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9" r:id="rId3"/>
    <p:sldId id="366" r:id="rId4"/>
    <p:sldId id="344" r:id="rId5"/>
    <p:sldId id="367" r:id="rId6"/>
    <p:sldId id="368" r:id="rId7"/>
    <p:sldId id="257" r:id="rId8"/>
    <p:sldId id="369" r:id="rId9"/>
    <p:sldId id="370" r:id="rId10"/>
    <p:sldId id="333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55BBA0"/>
    <a:srgbClr val="6DC5AE"/>
    <a:srgbClr val="87CFBC"/>
    <a:srgbClr val="A1DBAC"/>
    <a:srgbClr val="B5DE96"/>
    <a:srgbClr val="2EF299"/>
    <a:srgbClr val="ECAF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60" autoAdjust="0"/>
  </p:normalViewPr>
  <p:slideViewPr>
    <p:cSldViewPr>
      <p:cViewPr varScale="1">
        <p:scale>
          <a:sx n="67" d="100"/>
          <a:sy n="67" d="100"/>
        </p:scale>
        <p:origin x="-1242" y="-102"/>
      </p:cViewPr>
      <p:guideLst>
        <p:guide orient="horz" pos="1935"/>
        <p:guide pos="29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>
            <a:alpha val="5098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hyperlink" Target="http://www.51pptmoban.com/" TargetMode="External"/><Relationship Id="rId7" Type="http://schemas.openxmlformats.org/officeDocument/2006/relationships/image" Target="../media/image19.png"/><Relationship Id="rId6" Type="http://schemas.openxmlformats.org/officeDocument/2006/relationships/hyperlink" Target="mailto:&#28857;&#20987;&#20851;&#27880;@&#39640;&#39039;&#36130;&#21153;&#22521;&#35757;&#23448;&#26041;&#24494;&#21338;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://www.eyefulpresentations.co.uk/" TargetMode="External"/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1" descr="图片1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矩形 10"/>
          <p:cNvSpPr>
            <a:spLocks noChangeArrowheads="1"/>
          </p:cNvSpPr>
          <p:nvPr/>
        </p:nvSpPr>
        <p:spPr bwMode="auto">
          <a:xfrm>
            <a:off x="0" y="0"/>
            <a:ext cx="9144000" cy="857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143250"/>
            <a:ext cx="14001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3429000"/>
            <a:ext cx="1019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3571875"/>
            <a:ext cx="7715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3586163"/>
            <a:ext cx="7239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3633788"/>
            <a:ext cx="6762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071813"/>
            <a:ext cx="1219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00126">
            <a:off x="4864100" y="3317875"/>
            <a:ext cx="952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571875"/>
            <a:ext cx="9715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143375"/>
            <a:ext cx="12668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143375"/>
            <a:ext cx="120967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图片2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9"/>
          <p:cNvSpPr>
            <a:spLocks noChangeArrowheads="1"/>
          </p:cNvSpPr>
          <p:nvPr/>
        </p:nvSpPr>
        <p:spPr bwMode="auto">
          <a:xfrm>
            <a:off x="2857500" y="2357438"/>
            <a:ext cx="3857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这是发生在越南的一个孤儿院里的故事。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由于飞机的狂轰滥炸，一颗炸弹被扔进了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这个孤儿院，几个孩子和一位工作人员被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炸死了，还有几个孩子受了伤。其中有一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个小女孩流了许多血，伤得很重……</a:t>
            </a:r>
            <a:endParaRPr lang="zh-CN" altLang="en-US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6"/>
          <p:cNvGrpSpPr/>
          <p:nvPr/>
        </p:nvGrpSpPr>
        <p:grpSpPr bwMode="auto">
          <a:xfrm>
            <a:off x="7286625" y="2357438"/>
            <a:ext cx="1528763" cy="1044575"/>
            <a:chOff x="0" y="0"/>
            <a:chExt cx="2409" cy="1644"/>
          </a:xfrm>
        </p:grpSpPr>
        <p:sp>
          <p:nvSpPr>
            <p:cNvPr id="3091" name="云形标注 18"/>
            <p:cNvSpPr>
              <a:spLocks noChangeArrowheads="1"/>
            </p:cNvSpPr>
            <p:nvPr/>
          </p:nvSpPr>
          <p:spPr bwMode="auto">
            <a:xfrm rot="20460000" flipH="1">
              <a:off x="0" y="0"/>
              <a:ext cx="2409" cy="1644"/>
            </a:xfrm>
            <a:prstGeom prst="cloudCallout">
              <a:avLst>
                <a:gd name="adj1" fmla="val 59310"/>
                <a:gd name="adj2" fmla="val 29551"/>
              </a:avLst>
            </a:prstGeom>
            <a:noFill/>
            <a:ln w="19050">
              <a:solidFill>
                <a:srgbClr val="66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092" name="矩形 38"/>
            <p:cNvSpPr>
              <a:spLocks noChangeArrowheads="1"/>
            </p:cNvSpPr>
            <p:nvPr/>
          </p:nvSpPr>
          <p:spPr bwMode="auto">
            <a:xfrm rot="-960000">
              <a:off x="246" y="394"/>
              <a:ext cx="1907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医生来咯</a:t>
              </a:r>
              <a:endParaRPr lang="zh-CN" altLang="en-US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Group 49"/>
          <p:cNvGrpSpPr/>
          <p:nvPr/>
        </p:nvGrpSpPr>
        <p:grpSpPr bwMode="auto">
          <a:xfrm>
            <a:off x="5072063" y="2857500"/>
            <a:ext cx="1528762" cy="1044575"/>
            <a:chOff x="-3434" y="1949"/>
            <a:chExt cx="2409" cy="1644"/>
          </a:xfrm>
        </p:grpSpPr>
        <p:sp>
          <p:nvSpPr>
            <p:cNvPr id="3089" name="云形标注 18"/>
            <p:cNvSpPr>
              <a:spLocks noChangeArrowheads="1"/>
            </p:cNvSpPr>
            <p:nvPr/>
          </p:nvSpPr>
          <p:spPr bwMode="auto">
            <a:xfrm rot="20460000" flipH="1">
              <a:off x="-3434" y="1949"/>
              <a:ext cx="2409" cy="1644"/>
            </a:xfrm>
            <a:prstGeom prst="cloudCallout">
              <a:avLst>
                <a:gd name="adj1" fmla="val -21273"/>
                <a:gd name="adj2" fmla="val 72403"/>
              </a:avLst>
            </a:prstGeom>
            <a:noFill/>
            <a:ln w="19050">
              <a:solidFill>
                <a:srgbClr val="66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090" name="矩形 38"/>
            <p:cNvSpPr>
              <a:spLocks noChangeArrowheads="1"/>
            </p:cNvSpPr>
            <p:nvPr/>
          </p:nvSpPr>
          <p:spPr bwMode="auto">
            <a:xfrm rot="-960000">
              <a:off x="-3371" y="2428"/>
              <a:ext cx="2109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语言不通啊</a:t>
              </a:r>
              <a:endParaRPr lang="zh-CN" altLang="en-US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077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Rectangle 329"/>
          <p:cNvSpPr>
            <a:spLocks noChangeArrowheads="1"/>
          </p:cNvSpPr>
          <p:nvPr/>
        </p:nvSpPr>
        <p:spPr bwMode="auto">
          <a:xfrm>
            <a:off x="857250" y="1785938"/>
            <a:ext cx="4000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不久后</a:t>
            </a:r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一女医生来到这里，她很快进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行急救，但小女孩流了很多血，需要输血。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于是，医生决定就地取材，她给在场的所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有人验了血，终于发现有几个孩子的血型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和这个小女孩是一样的。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，问题又出现了，那个医生只会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说一点点的越南语和英语，而在场的孤儿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院的工作人员和孩子们只听得懂越南语。</a:t>
            </a:r>
            <a:endParaRPr lang="zh-CN" altLang="en-US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2" name="Picture 2" descr="C:\Documents and Settings\Whw\Local Settings\Temporary Internet Files\Content.IE5\8JUVLFR9\MC900442072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15074" y="3714752"/>
            <a:ext cx="1592733" cy="1136918"/>
          </a:xfrm>
          <a:prstGeom prst="rect">
            <a:avLst/>
          </a:prstGeom>
          <a:noFill/>
        </p:spPr>
      </p:pic>
      <p:grpSp>
        <p:nvGrpSpPr>
          <p:cNvPr id="4" name="组合 62"/>
          <p:cNvGrpSpPr>
            <a:grpSpLocks noChangeAspect="1"/>
          </p:cNvGrpSpPr>
          <p:nvPr/>
        </p:nvGrpSpPr>
        <p:grpSpPr>
          <a:xfrm rot="23280000">
            <a:off x="192398" y="5381578"/>
            <a:ext cx="164018" cy="252001"/>
            <a:chOff x="3229462" y="3870331"/>
            <a:chExt cx="1247279" cy="1916359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4" name="椭圆 3"/>
            <p:cNvSpPr/>
            <p:nvPr/>
          </p:nvSpPr>
          <p:spPr>
            <a:xfrm rot="20475942">
              <a:off x="3229462" y="4115580"/>
              <a:ext cx="1125326" cy="1671110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" name="组合 69"/>
          <p:cNvGrpSpPr>
            <a:grpSpLocks noChangeAspect="1"/>
          </p:cNvGrpSpPr>
          <p:nvPr/>
        </p:nvGrpSpPr>
        <p:grpSpPr>
          <a:xfrm rot="2882194">
            <a:off x="509609" y="5024057"/>
            <a:ext cx="199763" cy="306919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1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6" name="组合 76"/>
          <p:cNvGrpSpPr>
            <a:grpSpLocks noChangeAspect="1"/>
          </p:cNvGrpSpPr>
          <p:nvPr/>
        </p:nvGrpSpPr>
        <p:grpSpPr>
          <a:xfrm rot="3632088">
            <a:off x="972311" y="4727369"/>
            <a:ext cx="277454" cy="426285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8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" name="组合 83"/>
          <p:cNvGrpSpPr>
            <a:grpSpLocks noChangeAspect="1"/>
          </p:cNvGrpSpPr>
          <p:nvPr/>
        </p:nvGrpSpPr>
        <p:grpSpPr>
          <a:xfrm rot="26520000">
            <a:off x="1595313" y="4660542"/>
            <a:ext cx="288049" cy="442562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5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8" name="组合 90"/>
          <p:cNvGrpSpPr>
            <a:grpSpLocks noChangeAspect="1"/>
          </p:cNvGrpSpPr>
          <p:nvPr/>
        </p:nvGrpSpPr>
        <p:grpSpPr>
          <a:xfrm rot="5717845">
            <a:off x="2250029" y="4722607"/>
            <a:ext cx="319508" cy="490897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9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9" name="组合 112"/>
          <p:cNvGrpSpPr>
            <a:grpSpLocks noChangeAspect="1"/>
          </p:cNvGrpSpPr>
          <p:nvPr/>
        </p:nvGrpSpPr>
        <p:grpSpPr>
          <a:xfrm rot="5400000">
            <a:off x="2885815" y="4900870"/>
            <a:ext cx="371972" cy="571504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3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0" name="组合 137"/>
          <p:cNvGrpSpPr>
            <a:grpSpLocks noChangeAspect="1"/>
          </p:cNvGrpSpPr>
          <p:nvPr/>
        </p:nvGrpSpPr>
        <p:grpSpPr>
          <a:xfrm rot="5092107">
            <a:off x="3711026" y="4981576"/>
            <a:ext cx="449115" cy="690027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39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1" name="组合 144"/>
          <p:cNvGrpSpPr>
            <a:grpSpLocks noChangeAspect="1"/>
          </p:cNvGrpSpPr>
          <p:nvPr/>
        </p:nvGrpSpPr>
        <p:grpSpPr>
          <a:xfrm rot="4042953">
            <a:off x="4617462" y="4969026"/>
            <a:ext cx="453405" cy="696619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46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2" name="组合 151"/>
          <p:cNvGrpSpPr>
            <a:grpSpLocks noChangeAspect="1"/>
          </p:cNvGrpSpPr>
          <p:nvPr/>
        </p:nvGrpSpPr>
        <p:grpSpPr>
          <a:xfrm rot="3271489">
            <a:off x="5503695" y="4687772"/>
            <a:ext cx="522670" cy="803039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53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-1" fmla="*/ 0 w 1408314"/>
                <a:gd name="connsiteY0-2" fmla="*/ 936145 h 1872292"/>
                <a:gd name="connsiteX1-3" fmla="*/ 900100 w 1408314"/>
                <a:gd name="connsiteY1-4" fmla="*/ 41 h 1872292"/>
                <a:gd name="connsiteX2-5" fmla="*/ 1408314 w 1408314"/>
                <a:gd name="connsiteY2-6" fmla="*/ 965174 h 1872292"/>
                <a:gd name="connsiteX3-7" fmla="*/ 900100 w 1408314"/>
                <a:gd name="connsiteY3-8" fmla="*/ 1872249 h 1872292"/>
                <a:gd name="connsiteX4-9" fmla="*/ 0 w 1408314"/>
                <a:gd name="connsiteY4-10" fmla="*/ 936145 h 1872292"/>
                <a:gd name="connsiteX0-11" fmla="*/ 8065 w 1565401"/>
                <a:gd name="connsiteY0-12" fmla="*/ 790997 h 1727144"/>
                <a:gd name="connsiteX1-13" fmla="*/ 1474222 w 1565401"/>
                <a:gd name="connsiteY1-14" fmla="*/ 35 h 1727144"/>
                <a:gd name="connsiteX2-15" fmla="*/ 1416379 w 1565401"/>
                <a:gd name="connsiteY2-16" fmla="*/ 820026 h 1727144"/>
                <a:gd name="connsiteX3-17" fmla="*/ 908165 w 1565401"/>
                <a:gd name="connsiteY3-18" fmla="*/ 1727101 h 1727144"/>
                <a:gd name="connsiteX4-19" fmla="*/ 8065 w 1565401"/>
                <a:gd name="connsiteY4-20" fmla="*/ 790997 h 1727144"/>
                <a:gd name="connsiteX0-21" fmla="*/ 7672 w 1516692"/>
                <a:gd name="connsiteY0-22" fmla="*/ 790971 h 1727085"/>
                <a:gd name="connsiteX1-23" fmla="*/ 1473829 w 1516692"/>
                <a:gd name="connsiteY1-24" fmla="*/ 9 h 1727085"/>
                <a:gd name="connsiteX2-25" fmla="*/ 1154729 w 1516692"/>
                <a:gd name="connsiteY2-26" fmla="*/ 805485 h 1727085"/>
                <a:gd name="connsiteX3-27" fmla="*/ 907772 w 1516692"/>
                <a:gd name="connsiteY3-28" fmla="*/ 1727075 h 1727085"/>
                <a:gd name="connsiteX4-29" fmla="*/ 7672 w 1516692"/>
                <a:gd name="connsiteY4-30" fmla="*/ 790971 h 1727085"/>
                <a:gd name="connsiteX0-31" fmla="*/ 17232 w 916832"/>
                <a:gd name="connsiteY0-32" fmla="*/ 362964 h 1757227"/>
                <a:gd name="connsiteX1-33" fmla="*/ 902817 w 916832"/>
                <a:gd name="connsiteY1-34" fmla="*/ 21945 h 1757227"/>
                <a:gd name="connsiteX2-35" fmla="*/ 583717 w 916832"/>
                <a:gd name="connsiteY2-36" fmla="*/ 827421 h 1757227"/>
                <a:gd name="connsiteX3-37" fmla="*/ 336760 w 916832"/>
                <a:gd name="connsiteY3-38" fmla="*/ 1749011 h 1757227"/>
                <a:gd name="connsiteX4-39" fmla="*/ 17232 w 916832"/>
                <a:gd name="connsiteY4-40" fmla="*/ 362964 h 1757227"/>
                <a:gd name="connsiteX0-41" fmla="*/ 67305 w 966905"/>
                <a:gd name="connsiteY0-42" fmla="*/ 357294 h 1289288"/>
                <a:gd name="connsiteX1-43" fmla="*/ 952890 w 966905"/>
                <a:gd name="connsiteY1-44" fmla="*/ 16275 h 1289288"/>
                <a:gd name="connsiteX2-45" fmla="*/ 633790 w 966905"/>
                <a:gd name="connsiteY2-46" fmla="*/ 821751 h 1289288"/>
                <a:gd name="connsiteX3-47" fmla="*/ 125576 w 966905"/>
                <a:gd name="connsiteY3-48" fmla="*/ 1249856 h 1289288"/>
                <a:gd name="connsiteX4-49" fmla="*/ 67305 w 966905"/>
                <a:gd name="connsiteY4-50" fmla="*/ 357294 h 1289288"/>
                <a:gd name="connsiteX0-51" fmla="*/ 67305 w 1120923"/>
                <a:gd name="connsiteY0-52" fmla="*/ 578161 h 1510155"/>
                <a:gd name="connsiteX1-53" fmla="*/ 952890 w 1120923"/>
                <a:gd name="connsiteY1-54" fmla="*/ 237142 h 1510155"/>
                <a:gd name="connsiteX2-55" fmla="*/ 633790 w 1120923"/>
                <a:gd name="connsiteY2-56" fmla="*/ 1042618 h 1510155"/>
                <a:gd name="connsiteX3-57" fmla="*/ 125576 w 1120923"/>
                <a:gd name="connsiteY3-58" fmla="*/ 1470723 h 1510155"/>
                <a:gd name="connsiteX4-59" fmla="*/ 67305 w 1120923"/>
                <a:gd name="connsiteY4-60" fmla="*/ 578161 h 1510155"/>
                <a:gd name="connsiteX0-61" fmla="*/ 67305 w 1082631"/>
                <a:gd name="connsiteY0-62" fmla="*/ 578161 h 1510155"/>
                <a:gd name="connsiteX1-63" fmla="*/ 952890 w 1082631"/>
                <a:gd name="connsiteY1-64" fmla="*/ 237142 h 1510155"/>
                <a:gd name="connsiteX2-65" fmla="*/ 633790 w 1082631"/>
                <a:gd name="connsiteY2-66" fmla="*/ 1042618 h 1510155"/>
                <a:gd name="connsiteX3-67" fmla="*/ 125576 w 1082631"/>
                <a:gd name="connsiteY3-68" fmla="*/ 1470723 h 1510155"/>
                <a:gd name="connsiteX4-69" fmla="*/ 67305 w 1082631"/>
                <a:gd name="connsiteY4-70" fmla="*/ 578161 h 1510155"/>
                <a:gd name="connsiteX0-71" fmla="*/ 67305 w 1022843"/>
                <a:gd name="connsiteY0-72" fmla="*/ 597144 h 1529138"/>
                <a:gd name="connsiteX1-73" fmla="*/ 952890 w 1022843"/>
                <a:gd name="connsiteY1-74" fmla="*/ 256125 h 1529138"/>
                <a:gd name="connsiteX2-75" fmla="*/ 633790 w 1022843"/>
                <a:gd name="connsiteY2-76" fmla="*/ 1061601 h 1529138"/>
                <a:gd name="connsiteX3-77" fmla="*/ 125576 w 1022843"/>
                <a:gd name="connsiteY3-78" fmla="*/ 1489706 h 1529138"/>
                <a:gd name="connsiteX4-79" fmla="*/ 67305 w 1022843"/>
                <a:gd name="connsiteY4-80" fmla="*/ 597144 h 1529138"/>
                <a:gd name="connsiteX0-81" fmla="*/ 35178 w 990716"/>
                <a:gd name="connsiteY0-82" fmla="*/ 706929 h 1638923"/>
                <a:gd name="connsiteX1-83" fmla="*/ 920763 w 990716"/>
                <a:gd name="connsiteY1-84" fmla="*/ 365910 h 1638923"/>
                <a:gd name="connsiteX2-85" fmla="*/ 601663 w 990716"/>
                <a:gd name="connsiteY2-86" fmla="*/ 1171386 h 1638923"/>
                <a:gd name="connsiteX3-87" fmla="*/ 93449 w 990716"/>
                <a:gd name="connsiteY3-88" fmla="*/ 1599491 h 1638923"/>
                <a:gd name="connsiteX4-89" fmla="*/ 35178 w 990716"/>
                <a:gd name="connsiteY4-90" fmla="*/ 706929 h 1638923"/>
                <a:gd name="connsiteX0-91" fmla="*/ 84888 w 1040426"/>
                <a:gd name="connsiteY0-92" fmla="*/ 595487 h 1483573"/>
                <a:gd name="connsiteX1-93" fmla="*/ 970473 w 1040426"/>
                <a:gd name="connsiteY1-94" fmla="*/ 254468 h 1483573"/>
                <a:gd name="connsiteX2-95" fmla="*/ 651373 w 1040426"/>
                <a:gd name="connsiteY2-96" fmla="*/ 1059944 h 1483573"/>
                <a:gd name="connsiteX3-97" fmla="*/ 99616 w 1040426"/>
                <a:gd name="connsiteY3-98" fmla="*/ 1429992 h 1483573"/>
                <a:gd name="connsiteX4-99" fmla="*/ 84888 w 1040426"/>
                <a:gd name="connsiteY4-100" fmla="*/ 595487 h 1483573"/>
                <a:gd name="connsiteX0-101" fmla="*/ 66779 w 1022317"/>
                <a:gd name="connsiteY0-102" fmla="*/ 684992 h 1573078"/>
                <a:gd name="connsiteX1-103" fmla="*/ 952364 w 1022317"/>
                <a:gd name="connsiteY1-104" fmla="*/ 343973 h 1573078"/>
                <a:gd name="connsiteX2-105" fmla="*/ 633264 w 1022317"/>
                <a:gd name="connsiteY2-106" fmla="*/ 1149449 h 1573078"/>
                <a:gd name="connsiteX3-107" fmla="*/ 81507 w 1022317"/>
                <a:gd name="connsiteY3-108" fmla="*/ 1519497 h 1573078"/>
                <a:gd name="connsiteX4-109" fmla="*/ 66779 w 1022317"/>
                <a:gd name="connsiteY4-110" fmla="*/ 684992 h 1573078"/>
                <a:gd name="connsiteX0-111" fmla="*/ 88996 w 1099434"/>
                <a:gd name="connsiteY0-112" fmla="*/ 644350 h 1532436"/>
                <a:gd name="connsiteX1-113" fmla="*/ 1032638 w 1099434"/>
                <a:gd name="connsiteY1-114" fmla="*/ 245274 h 1532436"/>
                <a:gd name="connsiteX2-115" fmla="*/ 655481 w 1099434"/>
                <a:gd name="connsiteY2-116" fmla="*/ 1108807 h 1532436"/>
                <a:gd name="connsiteX3-117" fmla="*/ 103724 w 1099434"/>
                <a:gd name="connsiteY3-118" fmla="*/ 1478855 h 1532436"/>
                <a:gd name="connsiteX4-119" fmla="*/ 88996 w 1099434"/>
                <a:gd name="connsiteY4-120" fmla="*/ 644350 h 1532436"/>
                <a:gd name="connsiteX0-121" fmla="*/ 113991 w 1124429"/>
                <a:gd name="connsiteY0-122" fmla="*/ 765632 h 1653718"/>
                <a:gd name="connsiteX1-123" fmla="*/ 1057633 w 1124429"/>
                <a:gd name="connsiteY1-124" fmla="*/ 366556 h 1653718"/>
                <a:gd name="connsiteX2-125" fmla="*/ 680476 w 1124429"/>
                <a:gd name="connsiteY2-126" fmla="*/ 1230089 h 1653718"/>
                <a:gd name="connsiteX3-127" fmla="*/ 128719 w 1124429"/>
                <a:gd name="connsiteY3-128" fmla="*/ 1600137 h 1653718"/>
                <a:gd name="connsiteX4-129" fmla="*/ 113991 w 1124429"/>
                <a:gd name="connsiteY4-130" fmla="*/ 765632 h 1653718"/>
                <a:gd name="connsiteX0-131" fmla="*/ 107702 w 1118140"/>
                <a:gd name="connsiteY0-132" fmla="*/ 761692 h 1649778"/>
                <a:gd name="connsiteX1-133" fmla="*/ 1051344 w 1118140"/>
                <a:gd name="connsiteY1-134" fmla="*/ 362616 h 1649778"/>
                <a:gd name="connsiteX2-135" fmla="*/ 674187 w 1118140"/>
                <a:gd name="connsiteY2-136" fmla="*/ 1226149 h 1649778"/>
                <a:gd name="connsiteX3-137" fmla="*/ 122430 w 1118140"/>
                <a:gd name="connsiteY3-138" fmla="*/ 1596197 h 1649778"/>
                <a:gd name="connsiteX4-139" fmla="*/ 107702 w 1118140"/>
                <a:gd name="connsiteY4-140" fmla="*/ 761692 h 1649778"/>
                <a:gd name="connsiteX0-141" fmla="*/ 89232 w 1114646"/>
                <a:gd name="connsiteY0-142" fmla="*/ 507116 h 1410789"/>
                <a:gd name="connsiteX1-143" fmla="*/ 1105445 w 1114646"/>
                <a:gd name="connsiteY1-144" fmla="*/ 122555 h 1410789"/>
                <a:gd name="connsiteX2-145" fmla="*/ 728288 w 1114646"/>
                <a:gd name="connsiteY2-146" fmla="*/ 986088 h 1410789"/>
                <a:gd name="connsiteX3-147" fmla="*/ 176531 w 1114646"/>
                <a:gd name="connsiteY3-148" fmla="*/ 1356136 h 1410789"/>
                <a:gd name="connsiteX4-149" fmla="*/ 89232 w 1114646"/>
                <a:gd name="connsiteY4-150" fmla="*/ 507116 h 1410789"/>
                <a:gd name="connsiteX0-151" fmla="*/ 89232 w 1175988"/>
                <a:gd name="connsiteY0-152" fmla="*/ 721370 h 1625043"/>
                <a:gd name="connsiteX1-153" fmla="*/ 1105445 w 1175988"/>
                <a:gd name="connsiteY1-154" fmla="*/ 336809 h 1625043"/>
                <a:gd name="connsiteX2-155" fmla="*/ 728288 w 1175988"/>
                <a:gd name="connsiteY2-156" fmla="*/ 1200342 h 1625043"/>
                <a:gd name="connsiteX3-157" fmla="*/ 176531 w 1175988"/>
                <a:gd name="connsiteY3-158" fmla="*/ 1570390 h 1625043"/>
                <a:gd name="connsiteX4-159" fmla="*/ 89232 w 1175988"/>
                <a:gd name="connsiteY4-160" fmla="*/ 721370 h 1625043"/>
                <a:gd name="connsiteX0-161" fmla="*/ 38984 w 1125740"/>
                <a:gd name="connsiteY0-162" fmla="*/ 727644 h 1631317"/>
                <a:gd name="connsiteX1-163" fmla="*/ 1055197 w 1125740"/>
                <a:gd name="connsiteY1-164" fmla="*/ 343083 h 1631317"/>
                <a:gd name="connsiteX2-165" fmla="*/ 678040 w 1125740"/>
                <a:gd name="connsiteY2-166" fmla="*/ 1206616 h 1631317"/>
                <a:gd name="connsiteX3-167" fmla="*/ 126283 w 1125740"/>
                <a:gd name="connsiteY3-168" fmla="*/ 1576664 h 1631317"/>
                <a:gd name="connsiteX4-169" fmla="*/ 38984 w 1125740"/>
                <a:gd name="connsiteY4-170" fmla="*/ 727644 h 1631317"/>
                <a:gd name="connsiteX0-171" fmla="*/ 82819 w 1169575"/>
                <a:gd name="connsiteY0-172" fmla="*/ 722740 h 1626413"/>
                <a:gd name="connsiteX1-173" fmla="*/ 1099032 w 1169575"/>
                <a:gd name="connsiteY1-174" fmla="*/ 338179 h 1626413"/>
                <a:gd name="connsiteX2-175" fmla="*/ 721875 w 1169575"/>
                <a:gd name="connsiteY2-176" fmla="*/ 1201712 h 1626413"/>
                <a:gd name="connsiteX3-177" fmla="*/ 170118 w 1169575"/>
                <a:gd name="connsiteY3-178" fmla="*/ 1571760 h 1626413"/>
                <a:gd name="connsiteX4-179" fmla="*/ 82819 w 1169575"/>
                <a:gd name="connsiteY4-180" fmla="*/ 722740 h 1626413"/>
                <a:gd name="connsiteX0-181" fmla="*/ 82819 w 1169575"/>
                <a:gd name="connsiteY0-182" fmla="*/ 722740 h 1626413"/>
                <a:gd name="connsiteX1-183" fmla="*/ 1099032 w 1169575"/>
                <a:gd name="connsiteY1-184" fmla="*/ 338179 h 1626413"/>
                <a:gd name="connsiteX2-185" fmla="*/ 721875 w 1169575"/>
                <a:gd name="connsiteY2-186" fmla="*/ 1201712 h 1626413"/>
                <a:gd name="connsiteX3-187" fmla="*/ 170118 w 1169575"/>
                <a:gd name="connsiteY3-188" fmla="*/ 1571760 h 1626413"/>
                <a:gd name="connsiteX4-189" fmla="*/ 82819 w 1169575"/>
                <a:gd name="connsiteY4-190" fmla="*/ 722740 h 1626413"/>
                <a:gd name="connsiteX0-191" fmla="*/ 124502 w 1211258"/>
                <a:gd name="connsiteY0-192" fmla="*/ 722740 h 1626413"/>
                <a:gd name="connsiteX1-193" fmla="*/ 1140715 w 1211258"/>
                <a:gd name="connsiteY1-194" fmla="*/ 338179 h 1626413"/>
                <a:gd name="connsiteX2-195" fmla="*/ 763558 w 1211258"/>
                <a:gd name="connsiteY2-196" fmla="*/ 1201712 h 1626413"/>
                <a:gd name="connsiteX3-197" fmla="*/ 211801 w 1211258"/>
                <a:gd name="connsiteY3-198" fmla="*/ 1571760 h 1626413"/>
                <a:gd name="connsiteX4-199" fmla="*/ 124502 w 1211258"/>
                <a:gd name="connsiteY4-200" fmla="*/ 722740 h 1626413"/>
                <a:gd name="connsiteX0-201" fmla="*/ 124502 w 1211258"/>
                <a:gd name="connsiteY0-202" fmla="*/ 752275 h 1655948"/>
                <a:gd name="connsiteX1-203" fmla="*/ 1140715 w 1211258"/>
                <a:gd name="connsiteY1-204" fmla="*/ 367714 h 1655948"/>
                <a:gd name="connsiteX2-205" fmla="*/ 763558 w 1211258"/>
                <a:gd name="connsiteY2-206" fmla="*/ 1231247 h 1655948"/>
                <a:gd name="connsiteX3-207" fmla="*/ 211801 w 1211258"/>
                <a:gd name="connsiteY3-208" fmla="*/ 1601295 h 1655948"/>
                <a:gd name="connsiteX4-209" fmla="*/ 124502 w 1211258"/>
                <a:gd name="connsiteY4-210" fmla="*/ 752275 h 1655948"/>
                <a:gd name="connsiteX0-211" fmla="*/ 139554 w 1100895"/>
                <a:gd name="connsiteY0-212" fmla="*/ 558955 h 1431224"/>
                <a:gd name="connsiteX1-213" fmla="*/ 1093268 w 1100895"/>
                <a:gd name="connsiteY1-214" fmla="*/ 145151 h 1431224"/>
                <a:gd name="connsiteX2-215" fmla="*/ 716111 w 1100895"/>
                <a:gd name="connsiteY2-216" fmla="*/ 1008684 h 1431224"/>
                <a:gd name="connsiteX3-217" fmla="*/ 164354 w 1100895"/>
                <a:gd name="connsiteY3-218" fmla="*/ 1378732 h 1431224"/>
                <a:gd name="connsiteX4-219" fmla="*/ 139554 w 1100895"/>
                <a:gd name="connsiteY4-220" fmla="*/ 558955 h 1431224"/>
                <a:gd name="connsiteX0-221" fmla="*/ 139554 w 1143176"/>
                <a:gd name="connsiteY0-222" fmla="*/ 740395 h 1612664"/>
                <a:gd name="connsiteX1-223" fmla="*/ 1093268 w 1143176"/>
                <a:gd name="connsiteY1-224" fmla="*/ 326591 h 1612664"/>
                <a:gd name="connsiteX2-225" fmla="*/ 716111 w 1143176"/>
                <a:gd name="connsiteY2-226" fmla="*/ 1190124 h 1612664"/>
                <a:gd name="connsiteX3-227" fmla="*/ 164354 w 1143176"/>
                <a:gd name="connsiteY3-228" fmla="*/ 1560172 h 1612664"/>
                <a:gd name="connsiteX4-229" fmla="*/ 139554 w 1143176"/>
                <a:gd name="connsiteY4-230" fmla="*/ 740395 h 1612664"/>
                <a:gd name="connsiteX0-231" fmla="*/ 139554 w 1143176"/>
                <a:gd name="connsiteY0-232" fmla="*/ 817520 h 1689789"/>
                <a:gd name="connsiteX1-233" fmla="*/ 1093268 w 1143176"/>
                <a:gd name="connsiteY1-234" fmla="*/ 403716 h 1689789"/>
                <a:gd name="connsiteX2-235" fmla="*/ 716111 w 1143176"/>
                <a:gd name="connsiteY2-236" fmla="*/ 1267249 h 1689789"/>
                <a:gd name="connsiteX3-237" fmla="*/ 164354 w 1143176"/>
                <a:gd name="connsiteY3-238" fmla="*/ 1637297 h 1689789"/>
                <a:gd name="connsiteX4-239" fmla="*/ 139554 w 1143176"/>
                <a:gd name="connsiteY4-240" fmla="*/ 817520 h 1689789"/>
                <a:gd name="connsiteX0-241" fmla="*/ 138613 w 1099266"/>
                <a:gd name="connsiteY0-242" fmla="*/ 652318 h 1530808"/>
                <a:gd name="connsiteX1-243" fmla="*/ 1092327 w 1099266"/>
                <a:gd name="connsiteY1-244" fmla="*/ 238514 h 1530808"/>
                <a:gd name="connsiteX2-245" fmla="*/ 693395 w 1099266"/>
                <a:gd name="connsiteY2-246" fmla="*/ 1118801 h 1530808"/>
                <a:gd name="connsiteX3-247" fmla="*/ 163413 w 1099266"/>
                <a:gd name="connsiteY3-248" fmla="*/ 1472095 h 1530808"/>
                <a:gd name="connsiteX4-249" fmla="*/ 138613 w 1099266"/>
                <a:gd name="connsiteY4-250" fmla="*/ 652318 h 1530808"/>
                <a:gd name="connsiteX0-251" fmla="*/ 138613 w 1099389"/>
                <a:gd name="connsiteY0-252" fmla="*/ 652318 h 1530808"/>
                <a:gd name="connsiteX1-253" fmla="*/ 1092327 w 1099389"/>
                <a:gd name="connsiteY1-254" fmla="*/ 238514 h 1530808"/>
                <a:gd name="connsiteX2-255" fmla="*/ 693395 w 1099389"/>
                <a:gd name="connsiteY2-256" fmla="*/ 1118801 h 1530808"/>
                <a:gd name="connsiteX3-257" fmla="*/ 163413 w 1099389"/>
                <a:gd name="connsiteY3-258" fmla="*/ 1472095 h 1530808"/>
                <a:gd name="connsiteX4-259" fmla="*/ 138613 w 1099389"/>
                <a:gd name="connsiteY4-260" fmla="*/ 652318 h 1530808"/>
                <a:gd name="connsiteX0-261" fmla="*/ 138613 w 1111719"/>
                <a:gd name="connsiteY0-262" fmla="*/ 815493 h 1693983"/>
                <a:gd name="connsiteX1-263" fmla="*/ 1092327 w 1111719"/>
                <a:gd name="connsiteY1-264" fmla="*/ 401689 h 1693983"/>
                <a:gd name="connsiteX2-265" fmla="*/ 693395 w 1111719"/>
                <a:gd name="connsiteY2-266" fmla="*/ 1281976 h 1693983"/>
                <a:gd name="connsiteX3-267" fmla="*/ 163413 w 1111719"/>
                <a:gd name="connsiteY3-268" fmla="*/ 1635270 h 1693983"/>
                <a:gd name="connsiteX4-269" fmla="*/ 138613 w 1111719"/>
                <a:gd name="connsiteY4-270" fmla="*/ 815493 h 1693983"/>
                <a:gd name="connsiteX0-271" fmla="*/ 138613 w 1111719"/>
                <a:gd name="connsiteY0-272" fmla="*/ 815493 h 1676291"/>
                <a:gd name="connsiteX1-273" fmla="*/ 1092327 w 1111719"/>
                <a:gd name="connsiteY1-274" fmla="*/ 401689 h 1676291"/>
                <a:gd name="connsiteX2-275" fmla="*/ 693395 w 1111719"/>
                <a:gd name="connsiteY2-276" fmla="*/ 1281976 h 1676291"/>
                <a:gd name="connsiteX3-277" fmla="*/ 163413 w 1111719"/>
                <a:gd name="connsiteY3-278" fmla="*/ 1635270 h 1676291"/>
                <a:gd name="connsiteX4-279" fmla="*/ 138613 w 1111719"/>
                <a:gd name="connsiteY4-280" fmla="*/ 815493 h 1676291"/>
                <a:gd name="connsiteX0-281" fmla="*/ 134851 w 1093206"/>
                <a:gd name="connsiteY0-282" fmla="*/ 651050 h 1505647"/>
                <a:gd name="connsiteX1-283" fmla="*/ 1088565 w 1093206"/>
                <a:gd name="connsiteY1-284" fmla="*/ 237246 h 1505647"/>
                <a:gd name="connsiteX2-285" fmla="*/ 600590 w 1093206"/>
                <a:gd name="connsiteY2-286" fmla="*/ 1095381 h 1505647"/>
                <a:gd name="connsiteX3-287" fmla="*/ 159651 w 1093206"/>
                <a:gd name="connsiteY3-288" fmla="*/ 1470827 h 1505647"/>
                <a:gd name="connsiteX4-289" fmla="*/ 134851 w 1093206"/>
                <a:gd name="connsiteY4-290" fmla="*/ 651050 h 1505647"/>
                <a:gd name="connsiteX0-291" fmla="*/ 134851 w 1115875"/>
                <a:gd name="connsiteY0-292" fmla="*/ 828674 h 1683271"/>
                <a:gd name="connsiteX1-293" fmla="*/ 1088565 w 1115875"/>
                <a:gd name="connsiteY1-294" fmla="*/ 414870 h 1683271"/>
                <a:gd name="connsiteX2-295" fmla="*/ 600590 w 1115875"/>
                <a:gd name="connsiteY2-296" fmla="*/ 1273005 h 1683271"/>
                <a:gd name="connsiteX3-297" fmla="*/ 159651 w 1115875"/>
                <a:gd name="connsiteY3-298" fmla="*/ 1648451 h 1683271"/>
                <a:gd name="connsiteX4-299" fmla="*/ 134851 w 1115875"/>
                <a:gd name="connsiteY4-300" fmla="*/ 828674 h 1683271"/>
                <a:gd name="connsiteX0-301" fmla="*/ 134851 w 1132788"/>
                <a:gd name="connsiteY0-302" fmla="*/ 828674 h 1683271"/>
                <a:gd name="connsiteX1-303" fmla="*/ 1088565 w 1132788"/>
                <a:gd name="connsiteY1-304" fmla="*/ 414870 h 1683271"/>
                <a:gd name="connsiteX2-305" fmla="*/ 600590 w 1132788"/>
                <a:gd name="connsiteY2-306" fmla="*/ 1273005 h 1683271"/>
                <a:gd name="connsiteX3-307" fmla="*/ 159651 w 1132788"/>
                <a:gd name="connsiteY3-308" fmla="*/ 1648451 h 1683271"/>
                <a:gd name="connsiteX4-309" fmla="*/ 134851 w 1132788"/>
                <a:gd name="connsiteY4-310" fmla="*/ 828674 h 1683271"/>
                <a:gd name="connsiteX0-311" fmla="*/ 134851 w 1122771"/>
                <a:gd name="connsiteY0-312" fmla="*/ 828674 h 1729682"/>
                <a:gd name="connsiteX1-313" fmla="*/ 1088565 w 1122771"/>
                <a:gd name="connsiteY1-314" fmla="*/ 414870 h 1729682"/>
                <a:gd name="connsiteX2-315" fmla="*/ 600590 w 1122771"/>
                <a:gd name="connsiteY2-316" fmla="*/ 1273005 h 1729682"/>
                <a:gd name="connsiteX3-317" fmla="*/ 159651 w 1122771"/>
                <a:gd name="connsiteY3-318" fmla="*/ 1648451 h 1729682"/>
                <a:gd name="connsiteX4-319" fmla="*/ 134851 w 1122771"/>
                <a:gd name="connsiteY4-320" fmla="*/ 828674 h 1729682"/>
                <a:gd name="connsiteX0-321" fmla="*/ 133733 w 1121653"/>
                <a:gd name="connsiteY0-322" fmla="*/ 828674 h 1705461"/>
                <a:gd name="connsiteX1-323" fmla="*/ 1087447 w 1121653"/>
                <a:gd name="connsiteY1-324" fmla="*/ 414870 h 1705461"/>
                <a:gd name="connsiteX2-325" fmla="*/ 599472 w 1121653"/>
                <a:gd name="connsiteY2-326" fmla="*/ 1273005 h 1705461"/>
                <a:gd name="connsiteX3-327" fmla="*/ 158533 w 1121653"/>
                <a:gd name="connsiteY3-328" fmla="*/ 1648451 h 1705461"/>
                <a:gd name="connsiteX4-329" fmla="*/ 133733 w 1121653"/>
                <a:gd name="connsiteY4-330" fmla="*/ 828674 h 1705461"/>
                <a:gd name="connsiteX0-331" fmla="*/ 133733 w 1125327"/>
                <a:gd name="connsiteY0-332" fmla="*/ 828674 h 1671108"/>
                <a:gd name="connsiteX1-333" fmla="*/ 1087447 w 1125327"/>
                <a:gd name="connsiteY1-334" fmla="*/ 414870 h 1671108"/>
                <a:gd name="connsiteX2-335" fmla="*/ 599472 w 1125327"/>
                <a:gd name="connsiteY2-336" fmla="*/ 1273005 h 1671108"/>
                <a:gd name="connsiteX3-337" fmla="*/ 158533 w 1125327"/>
                <a:gd name="connsiteY3-338" fmla="*/ 1648451 h 1671108"/>
                <a:gd name="connsiteX4-339" fmla="*/ 133733 w 1125327"/>
                <a:gd name="connsiteY4-340" fmla="*/ 828674 h 1671108"/>
              </a:gdLst>
              <a:ahLst/>
              <a:cxnLst>
                <a:cxn ang="0">
                  <a:pos x="connsiteX0-331" y="connsiteY0-332"/>
                </a:cxn>
                <a:cxn ang="0">
                  <a:pos x="connsiteX1-333" y="connsiteY1-334"/>
                </a:cxn>
                <a:cxn ang="0">
                  <a:pos x="connsiteX2-335" y="connsiteY2-336"/>
                </a:cxn>
                <a:cxn ang="0">
                  <a:pos x="connsiteX3-337" y="connsiteY3-338"/>
                </a:cxn>
                <a:cxn ang="0">
                  <a:pos x="connsiteX4-339" y="connsiteY4-340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" name="椭圆 157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0"/>
                                        <p:tgtEl>
                                          <p:spTgt spid="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0"/>
                                        <p:tgtEl>
                                          <p:spTgt spid="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0"/>
                                        <p:tgtEl>
                                          <p:spTgt spid="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0"/>
                                        <p:tgtEl>
                                          <p:spTgt spid="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 rot="5400000">
            <a:off x="357981" y="1499394"/>
            <a:ext cx="714375" cy="1588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57188" y="1571625"/>
            <a:ext cx="785812" cy="785813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没</a:t>
            </a:r>
            <a:endParaRPr lang="zh-CN" altLang="en-US" sz="40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5400000">
            <a:off x="965200" y="1606550"/>
            <a:ext cx="928688" cy="1588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214438" y="1857375"/>
            <a:ext cx="500062" cy="500063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人</a:t>
            </a:r>
            <a:endParaRPr lang="zh-CN" altLang="en-US" sz="20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>
            <a:off x="1749425" y="1535113"/>
            <a:ext cx="785813" cy="1587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857375" y="1714500"/>
            <a:ext cx="571500" cy="571500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愿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2322513" y="1606550"/>
            <a:ext cx="928688" cy="1587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500313" y="1857375"/>
            <a:ext cx="571500" cy="571500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意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5400000">
            <a:off x="2785269" y="1713706"/>
            <a:ext cx="1143000" cy="1588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071813" y="2070100"/>
            <a:ext cx="642937" cy="642938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救</a:t>
            </a:r>
            <a:endParaRPr lang="zh-CN" altLang="en-US" sz="36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3" name="Rectangle 329"/>
          <p:cNvSpPr>
            <a:spLocks noChangeArrowheads="1"/>
          </p:cNvSpPr>
          <p:nvPr/>
        </p:nvSpPr>
        <p:spPr bwMode="auto">
          <a:xfrm>
            <a:off x="4786313" y="1571625"/>
            <a:ext cx="4000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于是，女医生尽量用自己会的越南语加上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一大堆的手势告诉那几个孩子</a:t>
            </a:r>
            <a:r>
              <a:rPr lang="en-US" altLang="zh-CN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“你们的朋友伤得很重，她需要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你们给她输血</a:t>
            </a:r>
            <a:r>
              <a:rPr lang="en-US" altLang="zh-CN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!”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终于，孩子们点了点头，好像听懂了，但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眼里却藏着一丝恐惧</a:t>
            </a:r>
            <a:r>
              <a:rPr lang="en-US" altLang="zh-CN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孩子们没有人吭声，没有人举手表示自己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愿意献血！女医生没料到会是这样的结局！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一下子愣住了</a:t>
            </a:r>
            <a:r>
              <a:rPr lang="en-US" altLang="zh-CN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rot="-207808">
            <a:off x="4508500" y="4560888"/>
            <a:ext cx="4357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为什么他们不肯献血来救自己的朋友？</a:t>
            </a:r>
            <a:endParaRPr lang="zh-CN" altLang="en-US" sz="2000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072063" y="5072063"/>
            <a:ext cx="4357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难道他们没听懂我说的话？</a:t>
            </a:r>
            <a:endParaRPr lang="zh-CN" altLang="en-US" sz="2000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57188"/>
            <a:ext cx="467677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956"/>
          <p:cNvGrpSpPr/>
          <p:nvPr/>
        </p:nvGrpSpPr>
        <p:grpSpPr bwMode="auto">
          <a:xfrm>
            <a:off x="714375" y="2428875"/>
            <a:ext cx="3673475" cy="3671888"/>
            <a:chOff x="68995" y="3325163"/>
            <a:chExt cx="3672005" cy="3672408"/>
          </a:xfrm>
        </p:grpSpPr>
        <p:sp>
          <p:nvSpPr>
            <p:cNvPr id="42" name="任意多边形 41"/>
            <p:cNvSpPr/>
            <p:nvPr/>
          </p:nvSpPr>
          <p:spPr bwMode="auto">
            <a:xfrm rot="3043170">
              <a:off x="148877" y="5125051"/>
              <a:ext cx="939933" cy="744240"/>
            </a:xfrm>
            <a:custGeom>
              <a:avLst/>
              <a:gdLst>
                <a:gd name="connsiteX0" fmla="*/ 1011767 w 1964267"/>
                <a:gd name="connsiteY0" fmla="*/ 588433 h 1559983"/>
                <a:gd name="connsiteX1" fmla="*/ 846667 w 1964267"/>
                <a:gd name="connsiteY1" fmla="*/ 372533 h 1559983"/>
                <a:gd name="connsiteX2" fmla="*/ 732367 w 1964267"/>
                <a:gd name="connsiteY2" fmla="*/ 207433 h 1559983"/>
                <a:gd name="connsiteX3" fmla="*/ 821267 w 1964267"/>
                <a:gd name="connsiteY3" fmla="*/ 16933 h 1559983"/>
                <a:gd name="connsiteX4" fmla="*/ 1037167 w 1964267"/>
                <a:gd name="connsiteY4" fmla="*/ 105833 h 1559983"/>
                <a:gd name="connsiteX5" fmla="*/ 1189567 w 1964267"/>
                <a:gd name="connsiteY5" fmla="*/ 321733 h 1559983"/>
                <a:gd name="connsiteX6" fmla="*/ 1456267 w 1964267"/>
                <a:gd name="connsiteY6" fmla="*/ 499533 h 1559983"/>
                <a:gd name="connsiteX7" fmla="*/ 1672167 w 1964267"/>
                <a:gd name="connsiteY7" fmla="*/ 766233 h 1559983"/>
                <a:gd name="connsiteX8" fmla="*/ 1888067 w 1964267"/>
                <a:gd name="connsiteY8" fmla="*/ 905933 h 1559983"/>
                <a:gd name="connsiteX9" fmla="*/ 1938867 w 1964267"/>
                <a:gd name="connsiteY9" fmla="*/ 1147233 h 1559983"/>
                <a:gd name="connsiteX10" fmla="*/ 1735667 w 1964267"/>
                <a:gd name="connsiteY10" fmla="*/ 1426633 h 1559983"/>
                <a:gd name="connsiteX11" fmla="*/ 1253067 w 1964267"/>
                <a:gd name="connsiteY11" fmla="*/ 1502833 h 1559983"/>
                <a:gd name="connsiteX12" fmla="*/ 897467 w 1964267"/>
                <a:gd name="connsiteY12" fmla="*/ 1540933 h 1559983"/>
                <a:gd name="connsiteX13" fmla="*/ 376767 w 1964267"/>
                <a:gd name="connsiteY13" fmla="*/ 1388533 h 1559983"/>
                <a:gd name="connsiteX14" fmla="*/ 59267 w 1964267"/>
                <a:gd name="connsiteY14" fmla="*/ 944033 h 1559983"/>
                <a:gd name="connsiteX15" fmla="*/ 21167 w 1964267"/>
                <a:gd name="connsiteY15" fmla="*/ 664633 h 1559983"/>
                <a:gd name="connsiteX16" fmla="*/ 110067 w 1964267"/>
                <a:gd name="connsiteY16" fmla="*/ 550333 h 1559983"/>
                <a:gd name="connsiteX17" fmla="*/ 198967 w 1964267"/>
                <a:gd name="connsiteY17" fmla="*/ 385233 h 1559983"/>
                <a:gd name="connsiteX18" fmla="*/ 338667 w 1964267"/>
                <a:gd name="connsiteY18" fmla="*/ 436033 h 1559983"/>
                <a:gd name="connsiteX19" fmla="*/ 516467 w 1964267"/>
                <a:gd name="connsiteY19" fmla="*/ 702733 h 1559983"/>
                <a:gd name="connsiteX20" fmla="*/ 757767 w 1964267"/>
                <a:gd name="connsiteY20" fmla="*/ 855133 h 1559983"/>
                <a:gd name="connsiteX21" fmla="*/ 999067 w 1964267"/>
                <a:gd name="connsiteY21" fmla="*/ 766233 h 1559983"/>
                <a:gd name="connsiteX22" fmla="*/ 1011767 w 1964267"/>
                <a:gd name="connsiteY22" fmla="*/ 588433 h 1559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64267" h="1559983">
                  <a:moveTo>
                    <a:pt x="1011767" y="588433"/>
                  </a:moveTo>
                  <a:cubicBezTo>
                    <a:pt x="986367" y="522816"/>
                    <a:pt x="893234" y="436033"/>
                    <a:pt x="846667" y="372533"/>
                  </a:cubicBezTo>
                  <a:cubicBezTo>
                    <a:pt x="800100" y="309033"/>
                    <a:pt x="736600" y="266700"/>
                    <a:pt x="732367" y="207433"/>
                  </a:cubicBezTo>
                  <a:cubicBezTo>
                    <a:pt x="728134" y="148166"/>
                    <a:pt x="770467" y="33866"/>
                    <a:pt x="821267" y="16933"/>
                  </a:cubicBezTo>
                  <a:cubicBezTo>
                    <a:pt x="872067" y="0"/>
                    <a:pt x="975784" y="55033"/>
                    <a:pt x="1037167" y="105833"/>
                  </a:cubicBezTo>
                  <a:cubicBezTo>
                    <a:pt x="1098550" y="156633"/>
                    <a:pt x="1119717" y="256116"/>
                    <a:pt x="1189567" y="321733"/>
                  </a:cubicBezTo>
                  <a:cubicBezTo>
                    <a:pt x="1259417" y="387350"/>
                    <a:pt x="1375834" y="425450"/>
                    <a:pt x="1456267" y="499533"/>
                  </a:cubicBezTo>
                  <a:cubicBezTo>
                    <a:pt x="1536700" y="573616"/>
                    <a:pt x="1600200" y="698500"/>
                    <a:pt x="1672167" y="766233"/>
                  </a:cubicBezTo>
                  <a:cubicBezTo>
                    <a:pt x="1744134" y="833966"/>
                    <a:pt x="1843617" y="842433"/>
                    <a:pt x="1888067" y="905933"/>
                  </a:cubicBezTo>
                  <a:cubicBezTo>
                    <a:pt x="1932517" y="969433"/>
                    <a:pt x="1964267" y="1060450"/>
                    <a:pt x="1938867" y="1147233"/>
                  </a:cubicBezTo>
                  <a:cubicBezTo>
                    <a:pt x="1913467" y="1234016"/>
                    <a:pt x="1849967" y="1367366"/>
                    <a:pt x="1735667" y="1426633"/>
                  </a:cubicBezTo>
                  <a:cubicBezTo>
                    <a:pt x="1621367" y="1485900"/>
                    <a:pt x="1392767" y="1483783"/>
                    <a:pt x="1253067" y="1502833"/>
                  </a:cubicBezTo>
                  <a:cubicBezTo>
                    <a:pt x="1113367" y="1521883"/>
                    <a:pt x="1043517" y="1559983"/>
                    <a:pt x="897467" y="1540933"/>
                  </a:cubicBezTo>
                  <a:cubicBezTo>
                    <a:pt x="751417" y="1521883"/>
                    <a:pt x="516467" y="1488016"/>
                    <a:pt x="376767" y="1388533"/>
                  </a:cubicBezTo>
                  <a:cubicBezTo>
                    <a:pt x="237067" y="1289050"/>
                    <a:pt x="118534" y="1064683"/>
                    <a:pt x="59267" y="944033"/>
                  </a:cubicBezTo>
                  <a:cubicBezTo>
                    <a:pt x="0" y="823383"/>
                    <a:pt x="12700" y="730250"/>
                    <a:pt x="21167" y="664633"/>
                  </a:cubicBezTo>
                  <a:cubicBezTo>
                    <a:pt x="29634" y="599016"/>
                    <a:pt x="80434" y="596900"/>
                    <a:pt x="110067" y="550333"/>
                  </a:cubicBezTo>
                  <a:cubicBezTo>
                    <a:pt x="139700" y="503766"/>
                    <a:pt x="160867" y="404283"/>
                    <a:pt x="198967" y="385233"/>
                  </a:cubicBezTo>
                  <a:cubicBezTo>
                    <a:pt x="237067" y="366183"/>
                    <a:pt x="285750" y="383116"/>
                    <a:pt x="338667" y="436033"/>
                  </a:cubicBezTo>
                  <a:cubicBezTo>
                    <a:pt x="391584" y="488950"/>
                    <a:pt x="446617" y="632883"/>
                    <a:pt x="516467" y="702733"/>
                  </a:cubicBezTo>
                  <a:cubicBezTo>
                    <a:pt x="586317" y="772583"/>
                    <a:pt x="677334" y="844550"/>
                    <a:pt x="757767" y="855133"/>
                  </a:cubicBezTo>
                  <a:cubicBezTo>
                    <a:pt x="838200" y="865716"/>
                    <a:pt x="956734" y="808566"/>
                    <a:pt x="999067" y="766233"/>
                  </a:cubicBezTo>
                  <a:cubicBezTo>
                    <a:pt x="1041400" y="723900"/>
                    <a:pt x="1037167" y="654050"/>
                    <a:pt x="1011767" y="588433"/>
                  </a:cubicBezTo>
                  <a:close/>
                </a:path>
              </a:pathLst>
            </a:custGeom>
            <a:solidFill>
              <a:srgbClr val="F9D5BF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8995" y="3325163"/>
              <a:ext cx="3672005" cy="367240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 rot="-614237">
            <a:off x="1531938" y="4203700"/>
            <a:ext cx="314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663300"/>
                </a:solidFill>
                <a:latin typeface="华文隶书" pitchFamily="2" charset="-122"/>
                <a:ea typeface="华文隶书" pitchFamily="2" charset="-122"/>
              </a:rPr>
              <a:t>Blood !Save!</a:t>
            </a:r>
            <a:endParaRPr lang="zh-CN" altLang="en-US" sz="3600">
              <a:solidFill>
                <a:srgbClr val="6633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459274">
            <a:off x="1701800" y="3768725"/>
            <a:ext cx="863600" cy="936625"/>
          </a:xfrm>
          <a:custGeom>
            <a:avLst/>
            <a:gdLst>
              <a:gd name="connsiteX0" fmla="*/ 35983 w 1998133"/>
              <a:gd name="connsiteY0" fmla="*/ 1045633 h 1684866"/>
              <a:gd name="connsiteX1" fmla="*/ 328083 w 1998133"/>
              <a:gd name="connsiteY1" fmla="*/ 575733 h 1684866"/>
              <a:gd name="connsiteX2" fmla="*/ 645583 w 1998133"/>
              <a:gd name="connsiteY2" fmla="*/ 436033 h 1684866"/>
              <a:gd name="connsiteX3" fmla="*/ 912283 w 1998133"/>
              <a:gd name="connsiteY3" fmla="*/ 474133 h 1684866"/>
              <a:gd name="connsiteX4" fmla="*/ 1407583 w 1998133"/>
              <a:gd name="connsiteY4" fmla="*/ 156633 h 1684866"/>
              <a:gd name="connsiteX5" fmla="*/ 1775883 w 1998133"/>
              <a:gd name="connsiteY5" fmla="*/ 4233 h 1684866"/>
              <a:gd name="connsiteX6" fmla="*/ 1928283 w 1998133"/>
              <a:gd name="connsiteY6" fmla="*/ 182033 h 1684866"/>
              <a:gd name="connsiteX7" fmla="*/ 1356783 w 1998133"/>
              <a:gd name="connsiteY7" fmla="*/ 639233 h 1684866"/>
              <a:gd name="connsiteX8" fmla="*/ 1547283 w 1998133"/>
              <a:gd name="connsiteY8" fmla="*/ 702733 h 1684866"/>
              <a:gd name="connsiteX9" fmla="*/ 1534583 w 1998133"/>
              <a:gd name="connsiteY9" fmla="*/ 893233 h 1684866"/>
              <a:gd name="connsiteX10" fmla="*/ 1648883 w 1998133"/>
              <a:gd name="connsiteY10" fmla="*/ 1020233 h 1684866"/>
              <a:gd name="connsiteX11" fmla="*/ 1572683 w 1998133"/>
              <a:gd name="connsiteY11" fmla="*/ 1223433 h 1684866"/>
              <a:gd name="connsiteX12" fmla="*/ 1661583 w 1998133"/>
              <a:gd name="connsiteY12" fmla="*/ 1426633 h 1684866"/>
              <a:gd name="connsiteX13" fmla="*/ 1521883 w 1998133"/>
              <a:gd name="connsiteY13" fmla="*/ 1579033 h 1684866"/>
              <a:gd name="connsiteX14" fmla="*/ 937683 w 1998133"/>
              <a:gd name="connsiteY14" fmla="*/ 1680633 h 1684866"/>
              <a:gd name="connsiteX15" fmla="*/ 391583 w 1998133"/>
              <a:gd name="connsiteY15" fmla="*/ 1604433 h 1684866"/>
              <a:gd name="connsiteX16" fmla="*/ 112183 w 1998133"/>
              <a:gd name="connsiteY16" fmla="*/ 1325033 h 1684866"/>
              <a:gd name="connsiteX17" fmla="*/ 35983 w 1998133"/>
              <a:gd name="connsiteY17" fmla="*/ 1045633 h 1684866"/>
              <a:gd name="connsiteX0-1" fmla="*/ 35983 w 1998133"/>
              <a:gd name="connsiteY0-2" fmla="*/ 1045633 h 1681440"/>
              <a:gd name="connsiteX1-3" fmla="*/ 328083 w 1998133"/>
              <a:gd name="connsiteY1-4" fmla="*/ 575733 h 1681440"/>
              <a:gd name="connsiteX2-5" fmla="*/ 645583 w 1998133"/>
              <a:gd name="connsiteY2-6" fmla="*/ 436033 h 1681440"/>
              <a:gd name="connsiteX3-7" fmla="*/ 912283 w 1998133"/>
              <a:gd name="connsiteY3-8" fmla="*/ 474133 h 1681440"/>
              <a:gd name="connsiteX4-9" fmla="*/ 1407583 w 1998133"/>
              <a:gd name="connsiteY4-10" fmla="*/ 156633 h 1681440"/>
              <a:gd name="connsiteX5-11" fmla="*/ 1775883 w 1998133"/>
              <a:gd name="connsiteY5-12" fmla="*/ 4233 h 1681440"/>
              <a:gd name="connsiteX6-13" fmla="*/ 1928283 w 1998133"/>
              <a:gd name="connsiteY6-14" fmla="*/ 182033 h 1681440"/>
              <a:gd name="connsiteX7-15" fmla="*/ 1356783 w 1998133"/>
              <a:gd name="connsiteY7-16" fmla="*/ 639233 h 1681440"/>
              <a:gd name="connsiteX8-17" fmla="*/ 1547283 w 1998133"/>
              <a:gd name="connsiteY8-18" fmla="*/ 702733 h 1681440"/>
              <a:gd name="connsiteX9-19" fmla="*/ 1534583 w 1998133"/>
              <a:gd name="connsiteY9-20" fmla="*/ 893233 h 1681440"/>
              <a:gd name="connsiteX10-21" fmla="*/ 1648883 w 1998133"/>
              <a:gd name="connsiteY10-22" fmla="*/ 1020233 h 1681440"/>
              <a:gd name="connsiteX11-23" fmla="*/ 1572683 w 1998133"/>
              <a:gd name="connsiteY11-24" fmla="*/ 1223433 h 1681440"/>
              <a:gd name="connsiteX12-25" fmla="*/ 1661583 w 1998133"/>
              <a:gd name="connsiteY12-26" fmla="*/ 1426633 h 1681440"/>
              <a:gd name="connsiteX13-27" fmla="*/ 1407381 w 1998133"/>
              <a:gd name="connsiteY13-28" fmla="*/ 1609274 h 1681440"/>
              <a:gd name="connsiteX14-29" fmla="*/ 937683 w 1998133"/>
              <a:gd name="connsiteY14-30" fmla="*/ 1680633 h 1681440"/>
              <a:gd name="connsiteX15-31" fmla="*/ 391583 w 1998133"/>
              <a:gd name="connsiteY15-32" fmla="*/ 1604433 h 1681440"/>
              <a:gd name="connsiteX16-33" fmla="*/ 112183 w 1998133"/>
              <a:gd name="connsiteY16-34" fmla="*/ 1325033 h 1681440"/>
              <a:gd name="connsiteX17-35" fmla="*/ 35983 w 1998133"/>
              <a:gd name="connsiteY17-36" fmla="*/ 1045633 h 1681440"/>
              <a:gd name="connsiteX0-37" fmla="*/ 35983 w 1998133"/>
              <a:gd name="connsiteY0-38" fmla="*/ 1045633 h 1681440"/>
              <a:gd name="connsiteX1-39" fmla="*/ 328083 w 1998133"/>
              <a:gd name="connsiteY1-40" fmla="*/ 575733 h 1681440"/>
              <a:gd name="connsiteX2-41" fmla="*/ 645583 w 1998133"/>
              <a:gd name="connsiteY2-42" fmla="*/ 436033 h 1681440"/>
              <a:gd name="connsiteX3-43" fmla="*/ 912283 w 1998133"/>
              <a:gd name="connsiteY3-44" fmla="*/ 474133 h 1681440"/>
              <a:gd name="connsiteX4-45" fmla="*/ 1407583 w 1998133"/>
              <a:gd name="connsiteY4-46" fmla="*/ 156633 h 1681440"/>
              <a:gd name="connsiteX5-47" fmla="*/ 1775883 w 1998133"/>
              <a:gd name="connsiteY5-48" fmla="*/ 4233 h 1681440"/>
              <a:gd name="connsiteX6-49" fmla="*/ 1928283 w 1998133"/>
              <a:gd name="connsiteY6-50" fmla="*/ 182033 h 1681440"/>
              <a:gd name="connsiteX7-51" fmla="*/ 1356783 w 1998133"/>
              <a:gd name="connsiteY7-52" fmla="*/ 639233 h 1681440"/>
              <a:gd name="connsiteX8-53" fmla="*/ 1547283 w 1998133"/>
              <a:gd name="connsiteY8-54" fmla="*/ 702733 h 1681440"/>
              <a:gd name="connsiteX9-55" fmla="*/ 1534583 w 1998133"/>
              <a:gd name="connsiteY9-56" fmla="*/ 893233 h 1681440"/>
              <a:gd name="connsiteX10-57" fmla="*/ 1648883 w 1998133"/>
              <a:gd name="connsiteY10-58" fmla="*/ 1020233 h 1681440"/>
              <a:gd name="connsiteX11-59" fmla="*/ 1572683 w 1998133"/>
              <a:gd name="connsiteY11-60" fmla="*/ 1223433 h 1681440"/>
              <a:gd name="connsiteX12-61" fmla="*/ 1598506 w 1998133"/>
              <a:gd name="connsiteY12-62" fmla="*/ 1452898 h 1681440"/>
              <a:gd name="connsiteX13-63" fmla="*/ 1407381 w 1998133"/>
              <a:gd name="connsiteY13-64" fmla="*/ 1609274 h 1681440"/>
              <a:gd name="connsiteX14-65" fmla="*/ 937683 w 1998133"/>
              <a:gd name="connsiteY14-66" fmla="*/ 1680633 h 1681440"/>
              <a:gd name="connsiteX15-67" fmla="*/ 391583 w 1998133"/>
              <a:gd name="connsiteY15-68" fmla="*/ 1604433 h 1681440"/>
              <a:gd name="connsiteX16-69" fmla="*/ 112183 w 1998133"/>
              <a:gd name="connsiteY16-70" fmla="*/ 1325033 h 1681440"/>
              <a:gd name="connsiteX17-71" fmla="*/ 35983 w 1998133"/>
              <a:gd name="connsiteY17-72" fmla="*/ 1045633 h 1681440"/>
              <a:gd name="connsiteX0-73" fmla="*/ 35983 w 1998133"/>
              <a:gd name="connsiteY0-74" fmla="*/ 1045633 h 1681440"/>
              <a:gd name="connsiteX1-75" fmla="*/ 328083 w 1998133"/>
              <a:gd name="connsiteY1-76" fmla="*/ 575733 h 1681440"/>
              <a:gd name="connsiteX2-77" fmla="*/ 645583 w 1998133"/>
              <a:gd name="connsiteY2-78" fmla="*/ 436033 h 1681440"/>
              <a:gd name="connsiteX3-79" fmla="*/ 912283 w 1998133"/>
              <a:gd name="connsiteY3-80" fmla="*/ 474133 h 1681440"/>
              <a:gd name="connsiteX4-81" fmla="*/ 1407583 w 1998133"/>
              <a:gd name="connsiteY4-82" fmla="*/ 156633 h 1681440"/>
              <a:gd name="connsiteX5-83" fmla="*/ 1775883 w 1998133"/>
              <a:gd name="connsiteY5-84" fmla="*/ 4233 h 1681440"/>
              <a:gd name="connsiteX6-85" fmla="*/ 1928283 w 1998133"/>
              <a:gd name="connsiteY6-86" fmla="*/ 182033 h 1681440"/>
              <a:gd name="connsiteX7-87" fmla="*/ 1356783 w 1998133"/>
              <a:gd name="connsiteY7-88" fmla="*/ 639233 h 1681440"/>
              <a:gd name="connsiteX8-89" fmla="*/ 1547283 w 1998133"/>
              <a:gd name="connsiteY8-90" fmla="*/ 702733 h 1681440"/>
              <a:gd name="connsiteX9-91" fmla="*/ 1534583 w 1998133"/>
              <a:gd name="connsiteY9-92" fmla="*/ 893233 h 1681440"/>
              <a:gd name="connsiteX10-93" fmla="*/ 1648883 w 1998133"/>
              <a:gd name="connsiteY10-94" fmla="*/ 1020233 h 1681440"/>
              <a:gd name="connsiteX11-95" fmla="*/ 1511631 w 1998133"/>
              <a:gd name="connsiteY11-96" fmla="*/ 1209647 h 1681440"/>
              <a:gd name="connsiteX12-97" fmla="*/ 1598506 w 1998133"/>
              <a:gd name="connsiteY12-98" fmla="*/ 1452898 h 1681440"/>
              <a:gd name="connsiteX13-99" fmla="*/ 1407381 w 1998133"/>
              <a:gd name="connsiteY13-100" fmla="*/ 1609274 h 1681440"/>
              <a:gd name="connsiteX14-101" fmla="*/ 937683 w 1998133"/>
              <a:gd name="connsiteY14-102" fmla="*/ 1680633 h 1681440"/>
              <a:gd name="connsiteX15-103" fmla="*/ 391583 w 1998133"/>
              <a:gd name="connsiteY15-104" fmla="*/ 1604433 h 1681440"/>
              <a:gd name="connsiteX16-105" fmla="*/ 112183 w 1998133"/>
              <a:gd name="connsiteY16-106" fmla="*/ 1325033 h 1681440"/>
              <a:gd name="connsiteX17-107" fmla="*/ 35983 w 1998133"/>
              <a:gd name="connsiteY17-108" fmla="*/ 1045633 h 1681440"/>
              <a:gd name="connsiteX0-109" fmla="*/ 35983 w 1998133"/>
              <a:gd name="connsiteY0-110" fmla="*/ 1045633 h 1681440"/>
              <a:gd name="connsiteX1-111" fmla="*/ 328083 w 1998133"/>
              <a:gd name="connsiteY1-112" fmla="*/ 575733 h 1681440"/>
              <a:gd name="connsiteX2-113" fmla="*/ 645583 w 1998133"/>
              <a:gd name="connsiteY2-114" fmla="*/ 436033 h 1681440"/>
              <a:gd name="connsiteX3-115" fmla="*/ 912283 w 1998133"/>
              <a:gd name="connsiteY3-116" fmla="*/ 474133 h 1681440"/>
              <a:gd name="connsiteX4-117" fmla="*/ 1407583 w 1998133"/>
              <a:gd name="connsiteY4-118" fmla="*/ 156633 h 1681440"/>
              <a:gd name="connsiteX5-119" fmla="*/ 1775883 w 1998133"/>
              <a:gd name="connsiteY5-120" fmla="*/ 4233 h 1681440"/>
              <a:gd name="connsiteX6-121" fmla="*/ 1928283 w 1998133"/>
              <a:gd name="connsiteY6-122" fmla="*/ 182033 h 1681440"/>
              <a:gd name="connsiteX7-123" fmla="*/ 1356783 w 1998133"/>
              <a:gd name="connsiteY7-124" fmla="*/ 639233 h 1681440"/>
              <a:gd name="connsiteX8-125" fmla="*/ 1547283 w 1998133"/>
              <a:gd name="connsiteY8-126" fmla="*/ 702733 h 1681440"/>
              <a:gd name="connsiteX9-127" fmla="*/ 1534583 w 1998133"/>
              <a:gd name="connsiteY9-128" fmla="*/ 893233 h 1681440"/>
              <a:gd name="connsiteX10-129" fmla="*/ 1598506 w 1998133"/>
              <a:gd name="connsiteY10-130" fmla="*/ 1053272 h 1681440"/>
              <a:gd name="connsiteX11-131" fmla="*/ 1511631 w 1998133"/>
              <a:gd name="connsiteY11-132" fmla="*/ 1209647 h 1681440"/>
              <a:gd name="connsiteX12-133" fmla="*/ 1598506 w 1998133"/>
              <a:gd name="connsiteY12-134" fmla="*/ 1452898 h 1681440"/>
              <a:gd name="connsiteX13-135" fmla="*/ 1407381 w 1998133"/>
              <a:gd name="connsiteY13-136" fmla="*/ 1609274 h 1681440"/>
              <a:gd name="connsiteX14-137" fmla="*/ 937683 w 1998133"/>
              <a:gd name="connsiteY14-138" fmla="*/ 1680633 h 1681440"/>
              <a:gd name="connsiteX15-139" fmla="*/ 391583 w 1998133"/>
              <a:gd name="connsiteY15-140" fmla="*/ 1604433 h 1681440"/>
              <a:gd name="connsiteX16-141" fmla="*/ 112183 w 1998133"/>
              <a:gd name="connsiteY16-142" fmla="*/ 1325033 h 1681440"/>
              <a:gd name="connsiteX17-143" fmla="*/ 35983 w 1998133"/>
              <a:gd name="connsiteY17-144" fmla="*/ 1045633 h 1681440"/>
              <a:gd name="connsiteX0-145" fmla="*/ 35983 w 1998133"/>
              <a:gd name="connsiteY0-146" fmla="*/ 1045633 h 1681440"/>
              <a:gd name="connsiteX1-147" fmla="*/ 328083 w 1998133"/>
              <a:gd name="connsiteY1-148" fmla="*/ 575733 h 1681440"/>
              <a:gd name="connsiteX2-149" fmla="*/ 645583 w 1998133"/>
              <a:gd name="connsiteY2-150" fmla="*/ 436033 h 1681440"/>
              <a:gd name="connsiteX3-151" fmla="*/ 912283 w 1998133"/>
              <a:gd name="connsiteY3-152" fmla="*/ 474133 h 1681440"/>
              <a:gd name="connsiteX4-153" fmla="*/ 1407583 w 1998133"/>
              <a:gd name="connsiteY4-154" fmla="*/ 156633 h 1681440"/>
              <a:gd name="connsiteX5-155" fmla="*/ 1775883 w 1998133"/>
              <a:gd name="connsiteY5-156" fmla="*/ 4233 h 1681440"/>
              <a:gd name="connsiteX6-157" fmla="*/ 1928283 w 1998133"/>
              <a:gd name="connsiteY6-158" fmla="*/ 182033 h 1681440"/>
              <a:gd name="connsiteX7-159" fmla="*/ 1356783 w 1998133"/>
              <a:gd name="connsiteY7-160" fmla="*/ 639233 h 1681440"/>
              <a:gd name="connsiteX8-161" fmla="*/ 1547283 w 1998133"/>
              <a:gd name="connsiteY8-162" fmla="*/ 702733 h 1681440"/>
              <a:gd name="connsiteX9-163" fmla="*/ 1511631 w 1998133"/>
              <a:gd name="connsiteY9-164" fmla="*/ 896896 h 1681440"/>
              <a:gd name="connsiteX10-165" fmla="*/ 1598506 w 1998133"/>
              <a:gd name="connsiteY10-166" fmla="*/ 1053272 h 1681440"/>
              <a:gd name="connsiteX11-167" fmla="*/ 1511631 w 1998133"/>
              <a:gd name="connsiteY11-168" fmla="*/ 1209647 h 1681440"/>
              <a:gd name="connsiteX12-169" fmla="*/ 1598506 w 1998133"/>
              <a:gd name="connsiteY12-170" fmla="*/ 1452898 h 1681440"/>
              <a:gd name="connsiteX13-171" fmla="*/ 1407381 w 1998133"/>
              <a:gd name="connsiteY13-172" fmla="*/ 1609274 h 1681440"/>
              <a:gd name="connsiteX14-173" fmla="*/ 937683 w 1998133"/>
              <a:gd name="connsiteY14-174" fmla="*/ 1680633 h 1681440"/>
              <a:gd name="connsiteX15-175" fmla="*/ 391583 w 1998133"/>
              <a:gd name="connsiteY15-176" fmla="*/ 1604433 h 1681440"/>
              <a:gd name="connsiteX16-177" fmla="*/ 112183 w 1998133"/>
              <a:gd name="connsiteY16-178" fmla="*/ 1325033 h 1681440"/>
              <a:gd name="connsiteX17-179" fmla="*/ 35983 w 1998133"/>
              <a:gd name="connsiteY17-180" fmla="*/ 1045633 h 1681440"/>
              <a:gd name="connsiteX0-181" fmla="*/ 35983 w 1998133"/>
              <a:gd name="connsiteY0-182" fmla="*/ 1045633 h 1681440"/>
              <a:gd name="connsiteX1-183" fmla="*/ 328083 w 1998133"/>
              <a:gd name="connsiteY1-184" fmla="*/ 575733 h 1681440"/>
              <a:gd name="connsiteX2-185" fmla="*/ 645583 w 1998133"/>
              <a:gd name="connsiteY2-186" fmla="*/ 436033 h 1681440"/>
              <a:gd name="connsiteX3-187" fmla="*/ 912283 w 1998133"/>
              <a:gd name="connsiteY3-188" fmla="*/ 474133 h 1681440"/>
              <a:gd name="connsiteX4-189" fmla="*/ 1407583 w 1998133"/>
              <a:gd name="connsiteY4-190" fmla="*/ 156633 h 1681440"/>
              <a:gd name="connsiteX5-191" fmla="*/ 1775883 w 1998133"/>
              <a:gd name="connsiteY5-192" fmla="*/ 4233 h 1681440"/>
              <a:gd name="connsiteX6-193" fmla="*/ 1928283 w 1998133"/>
              <a:gd name="connsiteY6-194" fmla="*/ 182033 h 1681440"/>
              <a:gd name="connsiteX7-195" fmla="*/ 1356783 w 1998133"/>
              <a:gd name="connsiteY7-196" fmla="*/ 639233 h 1681440"/>
              <a:gd name="connsiteX8-197" fmla="*/ 1529006 w 1998133"/>
              <a:gd name="connsiteY8-198" fmla="*/ 740520 h 1681440"/>
              <a:gd name="connsiteX9-199" fmla="*/ 1511631 w 1998133"/>
              <a:gd name="connsiteY9-200" fmla="*/ 896896 h 1681440"/>
              <a:gd name="connsiteX10-201" fmla="*/ 1598506 w 1998133"/>
              <a:gd name="connsiteY10-202" fmla="*/ 1053272 h 1681440"/>
              <a:gd name="connsiteX11-203" fmla="*/ 1511631 w 1998133"/>
              <a:gd name="connsiteY11-204" fmla="*/ 1209647 h 1681440"/>
              <a:gd name="connsiteX12-205" fmla="*/ 1598506 w 1998133"/>
              <a:gd name="connsiteY12-206" fmla="*/ 1452898 h 1681440"/>
              <a:gd name="connsiteX13-207" fmla="*/ 1407381 w 1998133"/>
              <a:gd name="connsiteY13-208" fmla="*/ 1609274 h 1681440"/>
              <a:gd name="connsiteX14-209" fmla="*/ 937683 w 1998133"/>
              <a:gd name="connsiteY14-210" fmla="*/ 1680633 h 1681440"/>
              <a:gd name="connsiteX15-211" fmla="*/ 391583 w 1998133"/>
              <a:gd name="connsiteY15-212" fmla="*/ 1604433 h 1681440"/>
              <a:gd name="connsiteX16-213" fmla="*/ 112183 w 1998133"/>
              <a:gd name="connsiteY16-214" fmla="*/ 1325033 h 1681440"/>
              <a:gd name="connsiteX17-215" fmla="*/ 35983 w 1998133"/>
              <a:gd name="connsiteY17-216" fmla="*/ 1045633 h 1681440"/>
              <a:gd name="connsiteX0-217" fmla="*/ 35983 w 1998133"/>
              <a:gd name="connsiteY0-218" fmla="*/ 1045633 h 1681440"/>
              <a:gd name="connsiteX1-219" fmla="*/ 328083 w 1998133"/>
              <a:gd name="connsiteY1-220" fmla="*/ 575733 h 1681440"/>
              <a:gd name="connsiteX2-221" fmla="*/ 645583 w 1998133"/>
              <a:gd name="connsiteY2-222" fmla="*/ 436033 h 1681440"/>
              <a:gd name="connsiteX3-223" fmla="*/ 912283 w 1998133"/>
              <a:gd name="connsiteY3-224" fmla="*/ 474133 h 1681440"/>
              <a:gd name="connsiteX4-225" fmla="*/ 1407583 w 1998133"/>
              <a:gd name="connsiteY4-226" fmla="*/ 156633 h 1681440"/>
              <a:gd name="connsiteX5-227" fmla="*/ 1775883 w 1998133"/>
              <a:gd name="connsiteY5-228" fmla="*/ 4233 h 1681440"/>
              <a:gd name="connsiteX6-229" fmla="*/ 1928283 w 1998133"/>
              <a:gd name="connsiteY6-230" fmla="*/ 182033 h 1681440"/>
              <a:gd name="connsiteX7-231" fmla="*/ 1356783 w 1998133"/>
              <a:gd name="connsiteY7-232" fmla="*/ 639233 h 1681440"/>
              <a:gd name="connsiteX8-233" fmla="*/ 1529006 w 1998133"/>
              <a:gd name="connsiteY8-234" fmla="*/ 740520 h 1681440"/>
              <a:gd name="connsiteX9-235" fmla="*/ 1476881 w 1998133"/>
              <a:gd name="connsiteY9-236" fmla="*/ 914271 h 1681440"/>
              <a:gd name="connsiteX10-237" fmla="*/ 1598506 w 1998133"/>
              <a:gd name="connsiteY10-238" fmla="*/ 1053272 h 1681440"/>
              <a:gd name="connsiteX11-239" fmla="*/ 1511631 w 1998133"/>
              <a:gd name="connsiteY11-240" fmla="*/ 1209647 h 1681440"/>
              <a:gd name="connsiteX12-241" fmla="*/ 1598506 w 1998133"/>
              <a:gd name="connsiteY12-242" fmla="*/ 1452898 h 1681440"/>
              <a:gd name="connsiteX13-243" fmla="*/ 1407381 w 1998133"/>
              <a:gd name="connsiteY13-244" fmla="*/ 1609274 h 1681440"/>
              <a:gd name="connsiteX14-245" fmla="*/ 937683 w 1998133"/>
              <a:gd name="connsiteY14-246" fmla="*/ 1680633 h 1681440"/>
              <a:gd name="connsiteX15-247" fmla="*/ 391583 w 1998133"/>
              <a:gd name="connsiteY15-248" fmla="*/ 1604433 h 1681440"/>
              <a:gd name="connsiteX16-249" fmla="*/ 112183 w 1998133"/>
              <a:gd name="connsiteY16-250" fmla="*/ 1325033 h 1681440"/>
              <a:gd name="connsiteX17-251" fmla="*/ 35983 w 1998133"/>
              <a:gd name="connsiteY17-252" fmla="*/ 1045633 h 1681440"/>
              <a:gd name="connsiteX0-253" fmla="*/ 35983 w 1998133"/>
              <a:gd name="connsiteY0-254" fmla="*/ 1045633 h 1681440"/>
              <a:gd name="connsiteX1-255" fmla="*/ 328083 w 1998133"/>
              <a:gd name="connsiteY1-256" fmla="*/ 575733 h 1681440"/>
              <a:gd name="connsiteX2-257" fmla="*/ 645583 w 1998133"/>
              <a:gd name="connsiteY2-258" fmla="*/ 436033 h 1681440"/>
              <a:gd name="connsiteX3-259" fmla="*/ 912283 w 1998133"/>
              <a:gd name="connsiteY3-260" fmla="*/ 474133 h 1681440"/>
              <a:gd name="connsiteX4-261" fmla="*/ 1407583 w 1998133"/>
              <a:gd name="connsiteY4-262" fmla="*/ 156633 h 1681440"/>
              <a:gd name="connsiteX5-263" fmla="*/ 1775883 w 1998133"/>
              <a:gd name="connsiteY5-264" fmla="*/ 4233 h 1681440"/>
              <a:gd name="connsiteX6-265" fmla="*/ 1928283 w 1998133"/>
              <a:gd name="connsiteY6-266" fmla="*/ 182033 h 1681440"/>
              <a:gd name="connsiteX7-267" fmla="*/ 1356783 w 1998133"/>
              <a:gd name="connsiteY7-268" fmla="*/ 639233 h 1681440"/>
              <a:gd name="connsiteX8-269" fmla="*/ 1529006 w 1998133"/>
              <a:gd name="connsiteY8-270" fmla="*/ 740520 h 1681440"/>
              <a:gd name="connsiteX9-271" fmla="*/ 1476881 w 1998133"/>
              <a:gd name="connsiteY9-272" fmla="*/ 914271 h 1681440"/>
              <a:gd name="connsiteX10-273" fmla="*/ 1598506 w 1998133"/>
              <a:gd name="connsiteY10-274" fmla="*/ 1053272 h 1681440"/>
              <a:gd name="connsiteX11-275" fmla="*/ 1494256 w 1998133"/>
              <a:gd name="connsiteY11-276" fmla="*/ 1261773 h 1681440"/>
              <a:gd name="connsiteX12-277" fmla="*/ 1598506 w 1998133"/>
              <a:gd name="connsiteY12-278" fmla="*/ 1452898 h 1681440"/>
              <a:gd name="connsiteX13-279" fmla="*/ 1407381 w 1998133"/>
              <a:gd name="connsiteY13-280" fmla="*/ 1609274 h 1681440"/>
              <a:gd name="connsiteX14-281" fmla="*/ 937683 w 1998133"/>
              <a:gd name="connsiteY14-282" fmla="*/ 1680633 h 1681440"/>
              <a:gd name="connsiteX15-283" fmla="*/ 391583 w 1998133"/>
              <a:gd name="connsiteY15-284" fmla="*/ 1604433 h 1681440"/>
              <a:gd name="connsiteX16-285" fmla="*/ 112183 w 1998133"/>
              <a:gd name="connsiteY16-286" fmla="*/ 1325033 h 1681440"/>
              <a:gd name="connsiteX17-287" fmla="*/ 35983 w 1998133"/>
              <a:gd name="connsiteY17-288" fmla="*/ 1045633 h 1681440"/>
              <a:gd name="connsiteX0-289" fmla="*/ 35983 w 1998133"/>
              <a:gd name="connsiteY0-290" fmla="*/ 1045633 h 1681440"/>
              <a:gd name="connsiteX1-291" fmla="*/ 328083 w 1998133"/>
              <a:gd name="connsiteY1-292" fmla="*/ 575733 h 1681440"/>
              <a:gd name="connsiteX2-293" fmla="*/ 645583 w 1998133"/>
              <a:gd name="connsiteY2-294" fmla="*/ 436033 h 1681440"/>
              <a:gd name="connsiteX3-295" fmla="*/ 912283 w 1998133"/>
              <a:gd name="connsiteY3-296" fmla="*/ 474133 h 1681440"/>
              <a:gd name="connsiteX4-297" fmla="*/ 1407583 w 1998133"/>
              <a:gd name="connsiteY4-298" fmla="*/ 156633 h 1681440"/>
              <a:gd name="connsiteX5-299" fmla="*/ 1775883 w 1998133"/>
              <a:gd name="connsiteY5-300" fmla="*/ 4233 h 1681440"/>
              <a:gd name="connsiteX6-301" fmla="*/ 1928283 w 1998133"/>
              <a:gd name="connsiteY6-302" fmla="*/ 182033 h 1681440"/>
              <a:gd name="connsiteX7-303" fmla="*/ 1356783 w 1998133"/>
              <a:gd name="connsiteY7-304" fmla="*/ 639233 h 1681440"/>
              <a:gd name="connsiteX8-305" fmla="*/ 1529006 w 1998133"/>
              <a:gd name="connsiteY8-306" fmla="*/ 740520 h 1681440"/>
              <a:gd name="connsiteX9-307" fmla="*/ 1476881 w 1998133"/>
              <a:gd name="connsiteY9-308" fmla="*/ 914271 h 1681440"/>
              <a:gd name="connsiteX10-309" fmla="*/ 1581131 w 1998133"/>
              <a:gd name="connsiteY10-310" fmla="*/ 1088022 h 1681440"/>
              <a:gd name="connsiteX11-311" fmla="*/ 1494256 w 1998133"/>
              <a:gd name="connsiteY11-312" fmla="*/ 1261773 h 1681440"/>
              <a:gd name="connsiteX12-313" fmla="*/ 1598506 w 1998133"/>
              <a:gd name="connsiteY12-314" fmla="*/ 1452898 h 1681440"/>
              <a:gd name="connsiteX13-315" fmla="*/ 1407381 w 1998133"/>
              <a:gd name="connsiteY13-316" fmla="*/ 1609274 h 1681440"/>
              <a:gd name="connsiteX14-317" fmla="*/ 937683 w 1998133"/>
              <a:gd name="connsiteY14-318" fmla="*/ 1680633 h 1681440"/>
              <a:gd name="connsiteX15-319" fmla="*/ 391583 w 1998133"/>
              <a:gd name="connsiteY15-320" fmla="*/ 1604433 h 1681440"/>
              <a:gd name="connsiteX16-321" fmla="*/ 112183 w 1998133"/>
              <a:gd name="connsiteY16-322" fmla="*/ 1325033 h 1681440"/>
              <a:gd name="connsiteX17-323" fmla="*/ 35983 w 1998133"/>
              <a:gd name="connsiteY17-324" fmla="*/ 1045633 h 1681440"/>
              <a:gd name="connsiteX0-325" fmla="*/ 35983 w 1998133"/>
              <a:gd name="connsiteY0-326" fmla="*/ 1045633 h 1681440"/>
              <a:gd name="connsiteX1-327" fmla="*/ 328083 w 1998133"/>
              <a:gd name="connsiteY1-328" fmla="*/ 575733 h 1681440"/>
              <a:gd name="connsiteX2-329" fmla="*/ 645583 w 1998133"/>
              <a:gd name="connsiteY2-330" fmla="*/ 436033 h 1681440"/>
              <a:gd name="connsiteX3-331" fmla="*/ 912283 w 1998133"/>
              <a:gd name="connsiteY3-332" fmla="*/ 474133 h 1681440"/>
              <a:gd name="connsiteX4-333" fmla="*/ 1407583 w 1998133"/>
              <a:gd name="connsiteY4-334" fmla="*/ 156633 h 1681440"/>
              <a:gd name="connsiteX5-335" fmla="*/ 1775883 w 1998133"/>
              <a:gd name="connsiteY5-336" fmla="*/ 4233 h 1681440"/>
              <a:gd name="connsiteX6-337" fmla="*/ 1928283 w 1998133"/>
              <a:gd name="connsiteY6-338" fmla="*/ 182033 h 1681440"/>
              <a:gd name="connsiteX7-339" fmla="*/ 1356783 w 1998133"/>
              <a:gd name="connsiteY7-340" fmla="*/ 639233 h 1681440"/>
              <a:gd name="connsiteX8-341" fmla="*/ 1529006 w 1998133"/>
              <a:gd name="connsiteY8-342" fmla="*/ 740520 h 1681440"/>
              <a:gd name="connsiteX9-343" fmla="*/ 1476881 w 1998133"/>
              <a:gd name="connsiteY9-344" fmla="*/ 914271 h 1681440"/>
              <a:gd name="connsiteX10-345" fmla="*/ 1581131 w 1998133"/>
              <a:gd name="connsiteY10-346" fmla="*/ 1088022 h 1681440"/>
              <a:gd name="connsiteX11-347" fmla="*/ 1494256 w 1998133"/>
              <a:gd name="connsiteY11-348" fmla="*/ 1261773 h 1681440"/>
              <a:gd name="connsiteX12-349" fmla="*/ 1546381 w 1998133"/>
              <a:gd name="connsiteY12-350" fmla="*/ 1470273 h 1681440"/>
              <a:gd name="connsiteX13-351" fmla="*/ 1407381 w 1998133"/>
              <a:gd name="connsiteY13-352" fmla="*/ 1609274 h 1681440"/>
              <a:gd name="connsiteX14-353" fmla="*/ 937683 w 1998133"/>
              <a:gd name="connsiteY14-354" fmla="*/ 1680633 h 1681440"/>
              <a:gd name="connsiteX15-355" fmla="*/ 391583 w 1998133"/>
              <a:gd name="connsiteY15-356" fmla="*/ 1604433 h 1681440"/>
              <a:gd name="connsiteX16-357" fmla="*/ 112183 w 1998133"/>
              <a:gd name="connsiteY16-358" fmla="*/ 1325033 h 1681440"/>
              <a:gd name="connsiteX17-359" fmla="*/ 35983 w 1998133"/>
              <a:gd name="connsiteY17-360" fmla="*/ 1045633 h 1681440"/>
              <a:gd name="connsiteX0-361" fmla="*/ 35983 w 1998133"/>
              <a:gd name="connsiteY0-362" fmla="*/ 1045633 h 1689852"/>
              <a:gd name="connsiteX1-363" fmla="*/ 328083 w 1998133"/>
              <a:gd name="connsiteY1-364" fmla="*/ 575733 h 1689852"/>
              <a:gd name="connsiteX2-365" fmla="*/ 645583 w 1998133"/>
              <a:gd name="connsiteY2-366" fmla="*/ 436033 h 1689852"/>
              <a:gd name="connsiteX3-367" fmla="*/ 912283 w 1998133"/>
              <a:gd name="connsiteY3-368" fmla="*/ 474133 h 1689852"/>
              <a:gd name="connsiteX4-369" fmla="*/ 1407583 w 1998133"/>
              <a:gd name="connsiteY4-370" fmla="*/ 156633 h 1689852"/>
              <a:gd name="connsiteX5-371" fmla="*/ 1775883 w 1998133"/>
              <a:gd name="connsiteY5-372" fmla="*/ 4233 h 1689852"/>
              <a:gd name="connsiteX6-373" fmla="*/ 1928283 w 1998133"/>
              <a:gd name="connsiteY6-374" fmla="*/ 182033 h 1689852"/>
              <a:gd name="connsiteX7-375" fmla="*/ 1356783 w 1998133"/>
              <a:gd name="connsiteY7-376" fmla="*/ 639233 h 1689852"/>
              <a:gd name="connsiteX8-377" fmla="*/ 1529006 w 1998133"/>
              <a:gd name="connsiteY8-378" fmla="*/ 740520 h 1689852"/>
              <a:gd name="connsiteX9-379" fmla="*/ 1476881 w 1998133"/>
              <a:gd name="connsiteY9-380" fmla="*/ 914271 h 1689852"/>
              <a:gd name="connsiteX10-381" fmla="*/ 1581131 w 1998133"/>
              <a:gd name="connsiteY10-382" fmla="*/ 1088022 h 1689852"/>
              <a:gd name="connsiteX11-383" fmla="*/ 1494256 w 1998133"/>
              <a:gd name="connsiteY11-384" fmla="*/ 1261773 h 1689852"/>
              <a:gd name="connsiteX12-385" fmla="*/ 1546381 w 1998133"/>
              <a:gd name="connsiteY12-386" fmla="*/ 1470273 h 1689852"/>
              <a:gd name="connsiteX13-387" fmla="*/ 1320505 w 1998133"/>
              <a:gd name="connsiteY13-388" fmla="*/ 1654792 h 1689852"/>
              <a:gd name="connsiteX14-389" fmla="*/ 937683 w 1998133"/>
              <a:gd name="connsiteY14-390" fmla="*/ 1680633 h 1689852"/>
              <a:gd name="connsiteX15-391" fmla="*/ 391583 w 1998133"/>
              <a:gd name="connsiteY15-392" fmla="*/ 1604433 h 1689852"/>
              <a:gd name="connsiteX16-393" fmla="*/ 112183 w 1998133"/>
              <a:gd name="connsiteY16-394" fmla="*/ 1325033 h 1689852"/>
              <a:gd name="connsiteX17-395" fmla="*/ 35983 w 1998133"/>
              <a:gd name="connsiteY17-396" fmla="*/ 1045633 h 1689852"/>
              <a:gd name="connsiteX0-397" fmla="*/ 35983 w 1963733"/>
              <a:gd name="connsiteY0-398" fmla="*/ 1048943 h 1693162"/>
              <a:gd name="connsiteX1-399" fmla="*/ 328083 w 1963733"/>
              <a:gd name="connsiteY1-400" fmla="*/ 579043 h 1693162"/>
              <a:gd name="connsiteX2-401" fmla="*/ 645583 w 1963733"/>
              <a:gd name="connsiteY2-402" fmla="*/ 439343 h 1693162"/>
              <a:gd name="connsiteX3-403" fmla="*/ 912283 w 1963733"/>
              <a:gd name="connsiteY3-404" fmla="*/ 477443 h 1693162"/>
              <a:gd name="connsiteX4-405" fmla="*/ 1407583 w 1963733"/>
              <a:gd name="connsiteY4-406" fmla="*/ 159943 h 1693162"/>
              <a:gd name="connsiteX5-407" fmla="*/ 1775883 w 1963733"/>
              <a:gd name="connsiteY5-408" fmla="*/ 7543 h 1693162"/>
              <a:gd name="connsiteX6-409" fmla="*/ 1893883 w 1963733"/>
              <a:gd name="connsiteY6-410" fmla="*/ 205203 h 1693162"/>
              <a:gd name="connsiteX7-411" fmla="*/ 1356783 w 1963733"/>
              <a:gd name="connsiteY7-412" fmla="*/ 642543 h 1693162"/>
              <a:gd name="connsiteX8-413" fmla="*/ 1529006 w 1963733"/>
              <a:gd name="connsiteY8-414" fmla="*/ 743830 h 1693162"/>
              <a:gd name="connsiteX9-415" fmla="*/ 1476881 w 1963733"/>
              <a:gd name="connsiteY9-416" fmla="*/ 917581 h 1693162"/>
              <a:gd name="connsiteX10-417" fmla="*/ 1581131 w 1963733"/>
              <a:gd name="connsiteY10-418" fmla="*/ 1091332 h 1693162"/>
              <a:gd name="connsiteX11-419" fmla="*/ 1494256 w 1963733"/>
              <a:gd name="connsiteY11-420" fmla="*/ 1265083 h 1693162"/>
              <a:gd name="connsiteX12-421" fmla="*/ 1546381 w 1963733"/>
              <a:gd name="connsiteY12-422" fmla="*/ 1473583 h 1693162"/>
              <a:gd name="connsiteX13-423" fmla="*/ 1320505 w 1963733"/>
              <a:gd name="connsiteY13-424" fmla="*/ 1658102 h 1693162"/>
              <a:gd name="connsiteX14-425" fmla="*/ 937683 w 1963733"/>
              <a:gd name="connsiteY14-426" fmla="*/ 1683943 h 1693162"/>
              <a:gd name="connsiteX15-427" fmla="*/ 391583 w 1963733"/>
              <a:gd name="connsiteY15-428" fmla="*/ 1607743 h 1693162"/>
              <a:gd name="connsiteX16-429" fmla="*/ 112183 w 1963733"/>
              <a:gd name="connsiteY16-430" fmla="*/ 1328343 h 1693162"/>
              <a:gd name="connsiteX17-431" fmla="*/ 35983 w 1963733"/>
              <a:gd name="connsiteY17-432" fmla="*/ 1048943 h 1693162"/>
              <a:gd name="connsiteX0-433" fmla="*/ 35983 w 1966025"/>
              <a:gd name="connsiteY0-434" fmla="*/ 1053176 h 1697395"/>
              <a:gd name="connsiteX1-435" fmla="*/ 328083 w 1966025"/>
              <a:gd name="connsiteY1-436" fmla="*/ 583276 h 1697395"/>
              <a:gd name="connsiteX2-437" fmla="*/ 645583 w 1966025"/>
              <a:gd name="connsiteY2-438" fmla="*/ 443576 h 1697395"/>
              <a:gd name="connsiteX3-439" fmla="*/ 912283 w 1966025"/>
              <a:gd name="connsiteY3-440" fmla="*/ 481676 h 1697395"/>
              <a:gd name="connsiteX4-441" fmla="*/ 1407583 w 1966025"/>
              <a:gd name="connsiteY4-442" fmla="*/ 164176 h 1697395"/>
              <a:gd name="connsiteX5-443" fmla="*/ 1789632 w 1966025"/>
              <a:gd name="connsiteY5-444" fmla="*/ 7543 h 1697395"/>
              <a:gd name="connsiteX6-445" fmla="*/ 1893883 w 1966025"/>
              <a:gd name="connsiteY6-446" fmla="*/ 209436 h 1697395"/>
              <a:gd name="connsiteX7-447" fmla="*/ 1356783 w 1966025"/>
              <a:gd name="connsiteY7-448" fmla="*/ 646776 h 1697395"/>
              <a:gd name="connsiteX8-449" fmla="*/ 1529006 w 1966025"/>
              <a:gd name="connsiteY8-450" fmla="*/ 748063 h 1697395"/>
              <a:gd name="connsiteX9-451" fmla="*/ 1476881 w 1966025"/>
              <a:gd name="connsiteY9-452" fmla="*/ 921814 h 1697395"/>
              <a:gd name="connsiteX10-453" fmla="*/ 1581131 w 1966025"/>
              <a:gd name="connsiteY10-454" fmla="*/ 1095565 h 1697395"/>
              <a:gd name="connsiteX11-455" fmla="*/ 1494256 w 1966025"/>
              <a:gd name="connsiteY11-456" fmla="*/ 1269316 h 1697395"/>
              <a:gd name="connsiteX12-457" fmla="*/ 1546381 w 1966025"/>
              <a:gd name="connsiteY12-458" fmla="*/ 1477816 h 1697395"/>
              <a:gd name="connsiteX13-459" fmla="*/ 1320505 w 1966025"/>
              <a:gd name="connsiteY13-460" fmla="*/ 1662335 h 1697395"/>
              <a:gd name="connsiteX14-461" fmla="*/ 937683 w 1966025"/>
              <a:gd name="connsiteY14-462" fmla="*/ 1688176 h 1697395"/>
              <a:gd name="connsiteX15-463" fmla="*/ 391583 w 1966025"/>
              <a:gd name="connsiteY15-464" fmla="*/ 1611976 h 1697395"/>
              <a:gd name="connsiteX16-465" fmla="*/ 112183 w 1966025"/>
              <a:gd name="connsiteY16-466" fmla="*/ 1332576 h 1697395"/>
              <a:gd name="connsiteX17-467" fmla="*/ 35983 w 1966025"/>
              <a:gd name="connsiteY17-468" fmla="*/ 1053176 h 1697395"/>
              <a:gd name="connsiteX0-469" fmla="*/ 35983 w 1966025"/>
              <a:gd name="connsiteY0-470" fmla="*/ 1053176 h 1697395"/>
              <a:gd name="connsiteX1-471" fmla="*/ 328083 w 1966025"/>
              <a:gd name="connsiteY1-472" fmla="*/ 583276 h 1697395"/>
              <a:gd name="connsiteX2-473" fmla="*/ 645583 w 1966025"/>
              <a:gd name="connsiteY2-474" fmla="*/ 443576 h 1697395"/>
              <a:gd name="connsiteX3-475" fmla="*/ 912283 w 1966025"/>
              <a:gd name="connsiteY3-476" fmla="*/ 481676 h 1697395"/>
              <a:gd name="connsiteX4-477" fmla="*/ 1407583 w 1966025"/>
              <a:gd name="connsiteY4-478" fmla="*/ 164176 h 1697395"/>
              <a:gd name="connsiteX5-479" fmla="*/ 1789632 w 1966025"/>
              <a:gd name="connsiteY5-480" fmla="*/ 7543 h 1697395"/>
              <a:gd name="connsiteX6-481" fmla="*/ 1893883 w 1966025"/>
              <a:gd name="connsiteY6-482" fmla="*/ 209436 h 1697395"/>
              <a:gd name="connsiteX7-483" fmla="*/ 1356783 w 1966025"/>
              <a:gd name="connsiteY7-484" fmla="*/ 646776 h 1697395"/>
              <a:gd name="connsiteX8-485" fmla="*/ 1529006 w 1966025"/>
              <a:gd name="connsiteY8-486" fmla="*/ 748063 h 1697395"/>
              <a:gd name="connsiteX9-487" fmla="*/ 1476881 w 1966025"/>
              <a:gd name="connsiteY9-488" fmla="*/ 939189 h 1697395"/>
              <a:gd name="connsiteX10-489" fmla="*/ 1581131 w 1966025"/>
              <a:gd name="connsiteY10-490" fmla="*/ 1095565 h 1697395"/>
              <a:gd name="connsiteX11-491" fmla="*/ 1494256 w 1966025"/>
              <a:gd name="connsiteY11-492" fmla="*/ 1269316 h 1697395"/>
              <a:gd name="connsiteX12-493" fmla="*/ 1546381 w 1966025"/>
              <a:gd name="connsiteY12-494" fmla="*/ 1477816 h 1697395"/>
              <a:gd name="connsiteX13-495" fmla="*/ 1320505 w 1966025"/>
              <a:gd name="connsiteY13-496" fmla="*/ 1662335 h 1697395"/>
              <a:gd name="connsiteX14-497" fmla="*/ 937683 w 1966025"/>
              <a:gd name="connsiteY14-498" fmla="*/ 1688176 h 1697395"/>
              <a:gd name="connsiteX15-499" fmla="*/ 391583 w 1966025"/>
              <a:gd name="connsiteY15-500" fmla="*/ 1611976 h 1697395"/>
              <a:gd name="connsiteX16-501" fmla="*/ 112183 w 1966025"/>
              <a:gd name="connsiteY16-502" fmla="*/ 1332576 h 1697395"/>
              <a:gd name="connsiteX17-503" fmla="*/ 35983 w 1966025"/>
              <a:gd name="connsiteY17-504" fmla="*/ 1053176 h 1697395"/>
              <a:gd name="connsiteX0-505" fmla="*/ 35983 w 1966025"/>
              <a:gd name="connsiteY0-506" fmla="*/ 1053176 h 1697395"/>
              <a:gd name="connsiteX1-507" fmla="*/ 328083 w 1966025"/>
              <a:gd name="connsiteY1-508" fmla="*/ 583276 h 1697395"/>
              <a:gd name="connsiteX2-509" fmla="*/ 645583 w 1966025"/>
              <a:gd name="connsiteY2-510" fmla="*/ 443576 h 1697395"/>
              <a:gd name="connsiteX3-511" fmla="*/ 912283 w 1966025"/>
              <a:gd name="connsiteY3-512" fmla="*/ 481676 h 1697395"/>
              <a:gd name="connsiteX4-513" fmla="*/ 1407583 w 1966025"/>
              <a:gd name="connsiteY4-514" fmla="*/ 164176 h 1697395"/>
              <a:gd name="connsiteX5-515" fmla="*/ 1789632 w 1966025"/>
              <a:gd name="connsiteY5-516" fmla="*/ 7543 h 1697395"/>
              <a:gd name="connsiteX6-517" fmla="*/ 1893883 w 1966025"/>
              <a:gd name="connsiteY6-518" fmla="*/ 209436 h 1697395"/>
              <a:gd name="connsiteX7-519" fmla="*/ 1356783 w 1966025"/>
              <a:gd name="connsiteY7-520" fmla="*/ 646776 h 1697395"/>
              <a:gd name="connsiteX8-521" fmla="*/ 1511631 w 1966025"/>
              <a:gd name="connsiteY8-522" fmla="*/ 748064 h 1697395"/>
              <a:gd name="connsiteX9-523" fmla="*/ 1476881 w 1966025"/>
              <a:gd name="connsiteY9-524" fmla="*/ 939189 h 1697395"/>
              <a:gd name="connsiteX10-525" fmla="*/ 1581131 w 1966025"/>
              <a:gd name="connsiteY10-526" fmla="*/ 1095565 h 1697395"/>
              <a:gd name="connsiteX11-527" fmla="*/ 1494256 w 1966025"/>
              <a:gd name="connsiteY11-528" fmla="*/ 1269316 h 1697395"/>
              <a:gd name="connsiteX12-529" fmla="*/ 1546381 w 1966025"/>
              <a:gd name="connsiteY12-530" fmla="*/ 1477816 h 1697395"/>
              <a:gd name="connsiteX13-531" fmla="*/ 1320505 w 1966025"/>
              <a:gd name="connsiteY13-532" fmla="*/ 1662335 h 1697395"/>
              <a:gd name="connsiteX14-533" fmla="*/ 937683 w 1966025"/>
              <a:gd name="connsiteY14-534" fmla="*/ 1688176 h 1697395"/>
              <a:gd name="connsiteX15-535" fmla="*/ 391583 w 1966025"/>
              <a:gd name="connsiteY15-536" fmla="*/ 1611976 h 1697395"/>
              <a:gd name="connsiteX16-537" fmla="*/ 112183 w 1966025"/>
              <a:gd name="connsiteY16-538" fmla="*/ 1332576 h 1697395"/>
              <a:gd name="connsiteX17-539" fmla="*/ 35983 w 1966025"/>
              <a:gd name="connsiteY17-540" fmla="*/ 1053176 h 1697395"/>
              <a:gd name="connsiteX0-541" fmla="*/ 35983 w 1966025"/>
              <a:gd name="connsiteY0-542" fmla="*/ 1053176 h 1697395"/>
              <a:gd name="connsiteX1-543" fmla="*/ 328083 w 1966025"/>
              <a:gd name="connsiteY1-544" fmla="*/ 583276 h 1697395"/>
              <a:gd name="connsiteX2-545" fmla="*/ 645583 w 1966025"/>
              <a:gd name="connsiteY2-546" fmla="*/ 443576 h 1697395"/>
              <a:gd name="connsiteX3-547" fmla="*/ 912283 w 1966025"/>
              <a:gd name="connsiteY3-548" fmla="*/ 481676 h 1697395"/>
              <a:gd name="connsiteX4-549" fmla="*/ 1407583 w 1966025"/>
              <a:gd name="connsiteY4-550" fmla="*/ 164176 h 1697395"/>
              <a:gd name="connsiteX5-551" fmla="*/ 1789632 w 1966025"/>
              <a:gd name="connsiteY5-552" fmla="*/ 7543 h 1697395"/>
              <a:gd name="connsiteX6-553" fmla="*/ 1893883 w 1966025"/>
              <a:gd name="connsiteY6-554" fmla="*/ 209436 h 1697395"/>
              <a:gd name="connsiteX7-555" fmla="*/ 1356783 w 1966025"/>
              <a:gd name="connsiteY7-556" fmla="*/ 646776 h 1697395"/>
              <a:gd name="connsiteX8-557" fmla="*/ 1511631 w 1966025"/>
              <a:gd name="connsiteY8-558" fmla="*/ 748064 h 1697395"/>
              <a:gd name="connsiteX9-559" fmla="*/ 1476881 w 1966025"/>
              <a:gd name="connsiteY9-560" fmla="*/ 956565 h 1697395"/>
              <a:gd name="connsiteX10-561" fmla="*/ 1581131 w 1966025"/>
              <a:gd name="connsiteY10-562" fmla="*/ 1095565 h 1697395"/>
              <a:gd name="connsiteX11-563" fmla="*/ 1494256 w 1966025"/>
              <a:gd name="connsiteY11-564" fmla="*/ 1269316 h 1697395"/>
              <a:gd name="connsiteX12-565" fmla="*/ 1546381 w 1966025"/>
              <a:gd name="connsiteY12-566" fmla="*/ 1477816 h 1697395"/>
              <a:gd name="connsiteX13-567" fmla="*/ 1320505 w 1966025"/>
              <a:gd name="connsiteY13-568" fmla="*/ 1662335 h 1697395"/>
              <a:gd name="connsiteX14-569" fmla="*/ 937683 w 1966025"/>
              <a:gd name="connsiteY14-570" fmla="*/ 1688176 h 1697395"/>
              <a:gd name="connsiteX15-571" fmla="*/ 391583 w 1966025"/>
              <a:gd name="connsiteY15-572" fmla="*/ 1611976 h 1697395"/>
              <a:gd name="connsiteX16-573" fmla="*/ 112183 w 1966025"/>
              <a:gd name="connsiteY16-574" fmla="*/ 1332576 h 1697395"/>
              <a:gd name="connsiteX17-575" fmla="*/ 35983 w 1966025"/>
              <a:gd name="connsiteY17-576" fmla="*/ 1053176 h 1697395"/>
              <a:gd name="connsiteX0-577" fmla="*/ 35983 w 1966025"/>
              <a:gd name="connsiteY0-578" fmla="*/ 1053176 h 1697395"/>
              <a:gd name="connsiteX1-579" fmla="*/ 328083 w 1966025"/>
              <a:gd name="connsiteY1-580" fmla="*/ 583276 h 1697395"/>
              <a:gd name="connsiteX2-581" fmla="*/ 645583 w 1966025"/>
              <a:gd name="connsiteY2-582" fmla="*/ 443576 h 1697395"/>
              <a:gd name="connsiteX3-583" fmla="*/ 912283 w 1966025"/>
              <a:gd name="connsiteY3-584" fmla="*/ 481676 h 1697395"/>
              <a:gd name="connsiteX4-585" fmla="*/ 1407583 w 1966025"/>
              <a:gd name="connsiteY4-586" fmla="*/ 164176 h 1697395"/>
              <a:gd name="connsiteX5-587" fmla="*/ 1789632 w 1966025"/>
              <a:gd name="connsiteY5-588" fmla="*/ 7543 h 1697395"/>
              <a:gd name="connsiteX6-589" fmla="*/ 1893883 w 1966025"/>
              <a:gd name="connsiteY6-590" fmla="*/ 209436 h 1697395"/>
              <a:gd name="connsiteX7-591" fmla="*/ 1356783 w 1966025"/>
              <a:gd name="connsiteY7-592" fmla="*/ 646776 h 1697395"/>
              <a:gd name="connsiteX8-593" fmla="*/ 1494256 w 1966025"/>
              <a:gd name="connsiteY8-594" fmla="*/ 765439 h 1697395"/>
              <a:gd name="connsiteX9-595" fmla="*/ 1476881 w 1966025"/>
              <a:gd name="connsiteY9-596" fmla="*/ 956565 h 1697395"/>
              <a:gd name="connsiteX10-597" fmla="*/ 1581131 w 1966025"/>
              <a:gd name="connsiteY10-598" fmla="*/ 1095565 h 1697395"/>
              <a:gd name="connsiteX11-599" fmla="*/ 1494256 w 1966025"/>
              <a:gd name="connsiteY11-600" fmla="*/ 1269316 h 1697395"/>
              <a:gd name="connsiteX12-601" fmla="*/ 1546381 w 1966025"/>
              <a:gd name="connsiteY12-602" fmla="*/ 1477816 h 1697395"/>
              <a:gd name="connsiteX13-603" fmla="*/ 1320505 w 1966025"/>
              <a:gd name="connsiteY13-604" fmla="*/ 1662335 h 1697395"/>
              <a:gd name="connsiteX14-605" fmla="*/ 937683 w 1966025"/>
              <a:gd name="connsiteY14-606" fmla="*/ 1688176 h 1697395"/>
              <a:gd name="connsiteX15-607" fmla="*/ 391583 w 1966025"/>
              <a:gd name="connsiteY15-608" fmla="*/ 1611976 h 1697395"/>
              <a:gd name="connsiteX16-609" fmla="*/ 112183 w 1966025"/>
              <a:gd name="connsiteY16-610" fmla="*/ 1332576 h 1697395"/>
              <a:gd name="connsiteX17-611" fmla="*/ 35983 w 1966025"/>
              <a:gd name="connsiteY17-612" fmla="*/ 1053176 h 1697395"/>
              <a:gd name="connsiteX0-613" fmla="*/ 35983 w 1966025"/>
              <a:gd name="connsiteY0-614" fmla="*/ 1053176 h 1697395"/>
              <a:gd name="connsiteX1-615" fmla="*/ 328083 w 1966025"/>
              <a:gd name="connsiteY1-616" fmla="*/ 583276 h 1697395"/>
              <a:gd name="connsiteX2-617" fmla="*/ 645583 w 1966025"/>
              <a:gd name="connsiteY2-618" fmla="*/ 443576 h 1697395"/>
              <a:gd name="connsiteX3-619" fmla="*/ 912283 w 1966025"/>
              <a:gd name="connsiteY3-620" fmla="*/ 481676 h 1697395"/>
              <a:gd name="connsiteX4-621" fmla="*/ 1407583 w 1966025"/>
              <a:gd name="connsiteY4-622" fmla="*/ 164176 h 1697395"/>
              <a:gd name="connsiteX5-623" fmla="*/ 1789632 w 1966025"/>
              <a:gd name="connsiteY5-624" fmla="*/ 7543 h 1697395"/>
              <a:gd name="connsiteX6-625" fmla="*/ 1893883 w 1966025"/>
              <a:gd name="connsiteY6-626" fmla="*/ 209436 h 1697395"/>
              <a:gd name="connsiteX7-627" fmla="*/ 1356783 w 1966025"/>
              <a:gd name="connsiteY7-628" fmla="*/ 646776 h 1697395"/>
              <a:gd name="connsiteX8-629" fmla="*/ 1494256 w 1966025"/>
              <a:gd name="connsiteY8-630" fmla="*/ 765439 h 1697395"/>
              <a:gd name="connsiteX9-631" fmla="*/ 1476881 w 1966025"/>
              <a:gd name="connsiteY9-632" fmla="*/ 956565 h 1697395"/>
              <a:gd name="connsiteX10-633" fmla="*/ 1563756 w 1966025"/>
              <a:gd name="connsiteY10-634" fmla="*/ 1095565 h 1697395"/>
              <a:gd name="connsiteX11-635" fmla="*/ 1494256 w 1966025"/>
              <a:gd name="connsiteY11-636" fmla="*/ 1269316 h 1697395"/>
              <a:gd name="connsiteX12-637" fmla="*/ 1546381 w 1966025"/>
              <a:gd name="connsiteY12-638" fmla="*/ 1477816 h 1697395"/>
              <a:gd name="connsiteX13-639" fmla="*/ 1320505 w 1966025"/>
              <a:gd name="connsiteY13-640" fmla="*/ 1662335 h 1697395"/>
              <a:gd name="connsiteX14-641" fmla="*/ 937683 w 1966025"/>
              <a:gd name="connsiteY14-642" fmla="*/ 1688176 h 1697395"/>
              <a:gd name="connsiteX15-643" fmla="*/ 391583 w 1966025"/>
              <a:gd name="connsiteY15-644" fmla="*/ 1611976 h 1697395"/>
              <a:gd name="connsiteX16-645" fmla="*/ 112183 w 1966025"/>
              <a:gd name="connsiteY16-646" fmla="*/ 1332576 h 1697395"/>
              <a:gd name="connsiteX17-647" fmla="*/ 35983 w 1966025"/>
              <a:gd name="connsiteY17-648" fmla="*/ 1053176 h 1697395"/>
              <a:gd name="connsiteX0-649" fmla="*/ 35983 w 1966025"/>
              <a:gd name="connsiteY0-650" fmla="*/ 1053176 h 1696569"/>
              <a:gd name="connsiteX1-651" fmla="*/ 328083 w 1966025"/>
              <a:gd name="connsiteY1-652" fmla="*/ 583276 h 1696569"/>
              <a:gd name="connsiteX2-653" fmla="*/ 645583 w 1966025"/>
              <a:gd name="connsiteY2-654" fmla="*/ 443576 h 1696569"/>
              <a:gd name="connsiteX3-655" fmla="*/ 912283 w 1966025"/>
              <a:gd name="connsiteY3-656" fmla="*/ 481676 h 1696569"/>
              <a:gd name="connsiteX4-657" fmla="*/ 1407583 w 1966025"/>
              <a:gd name="connsiteY4-658" fmla="*/ 164176 h 1696569"/>
              <a:gd name="connsiteX5-659" fmla="*/ 1789632 w 1966025"/>
              <a:gd name="connsiteY5-660" fmla="*/ 7543 h 1696569"/>
              <a:gd name="connsiteX6-661" fmla="*/ 1893883 w 1966025"/>
              <a:gd name="connsiteY6-662" fmla="*/ 209436 h 1696569"/>
              <a:gd name="connsiteX7-663" fmla="*/ 1356783 w 1966025"/>
              <a:gd name="connsiteY7-664" fmla="*/ 646776 h 1696569"/>
              <a:gd name="connsiteX8-665" fmla="*/ 1494256 w 1966025"/>
              <a:gd name="connsiteY8-666" fmla="*/ 765439 h 1696569"/>
              <a:gd name="connsiteX9-667" fmla="*/ 1476881 w 1966025"/>
              <a:gd name="connsiteY9-668" fmla="*/ 956565 h 1696569"/>
              <a:gd name="connsiteX10-669" fmla="*/ 1563756 w 1966025"/>
              <a:gd name="connsiteY10-670" fmla="*/ 1095565 h 1696569"/>
              <a:gd name="connsiteX11-671" fmla="*/ 1494256 w 1966025"/>
              <a:gd name="connsiteY11-672" fmla="*/ 1269316 h 1696569"/>
              <a:gd name="connsiteX12-673" fmla="*/ 1529006 w 1966025"/>
              <a:gd name="connsiteY12-674" fmla="*/ 1495192 h 1696569"/>
              <a:gd name="connsiteX13-675" fmla="*/ 1320505 w 1966025"/>
              <a:gd name="connsiteY13-676" fmla="*/ 1662335 h 1696569"/>
              <a:gd name="connsiteX14-677" fmla="*/ 937683 w 1966025"/>
              <a:gd name="connsiteY14-678" fmla="*/ 1688176 h 1696569"/>
              <a:gd name="connsiteX15-679" fmla="*/ 391583 w 1966025"/>
              <a:gd name="connsiteY15-680" fmla="*/ 1611976 h 1696569"/>
              <a:gd name="connsiteX16-681" fmla="*/ 112183 w 1966025"/>
              <a:gd name="connsiteY16-682" fmla="*/ 1332576 h 1696569"/>
              <a:gd name="connsiteX17-683" fmla="*/ 35983 w 1966025"/>
              <a:gd name="connsiteY17-684" fmla="*/ 1053176 h 1696569"/>
              <a:gd name="connsiteX0-685" fmla="*/ 35983 w 1966025"/>
              <a:gd name="connsiteY0-686" fmla="*/ 1053176 h 1729461"/>
              <a:gd name="connsiteX1-687" fmla="*/ 328083 w 1966025"/>
              <a:gd name="connsiteY1-688" fmla="*/ 583276 h 1729461"/>
              <a:gd name="connsiteX2-689" fmla="*/ 645583 w 1966025"/>
              <a:gd name="connsiteY2-690" fmla="*/ 443576 h 1729461"/>
              <a:gd name="connsiteX3-691" fmla="*/ 912283 w 1966025"/>
              <a:gd name="connsiteY3-692" fmla="*/ 481676 h 1729461"/>
              <a:gd name="connsiteX4-693" fmla="*/ 1407583 w 1966025"/>
              <a:gd name="connsiteY4-694" fmla="*/ 164176 h 1729461"/>
              <a:gd name="connsiteX5-695" fmla="*/ 1789632 w 1966025"/>
              <a:gd name="connsiteY5-696" fmla="*/ 7543 h 1729461"/>
              <a:gd name="connsiteX6-697" fmla="*/ 1893883 w 1966025"/>
              <a:gd name="connsiteY6-698" fmla="*/ 209436 h 1729461"/>
              <a:gd name="connsiteX7-699" fmla="*/ 1356783 w 1966025"/>
              <a:gd name="connsiteY7-700" fmla="*/ 646776 h 1729461"/>
              <a:gd name="connsiteX8-701" fmla="*/ 1494256 w 1966025"/>
              <a:gd name="connsiteY8-702" fmla="*/ 765439 h 1729461"/>
              <a:gd name="connsiteX9-703" fmla="*/ 1476881 w 1966025"/>
              <a:gd name="connsiteY9-704" fmla="*/ 956565 h 1729461"/>
              <a:gd name="connsiteX10-705" fmla="*/ 1563756 w 1966025"/>
              <a:gd name="connsiteY10-706" fmla="*/ 1095565 h 1729461"/>
              <a:gd name="connsiteX11-707" fmla="*/ 1494256 w 1966025"/>
              <a:gd name="connsiteY11-708" fmla="*/ 1269316 h 1729461"/>
              <a:gd name="connsiteX12-709" fmla="*/ 1529006 w 1966025"/>
              <a:gd name="connsiteY12-710" fmla="*/ 1495192 h 1729461"/>
              <a:gd name="connsiteX13-711" fmla="*/ 1320505 w 1966025"/>
              <a:gd name="connsiteY13-712" fmla="*/ 1662335 h 1729461"/>
              <a:gd name="connsiteX14-713" fmla="*/ 764503 w 1966025"/>
              <a:gd name="connsiteY14-714" fmla="*/ 1721068 h 1729461"/>
              <a:gd name="connsiteX15-715" fmla="*/ 391583 w 1966025"/>
              <a:gd name="connsiteY15-716" fmla="*/ 1611976 h 1729461"/>
              <a:gd name="connsiteX16-717" fmla="*/ 112183 w 1966025"/>
              <a:gd name="connsiteY16-718" fmla="*/ 1332576 h 1729461"/>
              <a:gd name="connsiteX17-719" fmla="*/ 35983 w 1966025"/>
              <a:gd name="connsiteY17-720" fmla="*/ 1053176 h 1729461"/>
              <a:gd name="connsiteX0-721" fmla="*/ 35983 w 1966025"/>
              <a:gd name="connsiteY0-722" fmla="*/ 1053176 h 1729461"/>
              <a:gd name="connsiteX1-723" fmla="*/ 328083 w 1966025"/>
              <a:gd name="connsiteY1-724" fmla="*/ 583276 h 1729461"/>
              <a:gd name="connsiteX2-725" fmla="*/ 645583 w 1966025"/>
              <a:gd name="connsiteY2-726" fmla="*/ 443576 h 1729461"/>
              <a:gd name="connsiteX3-727" fmla="*/ 912283 w 1966025"/>
              <a:gd name="connsiteY3-728" fmla="*/ 481676 h 1729461"/>
              <a:gd name="connsiteX4-729" fmla="*/ 1407583 w 1966025"/>
              <a:gd name="connsiteY4-730" fmla="*/ 164176 h 1729461"/>
              <a:gd name="connsiteX5-731" fmla="*/ 1789632 w 1966025"/>
              <a:gd name="connsiteY5-732" fmla="*/ 7543 h 1729461"/>
              <a:gd name="connsiteX6-733" fmla="*/ 1893883 w 1966025"/>
              <a:gd name="connsiteY6-734" fmla="*/ 209436 h 1729461"/>
              <a:gd name="connsiteX7-735" fmla="*/ 1356783 w 1966025"/>
              <a:gd name="connsiteY7-736" fmla="*/ 646776 h 1729461"/>
              <a:gd name="connsiteX8-737" fmla="*/ 1494256 w 1966025"/>
              <a:gd name="connsiteY8-738" fmla="*/ 765439 h 1729461"/>
              <a:gd name="connsiteX9-739" fmla="*/ 1476881 w 1966025"/>
              <a:gd name="connsiteY9-740" fmla="*/ 956565 h 1729461"/>
              <a:gd name="connsiteX10-741" fmla="*/ 1546381 w 1966025"/>
              <a:gd name="connsiteY10-742" fmla="*/ 1112940 h 1729461"/>
              <a:gd name="connsiteX11-743" fmla="*/ 1494256 w 1966025"/>
              <a:gd name="connsiteY11-744" fmla="*/ 1269316 h 1729461"/>
              <a:gd name="connsiteX12-745" fmla="*/ 1529006 w 1966025"/>
              <a:gd name="connsiteY12-746" fmla="*/ 1495192 h 1729461"/>
              <a:gd name="connsiteX13-747" fmla="*/ 1320505 w 1966025"/>
              <a:gd name="connsiteY13-748" fmla="*/ 1662335 h 1729461"/>
              <a:gd name="connsiteX14-749" fmla="*/ 764503 w 1966025"/>
              <a:gd name="connsiteY14-750" fmla="*/ 1721068 h 1729461"/>
              <a:gd name="connsiteX15-751" fmla="*/ 391583 w 1966025"/>
              <a:gd name="connsiteY15-752" fmla="*/ 1611976 h 1729461"/>
              <a:gd name="connsiteX16-753" fmla="*/ 112183 w 1966025"/>
              <a:gd name="connsiteY16-754" fmla="*/ 1332576 h 1729461"/>
              <a:gd name="connsiteX17-755" fmla="*/ 35983 w 1966025"/>
              <a:gd name="connsiteY17-756" fmla="*/ 1053176 h 1729461"/>
              <a:gd name="connsiteX0-757" fmla="*/ 35983 w 1966025"/>
              <a:gd name="connsiteY0-758" fmla="*/ 1053176 h 1729461"/>
              <a:gd name="connsiteX1-759" fmla="*/ 328083 w 1966025"/>
              <a:gd name="connsiteY1-760" fmla="*/ 583276 h 1729461"/>
              <a:gd name="connsiteX2-761" fmla="*/ 645583 w 1966025"/>
              <a:gd name="connsiteY2-762" fmla="*/ 443576 h 1729461"/>
              <a:gd name="connsiteX3-763" fmla="*/ 912283 w 1966025"/>
              <a:gd name="connsiteY3-764" fmla="*/ 481676 h 1729461"/>
              <a:gd name="connsiteX4-765" fmla="*/ 1407583 w 1966025"/>
              <a:gd name="connsiteY4-766" fmla="*/ 164176 h 1729461"/>
              <a:gd name="connsiteX5-767" fmla="*/ 1789632 w 1966025"/>
              <a:gd name="connsiteY5-768" fmla="*/ 7543 h 1729461"/>
              <a:gd name="connsiteX6-769" fmla="*/ 1893883 w 1966025"/>
              <a:gd name="connsiteY6-770" fmla="*/ 209436 h 1729461"/>
              <a:gd name="connsiteX7-771" fmla="*/ 1356783 w 1966025"/>
              <a:gd name="connsiteY7-772" fmla="*/ 646776 h 1729461"/>
              <a:gd name="connsiteX8-773" fmla="*/ 1494256 w 1966025"/>
              <a:gd name="connsiteY8-774" fmla="*/ 765439 h 1729461"/>
              <a:gd name="connsiteX9-775" fmla="*/ 1476881 w 1966025"/>
              <a:gd name="connsiteY9-776" fmla="*/ 956565 h 1729461"/>
              <a:gd name="connsiteX10-777" fmla="*/ 1546381 w 1966025"/>
              <a:gd name="connsiteY10-778" fmla="*/ 1112940 h 1729461"/>
              <a:gd name="connsiteX11-779" fmla="*/ 1494256 w 1966025"/>
              <a:gd name="connsiteY11-780" fmla="*/ 1269316 h 1729461"/>
              <a:gd name="connsiteX12-781" fmla="*/ 1529006 w 1966025"/>
              <a:gd name="connsiteY12-782" fmla="*/ 1495192 h 1729461"/>
              <a:gd name="connsiteX13-783" fmla="*/ 1320505 w 1966025"/>
              <a:gd name="connsiteY13-784" fmla="*/ 1662335 h 1729461"/>
              <a:gd name="connsiteX14-785" fmla="*/ 764503 w 1966025"/>
              <a:gd name="connsiteY14-786" fmla="*/ 1721068 h 1729461"/>
              <a:gd name="connsiteX15-787" fmla="*/ 391583 w 1966025"/>
              <a:gd name="connsiteY15-788" fmla="*/ 1611976 h 1729461"/>
              <a:gd name="connsiteX16-789" fmla="*/ 112183 w 1966025"/>
              <a:gd name="connsiteY16-790" fmla="*/ 1332576 h 1729461"/>
              <a:gd name="connsiteX17-791" fmla="*/ 35983 w 1966025"/>
              <a:gd name="connsiteY17-792" fmla="*/ 1053176 h 1729461"/>
            </a:gdLst>
            <a:ahLst/>
            <a:cxnLst>
              <a:cxn ang="0">
                <a:pos x="connsiteX0-757" y="connsiteY0-758"/>
              </a:cxn>
              <a:cxn ang="0">
                <a:pos x="connsiteX1-759" y="connsiteY1-760"/>
              </a:cxn>
              <a:cxn ang="0">
                <a:pos x="connsiteX2-761" y="connsiteY2-762"/>
              </a:cxn>
              <a:cxn ang="0">
                <a:pos x="connsiteX3-763" y="connsiteY3-764"/>
              </a:cxn>
              <a:cxn ang="0">
                <a:pos x="connsiteX4-765" y="connsiteY4-766"/>
              </a:cxn>
              <a:cxn ang="0">
                <a:pos x="connsiteX5-767" y="connsiteY5-768"/>
              </a:cxn>
              <a:cxn ang="0">
                <a:pos x="connsiteX6-769" y="connsiteY6-770"/>
              </a:cxn>
              <a:cxn ang="0">
                <a:pos x="connsiteX7-771" y="connsiteY7-772"/>
              </a:cxn>
              <a:cxn ang="0">
                <a:pos x="connsiteX8-773" y="connsiteY8-774"/>
              </a:cxn>
              <a:cxn ang="0">
                <a:pos x="connsiteX9-775" y="connsiteY9-776"/>
              </a:cxn>
              <a:cxn ang="0">
                <a:pos x="connsiteX10-777" y="connsiteY10-778"/>
              </a:cxn>
              <a:cxn ang="0">
                <a:pos x="connsiteX11-779" y="connsiteY11-780"/>
              </a:cxn>
              <a:cxn ang="0">
                <a:pos x="connsiteX12-781" y="connsiteY12-782"/>
              </a:cxn>
              <a:cxn ang="0">
                <a:pos x="connsiteX13-783" y="connsiteY13-784"/>
              </a:cxn>
              <a:cxn ang="0">
                <a:pos x="connsiteX14-785" y="connsiteY14-786"/>
              </a:cxn>
              <a:cxn ang="0">
                <a:pos x="connsiteX15-787" y="connsiteY15-788"/>
              </a:cxn>
              <a:cxn ang="0">
                <a:pos x="connsiteX16-789" y="connsiteY16-790"/>
              </a:cxn>
              <a:cxn ang="0">
                <a:pos x="connsiteX17-791" y="connsiteY17-792"/>
              </a:cxn>
            </a:cxnLst>
            <a:rect l="l" t="t" r="r" b="b"/>
            <a:pathLst>
              <a:path w="1966025" h="1729461">
                <a:moveTo>
                  <a:pt x="35983" y="1053176"/>
                </a:moveTo>
                <a:cubicBezTo>
                  <a:pt x="71966" y="928293"/>
                  <a:pt x="226483" y="684876"/>
                  <a:pt x="328083" y="583276"/>
                </a:cubicBezTo>
                <a:cubicBezTo>
                  <a:pt x="429683" y="481676"/>
                  <a:pt x="548216" y="460509"/>
                  <a:pt x="645583" y="443576"/>
                </a:cubicBezTo>
                <a:cubicBezTo>
                  <a:pt x="742950" y="426643"/>
                  <a:pt x="785283" y="528243"/>
                  <a:pt x="912283" y="481676"/>
                </a:cubicBezTo>
                <a:cubicBezTo>
                  <a:pt x="1039283" y="435109"/>
                  <a:pt x="1261358" y="243198"/>
                  <a:pt x="1407583" y="164176"/>
                </a:cubicBezTo>
                <a:cubicBezTo>
                  <a:pt x="1553808" y="85154"/>
                  <a:pt x="1708582" y="0"/>
                  <a:pt x="1789632" y="7543"/>
                </a:cubicBezTo>
                <a:cubicBezTo>
                  <a:pt x="1870682" y="15086"/>
                  <a:pt x="1966025" y="102897"/>
                  <a:pt x="1893883" y="209436"/>
                </a:cubicBezTo>
                <a:cubicBezTo>
                  <a:pt x="1821742" y="315975"/>
                  <a:pt x="1437216" y="568459"/>
                  <a:pt x="1356783" y="646776"/>
                </a:cubicBezTo>
                <a:cubicBezTo>
                  <a:pt x="1420283" y="667943"/>
                  <a:pt x="1474240" y="713808"/>
                  <a:pt x="1494256" y="765439"/>
                </a:cubicBezTo>
                <a:cubicBezTo>
                  <a:pt x="1514272" y="817070"/>
                  <a:pt x="1438781" y="914232"/>
                  <a:pt x="1476881" y="956565"/>
                </a:cubicBezTo>
                <a:cubicBezTo>
                  <a:pt x="1514981" y="998898"/>
                  <a:pt x="1543485" y="1060815"/>
                  <a:pt x="1546381" y="1112940"/>
                </a:cubicBezTo>
                <a:cubicBezTo>
                  <a:pt x="1549277" y="1165065"/>
                  <a:pt x="1497152" y="1205608"/>
                  <a:pt x="1494256" y="1269316"/>
                </a:cubicBezTo>
                <a:cubicBezTo>
                  <a:pt x="1491360" y="1333024"/>
                  <a:pt x="1557964" y="1429689"/>
                  <a:pt x="1529006" y="1495192"/>
                </a:cubicBezTo>
                <a:cubicBezTo>
                  <a:pt x="1500048" y="1560695"/>
                  <a:pt x="1447922" y="1624689"/>
                  <a:pt x="1320505" y="1662335"/>
                </a:cubicBezTo>
                <a:cubicBezTo>
                  <a:pt x="1193088" y="1699981"/>
                  <a:pt x="919323" y="1729461"/>
                  <a:pt x="764503" y="1721068"/>
                </a:cubicBezTo>
                <a:cubicBezTo>
                  <a:pt x="609683" y="1712675"/>
                  <a:pt x="500303" y="1676725"/>
                  <a:pt x="391583" y="1611976"/>
                </a:cubicBezTo>
                <a:cubicBezTo>
                  <a:pt x="282863" y="1547227"/>
                  <a:pt x="173566" y="1425709"/>
                  <a:pt x="112183" y="1332576"/>
                </a:cubicBezTo>
                <a:cubicBezTo>
                  <a:pt x="50800" y="1239443"/>
                  <a:pt x="0" y="1178059"/>
                  <a:pt x="35983" y="1053176"/>
                </a:cubicBezTo>
                <a:close/>
              </a:path>
            </a:pathLst>
          </a:custGeom>
          <a:solidFill>
            <a:srgbClr val="F9D5BF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67268E-6 L 0.04618 -0.04419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222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600000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0"/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0"/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1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0"/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4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"/>
                                        <p:tgtEl>
                                          <p:spTgt spid="3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0"/>
                                        <p:tgtEl>
                                          <p:spTgt spid="3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3000"/>
                                        <p:tgtEl>
                                          <p:spTgt spid="3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  <p:bldP spid="18" grpId="0" animBg="1"/>
      <p:bldP spid="20" grpId="0" animBg="1"/>
      <p:bldP spid="34" grpId="0"/>
      <p:bldP spid="35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"/>
          <p:cNvGrpSpPr/>
          <p:nvPr/>
        </p:nvGrpSpPr>
        <p:grpSpPr bwMode="auto">
          <a:xfrm rot="-3998610">
            <a:off x="-1493838" y="3286125"/>
            <a:ext cx="3316288" cy="1728788"/>
            <a:chOff x="5436096" y="2564904"/>
            <a:chExt cx="1660764" cy="864096"/>
          </a:xfrm>
        </p:grpSpPr>
        <p:grpSp>
          <p:nvGrpSpPr>
            <p:cNvPr id="5129" name="组合 143"/>
            <p:cNvGrpSpPr/>
            <p:nvPr/>
          </p:nvGrpSpPr>
          <p:grpSpPr bwMode="auto">
            <a:xfrm>
              <a:off x="6156925" y="2924812"/>
              <a:ext cx="939935" cy="504189"/>
              <a:chOff x="1980461" y="4508988"/>
              <a:chExt cx="939935" cy="504189"/>
            </a:xfrm>
          </p:grpSpPr>
          <p:grpSp>
            <p:nvGrpSpPr>
              <p:cNvPr id="4" name="组合 75"/>
              <p:cNvGrpSpPr/>
              <p:nvPr/>
            </p:nvGrpSpPr>
            <p:grpSpPr>
              <a:xfrm rot="19346676" flipH="1">
                <a:off x="2239779" y="4568239"/>
                <a:ext cx="680617" cy="317995"/>
                <a:chOff x="-9914673" y="13531794"/>
                <a:chExt cx="9796876" cy="4576762"/>
              </a:xfrm>
              <a:solidFill>
                <a:srgbClr val="F9D5BF"/>
              </a:solidFill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-9914673" y="13531794"/>
                  <a:ext cx="9796876" cy="4576762"/>
                </a:xfrm>
                <a:custGeom>
                  <a:avLst/>
                  <a:gdLst>
                    <a:gd name="connsiteX0" fmla="*/ 8215312 w 9801224"/>
                    <a:gd name="connsiteY0" fmla="*/ 142875 h 4576762"/>
                    <a:gd name="connsiteX1" fmla="*/ 5643562 w 9801224"/>
                    <a:gd name="connsiteY1" fmla="*/ 400050 h 4576762"/>
                    <a:gd name="connsiteX2" fmla="*/ 4243387 w 9801224"/>
                    <a:gd name="connsiteY2" fmla="*/ 800100 h 4576762"/>
                    <a:gd name="connsiteX3" fmla="*/ 3729037 w 9801224"/>
                    <a:gd name="connsiteY3" fmla="*/ 371475 h 4576762"/>
                    <a:gd name="connsiteX4" fmla="*/ 2386012 w 9801224"/>
                    <a:gd name="connsiteY4" fmla="*/ 0 h 4576762"/>
                    <a:gd name="connsiteX5" fmla="*/ 1271587 w 9801224"/>
                    <a:gd name="connsiteY5" fmla="*/ 371475 h 4576762"/>
                    <a:gd name="connsiteX6" fmla="*/ 700087 w 9801224"/>
                    <a:gd name="connsiteY6" fmla="*/ 800100 h 4576762"/>
                    <a:gd name="connsiteX7" fmla="*/ 271462 w 9801224"/>
                    <a:gd name="connsiteY7" fmla="*/ 914400 h 4576762"/>
                    <a:gd name="connsiteX8" fmla="*/ 14287 w 9801224"/>
                    <a:gd name="connsiteY8" fmla="*/ 1600200 h 4576762"/>
                    <a:gd name="connsiteX9" fmla="*/ 185737 w 9801224"/>
                    <a:gd name="connsiteY9" fmla="*/ 1914525 h 4576762"/>
                    <a:gd name="connsiteX10" fmla="*/ 157162 w 9801224"/>
                    <a:gd name="connsiteY10" fmla="*/ 2371725 h 4576762"/>
                    <a:gd name="connsiteX11" fmla="*/ 271462 w 9801224"/>
                    <a:gd name="connsiteY11" fmla="*/ 2971800 h 4576762"/>
                    <a:gd name="connsiteX12" fmla="*/ 871537 w 9801224"/>
                    <a:gd name="connsiteY12" fmla="*/ 3600450 h 4576762"/>
                    <a:gd name="connsiteX13" fmla="*/ 985837 w 9801224"/>
                    <a:gd name="connsiteY13" fmla="*/ 3943350 h 4576762"/>
                    <a:gd name="connsiteX14" fmla="*/ 1528762 w 9801224"/>
                    <a:gd name="connsiteY14" fmla="*/ 4514850 h 4576762"/>
                    <a:gd name="connsiteX15" fmla="*/ 2757487 w 9801224"/>
                    <a:gd name="connsiteY15" fmla="*/ 4314825 h 4576762"/>
                    <a:gd name="connsiteX16" fmla="*/ 3243262 w 9801224"/>
                    <a:gd name="connsiteY16" fmla="*/ 4171950 h 4576762"/>
                    <a:gd name="connsiteX17" fmla="*/ 4243387 w 9801224"/>
                    <a:gd name="connsiteY17" fmla="*/ 3886200 h 4576762"/>
                    <a:gd name="connsiteX18" fmla="*/ 4557712 w 9801224"/>
                    <a:gd name="connsiteY18" fmla="*/ 3000375 h 4576762"/>
                    <a:gd name="connsiteX19" fmla="*/ 5472112 w 9801224"/>
                    <a:gd name="connsiteY19" fmla="*/ 2971800 h 4576762"/>
                    <a:gd name="connsiteX20" fmla="*/ 6815137 w 9801224"/>
                    <a:gd name="connsiteY20" fmla="*/ 3028950 h 4576762"/>
                    <a:gd name="connsiteX21" fmla="*/ 8843962 w 9801224"/>
                    <a:gd name="connsiteY21" fmla="*/ 2971800 h 4576762"/>
                    <a:gd name="connsiteX22" fmla="*/ 9729787 w 9801224"/>
                    <a:gd name="connsiteY22" fmla="*/ 1714500 h 4576762"/>
                    <a:gd name="connsiteX23" fmla="*/ 9272587 w 9801224"/>
                    <a:gd name="connsiteY23" fmla="*/ 714375 h 4576762"/>
                    <a:gd name="connsiteX24" fmla="*/ 8301037 w 9801224"/>
                    <a:gd name="connsiteY24" fmla="*/ 114300 h 4576762"/>
                    <a:gd name="connsiteX0-1" fmla="*/ 8215312 w 9801224"/>
                    <a:gd name="connsiteY0-2" fmla="*/ 142875 h 4576762"/>
                    <a:gd name="connsiteX1-3" fmla="*/ 5643562 w 9801224"/>
                    <a:gd name="connsiteY1-4" fmla="*/ 400050 h 4576762"/>
                    <a:gd name="connsiteX2-5" fmla="*/ 4243387 w 9801224"/>
                    <a:gd name="connsiteY2-6" fmla="*/ 800100 h 4576762"/>
                    <a:gd name="connsiteX3-7" fmla="*/ 3729037 w 9801224"/>
                    <a:gd name="connsiteY3-8" fmla="*/ 371475 h 4576762"/>
                    <a:gd name="connsiteX4-9" fmla="*/ 2386012 w 9801224"/>
                    <a:gd name="connsiteY4-10" fmla="*/ 0 h 4576762"/>
                    <a:gd name="connsiteX5-11" fmla="*/ 1271587 w 9801224"/>
                    <a:gd name="connsiteY5-12" fmla="*/ 371475 h 4576762"/>
                    <a:gd name="connsiteX6-13" fmla="*/ 700087 w 9801224"/>
                    <a:gd name="connsiteY6-14" fmla="*/ 800100 h 4576762"/>
                    <a:gd name="connsiteX7-15" fmla="*/ 271462 w 9801224"/>
                    <a:gd name="connsiteY7-16" fmla="*/ 914400 h 4576762"/>
                    <a:gd name="connsiteX8-17" fmla="*/ 14287 w 9801224"/>
                    <a:gd name="connsiteY8-18" fmla="*/ 1600200 h 4576762"/>
                    <a:gd name="connsiteX9-19" fmla="*/ 185737 w 9801224"/>
                    <a:gd name="connsiteY9-20" fmla="*/ 1914525 h 4576762"/>
                    <a:gd name="connsiteX10-21" fmla="*/ 157162 w 9801224"/>
                    <a:gd name="connsiteY10-22" fmla="*/ 2371725 h 4576762"/>
                    <a:gd name="connsiteX11-23" fmla="*/ 271462 w 9801224"/>
                    <a:gd name="connsiteY11-24" fmla="*/ 2971800 h 4576762"/>
                    <a:gd name="connsiteX12-25" fmla="*/ 871537 w 9801224"/>
                    <a:gd name="connsiteY12-26" fmla="*/ 3600450 h 4576762"/>
                    <a:gd name="connsiteX13-27" fmla="*/ 985837 w 9801224"/>
                    <a:gd name="connsiteY13-28" fmla="*/ 3943350 h 4576762"/>
                    <a:gd name="connsiteX14-29" fmla="*/ 1528762 w 9801224"/>
                    <a:gd name="connsiteY14-30" fmla="*/ 4514850 h 4576762"/>
                    <a:gd name="connsiteX15-31" fmla="*/ 2757487 w 9801224"/>
                    <a:gd name="connsiteY15-32" fmla="*/ 4314825 h 4576762"/>
                    <a:gd name="connsiteX16-33" fmla="*/ 3243262 w 9801224"/>
                    <a:gd name="connsiteY16-34" fmla="*/ 4171950 h 4576762"/>
                    <a:gd name="connsiteX17-35" fmla="*/ 4243387 w 9801224"/>
                    <a:gd name="connsiteY17-36" fmla="*/ 3886200 h 4576762"/>
                    <a:gd name="connsiteX18-37" fmla="*/ 4557712 w 9801224"/>
                    <a:gd name="connsiteY18-38" fmla="*/ 3000375 h 4576762"/>
                    <a:gd name="connsiteX19-39" fmla="*/ 5472112 w 9801224"/>
                    <a:gd name="connsiteY19-40" fmla="*/ 2971800 h 4576762"/>
                    <a:gd name="connsiteX20-41" fmla="*/ 6815137 w 9801224"/>
                    <a:gd name="connsiteY20-42" fmla="*/ 3028950 h 4576762"/>
                    <a:gd name="connsiteX21-43" fmla="*/ 8843962 w 9801224"/>
                    <a:gd name="connsiteY21-44" fmla="*/ 2971800 h 4576762"/>
                    <a:gd name="connsiteX22-45" fmla="*/ 9729787 w 9801224"/>
                    <a:gd name="connsiteY22-46" fmla="*/ 1714500 h 4576762"/>
                    <a:gd name="connsiteX23-47" fmla="*/ 9272587 w 9801224"/>
                    <a:gd name="connsiteY23-48" fmla="*/ 714375 h 4576762"/>
                    <a:gd name="connsiteX24-49" fmla="*/ 8301037 w 9801224"/>
                    <a:gd name="connsiteY24-50" fmla="*/ 114300 h 4576762"/>
                    <a:gd name="connsiteX25" fmla="*/ 8215312 w 9801224"/>
                    <a:gd name="connsiteY25" fmla="*/ 142875 h 4576762"/>
                    <a:gd name="connsiteX0-51" fmla="*/ 8301037 w 9801224"/>
                    <a:gd name="connsiteY0-52" fmla="*/ 114300 h 4576762"/>
                    <a:gd name="connsiteX1-53" fmla="*/ 5643562 w 9801224"/>
                    <a:gd name="connsiteY1-54" fmla="*/ 400050 h 4576762"/>
                    <a:gd name="connsiteX2-55" fmla="*/ 4243387 w 9801224"/>
                    <a:gd name="connsiteY2-56" fmla="*/ 800100 h 4576762"/>
                    <a:gd name="connsiteX3-57" fmla="*/ 3729037 w 9801224"/>
                    <a:gd name="connsiteY3-58" fmla="*/ 371475 h 4576762"/>
                    <a:gd name="connsiteX4-59" fmla="*/ 2386012 w 9801224"/>
                    <a:gd name="connsiteY4-60" fmla="*/ 0 h 4576762"/>
                    <a:gd name="connsiteX5-61" fmla="*/ 1271587 w 9801224"/>
                    <a:gd name="connsiteY5-62" fmla="*/ 371475 h 4576762"/>
                    <a:gd name="connsiteX6-63" fmla="*/ 700087 w 9801224"/>
                    <a:gd name="connsiteY6-64" fmla="*/ 800100 h 4576762"/>
                    <a:gd name="connsiteX7-65" fmla="*/ 271462 w 9801224"/>
                    <a:gd name="connsiteY7-66" fmla="*/ 914400 h 4576762"/>
                    <a:gd name="connsiteX8-67" fmla="*/ 14287 w 9801224"/>
                    <a:gd name="connsiteY8-68" fmla="*/ 1600200 h 4576762"/>
                    <a:gd name="connsiteX9-69" fmla="*/ 185737 w 9801224"/>
                    <a:gd name="connsiteY9-70" fmla="*/ 1914525 h 4576762"/>
                    <a:gd name="connsiteX10-71" fmla="*/ 157162 w 9801224"/>
                    <a:gd name="connsiteY10-72" fmla="*/ 2371725 h 4576762"/>
                    <a:gd name="connsiteX11-73" fmla="*/ 271462 w 9801224"/>
                    <a:gd name="connsiteY11-74" fmla="*/ 2971800 h 4576762"/>
                    <a:gd name="connsiteX12-75" fmla="*/ 871537 w 9801224"/>
                    <a:gd name="connsiteY12-76" fmla="*/ 3600450 h 4576762"/>
                    <a:gd name="connsiteX13-77" fmla="*/ 985837 w 9801224"/>
                    <a:gd name="connsiteY13-78" fmla="*/ 3943350 h 4576762"/>
                    <a:gd name="connsiteX14-79" fmla="*/ 1528762 w 9801224"/>
                    <a:gd name="connsiteY14-80" fmla="*/ 4514850 h 4576762"/>
                    <a:gd name="connsiteX15-81" fmla="*/ 2757487 w 9801224"/>
                    <a:gd name="connsiteY15-82" fmla="*/ 4314825 h 4576762"/>
                    <a:gd name="connsiteX16-83" fmla="*/ 3243262 w 9801224"/>
                    <a:gd name="connsiteY16-84" fmla="*/ 4171950 h 4576762"/>
                    <a:gd name="connsiteX17-85" fmla="*/ 4243387 w 9801224"/>
                    <a:gd name="connsiteY17-86" fmla="*/ 3886200 h 4576762"/>
                    <a:gd name="connsiteX18-87" fmla="*/ 4557712 w 9801224"/>
                    <a:gd name="connsiteY18-88" fmla="*/ 3000375 h 4576762"/>
                    <a:gd name="connsiteX19-89" fmla="*/ 5472112 w 9801224"/>
                    <a:gd name="connsiteY19-90" fmla="*/ 2971800 h 4576762"/>
                    <a:gd name="connsiteX20-91" fmla="*/ 6815137 w 9801224"/>
                    <a:gd name="connsiteY20-92" fmla="*/ 3028950 h 4576762"/>
                    <a:gd name="connsiteX21-93" fmla="*/ 8843962 w 9801224"/>
                    <a:gd name="connsiteY21-94" fmla="*/ 2971800 h 4576762"/>
                    <a:gd name="connsiteX22-95" fmla="*/ 9729787 w 9801224"/>
                    <a:gd name="connsiteY22-96" fmla="*/ 1714500 h 4576762"/>
                    <a:gd name="connsiteX23-97" fmla="*/ 9272587 w 9801224"/>
                    <a:gd name="connsiteY23-98" fmla="*/ 714375 h 4576762"/>
                    <a:gd name="connsiteX24-99" fmla="*/ 8301037 w 9801224"/>
                    <a:gd name="connsiteY24-100" fmla="*/ 114300 h 4576762"/>
                    <a:gd name="connsiteX0-101" fmla="*/ 8296689 w 9796876"/>
                    <a:gd name="connsiteY0-102" fmla="*/ 114300 h 4576762"/>
                    <a:gd name="connsiteX1-103" fmla="*/ 5639214 w 9796876"/>
                    <a:gd name="connsiteY1-104" fmla="*/ 400050 h 4576762"/>
                    <a:gd name="connsiteX2-105" fmla="*/ 4239039 w 9796876"/>
                    <a:gd name="connsiteY2-106" fmla="*/ 800100 h 4576762"/>
                    <a:gd name="connsiteX3-107" fmla="*/ 3724689 w 9796876"/>
                    <a:gd name="connsiteY3-108" fmla="*/ 371475 h 4576762"/>
                    <a:gd name="connsiteX4-109" fmla="*/ 2381664 w 9796876"/>
                    <a:gd name="connsiteY4-110" fmla="*/ 0 h 4576762"/>
                    <a:gd name="connsiteX5-111" fmla="*/ 1267239 w 9796876"/>
                    <a:gd name="connsiteY5-112" fmla="*/ 371475 h 4576762"/>
                    <a:gd name="connsiteX6-113" fmla="*/ 695739 w 9796876"/>
                    <a:gd name="connsiteY6-114" fmla="*/ 800100 h 4576762"/>
                    <a:gd name="connsiteX7-115" fmla="*/ 241021 w 9796876"/>
                    <a:gd name="connsiteY7-116" fmla="*/ 1015974 h 4576762"/>
                    <a:gd name="connsiteX8-117" fmla="*/ 9939 w 9796876"/>
                    <a:gd name="connsiteY8-118" fmla="*/ 1600200 h 4576762"/>
                    <a:gd name="connsiteX9-119" fmla="*/ 181389 w 9796876"/>
                    <a:gd name="connsiteY9-120" fmla="*/ 1914525 h 4576762"/>
                    <a:gd name="connsiteX10-121" fmla="*/ 152814 w 9796876"/>
                    <a:gd name="connsiteY10-122" fmla="*/ 2371725 h 4576762"/>
                    <a:gd name="connsiteX11-123" fmla="*/ 267114 w 9796876"/>
                    <a:gd name="connsiteY11-124" fmla="*/ 2971800 h 4576762"/>
                    <a:gd name="connsiteX12-125" fmla="*/ 867189 w 9796876"/>
                    <a:gd name="connsiteY12-126" fmla="*/ 3600450 h 4576762"/>
                    <a:gd name="connsiteX13-127" fmla="*/ 981489 w 9796876"/>
                    <a:gd name="connsiteY13-128" fmla="*/ 3943350 h 4576762"/>
                    <a:gd name="connsiteX14-129" fmla="*/ 1524414 w 9796876"/>
                    <a:gd name="connsiteY14-130" fmla="*/ 4514850 h 4576762"/>
                    <a:gd name="connsiteX15-131" fmla="*/ 2753139 w 9796876"/>
                    <a:gd name="connsiteY15-132" fmla="*/ 4314825 h 4576762"/>
                    <a:gd name="connsiteX16-133" fmla="*/ 3238914 w 9796876"/>
                    <a:gd name="connsiteY16-134" fmla="*/ 4171950 h 4576762"/>
                    <a:gd name="connsiteX17-135" fmla="*/ 4239039 w 9796876"/>
                    <a:gd name="connsiteY17-136" fmla="*/ 3886200 h 4576762"/>
                    <a:gd name="connsiteX18-137" fmla="*/ 4553364 w 9796876"/>
                    <a:gd name="connsiteY18-138" fmla="*/ 3000375 h 4576762"/>
                    <a:gd name="connsiteX19-139" fmla="*/ 5467764 w 9796876"/>
                    <a:gd name="connsiteY19-140" fmla="*/ 2971800 h 4576762"/>
                    <a:gd name="connsiteX20-141" fmla="*/ 6810789 w 9796876"/>
                    <a:gd name="connsiteY20-142" fmla="*/ 3028950 h 4576762"/>
                    <a:gd name="connsiteX21-143" fmla="*/ 8839614 w 9796876"/>
                    <a:gd name="connsiteY21-144" fmla="*/ 2971800 h 4576762"/>
                    <a:gd name="connsiteX22-145" fmla="*/ 9725439 w 9796876"/>
                    <a:gd name="connsiteY22-146" fmla="*/ 1714500 h 4576762"/>
                    <a:gd name="connsiteX23-147" fmla="*/ 9268239 w 9796876"/>
                    <a:gd name="connsiteY23-148" fmla="*/ 714375 h 4576762"/>
                    <a:gd name="connsiteX24-149" fmla="*/ 8296689 w 9796876"/>
                    <a:gd name="connsiteY24-150" fmla="*/ 114300 h 4576762"/>
                  </a:gdLst>
                  <a:ahLst/>
                  <a:cxnLst>
                    <a:cxn ang="0">
                      <a:pos x="connsiteX0-101" y="connsiteY0-102"/>
                    </a:cxn>
                    <a:cxn ang="0">
                      <a:pos x="connsiteX1-103" y="connsiteY1-104"/>
                    </a:cxn>
                    <a:cxn ang="0">
                      <a:pos x="connsiteX2-105" y="connsiteY2-106"/>
                    </a:cxn>
                    <a:cxn ang="0">
                      <a:pos x="connsiteX3-107" y="connsiteY3-108"/>
                    </a:cxn>
                    <a:cxn ang="0">
                      <a:pos x="connsiteX4-109" y="connsiteY4-110"/>
                    </a:cxn>
                    <a:cxn ang="0">
                      <a:pos x="connsiteX5-111" y="connsiteY5-112"/>
                    </a:cxn>
                    <a:cxn ang="0">
                      <a:pos x="connsiteX6-113" y="connsiteY6-114"/>
                    </a:cxn>
                    <a:cxn ang="0">
                      <a:pos x="connsiteX7-115" y="connsiteY7-116"/>
                    </a:cxn>
                    <a:cxn ang="0">
                      <a:pos x="connsiteX8-117" y="connsiteY8-118"/>
                    </a:cxn>
                    <a:cxn ang="0">
                      <a:pos x="connsiteX9-119" y="connsiteY9-120"/>
                    </a:cxn>
                    <a:cxn ang="0">
                      <a:pos x="connsiteX10-121" y="connsiteY10-122"/>
                    </a:cxn>
                    <a:cxn ang="0">
                      <a:pos x="connsiteX11-123" y="connsiteY11-124"/>
                    </a:cxn>
                    <a:cxn ang="0">
                      <a:pos x="connsiteX12-125" y="connsiteY12-126"/>
                    </a:cxn>
                    <a:cxn ang="0">
                      <a:pos x="connsiteX13-127" y="connsiteY13-128"/>
                    </a:cxn>
                    <a:cxn ang="0">
                      <a:pos x="connsiteX14-129" y="connsiteY14-130"/>
                    </a:cxn>
                    <a:cxn ang="0">
                      <a:pos x="connsiteX15-131" y="connsiteY15-132"/>
                    </a:cxn>
                    <a:cxn ang="0">
                      <a:pos x="connsiteX16-133" y="connsiteY16-134"/>
                    </a:cxn>
                    <a:cxn ang="0">
                      <a:pos x="connsiteX17-135" y="connsiteY17-136"/>
                    </a:cxn>
                    <a:cxn ang="0">
                      <a:pos x="connsiteX18-137" y="connsiteY18-138"/>
                    </a:cxn>
                    <a:cxn ang="0">
                      <a:pos x="connsiteX19-139" y="connsiteY19-140"/>
                    </a:cxn>
                    <a:cxn ang="0">
                      <a:pos x="connsiteX20-141" y="connsiteY20-142"/>
                    </a:cxn>
                    <a:cxn ang="0">
                      <a:pos x="connsiteX21-143" y="connsiteY21-144"/>
                    </a:cxn>
                    <a:cxn ang="0">
                      <a:pos x="connsiteX22-145" y="connsiteY22-146"/>
                    </a:cxn>
                    <a:cxn ang="0">
                      <a:pos x="connsiteX23-147" y="connsiteY23-148"/>
                    </a:cxn>
                    <a:cxn ang="0">
                      <a:pos x="connsiteX24-149" y="connsiteY24-150"/>
                    </a:cxn>
                  </a:cxnLst>
                  <a:rect l="l" t="t" r="r" b="b"/>
                  <a:pathLst>
                    <a:path w="9796876" h="4576762">
                      <a:moveTo>
                        <a:pt x="8296689" y="114300"/>
                      </a:moveTo>
                      <a:lnTo>
                        <a:pt x="5639214" y="400050"/>
                      </a:lnTo>
                      <a:cubicBezTo>
                        <a:pt x="4977227" y="509587"/>
                        <a:pt x="4558126" y="804862"/>
                        <a:pt x="4239039" y="800100"/>
                      </a:cubicBezTo>
                      <a:cubicBezTo>
                        <a:pt x="3919952" y="795338"/>
                        <a:pt x="4034251" y="504825"/>
                        <a:pt x="3724689" y="371475"/>
                      </a:cubicBezTo>
                      <a:cubicBezTo>
                        <a:pt x="3415126" y="238125"/>
                        <a:pt x="2791239" y="0"/>
                        <a:pt x="2381664" y="0"/>
                      </a:cubicBezTo>
                      <a:cubicBezTo>
                        <a:pt x="1972089" y="0"/>
                        <a:pt x="1548226" y="238125"/>
                        <a:pt x="1267239" y="371475"/>
                      </a:cubicBezTo>
                      <a:cubicBezTo>
                        <a:pt x="986252" y="504825"/>
                        <a:pt x="866775" y="692684"/>
                        <a:pt x="695739" y="800100"/>
                      </a:cubicBezTo>
                      <a:cubicBezTo>
                        <a:pt x="524703" y="907516"/>
                        <a:pt x="355321" y="882624"/>
                        <a:pt x="241021" y="1015974"/>
                      </a:cubicBezTo>
                      <a:cubicBezTo>
                        <a:pt x="126721" y="1149324"/>
                        <a:pt x="19878" y="1450442"/>
                        <a:pt x="9939" y="1600200"/>
                      </a:cubicBezTo>
                      <a:cubicBezTo>
                        <a:pt x="0" y="1749958"/>
                        <a:pt x="157577" y="1785938"/>
                        <a:pt x="181389" y="1914525"/>
                      </a:cubicBezTo>
                      <a:cubicBezTo>
                        <a:pt x="205201" y="2043112"/>
                        <a:pt x="138527" y="2195513"/>
                        <a:pt x="152814" y="2371725"/>
                      </a:cubicBezTo>
                      <a:cubicBezTo>
                        <a:pt x="167101" y="2547937"/>
                        <a:pt x="148052" y="2767013"/>
                        <a:pt x="267114" y="2971800"/>
                      </a:cubicBezTo>
                      <a:cubicBezTo>
                        <a:pt x="386176" y="3176587"/>
                        <a:pt x="748126" y="3438525"/>
                        <a:pt x="867189" y="3600450"/>
                      </a:cubicBezTo>
                      <a:cubicBezTo>
                        <a:pt x="986252" y="3762375"/>
                        <a:pt x="871952" y="3790950"/>
                        <a:pt x="981489" y="3943350"/>
                      </a:cubicBezTo>
                      <a:cubicBezTo>
                        <a:pt x="1091026" y="4095750"/>
                        <a:pt x="1229139" y="4452938"/>
                        <a:pt x="1524414" y="4514850"/>
                      </a:cubicBezTo>
                      <a:cubicBezTo>
                        <a:pt x="1819689" y="4576762"/>
                        <a:pt x="2467389" y="4371975"/>
                        <a:pt x="2753139" y="4314825"/>
                      </a:cubicBezTo>
                      <a:cubicBezTo>
                        <a:pt x="3038889" y="4257675"/>
                        <a:pt x="3238914" y="4171950"/>
                        <a:pt x="3238914" y="4171950"/>
                      </a:cubicBezTo>
                      <a:cubicBezTo>
                        <a:pt x="3486564" y="4100513"/>
                        <a:pt x="4019964" y="4081462"/>
                        <a:pt x="4239039" y="3886200"/>
                      </a:cubicBezTo>
                      <a:cubicBezTo>
                        <a:pt x="4458114" y="3690938"/>
                        <a:pt x="4348576" y="3152775"/>
                        <a:pt x="4553364" y="3000375"/>
                      </a:cubicBezTo>
                      <a:cubicBezTo>
                        <a:pt x="4758152" y="2847975"/>
                        <a:pt x="5091526" y="2967038"/>
                        <a:pt x="5467764" y="2971800"/>
                      </a:cubicBezTo>
                      <a:cubicBezTo>
                        <a:pt x="5844001" y="2976563"/>
                        <a:pt x="6248814" y="3028950"/>
                        <a:pt x="6810789" y="3028950"/>
                      </a:cubicBezTo>
                      <a:cubicBezTo>
                        <a:pt x="7372764" y="3028950"/>
                        <a:pt x="8353839" y="3190875"/>
                        <a:pt x="8839614" y="2971800"/>
                      </a:cubicBezTo>
                      <a:cubicBezTo>
                        <a:pt x="9325389" y="2752725"/>
                        <a:pt x="9654002" y="2090737"/>
                        <a:pt x="9725439" y="1714500"/>
                      </a:cubicBezTo>
                      <a:cubicBezTo>
                        <a:pt x="9796876" y="1338263"/>
                        <a:pt x="9506364" y="981075"/>
                        <a:pt x="9268239" y="714375"/>
                      </a:cubicBezTo>
                      <a:cubicBezTo>
                        <a:pt x="9030114" y="447675"/>
                        <a:pt x="8663401" y="280987"/>
                        <a:pt x="8296689" y="114300"/>
                      </a:cubicBezTo>
                      <a:close/>
                    </a:path>
                  </a:pathLst>
                </a:cu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-9625004" y="14144629"/>
                  <a:ext cx="3095623" cy="3714754"/>
                </a:xfrm>
                <a:custGeom>
                  <a:avLst/>
                  <a:gdLst>
                    <a:gd name="connsiteX0" fmla="*/ 795338 w 3095625"/>
                    <a:gd name="connsiteY0" fmla="*/ 0 h 3714750"/>
                    <a:gd name="connsiteX1" fmla="*/ 509588 w 3095625"/>
                    <a:gd name="connsiteY1" fmla="*/ 314325 h 3714750"/>
                    <a:gd name="connsiteX2" fmla="*/ 538163 w 3095625"/>
                    <a:gd name="connsiteY2" fmla="*/ 828675 h 3714750"/>
                    <a:gd name="connsiteX3" fmla="*/ 80963 w 3095625"/>
                    <a:gd name="connsiteY3" fmla="*/ 1285875 h 3714750"/>
                    <a:gd name="connsiteX4" fmla="*/ 138113 w 3095625"/>
                    <a:gd name="connsiteY4" fmla="*/ 1628775 h 3714750"/>
                    <a:gd name="connsiteX5" fmla="*/ 909638 w 3095625"/>
                    <a:gd name="connsiteY5" fmla="*/ 1743075 h 3714750"/>
                    <a:gd name="connsiteX6" fmla="*/ 1338263 w 3095625"/>
                    <a:gd name="connsiteY6" fmla="*/ 1028700 h 3714750"/>
                    <a:gd name="connsiteX7" fmla="*/ 1481138 w 3095625"/>
                    <a:gd name="connsiteY7" fmla="*/ 685800 h 3714750"/>
                    <a:gd name="connsiteX8" fmla="*/ 1738313 w 3095625"/>
                    <a:gd name="connsiteY8" fmla="*/ 800100 h 3714750"/>
                    <a:gd name="connsiteX9" fmla="*/ 1852613 w 3095625"/>
                    <a:gd name="connsiteY9" fmla="*/ 742950 h 3714750"/>
                    <a:gd name="connsiteX10" fmla="*/ 2166938 w 3095625"/>
                    <a:gd name="connsiteY10" fmla="*/ 1371600 h 3714750"/>
                    <a:gd name="connsiteX11" fmla="*/ 3052763 w 3095625"/>
                    <a:gd name="connsiteY11" fmla="*/ 1828800 h 3714750"/>
                    <a:gd name="connsiteX12" fmla="*/ 2424113 w 3095625"/>
                    <a:gd name="connsiteY12" fmla="*/ 1543050 h 3714750"/>
                    <a:gd name="connsiteX13" fmla="*/ 2138363 w 3095625"/>
                    <a:gd name="connsiteY13" fmla="*/ 1314450 h 3714750"/>
                    <a:gd name="connsiteX14" fmla="*/ 1995488 w 3095625"/>
                    <a:gd name="connsiteY14" fmla="*/ 1657350 h 3714750"/>
                    <a:gd name="connsiteX15" fmla="*/ 1338263 w 3095625"/>
                    <a:gd name="connsiteY15" fmla="*/ 1828800 h 3714750"/>
                    <a:gd name="connsiteX16" fmla="*/ 652463 w 3095625"/>
                    <a:gd name="connsiteY16" fmla="*/ 1771650 h 3714750"/>
                    <a:gd name="connsiteX17" fmla="*/ 1452563 w 3095625"/>
                    <a:gd name="connsiteY17" fmla="*/ 1800225 h 3714750"/>
                    <a:gd name="connsiteX18" fmla="*/ 1938338 w 3095625"/>
                    <a:gd name="connsiteY18" fmla="*/ 1714500 h 3714750"/>
                    <a:gd name="connsiteX19" fmla="*/ 2309813 w 3095625"/>
                    <a:gd name="connsiteY19" fmla="*/ 2000250 h 3714750"/>
                    <a:gd name="connsiteX20" fmla="*/ 2166938 w 3095625"/>
                    <a:gd name="connsiteY20" fmla="*/ 2371725 h 3714750"/>
                    <a:gd name="connsiteX21" fmla="*/ 1595438 w 3095625"/>
                    <a:gd name="connsiteY21" fmla="*/ 2686050 h 3714750"/>
                    <a:gd name="connsiteX22" fmla="*/ 709613 w 3095625"/>
                    <a:gd name="connsiteY22" fmla="*/ 2886075 h 3714750"/>
                    <a:gd name="connsiteX23" fmla="*/ 1366838 w 3095625"/>
                    <a:gd name="connsiteY23" fmla="*/ 2743200 h 3714750"/>
                    <a:gd name="connsiteX24" fmla="*/ 2281238 w 3095625"/>
                    <a:gd name="connsiteY24" fmla="*/ 2371725 h 3714750"/>
                    <a:gd name="connsiteX25" fmla="*/ 2624138 w 3095625"/>
                    <a:gd name="connsiteY25" fmla="*/ 2571750 h 3714750"/>
                    <a:gd name="connsiteX26" fmla="*/ 2852738 w 3095625"/>
                    <a:gd name="connsiteY26" fmla="*/ 2971800 h 3714750"/>
                    <a:gd name="connsiteX27" fmla="*/ 2481263 w 3095625"/>
                    <a:gd name="connsiteY27" fmla="*/ 3457575 h 3714750"/>
                    <a:gd name="connsiteX28" fmla="*/ 2109788 w 3095625"/>
                    <a:gd name="connsiteY28" fmla="*/ 3714750 h 3714750"/>
                    <a:gd name="connsiteX0-1" fmla="*/ 795338 w 3095625"/>
                    <a:gd name="connsiteY0-2" fmla="*/ 0 h 3714750"/>
                    <a:gd name="connsiteX1-3" fmla="*/ 509588 w 3095625"/>
                    <a:gd name="connsiteY1-4" fmla="*/ 314325 h 3714750"/>
                    <a:gd name="connsiteX2-5" fmla="*/ 538163 w 3095625"/>
                    <a:gd name="connsiteY2-6" fmla="*/ 828675 h 3714750"/>
                    <a:gd name="connsiteX3-7" fmla="*/ 80963 w 3095625"/>
                    <a:gd name="connsiteY3-8" fmla="*/ 1285875 h 3714750"/>
                    <a:gd name="connsiteX4-9" fmla="*/ 138113 w 3095625"/>
                    <a:gd name="connsiteY4-10" fmla="*/ 1628775 h 3714750"/>
                    <a:gd name="connsiteX5-11" fmla="*/ 909638 w 3095625"/>
                    <a:gd name="connsiteY5-12" fmla="*/ 1743075 h 3714750"/>
                    <a:gd name="connsiteX6-13" fmla="*/ 1338263 w 3095625"/>
                    <a:gd name="connsiteY6-14" fmla="*/ 1028700 h 3714750"/>
                    <a:gd name="connsiteX7-15" fmla="*/ 1481138 w 3095625"/>
                    <a:gd name="connsiteY7-16" fmla="*/ 685800 h 3714750"/>
                    <a:gd name="connsiteX8-17" fmla="*/ 1738313 w 3095625"/>
                    <a:gd name="connsiteY8-18" fmla="*/ 800100 h 3714750"/>
                    <a:gd name="connsiteX9-19" fmla="*/ 1852613 w 3095625"/>
                    <a:gd name="connsiteY9-20" fmla="*/ 742950 h 3714750"/>
                    <a:gd name="connsiteX10-21" fmla="*/ 2166938 w 3095625"/>
                    <a:gd name="connsiteY10-22" fmla="*/ 1371600 h 3714750"/>
                    <a:gd name="connsiteX11-23" fmla="*/ 3052763 w 3095625"/>
                    <a:gd name="connsiteY11-24" fmla="*/ 1828800 h 3714750"/>
                    <a:gd name="connsiteX12-25" fmla="*/ 2424113 w 3095625"/>
                    <a:gd name="connsiteY12-26" fmla="*/ 1543050 h 3714750"/>
                    <a:gd name="connsiteX13-27" fmla="*/ 2138363 w 3095625"/>
                    <a:gd name="connsiteY13-28" fmla="*/ 1314450 h 3714750"/>
                    <a:gd name="connsiteX14-29" fmla="*/ 1995488 w 3095625"/>
                    <a:gd name="connsiteY14-30" fmla="*/ 1657350 h 3714750"/>
                    <a:gd name="connsiteX15-31" fmla="*/ 1338263 w 3095625"/>
                    <a:gd name="connsiteY15-32" fmla="*/ 1828800 h 3714750"/>
                    <a:gd name="connsiteX16-33" fmla="*/ 652463 w 3095625"/>
                    <a:gd name="connsiteY16-34" fmla="*/ 1771650 h 3714750"/>
                    <a:gd name="connsiteX17-35" fmla="*/ 1452563 w 3095625"/>
                    <a:gd name="connsiteY17-36" fmla="*/ 1800225 h 3714750"/>
                    <a:gd name="connsiteX18-37" fmla="*/ 1938338 w 3095625"/>
                    <a:gd name="connsiteY18-38" fmla="*/ 1714500 h 3714750"/>
                    <a:gd name="connsiteX19-39" fmla="*/ 2309813 w 3095625"/>
                    <a:gd name="connsiteY19-40" fmla="*/ 2000250 h 3714750"/>
                    <a:gd name="connsiteX20-41" fmla="*/ 2166938 w 3095625"/>
                    <a:gd name="connsiteY20-42" fmla="*/ 2371725 h 3714750"/>
                    <a:gd name="connsiteX21-43" fmla="*/ 1595613 w 3095625"/>
                    <a:gd name="connsiteY21-44" fmla="*/ 2677863 h 3714750"/>
                    <a:gd name="connsiteX22-45" fmla="*/ 709613 w 3095625"/>
                    <a:gd name="connsiteY22-46" fmla="*/ 2886075 h 3714750"/>
                    <a:gd name="connsiteX23-47" fmla="*/ 1366838 w 3095625"/>
                    <a:gd name="connsiteY23-48" fmla="*/ 2743200 h 3714750"/>
                    <a:gd name="connsiteX24-49" fmla="*/ 2281238 w 3095625"/>
                    <a:gd name="connsiteY24-50" fmla="*/ 2371725 h 3714750"/>
                    <a:gd name="connsiteX25-51" fmla="*/ 2624138 w 3095625"/>
                    <a:gd name="connsiteY25-52" fmla="*/ 2571750 h 3714750"/>
                    <a:gd name="connsiteX26-53" fmla="*/ 2852738 w 3095625"/>
                    <a:gd name="connsiteY26-54" fmla="*/ 2971800 h 3714750"/>
                    <a:gd name="connsiteX27-55" fmla="*/ 2481263 w 3095625"/>
                    <a:gd name="connsiteY27-56" fmla="*/ 3457575 h 3714750"/>
                    <a:gd name="connsiteX28-57" fmla="*/ 2109788 w 3095625"/>
                    <a:gd name="connsiteY28-58" fmla="*/ 3714750 h 3714750"/>
                    <a:gd name="connsiteX0-59" fmla="*/ 795338 w 3095625"/>
                    <a:gd name="connsiteY0-60" fmla="*/ 0 h 3714750"/>
                    <a:gd name="connsiteX1-61" fmla="*/ 509588 w 3095625"/>
                    <a:gd name="connsiteY1-62" fmla="*/ 314325 h 3714750"/>
                    <a:gd name="connsiteX2-63" fmla="*/ 538163 w 3095625"/>
                    <a:gd name="connsiteY2-64" fmla="*/ 828675 h 3714750"/>
                    <a:gd name="connsiteX3-65" fmla="*/ 80963 w 3095625"/>
                    <a:gd name="connsiteY3-66" fmla="*/ 1285875 h 3714750"/>
                    <a:gd name="connsiteX4-67" fmla="*/ 138113 w 3095625"/>
                    <a:gd name="connsiteY4-68" fmla="*/ 1628775 h 3714750"/>
                    <a:gd name="connsiteX5-69" fmla="*/ 909638 w 3095625"/>
                    <a:gd name="connsiteY5-70" fmla="*/ 1743075 h 3714750"/>
                    <a:gd name="connsiteX6-71" fmla="*/ 1338263 w 3095625"/>
                    <a:gd name="connsiteY6-72" fmla="*/ 1028700 h 3714750"/>
                    <a:gd name="connsiteX7-73" fmla="*/ 1481138 w 3095625"/>
                    <a:gd name="connsiteY7-74" fmla="*/ 685800 h 3714750"/>
                    <a:gd name="connsiteX8-75" fmla="*/ 1738313 w 3095625"/>
                    <a:gd name="connsiteY8-76" fmla="*/ 800100 h 3714750"/>
                    <a:gd name="connsiteX9-77" fmla="*/ 1852613 w 3095625"/>
                    <a:gd name="connsiteY9-78" fmla="*/ 742950 h 3714750"/>
                    <a:gd name="connsiteX10-79" fmla="*/ 2166938 w 3095625"/>
                    <a:gd name="connsiteY10-80" fmla="*/ 1371600 h 3714750"/>
                    <a:gd name="connsiteX11-81" fmla="*/ 3052763 w 3095625"/>
                    <a:gd name="connsiteY11-82" fmla="*/ 1828800 h 3714750"/>
                    <a:gd name="connsiteX12-83" fmla="*/ 2424113 w 3095625"/>
                    <a:gd name="connsiteY12-84" fmla="*/ 1543050 h 3714750"/>
                    <a:gd name="connsiteX13-85" fmla="*/ 2138363 w 3095625"/>
                    <a:gd name="connsiteY13-86" fmla="*/ 1314450 h 3714750"/>
                    <a:gd name="connsiteX14-87" fmla="*/ 1995488 w 3095625"/>
                    <a:gd name="connsiteY14-88" fmla="*/ 1657350 h 3714750"/>
                    <a:gd name="connsiteX15-89" fmla="*/ 1338263 w 3095625"/>
                    <a:gd name="connsiteY15-90" fmla="*/ 1828800 h 3714750"/>
                    <a:gd name="connsiteX16-91" fmla="*/ 652463 w 3095625"/>
                    <a:gd name="connsiteY16-92" fmla="*/ 1771650 h 3714750"/>
                    <a:gd name="connsiteX17-93" fmla="*/ 1452563 w 3095625"/>
                    <a:gd name="connsiteY17-94" fmla="*/ 1800225 h 3714750"/>
                    <a:gd name="connsiteX18-95" fmla="*/ 1938338 w 3095625"/>
                    <a:gd name="connsiteY18-96" fmla="*/ 1714500 h 3714750"/>
                    <a:gd name="connsiteX19-97" fmla="*/ 2309813 w 3095625"/>
                    <a:gd name="connsiteY19-98" fmla="*/ 2000250 h 3714750"/>
                    <a:gd name="connsiteX20-99" fmla="*/ 2166938 w 3095625"/>
                    <a:gd name="connsiteY20-100" fmla="*/ 2371725 h 3714750"/>
                    <a:gd name="connsiteX21-101" fmla="*/ 1595613 w 3095625"/>
                    <a:gd name="connsiteY21-102" fmla="*/ 2677863 h 3714750"/>
                    <a:gd name="connsiteX22-103" fmla="*/ 709613 w 3095625"/>
                    <a:gd name="connsiteY22-104" fmla="*/ 2886075 h 3714750"/>
                    <a:gd name="connsiteX23-105" fmla="*/ 1366838 w 3095625"/>
                    <a:gd name="connsiteY23-106" fmla="*/ 2743200 h 3714750"/>
                    <a:gd name="connsiteX24-107" fmla="*/ 2281238 w 3095625"/>
                    <a:gd name="connsiteY24-108" fmla="*/ 2371725 h 3714750"/>
                    <a:gd name="connsiteX25-109" fmla="*/ 2624138 w 3095625"/>
                    <a:gd name="connsiteY25-110" fmla="*/ 2571750 h 3714750"/>
                    <a:gd name="connsiteX26-111" fmla="*/ 2852738 w 3095625"/>
                    <a:gd name="connsiteY26-112" fmla="*/ 2971800 h 3714750"/>
                    <a:gd name="connsiteX27-113" fmla="*/ 2481263 w 3095625"/>
                    <a:gd name="connsiteY27-114" fmla="*/ 3457575 h 3714750"/>
                    <a:gd name="connsiteX28-115" fmla="*/ 2109788 w 3095625"/>
                    <a:gd name="connsiteY28-116" fmla="*/ 3714750 h 3714750"/>
                    <a:gd name="connsiteX0-117" fmla="*/ 795338 w 3095625"/>
                    <a:gd name="connsiteY0-118" fmla="*/ 0 h 3714750"/>
                    <a:gd name="connsiteX1-119" fmla="*/ 509588 w 3095625"/>
                    <a:gd name="connsiteY1-120" fmla="*/ 314325 h 3714750"/>
                    <a:gd name="connsiteX2-121" fmla="*/ 538163 w 3095625"/>
                    <a:gd name="connsiteY2-122" fmla="*/ 828675 h 3714750"/>
                    <a:gd name="connsiteX3-123" fmla="*/ 80963 w 3095625"/>
                    <a:gd name="connsiteY3-124" fmla="*/ 1285875 h 3714750"/>
                    <a:gd name="connsiteX4-125" fmla="*/ 138113 w 3095625"/>
                    <a:gd name="connsiteY4-126" fmla="*/ 1628775 h 3714750"/>
                    <a:gd name="connsiteX5-127" fmla="*/ 909638 w 3095625"/>
                    <a:gd name="connsiteY5-128" fmla="*/ 1743075 h 3714750"/>
                    <a:gd name="connsiteX6-129" fmla="*/ 1338263 w 3095625"/>
                    <a:gd name="connsiteY6-130" fmla="*/ 1028700 h 3714750"/>
                    <a:gd name="connsiteX7-131" fmla="*/ 1481138 w 3095625"/>
                    <a:gd name="connsiteY7-132" fmla="*/ 685800 h 3714750"/>
                    <a:gd name="connsiteX8-133" fmla="*/ 1738313 w 3095625"/>
                    <a:gd name="connsiteY8-134" fmla="*/ 800100 h 3714750"/>
                    <a:gd name="connsiteX9-135" fmla="*/ 1852613 w 3095625"/>
                    <a:gd name="connsiteY9-136" fmla="*/ 742950 h 3714750"/>
                    <a:gd name="connsiteX10-137" fmla="*/ 2166938 w 3095625"/>
                    <a:gd name="connsiteY10-138" fmla="*/ 1371600 h 3714750"/>
                    <a:gd name="connsiteX11-139" fmla="*/ 3052763 w 3095625"/>
                    <a:gd name="connsiteY11-140" fmla="*/ 1828800 h 3714750"/>
                    <a:gd name="connsiteX12-141" fmla="*/ 2424113 w 3095625"/>
                    <a:gd name="connsiteY12-142" fmla="*/ 1543050 h 3714750"/>
                    <a:gd name="connsiteX13-143" fmla="*/ 2138363 w 3095625"/>
                    <a:gd name="connsiteY13-144" fmla="*/ 1314450 h 3714750"/>
                    <a:gd name="connsiteX14-145" fmla="*/ 1995488 w 3095625"/>
                    <a:gd name="connsiteY14-146" fmla="*/ 1657350 h 3714750"/>
                    <a:gd name="connsiteX15-147" fmla="*/ 1338263 w 3095625"/>
                    <a:gd name="connsiteY15-148" fmla="*/ 1828800 h 3714750"/>
                    <a:gd name="connsiteX16-149" fmla="*/ 652463 w 3095625"/>
                    <a:gd name="connsiteY16-150" fmla="*/ 1771650 h 3714750"/>
                    <a:gd name="connsiteX17-151" fmla="*/ 1452563 w 3095625"/>
                    <a:gd name="connsiteY17-152" fmla="*/ 1800225 h 3714750"/>
                    <a:gd name="connsiteX18-153" fmla="*/ 1938338 w 3095625"/>
                    <a:gd name="connsiteY18-154" fmla="*/ 1714500 h 3714750"/>
                    <a:gd name="connsiteX19-155" fmla="*/ 2309813 w 3095625"/>
                    <a:gd name="connsiteY19-156" fmla="*/ 2000250 h 3714750"/>
                    <a:gd name="connsiteX20-157" fmla="*/ 2166938 w 3095625"/>
                    <a:gd name="connsiteY20-158" fmla="*/ 2371725 h 3714750"/>
                    <a:gd name="connsiteX21-159" fmla="*/ 1595613 w 3095625"/>
                    <a:gd name="connsiteY21-160" fmla="*/ 2677863 h 3714750"/>
                    <a:gd name="connsiteX22-161" fmla="*/ 709613 w 3095625"/>
                    <a:gd name="connsiteY22-162" fmla="*/ 2886075 h 3714750"/>
                    <a:gd name="connsiteX23-163" fmla="*/ 1366838 w 3095625"/>
                    <a:gd name="connsiteY23-164" fmla="*/ 2743200 h 3714750"/>
                    <a:gd name="connsiteX24-165" fmla="*/ 2281238 w 3095625"/>
                    <a:gd name="connsiteY24-166" fmla="*/ 2371725 h 3714750"/>
                    <a:gd name="connsiteX25-167" fmla="*/ 2624138 w 3095625"/>
                    <a:gd name="connsiteY25-168" fmla="*/ 2571750 h 3714750"/>
                    <a:gd name="connsiteX26-169" fmla="*/ 2852738 w 3095625"/>
                    <a:gd name="connsiteY26-170" fmla="*/ 2971800 h 3714750"/>
                    <a:gd name="connsiteX27-171" fmla="*/ 2481263 w 3095625"/>
                    <a:gd name="connsiteY27-172" fmla="*/ 3457575 h 3714750"/>
                    <a:gd name="connsiteX28-173" fmla="*/ 2109788 w 3095625"/>
                    <a:gd name="connsiteY28-174" fmla="*/ 3714750 h 3714750"/>
                    <a:gd name="connsiteX0-175" fmla="*/ 795338 w 3095625"/>
                    <a:gd name="connsiteY0-176" fmla="*/ 0 h 3714750"/>
                    <a:gd name="connsiteX1-177" fmla="*/ 509588 w 3095625"/>
                    <a:gd name="connsiteY1-178" fmla="*/ 314325 h 3714750"/>
                    <a:gd name="connsiteX2-179" fmla="*/ 538163 w 3095625"/>
                    <a:gd name="connsiteY2-180" fmla="*/ 828675 h 3714750"/>
                    <a:gd name="connsiteX3-181" fmla="*/ 80963 w 3095625"/>
                    <a:gd name="connsiteY3-182" fmla="*/ 1285875 h 3714750"/>
                    <a:gd name="connsiteX4-183" fmla="*/ 138113 w 3095625"/>
                    <a:gd name="connsiteY4-184" fmla="*/ 1628775 h 3714750"/>
                    <a:gd name="connsiteX5-185" fmla="*/ 909638 w 3095625"/>
                    <a:gd name="connsiteY5-186" fmla="*/ 1743075 h 3714750"/>
                    <a:gd name="connsiteX6-187" fmla="*/ 1338263 w 3095625"/>
                    <a:gd name="connsiteY6-188" fmla="*/ 1028700 h 3714750"/>
                    <a:gd name="connsiteX7-189" fmla="*/ 1481138 w 3095625"/>
                    <a:gd name="connsiteY7-190" fmla="*/ 685800 h 3714750"/>
                    <a:gd name="connsiteX8-191" fmla="*/ 1738313 w 3095625"/>
                    <a:gd name="connsiteY8-192" fmla="*/ 800100 h 3714750"/>
                    <a:gd name="connsiteX9-193" fmla="*/ 1852613 w 3095625"/>
                    <a:gd name="connsiteY9-194" fmla="*/ 742950 h 3714750"/>
                    <a:gd name="connsiteX10-195" fmla="*/ 2166938 w 3095625"/>
                    <a:gd name="connsiteY10-196" fmla="*/ 1371600 h 3714750"/>
                    <a:gd name="connsiteX11-197" fmla="*/ 3052763 w 3095625"/>
                    <a:gd name="connsiteY11-198" fmla="*/ 1828800 h 3714750"/>
                    <a:gd name="connsiteX12-199" fmla="*/ 2424113 w 3095625"/>
                    <a:gd name="connsiteY12-200" fmla="*/ 1543050 h 3714750"/>
                    <a:gd name="connsiteX13-201" fmla="*/ 2138363 w 3095625"/>
                    <a:gd name="connsiteY13-202" fmla="*/ 1314450 h 3714750"/>
                    <a:gd name="connsiteX14-203" fmla="*/ 1995488 w 3095625"/>
                    <a:gd name="connsiteY14-204" fmla="*/ 1657350 h 3714750"/>
                    <a:gd name="connsiteX15-205" fmla="*/ 1338263 w 3095625"/>
                    <a:gd name="connsiteY15-206" fmla="*/ 1828800 h 3714750"/>
                    <a:gd name="connsiteX16-207" fmla="*/ 652463 w 3095625"/>
                    <a:gd name="connsiteY16-208" fmla="*/ 1771650 h 3714750"/>
                    <a:gd name="connsiteX17-209" fmla="*/ 1452563 w 3095625"/>
                    <a:gd name="connsiteY17-210" fmla="*/ 1800225 h 3714750"/>
                    <a:gd name="connsiteX18-211" fmla="*/ 1938338 w 3095625"/>
                    <a:gd name="connsiteY18-212" fmla="*/ 1714500 h 3714750"/>
                    <a:gd name="connsiteX19-213" fmla="*/ 2309813 w 3095625"/>
                    <a:gd name="connsiteY19-214" fmla="*/ 2000250 h 3714750"/>
                    <a:gd name="connsiteX20-215" fmla="*/ 2166938 w 3095625"/>
                    <a:gd name="connsiteY20-216" fmla="*/ 2371725 h 3714750"/>
                    <a:gd name="connsiteX21-217" fmla="*/ 1595613 w 3095625"/>
                    <a:gd name="connsiteY21-218" fmla="*/ 2677863 h 3714750"/>
                    <a:gd name="connsiteX22-219" fmla="*/ 709613 w 3095625"/>
                    <a:gd name="connsiteY22-220" fmla="*/ 2886075 h 3714750"/>
                    <a:gd name="connsiteX23-221" fmla="*/ 1366838 w 3095625"/>
                    <a:gd name="connsiteY23-222" fmla="*/ 2743200 h 3714750"/>
                    <a:gd name="connsiteX24-223" fmla="*/ 2315693 w 3095625"/>
                    <a:gd name="connsiteY24-224" fmla="*/ 2389831 h 3714750"/>
                    <a:gd name="connsiteX25-225" fmla="*/ 2624138 w 3095625"/>
                    <a:gd name="connsiteY25-226" fmla="*/ 2571750 h 3714750"/>
                    <a:gd name="connsiteX26-227" fmla="*/ 2852738 w 3095625"/>
                    <a:gd name="connsiteY26-228" fmla="*/ 2971800 h 3714750"/>
                    <a:gd name="connsiteX27-229" fmla="*/ 2481263 w 3095625"/>
                    <a:gd name="connsiteY27-230" fmla="*/ 3457575 h 3714750"/>
                    <a:gd name="connsiteX28-231" fmla="*/ 2109788 w 3095625"/>
                    <a:gd name="connsiteY28-232" fmla="*/ 3714750 h 3714750"/>
                    <a:gd name="connsiteX0-233" fmla="*/ 795338 w 3095625"/>
                    <a:gd name="connsiteY0-234" fmla="*/ 0 h 3714750"/>
                    <a:gd name="connsiteX1-235" fmla="*/ 509588 w 3095625"/>
                    <a:gd name="connsiteY1-236" fmla="*/ 314325 h 3714750"/>
                    <a:gd name="connsiteX2-237" fmla="*/ 538163 w 3095625"/>
                    <a:gd name="connsiteY2-238" fmla="*/ 828675 h 3714750"/>
                    <a:gd name="connsiteX3-239" fmla="*/ 80963 w 3095625"/>
                    <a:gd name="connsiteY3-240" fmla="*/ 1285875 h 3714750"/>
                    <a:gd name="connsiteX4-241" fmla="*/ 138113 w 3095625"/>
                    <a:gd name="connsiteY4-242" fmla="*/ 1628775 h 3714750"/>
                    <a:gd name="connsiteX5-243" fmla="*/ 909638 w 3095625"/>
                    <a:gd name="connsiteY5-244" fmla="*/ 1743075 h 3714750"/>
                    <a:gd name="connsiteX6-245" fmla="*/ 1338263 w 3095625"/>
                    <a:gd name="connsiteY6-246" fmla="*/ 1028700 h 3714750"/>
                    <a:gd name="connsiteX7-247" fmla="*/ 1481138 w 3095625"/>
                    <a:gd name="connsiteY7-248" fmla="*/ 685800 h 3714750"/>
                    <a:gd name="connsiteX8-249" fmla="*/ 1738313 w 3095625"/>
                    <a:gd name="connsiteY8-250" fmla="*/ 800100 h 3714750"/>
                    <a:gd name="connsiteX9-251" fmla="*/ 1852613 w 3095625"/>
                    <a:gd name="connsiteY9-252" fmla="*/ 742950 h 3714750"/>
                    <a:gd name="connsiteX10-253" fmla="*/ 2166938 w 3095625"/>
                    <a:gd name="connsiteY10-254" fmla="*/ 1371600 h 3714750"/>
                    <a:gd name="connsiteX11-255" fmla="*/ 3052763 w 3095625"/>
                    <a:gd name="connsiteY11-256" fmla="*/ 1828800 h 3714750"/>
                    <a:gd name="connsiteX12-257" fmla="*/ 2424113 w 3095625"/>
                    <a:gd name="connsiteY12-258" fmla="*/ 1543050 h 3714750"/>
                    <a:gd name="connsiteX13-259" fmla="*/ 2138363 w 3095625"/>
                    <a:gd name="connsiteY13-260" fmla="*/ 1314450 h 3714750"/>
                    <a:gd name="connsiteX14-261" fmla="*/ 1995488 w 3095625"/>
                    <a:gd name="connsiteY14-262" fmla="*/ 1657350 h 3714750"/>
                    <a:gd name="connsiteX15-263" fmla="*/ 1338263 w 3095625"/>
                    <a:gd name="connsiteY15-264" fmla="*/ 1828800 h 3714750"/>
                    <a:gd name="connsiteX16-265" fmla="*/ 652463 w 3095625"/>
                    <a:gd name="connsiteY16-266" fmla="*/ 1771650 h 3714750"/>
                    <a:gd name="connsiteX17-267" fmla="*/ 1452563 w 3095625"/>
                    <a:gd name="connsiteY17-268" fmla="*/ 1800225 h 3714750"/>
                    <a:gd name="connsiteX18-269" fmla="*/ 1938338 w 3095625"/>
                    <a:gd name="connsiteY18-270" fmla="*/ 1714500 h 3714750"/>
                    <a:gd name="connsiteX19-271" fmla="*/ 2309813 w 3095625"/>
                    <a:gd name="connsiteY19-272" fmla="*/ 2000250 h 3714750"/>
                    <a:gd name="connsiteX20-273" fmla="*/ 2166938 w 3095625"/>
                    <a:gd name="connsiteY20-274" fmla="*/ 2371725 h 3714750"/>
                    <a:gd name="connsiteX21-275" fmla="*/ 1595613 w 3095625"/>
                    <a:gd name="connsiteY21-276" fmla="*/ 2677863 h 3714750"/>
                    <a:gd name="connsiteX22-277" fmla="*/ 709613 w 3095625"/>
                    <a:gd name="connsiteY22-278" fmla="*/ 2886075 h 3714750"/>
                    <a:gd name="connsiteX23-279" fmla="*/ 1366838 w 3095625"/>
                    <a:gd name="connsiteY23-280" fmla="*/ 2743200 h 3714750"/>
                    <a:gd name="connsiteX24-281" fmla="*/ 2315693 w 3095625"/>
                    <a:gd name="connsiteY24-282" fmla="*/ 2389831 h 3714750"/>
                    <a:gd name="connsiteX25-283" fmla="*/ 2624138 w 3095625"/>
                    <a:gd name="connsiteY25-284" fmla="*/ 2571750 h 3714750"/>
                    <a:gd name="connsiteX26-285" fmla="*/ 2852738 w 3095625"/>
                    <a:gd name="connsiteY26-286" fmla="*/ 2971800 h 3714750"/>
                    <a:gd name="connsiteX27-287" fmla="*/ 2481263 w 3095625"/>
                    <a:gd name="connsiteY27-288" fmla="*/ 3457575 h 3714750"/>
                    <a:gd name="connsiteX28-289" fmla="*/ 2109788 w 3095625"/>
                    <a:gd name="connsiteY28-290" fmla="*/ 3714750 h 3714750"/>
                    <a:gd name="connsiteX0-291" fmla="*/ 795338 w 3095625"/>
                    <a:gd name="connsiteY0-292" fmla="*/ 0 h 3714750"/>
                    <a:gd name="connsiteX1-293" fmla="*/ 509588 w 3095625"/>
                    <a:gd name="connsiteY1-294" fmla="*/ 314325 h 3714750"/>
                    <a:gd name="connsiteX2-295" fmla="*/ 538163 w 3095625"/>
                    <a:gd name="connsiteY2-296" fmla="*/ 828675 h 3714750"/>
                    <a:gd name="connsiteX3-297" fmla="*/ 80963 w 3095625"/>
                    <a:gd name="connsiteY3-298" fmla="*/ 1285875 h 3714750"/>
                    <a:gd name="connsiteX4-299" fmla="*/ 138113 w 3095625"/>
                    <a:gd name="connsiteY4-300" fmla="*/ 1628775 h 3714750"/>
                    <a:gd name="connsiteX5-301" fmla="*/ 909638 w 3095625"/>
                    <a:gd name="connsiteY5-302" fmla="*/ 1743075 h 3714750"/>
                    <a:gd name="connsiteX6-303" fmla="*/ 1338263 w 3095625"/>
                    <a:gd name="connsiteY6-304" fmla="*/ 1028700 h 3714750"/>
                    <a:gd name="connsiteX7-305" fmla="*/ 1481138 w 3095625"/>
                    <a:gd name="connsiteY7-306" fmla="*/ 685800 h 3714750"/>
                    <a:gd name="connsiteX8-307" fmla="*/ 1738313 w 3095625"/>
                    <a:gd name="connsiteY8-308" fmla="*/ 800100 h 3714750"/>
                    <a:gd name="connsiteX9-309" fmla="*/ 1852613 w 3095625"/>
                    <a:gd name="connsiteY9-310" fmla="*/ 742950 h 3714750"/>
                    <a:gd name="connsiteX10-311" fmla="*/ 2166938 w 3095625"/>
                    <a:gd name="connsiteY10-312" fmla="*/ 1371600 h 3714750"/>
                    <a:gd name="connsiteX11-313" fmla="*/ 3052763 w 3095625"/>
                    <a:gd name="connsiteY11-314" fmla="*/ 1828800 h 3714750"/>
                    <a:gd name="connsiteX12-315" fmla="*/ 2424113 w 3095625"/>
                    <a:gd name="connsiteY12-316" fmla="*/ 1543050 h 3714750"/>
                    <a:gd name="connsiteX13-317" fmla="*/ 2138363 w 3095625"/>
                    <a:gd name="connsiteY13-318" fmla="*/ 1314450 h 3714750"/>
                    <a:gd name="connsiteX14-319" fmla="*/ 1995488 w 3095625"/>
                    <a:gd name="connsiteY14-320" fmla="*/ 1657350 h 3714750"/>
                    <a:gd name="connsiteX15-321" fmla="*/ 1338263 w 3095625"/>
                    <a:gd name="connsiteY15-322" fmla="*/ 1828800 h 3714750"/>
                    <a:gd name="connsiteX16-323" fmla="*/ 652463 w 3095625"/>
                    <a:gd name="connsiteY16-324" fmla="*/ 1771650 h 3714750"/>
                    <a:gd name="connsiteX17-325" fmla="*/ 1452563 w 3095625"/>
                    <a:gd name="connsiteY17-326" fmla="*/ 1800225 h 3714750"/>
                    <a:gd name="connsiteX18-327" fmla="*/ 1938338 w 3095625"/>
                    <a:gd name="connsiteY18-328" fmla="*/ 1714500 h 3714750"/>
                    <a:gd name="connsiteX19-329" fmla="*/ 2309813 w 3095625"/>
                    <a:gd name="connsiteY19-330" fmla="*/ 2000250 h 3714750"/>
                    <a:gd name="connsiteX20-331" fmla="*/ 2166938 w 3095625"/>
                    <a:gd name="connsiteY20-332" fmla="*/ 2371725 h 3714750"/>
                    <a:gd name="connsiteX21-333" fmla="*/ 1595613 w 3095625"/>
                    <a:gd name="connsiteY21-334" fmla="*/ 2677863 h 3714750"/>
                    <a:gd name="connsiteX22-335" fmla="*/ 709613 w 3095625"/>
                    <a:gd name="connsiteY22-336" fmla="*/ 2886075 h 3714750"/>
                    <a:gd name="connsiteX23-337" fmla="*/ 1366838 w 3095625"/>
                    <a:gd name="connsiteY23-338" fmla="*/ 2743200 h 3714750"/>
                    <a:gd name="connsiteX24-339" fmla="*/ 2315693 w 3095625"/>
                    <a:gd name="connsiteY24-340" fmla="*/ 2461839 h 3714750"/>
                    <a:gd name="connsiteX25-341" fmla="*/ 2624138 w 3095625"/>
                    <a:gd name="connsiteY25-342" fmla="*/ 2571750 h 3714750"/>
                    <a:gd name="connsiteX26-343" fmla="*/ 2852738 w 3095625"/>
                    <a:gd name="connsiteY26-344" fmla="*/ 2971800 h 3714750"/>
                    <a:gd name="connsiteX27-345" fmla="*/ 2481263 w 3095625"/>
                    <a:gd name="connsiteY27-346" fmla="*/ 3457575 h 3714750"/>
                    <a:gd name="connsiteX28-347" fmla="*/ 2109788 w 3095625"/>
                    <a:gd name="connsiteY28-348" fmla="*/ 3714750 h 3714750"/>
                    <a:gd name="connsiteX0-349" fmla="*/ 795338 w 3095625"/>
                    <a:gd name="connsiteY0-350" fmla="*/ 0 h 3714750"/>
                    <a:gd name="connsiteX1-351" fmla="*/ 509588 w 3095625"/>
                    <a:gd name="connsiteY1-352" fmla="*/ 314325 h 3714750"/>
                    <a:gd name="connsiteX2-353" fmla="*/ 538163 w 3095625"/>
                    <a:gd name="connsiteY2-354" fmla="*/ 828675 h 3714750"/>
                    <a:gd name="connsiteX3-355" fmla="*/ 80963 w 3095625"/>
                    <a:gd name="connsiteY3-356" fmla="*/ 1285875 h 3714750"/>
                    <a:gd name="connsiteX4-357" fmla="*/ 138113 w 3095625"/>
                    <a:gd name="connsiteY4-358" fmla="*/ 1628775 h 3714750"/>
                    <a:gd name="connsiteX5-359" fmla="*/ 909638 w 3095625"/>
                    <a:gd name="connsiteY5-360" fmla="*/ 1743075 h 3714750"/>
                    <a:gd name="connsiteX6-361" fmla="*/ 1338263 w 3095625"/>
                    <a:gd name="connsiteY6-362" fmla="*/ 1028700 h 3714750"/>
                    <a:gd name="connsiteX7-363" fmla="*/ 1481138 w 3095625"/>
                    <a:gd name="connsiteY7-364" fmla="*/ 685800 h 3714750"/>
                    <a:gd name="connsiteX8-365" fmla="*/ 1738313 w 3095625"/>
                    <a:gd name="connsiteY8-366" fmla="*/ 800100 h 3714750"/>
                    <a:gd name="connsiteX9-367" fmla="*/ 1852613 w 3095625"/>
                    <a:gd name="connsiteY9-368" fmla="*/ 742950 h 3714750"/>
                    <a:gd name="connsiteX10-369" fmla="*/ 2166938 w 3095625"/>
                    <a:gd name="connsiteY10-370" fmla="*/ 1371600 h 3714750"/>
                    <a:gd name="connsiteX11-371" fmla="*/ 3052763 w 3095625"/>
                    <a:gd name="connsiteY11-372" fmla="*/ 1828800 h 3714750"/>
                    <a:gd name="connsiteX12-373" fmla="*/ 2424113 w 3095625"/>
                    <a:gd name="connsiteY12-374" fmla="*/ 1543050 h 3714750"/>
                    <a:gd name="connsiteX13-375" fmla="*/ 2138363 w 3095625"/>
                    <a:gd name="connsiteY13-376" fmla="*/ 1314450 h 3714750"/>
                    <a:gd name="connsiteX14-377" fmla="*/ 1995488 w 3095625"/>
                    <a:gd name="connsiteY14-378" fmla="*/ 1657350 h 3714750"/>
                    <a:gd name="connsiteX15-379" fmla="*/ 1338263 w 3095625"/>
                    <a:gd name="connsiteY15-380" fmla="*/ 1828800 h 3714750"/>
                    <a:gd name="connsiteX16-381" fmla="*/ 652463 w 3095625"/>
                    <a:gd name="connsiteY16-382" fmla="*/ 1771650 h 3714750"/>
                    <a:gd name="connsiteX17-383" fmla="*/ 1452563 w 3095625"/>
                    <a:gd name="connsiteY17-384" fmla="*/ 1800225 h 3714750"/>
                    <a:gd name="connsiteX18-385" fmla="*/ 1938338 w 3095625"/>
                    <a:gd name="connsiteY18-386" fmla="*/ 1714500 h 3714750"/>
                    <a:gd name="connsiteX19-387" fmla="*/ 2309813 w 3095625"/>
                    <a:gd name="connsiteY19-388" fmla="*/ 2000250 h 3714750"/>
                    <a:gd name="connsiteX20-389" fmla="*/ 2166938 w 3095625"/>
                    <a:gd name="connsiteY20-390" fmla="*/ 2371725 h 3714750"/>
                    <a:gd name="connsiteX21-391" fmla="*/ 1595613 w 3095625"/>
                    <a:gd name="connsiteY21-392" fmla="*/ 2677863 h 3714750"/>
                    <a:gd name="connsiteX22-393" fmla="*/ 709613 w 3095625"/>
                    <a:gd name="connsiteY22-394" fmla="*/ 2886075 h 3714750"/>
                    <a:gd name="connsiteX23-395" fmla="*/ 1366838 w 3095625"/>
                    <a:gd name="connsiteY23-396" fmla="*/ 2743200 h 3714750"/>
                    <a:gd name="connsiteX24-397" fmla="*/ 2315693 w 3095625"/>
                    <a:gd name="connsiteY24-398" fmla="*/ 2461839 h 3714750"/>
                    <a:gd name="connsiteX25-399" fmla="*/ 2624138 w 3095625"/>
                    <a:gd name="connsiteY25-400" fmla="*/ 2571750 h 3714750"/>
                    <a:gd name="connsiteX26-401" fmla="*/ 2852738 w 3095625"/>
                    <a:gd name="connsiteY26-402" fmla="*/ 2971800 h 3714750"/>
                    <a:gd name="connsiteX27-403" fmla="*/ 2481263 w 3095625"/>
                    <a:gd name="connsiteY27-404" fmla="*/ 3457575 h 3714750"/>
                    <a:gd name="connsiteX28-405" fmla="*/ 2109788 w 3095625"/>
                    <a:gd name="connsiteY28-406" fmla="*/ 3714750 h 3714750"/>
                    <a:gd name="connsiteX0-407" fmla="*/ 795338 w 3095625"/>
                    <a:gd name="connsiteY0-408" fmla="*/ 0 h 3714750"/>
                    <a:gd name="connsiteX1-409" fmla="*/ 509588 w 3095625"/>
                    <a:gd name="connsiteY1-410" fmla="*/ 314325 h 3714750"/>
                    <a:gd name="connsiteX2-411" fmla="*/ 538163 w 3095625"/>
                    <a:gd name="connsiteY2-412" fmla="*/ 828675 h 3714750"/>
                    <a:gd name="connsiteX3-413" fmla="*/ 80963 w 3095625"/>
                    <a:gd name="connsiteY3-414" fmla="*/ 1285875 h 3714750"/>
                    <a:gd name="connsiteX4-415" fmla="*/ 138113 w 3095625"/>
                    <a:gd name="connsiteY4-416" fmla="*/ 1628775 h 3714750"/>
                    <a:gd name="connsiteX5-417" fmla="*/ 909638 w 3095625"/>
                    <a:gd name="connsiteY5-418" fmla="*/ 1743075 h 3714750"/>
                    <a:gd name="connsiteX6-419" fmla="*/ 1338263 w 3095625"/>
                    <a:gd name="connsiteY6-420" fmla="*/ 1028700 h 3714750"/>
                    <a:gd name="connsiteX7-421" fmla="*/ 1481138 w 3095625"/>
                    <a:gd name="connsiteY7-422" fmla="*/ 685800 h 3714750"/>
                    <a:gd name="connsiteX8-423" fmla="*/ 1738313 w 3095625"/>
                    <a:gd name="connsiteY8-424" fmla="*/ 800100 h 3714750"/>
                    <a:gd name="connsiteX9-425" fmla="*/ 1852613 w 3095625"/>
                    <a:gd name="connsiteY9-426" fmla="*/ 742950 h 3714750"/>
                    <a:gd name="connsiteX10-427" fmla="*/ 2166938 w 3095625"/>
                    <a:gd name="connsiteY10-428" fmla="*/ 1371600 h 3714750"/>
                    <a:gd name="connsiteX11-429" fmla="*/ 3052763 w 3095625"/>
                    <a:gd name="connsiteY11-430" fmla="*/ 1828800 h 3714750"/>
                    <a:gd name="connsiteX12-431" fmla="*/ 2424113 w 3095625"/>
                    <a:gd name="connsiteY12-432" fmla="*/ 1543050 h 3714750"/>
                    <a:gd name="connsiteX13-433" fmla="*/ 2138363 w 3095625"/>
                    <a:gd name="connsiteY13-434" fmla="*/ 1314450 h 3714750"/>
                    <a:gd name="connsiteX14-435" fmla="*/ 1995488 w 3095625"/>
                    <a:gd name="connsiteY14-436" fmla="*/ 1657350 h 3714750"/>
                    <a:gd name="connsiteX15-437" fmla="*/ 1338263 w 3095625"/>
                    <a:gd name="connsiteY15-438" fmla="*/ 1828800 h 3714750"/>
                    <a:gd name="connsiteX16-439" fmla="*/ 652463 w 3095625"/>
                    <a:gd name="connsiteY16-440" fmla="*/ 1771650 h 3714750"/>
                    <a:gd name="connsiteX17-441" fmla="*/ 1452563 w 3095625"/>
                    <a:gd name="connsiteY17-442" fmla="*/ 1800225 h 3714750"/>
                    <a:gd name="connsiteX18-443" fmla="*/ 1938338 w 3095625"/>
                    <a:gd name="connsiteY18-444" fmla="*/ 1714500 h 3714750"/>
                    <a:gd name="connsiteX19-445" fmla="*/ 2309813 w 3095625"/>
                    <a:gd name="connsiteY19-446" fmla="*/ 2000250 h 3714750"/>
                    <a:gd name="connsiteX20-447" fmla="*/ 2166938 w 3095625"/>
                    <a:gd name="connsiteY20-448" fmla="*/ 2371725 h 3714750"/>
                    <a:gd name="connsiteX21-449" fmla="*/ 1595613 w 3095625"/>
                    <a:gd name="connsiteY21-450" fmla="*/ 2677863 h 3714750"/>
                    <a:gd name="connsiteX22-451" fmla="*/ 709613 w 3095625"/>
                    <a:gd name="connsiteY22-452" fmla="*/ 2886075 h 3714750"/>
                    <a:gd name="connsiteX23-453" fmla="*/ 1366838 w 3095625"/>
                    <a:gd name="connsiteY23-454" fmla="*/ 2743200 h 3714750"/>
                    <a:gd name="connsiteX24-455" fmla="*/ 2315693 w 3095625"/>
                    <a:gd name="connsiteY24-456" fmla="*/ 2461839 h 3714750"/>
                    <a:gd name="connsiteX25-457" fmla="*/ 2675733 w 3095625"/>
                    <a:gd name="connsiteY25-458" fmla="*/ 2533847 h 3714750"/>
                    <a:gd name="connsiteX26-459" fmla="*/ 2852738 w 3095625"/>
                    <a:gd name="connsiteY26-460" fmla="*/ 2971800 h 3714750"/>
                    <a:gd name="connsiteX27-461" fmla="*/ 2481263 w 3095625"/>
                    <a:gd name="connsiteY27-462" fmla="*/ 3457575 h 3714750"/>
                    <a:gd name="connsiteX28-463" fmla="*/ 2109788 w 3095625"/>
                    <a:gd name="connsiteY28-464" fmla="*/ 3714750 h 3714750"/>
                    <a:gd name="connsiteX0-465" fmla="*/ 795338 w 3095625"/>
                    <a:gd name="connsiteY0-466" fmla="*/ 0 h 3714750"/>
                    <a:gd name="connsiteX1-467" fmla="*/ 509588 w 3095625"/>
                    <a:gd name="connsiteY1-468" fmla="*/ 314325 h 3714750"/>
                    <a:gd name="connsiteX2-469" fmla="*/ 538163 w 3095625"/>
                    <a:gd name="connsiteY2-470" fmla="*/ 828675 h 3714750"/>
                    <a:gd name="connsiteX3-471" fmla="*/ 80963 w 3095625"/>
                    <a:gd name="connsiteY3-472" fmla="*/ 1285875 h 3714750"/>
                    <a:gd name="connsiteX4-473" fmla="*/ 138113 w 3095625"/>
                    <a:gd name="connsiteY4-474" fmla="*/ 1628775 h 3714750"/>
                    <a:gd name="connsiteX5-475" fmla="*/ 909638 w 3095625"/>
                    <a:gd name="connsiteY5-476" fmla="*/ 1743075 h 3714750"/>
                    <a:gd name="connsiteX6-477" fmla="*/ 1338263 w 3095625"/>
                    <a:gd name="connsiteY6-478" fmla="*/ 1028700 h 3714750"/>
                    <a:gd name="connsiteX7-479" fmla="*/ 1481138 w 3095625"/>
                    <a:gd name="connsiteY7-480" fmla="*/ 685800 h 3714750"/>
                    <a:gd name="connsiteX8-481" fmla="*/ 1738313 w 3095625"/>
                    <a:gd name="connsiteY8-482" fmla="*/ 800100 h 3714750"/>
                    <a:gd name="connsiteX9-483" fmla="*/ 1852613 w 3095625"/>
                    <a:gd name="connsiteY9-484" fmla="*/ 742950 h 3714750"/>
                    <a:gd name="connsiteX10-485" fmla="*/ 2166938 w 3095625"/>
                    <a:gd name="connsiteY10-486" fmla="*/ 1371600 h 3714750"/>
                    <a:gd name="connsiteX11-487" fmla="*/ 3052763 w 3095625"/>
                    <a:gd name="connsiteY11-488" fmla="*/ 1828800 h 3714750"/>
                    <a:gd name="connsiteX12-489" fmla="*/ 2424113 w 3095625"/>
                    <a:gd name="connsiteY12-490" fmla="*/ 1543050 h 3714750"/>
                    <a:gd name="connsiteX13-491" fmla="*/ 2138363 w 3095625"/>
                    <a:gd name="connsiteY13-492" fmla="*/ 1314450 h 3714750"/>
                    <a:gd name="connsiteX14-493" fmla="*/ 1995488 w 3095625"/>
                    <a:gd name="connsiteY14-494" fmla="*/ 1657350 h 3714750"/>
                    <a:gd name="connsiteX15-495" fmla="*/ 1338263 w 3095625"/>
                    <a:gd name="connsiteY15-496" fmla="*/ 1828800 h 3714750"/>
                    <a:gd name="connsiteX16-497" fmla="*/ 652463 w 3095625"/>
                    <a:gd name="connsiteY16-498" fmla="*/ 1771650 h 3714750"/>
                    <a:gd name="connsiteX17-499" fmla="*/ 1452563 w 3095625"/>
                    <a:gd name="connsiteY17-500" fmla="*/ 1800225 h 3714750"/>
                    <a:gd name="connsiteX18-501" fmla="*/ 1938338 w 3095625"/>
                    <a:gd name="connsiteY18-502" fmla="*/ 1714500 h 3714750"/>
                    <a:gd name="connsiteX19-503" fmla="*/ 2309813 w 3095625"/>
                    <a:gd name="connsiteY19-504" fmla="*/ 2000250 h 3714750"/>
                    <a:gd name="connsiteX20-505" fmla="*/ 2166938 w 3095625"/>
                    <a:gd name="connsiteY20-506" fmla="*/ 2371725 h 3714750"/>
                    <a:gd name="connsiteX21-507" fmla="*/ 1595613 w 3095625"/>
                    <a:gd name="connsiteY21-508" fmla="*/ 2677863 h 3714750"/>
                    <a:gd name="connsiteX22-509" fmla="*/ 709613 w 3095625"/>
                    <a:gd name="connsiteY22-510" fmla="*/ 2886075 h 3714750"/>
                    <a:gd name="connsiteX23-511" fmla="*/ 1366838 w 3095625"/>
                    <a:gd name="connsiteY23-512" fmla="*/ 2743200 h 3714750"/>
                    <a:gd name="connsiteX24-513" fmla="*/ 2315693 w 3095625"/>
                    <a:gd name="connsiteY24-514" fmla="*/ 2461839 h 3714750"/>
                    <a:gd name="connsiteX25-515" fmla="*/ 2675733 w 3095625"/>
                    <a:gd name="connsiteY25-516" fmla="*/ 2533847 h 3714750"/>
                    <a:gd name="connsiteX26-517" fmla="*/ 2747741 w 3095625"/>
                    <a:gd name="connsiteY26-518" fmla="*/ 2965895 h 3714750"/>
                    <a:gd name="connsiteX27-519" fmla="*/ 2481263 w 3095625"/>
                    <a:gd name="connsiteY27-520" fmla="*/ 3457575 h 3714750"/>
                    <a:gd name="connsiteX28-521" fmla="*/ 2109788 w 3095625"/>
                    <a:gd name="connsiteY28-522" fmla="*/ 3714750 h 3714750"/>
                    <a:gd name="connsiteX0-523" fmla="*/ 795338 w 3095625"/>
                    <a:gd name="connsiteY0-524" fmla="*/ 0 h 3714750"/>
                    <a:gd name="connsiteX1-525" fmla="*/ 509588 w 3095625"/>
                    <a:gd name="connsiteY1-526" fmla="*/ 314325 h 3714750"/>
                    <a:gd name="connsiteX2-527" fmla="*/ 538163 w 3095625"/>
                    <a:gd name="connsiteY2-528" fmla="*/ 828675 h 3714750"/>
                    <a:gd name="connsiteX3-529" fmla="*/ 80963 w 3095625"/>
                    <a:gd name="connsiteY3-530" fmla="*/ 1285875 h 3714750"/>
                    <a:gd name="connsiteX4-531" fmla="*/ 138113 w 3095625"/>
                    <a:gd name="connsiteY4-532" fmla="*/ 1628775 h 3714750"/>
                    <a:gd name="connsiteX5-533" fmla="*/ 909638 w 3095625"/>
                    <a:gd name="connsiteY5-534" fmla="*/ 1743075 h 3714750"/>
                    <a:gd name="connsiteX6-535" fmla="*/ 1338263 w 3095625"/>
                    <a:gd name="connsiteY6-536" fmla="*/ 1028700 h 3714750"/>
                    <a:gd name="connsiteX7-537" fmla="*/ 1481138 w 3095625"/>
                    <a:gd name="connsiteY7-538" fmla="*/ 685800 h 3714750"/>
                    <a:gd name="connsiteX8-539" fmla="*/ 1738313 w 3095625"/>
                    <a:gd name="connsiteY8-540" fmla="*/ 800100 h 3714750"/>
                    <a:gd name="connsiteX9-541" fmla="*/ 1852613 w 3095625"/>
                    <a:gd name="connsiteY9-542" fmla="*/ 742950 h 3714750"/>
                    <a:gd name="connsiteX10-543" fmla="*/ 2166938 w 3095625"/>
                    <a:gd name="connsiteY10-544" fmla="*/ 1371600 h 3714750"/>
                    <a:gd name="connsiteX11-545" fmla="*/ 3052763 w 3095625"/>
                    <a:gd name="connsiteY11-546" fmla="*/ 1828800 h 3714750"/>
                    <a:gd name="connsiteX12-547" fmla="*/ 2424113 w 3095625"/>
                    <a:gd name="connsiteY12-548" fmla="*/ 1543050 h 3714750"/>
                    <a:gd name="connsiteX13-549" fmla="*/ 2138363 w 3095625"/>
                    <a:gd name="connsiteY13-550" fmla="*/ 1314450 h 3714750"/>
                    <a:gd name="connsiteX14-551" fmla="*/ 1995488 w 3095625"/>
                    <a:gd name="connsiteY14-552" fmla="*/ 1657350 h 3714750"/>
                    <a:gd name="connsiteX15-553" fmla="*/ 1338263 w 3095625"/>
                    <a:gd name="connsiteY15-554" fmla="*/ 1828800 h 3714750"/>
                    <a:gd name="connsiteX16-555" fmla="*/ 652463 w 3095625"/>
                    <a:gd name="connsiteY16-556" fmla="*/ 1771650 h 3714750"/>
                    <a:gd name="connsiteX17-557" fmla="*/ 1452563 w 3095625"/>
                    <a:gd name="connsiteY17-558" fmla="*/ 1800225 h 3714750"/>
                    <a:gd name="connsiteX18-559" fmla="*/ 1938338 w 3095625"/>
                    <a:gd name="connsiteY18-560" fmla="*/ 1714500 h 3714750"/>
                    <a:gd name="connsiteX19-561" fmla="*/ 2243685 w 3095625"/>
                    <a:gd name="connsiteY19-562" fmla="*/ 1885775 h 3714750"/>
                    <a:gd name="connsiteX20-563" fmla="*/ 2166938 w 3095625"/>
                    <a:gd name="connsiteY20-564" fmla="*/ 2371725 h 3714750"/>
                    <a:gd name="connsiteX21-565" fmla="*/ 1595613 w 3095625"/>
                    <a:gd name="connsiteY21-566" fmla="*/ 2677863 h 3714750"/>
                    <a:gd name="connsiteX22-567" fmla="*/ 709613 w 3095625"/>
                    <a:gd name="connsiteY22-568" fmla="*/ 2886075 h 3714750"/>
                    <a:gd name="connsiteX23-569" fmla="*/ 1366838 w 3095625"/>
                    <a:gd name="connsiteY23-570" fmla="*/ 2743200 h 3714750"/>
                    <a:gd name="connsiteX24-571" fmla="*/ 2315693 w 3095625"/>
                    <a:gd name="connsiteY24-572" fmla="*/ 2461839 h 3714750"/>
                    <a:gd name="connsiteX25-573" fmla="*/ 2675733 w 3095625"/>
                    <a:gd name="connsiteY25-574" fmla="*/ 2533847 h 3714750"/>
                    <a:gd name="connsiteX26-575" fmla="*/ 2747741 w 3095625"/>
                    <a:gd name="connsiteY26-576" fmla="*/ 2965895 h 3714750"/>
                    <a:gd name="connsiteX27-577" fmla="*/ 2481263 w 3095625"/>
                    <a:gd name="connsiteY27-578" fmla="*/ 3457575 h 3714750"/>
                    <a:gd name="connsiteX28-579" fmla="*/ 2109788 w 3095625"/>
                    <a:gd name="connsiteY28-580" fmla="*/ 3714750 h 3714750"/>
                    <a:gd name="connsiteX0-581" fmla="*/ 795338 w 3095625"/>
                    <a:gd name="connsiteY0-582" fmla="*/ 0 h 3714750"/>
                    <a:gd name="connsiteX1-583" fmla="*/ 509588 w 3095625"/>
                    <a:gd name="connsiteY1-584" fmla="*/ 314325 h 3714750"/>
                    <a:gd name="connsiteX2-585" fmla="*/ 538163 w 3095625"/>
                    <a:gd name="connsiteY2-586" fmla="*/ 828675 h 3714750"/>
                    <a:gd name="connsiteX3-587" fmla="*/ 80963 w 3095625"/>
                    <a:gd name="connsiteY3-588" fmla="*/ 1285875 h 3714750"/>
                    <a:gd name="connsiteX4-589" fmla="*/ 138113 w 3095625"/>
                    <a:gd name="connsiteY4-590" fmla="*/ 1628775 h 3714750"/>
                    <a:gd name="connsiteX5-591" fmla="*/ 909638 w 3095625"/>
                    <a:gd name="connsiteY5-592" fmla="*/ 1743075 h 3714750"/>
                    <a:gd name="connsiteX6-593" fmla="*/ 1338263 w 3095625"/>
                    <a:gd name="connsiteY6-594" fmla="*/ 1028700 h 3714750"/>
                    <a:gd name="connsiteX7-595" fmla="*/ 1481138 w 3095625"/>
                    <a:gd name="connsiteY7-596" fmla="*/ 685800 h 3714750"/>
                    <a:gd name="connsiteX8-597" fmla="*/ 1738313 w 3095625"/>
                    <a:gd name="connsiteY8-598" fmla="*/ 800100 h 3714750"/>
                    <a:gd name="connsiteX9-599" fmla="*/ 1852613 w 3095625"/>
                    <a:gd name="connsiteY9-600" fmla="*/ 742950 h 3714750"/>
                    <a:gd name="connsiteX10-601" fmla="*/ 2166938 w 3095625"/>
                    <a:gd name="connsiteY10-602" fmla="*/ 1371600 h 3714750"/>
                    <a:gd name="connsiteX11-603" fmla="*/ 3052763 w 3095625"/>
                    <a:gd name="connsiteY11-604" fmla="*/ 1828800 h 3714750"/>
                    <a:gd name="connsiteX12-605" fmla="*/ 2424113 w 3095625"/>
                    <a:gd name="connsiteY12-606" fmla="*/ 1543050 h 3714750"/>
                    <a:gd name="connsiteX13-607" fmla="*/ 2138363 w 3095625"/>
                    <a:gd name="connsiteY13-608" fmla="*/ 1314450 h 3714750"/>
                    <a:gd name="connsiteX14-609" fmla="*/ 1995488 w 3095625"/>
                    <a:gd name="connsiteY14-610" fmla="*/ 1657350 h 3714750"/>
                    <a:gd name="connsiteX15-611" fmla="*/ 1338263 w 3095625"/>
                    <a:gd name="connsiteY15-612" fmla="*/ 1828800 h 3714750"/>
                    <a:gd name="connsiteX16-613" fmla="*/ 652463 w 3095625"/>
                    <a:gd name="connsiteY16-614" fmla="*/ 1771650 h 3714750"/>
                    <a:gd name="connsiteX17-615" fmla="*/ 1452563 w 3095625"/>
                    <a:gd name="connsiteY17-616" fmla="*/ 1800225 h 3714750"/>
                    <a:gd name="connsiteX18-617" fmla="*/ 1938338 w 3095625"/>
                    <a:gd name="connsiteY18-618" fmla="*/ 1714500 h 3714750"/>
                    <a:gd name="connsiteX19-619" fmla="*/ 2315693 w 3095625"/>
                    <a:gd name="connsiteY19-620" fmla="*/ 1885775 h 3714750"/>
                    <a:gd name="connsiteX20-621" fmla="*/ 2166938 w 3095625"/>
                    <a:gd name="connsiteY20-622" fmla="*/ 2371725 h 3714750"/>
                    <a:gd name="connsiteX21-623" fmla="*/ 1595613 w 3095625"/>
                    <a:gd name="connsiteY21-624" fmla="*/ 2677863 h 3714750"/>
                    <a:gd name="connsiteX22-625" fmla="*/ 709613 w 3095625"/>
                    <a:gd name="connsiteY22-626" fmla="*/ 2886075 h 3714750"/>
                    <a:gd name="connsiteX23-627" fmla="*/ 1366838 w 3095625"/>
                    <a:gd name="connsiteY23-628" fmla="*/ 2743200 h 3714750"/>
                    <a:gd name="connsiteX24-629" fmla="*/ 2315693 w 3095625"/>
                    <a:gd name="connsiteY24-630" fmla="*/ 2461839 h 3714750"/>
                    <a:gd name="connsiteX25-631" fmla="*/ 2675733 w 3095625"/>
                    <a:gd name="connsiteY25-632" fmla="*/ 2533847 h 3714750"/>
                    <a:gd name="connsiteX26-633" fmla="*/ 2747741 w 3095625"/>
                    <a:gd name="connsiteY26-634" fmla="*/ 2965895 h 3714750"/>
                    <a:gd name="connsiteX27-635" fmla="*/ 2481263 w 3095625"/>
                    <a:gd name="connsiteY27-636" fmla="*/ 3457575 h 3714750"/>
                    <a:gd name="connsiteX28-637" fmla="*/ 2109788 w 3095625"/>
                    <a:gd name="connsiteY28-638" fmla="*/ 3714750 h 3714750"/>
                    <a:gd name="connsiteX0-639" fmla="*/ 795338 w 3095625"/>
                    <a:gd name="connsiteY0-640" fmla="*/ 0 h 3714750"/>
                    <a:gd name="connsiteX1-641" fmla="*/ 509588 w 3095625"/>
                    <a:gd name="connsiteY1-642" fmla="*/ 314325 h 3714750"/>
                    <a:gd name="connsiteX2-643" fmla="*/ 538163 w 3095625"/>
                    <a:gd name="connsiteY2-644" fmla="*/ 828675 h 3714750"/>
                    <a:gd name="connsiteX3-645" fmla="*/ 80963 w 3095625"/>
                    <a:gd name="connsiteY3-646" fmla="*/ 1285875 h 3714750"/>
                    <a:gd name="connsiteX4-647" fmla="*/ 138113 w 3095625"/>
                    <a:gd name="connsiteY4-648" fmla="*/ 1628775 h 3714750"/>
                    <a:gd name="connsiteX5-649" fmla="*/ 909638 w 3095625"/>
                    <a:gd name="connsiteY5-650" fmla="*/ 1743075 h 3714750"/>
                    <a:gd name="connsiteX6-651" fmla="*/ 1338263 w 3095625"/>
                    <a:gd name="connsiteY6-652" fmla="*/ 1028700 h 3714750"/>
                    <a:gd name="connsiteX7-653" fmla="*/ 1481138 w 3095625"/>
                    <a:gd name="connsiteY7-654" fmla="*/ 685800 h 3714750"/>
                    <a:gd name="connsiteX8-655" fmla="*/ 1738313 w 3095625"/>
                    <a:gd name="connsiteY8-656" fmla="*/ 800100 h 3714750"/>
                    <a:gd name="connsiteX9-657" fmla="*/ 1852613 w 3095625"/>
                    <a:gd name="connsiteY9-658" fmla="*/ 742950 h 3714750"/>
                    <a:gd name="connsiteX10-659" fmla="*/ 2166938 w 3095625"/>
                    <a:gd name="connsiteY10-660" fmla="*/ 1371600 h 3714750"/>
                    <a:gd name="connsiteX11-661" fmla="*/ 3052763 w 3095625"/>
                    <a:gd name="connsiteY11-662" fmla="*/ 1828800 h 3714750"/>
                    <a:gd name="connsiteX12-663" fmla="*/ 2424113 w 3095625"/>
                    <a:gd name="connsiteY12-664" fmla="*/ 1543050 h 3714750"/>
                    <a:gd name="connsiteX13-665" fmla="*/ 2138363 w 3095625"/>
                    <a:gd name="connsiteY13-666" fmla="*/ 1314450 h 3714750"/>
                    <a:gd name="connsiteX14-667" fmla="*/ 1995488 w 3095625"/>
                    <a:gd name="connsiteY14-668" fmla="*/ 1657350 h 3714750"/>
                    <a:gd name="connsiteX15-669" fmla="*/ 1338263 w 3095625"/>
                    <a:gd name="connsiteY15-670" fmla="*/ 1828800 h 3714750"/>
                    <a:gd name="connsiteX16-671" fmla="*/ 652463 w 3095625"/>
                    <a:gd name="connsiteY16-672" fmla="*/ 1771650 h 3714750"/>
                    <a:gd name="connsiteX17-673" fmla="*/ 1452563 w 3095625"/>
                    <a:gd name="connsiteY17-674" fmla="*/ 1800225 h 3714750"/>
                    <a:gd name="connsiteX18-675" fmla="*/ 1938338 w 3095625"/>
                    <a:gd name="connsiteY18-676" fmla="*/ 1714500 h 3714750"/>
                    <a:gd name="connsiteX19-677" fmla="*/ 2315693 w 3095625"/>
                    <a:gd name="connsiteY19-678" fmla="*/ 1885775 h 3714750"/>
                    <a:gd name="connsiteX20-679" fmla="*/ 2166938 w 3095625"/>
                    <a:gd name="connsiteY20-680" fmla="*/ 2371725 h 3714750"/>
                    <a:gd name="connsiteX21-681" fmla="*/ 1595613 w 3095625"/>
                    <a:gd name="connsiteY21-682" fmla="*/ 2677863 h 3714750"/>
                    <a:gd name="connsiteX22-683" fmla="*/ 709613 w 3095625"/>
                    <a:gd name="connsiteY22-684" fmla="*/ 2886075 h 3714750"/>
                    <a:gd name="connsiteX23-685" fmla="*/ 1366838 w 3095625"/>
                    <a:gd name="connsiteY23-686" fmla="*/ 2743200 h 3714750"/>
                    <a:gd name="connsiteX24-687" fmla="*/ 2315693 w 3095625"/>
                    <a:gd name="connsiteY24-688" fmla="*/ 2461839 h 3714750"/>
                    <a:gd name="connsiteX25-689" fmla="*/ 2675733 w 3095625"/>
                    <a:gd name="connsiteY25-690" fmla="*/ 2533847 h 3714750"/>
                    <a:gd name="connsiteX26-691" fmla="*/ 2747741 w 3095625"/>
                    <a:gd name="connsiteY26-692" fmla="*/ 2965895 h 3714750"/>
                    <a:gd name="connsiteX27-693" fmla="*/ 2481263 w 3095625"/>
                    <a:gd name="connsiteY27-694" fmla="*/ 3457575 h 3714750"/>
                    <a:gd name="connsiteX28-695" fmla="*/ 2109788 w 3095625"/>
                    <a:gd name="connsiteY28-696" fmla="*/ 3714750 h 3714750"/>
                    <a:gd name="connsiteX0-697" fmla="*/ 795338 w 3095625"/>
                    <a:gd name="connsiteY0-698" fmla="*/ 0 h 3714750"/>
                    <a:gd name="connsiteX1-699" fmla="*/ 509588 w 3095625"/>
                    <a:gd name="connsiteY1-700" fmla="*/ 314325 h 3714750"/>
                    <a:gd name="connsiteX2-701" fmla="*/ 538163 w 3095625"/>
                    <a:gd name="connsiteY2-702" fmla="*/ 828675 h 3714750"/>
                    <a:gd name="connsiteX3-703" fmla="*/ 80963 w 3095625"/>
                    <a:gd name="connsiteY3-704" fmla="*/ 1285875 h 3714750"/>
                    <a:gd name="connsiteX4-705" fmla="*/ 138113 w 3095625"/>
                    <a:gd name="connsiteY4-706" fmla="*/ 1628775 h 3714750"/>
                    <a:gd name="connsiteX5-707" fmla="*/ 909638 w 3095625"/>
                    <a:gd name="connsiteY5-708" fmla="*/ 1743075 h 3714750"/>
                    <a:gd name="connsiteX6-709" fmla="*/ 1338263 w 3095625"/>
                    <a:gd name="connsiteY6-710" fmla="*/ 1028700 h 3714750"/>
                    <a:gd name="connsiteX7-711" fmla="*/ 1481138 w 3095625"/>
                    <a:gd name="connsiteY7-712" fmla="*/ 685800 h 3714750"/>
                    <a:gd name="connsiteX8-713" fmla="*/ 1738313 w 3095625"/>
                    <a:gd name="connsiteY8-714" fmla="*/ 800100 h 3714750"/>
                    <a:gd name="connsiteX9-715" fmla="*/ 1852613 w 3095625"/>
                    <a:gd name="connsiteY9-716" fmla="*/ 742950 h 3714750"/>
                    <a:gd name="connsiteX10-717" fmla="*/ 2166938 w 3095625"/>
                    <a:gd name="connsiteY10-718" fmla="*/ 1371600 h 3714750"/>
                    <a:gd name="connsiteX11-719" fmla="*/ 3052763 w 3095625"/>
                    <a:gd name="connsiteY11-720" fmla="*/ 1828800 h 3714750"/>
                    <a:gd name="connsiteX12-721" fmla="*/ 2424113 w 3095625"/>
                    <a:gd name="connsiteY12-722" fmla="*/ 1543050 h 3714750"/>
                    <a:gd name="connsiteX13-723" fmla="*/ 2138363 w 3095625"/>
                    <a:gd name="connsiteY13-724" fmla="*/ 1314450 h 3714750"/>
                    <a:gd name="connsiteX14-725" fmla="*/ 1995488 w 3095625"/>
                    <a:gd name="connsiteY14-726" fmla="*/ 1657350 h 3714750"/>
                    <a:gd name="connsiteX15-727" fmla="*/ 1338263 w 3095625"/>
                    <a:gd name="connsiteY15-728" fmla="*/ 1828800 h 3714750"/>
                    <a:gd name="connsiteX16-729" fmla="*/ 652463 w 3095625"/>
                    <a:gd name="connsiteY16-730" fmla="*/ 1771650 h 3714750"/>
                    <a:gd name="connsiteX17-731" fmla="*/ 1452563 w 3095625"/>
                    <a:gd name="connsiteY17-732" fmla="*/ 1800225 h 3714750"/>
                    <a:gd name="connsiteX18-733" fmla="*/ 1938338 w 3095625"/>
                    <a:gd name="connsiteY18-734" fmla="*/ 1714500 h 3714750"/>
                    <a:gd name="connsiteX19-735" fmla="*/ 2315693 w 3095625"/>
                    <a:gd name="connsiteY19-736" fmla="*/ 1885775 h 3714750"/>
                    <a:gd name="connsiteX20-737" fmla="*/ 2166938 w 3095625"/>
                    <a:gd name="connsiteY20-738" fmla="*/ 2371725 h 3714750"/>
                    <a:gd name="connsiteX21-739" fmla="*/ 1595613 w 3095625"/>
                    <a:gd name="connsiteY21-740" fmla="*/ 2677863 h 3714750"/>
                    <a:gd name="connsiteX22-741" fmla="*/ 709613 w 3095625"/>
                    <a:gd name="connsiteY22-742" fmla="*/ 2886075 h 3714750"/>
                    <a:gd name="connsiteX23-743" fmla="*/ 1366838 w 3095625"/>
                    <a:gd name="connsiteY23-744" fmla="*/ 2743200 h 3714750"/>
                    <a:gd name="connsiteX24-745" fmla="*/ 2315693 w 3095625"/>
                    <a:gd name="connsiteY24-746" fmla="*/ 2461839 h 3714750"/>
                    <a:gd name="connsiteX25-747" fmla="*/ 2675733 w 3095625"/>
                    <a:gd name="connsiteY25-748" fmla="*/ 2533847 h 3714750"/>
                    <a:gd name="connsiteX26-749" fmla="*/ 2747741 w 3095625"/>
                    <a:gd name="connsiteY26-750" fmla="*/ 2965895 h 3714750"/>
                    <a:gd name="connsiteX27-751" fmla="*/ 2481263 w 3095625"/>
                    <a:gd name="connsiteY27-752" fmla="*/ 3457575 h 3714750"/>
                    <a:gd name="connsiteX28-753" fmla="*/ 2109788 w 3095625"/>
                    <a:gd name="connsiteY28-754" fmla="*/ 3714750 h 3714750"/>
                    <a:gd name="connsiteX0-755" fmla="*/ 795338 w 3095625"/>
                    <a:gd name="connsiteY0-756" fmla="*/ 0 h 3714750"/>
                    <a:gd name="connsiteX1-757" fmla="*/ 509588 w 3095625"/>
                    <a:gd name="connsiteY1-758" fmla="*/ 314325 h 3714750"/>
                    <a:gd name="connsiteX2-759" fmla="*/ 538163 w 3095625"/>
                    <a:gd name="connsiteY2-760" fmla="*/ 828675 h 3714750"/>
                    <a:gd name="connsiteX3-761" fmla="*/ 80963 w 3095625"/>
                    <a:gd name="connsiteY3-762" fmla="*/ 1285875 h 3714750"/>
                    <a:gd name="connsiteX4-763" fmla="*/ 138113 w 3095625"/>
                    <a:gd name="connsiteY4-764" fmla="*/ 1628775 h 3714750"/>
                    <a:gd name="connsiteX5-765" fmla="*/ 909638 w 3095625"/>
                    <a:gd name="connsiteY5-766" fmla="*/ 1743075 h 3714750"/>
                    <a:gd name="connsiteX6-767" fmla="*/ 1338263 w 3095625"/>
                    <a:gd name="connsiteY6-768" fmla="*/ 1028700 h 3714750"/>
                    <a:gd name="connsiteX7-769" fmla="*/ 1481138 w 3095625"/>
                    <a:gd name="connsiteY7-770" fmla="*/ 685800 h 3714750"/>
                    <a:gd name="connsiteX8-771" fmla="*/ 1738313 w 3095625"/>
                    <a:gd name="connsiteY8-772" fmla="*/ 800100 h 3714750"/>
                    <a:gd name="connsiteX9-773" fmla="*/ 1852613 w 3095625"/>
                    <a:gd name="connsiteY9-774" fmla="*/ 742950 h 3714750"/>
                    <a:gd name="connsiteX10-775" fmla="*/ 2166938 w 3095625"/>
                    <a:gd name="connsiteY10-776" fmla="*/ 1371600 h 3714750"/>
                    <a:gd name="connsiteX11-777" fmla="*/ 3052763 w 3095625"/>
                    <a:gd name="connsiteY11-778" fmla="*/ 1828800 h 3714750"/>
                    <a:gd name="connsiteX12-779" fmla="*/ 2424113 w 3095625"/>
                    <a:gd name="connsiteY12-780" fmla="*/ 1543050 h 3714750"/>
                    <a:gd name="connsiteX13-781" fmla="*/ 2138363 w 3095625"/>
                    <a:gd name="connsiteY13-782" fmla="*/ 1314450 h 3714750"/>
                    <a:gd name="connsiteX14-783" fmla="*/ 1995488 w 3095625"/>
                    <a:gd name="connsiteY14-784" fmla="*/ 1657350 h 3714750"/>
                    <a:gd name="connsiteX15-785" fmla="*/ 1338263 w 3095625"/>
                    <a:gd name="connsiteY15-786" fmla="*/ 1828800 h 3714750"/>
                    <a:gd name="connsiteX16-787" fmla="*/ 652463 w 3095625"/>
                    <a:gd name="connsiteY16-788" fmla="*/ 1771650 h 3714750"/>
                    <a:gd name="connsiteX17-789" fmla="*/ 1452563 w 3095625"/>
                    <a:gd name="connsiteY17-790" fmla="*/ 1800225 h 3714750"/>
                    <a:gd name="connsiteX18-791" fmla="*/ 1938338 w 3095625"/>
                    <a:gd name="connsiteY18-792" fmla="*/ 1714500 h 3714750"/>
                    <a:gd name="connsiteX19-793" fmla="*/ 2315693 w 3095625"/>
                    <a:gd name="connsiteY19-794" fmla="*/ 1885775 h 3714750"/>
                    <a:gd name="connsiteX20-795" fmla="*/ 2166938 w 3095625"/>
                    <a:gd name="connsiteY20-796" fmla="*/ 2371725 h 3714750"/>
                    <a:gd name="connsiteX21-797" fmla="*/ 1595613 w 3095625"/>
                    <a:gd name="connsiteY21-798" fmla="*/ 2677863 h 3714750"/>
                    <a:gd name="connsiteX22-799" fmla="*/ 709613 w 3095625"/>
                    <a:gd name="connsiteY22-800" fmla="*/ 2886075 h 3714750"/>
                    <a:gd name="connsiteX23-801" fmla="*/ 1366838 w 3095625"/>
                    <a:gd name="connsiteY23-802" fmla="*/ 2743200 h 3714750"/>
                    <a:gd name="connsiteX24-803" fmla="*/ 2315693 w 3095625"/>
                    <a:gd name="connsiteY24-804" fmla="*/ 2461839 h 3714750"/>
                    <a:gd name="connsiteX25-805" fmla="*/ 2675733 w 3095625"/>
                    <a:gd name="connsiteY25-806" fmla="*/ 2533847 h 3714750"/>
                    <a:gd name="connsiteX26-807" fmla="*/ 2747741 w 3095625"/>
                    <a:gd name="connsiteY26-808" fmla="*/ 2965895 h 3714750"/>
                    <a:gd name="connsiteX27-809" fmla="*/ 2481263 w 3095625"/>
                    <a:gd name="connsiteY27-810" fmla="*/ 3457575 h 3714750"/>
                    <a:gd name="connsiteX28-811" fmla="*/ 2109788 w 3095625"/>
                    <a:gd name="connsiteY28-812" fmla="*/ 3714750 h 3714750"/>
                  </a:gdLst>
                  <a:ahLst/>
                  <a:cxnLst>
                    <a:cxn ang="0">
                      <a:pos x="connsiteX0-755" y="connsiteY0-756"/>
                    </a:cxn>
                    <a:cxn ang="0">
                      <a:pos x="connsiteX1-757" y="connsiteY1-758"/>
                    </a:cxn>
                    <a:cxn ang="0">
                      <a:pos x="connsiteX2-759" y="connsiteY2-760"/>
                    </a:cxn>
                    <a:cxn ang="0">
                      <a:pos x="connsiteX3-761" y="connsiteY3-762"/>
                    </a:cxn>
                    <a:cxn ang="0">
                      <a:pos x="connsiteX4-763" y="connsiteY4-764"/>
                    </a:cxn>
                    <a:cxn ang="0">
                      <a:pos x="connsiteX5-765" y="connsiteY5-766"/>
                    </a:cxn>
                    <a:cxn ang="0">
                      <a:pos x="connsiteX6-767" y="connsiteY6-768"/>
                    </a:cxn>
                    <a:cxn ang="0">
                      <a:pos x="connsiteX7-769" y="connsiteY7-770"/>
                    </a:cxn>
                    <a:cxn ang="0">
                      <a:pos x="connsiteX8-771" y="connsiteY8-772"/>
                    </a:cxn>
                    <a:cxn ang="0">
                      <a:pos x="connsiteX9-773" y="connsiteY9-774"/>
                    </a:cxn>
                    <a:cxn ang="0">
                      <a:pos x="connsiteX10-775" y="connsiteY10-776"/>
                    </a:cxn>
                    <a:cxn ang="0">
                      <a:pos x="connsiteX11-777" y="connsiteY11-778"/>
                    </a:cxn>
                    <a:cxn ang="0">
                      <a:pos x="connsiteX12-779" y="connsiteY12-780"/>
                    </a:cxn>
                    <a:cxn ang="0">
                      <a:pos x="connsiteX13-781" y="connsiteY13-782"/>
                    </a:cxn>
                    <a:cxn ang="0">
                      <a:pos x="connsiteX14-783" y="connsiteY14-784"/>
                    </a:cxn>
                    <a:cxn ang="0">
                      <a:pos x="connsiteX15-785" y="connsiteY15-786"/>
                    </a:cxn>
                    <a:cxn ang="0">
                      <a:pos x="connsiteX16-787" y="connsiteY16-788"/>
                    </a:cxn>
                    <a:cxn ang="0">
                      <a:pos x="connsiteX17-789" y="connsiteY17-790"/>
                    </a:cxn>
                    <a:cxn ang="0">
                      <a:pos x="connsiteX18-791" y="connsiteY18-792"/>
                    </a:cxn>
                    <a:cxn ang="0">
                      <a:pos x="connsiteX19-793" y="connsiteY19-794"/>
                    </a:cxn>
                    <a:cxn ang="0">
                      <a:pos x="connsiteX20-795" y="connsiteY20-796"/>
                    </a:cxn>
                    <a:cxn ang="0">
                      <a:pos x="connsiteX21-797" y="connsiteY21-798"/>
                    </a:cxn>
                    <a:cxn ang="0">
                      <a:pos x="connsiteX22-799" y="connsiteY22-800"/>
                    </a:cxn>
                    <a:cxn ang="0">
                      <a:pos x="connsiteX23-801" y="connsiteY23-802"/>
                    </a:cxn>
                    <a:cxn ang="0">
                      <a:pos x="connsiteX24-803" y="connsiteY24-804"/>
                    </a:cxn>
                    <a:cxn ang="0">
                      <a:pos x="connsiteX25-805" y="connsiteY25-806"/>
                    </a:cxn>
                    <a:cxn ang="0">
                      <a:pos x="connsiteX26-807" y="connsiteY26-808"/>
                    </a:cxn>
                    <a:cxn ang="0">
                      <a:pos x="connsiteX27-809" y="connsiteY27-810"/>
                    </a:cxn>
                    <a:cxn ang="0">
                      <a:pos x="connsiteX28-811" y="connsiteY28-812"/>
                    </a:cxn>
                  </a:cxnLst>
                  <a:rect l="l" t="t" r="r" b="b"/>
                  <a:pathLst>
                    <a:path w="3095625" h="3714750">
                      <a:moveTo>
                        <a:pt x="795338" y="0"/>
                      </a:moveTo>
                      <a:cubicBezTo>
                        <a:pt x="673894" y="88106"/>
                        <a:pt x="552450" y="176213"/>
                        <a:pt x="509588" y="314325"/>
                      </a:cubicBezTo>
                      <a:cubicBezTo>
                        <a:pt x="466726" y="452437"/>
                        <a:pt x="609600" y="666750"/>
                        <a:pt x="538163" y="828675"/>
                      </a:cubicBezTo>
                      <a:cubicBezTo>
                        <a:pt x="466726" y="990600"/>
                        <a:pt x="147638" y="1152525"/>
                        <a:pt x="80963" y="1285875"/>
                      </a:cubicBezTo>
                      <a:cubicBezTo>
                        <a:pt x="14288" y="1419225"/>
                        <a:pt x="0" y="1552575"/>
                        <a:pt x="138113" y="1628775"/>
                      </a:cubicBezTo>
                      <a:cubicBezTo>
                        <a:pt x="276226" y="1704975"/>
                        <a:pt x="709613" y="1843088"/>
                        <a:pt x="909638" y="1743075"/>
                      </a:cubicBezTo>
                      <a:cubicBezTo>
                        <a:pt x="1109663" y="1643063"/>
                        <a:pt x="1243013" y="1204912"/>
                        <a:pt x="1338263" y="1028700"/>
                      </a:cubicBezTo>
                      <a:cubicBezTo>
                        <a:pt x="1433513" y="852488"/>
                        <a:pt x="1414463" y="723900"/>
                        <a:pt x="1481138" y="685800"/>
                      </a:cubicBezTo>
                      <a:cubicBezTo>
                        <a:pt x="1547813" y="647700"/>
                        <a:pt x="1676400" y="790575"/>
                        <a:pt x="1738313" y="800100"/>
                      </a:cubicBezTo>
                      <a:cubicBezTo>
                        <a:pt x="1800225" y="809625"/>
                        <a:pt x="1781175" y="647700"/>
                        <a:pt x="1852613" y="742950"/>
                      </a:cubicBezTo>
                      <a:cubicBezTo>
                        <a:pt x="1924050" y="838200"/>
                        <a:pt x="1966913" y="1190625"/>
                        <a:pt x="2166938" y="1371600"/>
                      </a:cubicBezTo>
                      <a:cubicBezTo>
                        <a:pt x="2366963" y="1552575"/>
                        <a:pt x="3009901" y="1800225"/>
                        <a:pt x="3052763" y="1828800"/>
                      </a:cubicBezTo>
                      <a:cubicBezTo>
                        <a:pt x="3095625" y="1857375"/>
                        <a:pt x="2576513" y="1628775"/>
                        <a:pt x="2424113" y="1543050"/>
                      </a:cubicBezTo>
                      <a:cubicBezTo>
                        <a:pt x="2271713" y="1457325"/>
                        <a:pt x="2192108" y="1378244"/>
                        <a:pt x="2138363" y="1314450"/>
                      </a:cubicBezTo>
                      <a:cubicBezTo>
                        <a:pt x="2066925" y="1333500"/>
                        <a:pt x="2128838" y="1571625"/>
                        <a:pt x="1995488" y="1657350"/>
                      </a:cubicBezTo>
                      <a:cubicBezTo>
                        <a:pt x="1862138" y="1743075"/>
                        <a:pt x="1562101" y="1809750"/>
                        <a:pt x="1338263" y="1828800"/>
                      </a:cubicBezTo>
                      <a:lnTo>
                        <a:pt x="652463" y="1771650"/>
                      </a:lnTo>
                      <a:cubicBezTo>
                        <a:pt x="671513" y="1766888"/>
                        <a:pt x="1238251" y="1809750"/>
                        <a:pt x="1452563" y="1800225"/>
                      </a:cubicBezTo>
                      <a:cubicBezTo>
                        <a:pt x="1666875" y="1790700"/>
                        <a:pt x="1794483" y="1700242"/>
                        <a:pt x="1938338" y="1714500"/>
                      </a:cubicBezTo>
                      <a:cubicBezTo>
                        <a:pt x="2082193" y="1728758"/>
                        <a:pt x="2238781" y="1725529"/>
                        <a:pt x="2315693" y="1885775"/>
                      </a:cubicBezTo>
                      <a:cubicBezTo>
                        <a:pt x="2382585" y="2066737"/>
                        <a:pt x="2286951" y="2239711"/>
                        <a:pt x="2166938" y="2371725"/>
                      </a:cubicBezTo>
                      <a:cubicBezTo>
                        <a:pt x="2046925" y="2503739"/>
                        <a:pt x="1838500" y="2592138"/>
                        <a:pt x="1595613" y="2677863"/>
                      </a:cubicBezTo>
                      <a:cubicBezTo>
                        <a:pt x="1352725" y="2763588"/>
                        <a:pt x="747742" y="2875185"/>
                        <a:pt x="709613" y="2886075"/>
                      </a:cubicBezTo>
                      <a:cubicBezTo>
                        <a:pt x="671484" y="2896965"/>
                        <a:pt x="1099158" y="2813906"/>
                        <a:pt x="1366838" y="2743200"/>
                      </a:cubicBezTo>
                      <a:cubicBezTo>
                        <a:pt x="1634518" y="2672494"/>
                        <a:pt x="2097544" y="2496731"/>
                        <a:pt x="2315693" y="2461839"/>
                      </a:cubicBezTo>
                      <a:cubicBezTo>
                        <a:pt x="2533842" y="2426947"/>
                        <a:pt x="2603725" y="2449838"/>
                        <a:pt x="2675733" y="2533847"/>
                      </a:cubicBezTo>
                      <a:cubicBezTo>
                        <a:pt x="2747741" y="2617856"/>
                        <a:pt x="2780153" y="2811940"/>
                        <a:pt x="2747741" y="2965895"/>
                      </a:cubicBezTo>
                      <a:cubicBezTo>
                        <a:pt x="2715329" y="3119850"/>
                        <a:pt x="2587588" y="3332766"/>
                        <a:pt x="2481263" y="3457575"/>
                      </a:cubicBezTo>
                      <a:cubicBezTo>
                        <a:pt x="2374938" y="3582384"/>
                        <a:pt x="2233613" y="3648075"/>
                        <a:pt x="2109788" y="3714750"/>
                      </a:cubicBezTo>
                    </a:path>
                  </a:pathLst>
                </a:cu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132" name="组合 139"/>
              <p:cNvGrpSpPr/>
              <p:nvPr/>
            </p:nvGrpSpPr>
            <p:grpSpPr bwMode="auto">
              <a:xfrm>
                <a:off x="1980461" y="4508988"/>
                <a:ext cx="633503" cy="504189"/>
                <a:chOff x="3898350" y="2245505"/>
                <a:chExt cx="1324804" cy="1054378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3905711" y="2236167"/>
                  <a:ext cx="1325046" cy="1052025"/>
                </a:xfrm>
                <a:custGeom>
                  <a:avLst/>
                  <a:gdLst>
                    <a:gd name="connsiteX0" fmla="*/ 179917 w 1325034"/>
                    <a:gd name="connsiteY0" fmla="*/ 2117 h 1049867"/>
                    <a:gd name="connsiteX1" fmla="*/ 497417 w 1325034"/>
                    <a:gd name="connsiteY1" fmla="*/ 154517 h 1049867"/>
                    <a:gd name="connsiteX2" fmla="*/ 776817 w 1325034"/>
                    <a:gd name="connsiteY2" fmla="*/ 446617 h 1049867"/>
                    <a:gd name="connsiteX3" fmla="*/ 700617 w 1325034"/>
                    <a:gd name="connsiteY3" fmla="*/ 370417 h 1049867"/>
                    <a:gd name="connsiteX4" fmla="*/ 776817 w 1325034"/>
                    <a:gd name="connsiteY4" fmla="*/ 332317 h 1049867"/>
                    <a:gd name="connsiteX5" fmla="*/ 929217 w 1325034"/>
                    <a:gd name="connsiteY5" fmla="*/ 306917 h 1049867"/>
                    <a:gd name="connsiteX6" fmla="*/ 967317 w 1325034"/>
                    <a:gd name="connsiteY6" fmla="*/ 332317 h 1049867"/>
                    <a:gd name="connsiteX7" fmla="*/ 1119717 w 1325034"/>
                    <a:gd name="connsiteY7" fmla="*/ 256117 h 1049867"/>
                    <a:gd name="connsiteX8" fmla="*/ 1259417 w 1325034"/>
                    <a:gd name="connsiteY8" fmla="*/ 345017 h 1049867"/>
                    <a:gd name="connsiteX9" fmla="*/ 1322917 w 1325034"/>
                    <a:gd name="connsiteY9" fmla="*/ 510117 h 1049867"/>
                    <a:gd name="connsiteX10" fmla="*/ 1246717 w 1325034"/>
                    <a:gd name="connsiteY10" fmla="*/ 611717 h 1049867"/>
                    <a:gd name="connsiteX11" fmla="*/ 1183217 w 1325034"/>
                    <a:gd name="connsiteY11" fmla="*/ 649817 h 1049867"/>
                    <a:gd name="connsiteX12" fmla="*/ 1145117 w 1325034"/>
                    <a:gd name="connsiteY12" fmla="*/ 726017 h 1049867"/>
                    <a:gd name="connsiteX13" fmla="*/ 662517 w 1325034"/>
                    <a:gd name="connsiteY13" fmla="*/ 1030817 h 1049867"/>
                    <a:gd name="connsiteX14" fmla="*/ 370417 w 1325034"/>
                    <a:gd name="connsiteY14" fmla="*/ 840317 h 1049867"/>
                    <a:gd name="connsiteX15" fmla="*/ 78317 w 1325034"/>
                    <a:gd name="connsiteY15" fmla="*/ 484717 h 1049867"/>
                    <a:gd name="connsiteX16" fmla="*/ 14817 w 1325034"/>
                    <a:gd name="connsiteY16" fmla="*/ 167217 h 1049867"/>
                    <a:gd name="connsiteX17" fmla="*/ 179917 w 1325034"/>
                    <a:gd name="connsiteY17" fmla="*/ 2117 h 104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25034" h="1049867">
                      <a:moveTo>
                        <a:pt x="179917" y="2117"/>
                      </a:moveTo>
                      <a:cubicBezTo>
                        <a:pt x="260350" y="0"/>
                        <a:pt x="397934" y="80434"/>
                        <a:pt x="497417" y="154517"/>
                      </a:cubicBezTo>
                      <a:cubicBezTo>
                        <a:pt x="596900" y="228600"/>
                        <a:pt x="742950" y="410634"/>
                        <a:pt x="776817" y="446617"/>
                      </a:cubicBezTo>
                      <a:cubicBezTo>
                        <a:pt x="810684" y="482600"/>
                        <a:pt x="700617" y="389467"/>
                        <a:pt x="700617" y="370417"/>
                      </a:cubicBezTo>
                      <a:cubicBezTo>
                        <a:pt x="700617" y="351367"/>
                        <a:pt x="738717" y="342900"/>
                        <a:pt x="776817" y="332317"/>
                      </a:cubicBezTo>
                      <a:cubicBezTo>
                        <a:pt x="814917" y="321734"/>
                        <a:pt x="897467" y="306917"/>
                        <a:pt x="929217" y="306917"/>
                      </a:cubicBezTo>
                      <a:cubicBezTo>
                        <a:pt x="960967" y="306917"/>
                        <a:pt x="935567" y="340784"/>
                        <a:pt x="967317" y="332317"/>
                      </a:cubicBezTo>
                      <a:cubicBezTo>
                        <a:pt x="999067" y="323850"/>
                        <a:pt x="1071034" y="254000"/>
                        <a:pt x="1119717" y="256117"/>
                      </a:cubicBezTo>
                      <a:cubicBezTo>
                        <a:pt x="1168400" y="258234"/>
                        <a:pt x="1225550" y="302684"/>
                        <a:pt x="1259417" y="345017"/>
                      </a:cubicBezTo>
                      <a:cubicBezTo>
                        <a:pt x="1293284" y="387350"/>
                        <a:pt x="1325034" y="465667"/>
                        <a:pt x="1322917" y="510117"/>
                      </a:cubicBezTo>
                      <a:cubicBezTo>
                        <a:pt x="1320800" y="554567"/>
                        <a:pt x="1270000" y="588434"/>
                        <a:pt x="1246717" y="611717"/>
                      </a:cubicBezTo>
                      <a:cubicBezTo>
                        <a:pt x="1223434" y="635000"/>
                        <a:pt x="1200150" y="630767"/>
                        <a:pt x="1183217" y="649817"/>
                      </a:cubicBezTo>
                      <a:cubicBezTo>
                        <a:pt x="1166284" y="668867"/>
                        <a:pt x="1231900" y="662517"/>
                        <a:pt x="1145117" y="726017"/>
                      </a:cubicBezTo>
                      <a:cubicBezTo>
                        <a:pt x="1058334" y="789517"/>
                        <a:pt x="791634" y="1011767"/>
                        <a:pt x="662517" y="1030817"/>
                      </a:cubicBezTo>
                      <a:cubicBezTo>
                        <a:pt x="533400" y="1049867"/>
                        <a:pt x="467784" y="931334"/>
                        <a:pt x="370417" y="840317"/>
                      </a:cubicBezTo>
                      <a:cubicBezTo>
                        <a:pt x="273050" y="749300"/>
                        <a:pt x="137584" y="596900"/>
                        <a:pt x="78317" y="484717"/>
                      </a:cubicBezTo>
                      <a:cubicBezTo>
                        <a:pt x="19050" y="372534"/>
                        <a:pt x="0" y="245534"/>
                        <a:pt x="14817" y="167217"/>
                      </a:cubicBezTo>
                      <a:cubicBezTo>
                        <a:pt x="29634" y="88900"/>
                        <a:pt x="99484" y="4234"/>
                        <a:pt x="179917" y="2117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4922690" y="2594576"/>
                  <a:ext cx="187868" cy="331869"/>
                </a:xfrm>
                <a:custGeom>
                  <a:avLst/>
                  <a:gdLst>
                    <a:gd name="connsiteX0" fmla="*/ 0 w 190500"/>
                    <a:gd name="connsiteY0" fmla="*/ 0 h 330200"/>
                    <a:gd name="connsiteX1" fmla="*/ 190500 w 190500"/>
                    <a:gd name="connsiteY1" fmla="*/ 330200 h 33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500" h="330200">
                      <a:moveTo>
                        <a:pt x="0" y="0"/>
                      </a:moveTo>
                      <a:lnTo>
                        <a:pt x="190500" y="330200"/>
                      </a:lnTo>
                    </a:path>
                  </a:pathLst>
                </a:cu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3908767" y="2263037"/>
                  <a:ext cx="921048" cy="1028794"/>
                </a:xfrm>
                <a:custGeom>
                  <a:avLst/>
                  <a:gdLst>
                    <a:gd name="connsiteX0" fmla="*/ 118533 w 918633"/>
                    <a:gd name="connsiteY0" fmla="*/ 114300 h 1026583"/>
                    <a:gd name="connsiteX1" fmla="*/ 524933 w 918633"/>
                    <a:gd name="connsiteY1" fmla="*/ 723900 h 1026583"/>
                    <a:gd name="connsiteX2" fmla="*/ 918633 w 918633"/>
                    <a:gd name="connsiteY2" fmla="*/ 850900 h 1026583"/>
                    <a:gd name="connsiteX3" fmla="*/ 817033 w 918633"/>
                    <a:gd name="connsiteY3" fmla="*/ 939800 h 1026583"/>
                    <a:gd name="connsiteX4" fmla="*/ 651933 w 918633"/>
                    <a:gd name="connsiteY4" fmla="*/ 1016000 h 1026583"/>
                    <a:gd name="connsiteX5" fmla="*/ 423333 w 918633"/>
                    <a:gd name="connsiteY5" fmla="*/ 876300 h 1026583"/>
                    <a:gd name="connsiteX6" fmla="*/ 80433 w 918633"/>
                    <a:gd name="connsiteY6" fmla="*/ 495300 h 1026583"/>
                    <a:gd name="connsiteX7" fmla="*/ 4233 w 918633"/>
                    <a:gd name="connsiteY7" fmla="*/ 190500 h 1026583"/>
                    <a:gd name="connsiteX8" fmla="*/ 55033 w 918633"/>
                    <a:gd name="connsiteY8" fmla="*/ 38100 h 1026583"/>
                    <a:gd name="connsiteX9" fmla="*/ 118533 w 918633"/>
                    <a:gd name="connsiteY9" fmla="*/ 114300 h 1026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8633" h="1026583">
                      <a:moveTo>
                        <a:pt x="118533" y="114300"/>
                      </a:moveTo>
                      <a:cubicBezTo>
                        <a:pt x="196850" y="228600"/>
                        <a:pt x="391583" y="601133"/>
                        <a:pt x="524933" y="723900"/>
                      </a:cubicBezTo>
                      <a:cubicBezTo>
                        <a:pt x="658283" y="846667"/>
                        <a:pt x="788458" y="848783"/>
                        <a:pt x="918633" y="850900"/>
                      </a:cubicBezTo>
                      <a:cubicBezTo>
                        <a:pt x="884766" y="880533"/>
                        <a:pt x="861483" y="912283"/>
                        <a:pt x="817033" y="939800"/>
                      </a:cubicBezTo>
                      <a:cubicBezTo>
                        <a:pt x="772583" y="967317"/>
                        <a:pt x="717550" y="1026583"/>
                        <a:pt x="651933" y="1016000"/>
                      </a:cubicBezTo>
                      <a:cubicBezTo>
                        <a:pt x="586316" y="1005417"/>
                        <a:pt x="518583" y="963083"/>
                        <a:pt x="423333" y="876300"/>
                      </a:cubicBezTo>
                      <a:cubicBezTo>
                        <a:pt x="328083" y="789517"/>
                        <a:pt x="150283" y="609600"/>
                        <a:pt x="80433" y="495300"/>
                      </a:cubicBezTo>
                      <a:cubicBezTo>
                        <a:pt x="10583" y="381000"/>
                        <a:pt x="8466" y="266700"/>
                        <a:pt x="4233" y="190500"/>
                      </a:cubicBezTo>
                      <a:cubicBezTo>
                        <a:pt x="0" y="114300"/>
                        <a:pt x="33866" y="50800"/>
                        <a:pt x="55033" y="38100"/>
                      </a:cubicBezTo>
                      <a:cubicBezTo>
                        <a:pt x="76200" y="25400"/>
                        <a:pt x="40216" y="0"/>
                        <a:pt x="118533" y="1143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cxnSp>
          <p:nvCxnSpPr>
            <p:cNvPr id="20" name="直接连接符 19"/>
            <p:cNvCxnSpPr/>
            <p:nvPr/>
          </p:nvCxnSpPr>
          <p:spPr>
            <a:xfrm>
              <a:off x="5438293" y="2561693"/>
              <a:ext cx="71550" cy="576064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3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2"/>
          <p:cNvSpPr txBox="1">
            <a:spLocks noChangeArrowheads="1"/>
          </p:cNvSpPr>
          <p:nvPr/>
        </p:nvSpPr>
        <p:spPr bwMode="auto">
          <a:xfrm rot="-725051">
            <a:off x="1293813" y="2024063"/>
            <a:ext cx="4357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忽然，一只小手慢慢地举了起来</a:t>
            </a:r>
            <a:r>
              <a:rPr lang="en-US" altLang="zh-CN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 rot="-725051">
            <a:off x="1350963" y="2557463"/>
            <a:ext cx="4357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但是刚刚举到一半却又放下了</a:t>
            </a:r>
            <a:r>
              <a:rPr lang="en-US" altLang="zh-CN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 rot="-725051">
            <a:off x="2136775" y="2771775"/>
            <a:ext cx="4357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好一会儿又举了起来，再也没有放下</a:t>
            </a:r>
            <a:r>
              <a:rPr lang="en-US" altLang="zh-CN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329"/>
          <p:cNvSpPr>
            <a:spLocks noChangeArrowheads="1"/>
          </p:cNvSpPr>
          <p:nvPr/>
        </p:nvSpPr>
        <p:spPr bwMode="auto">
          <a:xfrm>
            <a:off x="1714500" y="2714625"/>
            <a:ext cx="58578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医生很高兴，马上把那个小男孩带到临时手术室，</a:t>
            </a:r>
            <a:endParaRPr lang="en-US" altLang="zh-CN" sz="20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让他躺在床上。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6"/>
          <p:cNvGrpSpPr>
            <a:grpSpLocks noChangeAspect="1"/>
          </p:cNvGrpSpPr>
          <p:nvPr/>
        </p:nvGrpSpPr>
        <p:grpSpPr bwMode="auto">
          <a:xfrm rot="-1016522">
            <a:off x="1925638" y="3232150"/>
            <a:ext cx="363537" cy="1509713"/>
            <a:chOff x="4663058" y="3553966"/>
            <a:chExt cx="432048" cy="1796375"/>
          </a:xfrm>
        </p:grpSpPr>
        <p:grpSp>
          <p:nvGrpSpPr>
            <p:cNvPr id="6248" name="组合 505"/>
            <p:cNvGrpSpPr/>
            <p:nvPr/>
          </p:nvGrpSpPr>
          <p:grpSpPr bwMode="auto">
            <a:xfrm flipH="1">
              <a:off x="4701697" y="4341828"/>
              <a:ext cx="366015" cy="998193"/>
              <a:chOff x="8058481" y="3767411"/>
              <a:chExt cx="338825" cy="927660"/>
            </a:xfrm>
          </p:grpSpPr>
          <p:sp>
            <p:nvSpPr>
              <p:cNvPr id="213" name="任意多边形 212"/>
              <p:cNvSpPr/>
              <p:nvPr/>
            </p:nvSpPr>
            <p:spPr>
              <a:xfrm rot="12770631">
                <a:off x="8073528" y="4186654"/>
                <a:ext cx="338825" cy="503816"/>
              </a:xfrm>
              <a:custGeom>
                <a:avLst/>
                <a:gdLst>
                  <a:gd name="connsiteX0" fmla="*/ 1524000 w 1695450"/>
                  <a:gd name="connsiteY0" fmla="*/ 1771650 h 2597150"/>
                  <a:gd name="connsiteX1" fmla="*/ 1511300 w 1695450"/>
                  <a:gd name="connsiteY1" fmla="*/ 1200150 h 2597150"/>
                  <a:gd name="connsiteX2" fmla="*/ 1511300 w 1695450"/>
                  <a:gd name="connsiteY2" fmla="*/ 742950 h 2597150"/>
                  <a:gd name="connsiteX3" fmla="*/ 1295400 w 1695450"/>
                  <a:gd name="connsiteY3" fmla="*/ 742950 h 2597150"/>
                  <a:gd name="connsiteX4" fmla="*/ 1231900 w 1695450"/>
                  <a:gd name="connsiteY4" fmla="*/ 1162050 h 2597150"/>
                  <a:gd name="connsiteX5" fmla="*/ 1066800 w 1695450"/>
                  <a:gd name="connsiteY5" fmla="*/ 730250 h 2597150"/>
                  <a:gd name="connsiteX6" fmla="*/ 749300 w 1695450"/>
                  <a:gd name="connsiteY6" fmla="*/ 107950 h 2597150"/>
                  <a:gd name="connsiteX7" fmla="*/ 571500 w 1695450"/>
                  <a:gd name="connsiteY7" fmla="*/ 107950 h 2597150"/>
                  <a:gd name="connsiteX8" fmla="*/ 774700 w 1695450"/>
                  <a:gd name="connsiteY8" fmla="*/ 755650 h 2597150"/>
                  <a:gd name="connsiteX9" fmla="*/ 533400 w 1695450"/>
                  <a:gd name="connsiteY9" fmla="*/ 146050 h 2597150"/>
                  <a:gd name="connsiteX10" fmla="*/ 279400 w 1695450"/>
                  <a:gd name="connsiteY10" fmla="*/ 146050 h 2597150"/>
                  <a:gd name="connsiteX11" fmla="*/ 482600 w 1695450"/>
                  <a:gd name="connsiteY11" fmla="*/ 755650 h 2597150"/>
                  <a:gd name="connsiteX12" fmla="*/ 317500 w 1695450"/>
                  <a:gd name="connsiteY12" fmla="*/ 361950 h 2597150"/>
                  <a:gd name="connsiteX13" fmla="*/ 76200 w 1695450"/>
                  <a:gd name="connsiteY13" fmla="*/ 438150 h 2597150"/>
                  <a:gd name="connsiteX14" fmla="*/ 304800 w 1695450"/>
                  <a:gd name="connsiteY14" fmla="*/ 946150 h 2597150"/>
                  <a:gd name="connsiteX15" fmla="*/ 88900 w 1695450"/>
                  <a:gd name="connsiteY15" fmla="*/ 577850 h 2597150"/>
                  <a:gd name="connsiteX16" fmla="*/ 38100 w 1695450"/>
                  <a:gd name="connsiteY16" fmla="*/ 831850 h 2597150"/>
                  <a:gd name="connsiteX17" fmla="*/ 317500 w 1695450"/>
                  <a:gd name="connsiteY17" fmla="*/ 1403350 h 2597150"/>
                  <a:gd name="connsiteX18" fmla="*/ 647700 w 1695450"/>
                  <a:gd name="connsiteY18" fmla="*/ 1797050 h 2597150"/>
                  <a:gd name="connsiteX19" fmla="*/ 850900 w 1695450"/>
                  <a:gd name="connsiteY19" fmla="*/ 1974850 h 2597150"/>
                  <a:gd name="connsiteX20" fmla="*/ 1092200 w 1695450"/>
                  <a:gd name="connsiteY20" fmla="*/ 2381250 h 2597150"/>
                  <a:gd name="connsiteX21" fmla="*/ 1409700 w 1695450"/>
                  <a:gd name="connsiteY21" fmla="*/ 2559050 h 2597150"/>
                  <a:gd name="connsiteX22" fmla="*/ 1676400 w 1695450"/>
                  <a:gd name="connsiteY22" fmla="*/ 2152650 h 2597150"/>
                  <a:gd name="connsiteX23" fmla="*/ 1524000 w 1695450"/>
                  <a:gd name="connsiteY23" fmla="*/ 1771650 h 2597150"/>
                  <a:gd name="connsiteX0-1" fmla="*/ 1524000 w 1695450"/>
                  <a:gd name="connsiteY0-2" fmla="*/ 1771650 h 2597150"/>
                  <a:gd name="connsiteX1-3" fmla="*/ 1511300 w 1695450"/>
                  <a:gd name="connsiteY1-4" fmla="*/ 1200150 h 2597150"/>
                  <a:gd name="connsiteX2-5" fmla="*/ 1511300 w 1695450"/>
                  <a:gd name="connsiteY2-6" fmla="*/ 742950 h 2597150"/>
                  <a:gd name="connsiteX3-7" fmla="*/ 1295400 w 1695450"/>
                  <a:gd name="connsiteY3-8" fmla="*/ 742950 h 2597150"/>
                  <a:gd name="connsiteX4-9" fmla="*/ 1231900 w 1695450"/>
                  <a:gd name="connsiteY4-10" fmla="*/ 1162050 h 2597150"/>
                  <a:gd name="connsiteX5-11" fmla="*/ 1066800 w 1695450"/>
                  <a:gd name="connsiteY5-12" fmla="*/ 730250 h 2597150"/>
                  <a:gd name="connsiteX6-13" fmla="*/ 749300 w 1695450"/>
                  <a:gd name="connsiteY6-14" fmla="*/ 107950 h 2597150"/>
                  <a:gd name="connsiteX7-15" fmla="*/ 571500 w 1695450"/>
                  <a:gd name="connsiteY7-16" fmla="*/ 107950 h 2597150"/>
                  <a:gd name="connsiteX8-17" fmla="*/ 774700 w 1695450"/>
                  <a:gd name="connsiteY8-18" fmla="*/ 755650 h 2597150"/>
                  <a:gd name="connsiteX9-19" fmla="*/ 533400 w 1695450"/>
                  <a:gd name="connsiteY9-20" fmla="*/ 146050 h 2597150"/>
                  <a:gd name="connsiteX10-21" fmla="*/ 279400 w 1695450"/>
                  <a:gd name="connsiteY10-22" fmla="*/ 146050 h 2597150"/>
                  <a:gd name="connsiteX11-23" fmla="*/ 482600 w 1695450"/>
                  <a:gd name="connsiteY11-24" fmla="*/ 755650 h 2597150"/>
                  <a:gd name="connsiteX12-25" fmla="*/ 275683 w 1695450"/>
                  <a:gd name="connsiteY12-26" fmla="*/ 353146 h 2597150"/>
                  <a:gd name="connsiteX13-27" fmla="*/ 76200 w 1695450"/>
                  <a:gd name="connsiteY13-28" fmla="*/ 438150 h 2597150"/>
                  <a:gd name="connsiteX14-29" fmla="*/ 304800 w 1695450"/>
                  <a:gd name="connsiteY14-30" fmla="*/ 946150 h 2597150"/>
                  <a:gd name="connsiteX15-31" fmla="*/ 88900 w 1695450"/>
                  <a:gd name="connsiteY15-32" fmla="*/ 577850 h 2597150"/>
                  <a:gd name="connsiteX16-33" fmla="*/ 38100 w 1695450"/>
                  <a:gd name="connsiteY16-34" fmla="*/ 831850 h 2597150"/>
                  <a:gd name="connsiteX17-35" fmla="*/ 317500 w 1695450"/>
                  <a:gd name="connsiteY17-36" fmla="*/ 1403350 h 2597150"/>
                  <a:gd name="connsiteX18-37" fmla="*/ 647700 w 1695450"/>
                  <a:gd name="connsiteY18-38" fmla="*/ 1797050 h 2597150"/>
                  <a:gd name="connsiteX19-39" fmla="*/ 850900 w 1695450"/>
                  <a:gd name="connsiteY19-40" fmla="*/ 1974850 h 2597150"/>
                  <a:gd name="connsiteX20-41" fmla="*/ 1092200 w 1695450"/>
                  <a:gd name="connsiteY20-42" fmla="*/ 2381250 h 2597150"/>
                  <a:gd name="connsiteX21-43" fmla="*/ 1409700 w 1695450"/>
                  <a:gd name="connsiteY21-44" fmla="*/ 2559050 h 2597150"/>
                  <a:gd name="connsiteX22-45" fmla="*/ 1676400 w 1695450"/>
                  <a:gd name="connsiteY22-46" fmla="*/ 2152650 h 2597150"/>
                  <a:gd name="connsiteX23-47" fmla="*/ 1524000 w 1695450"/>
                  <a:gd name="connsiteY23-48" fmla="*/ 1771650 h 2597150"/>
                  <a:gd name="connsiteX0-49" fmla="*/ 1524000 w 1695450"/>
                  <a:gd name="connsiteY0-50" fmla="*/ 1771650 h 2597150"/>
                  <a:gd name="connsiteX1-51" fmla="*/ 1511300 w 1695450"/>
                  <a:gd name="connsiteY1-52" fmla="*/ 1200150 h 2597150"/>
                  <a:gd name="connsiteX2-53" fmla="*/ 1511300 w 1695450"/>
                  <a:gd name="connsiteY2-54" fmla="*/ 742950 h 2597150"/>
                  <a:gd name="connsiteX3-55" fmla="*/ 1295400 w 1695450"/>
                  <a:gd name="connsiteY3-56" fmla="*/ 742950 h 2597150"/>
                  <a:gd name="connsiteX4-57" fmla="*/ 1231900 w 1695450"/>
                  <a:gd name="connsiteY4-58" fmla="*/ 1162050 h 2597150"/>
                  <a:gd name="connsiteX5-59" fmla="*/ 1066800 w 1695450"/>
                  <a:gd name="connsiteY5-60" fmla="*/ 730250 h 2597150"/>
                  <a:gd name="connsiteX6-61" fmla="*/ 749300 w 1695450"/>
                  <a:gd name="connsiteY6-62" fmla="*/ 107950 h 2597150"/>
                  <a:gd name="connsiteX7-63" fmla="*/ 571500 w 1695450"/>
                  <a:gd name="connsiteY7-64" fmla="*/ 107950 h 2597150"/>
                  <a:gd name="connsiteX8-65" fmla="*/ 774700 w 1695450"/>
                  <a:gd name="connsiteY8-66" fmla="*/ 755650 h 2597150"/>
                  <a:gd name="connsiteX9-67" fmla="*/ 533400 w 1695450"/>
                  <a:gd name="connsiteY9-68" fmla="*/ 146050 h 2597150"/>
                  <a:gd name="connsiteX10-69" fmla="*/ 261899 w 1695450"/>
                  <a:gd name="connsiteY10-70" fmla="*/ 215304 h 2597150"/>
                  <a:gd name="connsiteX11-71" fmla="*/ 482600 w 1695450"/>
                  <a:gd name="connsiteY11-72" fmla="*/ 755650 h 2597150"/>
                  <a:gd name="connsiteX12-73" fmla="*/ 275683 w 1695450"/>
                  <a:gd name="connsiteY12-74" fmla="*/ 353146 h 2597150"/>
                  <a:gd name="connsiteX13-75" fmla="*/ 76200 w 1695450"/>
                  <a:gd name="connsiteY13-76" fmla="*/ 438150 h 2597150"/>
                  <a:gd name="connsiteX14-77" fmla="*/ 304800 w 1695450"/>
                  <a:gd name="connsiteY14-78" fmla="*/ 946150 h 2597150"/>
                  <a:gd name="connsiteX15-79" fmla="*/ 88900 w 1695450"/>
                  <a:gd name="connsiteY15-80" fmla="*/ 577850 h 2597150"/>
                  <a:gd name="connsiteX16-81" fmla="*/ 38100 w 1695450"/>
                  <a:gd name="connsiteY16-82" fmla="*/ 831850 h 2597150"/>
                  <a:gd name="connsiteX17-83" fmla="*/ 317500 w 1695450"/>
                  <a:gd name="connsiteY17-84" fmla="*/ 1403350 h 2597150"/>
                  <a:gd name="connsiteX18-85" fmla="*/ 647700 w 1695450"/>
                  <a:gd name="connsiteY18-86" fmla="*/ 1797050 h 2597150"/>
                  <a:gd name="connsiteX19-87" fmla="*/ 850900 w 1695450"/>
                  <a:gd name="connsiteY19-88" fmla="*/ 1974850 h 2597150"/>
                  <a:gd name="connsiteX20-89" fmla="*/ 1092200 w 1695450"/>
                  <a:gd name="connsiteY20-90" fmla="*/ 2381250 h 2597150"/>
                  <a:gd name="connsiteX21-91" fmla="*/ 1409700 w 1695450"/>
                  <a:gd name="connsiteY21-92" fmla="*/ 2559050 h 2597150"/>
                  <a:gd name="connsiteX22-93" fmla="*/ 1676400 w 1695450"/>
                  <a:gd name="connsiteY22-94" fmla="*/ 2152650 h 2597150"/>
                  <a:gd name="connsiteX23-95" fmla="*/ 1524000 w 1695450"/>
                  <a:gd name="connsiteY23-96" fmla="*/ 1771650 h 2597150"/>
                  <a:gd name="connsiteX0-97" fmla="*/ 1524000 w 1695450"/>
                  <a:gd name="connsiteY0-98" fmla="*/ 1756416 h 2581916"/>
                  <a:gd name="connsiteX1-99" fmla="*/ 1511300 w 1695450"/>
                  <a:gd name="connsiteY1-100" fmla="*/ 1184916 h 2581916"/>
                  <a:gd name="connsiteX2-101" fmla="*/ 1511300 w 1695450"/>
                  <a:gd name="connsiteY2-102" fmla="*/ 727716 h 2581916"/>
                  <a:gd name="connsiteX3-103" fmla="*/ 1295400 w 1695450"/>
                  <a:gd name="connsiteY3-104" fmla="*/ 727716 h 2581916"/>
                  <a:gd name="connsiteX4-105" fmla="*/ 1231900 w 1695450"/>
                  <a:gd name="connsiteY4-106" fmla="*/ 1146816 h 2581916"/>
                  <a:gd name="connsiteX5-107" fmla="*/ 1066800 w 1695450"/>
                  <a:gd name="connsiteY5-108" fmla="*/ 715016 h 2581916"/>
                  <a:gd name="connsiteX6-109" fmla="*/ 749300 w 1695450"/>
                  <a:gd name="connsiteY6-110" fmla="*/ 92716 h 2581916"/>
                  <a:gd name="connsiteX7-111" fmla="*/ 592718 w 1695450"/>
                  <a:gd name="connsiteY7-112" fmla="*/ 158718 h 2581916"/>
                  <a:gd name="connsiteX8-113" fmla="*/ 774700 w 1695450"/>
                  <a:gd name="connsiteY8-114" fmla="*/ 740416 h 2581916"/>
                  <a:gd name="connsiteX9-115" fmla="*/ 533400 w 1695450"/>
                  <a:gd name="connsiteY9-116" fmla="*/ 130816 h 2581916"/>
                  <a:gd name="connsiteX10-117" fmla="*/ 261899 w 1695450"/>
                  <a:gd name="connsiteY10-118" fmla="*/ 200070 h 2581916"/>
                  <a:gd name="connsiteX11-119" fmla="*/ 482600 w 1695450"/>
                  <a:gd name="connsiteY11-120" fmla="*/ 740416 h 2581916"/>
                  <a:gd name="connsiteX12-121" fmla="*/ 275683 w 1695450"/>
                  <a:gd name="connsiteY12-122" fmla="*/ 337912 h 2581916"/>
                  <a:gd name="connsiteX13-123" fmla="*/ 76200 w 1695450"/>
                  <a:gd name="connsiteY13-124" fmla="*/ 422916 h 2581916"/>
                  <a:gd name="connsiteX14-125" fmla="*/ 304800 w 1695450"/>
                  <a:gd name="connsiteY14-126" fmla="*/ 930916 h 2581916"/>
                  <a:gd name="connsiteX15-127" fmla="*/ 88900 w 1695450"/>
                  <a:gd name="connsiteY15-128" fmla="*/ 562616 h 2581916"/>
                  <a:gd name="connsiteX16-129" fmla="*/ 38100 w 1695450"/>
                  <a:gd name="connsiteY16-130" fmla="*/ 816616 h 2581916"/>
                  <a:gd name="connsiteX17-131" fmla="*/ 317500 w 1695450"/>
                  <a:gd name="connsiteY17-132" fmla="*/ 1388116 h 2581916"/>
                  <a:gd name="connsiteX18-133" fmla="*/ 647700 w 1695450"/>
                  <a:gd name="connsiteY18-134" fmla="*/ 1781816 h 2581916"/>
                  <a:gd name="connsiteX19-135" fmla="*/ 850900 w 1695450"/>
                  <a:gd name="connsiteY19-136" fmla="*/ 1959616 h 2581916"/>
                  <a:gd name="connsiteX20-137" fmla="*/ 1092200 w 1695450"/>
                  <a:gd name="connsiteY20-138" fmla="*/ 2366016 h 2581916"/>
                  <a:gd name="connsiteX21-139" fmla="*/ 1409700 w 1695450"/>
                  <a:gd name="connsiteY21-140" fmla="*/ 2543816 h 2581916"/>
                  <a:gd name="connsiteX22-141" fmla="*/ 1676400 w 1695450"/>
                  <a:gd name="connsiteY22-142" fmla="*/ 2137416 h 2581916"/>
                  <a:gd name="connsiteX23-143" fmla="*/ 1524000 w 1695450"/>
                  <a:gd name="connsiteY23-144" fmla="*/ 1756416 h 2581916"/>
                  <a:gd name="connsiteX0-145" fmla="*/ 1524000 w 1695450"/>
                  <a:gd name="connsiteY0-146" fmla="*/ 1715658 h 2541158"/>
                  <a:gd name="connsiteX1-147" fmla="*/ 1511300 w 1695450"/>
                  <a:gd name="connsiteY1-148" fmla="*/ 1144158 h 2541158"/>
                  <a:gd name="connsiteX2-149" fmla="*/ 1511300 w 1695450"/>
                  <a:gd name="connsiteY2-150" fmla="*/ 686958 h 2541158"/>
                  <a:gd name="connsiteX3-151" fmla="*/ 1295400 w 1695450"/>
                  <a:gd name="connsiteY3-152" fmla="*/ 686958 h 2541158"/>
                  <a:gd name="connsiteX4-153" fmla="*/ 1231900 w 1695450"/>
                  <a:gd name="connsiteY4-154" fmla="*/ 1106058 h 2541158"/>
                  <a:gd name="connsiteX5-155" fmla="*/ 1066800 w 1695450"/>
                  <a:gd name="connsiteY5-156" fmla="*/ 674258 h 2541158"/>
                  <a:gd name="connsiteX6-157" fmla="*/ 785696 w 1695450"/>
                  <a:gd name="connsiteY6-158" fmla="*/ 117960 h 2541158"/>
                  <a:gd name="connsiteX7-159" fmla="*/ 592718 w 1695450"/>
                  <a:gd name="connsiteY7-160" fmla="*/ 117960 h 2541158"/>
                  <a:gd name="connsiteX8-161" fmla="*/ 774700 w 1695450"/>
                  <a:gd name="connsiteY8-162" fmla="*/ 699658 h 2541158"/>
                  <a:gd name="connsiteX9-163" fmla="*/ 533400 w 1695450"/>
                  <a:gd name="connsiteY9-164" fmla="*/ 90058 h 2541158"/>
                  <a:gd name="connsiteX10-165" fmla="*/ 261899 w 1695450"/>
                  <a:gd name="connsiteY10-166" fmla="*/ 159312 h 2541158"/>
                  <a:gd name="connsiteX11-167" fmla="*/ 482600 w 1695450"/>
                  <a:gd name="connsiteY11-168" fmla="*/ 699658 h 2541158"/>
                  <a:gd name="connsiteX12-169" fmla="*/ 275683 w 1695450"/>
                  <a:gd name="connsiteY12-170" fmla="*/ 297154 h 2541158"/>
                  <a:gd name="connsiteX13-171" fmla="*/ 76200 w 1695450"/>
                  <a:gd name="connsiteY13-172" fmla="*/ 382158 h 2541158"/>
                  <a:gd name="connsiteX14-173" fmla="*/ 304800 w 1695450"/>
                  <a:gd name="connsiteY14-174" fmla="*/ 890158 h 2541158"/>
                  <a:gd name="connsiteX15-175" fmla="*/ 88900 w 1695450"/>
                  <a:gd name="connsiteY15-176" fmla="*/ 521858 h 2541158"/>
                  <a:gd name="connsiteX16-177" fmla="*/ 38100 w 1695450"/>
                  <a:gd name="connsiteY16-178" fmla="*/ 775858 h 2541158"/>
                  <a:gd name="connsiteX17-179" fmla="*/ 317500 w 1695450"/>
                  <a:gd name="connsiteY17-180" fmla="*/ 1347358 h 2541158"/>
                  <a:gd name="connsiteX18-181" fmla="*/ 647700 w 1695450"/>
                  <a:gd name="connsiteY18-182" fmla="*/ 1741058 h 2541158"/>
                  <a:gd name="connsiteX19-183" fmla="*/ 850900 w 1695450"/>
                  <a:gd name="connsiteY19-184" fmla="*/ 1918858 h 2541158"/>
                  <a:gd name="connsiteX20-185" fmla="*/ 1092200 w 1695450"/>
                  <a:gd name="connsiteY20-186" fmla="*/ 2325258 h 2541158"/>
                  <a:gd name="connsiteX21-187" fmla="*/ 1409700 w 1695450"/>
                  <a:gd name="connsiteY21-188" fmla="*/ 2503058 h 2541158"/>
                  <a:gd name="connsiteX22-189" fmla="*/ 1676400 w 1695450"/>
                  <a:gd name="connsiteY22-190" fmla="*/ 2096658 h 2541158"/>
                  <a:gd name="connsiteX23-191" fmla="*/ 1524000 w 1695450"/>
                  <a:gd name="connsiteY23-192" fmla="*/ 1715658 h 2541158"/>
                  <a:gd name="connsiteX0-193" fmla="*/ 1524000 w 1695450"/>
                  <a:gd name="connsiteY0-194" fmla="*/ 1715324 h 2540824"/>
                  <a:gd name="connsiteX1-195" fmla="*/ 1511300 w 1695450"/>
                  <a:gd name="connsiteY1-196" fmla="*/ 1143824 h 2540824"/>
                  <a:gd name="connsiteX2-197" fmla="*/ 1511300 w 1695450"/>
                  <a:gd name="connsiteY2-198" fmla="*/ 686624 h 2540824"/>
                  <a:gd name="connsiteX3-199" fmla="*/ 1295400 w 1695450"/>
                  <a:gd name="connsiteY3-200" fmla="*/ 686624 h 2540824"/>
                  <a:gd name="connsiteX4-201" fmla="*/ 1231900 w 1695450"/>
                  <a:gd name="connsiteY4-202" fmla="*/ 1105724 h 2540824"/>
                  <a:gd name="connsiteX5-203" fmla="*/ 1066800 w 1695450"/>
                  <a:gd name="connsiteY5-204" fmla="*/ 673924 h 2540824"/>
                  <a:gd name="connsiteX6-205" fmla="*/ 785696 w 1695450"/>
                  <a:gd name="connsiteY6-206" fmla="*/ 117626 h 2540824"/>
                  <a:gd name="connsiteX7-207" fmla="*/ 592718 w 1695450"/>
                  <a:gd name="connsiteY7-208" fmla="*/ 117626 h 2540824"/>
                  <a:gd name="connsiteX8-209" fmla="*/ 774700 w 1695450"/>
                  <a:gd name="connsiteY8-210" fmla="*/ 699324 h 2540824"/>
                  <a:gd name="connsiteX9-211" fmla="*/ 496229 w 1695450"/>
                  <a:gd name="connsiteY9-212" fmla="*/ 90058 h 2540824"/>
                  <a:gd name="connsiteX10-213" fmla="*/ 261899 w 1695450"/>
                  <a:gd name="connsiteY10-214" fmla="*/ 158978 h 2540824"/>
                  <a:gd name="connsiteX11-215" fmla="*/ 482600 w 1695450"/>
                  <a:gd name="connsiteY11-216" fmla="*/ 699324 h 2540824"/>
                  <a:gd name="connsiteX12-217" fmla="*/ 275683 w 1695450"/>
                  <a:gd name="connsiteY12-218" fmla="*/ 296820 h 2540824"/>
                  <a:gd name="connsiteX13-219" fmla="*/ 76200 w 1695450"/>
                  <a:gd name="connsiteY13-220" fmla="*/ 381824 h 2540824"/>
                  <a:gd name="connsiteX14-221" fmla="*/ 304800 w 1695450"/>
                  <a:gd name="connsiteY14-222" fmla="*/ 889824 h 2540824"/>
                  <a:gd name="connsiteX15-223" fmla="*/ 88900 w 1695450"/>
                  <a:gd name="connsiteY15-224" fmla="*/ 521524 h 2540824"/>
                  <a:gd name="connsiteX16-225" fmla="*/ 38100 w 1695450"/>
                  <a:gd name="connsiteY16-226" fmla="*/ 775524 h 2540824"/>
                  <a:gd name="connsiteX17-227" fmla="*/ 317500 w 1695450"/>
                  <a:gd name="connsiteY17-228" fmla="*/ 1347024 h 2540824"/>
                  <a:gd name="connsiteX18-229" fmla="*/ 647700 w 1695450"/>
                  <a:gd name="connsiteY18-230" fmla="*/ 1740724 h 2540824"/>
                  <a:gd name="connsiteX19-231" fmla="*/ 850900 w 1695450"/>
                  <a:gd name="connsiteY19-232" fmla="*/ 1918524 h 2540824"/>
                  <a:gd name="connsiteX20-233" fmla="*/ 1092200 w 1695450"/>
                  <a:gd name="connsiteY20-234" fmla="*/ 2324924 h 2540824"/>
                  <a:gd name="connsiteX21-235" fmla="*/ 1409700 w 1695450"/>
                  <a:gd name="connsiteY21-236" fmla="*/ 2502724 h 2540824"/>
                  <a:gd name="connsiteX22-237" fmla="*/ 1676400 w 1695450"/>
                  <a:gd name="connsiteY22-238" fmla="*/ 2096324 h 2540824"/>
                  <a:gd name="connsiteX23-239" fmla="*/ 1524000 w 1695450"/>
                  <a:gd name="connsiteY23-240" fmla="*/ 1715324 h 2540824"/>
                  <a:gd name="connsiteX0-241" fmla="*/ 1524000 w 1695450"/>
                  <a:gd name="connsiteY0-242" fmla="*/ 1715324 h 2540824"/>
                  <a:gd name="connsiteX1-243" fmla="*/ 1511300 w 1695450"/>
                  <a:gd name="connsiteY1-244" fmla="*/ 1143824 h 2540824"/>
                  <a:gd name="connsiteX2-245" fmla="*/ 1511300 w 1695450"/>
                  <a:gd name="connsiteY2-246" fmla="*/ 686624 h 2540824"/>
                  <a:gd name="connsiteX3-247" fmla="*/ 1295400 w 1695450"/>
                  <a:gd name="connsiteY3-248" fmla="*/ 686624 h 2540824"/>
                  <a:gd name="connsiteX4-249" fmla="*/ 1231900 w 1695450"/>
                  <a:gd name="connsiteY4-250" fmla="*/ 1105724 h 2540824"/>
                  <a:gd name="connsiteX5-251" fmla="*/ 1066800 w 1695450"/>
                  <a:gd name="connsiteY5-252" fmla="*/ 673924 h 2540824"/>
                  <a:gd name="connsiteX6-253" fmla="*/ 785696 w 1695450"/>
                  <a:gd name="connsiteY6-254" fmla="*/ 117626 h 2540824"/>
                  <a:gd name="connsiteX7-255" fmla="*/ 592718 w 1695450"/>
                  <a:gd name="connsiteY7-256" fmla="*/ 172762 h 2540824"/>
                  <a:gd name="connsiteX8-257" fmla="*/ 774700 w 1695450"/>
                  <a:gd name="connsiteY8-258" fmla="*/ 699324 h 2540824"/>
                  <a:gd name="connsiteX9-259" fmla="*/ 496229 w 1695450"/>
                  <a:gd name="connsiteY9-260" fmla="*/ 90058 h 2540824"/>
                  <a:gd name="connsiteX10-261" fmla="*/ 261899 w 1695450"/>
                  <a:gd name="connsiteY10-262" fmla="*/ 158978 h 2540824"/>
                  <a:gd name="connsiteX11-263" fmla="*/ 482600 w 1695450"/>
                  <a:gd name="connsiteY11-264" fmla="*/ 699324 h 2540824"/>
                  <a:gd name="connsiteX12-265" fmla="*/ 275683 w 1695450"/>
                  <a:gd name="connsiteY12-266" fmla="*/ 296820 h 2540824"/>
                  <a:gd name="connsiteX13-267" fmla="*/ 76200 w 1695450"/>
                  <a:gd name="connsiteY13-268" fmla="*/ 381824 h 2540824"/>
                  <a:gd name="connsiteX14-269" fmla="*/ 304800 w 1695450"/>
                  <a:gd name="connsiteY14-270" fmla="*/ 889824 h 2540824"/>
                  <a:gd name="connsiteX15-271" fmla="*/ 88900 w 1695450"/>
                  <a:gd name="connsiteY15-272" fmla="*/ 521524 h 2540824"/>
                  <a:gd name="connsiteX16-273" fmla="*/ 38100 w 1695450"/>
                  <a:gd name="connsiteY16-274" fmla="*/ 775524 h 2540824"/>
                  <a:gd name="connsiteX17-275" fmla="*/ 317500 w 1695450"/>
                  <a:gd name="connsiteY17-276" fmla="*/ 1347024 h 2540824"/>
                  <a:gd name="connsiteX18-277" fmla="*/ 647700 w 1695450"/>
                  <a:gd name="connsiteY18-278" fmla="*/ 1740724 h 2540824"/>
                  <a:gd name="connsiteX19-279" fmla="*/ 850900 w 1695450"/>
                  <a:gd name="connsiteY19-280" fmla="*/ 1918524 h 2540824"/>
                  <a:gd name="connsiteX20-281" fmla="*/ 1092200 w 1695450"/>
                  <a:gd name="connsiteY20-282" fmla="*/ 2324924 h 2540824"/>
                  <a:gd name="connsiteX21-283" fmla="*/ 1409700 w 1695450"/>
                  <a:gd name="connsiteY21-284" fmla="*/ 2502724 h 2540824"/>
                  <a:gd name="connsiteX22-285" fmla="*/ 1676400 w 1695450"/>
                  <a:gd name="connsiteY22-286" fmla="*/ 2096324 h 2540824"/>
                  <a:gd name="connsiteX23-287" fmla="*/ 1524000 w 1695450"/>
                  <a:gd name="connsiteY23-288" fmla="*/ 1715324 h 2540824"/>
                  <a:gd name="connsiteX0-289" fmla="*/ 1524000 w 1695450"/>
                  <a:gd name="connsiteY0-290" fmla="*/ 1715324 h 2540824"/>
                  <a:gd name="connsiteX1-291" fmla="*/ 1511300 w 1695450"/>
                  <a:gd name="connsiteY1-292" fmla="*/ 1143824 h 2540824"/>
                  <a:gd name="connsiteX2-293" fmla="*/ 1511300 w 1695450"/>
                  <a:gd name="connsiteY2-294" fmla="*/ 686624 h 2540824"/>
                  <a:gd name="connsiteX3-295" fmla="*/ 1295400 w 1695450"/>
                  <a:gd name="connsiteY3-296" fmla="*/ 686624 h 2540824"/>
                  <a:gd name="connsiteX4-297" fmla="*/ 1231900 w 1695450"/>
                  <a:gd name="connsiteY4-298" fmla="*/ 1105724 h 2540824"/>
                  <a:gd name="connsiteX5-299" fmla="*/ 1066800 w 1695450"/>
                  <a:gd name="connsiteY5-300" fmla="*/ 673924 h 2540824"/>
                  <a:gd name="connsiteX6-301" fmla="*/ 785696 w 1695450"/>
                  <a:gd name="connsiteY6-302" fmla="*/ 117626 h 2540824"/>
                  <a:gd name="connsiteX7-303" fmla="*/ 592718 w 1695450"/>
                  <a:gd name="connsiteY7-304" fmla="*/ 172762 h 2540824"/>
                  <a:gd name="connsiteX8-305" fmla="*/ 774700 w 1695450"/>
                  <a:gd name="connsiteY8-306" fmla="*/ 699324 h 2540824"/>
                  <a:gd name="connsiteX9-307" fmla="*/ 496229 w 1695450"/>
                  <a:gd name="connsiteY9-308" fmla="*/ 90058 h 2540824"/>
                  <a:gd name="connsiteX10-309" fmla="*/ 261899 w 1695450"/>
                  <a:gd name="connsiteY10-310" fmla="*/ 158978 h 2540824"/>
                  <a:gd name="connsiteX11-311" fmla="*/ 482600 w 1695450"/>
                  <a:gd name="connsiteY11-312" fmla="*/ 699324 h 2540824"/>
                  <a:gd name="connsiteX12-313" fmla="*/ 275683 w 1695450"/>
                  <a:gd name="connsiteY12-314" fmla="*/ 296820 h 2540824"/>
                  <a:gd name="connsiteX13-315" fmla="*/ 82705 w 1695450"/>
                  <a:gd name="connsiteY13-316" fmla="*/ 420877 h 2540824"/>
                  <a:gd name="connsiteX14-317" fmla="*/ 304800 w 1695450"/>
                  <a:gd name="connsiteY14-318" fmla="*/ 889824 h 2540824"/>
                  <a:gd name="connsiteX15-319" fmla="*/ 88900 w 1695450"/>
                  <a:gd name="connsiteY15-320" fmla="*/ 521524 h 2540824"/>
                  <a:gd name="connsiteX16-321" fmla="*/ 38100 w 1695450"/>
                  <a:gd name="connsiteY16-322" fmla="*/ 775524 h 2540824"/>
                  <a:gd name="connsiteX17-323" fmla="*/ 317500 w 1695450"/>
                  <a:gd name="connsiteY17-324" fmla="*/ 1347024 h 2540824"/>
                  <a:gd name="connsiteX18-325" fmla="*/ 647700 w 1695450"/>
                  <a:gd name="connsiteY18-326" fmla="*/ 1740724 h 2540824"/>
                  <a:gd name="connsiteX19-327" fmla="*/ 850900 w 1695450"/>
                  <a:gd name="connsiteY19-328" fmla="*/ 1918524 h 2540824"/>
                  <a:gd name="connsiteX20-329" fmla="*/ 1092200 w 1695450"/>
                  <a:gd name="connsiteY20-330" fmla="*/ 2324924 h 2540824"/>
                  <a:gd name="connsiteX21-331" fmla="*/ 1409700 w 1695450"/>
                  <a:gd name="connsiteY21-332" fmla="*/ 2502724 h 2540824"/>
                  <a:gd name="connsiteX22-333" fmla="*/ 1676400 w 1695450"/>
                  <a:gd name="connsiteY22-334" fmla="*/ 2096324 h 2540824"/>
                  <a:gd name="connsiteX23-335" fmla="*/ 1524000 w 1695450"/>
                  <a:gd name="connsiteY23-336" fmla="*/ 1715324 h 2540824"/>
                  <a:gd name="connsiteX0-337" fmla="*/ 1534532 w 1705982"/>
                  <a:gd name="connsiteY0-338" fmla="*/ 1715324 h 2540824"/>
                  <a:gd name="connsiteX1-339" fmla="*/ 1521832 w 1705982"/>
                  <a:gd name="connsiteY1-340" fmla="*/ 1143824 h 2540824"/>
                  <a:gd name="connsiteX2-341" fmla="*/ 1521832 w 1705982"/>
                  <a:gd name="connsiteY2-342" fmla="*/ 686624 h 2540824"/>
                  <a:gd name="connsiteX3-343" fmla="*/ 1305932 w 1705982"/>
                  <a:gd name="connsiteY3-344" fmla="*/ 686624 h 2540824"/>
                  <a:gd name="connsiteX4-345" fmla="*/ 1242432 w 1705982"/>
                  <a:gd name="connsiteY4-346" fmla="*/ 1105724 h 2540824"/>
                  <a:gd name="connsiteX5-347" fmla="*/ 1077332 w 1705982"/>
                  <a:gd name="connsiteY5-348" fmla="*/ 673924 h 2540824"/>
                  <a:gd name="connsiteX6-349" fmla="*/ 796228 w 1705982"/>
                  <a:gd name="connsiteY6-350" fmla="*/ 117626 h 2540824"/>
                  <a:gd name="connsiteX7-351" fmla="*/ 603250 w 1705982"/>
                  <a:gd name="connsiteY7-352" fmla="*/ 172762 h 2540824"/>
                  <a:gd name="connsiteX8-353" fmla="*/ 785232 w 1705982"/>
                  <a:gd name="connsiteY8-354" fmla="*/ 699324 h 2540824"/>
                  <a:gd name="connsiteX9-355" fmla="*/ 506761 w 1705982"/>
                  <a:gd name="connsiteY9-356" fmla="*/ 90058 h 2540824"/>
                  <a:gd name="connsiteX10-357" fmla="*/ 272431 w 1705982"/>
                  <a:gd name="connsiteY10-358" fmla="*/ 158978 h 2540824"/>
                  <a:gd name="connsiteX11-359" fmla="*/ 493132 w 1705982"/>
                  <a:gd name="connsiteY11-360" fmla="*/ 699324 h 2540824"/>
                  <a:gd name="connsiteX12-361" fmla="*/ 286215 w 1705982"/>
                  <a:gd name="connsiteY12-362" fmla="*/ 296820 h 2540824"/>
                  <a:gd name="connsiteX13-363" fmla="*/ 93237 w 1705982"/>
                  <a:gd name="connsiteY13-364" fmla="*/ 420877 h 2540824"/>
                  <a:gd name="connsiteX14-365" fmla="*/ 315332 w 1705982"/>
                  <a:gd name="connsiteY14-366" fmla="*/ 889824 h 2540824"/>
                  <a:gd name="connsiteX15-367" fmla="*/ 99432 w 1705982"/>
                  <a:gd name="connsiteY15-368" fmla="*/ 521524 h 2540824"/>
                  <a:gd name="connsiteX16-369" fmla="*/ 38100 w 1705982"/>
                  <a:gd name="connsiteY16-370" fmla="*/ 779265 h 2540824"/>
                  <a:gd name="connsiteX17-371" fmla="*/ 328032 w 1705982"/>
                  <a:gd name="connsiteY17-372" fmla="*/ 1347024 h 2540824"/>
                  <a:gd name="connsiteX18-373" fmla="*/ 658232 w 1705982"/>
                  <a:gd name="connsiteY18-374" fmla="*/ 1740724 h 2540824"/>
                  <a:gd name="connsiteX19-375" fmla="*/ 861432 w 1705982"/>
                  <a:gd name="connsiteY19-376" fmla="*/ 1918524 h 2540824"/>
                  <a:gd name="connsiteX20-377" fmla="*/ 1102732 w 1705982"/>
                  <a:gd name="connsiteY20-378" fmla="*/ 2324924 h 2540824"/>
                  <a:gd name="connsiteX21-379" fmla="*/ 1420232 w 1705982"/>
                  <a:gd name="connsiteY21-380" fmla="*/ 2502724 h 2540824"/>
                  <a:gd name="connsiteX22-381" fmla="*/ 1686932 w 1705982"/>
                  <a:gd name="connsiteY22-382" fmla="*/ 2096324 h 2540824"/>
                  <a:gd name="connsiteX23-383" fmla="*/ 1534532 w 1705982"/>
                  <a:gd name="connsiteY23-384" fmla="*/ 1715324 h 2540824"/>
                  <a:gd name="connsiteX0-385" fmla="*/ 1535564 w 1707014"/>
                  <a:gd name="connsiteY0-386" fmla="*/ 1715324 h 2540824"/>
                  <a:gd name="connsiteX1-387" fmla="*/ 1522864 w 1707014"/>
                  <a:gd name="connsiteY1-388" fmla="*/ 1143824 h 2540824"/>
                  <a:gd name="connsiteX2-389" fmla="*/ 1522864 w 1707014"/>
                  <a:gd name="connsiteY2-390" fmla="*/ 686624 h 2540824"/>
                  <a:gd name="connsiteX3-391" fmla="*/ 1306964 w 1707014"/>
                  <a:gd name="connsiteY3-392" fmla="*/ 686624 h 2540824"/>
                  <a:gd name="connsiteX4-393" fmla="*/ 1243464 w 1707014"/>
                  <a:gd name="connsiteY4-394" fmla="*/ 1105724 h 2540824"/>
                  <a:gd name="connsiteX5-395" fmla="*/ 1078364 w 1707014"/>
                  <a:gd name="connsiteY5-396" fmla="*/ 673924 h 2540824"/>
                  <a:gd name="connsiteX6-397" fmla="*/ 797260 w 1707014"/>
                  <a:gd name="connsiteY6-398" fmla="*/ 117626 h 2540824"/>
                  <a:gd name="connsiteX7-399" fmla="*/ 604282 w 1707014"/>
                  <a:gd name="connsiteY7-400" fmla="*/ 172762 h 2540824"/>
                  <a:gd name="connsiteX8-401" fmla="*/ 786264 w 1707014"/>
                  <a:gd name="connsiteY8-402" fmla="*/ 699324 h 2540824"/>
                  <a:gd name="connsiteX9-403" fmla="*/ 507793 w 1707014"/>
                  <a:gd name="connsiteY9-404" fmla="*/ 90058 h 2540824"/>
                  <a:gd name="connsiteX10-405" fmla="*/ 273463 w 1707014"/>
                  <a:gd name="connsiteY10-406" fmla="*/ 158978 h 2540824"/>
                  <a:gd name="connsiteX11-407" fmla="*/ 494164 w 1707014"/>
                  <a:gd name="connsiteY11-408" fmla="*/ 699324 h 2540824"/>
                  <a:gd name="connsiteX12-409" fmla="*/ 287247 w 1707014"/>
                  <a:gd name="connsiteY12-410" fmla="*/ 296820 h 2540824"/>
                  <a:gd name="connsiteX13-411" fmla="*/ 94269 w 1707014"/>
                  <a:gd name="connsiteY13-412" fmla="*/ 420877 h 2540824"/>
                  <a:gd name="connsiteX14-413" fmla="*/ 316364 w 1707014"/>
                  <a:gd name="connsiteY14-414" fmla="*/ 889824 h 2540824"/>
                  <a:gd name="connsiteX15-415" fmla="*/ 94269 w 1707014"/>
                  <a:gd name="connsiteY15-416" fmla="*/ 517366 h 2540824"/>
                  <a:gd name="connsiteX16-417" fmla="*/ 39132 w 1707014"/>
                  <a:gd name="connsiteY16-418" fmla="*/ 779265 h 2540824"/>
                  <a:gd name="connsiteX17-419" fmla="*/ 329064 w 1707014"/>
                  <a:gd name="connsiteY17-420" fmla="*/ 1347024 h 2540824"/>
                  <a:gd name="connsiteX18-421" fmla="*/ 659264 w 1707014"/>
                  <a:gd name="connsiteY18-422" fmla="*/ 1740724 h 2540824"/>
                  <a:gd name="connsiteX19-423" fmla="*/ 862464 w 1707014"/>
                  <a:gd name="connsiteY19-424" fmla="*/ 1918524 h 2540824"/>
                  <a:gd name="connsiteX20-425" fmla="*/ 1103764 w 1707014"/>
                  <a:gd name="connsiteY20-426" fmla="*/ 2324924 h 2540824"/>
                  <a:gd name="connsiteX21-427" fmla="*/ 1421264 w 1707014"/>
                  <a:gd name="connsiteY21-428" fmla="*/ 2502724 h 2540824"/>
                  <a:gd name="connsiteX22-429" fmla="*/ 1687964 w 1707014"/>
                  <a:gd name="connsiteY22-430" fmla="*/ 2096324 h 2540824"/>
                  <a:gd name="connsiteX23-431" fmla="*/ 1535564 w 1707014"/>
                  <a:gd name="connsiteY23-432" fmla="*/ 1715324 h 2540824"/>
                  <a:gd name="connsiteX0-433" fmla="*/ 1574541 w 1745991"/>
                  <a:gd name="connsiteY0-434" fmla="*/ 1715324 h 2540824"/>
                  <a:gd name="connsiteX1-435" fmla="*/ 1561841 w 1745991"/>
                  <a:gd name="connsiteY1-436" fmla="*/ 1143824 h 2540824"/>
                  <a:gd name="connsiteX2-437" fmla="*/ 1561841 w 1745991"/>
                  <a:gd name="connsiteY2-438" fmla="*/ 686624 h 2540824"/>
                  <a:gd name="connsiteX3-439" fmla="*/ 1345941 w 1745991"/>
                  <a:gd name="connsiteY3-440" fmla="*/ 686624 h 2540824"/>
                  <a:gd name="connsiteX4-441" fmla="*/ 1282441 w 1745991"/>
                  <a:gd name="connsiteY4-442" fmla="*/ 1105724 h 2540824"/>
                  <a:gd name="connsiteX5-443" fmla="*/ 1117341 w 1745991"/>
                  <a:gd name="connsiteY5-444" fmla="*/ 673924 h 2540824"/>
                  <a:gd name="connsiteX6-445" fmla="*/ 836237 w 1745991"/>
                  <a:gd name="connsiteY6-446" fmla="*/ 117626 h 2540824"/>
                  <a:gd name="connsiteX7-447" fmla="*/ 643259 w 1745991"/>
                  <a:gd name="connsiteY7-448" fmla="*/ 172762 h 2540824"/>
                  <a:gd name="connsiteX8-449" fmla="*/ 825241 w 1745991"/>
                  <a:gd name="connsiteY8-450" fmla="*/ 699324 h 2540824"/>
                  <a:gd name="connsiteX9-451" fmla="*/ 546770 w 1745991"/>
                  <a:gd name="connsiteY9-452" fmla="*/ 90058 h 2540824"/>
                  <a:gd name="connsiteX10-453" fmla="*/ 312440 w 1745991"/>
                  <a:gd name="connsiteY10-454" fmla="*/ 158978 h 2540824"/>
                  <a:gd name="connsiteX11-455" fmla="*/ 533141 w 1745991"/>
                  <a:gd name="connsiteY11-456" fmla="*/ 699324 h 2540824"/>
                  <a:gd name="connsiteX12-457" fmla="*/ 326224 w 1745991"/>
                  <a:gd name="connsiteY12-458" fmla="*/ 296820 h 2540824"/>
                  <a:gd name="connsiteX13-459" fmla="*/ 133246 w 1745991"/>
                  <a:gd name="connsiteY13-460" fmla="*/ 420877 h 2540824"/>
                  <a:gd name="connsiteX14-461" fmla="*/ 355341 w 1745991"/>
                  <a:gd name="connsiteY14-462" fmla="*/ 889824 h 2540824"/>
                  <a:gd name="connsiteX15-463" fmla="*/ 133246 w 1745991"/>
                  <a:gd name="connsiteY15-464" fmla="*/ 517366 h 2540824"/>
                  <a:gd name="connsiteX16-465" fmla="*/ 9189 w 1745991"/>
                  <a:gd name="connsiteY16-466" fmla="*/ 600071 h 2540824"/>
                  <a:gd name="connsiteX17-467" fmla="*/ 78109 w 1745991"/>
                  <a:gd name="connsiteY17-468" fmla="*/ 779265 h 2540824"/>
                  <a:gd name="connsiteX18-469" fmla="*/ 368041 w 1745991"/>
                  <a:gd name="connsiteY18-470" fmla="*/ 1347024 h 2540824"/>
                  <a:gd name="connsiteX19-471" fmla="*/ 698241 w 1745991"/>
                  <a:gd name="connsiteY19-472" fmla="*/ 1740724 h 2540824"/>
                  <a:gd name="connsiteX20-473" fmla="*/ 901441 w 1745991"/>
                  <a:gd name="connsiteY20-474" fmla="*/ 1918524 h 2540824"/>
                  <a:gd name="connsiteX21-475" fmla="*/ 1142741 w 1745991"/>
                  <a:gd name="connsiteY21-476" fmla="*/ 2324924 h 2540824"/>
                  <a:gd name="connsiteX22-477" fmla="*/ 1460241 w 1745991"/>
                  <a:gd name="connsiteY22-478" fmla="*/ 2502724 h 2540824"/>
                  <a:gd name="connsiteX23-479" fmla="*/ 1726941 w 1745991"/>
                  <a:gd name="connsiteY23-480" fmla="*/ 2096324 h 2540824"/>
                  <a:gd name="connsiteX24" fmla="*/ 1574541 w 1745991"/>
                  <a:gd name="connsiteY24" fmla="*/ 1715324 h 2540824"/>
                  <a:gd name="connsiteX0-481" fmla="*/ 1574541 w 1745991"/>
                  <a:gd name="connsiteY0-482" fmla="*/ 1715324 h 2540824"/>
                  <a:gd name="connsiteX1-483" fmla="*/ 1561841 w 1745991"/>
                  <a:gd name="connsiteY1-484" fmla="*/ 1143824 h 2540824"/>
                  <a:gd name="connsiteX2-485" fmla="*/ 1561841 w 1745991"/>
                  <a:gd name="connsiteY2-486" fmla="*/ 686624 h 2540824"/>
                  <a:gd name="connsiteX3-487" fmla="*/ 1345941 w 1745991"/>
                  <a:gd name="connsiteY3-488" fmla="*/ 686624 h 2540824"/>
                  <a:gd name="connsiteX4-489" fmla="*/ 1282441 w 1745991"/>
                  <a:gd name="connsiteY4-490" fmla="*/ 1105724 h 2540824"/>
                  <a:gd name="connsiteX5-491" fmla="*/ 1117341 w 1745991"/>
                  <a:gd name="connsiteY5-492" fmla="*/ 673924 h 2540824"/>
                  <a:gd name="connsiteX6-493" fmla="*/ 836237 w 1745991"/>
                  <a:gd name="connsiteY6-494" fmla="*/ 117626 h 2540824"/>
                  <a:gd name="connsiteX7-495" fmla="*/ 643259 w 1745991"/>
                  <a:gd name="connsiteY7-496" fmla="*/ 172762 h 2540824"/>
                  <a:gd name="connsiteX8-497" fmla="*/ 825241 w 1745991"/>
                  <a:gd name="connsiteY8-498" fmla="*/ 699324 h 2540824"/>
                  <a:gd name="connsiteX9-499" fmla="*/ 546770 w 1745991"/>
                  <a:gd name="connsiteY9-500" fmla="*/ 90058 h 2540824"/>
                  <a:gd name="connsiteX10-501" fmla="*/ 312440 w 1745991"/>
                  <a:gd name="connsiteY10-502" fmla="*/ 158978 h 2540824"/>
                  <a:gd name="connsiteX11-503" fmla="*/ 533141 w 1745991"/>
                  <a:gd name="connsiteY11-504" fmla="*/ 699324 h 2540824"/>
                  <a:gd name="connsiteX12-505" fmla="*/ 326224 w 1745991"/>
                  <a:gd name="connsiteY12-506" fmla="*/ 296820 h 2540824"/>
                  <a:gd name="connsiteX13-507" fmla="*/ 133246 w 1745991"/>
                  <a:gd name="connsiteY13-508" fmla="*/ 420877 h 2540824"/>
                  <a:gd name="connsiteX14-509" fmla="*/ 355341 w 1745991"/>
                  <a:gd name="connsiteY14-510" fmla="*/ 889824 h 2540824"/>
                  <a:gd name="connsiteX15-511" fmla="*/ 133246 w 1745991"/>
                  <a:gd name="connsiteY15-512" fmla="*/ 517366 h 2540824"/>
                  <a:gd name="connsiteX16-513" fmla="*/ 9189 w 1745991"/>
                  <a:gd name="connsiteY16-514" fmla="*/ 600071 h 2540824"/>
                  <a:gd name="connsiteX17-515" fmla="*/ 78109 w 1745991"/>
                  <a:gd name="connsiteY17-516" fmla="*/ 779265 h 2540824"/>
                  <a:gd name="connsiteX18-517" fmla="*/ 368041 w 1745991"/>
                  <a:gd name="connsiteY18-518" fmla="*/ 1347024 h 2540824"/>
                  <a:gd name="connsiteX19-519" fmla="*/ 698241 w 1745991"/>
                  <a:gd name="connsiteY19-520" fmla="*/ 1740724 h 2540824"/>
                  <a:gd name="connsiteX20-521" fmla="*/ 901441 w 1745991"/>
                  <a:gd name="connsiteY20-522" fmla="*/ 1918524 h 2540824"/>
                  <a:gd name="connsiteX21-523" fmla="*/ 1142741 w 1745991"/>
                  <a:gd name="connsiteY21-524" fmla="*/ 2324924 h 2540824"/>
                  <a:gd name="connsiteX22-525" fmla="*/ 1460241 w 1745991"/>
                  <a:gd name="connsiteY22-526" fmla="*/ 2502724 h 2540824"/>
                  <a:gd name="connsiteX23-527" fmla="*/ 1726941 w 1745991"/>
                  <a:gd name="connsiteY23-528" fmla="*/ 2096324 h 2540824"/>
                  <a:gd name="connsiteX24-529" fmla="*/ 1574541 w 1745991"/>
                  <a:gd name="connsiteY24-530" fmla="*/ 1715324 h 2540824"/>
                  <a:gd name="connsiteX0-531" fmla="*/ 1574541 w 1745991"/>
                  <a:gd name="connsiteY0-532" fmla="*/ 1715324 h 2540824"/>
                  <a:gd name="connsiteX1-533" fmla="*/ 1561841 w 1745991"/>
                  <a:gd name="connsiteY1-534" fmla="*/ 1143824 h 2540824"/>
                  <a:gd name="connsiteX2-535" fmla="*/ 1561841 w 1745991"/>
                  <a:gd name="connsiteY2-536" fmla="*/ 686624 h 2540824"/>
                  <a:gd name="connsiteX3-537" fmla="*/ 1345941 w 1745991"/>
                  <a:gd name="connsiteY3-538" fmla="*/ 686624 h 2540824"/>
                  <a:gd name="connsiteX4-539" fmla="*/ 1282441 w 1745991"/>
                  <a:gd name="connsiteY4-540" fmla="*/ 1105724 h 2540824"/>
                  <a:gd name="connsiteX5-541" fmla="*/ 1117341 w 1745991"/>
                  <a:gd name="connsiteY5-542" fmla="*/ 673924 h 2540824"/>
                  <a:gd name="connsiteX6-543" fmla="*/ 836237 w 1745991"/>
                  <a:gd name="connsiteY6-544" fmla="*/ 117626 h 2540824"/>
                  <a:gd name="connsiteX7-545" fmla="*/ 643259 w 1745991"/>
                  <a:gd name="connsiteY7-546" fmla="*/ 172762 h 2540824"/>
                  <a:gd name="connsiteX8-547" fmla="*/ 825241 w 1745991"/>
                  <a:gd name="connsiteY8-548" fmla="*/ 699324 h 2540824"/>
                  <a:gd name="connsiteX9-549" fmla="*/ 546770 w 1745991"/>
                  <a:gd name="connsiteY9-550" fmla="*/ 90058 h 2540824"/>
                  <a:gd name="connsiteX10-551" fmla="*/ 312440 w 1745991"/>
                  <a:gd name="connsiteY10-552" fmla="*/ 158978 h 2540824"/>
                  <a:gd name="connsiteX11-553" fmla="*/ 533141 w 1745991"/>
                  <a:gd name="connsiteY11-554" fmla="*/ 699324 h 2540824"/>
                  <a:gd name="connsiteX12-555" fmla="*/ 326224 w 1745991"/>
                  <a:gd name="connsiteY12-556" fmla="*/ 296820 h 2540824"/>
                  <a:gd name="connsiteX13-557" fmla="*/ 133246 w 1745991"/>
                  <a:gd name="connsiteY13-558" fmla="*/ 420877 h 2540824"/>
                  <a:gd name="connsiteX14-559" fmla="*/ 355341 w 1745991"/>
                  <a:gd name="connsiteY14-560" fmla="*/ 889824 h 2540824"/>
                  <a:gd name="connsiteX15-561" fmla="*/ 160815 w 1745991"/>
                  <a:gd name="connsiteY15-562" fmla="*/ 544934 h 2540824"/>
                  <a:gd name="connsiteX16-563" fmla="*/ 9189 w 1745991"/>
                  <a:gd name="connsiteY16-564" fmla="*/ 600071 h 2540824"/>
                  <a:gd name="connsiteX17-565" fmla="*/ 78109 w 1745991"/>
                  <a:gd name="connsiteY17-566" fmla="*/ 779265 h 2540824"/>
                  <a:gd name="connsiteX18-567" fmla="*/ 368041 w 1745991"/>
                  <a:gd name="connsiteY18-568" fmla="*/ 1347024 h 2540824"/>
                  <a:gd name="connsiteX19-569" fmla="*/ 698241 w 1745991"/>
                  <a:gd name="connsiteY19-570" fmla="*/ 1740724 h 2540824"/>
                  <a:gd name="connsiteX20-571" fmla="*/ 901441 w 1745991"/>
                  <a:gd name="connsiteY20-572" fmla="*/ 1918524 h 2540824"/>
                  <a:gd name="connsiteX21-573" fmla="*/ 1142741 w 1745991"/>
                  <a:gd name="connsiteY21-574" fmla="*/ 2324924 h 2540824"/>
                  <a:gd name="connsiteX22-575" fmla="*/ 1460241 w 1745991"/>
                  <a:gd name="connsiteY22-576" fmla="*/ 2502724 h 2540824"/>
                  <a:gd name="connsiteX23-577" fmla="*/ 1726941 w 1745991"/>
                  <a:gd name="connsiteY23-578" fmla="*/ 2096324 h 2540824"/>
                  <a:gd name="connsiteX24-579" fmla="*/ 1574541 w 1745991"/>
                  <a:gd name="connsiteY24-580" fmla="*/ 1715324 h 2540824"/>
                  <a:gd name="connsiteX0-581" fmla="*/ 1560757 w 1732207"/>
                  <a:gd name="connsiteY0-582" fmla="*/ 1715324 h 2540824"/>
                  <a:gd name="connsiteX1-583" fmla="*/ 1548057 w 1732207"/>
                  <a:gd name="connsiteY1-584" fmla="*/ 1143824 h 2540824"/>
                  <a:gd name="connsiteX2-585" fmla="*/ 1548057 w 1732207"/>
                  <a:gd name="connsiteY2-586" fmla="*/ 686624 h 2540824"/>
                  <a:gd name="connsiteX3-587" fmla="*/ 1332157 w 1732207"/>
                  <a:gd name="connsiteY3-588" fmla="*/ 686624 h 2540824"/>
                  <a:gd name="connsiteX4-589" fmla="*/ 1268657 w 1732207"/>
                  <a:gd name="connsiteY4-590" fmla="*/ 1105724 h 2540824"/>
                  <a:gd name="connsiteX5-591" fmla="*/ 1103557 w 1732207"/>
                  <a:gd name="connsiteY5-592" fmla="*/ 673924 h 2540824"/>
                  <a:gd name="connsiteX6-593" fmla="*/ 822453 w 1732207"/>
                  <a:gd name="connsiteY6-594" fmla="*/ 117626 h 2540824"/>
                  <a:gd name="connsiteX7-595" fmla="*/ 629475 w 1732207"/>
                  <a:gd name="connsiteY7-596" fmla="*/ 172762 h 2540824"/>
                  <a:gd name="connsiteX8-597" fmla="*/ 811457 w 1732207"/>
                  <a:gd name="connsiteY8-598" fmla="*/ 699324 h 2540824"/>
                  <a:gd name="connsiteX9-599" fmla="*/ 532986 w 1732207"/>
                  <a:gd name="connsiteY9-600" fmla="*/ 90058 h 2540824"/>
                  <a:gd name="connsiteX10-601" fmla="*/ 298656 w 1732207"/>
                  <a:gd name="connsiteY10-602" fmla="*/ 158978 h 2540824"/>
                  <a:gd name="connsiteX11-603" fmla="*/ 519357 w 1732207"/>
                  <a:gd name="connsiteY11-604" fmla="*/ 699324 h 2540824"/>
                  <a:gd name="connsiteX12-605" fmla="*/ 312440 w 1732207"/>
                  <a:gd name="connsiteY12-606" fmla="*/ 296820 h 2540824"/>
                  <a:gd name="connsiteX13-607" fmla="*/ 119462 w 1732207"/>
                  <a:gd name="connsiteY13-608" fmla="*/ 420877 h 2540824"/>
                  <a:gd name="connsiteX14-609" fmla="*/ 341557 w 1732207"/>
                  <a:gd name="connsiteY14-610" fmla="*/ 889824 h 2540824"/>
                  <a:gd name="connsiteX15-611" fmla="*/ 147031 w 1732207"/>
                  <a:gd name="connsiteY15-612" fmla="*/ 544934 h 2540824"/>
                  <a:gd name="connsiteX16-613" fmla="*/ 9189 w 1732207"/>
                  <a:gd name="connsiteY16-614" fmla="*/ 627639 h 2540824"/>
                  <a:gd name="connsiteX17-615" fmla="*/ 64325 w 1732207"/>
                  <a:gd name="connsiteY17-616" fmla="*/ 779265 h 2540824"/>
                  <a:gd name="connsiteX18-617" fmla="*/ 354257 w 1732207"/>
                  <a:gd name="connsiteY18-618" fmla="*/ 1347024 h 2540824"/>
                  <a:gd name="connsiteX19-619" fmla="*/ 684457 w 1732207"/>
                  <a:gd name="connsiteY19-620" fmla="*/ 1740724 h 2540824"/>
                  <a:gd name="connsiteX20-621" fmla="*/ 887657 w 1732207"/>
                  <a:gd name="connsiteY20-622" fmla="*/ 1918524 h 2540824"/>
                  <a:gd name="connsiteX21-623" fmla="*/ 1128957 w 1732207"/>
                  <a:gd name="connsiteY21-624" fmla="*/ 2324924 h 2540824"/>
                  <a:gd name="connsiteX22-625" fmla="*/ 1446457 w 1732207"/>
                  <a:gd name="connsiteY22-626" fmla="*/ 2502724 h 2540824"/>
                  <a:gd name="connsiteX23-627" fmla="*/ 1713157 w 1732207"/>
                  <a:gd name="connsiteY23-628" fmla="*/ 2096324 h 2540824"/>
                  <a:gd name="connsiteX24-629" fmla="*/ 1560757 w 1732207"/>
                  <a:gd name="connsiteY24-630" fmla="*/ 1715324 h 2540824"/>
                  <a:gd name="connsiteX0-631" fmla="*/ 1560757 w 1732207"/>
                  <a:gd name="connsiteY0-632" fmla="*/ 1715324 h 2540824"/>
                  <a:gd name="connsiteX1-633" fmla="*/ 1548057 w 1732207"/>
                  <a:gd name="connsiteY1-634" fmla="*/ 1143824 h 2540824"/>
                  <a:gd name="connsiteX2-635" fmla="*/ 1548057 w 1732207"/>
                  <a:gd name="connsiteY2-636" fmla="*/ 686624 h 2540824"/>
                  <a:gd name="connsiteX3-637" fmla="*/ 1332157 w 1732207"/>
                  <a:gd name="connsiteY3-638" fmla="*/ 686624 h 2540824"/>
                  <a:gd name="connsiteX4-639" fmla="*/ 1268657 w 1732207"/>
                  <a:gd name="connsiteY4-640" fmla="*/ 1105724 h 2540824"/>
                  <a:gd name="connsiteX5-641" fmla="*/ 1103557 w 1732207"/>
                  <a:gd name="connsiteY5-642" fmla="*/ 673924 h 2540824"/>
                  <a:gd name="connsiteX6-643" fmla="*/ 822453 w 1732207"/>
                  <a:gd name="connsiteY6-644" fmla="*/ 117626 h 2540824"/>
                  <a:gd name="connsiteX7-645" fmla="*/ 629475 w 1732207"/>
                  <a:gd name="connsiteY7-646" fmla="*/ 172762 h 2540824"/>
                  <a:gd name="connsiteX8-647" fmla="*/ 811457 w 1732207"/>
                  <a:gd name="connsiteY8-648" fmla="*/ 699324 h 2540824"/>
                  <a:gd name="connsiteX9-649" fmla="*/ 532986 w 1732207"/>
                  <a:gd name="connsiteY9-650" fmla="*/ 90058 h 2540824"/>
                  <a:gd name="connsiteX10-651" fmla="*/ 298656 w 1732207"/>
                  <a:gd name="connsiteY10-652" fmla="*/ 158978 h 2540824"/>
                  <a:gd name="connsiteX11-653" fmla="*/ 519357 w 1732207"/>
                  <a:gd name="connsiteY11-654" fmla="*/ 699324 h 2540824"/>
                  <a:gd name="connsiteX12-655" fmla="*/ 312440 w 1732207"/>
                  <a:gd name="connsiteY12-656" fmla="*/ 296820 h 2540824"/>
                  <a:gd name="connsiteX13-657" fmla="*/ 119462 w 1732207"/>
                  <a:gd name="connsiteY13-658" fmla="*/ 420877 h 2540824"/>
                  <a:gd name="connsiteX14-659" fmla="*/ 341557 w 1732207"/>
                  <a:gd name="connsiteY14-660" fmla="*/ 889824 h 2540824"/>
                  <a:gd name="connsiteX15-661" fmla="*/ 147031 w 1732207"/>
                  <a:gd name="connsiteY15-662" fmla="*/ 544934 h 2540824"/>
                  <a:gd name="connsiteX16-663" fmla="*/ 9189 w 1732207"/>
                  <a:gd name="connsiteY16-664" fmla="*/ 627639 h 2540824"/>
                  <a:gd name="connsiteX17-665" fmla="*/ 64325 w 1732207"/>
                  <a:gd name="connsiteY17-666" fmla="*/ 779265 h 2540824"/>
                  <a:gd name="connsiteX18-667" fmla="*/ 354257 w 1732207"/>
                  <a:gd name="connsiteY18-668" fmla="*/ 1347024 h 2540824"/>
                  <a:gd name="connsiteX19-669" fmla="*/ 684457 w 1732207"/>
                  <a:gd name="connsiteY19-670" fmla="*/ 1740724 h 2540824"/>
                  <a:gd name="connsiteX20-671" fmla="*/ 887657 w 1732207"/>
                  <a:gd name="connsiteY20-672" fmla="*/ 1918524 h 2540824"/>
                  <a:gd name="connsiteX21-673" fmla="*/ 1128957 w 1732207"/>
                  <a:gd name="connsiteY21-674" fmla="*/ 2324924 h 2540824"/>
                  <a:gd name="connsiteX22-675" fmla="*/ 1446457 w 1732207"/>
                  <a:gd name="connsiteY22-676" fmla="*/ 2502724 h 2540824"/>
                  <a:gd name="connsiteX23-677" fmla="*/ 1713157 w 1732207"/>
                  <a:gd name="connsiteY23-678" fmla="*/ 2096324 h 2540824"/>
                  <a:gd name="connsiteX24-679" fmla="*/ 1560757 w 1732207"/>
                  <a:gd name="connsiteY24-680" fmla="*/ 1715324 h 2540824"/>
                  <a:gd name="connsiteX0-681" fmla="*/ 1553943 w 1725393"/>
                  <a:gd name="connsiteY0-682" fmla="*/ 1715324 h 2540824"/>
                  <a:gd name="connsiteX1-683" fmla="*/ 1541243 w 1725393"/>
                  <a:gd name="connsiteY1-684" fmla="*/ 1143824 h 2540824"/>
                  <a:gd name="connsiteX2-685" fmla="*/ 1541243 w 1725393"/>
                  <a:gd name="connsiteY2-686" fmla="*/ 686624 h 2540824"/>
                  <a:gd name="connsiteX3-687" fmla="*/ 1325343 w 1725393"/>
                  <a:gd name="connsiteY3-688" fmla="*/ 686624 h 2540824"/>
                  <a:gd name="connsiteX4-689" fmla="*/ 1261843 w 1725393"/>
                  <a:gd name="connsiteY4-690" fmla="*/ 1105724 h 2540824"/>
                  <a:gd name="connsiteX5-691" fmla="*/ 1096743 w 1725393"/>
                  <a:gd name="connsiteY5-692" fmla="*/ 673924 h 2540824"/>
                  <a:gd name="connsiteX6-693" fmla="*/ 815639 w 1725393"/>
                  <a:gd name="connsiteY6-694" fmla="*/ 117626 h 2540824"/>
                  <a:gd name="connsiteX7-695" fmla="*/ 622661 w 1725393"/>
                  <a:gd name="connsiteY7-696" fmla="*/ 172762 h 2540824"/>
                  <a:gd name="connsiteX8-697" fmla="*/ 804643 w 1725393"/>
                  <a:gd name="connsiteY8-698" fmla="*/ 699324 h 2540824"/>
                  <a:gd name="connsiteX9-699" fmla="*/ 526172 w 1725393"/>
                  <a:gd name="connsiteY9-700" fmla="*/ 90058 h 2540824"/>
                  <a:gd name="connsiteX10-701" fmla="*/ 291842 w 1725393"/>
                  <a:gd name="connsiteY10-702" fmla="*/ 158978 h 2540824"/>
                  <a:gd name="connsiteX11-703" fmla="*/ 512543 w 1725393"/>
                  <a:gd name="connsiteY11-704" fmla="*/ 699324 h 2540824"/>
                  <a:gd name="connsiteX12-705" fmla="*/ 305626 w 1725393"/>
                  <a:gd name="connsiteY12-706" fmla="*/ 296820 h 2540824"/>
                  <a:gd name="connsiteX13-707" fmla="*/ 112648 w 1725393"/>
                  <a:gd name="connsiteY13-708" fmla="*/ 420877 h 2540824"/>
                  <a:gd name="connsiteX14-709" fmla="*/ 334743 w 1725393"/>
                  <a:gd name="connsiteY14-710" fmla="*/ 889824 h 2540824"/>
                  <a:gd name="connsiteX15-711" fmla="*/ 140217 w 1725393"/>
                  <a:gd name="connsiteY15-712" fmla="*/ 544934 h 2540824"/>
                  <a:gd name="connsiteX16-713" fmla="*/ 2375 w 1725393"/>
                  <a:gd name="connsiteY16-714" fmla="*/ 627639 h 2540824"/>
                  <a:gd name="connsiteX17-715" fmla="*/ 57511 w 1725393"/>
                  <a:gd name="connsiteY17-716" fmla="*/ 779265 h 2540824"/>
                  <a:gd name="connsiteX18-717" fmla="*/ 347443 w 1725393"/>
                  <a:gd name="connsiteY18-718" fmla="*/ 1347024 h 2540824"/>
                  <a:gd name="connsiteX19-719" fmla="*/ 677643 w 1725393"/>
                  <a:gd name="connsiteY19-720" fmla="*/ 1740724 h 2540824"/>
                  <a:gd name="connsiteX20-721" fmla="*/ 880843 w 1725393"/>
                  <a:gd name="connsiteY20-722" fmla="*/ 1918524 h 2540824"/>
                  <a:gd name="connsiteX21-723" fmla="*/ 1122143 w 1725393"/>
                  <a:gd name="connsiteY21-724" fmla="*/ 2324924 h 2540824"/>
                  <a:gd name="connsiteX22-725" fmla="*/ 1439643 w 1725393"/>
                  <a:gd name="connsiteY22-726" fmla="*/ 2502724 h 2540824"/>
                  <a:gd name="connsiteX23-727" fmla="*/ 1706343 w 1725393"/>
                  <a:gd name="connsiteY23-728" fmla="*/ 2096324 h 2540824"/>
                  <a:gd name="connsiteX24-729" fmla="*/ 1553943 w 1725393"/>
                  <a:gd name="connsiteY24-730" fmla="*/ 1715324 h 2540824"/>
                  <a:gd name="connsiteX0-731" fmla="*/ 1558143 w 1729593"/>
                  <a:gd name="connsiteY0-732" fmla="*/ 1715324 h 2540824"/>
                  <a:gd name="connsiteX1-733" fmla="*/ 1545443 w 1729593"/>
                  <a:gd name="connsiteY1-734" fmla="*/ 1143824 h 2540824"/>
                  <a:gd name="connsiteX2-735" fmla="*/ 1545443 w 1729593"/>
                  <a:gd name="connsiteY2-736" fmla="*/ 686624 h 2540824"/>
                  <a:gd name="connsiteX3-737" fmla="*/ 1329543 w 1729593"/>
                  <a:gd name="connsiteY3-738" fmla="*/ 686624 h 2540824"/>
                  <a:gd name="connsiteX4-739" fmla="*/ 1266043 w 1729593"/>
                  <a:gd name="connsiteY4-740" fmla="*/ 1105724 h 2540824"/>
                  <a:gd name="connsiteX5-741" fmla="*/ 1100943 w 1729593"/>
                  <a:gd name="connsiteY5-742" fmla="*/ 673924 h 2540824"/>
                  <a:gd name="connsiteX6-743" fmla="*/ 819839 w 1729593"/>
                  <a:gd name="connsiteY6-744" fmla="*/ 117626 h 2540824"/>
                  <a:gd name="connsiteX7-745" fmla="*/ 626861 w 1729593"/>
                  <a:gd name="connsiteY7-746" fmla="*/ 172762 h 2540824"/>
                  <a:gd name="connsiteX8-747" fmla="*/ 808843 w 1729593"/>
                  <a:gd name="connsiteY8-748" fmla="*/ 699324 h 2540824"/>
                  <a:gd name="connsiteX9-749" fmla="*/ 530372 w 1729593"/>
                  <a:gd name="connsiteY9-750" fmla="*/ 90058 h 2540824"/>
                  <a:gd name="connsiteX10-751" fmla="*/ 296042 w 1729593"/>
                  <a:gd name="connsiteY10-752" fmla="*/ 158978 h 2540824"/>
                  <a:gd name="connsiteX11-753" fmla="*/ 516743 w 1729593"/>
                  <a:gd name="connsiteY11-754" fmla="*/ 699324 h 2540824"/>
                  <a:gd name="connsiteX12-755" fmla="*/ 309826 w 1729593"/>
                  <a:gd name="connsiteY12-756" fmla="*/ 296820 h 2540824"/>
                  <a:gd name="connsiteX13-757" fmla="*/ 116848 w 1729593"/>
                  <a:gd name="connsiteY13-758" fmla="*/ 420877 h 2540824"/>
                  <a:gd name="connsiteX14-759" fmla="*/ 338943 w 1729593"/>
                  <a:gd name="connsiteY14-760" fmla="*/ 889824 h 2540824"/>
                  <a:gd name="connsiteX15-761" fmla="*/ 144417 w 1729593"/>
                  <a:gd name="connsiteY15-762" fmla="*/ 544934 h 2540824"/>
                  <a:gd name="connsiteX16-763" fmla="*/ 6575 w 1729593"/>
                  <a:gd name="connsiteY16-764" fmla="*/ 627639 h 2540824"/>
                  <a:gd name="connsiteX17-765" fmla="*/ 61711 w 1729593"/>
                  <a:gd name="connsiteY17-766" fmla="*/ 779265 h 2540824"/>
                  <a:gd name="connsiteX18-767" fmla="*/ 351643 w 1729593"/>
                  <a:gd name="connsiteY18-768" fmla="*/ 1347024 h 2540824"/>
                  <a:gd name="connsiteX19-769" fmla="*/ 681843 w 1729593"/>
                  <a:gd name="connsiteY19-770" fmla="*/ 1740724 h 2540824"/>
                  <a:gd name="connsiteX20-771" fmla="*/ 885043 w 1729593"/>
                  <a:gd name="connsiteY20-772" fmla="*/ 1918524 h 2540824"/>
                  <a:gd name="connsiteX21-773" fmla="*/ 1126343 w 1729593"/>
                  <a:gd name="connsiteY21-774" fmla="*/ 2324924 h 2540824"/>
                  <a:gd name="connsiteX22-775" fmla="*/ 1443843 w 1729593"/>
                  <a:gd name="connsiteY22-776" fmla="*/ 2502724 h 2540824"/>
                  <a:gd name="connsiteX23-777" fmla="*/ 1710543 w 1729593"/>
                  <a:gd name="connsiteY23-778" fmla="*/ 2096324 h 2540824"/>
                  <a:gd name="connsiteX24-779" fmla="*/ 1558143 w 1729593"/>
                  <a:gd name="connsiteY24-780" fmla="*/ 1715324 h 2540824"/>
                  <a:gd name="connsiteX0-781" fmla="*/ 1562279 w 1733729"/>
                  <a:gd name="connsiteY0-782" fmla="*/ 1715324 h 2540824"/>
                  <a:gd name="connsiteX1-783" fmla="*/ 1549579 w 1733729"/>
                  <a:gd name="connsiteY1-784" fmla="*/ 1143824 h 2540824"/>
                  <a:gd name="connsiteX2-785" fmla="*/ 1549579 w 1733729"/>
                  <a:gd name="connsiteY2-786" fmla="*/ 686624 h 2540824"/>
                  <a:gd name="connsiteX3-787" fmla="*/ 1333679 w 1733729"/>
                  <a:gd name="connsiteY3-788" fmla="*/ 686624 h 2540824"/>
                  <a:gd name="connsiteX4-789" fmla="*/ 1270179 w 1733729"/>
                  <a:gd name="connsiteY4-790" fmla="*/ 1105724 h 2540824"/>
                  <a:gd name="connsiteX5-791" fmla="*/ 1105079 w 1733729"/>
                  <a:gd name="connsiteY5-792" fmla="*/ 673924 h 2540824"/>
                  <a:gd name="connsiteX6-793" fmla="*/ 823975 w 1733729"/>
                  <a:gd name="connsiteY6-794" fmla="*/ 117626 h 2540824"/>
                  <a:gd name="connsiteX7-795" fmla="*/ 630997 w 1733729"/>
                  <a:gd name="connsiteY7-796" fmla="*/ 172762 h 2540824"/>
                  <a:gd name="connsiteX8-797" fmla="*/ 812979 w 1733729"/>
                  <a:gd name="connsiteY8-798" fmla="*/ 699324 h 2540824"/>
                  <a:gd name="connsiteX9-799" fmla="*/ 534508 w 1733729"/>
                  <a:gd name="connsiteY9-800" fmla="*/ 90058 h 2540824"/>
                  <a:gd name="connsiteX10-801" fmla="*/ 300178 w 1733729"/>
                  <a:gd name="connsiteY10-802" fmla="*/ 158978 h 2540824"/>
                  <a:gd name="connsiteX11-803" fmla="*/ 520879 w 1733729"/>
                  <a:gd name="connsiteY11-804" fmla="*/ 699324 h 2540824"/>
                  <a:gd name="connsiteX12-805" fmla="*/ 313962 w 1733729"/>
                  <a:gd name="connsiteY12-806" fmla="*/ 296820 h 2540824"/>
                  <a:gd name="connsiteX13-807" fmla="*/ 120984 w 1733729"/>
                  <a:gd name="connsiteY13-808" fmla="*/ 420877 h 2540824"/>
                  <a:gd name="connsiteX14-809" fmla="*/ 343079 w 1733729"/>
                  <a:gd name="connsiteY14-810" fmla="*/ 889824 h 2540824"/>
                  <a:gd name="connsiteX15-811" fmla="*/ 148553 w 1733729"/>
                  <a:gd name="connsiteY15-812" fmla="*/ 544934 h 2540824"/>
                  <a:gd name="connsiteX16-813" fmla="*/ 10711 w 1733729"/>
                  <a:gd name="connsiteY16-814" fmla="*/ 627639 h 2540824"/>
                  <a:gd name="connsiteX17-815" fmla="*/ 65847 w 1733729"/>
                  <a:gd name="connsiteY17-816" fmla="*/ 779265 h 2540824"/>
                  <a:gd name="connsiteX18-817" fmla="*/ 355779 w 1733729"/>
                  <a:gd name="connsiteY18-818" fmla="*/ 1347024 h 2540824"/>
                  <a:gd name="connsiteX19-819" fmla="*/ 685979 w 1733729"/>
                  <a:gd name="connsiteY19-820" fmla="*/ 1740724 h 2540824"/>
                  <a:gd name="connsiteX20-821" fmla="*/ 889179 w 1733729"/>
                  <a:gd name="connsiteY20-822" fmla="*/ 1918524 h 2540824"/>
                  <a:gd name="connsiteX21-823" fmla="*/ 1130479 w 1733729"/>
                  <a:gd name="connsiteY21-824" fmla="*/ 2324924 h 2540824"/>
                  <a:gd name="connsiteX22-825" fmla="*/ 1447979 w 1733729"/>
                  <a:gd name="connsiteY22-826" fmla="*/ 2502724 h 2540824"/>
                  <a:gd name="connsiteX23-827" fmla="*/ 1714679 w 1733729"/>
                  <a:gd name="connsiteY23-828" fmla="*/ 2096324 h 2540824"/>
                  <a:gd name="connsiteX24-829" fmla="*/ 1562279 w 1733729"/>
                  <a:gd name="connsiteY24-830" fmla="*/ 1715324 h 2540824"/>
                  <a:gd name="connsiteX0-831" fmla="*/ 1562279 w 1733729"/>
                  <a:gd name="connsiteY0-832" fmla="*/ 1715324 h 2540824"/>
                  <a:gd name="connsiteX1-833" fmla="*/ 1549579 w 1733729"/>
                  <a:gd name="connsiteY1-834" fmla="*/ 1143824 h 2540824"/>
                  <a:gd name="connsiteX2-835" fmla="*/ 1549579 w 1733729"/>
                  <a:gd name="connsiteY2-836" fmla="*/ 686624 h 2540824"/>
                  <a:gd name="connsiteX3-837" fmla="*/ 1333679 w 1733729"/>
                  <a:gd name="connsiteY3-838" fmla="*/ 686624 h 2540824"/>
                  <a:gd name="connsiteX4-839" fmla="*/ 1158616 w 1733729"/>
                  <a:gd name="connsiteY4-840" fmla="*/ 805334 h 2540824"/>
                  <a:gd name="connsiteX5-841" fmla="*/ 1105079 w 1733729"/>
                  <a:gd name="connsiteY5-842" fmla="*/ 673924 h 2540824"/>
                  <a:gd name="connsiteX6-843" fmla="*/ 823975 w 1733729"/>
                  <a:gd name="connsiteY6-844" fmla="*/ 117626 h 2540824"/>
                  <a:gd name="connsiteX7-845" fmla="*/ 630997 w 1733729"/>
                  <a:gd name="connsiteY7-846" fmla="*/ 172762 h 2540824"/>
                  <a:gd name="connsiteX8-847" fmla="*/ 812979 w 1733729"/>
                  <a:gd name="connsiteY8-848" fmla="*/ 699324 h 2540824"/>
                  <a:gd name="connsiteX9-849" fmla="*/ 534508 w 1733729"/>
                  <a:gd name="connsiteY9-850" fmla="*/ 90058 h 2540824"/>
                  <a:gd name="connsiteX10-851" fmla="*/ 300178 w 1733729"/>
                  <a:gd name="connsiteY10-852" fmla="*/ 158978 h 2540824"/>
                  <a:gd name="connsiteX11-853" fmla="*/ 520879 w 1733729"/>
                  <a:gd name="connsiteY11-854" fmla="*/ 699324 h 2540824"/>
                  <a:gd name="connsiteX12-855" fmla="*/ 313962 w 1733729"/>
                  <a:gd name="connsiteY12-856" fmla="*/ 296820 h 2540824"/>
                  <a:gd name="connsiteX13-857" fmla="*/ 120984 w 1733729"/>
                  <a:gd name="connsiteY13-858" fmla="*/ 420877 h 2540824"/>
                  <a:gd name="connsiteX14-859" fmla="*/ 343079 w 1733729"/>
                  <a:gd name="connsiteY14-860" fmla="*/ 889824 h 2540824"/>
                  <a:gd name="connsiteX15-861" fmla="*/ 148553 w 1733729"/>
                  <a:gd name="connsiteY15-862" fmla="*/ 544934 h 2540824"/>
                  <a:gd name="connsiteX16-863" fmla="*/ 10711 w 1733729"/>
                  <a:gd name="connsiteY16-864" fmla="*/ 627639 h 2540824"/>
                  <a:gd name="connsiteX17-865" fmla="*/ 65847 w 1733729"/>
                  <a:gd name="connsiteY17-866" fmla="*/ 779265 h 2540824"/>
                  <a:gd name="connsiteX18-867" fmla="*/ 355779 w 1733729"/>
                  <a:gd name="connsiteY18-868" fmla="*/ 1347024 h 2540824"/>
                  <a:gd name="connsiteX19-869" fmla="*/ 685979 w 1733729"/>
                  <a:gd name="connsiteY19-870" fmla="*/ 1740724 h 2540824"/>
                  <a:gd name="connsiteX20-871" fmla="*/ 889179 w 1733729"/>
                  <a:gd name="connsiteY20-872" fmla="*/ 1918524 h 2540824"/>
                  <a:gd name="connsiteX21-873" fmla="*/ 1130479 w 1733729"/>
                  <a:gd name="connsiteY21-874" fmla="*/ 2324924 h 2540824"/>
                  <a:gd name="connsiteX22-875" fmla="*/ 1447979 w 1733729"/>
                  <a:gd name="connsiteY22-876" fmla="*/ 2502724 h 2540824"/>
                  <a:gd name="connsiteX23-877" fmla="*/ 1714679 w 1733729"/>
                  <a:gd name="connsiteY23-878" fmla="*/ 2096324 h 2540824"/>
                  <a:gd name="connsiteX24-879" fmla="*/ 1562279 w 1733729"/>
                  <a:gd name="connsiteY24-880" fmla="*/ 1715324 h 2540824"/>
                  <a:gd name="connsiteX0-881" fmla="*/ 1562279 w 1733729"/>
                  <a:gd name="connsiteY0-882" fmla="*/ 1715324 h 2540824"/>
                  <a:gd name="connsiteX1-883" fmla="*/ 1549579 w 1733729"/>
                  <a:gd name="connsiteY1-884" fmla="*/ 1143824 h 2540824"/>
                  <a:gd name="connsiteX2-885" fmla="*/ 1549579 w 1733729"/>
                  <a:gd name="connsiteY2-886" fmla="*/ 686624 h 2540824"/>
                  <a:gd name="connsiteX3-887" fmla="*/ 1280575 w 1733729"/>
                  <a:gd name="connsiteY3-888" fmla="*/ 439455 h 2540824"/>
                  <a:gd name="connsiteX4-889" fmla="*/ 1158616 w 1733729"/>
                  <a:gd name="connsiteY4-890" fmla="*/ 805334 h 2540824"/>
                  <a:gd name="connsiteX5-891" fmla="*/ 1105079 w 1733729"/>
                  <a:gd name="connsiteY5-892" fmla="*/ 673924 h 2540824"/>
                  <a:gd name="connsiteX6-893" fmla="*/ 823975 w 1733729"/>
                  <a:gd name="connsiteY6-894" fmla="*/ 117626 h 2540824"/>
                  <a:gd name="connsiteX7-895" fmla="*/ 630997 w 1733729"/>
                  <a:gd name="connsiteY7-896" fmla="*/ 172762 h 2540824"/>
                  <a:gd name="connsiteX8-897" fmla="*/ 812979 w 1733729"/>
                  <a:gd name="connsiteY8-898" fmla="*/ 699324 h 2540824"/>
                  <a:gd name="connsiteX9-899" fmla="*/ 534508 w 1733729"/>
                  <a:gd name="connsiteY9-900" fmla="*/ 90058 h 2540824"/>
                  <a:gd name="connsiteX10-901" fmla="*/ 300178 w 1733729"/>
                  <a:gd name="connsiteY10-902" fmla="*/ 158978 h 2540824"/>
                  <a:gd name="connsiteX11-903" fmla="*/ 520879 w 1733729"/>
                  <a:gd name="connsiteY11-904" fmla="*/ 699324 h 2540824"/>
                  <a:gd name="connsiteX12-905" fmla="*/ 313962 w 1733729"/>
                  <a:gd name="connsiteY12-906" fmla="*/ 296820 h 2540824"/>
                  <a:gd name="connsiteX13-907" fmla="*/ 120984 w 1733729"/>
                  <a:gd name="connsiteY13-908" fmla="*/ 420877 h 2540824"/>
                  <a:gd name="connsiteX14-909" fmla="*/ 343079 w 1733729"/>
                  <a:gd name="connsiteY14-910" fmla="*/ 889824 h 2540824"/>
                  <a:gd name="connsiteX15-911" fmla="*/ 148553 w 1733729"/>
                  <a:gd name="connsiteY15-912" fmla="*/ 544934 h 2540824"/>
                  <a:gd name="connsiteX16-913" fmla="*/ 10711 w 1733729"/>
                  <a:gd name="connsiteY16-914" fmla="*/ 627639 h 2540824"/>
                  <a:gd name="connsiteX17-915" fmla="*/ 65847 w 1733729"/>
                  <a:gd name="connsiteY17-916" fmla="*/ 779265 h 2540824"/>
                  <a:gd name="connsiteX18-917" fmla="*/ 355779 w 1733729"/>
                  <a:gd name="connsiteY18-918" fmla="*/ 1347024 h 2540824"/>
                  <a:gd name="connsiteX19-919" fmla="*/ 685979 w 1733729"/>
                  <a:gd name="connsiteY19-920" fmla="*/ 1740724 h 2540824"/>
                  <a:gd name="connsiteX20-921" fmla="*/ 889179 w 1733729"/>
                  <a:gd name="connsiteY20-922" fmla="*/ 1918524 h 2540824"/>
                  <a:gd name="connsiteX21-923" fmla="*/ 1130479 w 1733729"/>
                  <a:gd name="connsiteY21-924" fmla="*/ 2324924 h 2540824"/>
                  <a:gd name="connsiteX22-925" fmla="*/ 1447979 w 1733729"/>
                  <a:gd name="connsiteY22-926" fmla="*/ 2502724 h 2540824"/>
                  <a:gd name="connsiteX23-927" fmla="*/ 1714679 w 1733729"/>
                  <a:gd name="connsiteY23-928" fmla="*/ 2096324 h 2540824"/>
                  <a:gd name="connsiteX24-929" fmla="*/ 1562279 w 1733729"/>
                  <a:gd name="connsiteY24-930" fmla="*/ 1715324 h 2540824"/>
                  <a:gd name="connsiteX0-931" fmla="*/ 1562279 w 1733729"/>
                  <a:gd name="connsiteY0-932" fmla="*/ 1715324 h 2540824"/>
                  <a:gd name="connsiteX1-933" fmla="*/ 1549579 w 1733729"/>
                  <a:gd name="connsiteY1-934" fmla="*/ 1143824 h 2540824"/>
                  <a:gd name="connsiteX2-935" fmla="*/ 1443188 w 1733729"/>
                  <a:gd name="connsiteY2-936" fmla="*/ 541088 h 2540824"/>
                  <a:gd name="connsiteX3-937" fmla="*/ 1280575 w 1733729"/>
                  <a:gd name="connsiteY3-938" fmla="*/ 439455 h 2540824"/>
                  <a:gd name="connsiteX4-939" fmla="*/ 1158616 w 1733729"/>
                  <a:gd name="connsiteY4-940" fmla="*/ 805334 h 2540824"/>
                  <a:gd name="connsiteX5-941" fmla="*/ 1105079 w 1733729"/>
                  <a:gd name="connsiteY5-942" fmla="*/ 673924 h 2540824"/>
                  <a:gd name="connsiteX6-943" fmla="*/ 823975 w 1733729"/>
                  <a:gd name="connsiteY6-944" fmla="*/ 117626 h 2540824"/>
                  <a:gd name="connsiteX7-945" fmla="*/ 630997 w 1733729"/>
                  <a:gd name="connsiteY7-946" fmla="*/ 172762 h 2540824"/>
                  <a:gd name="connsiteX8-947" fmla="*/ 812979 w 1733729"/>
                  <a:gd name="connsiteY8-948" fmla="*/ 699324 h 2540824"/>
                  <a:gd name="connsiteX9-949" fmla="*/ 534508 w 1733729"/>
                  <a:gd name="connsiteY9-950" fmla="*/ 90058 h 2540824"/>
                  <a:gd name="connsiteX10-951" fmla="*/ 300178 w 1733729"/>
                  <a:gd name="connsiteY10-952" fmla="*/ 158978 h 2540824"/>
                  <a:gd name="connsiteX11-953" fmla="*/ 520879 w 1733729"/>
                  <a:gd name="connsiteY11-954" fmla="*/ 699324 h 2540824"/>
                  <a:gd name="connsiteX12-955" fmla="*/ 313962 w 1733729"/>
                  <a:gd name="connsiteY12-956" fmla="*/ 296820 h 2540824"/>
                  <a:gd name="connsiteX13-957" fmla="*/ 120984 w 1733729"/>
                  <a:gd name="connsiteY13-958" fmla="*/ 420877 h 2540824"/>
                  <a:gd name="connsiteX14-959" fmla="*/ 343079 w 1733729"/>
                  <a:gd name="connsiteY14-960" fmla="*/ 889824 h 2540824"/>
                  <a:gd name="connsiteX15-961" fmla="*/ 148553 w 1733729"/>
                  <a:gd name="connsiteY15-962" fmla="*/ 544934 h 2540824"/>
                  <a:gd name="connsiteX16-963" fmla="*/ 10711 w 1733729"/>
                  <a:gd name="connsiteY16-964" fmla="*/ 627639 h 2540824"/>
                  <a:gd name="connsiteX17-965" fmla="*/ 65847 w 1733729"/>
                  <a:gd name="connsiteY17-966" fmla="*/ 779265 h 2540824"/>
                  <a:gd name="connsiteX18-967" fmla="*/ 355779 w 1733729"/>
                  <a:gd name="connsiteY18-968" fmla="*/ 1347024 h 2540824"/>
                  <a:gd name="connsiteX19-969" fmla="*/ 685979 w 1733729"/>
                  <a:gd name="connsiteY19-970" fmla="*/ 1740724 h 2540824"/>
                  <a:gd name="connsiteX20-971" fmla="*/ 889179 w 1733729"/>
                  <a:gd name="connsiteY20-972" fmla="*/ 1918524 h 2540824"/>
                  <a:gd name="connsiteX21-973" fmla="*/ 1130479 w 1733729"/>
                  <a:gd name="connsiteY21-974" fmla="*/ 2324924 h 2540824"/>
                  <a:gd name="connsiteX22-975" fmla="*/ 1447979 w 1733729"/>
                  <a:gd name="connsiteY22-976" fmla="*/ 2502724 h 2540824"/>
                  <a:gd name="connsiteX23-977" fmla="*/ 1714679 w 1733729"/>
                  <a:gd name="connsiteY23-978" fmla="*/ 2096324 h 2540824"/>
                  <a:gd name="connsiteX24-979" fmla="*/ 1562279 w 1733729"/>
                  <a:gd name="connsiteY24-980" fmla="*/ 1715324 h 2540824"/>
                  <a:gd name="connsiteX0-981" fmla="*/ 1562279 w 1733729"/>
                  <a:gd name="connsiteY0-982" fmla="*/ 1715324 h 2540824"/>
                  <a:gd name="connsiteX1-983" fmla="*/ 1463514 w 1733729"/>
                  <a:gd name="connsiteY1-984" fmla="*/ 1049253 h 2540824"/>
                  <a:gd name="connsiteX2-985" fmla="*/ 1443188 w 1733729"/>
                  <a:gd name="connsiteY2-986" fmla="*/ 541088 h 2540824"/>
                  <a:gd name="connsiteX3-987" fmla="*/ 1280575 w 1733729"/>
                  <a:gd name="connsiteY3-988" fmla="*/ 439455 h 2540824"/>
                  <a:gd name="connsiteX4-989" fmla="*/ 1158616 w 1733729"/>
                  <a:gd name="connsiteY4-990" fmla="*/ 805334 h 2540824"/>
                  <a:gd name="connsiteX5-991" fmla="*/ 1105079 w 1733729"/>
                  <a:gd name="connsiteY5-992" fmla="*/ 673924 h 2540824"/>
                  <a:gd name="connsiteX6-993" fmla="*/ 823975 w 1733729"/>
                  <a:gd name="connsiteY6-994" fmla="*/ 117626 h 2540824"/>
                  <a:gd name="connsiteX7-995" fmla="*/ 630997 w 1733729"/>
                  <a:gd name="connsiteY7-996" fmla="*/ 172762 h 2540824"/>
                  <a:gd name="connsiteX8-997" fmla="*/ 812979 w 1733729"/>
                  <a:gd name="connsiteY8-998" fmla="*/ 699324 h 2540824"/>
                  <a:gd name="connsiteX9-999" fmla="*/ 534508 w 1733729"/>
                  <a:gd name="connsiteY9-1000" fmla="*/ 90058 h 2540824"/>
                  <a:gd name="connsiteX10-1001" fmla="*/ 300178 w 1733729"/>
                  <a:gd name="connsiteY10-1002" fmla="*/ 158978 h 2540824"/>
                  <a:gd name="connsiteX11-1003" fmla="*/ 520879 w 1733729"/>
                  <a:gd name="connsiteY11-1004" fmla="*/ 699324 h 2540824"/>
                  <a:gd name="connsiteX12-1005" fmla="*/ 313962 w 1733729"/>
                  <a:gd name="connsiteY12-1006" fmla="*/ 296820 h 2540824"/>
                  <a:gd name="connsiteX13-1007" fmla="*/ 120984 w 1733729"/>
                  <a:gd name="connsiteY13-1008" fmla="*/ 420877 h 2540824"/>
                  <a:gd name="connsiteX14-1009" fmla="*/ 343079 w 1733729"/>
                  <a:gd name="connsiteY14-1010" fmla="*/ 889824 h 2540824"/>
                  <a:gd name="connsiteX15-1011" fmla="*/ 148553 w 1733729"/>
                  <a:gd name="connsiteY15-1012" fmla="*/ 544934 h 2540824"/>
                  <a:gd name="connsiteX16-1013" fmla="*/ 10711 w 1733729"/>
                  <a:gd name="connsiteY16-1014" fmla="*/ 627639 h 2540824"/>
                  <a:gd name="connsiteX17-1015" fmla="*/ 65847 w 1733729"/>
                  <a:gd name="connsiteY17-1016" fmla="*/ 779265 h 2540824"/>
                  <a:gd name="connsiteX18-1017" fmla="*/ 355779 w 1733729"/>
                  <a:gd name="connsiteY18-1018" fmla="*/ 1347024 h 2540824"/>
                  <a:gd name="connsiteX19-1019" fmla="*/ 685979 w 1733729"/>
                  <a:gd name="connsiteY19-1020" fmla="*/ 1740724 h 2540824"/>
                  <a:gd name="connsiteX20-1021" fmla="*/ 889179 w 1733729"/>
                  <a:gd name="connsiteY20-1022" fmla="*/ 1918524 h 2540824"/>
                  <a:gd name="connsiteX21-1023" fmla="*/ 1130479 w 1733729"/>
                  <a:gd name="connsiteY21-1024" fmla="*/ 2324924 h 2540824"/>
                  <a:gd name="connsiteX22-1025" fmla="*/ 1447979 w 1733729"/>
                  <a:gd name="connsiteY22-1026" fmla="*/ 2502724 h 2540824"/>
                  <a:gd name="connsiteX23-1027" fmla="*/ 1714679 w 1733729"/>
                  <a:gd name="connsiteY23-1028" fmla="*/ 2096324 h 2540824"/>
                  <a:gd name="connsiteX24-1029" fmla="*/ 1562279 w 1733729"/>
                  <a:gd name="connsiteY24-1030" fmla="*/ 1715324 h 2540824"/>
                  <a:gd name="connsiteX0-1031" fmla="*/ 1562279 w 1733729"/>
                  <a:gd name="connsiteY0-1032" fmla="*/ 1715324 h 2540824"/>
                  <a:gd name="connsiteX1-1033" fmla="*/ 1463514 w 1733729"/>
                  <a:gd name="connsiteY1-1034" fmla="*/ 1049253 h 2540824"/>
                  <a:gd name="connsiteX2-1035" fmla="*/ 1422861 w 1733729"/>
                  <a:gd name="connsiteY2-1036" fmla="*/ 520761 h 2540824"/>
                  <a:gd name="connsiteX3-1037" fmla="*/ 1280575 w 1733729"/>
                  <a:gd name="connsiteY3-1038" fmla="*/ 439455 h 2540824"/>
                  <a:gd name="connsiteX4-1039" fmla="*/ 1158616 w 1733729"/>
                  <a:gd name="connsiteY4-1040" fmla="*/ 805334 h 2540824"/>
                  <a:gd name="connsiteX5-1041" fmla="*/ 1105079 w 1733729"/>
                  <a:gd name="connsiteY5-1042" fmla="*/ 673924 h 2540824"/>
                  <a:gd name="connsiteX6-1043" fmla="*/ 823975 w 1733729"/>
                  <a:gd name="connsiteY6-1044" fmla="*/ 117626 h 2540824"/>
                  <a:gd name="connsiteX7-1045" fmla="*/ 630997 w 1733729"/>
                  <a:gd name="connsiteY7-1046" fmla="*/ 172762 h 2540824"/>
                  <a:gd name="connsiteX8-1047" fmla="*/ 812979 w 1733729"/>
                  <a:gd name="connsiteY8-1048" fmla="*/ 699324 h 2540824"/>
                  <a:gd name="connsiteX9-1049" fmla="*/ 534508 w 1733729"/>
                  <a:gd name="connsiteY9-1050" fmla="*/ 90058 h 2540824"/>
                  <a:gd name="connsiteX10-1051" fmla="*/ 300178 w 1733729"/>
                  <a:gd name="connsiteY10-1052" fmla="*/ 158978 h 2540824"/>
                  <a:gd name="connsiteX11-1053" fmla="*/ 520879 w 1733729"/>
                  <a:gd name="connsiteY11-1054" fmla="*/ 699324 h 2540824"/>
                  <a:gd name="connsiteX12-1055" fmla="*/ 313962 w 1733729"/>
                  <a:gd name="connsiteY12-1056" fmla="*/ 296820 h 2540824"/>
                  <a:gd name="connsiteX13-1057" fmla="*/ 120984 w 1733729"/>
                  <a:gd name="connsiteY13-1058" fmla="*/ 420877 h 2540824"/>
                  <a:gd name="connsiteX14-1059" fmla="*/ 343079 w 1733729"/>
                  <a:gd name="connsiteY14-1060" fmla="*/ 889824 h 2540824"/>
                  <a:gd name="connsiteX15-1061" fmla="*/ 148553 w 1733729"/>
                  <a:gd name="connsiteY15-1062" fmla="*/ 544934 h 2540824"/>
                  <a:gd name="connsiteX16-1063" fmla="*/ 10711 w 1733729"/>
                  <a:gd name="connsiteY16-1064" fmla="*/ 627639 h 2540824"/>
                  <a:gd name="connsiteX17-1065" fmla="*/ 65847 w 1733729"/>
                  <a:gd name="connsiteY17-1066" fmla="*/ 779265 h 2540824"/>
                  <a:gd name="connsiteX18-1067" fmla="*/ 355779 w 1733729"/>
                  <a:gd name="connsiteY18-1068" fmla="*/ 1347024 h 2540824"/>
                  <a:gd name="connsiteX19-1069" fmla="*/ 685979 w 1733729"/>
                  <a:gd name="connsiteY19-1070" fmla="*/ 1740724 h 2540824"/>
                  <a:gd name="connsiteX20-1071" fmla="*/ 889179 w 1733729"/>
                  <a:gd name="connsiteY20-1072" fmla="*/ 1918524 h 2540824"/>
                  <a:gd name="connsiteX21-1073" fmla="*/ 1130479 w 1733729"/>
                  <a:gd name="connsiteY21-1074" fmla="*/ 2324924 h 2540824"/>
                  <a:gd name="connsiteX22-1075" fmla="*/ 1447979 w 1733729"/>
                  <a:gd name="connsiteY22-1076" fmla="*/ 2502724 h 2540824"/>
                  <a:gd name="connsiteX23-1077" fmla="*/ 1714679 w 1733729"/>
                  <a:gd name="connsiteY23-1078" fmla="*/ 2096324 h 2540824"/>
                  <a:gd name="connsiteX24-1079" fmla="*/ 1562279 w 1733729"/>
                  <a:gd name="connsiteY24-1080" fmla="*/ 1715324 h 2540824"/>
                  <a:gd name="connsiteX0-1081" fmla="*/ 1562279 w 1733729"/>
                  <a:gd name="connsiteY0-1082" fmla="*/ 1715324 h 2540824"/>
                  <a:gd name="connsiteX1-1083" fmla="*/ 1463514 w 1733729"/>
                  <a:gd name="connsiteY1-1084" fmla="*/ 1049253 h 2540824"/>
                  <a:gd name="connsiteX2-1085" fmla="*/ 1422861 w 1733729"/>
                  <a:gd name="connsiteY2-1086" fmla="*/ 520761 h 2540824"/>
                  <a:gd name="connsiteX3-1087" fmla="*/ 1219595 w 1733729"/>
                  <a:gd name="connsiteY3-1088" fmla="*/ 439455 h 2540824"/>
                  <a:gd name="connsiteX4-1089" fmla="*/ 1158616 w 1733729"/>
                  <a:gd name="connsiteY4-1090" fmla="*/ 805334 h 2540824"/>
                  <a:gd name="connsiteX5-1091" fmla="*/ 1105079 w 1733729"/>
                  <a:gd name="connsiteY5-1092" fmla="*/ 673924 h 2540824"/>
                  <a:gd name="connsiteX6-1093" fmla="*/ 823975 w 1733729"/>
                  <a:gd name="connsiteY6-1094" fmla="*/ 117626 h 2540824"/>
                  <a:gd name="connsiteX7-1095" fmla="*/ 630997 w 1733729"/>
                  <a:gd name="connsiteY7-1096" fmla="*/ 172762 h 2540824"/>
                  <a:gd name="connsiteX8-1097" fmla="*/ 812979 w 1733729"/>
                  <a:gd name="connsiteY8-1098" fmla="*/ 699324 h 2540824"/>
                  <a:gd name="connsiteX9-1099" fmla="*/ 534508 w 1733729"/>
                  <a:gd name="connsiteY9-1100" fmla="*/ 90058 h 2540824"/>
                  <a:gd name="connsiteX10-1101" fmla="*/ 300178 w 1733729"/>
                  <a:gd name="connsiteY10-1102" fmla="*/ 158978 h 2540824"/>
                  <a:gd name="connsiteX11-1103" fmla="*/ 520879 w 1733729"/>
                  <a:gd name="connsiteY11-1104" fmla="*/ 699324 h 2540824"/>
                  <a:gd name="connsiteX12-1105" fmla="*/ 313962 w 1733729"/>
                  <a:gd name="connsiteY12-1106" fmla="*/ 296820 h 2540824"/>
                  <a:gd name="connsiteX13-1107" fmla="*/ 120984 w 1733729"/>
                  <a:gd name="connsiteY13-1108" fmla="*/ 420877 h 2540824"/>
                  <a:gd name="connsiteX14-1109" fmla="*/ 343079 w 1733729"/>
                  <a:gd name="connsiteY14-1110" fmla="*/ 889824 h 2540824"/>
                  <a:gd name="connsiteX15-1111" fmla="*/ 148553 w 1733729"/>
                  <a:gd name="connsiteY15-1112" fmla="*/ 544934 h 2540824"/>
                  <a:gd name="connsiteX16-1113" fmla="*/ 10711 w 1733729"/>
                  <a:gd name="connsiteY16-1114" fmla="*/ 627639 h 2540824"/>
                  <a:gd name="connsiteX17-1115" fmla="*/ 65847 w 1733729"/>
                  <a:gd name="connsiteY17-1116" fmla="*/ 779265 h 2540824"/>
                  <a:gd name="connsiteX18-1117" fmla="*/ 355779 w 1733729"/>
                  <a:gd name="connsiteY18-1118" fmla="*/ 1347024 h 2540824"/>
                  <a:gd name="connsiteX19-1119" fmla="*/ 685979 w 1733729"/>
                  <a:gd name="connsiteY19-1120" fmla="*/ 1740724 h 2540824"/>
                  <a:gd name="connsiteX20-1121" fmla="*/ 889179 w 1733729"/>
                  <a:gd name="connsiteY20-1122" fmla="*/ 1918524 h 2540824"/>
                  <a:gd name="connsiteX21-1123" fmla="*/ 1130479 w 1733729"/>
                  <a:gd name="connsiteY21-1124" fmla="*/ 2324924 h 2540824"/>
                  <a:gd name="connsiteX22-1125" fmla="*/ 1447979 w 1733729"/>
                  <a:gd name="connsiteY22-1126" fmla="*/ 2502724 h 2540824"/>
                  <a:gd name="connsiteX23-1127" fmla="*/ 1714679 w 1733729"/>
                  <a:gd name="connsiteY23-1128" fmla="*/ 2096324 h 2540824"/>
                  <a:gd name="connsiteX24-1129" fmla="*/ 1562279 w 1733729"/>
                  <a:gd name="connsiteY24-1130" fmla="*/ 1715324 h 2540824"/>
                  <a:gd name="connsiteX0-1131" fmla="*/ 1562279 w 1733729"/>
                  <a:gd name="connsiteY0-1132" fmla="*/ 1715324 h 2540824"/>
                  <a:gd name="connsiteX1-1133" fmla="*/ 1463514 w 1733729"/>
                  <a:gd name="connsiteY1-1134" fmla="*/ 1049253 h 2540824"/>
                  <a:gd name="connsiteX2-1135" fmla="*/ 1402535 w 1733729"/>
                  <a:gd name="connsiteY2-1136" fmla="*/ 378475 h 2540824"/>
                  <a:gd name="connsiteX3-1137" fmla="*/ 1219595 w 1733729"/>
                  <a:gd name="connsiteY3-1138" fmla="*/ 439455 h 2540824"/>
                  <a:gd name="connsiteX4-1139" fmla="*/ 1158616 w 1733729"/>
                  <a:gd name="connsiteY4-1140" fmla="*/ 805334 h 2540824"/>
                  <a:gd name="connsiteX5-1141" fmla="*/ 1105079 w 1733729"/>
                  <a:gd name="connsiteY5-1142" fmla="*/ 673924 h 2540824"/>
                  <a:gd name="connsiteX6-1143" fmla="*/ 823975 w 1733729"/>
                  <a:gd name="connsiteY6-1144" fmla="*/ 117626 h 2540824"/>
                  <a:gd name="connsiteX7-1145" fmla="*/ 630997 w 1733729"/>
                  <a:gd name="connsiteY7-1146" fmla="*/ 172762 h 2540824"/>
                  <a:gd name="connsiteX8-1147" fmla="*/ 812979 w 1733729"/>
                  <a:gd name="connsiteY8-1148" fmla="*/ 699324 h 2540824"/>
                  <a:gd name="connsiteX9-1149" fmla="*/ 534508 w 1733729"/>
                  <a:gd name="connsiteY9-1150" fmla="*/ 90058 h 2540824"/>
                  <a:gd name="connsiteX10-1151" fmla="*/ 300178 w 1733729"/>
                  <a:gd name="connsiteY10-1152" fmla="*/ 158978 h 2540824"/>
                  <a:gd name="connsiteX11-1153" fmla="*/ 520879 w 1733729"/>
                  <a:gd name="connsiteY11-1154" fmla="*/ 699324 h 2540824"/>
                  <a:gd name="connsiteX12-1155" fmla="*/ 313962 w 1733729"/>
                  <a:gd name="connsiteY12-1156" fmla="*/ 296820 h 2540824"/>
                  <a:gd name="connsiteX13-1157" fmla="*/ 120984 w 1733729"/>
                  <a:gd name="connsiteY13-1158" fmla="*/ 420877 h 2540824"/>
                  <a:gd name="connsiteX14-1159" fmla="*/ 343079 w 1733729"/>
                  <a:gd name="connsiteY14-1160" fmla="*/ 889824 h 2540824"/>
                  <a:gd name="connsiteX15-1161" fmla="*/ 148553 w 1733729"/>
                  <a:gd name="connsiteY15-1162" fmla="*/ 544934 h 2540824"/>
                  <a:gd name="connsiteX16-1163" fmla="*/ 10711 w 1733729"/>
                  <a:gd name="connsiteY16-1164" fmla="*/ 627639 h 2540824"/>
                  <a:gd name="connsiteX17-1165" fmla="*/ 65847 w 1733729"/>
                  <a:gd name="connsiteY17-1166" fmla="*/ 779265 h 2540824"/>
                  <a:gd name="connsiteX18-1167" fmla="*/ 355779 w 1733729"/>
                  <a:gd name="connsiteY18-1168" fmla="*/ 1347024 h 2540824"/>
                  <a:gd name="connsiteX19-1169" fmla="*/ 685979 w 1733729"/>
                  <a:gd name="connsiteY19-1170" fmla="*/ 1740724 h 2540824"/>
                  <a:gd name="connsiteX20-1171" fmla="*/ 889179 w 1733729"/>
                  <a:gd name="connsiteY20-1172" fmla="*/ 1918524 h 2540824"/>
                  <a:gd name="connsiteX21-1173" fmla="*/ 1130479 w 1733729"/>
                  <a:gd name="connsiteY21-1174" fmla="*/ 2324924 h 2540824"/>
                  <a:gd name="connsiteX22-1175" fmla="*/ 1447979 w 1733729"/>
                  <a:gd name="connsiteY22-1176" fmla="*/ 2502724 h 2540824"/>
                  <a:gd name="connsiteX23-1177" fmla="*/ 1714679 w 1733729"/>
                  <a:gd name="connsiteY23-1178" fmla="*/ 2096324 h 2540824"/>
                  <a:gd name="connsiteX24-1179" fmla="*/ 1562279 w 1733729"/>
                  <a:gd name="connsiteY24-1180" fmla="*/ 1715324 h 2540824"/>
                  <a:gd name="connsiteX0-1181" fmla="*/ 1562279 w 1733729"/>
                  <a:gd name="connsiteY0-1182" fmla="*/ 1715324 h 2540824"/>
                  <a:gd name="connsiteX1-1183" fmla="*/ 1463514 w 1733729"/>
                  <a:gd name="connsiteY1-1184" fmla="*/ 1049253 h 2540824"/>
                  <a:gd name="connsiteX2-1185" fmla="*/ 1402535 w 1733729"/>
                  <a:gd name="connsiteY2-1186" fmla="*/ 378475 h 2540824"/>
                  <a:gd name="connsiteX3-1187" fmla="*/ 1219595 w 1733729"/>
                  <a:gd name="connsiteY3-1188" fmla="*/ 439455 h 2540824"/>
                  <a:gd name="connsiteX4-1189" fmla="*/ 1138289 w 1733729"/>
                  <a:gd name="connsiteY4-1190" fmla="*/ 744354 h 2540824"/>
                  <a:gd name="connsiteX5-1191" fmla="*/ 1105079 w 1733729"/>
                  <a:gd name="connsiteY5-1192" fmla="*/ 673924 h 2540824"/>
                  <a:gd name="connsiteX6-1193" fmla="*/ 823975 w 1733729"/>
                  <a:gd name="connsiteY6-1194" fmla="*/ 117626 h 2540824"/>
                  <a:gd name="connsiteX7-1195" fmla="*/ 630997 w 1733729"/>
                  <a:gd name="connsiteY7-1196" fmla="*/ 172762 h 2540824"/>
                  <a:gd name="connsiteX8-1197" fmla="*/ 812979 w 1733729"/>
                  <a:gd name="connsiteY8-1198" fmla="*/ 699324 h 2540824"/>
                  <a:gd name="connsiteX9-1199" fmla="*/ 534508 w 1733729"/>
                  <a:gd name="connsiteY9-1200" fmla="*/ 90058 h 2540824"/>
                  <a:gd name="connsiteX10-1201" fmla="*/ 300178 w 1733729"/>
                  <a:gd name="connsiteY10-1202" fmla="*/ 158978 h 2540824"/>
                  <a:gd name="connsiteX11-1203" fmla="*/ 520879 w 1733729"/>
                  <a:gd name="connsiteY11-1204" fmla="*/ 699324 h 2540824"/>
                  <a:gd name="connsiteX12-1205" fmla="*/ 313962 w 1733729"/>
                  <a:gd name="connsiteY12-1206" fmla="*/ 296820 h 2540824"/>
                  <a:gd name="connsiteX13-1207" fmla="*/ 120984 w 1733729"/>
                  <a:gd name="connsiteY13-1208" fmla="*/ 420877 h 2540824"/>
                  <a:gd name="connsiteX14-1209" fmla="*/ 343079 w 1733729"/>
                  <a:gd name="connsiteY14-1210" fmla="*/ 889824 h 2540824"/>
                  <a:gd name="connsiteX15-1211" fmla="*/ 148553 w 1733729"/>
                  <a:gd name="connsiteY15-1212" fmla="*/ 544934 h 2540824"/>
                  <a:gd name="connsiteX16-1213" fmla="*/ 10711 w 1733729"/>
                  <a:gd name="connsiteY16-1214" fmla="*/ 627639 h 2540824"/>
                  <a:gd name="connsiteX17-1215" fmla="*/ 65847 w 1733729"/>
                  <a:gd name="connsiteY17-1216" fmla="*/ 779265 h 2540824"/>
                  <a:gd name="connsiteX18-1217" fmla="*/ 355779 w 1733729"/>
                  <a:gd name="connsiteY18-1218" fmla="*/ 1347024 h 2540824"/>
                  <a:gd name="connsiteX19-1219" fmla="*/ 685979 w 1733729"/>
                  <a:gd name="connsiteY19-1220" fmla="*/ 1740724 h 2540824"/>
                  <a:gd name="connsiteX20-1221" fmla="*/ 889179 w 1733729"/>
                  <a:gd name="connsiteY20-1222" fmla="*/ 1918524 h 2540824"/>
                  <a:gd name="connsiteX21-1223" fmla="*/ 1130479 w 1733729"/>
                  <a:gd name="connsiteY21-1224" fmla="*/ 2324924 h 2540824"/>
                  <a:gd name="connsiteX22-1225" fmla="*/ 1447979 w 1733729"/>
                  <a:gd name="connsiteY22-1226" fmla="*/ 2502724 h 2540824"/>
                  <a:gd name="connsiteX23-1227" fmla="*/ 1714679 w 1733729"/>
                  <a:gd name="connsiteY23-1228" fmla="*/ 2096324 h 2540824"/>
                  <a:gd name="connsiteX24-1229" fmla="*/ 1562279 w 1733729"/>
                  <a:gd name="connsiteY24-1230" fmla="*/ 1715324 h 2540824"/>
                  <a:gd name="connsiteX0-1231" fmla="*/ 1463514 w 1717268"/>
                  <a:gd name="connsiteY0-1232" fmla="*/ 1516764 h 2540824"/>
                  <a:gd name="connsiteX1-1233" fmla="*/ 1463514 w 1717268"/>
                  <a:gd name="connsiteY1-1234" fmla="*/ 1049253 h 2540824"/>
                  <a:gd name="connsiteX2-1235" fmla="*/ 1402535 w 1717268"/>
                  <a:gd name="connsiteY2-1236" fmla="*/ 378475 h 2540824"/>
                  <a:gd name="connsiteX3-1237" fmla="*/ 1219595 w 1717268"/>
                  <a:gd name="connsiteY3-1238" fmla="*/ 439455 h 2540824"/>
                  <a:gd name="connsiteX4-1239" fmla="*/ 1138289 w 1717268"/>
                  <a:gd name="connsiteY4-1240" fmla="*/ 744354 h 2540824"/>
                  <a:gd name="connsiteX5-1241" fmla="*/ 1105079 w 1717268"/>
                  <a:gd name="connsiteY5-1242" fmla="*/ 673924 h 2540824"/>
                  <a:gd name="connsiteX6-1243" fmla="*/ 823975 w 1717268"/>
                  <a:gd name="connsiteY6-1244" fmla="*/ 117626 h 2540824"/>
                  <a:gd name="connsiteX7-1245" fmla="*/ 630997 w 1717268"/>
                  <a:gd name="connsiteY7-1246" fmla="*/ 172762 h 2540824"/>
                  <a:gd name="connsiteX8-1247" fmla="*/ 812979 w 1717268"/>
                  <a:gd name="connsiteY8-1248" fmla="*/ 699324 h 2540824"/>
                  <a:gd name="connsiteX9-1249" fmla="*/ 534508 w 1717268"/>
                  <a:gd name="connsiteY9-1250" fmla="*/ 90058 h 2540824"/>
                  <a:gd name="connsiteX10-1251" fmla="*/ 300178 w 1717268"/>
                  <a:gd name="connsiteY10-1252" fmla="*/ 158978 h 2540824"/>
                  <a:gd name="connsiteX11-1253" fmla="*/ 520879 w 1717268"/>
                  <a:gd name="connsiteY11-1254" fmla="*/ 699324 h 2540824"/>
                  <a:gd name="connsiteX12-1255" fmla="*/ 313962 w 1717268"/>
                  <a:gd name="connsiteY12-1256" fmla="*/ 296820 h 2540824"/>
                  <a:gd name="connsiteX13-1257" fmla="*/ 120984 w 1717268"/>
                  <a:gd name="connsiteY13-1258" fmla="*/ 420877 h 2540824"/>
                  <a:gd name="connsiteX14-1259" fmla="*/ 343079 w 1717268"/>
                  <a:gd name="connsiteY14-1260" fmla="*/ 889824 h 2540824"/>
                  <a:gd name="connsiteX15-1261" fmla="*/ 148553 w 1717268"/>
                  <a:gd name="connsiteY15-1262" fmla="*/ 544934 h 2540824"/>
                  <a:gd name="connsiteX16-1263" fmla="*/ 10711 w 1717268"/>
                  <a:gd name="connsiteY16-1264" fmla="*/ 627639 h 2540824"/>
                  <a:gd name="connsiteX17-1265" fmla="*/ 65847 w 1717268"/>
                  <a:gd name="connsiteY17-1266" fmla="*/ 779265 h 2540824"/>
                  <a:gd name="connsiteX18-1267" fmla="*/ 355779 w 1717268"/>
                  <a:gd name="connsiteY18-1268" fmla="*/ 1347024 h 2540824"/>
                  <a:gd name="connsiteX19-1269" fmla="*/ 685979 w 1717268"/>
                  <a:gd name="connsiteY19-1270" fmla="*/ 1740724 h 2540824"/>
                  <a:gd name="connsiteX20-1271" fmla="*/ 889179 w 1717268"/>
                  <a:gd name="connsiteY20-1272" fmla="*/ 1918524 h 2540824"/>
                  <a:gd name="connsiteX21-1273" fmla="*/ 1130479 w 1717268"/>
                  <a:gd name="connsiteY21-1274" fmla="*/ 2324924 h 2540824"/>
                  <a:gd name="connsiteX22-1275" fmla="*/ 1447979 w 1717268"/>
                  <a:gd name="connsiteY22-1276" fmla="*/ 2502724 h 2540824"/>
                  <a:gd name="connsiteX23-1277" fmla="*/ 1714679 w 1717268"/>
                  <a:gd name="connsiteY23-1278" fmla="*/ 2096324 h 2540824"/>
                  <a:gd name="connsiteX24-1279" fmla="*/ 1463514 w 1717268"/>
                  <a:gd name="connsiteY24-1280" fmla="*/ 1516764 h 2540824"/>
                  <a:gd name="connsiteX0-1281" fmla="*/ 1463514 w 1717268"/>
                  <a:gd name="connsiteY0-1282" fmla="*/ 1516764 h 2540824"/>
                  <a:gd name="connsiteX1-1283" fmla="*/ 1463514 w 1717268"/>
                  <a:gd name="connsiteY1-1284" fmla="*/ 1049253 h 2540824"/>
                  <a:gd name="connsiteX2-1285" fmla="*/ 1402535 w 1717268"/>
                  <a:gd name="connsiteY2-1286" fmla="*/ 378475 h 2540824"/>
                  <a:gd name="connsiteX3-1287" fmla="*/ 1219595 w 1717268"/>
                  <a:gd name="connsiteY3-1288" fmla="*/ 439455 h 2540824"/>
                  <a:gd name="connsiteX4-1289" fmla="*/ 1138289 w 1717268"/>
                  <a:gd name="connsiteY4-1290" fmla="*/ 744354 h 2540824"/>
                  <a:gd name="connsiteX5-1291" fmla="*/ 1105079 w 1717268"/>
                  <a:gd name="connsiteY5-1292" fmla="*/ 673924 h 2540824"/>
                  <a:gd name="connsiteX6-1293" fmla="*/ 823975 w 1717268"/>
                  <a:gd name="connsiteY6-1294" fmla="*/ 117626 h 2540824"/>
                  <a:gd name="connsiteX7-1295" fmla="*/ 630997 w 1717268"/>
                  <a:gd name="connsiteY7-1296" fmla="*/ 172762 h 2540824"/>
                  <a:gd name="connsiteX8-1297" fmla="*/ 812979 w 1717268"/>
                  <a:gd name="connsiteY8-1298" fmla="*/ 699324 h 2540824"/>
                  <a:gd name="connsiteX9-1299" fmla="*/ 534508 w 1717268"/>
                  <a:gd name="connsiteY9-1300" fmla="*/ 90058 h 2540824"/>
                  <a:gd name="connsiteX10-1301" fmla="*/ 300178 w 1717268"/>
                  <a:gd name="connsiteY10-1302" fmla="*/ 158978 h 2540824"/>
                  <a:gd name="connsiteX11-1303" fmla="*/ 520879 w 1717268"/>
                  <a:gd name="connsiteY11-1304" fmla="*/ 699324 h 2540824"/>
                  <a:gd name="connsiteX12-1305" fmla="*/ 313962 w 1717268"/>
                  <a:gd name="connsiteY12-1306" fmla="*/ 296820 h 2540824"/>
                  <a:gd name="connsiteX13-1307" fmla="*/ 120984 w 1717268"/>
                  <a:gd name="connsiteY13-1308" fmla="*/ 420877 h 2540824"/>
                  <a:gd name="connsiteX14-1309" fmla="*/ 343079 w 1717268"/>
                  <a:gd name="connsiteY14-1310" fmla="*/ 889824 h 2540824"/>
                  <a:gd name="connsiteX15-1311" fmla="*/ 148553 w 1717268"/>
                  <a:gd name="connsiteY15-1312" fmla="*/ 544934 h 2540824"/>
                  <a:gd name="connsiteX16-1313" fmla="*/ 10711 w 1717268"/>
                  <a:gd name="connsiteY16-1314" fmla="*/ 627639 h 2540824"/>
                  <a:gd name="connsiteX17-1315" fmla="*/ 65847 w 1717268"/>
                  <a:gd name="connsiteY17-1316" fmla="*/ 779265 h 2540824"/>
                  <a:gd name="connsiteX18-1317" fmla="*/ 355779 w 1717268"/>
                  <a:gd name="connsiteY18-1318" fmla="*/ 1347024 h 2540824"/>
                  <a:gd name="connsiteX19-1319" fmla="*/ 691104 w 1717268"/>
                  <a:gd name="connsiteY19-1320" fmla="*/ 1699704 h 2540824"/>
                  <a:gd name="connsiteX20-1321" fmla="*/ 889179 w 1717268"/>
                  <a:gd name="connsiteY20-1322" fmla="*/ 1918524 h 2540824"/>
                  <a:gd name="connsiteX21-1323" fmla="*/ 1130479 w 1717268"/>
                  <a:gd name="connsiteY21-1324" fmla="*/ 2324924 h 2540824"/>
                  <a:gd name="connsiteX22-1325" fmla="*/ 1447979 w 1717268"/>
                  <a:gd name="connsiteY22-1326" fmla="*/ 2502724 h 2540824"/>
                  <a:gd name="connsiteX23-1327" fmla="*/ 1714679 w 1717268"/>
                  <a:gd name="connsiteY23-1328" fmla="*/ 2096324 h 2540824"/>
                  <a:gd name="connsiteX24-1329" fmla="*/ 1463514 w 1717268"/>
                  <a:gd name="connsiteY24-1330" fmla="*/ 1516764 h 2540824"/>
                  <a:gd name="connsiteX0-1331" fmla="*/ 1463514 w 1717268"/>
                  <a:gd name="connsiteY0-1332" fmla="*/ 1516764 h 2540824"/>
                  <a:gd name="connsiteX1-1333" fmla="*/ 1463514 w 1717268"/>
                  <a:gd name="connsiteY1-1334" fmla="*/ 1049253 h 2540824"/>
                  <a:gd name="connsiteX2-1335" fmla="*/ 1402535 w 1717268"/>
                  <a:gd name="connsiteY2-1336" fmla="*/ 378475 h 2540824"/>
                  <a:gd name="connsiteX3-1337" fmla="*/ 1219595 w 1717268"/>
                  <a:gd name="connsiteY3-1338" fmla="*/ 439455 h 2540824"/>
                  <a:gd name="connsiteX4-1339" fmla="*/ 1138289 w 1717268"/>
                  <a:gd name="connsiteY4-1340" fmla="*/ 744354 h 2540824"/>
                  <a:gd name="connsiteX5-1341" fmla="*/ 1105079 w 1717268"/>
                  <a:gd name="connsiteY5-1342" fmla="*/ 673924 h 2540824"/>
                  <a:gd name="connsiteX6-1343" fmla="*/ 823975 w 1717268"/>
                  <a:gd name="connsiteY6-1344" fmla="*/ 117626 h 2540824"/>
                  <a:gd name="connsiteX7-1345" fmla="*/ 630997 w 1717268"/>
                  <a:gd name="connsiteY7-1346" fmla="*/ 172762 h 2540824"/>
                  <a:gd name="connsiteX8-1347" fmla="*/ 812979 w 1717268"/>
                  <a:gd name="connsiteY8-1348" fmla="*/ 699324 h 2540824"/>
                  <a:gd name="connsiteX9-1349" fmla="*/ 534508 w 1717268"/>
                  <a:gd name="connsiteY9-1350" fmla="*/ 90058 h 2540824"/>
                  <a:gd name="connsiteX10-1351" fmla="*/ 300178 w 1717268"/>
                  <a:gd name="connsiteY10-1352" fmla="*/ 158978 h 2540824"/>
                  <a:gd name="connsiteX11-1353" fmla="*/ 548818 w 1717268"/>
                  <a:gd name="connsiteY11-1354" fmla="*/ 764680 h 2540824"/>
                  <a:gd name="connsiteX12-1355" fmla="*/ 313962 w 1717268"/>
                  <a:gd name="connsiteY12-1356" fmla="*/ 296820 h 2540824"/>
                  <a:gd name="connsiteX13-1357" fmla="*/ 120984 w 1717268"/>
                  <a:gd name="connsiteY13-1358" fmla="*/ 420877 h 2540824"/>
                  <a:gd name="connsiteX14-1359" fmla="*/ 343079 w 1717268"/>
                  <a:gd name="connsiteY14-1360" fmla="*/ 889824 h 2540824"/>
                  <a:gd name="connsiteX15-1361" fmla="*/ 148553 w 1717268"/>
                  <a:gd name="connsiteY15-1362" fmla="*/ 544934 h 2540824"/>
                  <a:gd name="connsiteX16-1363" fmla="*/ 10711 w 1717268"/>
                  <a:gd name="connsiteY16-1364" fmla="*/ 627639 h 2540824"/>
                  <a:gd name="connsiteX17-1365" fmla="*/ 65847 w 1717268"/>
                  <a:gd name="connsiteY17-1366" fmla="*/ 779265 h 2540824"/>
                  <a:gd name="connsiteX18-1367" fmla="*/ 355779 w 1717268"/>
                  <a:gd name="connsiteY18-1368" fmla="*/ 1347024 h 2540824"/>
                  <a:gd name="connsiteX19-1369" fmla="*/ 691104 w 1717268"/>
                  <a:gd name="connsiteY19-1370" fmla="*/ 1699704 h 2540824"/>
                  <a:gd name="connsiteX20-1371" fmla="*/ 889179 w 1717268"/>
                  <a:gd name="connsiteY20-1372" fmla="*/ 1918524 h 2540824"/>
                  <a:gd name="connsiteX21-1373" fmla="*/ 1130479 w 1717268"/>
                  <a:gd name="connsiteY21-1374" fmla="*/ 2324924 h 2540824"/>
                  <a:gd name="connsiteX22-1375" fmla="*/ 1447979 w 1717268"/>
                  <a:gd name="connsiteY22-1376" fmla="*/ 2502724 h 2540824"/>
                  <a:gd name="connsiteX23-1377" fmla="*/ 1714679 w 1717268"/>
                  <a:gd name="connsiteY23-1378" fmla="*/ 2096324 h 2540824"/>
                  <a:gd name="connsiteX24-1379" fmla="*/ 1463514 w 1717268"/>
                  <a:gd name="connsiteY24-1380" fmla="*/ 1516764 h 2540824"/>
                  <a:gd name="connsiteX0-1381" fmla="*/ 1463514 w 1717268"/>
                  <a:gd name="connsiteY0-1382" fmla="*/ 1507330 h 2531390"/>
                  <a:gd name="connsiteX1-1383" fmla="*/ 1463514 w 1717268"/>
                  <a:gd name="connsiteY1-1384" fmla="*/ 1039819 h 2531390"/>
                  <a:gd name="connsiteX2-1385" fmla="*/ 1402535 w 1717268"/>
                  <a:gd name="connsiteY2-1386" fmla="*/ 369041 h 2531390"/>
                  <a:gd name="connsiteX3-1387" fmla="*/ 1219595 w 1717268"/>
                  <a:gd name="connsiteY3-1388" fmla="*/ 430021 h 2531390"/>
                  <a:gd name="connsiteX4-1389" fmla="*/ 1138289 w 1717268"/>
                  <a:gd name="connsiteY4-1390" fmla="*/ 734920 h 2531390"/>
                  <a:gd name="connsiteX5-1391" fmla="*/ 1105079 w 1717268"/>
                  <a:gd name="connsiteY5-1392" fmla="*/ 664490 h 2531390"/>
                  <a:gd name="connsiteX6-1393" fmla="*/ 823975 w 1717268"/>
                  <a:gd name="connsiteY6-1394" fmla="*/ 108192 h 2531390"/>
                  <a:gd name="connsiteX7-1395" fmla="*/ 630997 w 1717268"/>
                  <a:gd name="connsiteY7-1396" fmla="*/ 163328 h 2531390"/>
                  <a:gd name="connsiteX8-1397" fmla="*/ 792737 w 1717268"/>
                  <a:gd name="connsiteY8-1398" fmla="*/ 633287 h 2531390"/>
                  <a:gd name="connsiteX9-1399" fmla="*/ 534508 w 1717268"/>
                  <a:gd name="connsiteY9-1400" fmla="*/ 80624 h 2531390"/>
                  <a:gd name="connsiteX10-1401" fmla="*/ 300178 w 1717268"/>
                  <a:gd name="connsiteY10-1402" fmla="*/ 149544 h 2531390"/>
                  <a:gd name="connsiteX11-1403" fmla="*/ 548818 w 1717268"/>
                  <a:gd name="connsiteY11-1404" fmla="*/ 755246 h 2531390"/>
                  <a:gd name="connsiteX12-1405" fmla="*/ 313962 w 1717268"/>
                  <a:gd name="connsiteY12-1406" fmla="*/ 287386 h 2531390"/>
                  <a:gd name="connsiteX13-1407" fmla="*/ 120984 w 1717268"/>
                  <a:gd name="connsiteY13-1408" fmla="*/ 411443 h 2531390"/>
                  <a:gd name="connsiteX14-1409" fmla="*/ 343079 w 1717268"/>
                  <a:gd name="connsiteY14-1410" fmla="*/ 880390 h 2531390"/>
                  <a:gd name="connsiteX15-1411" fmla="*/ 148553 w 1717268"/>
                  <a:gd name="connsiteY15-1412" fmla="*/ 535500 h 2531390"/>
                  <a:gd name="connsiteX16-1413" fmla="*/ 10711 w 1717268"/>
                  <a:gd name="connsiteY16-1414" fmla="*/ 618205 h 2531390"/>
                  <a:gd name="connsiteX17-1415" fmla="*/ 65847 w 1717268"/>
                  <a:gd name="connsiteY17-1416" fmla="*/ 769831 h 2531390"/>
                  <a:gd name="connsiteX18-1417" fmla="*/ 355779 w 1717268"/>
                  <a:gd name="connsiteY18-1418" fmla="*/ 1337590 h 2531390"/>
                  <a:gd name="connsiteX19-1419" fmla="*/ 691104 w 1717268"/>
                  <a:gd name="connsiteY19-1420" fmla="*/ 1690270 h 2531390"/>
                  <a:gd name="connsiteX20-1421" fmla="*/ 889179 w 1717268"/>
                  <a:gd name="connsiteY20-1422" fmla="*/ 1909090 h 2531390"/>
                  <a:gd name="connsiteX21-1423" fmla="*/ 1130479 w 1717268"/>
                  <a:gd name="connsiteY21-1424" fmla="*/ 2315490 h 2531390"/>
                  <a:gd name="connsiteX22-1425" fmla="*/ 1447979 w 1717268"/>
                  <a:gd name="connsiteY22-1426" fmla="*/ 2493290 h 2531390"/>
                  <a:gd name="connsiteX23-1427" fmla="*/ 1714679 w 1717268"/>
                  <a:gd name="connsiteY23-1428" fmla="*/ 2086890 h 2531390"/>
                  <a:gd name="connsiteX24-1429" fmla="*/ 1463514 w 1717268"/>
                  <a:gd name="connsiteY24-1430" fmla="*/ 1507330 h 2531390"/>
                  <a:gd name="connsiteX0-1431" fmla="*/ 1463514 w 1717268"/>
                  <a:gd name="connsiteY0-1432" fmla="*/ 1507330 h 2531390"/>
                  <a:gd name="connsiteX1-1433" fmla="*/ 1463514 w 1717268"/>
                  <a:gd name="connsiteY1-1434" fmla="*/ 1039819 h 2531390"/>
                  <a:gd name="connsiteX2-1435" fmla="*/ 1402535 w 1717268"/>
                  <a:gd name="connsiteY2-1436" fmla="*/ 369041 h 2531390"/>
                  <a:gd name="connsiteX3-1437" fmla="*/ 1219595 w 1717268"/>
                  <a:gd name="connsiteY3-1438" fmla="*/ 430021 h 2531390"/>
                  <a:gd name="connsiteX4-1439" fmla="*/ 1097636 w 1717268"/>
                  <a:gd name="connsiteY4-1440" fmla="*/ 633287 h 2531390"/>
                  <a:gd name="connsiteX5-1441" fmla="*/ 1105079 w 1717268"/>
                  <a:gd name="connsiteY5-1442" fmla="*/ 664490 h 2531390"/>
                  <a:gd name="connsiteX6-1443" fmla="*/ 823975 w 1717268"/>
                  <a:gd name="connsiteY6-1444" fmla="*/ 108192 h 2531390"/>
                  <a:gd name="connsiteX7-1445" fmla="*/ 630997 w 1717268"/>
                  <a:gd name="connsiteY7-1446" fmla="*/ 163328 h 2531390"/>
                  <a:gd name="connsiteX8-1447" fmla="*/ 792737 w 1717268"/>
                  <a:gd name="connsiteY8-1448" fmla="*/ 633287 h 2531390"/>
                  <a:gd name="connsiteX9-1449" fmla="*/ 534508 w 1717268"/>
                  <a:gd name="connsiteY9-1450" fmla="*/ 80624 h 2531390"/>
                  <a:gd name="connsiteX10-1451" fmla="*/ 300178 w 1717268"/>
                  <a:gd name="connsiteY10-1452" fmla="*/ 149544 h 2531390"/>
                  <a:gd name="connsiteX11-1453" fmla="*/ 548818 w 1717268"/>
                  <a:gd name="connsiteY11-1454" fmla="*/ 755246 h 2531390"/>
                  <a:gd name="connsiteX12-1455" fmla="*/ 313962 w 1717268"/>
                  <a:gd name="connsiteY12-1456" fmla="*/ 287386 h 2531390"/>
                  <a:gd name="connsiteX13-1457" fmla="*/ 120984 w 1717268"/>
                  <a:gd name="connsiteY13-1458" fmla="*/ 411443 h 2531390"/>
                  <a:gd name="connsiteX14-1459" fmla="*/ 343079 w 1717268"/>
                  <a:gd name="connsiteY14-1460" fmla="*/ 880390 h 2531390"/>
                  <a:gd name="connsiteX15-1461" fmla="*/ 148553 w 1717268"/>
                  <a:gd name="connsiteY15-1462" fmla="*/ 535500 h 2531390"/>
                  <a:gd name="connsiteX16-1463" fmla="*/ 10711 w 1717268"/>
                  <a:gd name="connsiteY16-1464" fmla="*/ 618205 h 2531390"/>
                  <a:gd name="connsiteX17-1465" fmla="*/ 65847 w 1717268"/>
                  <a:gd name="connsiteY17-1466" fmla="*/ 769831 h 2531390"/>
                  <a:gd name="connsiteX18-1467" fmla="*/ 355779 w 1717268"/>
                  <a:gd name="connsiteY18-1468" fmla="*/ 1337590 h 2531390"/>
                  <a:gd name="connsiteX19-1469" fmla="*/ 691104 w 1717268"/>
                  <a:gd name="connsiteY19-1470" fmla="*/ 1690270 h 2531390"/>
                  <a:gd name="connsiteX20-1471" fmla="*/ 889179 w 1717268"/>
                  <a:gd name="connsiteY20-1472" fmla="*/ 1909090 h 2531390"/>
                  <a:gd name="connsiteX21-1473" fmla="*/ 1130479 w 1717268"/>
                  <a:gd name="connsiteY21-1474" fmla="*/ 2315490 h 2531390"/>
                  <a:gd name="connsiteX22-1475" fmla="*/ 1447979 w 1717268"/>
                  <a:gd name="connsiteY22-1476" fmla="*/ 2493290 h 2531390"/>
                  <a:gd name="connsiteX23-1477" fmla="*/ 1714679 w 1717268"/>
                  <a:gd name="connsiteY23-1478" fmla="*/ 2086890 h 2531390"/>
                  <a:gd name="connsiteX24-1479" fmla="*/ 1463514 w 1717268"/>
                  <a:gd name="connsiteY24-1480" fmla="*/ 1507330 h 2531390"/>
                  <a:gd name="connsiteX0-1481" fmla="*/ 1463514 w 1717268"/>
                  <a:gd name="connsiteY0-1482" fmla="*/ 1507330 h 2531390"/>
                  <a:gd name="connsiteX1-1483" fmla="*/ 1463514 w 1717268"/>
                  <a:gd name="connsiteY1-1484" fmla="*/ 1039819 h 2531390"/>
                  <a:gd name="connsiteX2-1485" fmla="*/ 1402535 w 1717268"/>
                  <a:gd name="connsiteY2-1486" fmla="*/ 369041 h 2531390"/>
                  <a:gd name="connsiteX3-1487" fmla="*/ 1199269 w 1717268"/>
                  <a:gd name="connsiteY3-1488" fmla="*/ 328388 h 2531390"/>
                  <a:gd name="connsiteX4-1489" fmla="*/ 1097636 w 1717268"/>
                  <a:gd name="connsiteY4-1490" fmla="*/ 633287 h 2531390"/>
                  <a:gd name="connsiteX5-1491" fmla="*/ 1105079 w 1717268"/>
                  <a:gd name="connsiteY5-1492" fmla="*/ 664490 h 2531390"/>
                  <a:gd name="connsiteX6-1493" fmla="*/ 823975 w 1717268"/>
                  <a:gd name="connsiteY6-1494" fmla="*/ 108192 h 2531390"/>
                  <a:gd name="connsiteX7-1495" fmla="*/ 630997 w 1717268"/>
                  <a:gd name="connsiteY7-1496" fmla="*/ 163328 h 2531390"/>
                  <a:gd name="connsiteX8-1497" fmla="*/ 792737 w 1717268"/>
                  <a:gd name="connsiteY8-1498" fmla="*/ 633287 h 2531390"/>
                  <a:gd name="connsiteX9-1499" fmla="*/ 534508 w 1717268"/>
                  <a:gd name="connsiteY9-1500" fmla="*/ 80624 h 2531390"/>
                  <a:gd name="connsiteX10-1501" fmla="*/ 300178 w 1717268"/>
                  <a:gd name="connsiteY10-1502" fmla="*/ 149544 h 2531390"/>
                  <a:gd name="connsiteX11-1503" fmla="*/ 548818 w 1717268"/>
                  <a:gd name="connsiteY11-1504" fmla="*/ 755246 h 2531390"/>
                  <a:gd name="connsiteX12-1505" fmla="*/ 313962 w 1717268"/>
                  <a:gd name="connsiteY12-1506" fmla="*/ 287386 h 2531390"/>
                  <a:gd name="connsiteX13-1507" fmla="*/ 120984 w 1717268"/>
                  <a:gd name="connsiteY13-1508" fmla="*/ 411443 h 2531390"/>
                  <a:gd name="connsiteX14-1509" fmla="*/ 343079 w 1717268"/>
                  <a:gd name="connsiteY14-1510" fmla="*/ 880390 h 2531390"/>
                  <a:gd name="connsiteX15-1511" fmla="*/ 148553 w 1717268"/>
                  <a:gd name="connsiteY15-1512" fmla="*/ 535500 h 2531390"/>
                  <a:gd name="connsiteX16-1513" fmla="*/ 10711 w 1717268"/>
                  <a:gd name="connsiteY16-1514" fmla="*/ 618205 h 2531390"/>
                  <a:gd name="connsiteX17-1515" fmla="*/ 65847 w 1717268"/>
                  <a:gd name="connsiteY17-1516" fmla="*/ 769831 h 2531390"/>
                  <a:gd name="connsiteX18-1517" fmla="*/ 355779 w 1717268"/>
                  <a:gd name="connsiteY18-1518" fmla="*/ 1337590 h 2531390"/>
                  <a:gd name="connsiteX19-1519" fmla="*/ 691104 w 1717268"/>
                  <a:gd name="connsiteY19-1520" fmla="*/ 1690270 h 2531390"/>
                  <a:gd name="connsiteX20-1521" fmla="*/ 889179 w 1717268"/>
                  <a:gd name="connsiteY20-1522" fmla="*/ 1909090 h 2531390"/>
                  <a:gd name="connsiteX21-1523" fmla="*/ 1130479 w 1717268"/>
                  <a:gd name="connsiteY21-1524" fmla="*/ 2315490 h 2531390"/>
                  <a:gd name="connsiteX22-1525" fmla="*/ 1447979 w 1717268"/>
                  <a:gd name="connsiteY22-1526" fmla="*/ 2493290 h 2531390"/>
                  <a:gd name="connsiteX23-1527" fmla="*/ 1714679 w 1717268"/>
                  <a:gd name="connsiteY23-1528" fmla="*/ 2086890 h 2531390"/>
                  <a:gd name="connsiteX24-1529" fmla="*/ 1463514 w 1717268"/>
                  <a:gd name="connsiteY24-1530" fmla="*/ 1507330 h 2531390"/>
                  <a:gd name="connsiteX0-1531" fmla="*/ 1463514 w 1717268"/>
                  <a:gd name="connsiteY0-1532" fmla="*/ 1507330 h 2531390"/>
                  <a:gd name="connsiteX1-1533" fmla="*/ 1463514 w 1717268"/>
                  <a:gd name="connsiteY1-1534" fmla="*/ 1039819 h 2531390"/>
                  <a:gd name="connsiteX2-1535" fmla="*/ 1321228 w 1717268"/>
                  <a:gd name="connsiteY2-1536" fmla="*/ 328388 h 2531390"/>
                  <a:gd name="connsiteX3-1537" fmla="*/ 1199269 w 1717268"/>
                  <a:gd name="connsiteY3-1538" fmla="*/ 328388 h 2531390"/>
                  <a:gd name="connsiteX4-1539" fmla="*/ 1097636 w 1717268"/>
                  <a:gd name="connsiteY4-1540" fmla="*/ 633287 h 2531390"/>
                  <a:gd name="connsiteX5-1541" fmla="*/ 1105079 w 1717268"/>
                  <a:gd name="connsiteY5-1542" fmla="*/ 664490 h 2531390"/>
                  <a:gd name="connsiteX6-1543" fmla="*/ 823975 w 1717268"/>
                  <a:gd name="connsiteY6-1544" fmla="*/ 108192 h 2531390"/>
                  <a:gd name="connsiteX7-1545" fmla="*/ 630997 w 1717268"/>
                  <a:gd name="connsiteY7-1546" fmla="*/ 163328 h 2531390"/>
                  <a:gd name="connsiteX8-1547" fmla="*/ 792737 w 1717268"/>
                  <a:gd name="connsiteY8-1548" fmla="*/ 633287 h 2531390"/>
                  <a:gd name="connsiteX9-1549" fmla="*/ 534508 w 1717268"/>
                  <a:gd name="connsiteY9-1550" fmla="*/ 80624 h 2531390"/>
                  <a:gd name="connsiteX10-1551" fmla="*/ 300178 w 1717268"/>
                  <a:gd name="connsiteY10-1552" fmla="*/ 149544 h 2531390"/>
                  <a:gd name="connsiteX11-1553" fmla="*/ 548818 w 1717268"/>
                  <a:gd name="connsiteY11-1554" fmla="*/ 755246 h 2531390"/>
                  <a:gd name="connsiteX12-1555" fmla="*/ 313962 w 1717268"/>
                  <a:gd name="connsiteY12-1556" fmla="*/ 287386 h 2531390"/>
                  <a:gd name="connsiteX13-1557" fmla="*/ 120984 w 1717268"/>
                  <a:gd name="connsiteY13-1558" fmla="*/ 411443 h 2531390"/>
                  <a:gd name="connsiteX14-1559" fmla="*/ 343079 w 1717268"/>
                  <a:gd name="connsiteY14-1560" fmla="*/ 880390 h 2531390"/>
                  <a:gd name="connsiteX15-1561" fmla="*/ 148553 w 1717268"/>
                  <a:gd name="connsiteY15-1562" fmla="*/ 535500 h 2531390"/>
                  <a:gd name="connsiteX16-1563" fmla="*/ 10711 w 1717268"/>
                  <a:gd name="connsiteY16-1564" fmla="*/ 618205 h 2531390"/>
                  <a:gd name="connsiteX17-1565" fmla="*/ 65847 w 1717268"/>
                  <a:gd name="connsiteY17-1566" fmla="*/ 769831 h 2531390"/>
                  <a:gd name="connsiteX18-1567" fmla="*/ 355779 w 1717268"/>
                  <a:gd name="connsiteY18-1568" fmla="*/ 1337590 h 2531390"/>
                  <a:gd name="connsiteX19-1569" fmla="*/ 691104 w 1717268"/>
                  <a:gd name="connsiteY19-1570" fmla="*/ 1690270 h 2531390"/>
                  <a:gd name="connsiteX20-1571" fmla="*/ 889179 w 1717268"/>
                  <a:gd name="connsiteY20-1572" fmla="*/ 1909090 h 2531390"/>
                  <a:gd name="connsiteX21-1573" fmla="*/ 1130479 w 1717268"/>
                  <a:gd name="connsiteY21-1574" fmla="*/ 2315490 h 2531390"/>
                  <a:gd name="connsiteX22-1575" fmla="*/ 1447979 w 1717268"/>
                  <a:gd name="connsiteY22-1576" fmla="*/ 2493290 h 2531390"/>
                  <a:gd name="connsiteX23-1577" fmla="*/ 1714679 w 1717268"/>
                  <a:gd name="connsiteY23-1578" fmla="*/ 2086890 h 2531390"/>
                  <a:gd name="connsiteX24-1579" fmla="*/ 1463514 w 1717268"/>
                  <a:gd name="connsiteY24-1580" fmla="*/ 1507330 h 2531390"/>
                  <a:gd name="connsiteX0-1581" fmla="*/ 1463514 w 1717268"/>
                  <a:gd name="connsiteY0-1582" fmla="*/ 1507330 h 2531390"/>
                  <a:gd name="connsiteX1-1583" fmla="*/ 1463514 w 1717268"/>
                  <a:gd name="connsiteY1-1584" fmla="*/ 1039819 h 2531390"/>
                  <a:gd name="connsiteX2-1585" fmla="*/ 1321228 w 1717268"/>
                  <a:gd name="connsiteY2-1586" fmla="*/ 328388 h 2531390"/>
                  <a:gd name="connsiteX3-1587" fmla="*/ 1158616 w 1717268"/>
                  <a:gd name="connsiteY3-1588" fmla="*/ 348715 h 2531390"/>
                  <a:gd name="connsiteX4-1589" fmla="*/ 1097636 w 1717268"/>
                  <a:gd name="connsiteY4-1590" fmla="*/ 633287 h 2531390"/>
                  <a:gd name="connsiteX5-1591" fmla="*/ 1105079 w 1717268"/>
                  <a:gd name="connsiteY5-1592" fmla="*/ 664490 h 2531390"/>
                  <a:gd name="connsiteX6-1593" fmla="*/ 823975 w 1717268"/>
                  <a:gd name="connsiteY6-1594" fmla="*/ 108192 h 2531390"/>
                  <a:gd name="connsiteX7-1595" fmla="*/ 630997 w 1717268"/>
                  <a:gd name="connsiteY7-1596" fmla="*/ 163328 h 2531390"/>
                  <a:gd name="connsiteX8-1597" fmla="*/ 792737 w 1717268"/>
                  <a:gd name="connsiteY8-1598" fmla="*/ 633287 h 2531390"/>
                  <a:gd name="connsiteX9-1599" fmla="*/ 534508 w 1717268"/>
                  <a:gd name="connsiteY9-1600" fmla="*/ 80624 h 2531390"/>
                  <a:gd name="connsiteX10-1601" fmla="*/ 300178 w 1717268"/>
                  <a:gd name="connsiteY10-1602" fmla="*/ 149544 h 2531390"/>
                  <a:gd name="connsiteX11-1603" fmla="*/ 548818 w 1717268"/>
                  <a:gd name="connsiteY11-1604" fmla="*/ 755246 h 2531390"/>
                  <a:gd name="connsiteX12-1605" fmla="*/ 313962 w 1717268"/>
                  <a:gd name="connsiteY12-1606" fmla="*/ 287386 h 2531390"/>
                  <a:gd name="connsiteX13-1607" fmla="*/ 120984 w 1717268"/>
                  <a:gd name="connsiteY13-1608" fmla="*/ 411443 h 2531390"/>
                  <a:gd name="connsiteX14-1609" fmla="*/ 343079 w 1717268"/>
                  <a:gd name="connsiteY14-1610" fmla="*/ 880390 h 2531390"/>
                  <a:gd name="connsiteX15-1611" fmla="*/ 148553 w 1717268"/>
                  <a:gd name="connsiteY15-1612" fmla="*/ 535500 h 2531390"/>
                  <a:gd name="connsiteX16-1613" fmla="*/ 10711 w 1717268"/>
                  <a:gd name="connsiteY16-1614" fmla="*/ 618205 h 2531390"/>
                  <a:gd name="connsiteX17-1615" fmla="*/ 65847 w 1717268"/>
                  <a:gd name="connsiteY17-1616" fmla="*/ 769831 h 2531390"/>
                  <a:gd name="connsiteX18-1617" fmla="*/ 355779 w 1717268"/>
                  <a:gd name="connsiteY18-1618" fmla="*/ 1337590 h 2531390"/>
                  <a:gd name="connsiteX19-1619" fmla="*/ 691104 w 1717268"/>
                  <a:gd name="connsiteY19-1620" fmla="*/ 1690270 h 2531390"/>
                  <a:gd name="connsiteX20-1621" fmla="*/ 889179 w 1717268"/>
                  <a:gd name="connsiteY20-1622" fmla="*/ 1909090 h 2531390"/>
                  <a:gd name="connsiteX21-1623" fmla="*/ 1130479 w 1717268"/>
                  <a:gd name="connsiteY21-1624" fmla="*/ 2315490 h 2531390"/>
                  <a:gd name="connsiteX22-1625" fmla="*/ 1447979 w 1717268"/>
                  <a:gd name="connsiteY22-1626" fmla="*/ 2493290 h 2531390"/>
                  <a:gd name="connsiteX23-1627" fmla="*/ 1714679 w 1717268"/>
                  <a:gd name="connsiteY23-1628" fmla="*/ 2086890 h 2531390"/>
                  <a:gd name="connsiteX24-1629" fmla="*/ 1463514 w 1717268"/>
                  <a:gd name="connsiteY24-1630" fmla="*/ 1507330 h 2531390"/>
                  <a:gd name="connsiteX0-1631" fmla="*/ 1463514 w 1717268"/>
                  <a:gd name="connsiteY0-1632" fmla="*/ 1507330 h 2531390"/>
                  <a:gd name="connsiteX1-1633" fmla="*/ 1463514 w 1717268"/>
                  <a:gd name="connsiteY1-1634" fmla="*/ 1039819 h 2531390"/>
                  <a:gd name="connsiteX2-1635" fmla="*/ 1321228 w 1717268"/>
                  <a:gd name="connsiteY2-1636" fmla="*/ 267408 h 2531390"/>
                  <a:gd name="connsiteX3-1637" fmla="*/ 1158616 w 1717268"/>
                  <a:gd name="connsiteY3-1638" fmla="*/ 348715 h 2531390"/>
                  <a:gd name="connsiteX4-1639" fmla="*/ 1097636 w 1717268"/>
                  <a:gd name="connsiteY4-1640" fmla="*/ 633287 h 2531390"/>
                  <a:gd name="connsiteX5-1641" fmla="*/ 1105079 w 1717268"/>
                  <a:gd name="connsiteY5-1642" fmla="*/ 664490 h 2531390"/>
                  <a:gd name="connsiteX6-1643" fmla="*/ 823975 w 1717268"/>
                  <a:gd name="connsiteY6-1644" fmla="*/ 108192 h 2531390"/>
                  <a:gd name="connsiteX7-1645" fmla="*/ 630997 w 1717268"/>
                  <a:gd name="connsiteY7-1646" fmla="*/ 163328 h 2531390"/>
                  <a:gd name="connsiteX8-1647" fmla="*/ 792737 w 1717268"/>
                  <a:gd name="connsiteY8-1648" fmla="*/ 633287 h 2531390"/>
                  <a:gd name="connsiteX9-1649" fmla="*/ 534508 w 1717268"/>
                  <a:gd name="connsiteY9-1650" fmla="*/ 80624 h 2531390"/>
                  <a:gd name="connsiteX10-1651" fmla="*/ 300178 w 1717268"/>
                  <a:gd name="connsiteY10-1652" fmla="*/ 149544 h 2531390"/>
                  <a:gd name="connsiteX11-1653" fmla="*/ 548818 w 1717268"/>
                  <a:gd name="connsiteY11-1654" fmla="*/ 755246 h 2531390"/>
                  <a:gd name="connsiteX12-1655" fmla="*/ 313962 w 1717268"/>
                  <a:gd name="connsiteY12-1656" fmla="*/ 287386 h 2531390"/>
                  <a:gd name="connsiteX13-1657" fmla="*/ 120984 w 1717268"/>
                  <a:gd name="connsiteY13-1658" fmla="*/ 411443 h 2531390"/>
                  <a:gd name="connsiteX14-1659" fmla="*/ 343079 w 1717268"/>
                  <a:gd name="connsiteY14-1660" fmla="*/ 880390 h 2531390"/>
                  <a:gd name="connsiteX15-1661" fmla="*/ 148553 w 1717268"/>
                  <a:gd name="connsiteY15-1662" fmla="*/ 535500 h 2531390"/>
                  <a:gd name="connsiteX16-1663" fmla="*/ 10711 w 1717268"/>
                  <a:gd name="connsiteY16-1664" fmla="*/ 618205 h 2531390"/>
                  <a:gd name="connsiteX17-1665" fmla="*/ 65847 w 1717268"/>
                  <a:gd name="connsiteY17-1666" fmla="*/ 769831 h 2531390"/>
                  <a:gd name="connsiteX18-1667" fmla="*/ 355779 w 1717268"/>
                  <a:gd name="connsiteY18-1668" fmla="*/ 1337590 h 2531390"/>
                  <a:gd name="connsiteX19-1669" fmla="*/ 691104 w 1717268"/>
                  <a:gd name="connsiteY19-1670" fmla="*/ 1690270 h 2531390"/>
                  <a:gd name="connsiteX20-1671" fmla="*/ 889179 w 1717268"/>
                  <a:gd name="connsiteY20-1672" fmla="*/ 1909090 h 2531390"/>
                  <a:gd name="connsiteX21-1673" fmla="*/ 1130479 w 1717268"/>
                  <a:gd name="connsiteY21-1674" fmla="*/ 2315490 h 2531390"/>
                  <a:gd name="connsiteX22-1675" fmla="*/ 1447979 w 1717268"/>
                  <a:gd name="connsiteY22-1676" fmla="*/ 2493290 h 2531390"/>
                  <a:gd name="connsiteX23-1677" fmla="*/ 1714679 w 1717268"/>
                  <a:gd name="connsiteY23-1678" fmla="*/ 2086890 h 2531390"/>
                  <a:gd name="connsiteX24-1679" fmla="*/ 1463514 w 1717268"/>
                  <a:gd name="connsiteY24-1680" fmla="*/ 1507330 h 2531390"/>
                  <a:gd name="connsiteX0-1681" fmla="*/ 1463514 w 1717268"/>
                  <a:gd name="connsiteY0-1682" fmla="*/ 1507330 h 2531390"/>
                  <a:gd name="connsiteX1-1683" fmla="*/ 1463514 w 1717268"/>
                  <a:gd name="connsiteY1-1684" fmla="*/ 1039819 h 2531390"/>
                  <a:gd name="connsiteX2-1685" fmla="*/ 1321228 w 1717268"/>
                  <a:gd name="connsiteY2-1686" fmla="*/ 267408 h 2531390"/>
                  <a:gd name="connsiteX3-1687" fmla="*/ 1138289 w 1717268"/>
                  <a:gd name="connsiteY3-1688" fmla="*/ 389368 h 2531390"/>
                  <a:gd name="connsiteX4-1689" fmla="*/ 1097636 w 1717268"/>
                  <a:gd name="connsiteY4-1690" fmla="*/ 633287 h 2531390"/>
                  <a:gd name="connsiteX5-1691" fmla="*/ 1105079 w 1717268"/>
                  <a:gd name="connsiteY5-1692" fmla="*/ 664490 h 2531390"/>
                  <a:gd name="connsiteX6-1693" fmla="*/ 823975 w 1717268"/>
                  <a:gd name="connsiteY6-1694" fmla="*/ 108192 h 2531390"/>
                  <a:gd name="connsiteX7-1695" fmla="*/ 630997 w 1717268"/>
                  <a:gd name="connsiteY7-1696" fmla="*/ 163328 h 2531390"/>
                  <a:gd name="connsiteX8-1697" fmla="*/ 792737 w 1717268"/>
                  <a:gd name="connsiteY8-1698" fmla="*/ 633287 h 2531390"/>
                  <a:gd name="connsiteX9-1699" fmla="*/ 534508 w 1717268"/>
                  <a:gd name="connsiteY9-1700" fmla="*/ 80624 h 2531390"/>
                  <a:gd name="connsiteX10-1701" fmla="*/ 300178 w 1717268"/>
                  <a:gd name="connsiteY10-1702" fmla="*/ 149544 h 2531390"/>
                  <a:gd name="connsiteX11-1703" fmla="*/ 548818 w 1717268"/>
                  <a:gd name="connsiteY11-1704" fmla="*/ 755246 h 2531390"/>
                  <a:gd name="connsiteX12-1705" fmla="*/ 313962 w 1717268"/>
                  <a:gd name="connsiteY12-1706" fmla="*/ 287386 h 2531390"/>
                  <a:gd name="connsiteX13-1707" fmla="*/ 120984 w 1717268"/>
                  <a:gd name="connsiteY13-1708" fmla="*/ 411443 h 2531390"/>
                  <a:gd name="connsiteX14-1709" fmla="*/ 343079 w 1717268"/>
                  <a:gd name="connsiteY14-1710" fmla="*/ 880390 h 2531390"/>
                  <a:gd name="connsiteX15-1711" fmla="*/ 148553 w 1717268"/>
                  <a:gd name="connsiteY15-1712" fmla="*/ 535500 h 2531390"/>
                  <a:gd name="connsiteX16-1713" fmla="*/ 10711 w 1717268"/>
                  <a:gd name="connsiteY16-1714" fmla="*/ 618205 h 2531390"/>
                  <a:gd name="connsiteX17-1715" fmla="*/ 65847 w 1717268"/>
                  <a:gd name="connsiteY17-1716" fmla="*/ 769831 h 2531390"/>
                  <a:gd name="connsiteX18-1717" fmla="*/ 355779 w 1717268"/>
                  <a:gd name="connsiteY18-1718" fmla="*/ 1337590 h 2531390"/>
                  <a:gd name="connsiteX19-1719" fmla="*/ 691104 w 1717268"/>
                  <a:gd name="connsiteY19-1720" fmla="*/ 1690270 h 2531390"/>
                  <a:gd name="connsiteX20-1721" fmla="*/ 889179 w 1717268"/>
                  <a:gd name="connsiteY20-1722" fmla="*/ 1909090 h 2531390"/>
                  <a:gd name="connsiteX21-1723" fmla="*/ 1130479 w 1717268"/>
                  <a:gd name="connsiteY21-1724" fmla="*/ 2315490 h 2531390"/>
                  <a:gd name="connsiteX22-1725" fmla="*/ 1447979 w 1717268"/>
                  <a:gd name="connsiteY22-1726" fmla="*/ 2493290 h 2531390"/>
                  <a:gd name="connsiteX23-1727" fmla="*/ 1714679 w 1717268"/>
                  <a:gd name="connsiteY23-1728" fmla="*/ 2086890 h 2531390"/>
                  <a:gd name="connsiteX24-1729" fmla="*/ 1463514 w 1717268"/>
                  <a:gd name="connsiteY24-1730" fmla="*/ 1507330 h 2531390"/>
                  <a:gd name="connsiteX0-1731" fmla="*/ 1463514 w 1717268"/>
                  <a:gd name="connsiteY0-1732" fmla="*/ 1507330 h 2531390"/>
                  <a:gd name="connsiteX1-1733" fmla="*/ 1463514 w 1717268"/>
                  <a:gd name="connsiteY1-1734" fmla="*/ 1039819 h 2531390"/>
                  <a:gd name="connsiteX2-1735" fmla="*/ 1321228 w 1717268"/>
                  <a:gd name="connsiteY2-1736" fmla="*/ 267408 h 2531390"/>
                  <a:gd name="connsiteX3-1737" fmla="*/ 1138289 w 1717268"/>
                  <a:gd name="connsiteY3-1738" fmla="*/ 389368 h 2531390"/>
                  <a:gd name="connsiteX4-1739" fmla="*/ 1097636 w 1717268"/>
                  <a:gd name="connsiteY4-1740" fmla="*/ 633287 h 2531390"/>
                  <a:gd name="connsiteX5-1741" fmla="*/ 1105079 w 1717268"/>
                  <a:gd name="connsiteY5-1742" fmla="*/ 664490 h 2531390"/>
                  <a:gd name="connsiteX6-1743" fmla="*/ 823975 w 1717268"/>
                  <a:gd name="connsiteY6-1744" fmla="*/ 108192 h 2531390"/>
                  <a:gd name="connsiteX7-1745" fmla="*/ 630997 w 1717268"/>
                  <a:gd name="connsiteY7-1746" fmla="*/ 163328 h 2531390"/>
                  <a:gd name="connsiteX8-1747" fmla="*/ 792737 w 1717268"/>
                  <a:gd name="connsiteY8-1748" fmla="*/ 633287 h 2531390"/>
                  <a:gd name="connsiteX9-1749" fmla="*/ 534508 w 1717268"/>
                  <a:gd name="connsiteY9-1750" fmla="*/ 80624 h 2531390"/>
                  <a:gd name="connsiteX10-1751" fmla="*/ 300178 w 1717268"/>
                  <a:gd name="connsiteY10-1752" fmla="*/ 149544 h 2531390"/>
                  <a:gd name="connsiteX11-1753" fmla="*/ 548818 w 1717268"/>
                  <a:gd name="connsiteY11-1754" fmla="*/ 755246 h 2531390"/>
                  <a:gd name="connsiteX12-1755" fmla="*/ 313962 w 1717268"/>
                  <a:gd name="connsiteY12-1756" fmla="*/ 287386 h 2531390"/>
                  <a:gd name="connsiteX13-1757" fmla="*/ 120984 w 1717268"/>
                  <a:gd name="connsiteY13-1758" fmla="*/ 411443 h 2531390"/>
                  <a:gd name="connsiteX14-1759" fmla="*/ 343079 w 1717268"/>
                  <a:gd name="connsiteY14-1760" fmla="*/ 880390 h 2531390"/>
                  <a:gd name="connsiteX15-1761" fmla="*/ 148553 w 1717268"/>
                  <a:gd name="connsiteY15-1762" fmla="*/ 535500 h 2531390"/>
                  <a:gd name="connsiteX16-1763" fmla="*/ 10711 w 1717268"/>
                  <a:gd name="connsiteY16-1764" fmla="*/ 618205 h 2531390"/>
                  <a:gd name="connsiteX17-1765" fmla="*/ 65847 w 1717268"/>
                  <a:gd name="connsiteY17-1766" fmla="*/ 769831 h 2531390"/>
                  <a:gd name="connsiteX18-1767" fmla="*/ 355779 w 1717268"/>
                  <a:gd name="connsiteY18-1768" fmla="*/ 1337590 h 2531390"/>
                  <a:gd name="connsiteX19-1769" fmla="*/ 691104 w 1717268"/>
                  <a:gd name="connsiteY19-1770" fmla="*/ 1690270 h 2531390"/>
                  <a:gd name="connsiteX20-1771" fmla="*/ 889179 w 1717268"/>
                  <a:gd name="connsiteY20-1772" fmla="*/ 1909090 h 2531390"/>
                  <a:gd name="connsiteX21-1773" fmla="*/ 1130479 w 1717268"/>
                  <a:gd name="connsiteY21-1774" fmla="*/ 2315490 h 2531390"/>
                  <a:gd name="connsiteX22-1775" fmla="*/ 1447979 w 1717268"/>
                  <a:gd name="connsiteY22-1776" fmla="*/ 2493290 h 2531390"/>
                  <a:gd name="connsiteX23-1777" fmla="*/ 1714679 w 1717268"/>
                  <a:gd name="connsiteY23-1778" fmla="*/ 2086890 h 2531390"/>
                  <a:gd name="connsiteX24-1779" fmla="*/ 1463514 w 1717268"/>
                  <a:gd name="connsiteY24-1780" fmla="*/ 1507330 h 2531390"/>
                  <a:gd name="connsiteX0-1781" fmla="*/ 1463514 w 1717268"/>
                  <a:gd name="connsiteY0-1782" fmla="*/ 1507330 h 2531390"/>
                  <a:gd name="connsiteX1-1783" fmla="*/ 1463514 w 1717268"/>
                  <a:gd name="connsiteY1-1784" fmla="*/ 1039819 h 2531390"/>
                  <a:gd name="connsiteX2-1785" fmla="*/ 1321228 w 1717268"/>
                  <a:gd name="connsiteY2-1786" fmla="*/ 267408 h 2531390"/>
                  <a:gd name="connsiteX3-1787" fmla="*/ 1158616 w 1717268"/>
                  <a:gd name="connsiteY3-1788" fmla="*/ 328388 h 2531390"/>
                  <a:gd name="connsiteX4-1789" fmla="*/ 1097636 w 1717268"/>
                  <a:gd name="connsiteY4-1790" fmla="*/ 633287 h 2531390"/>
                  <a:gd name="connsiteX5-1791" fmla="*/ 1105079 w 1717268"/>
                  <a:gd name="connsiteY5-1792" fmla="*/ 664490 h 2531390"/>
                  <a:gd name="connsiteX6-1793" fmla="*/ 823975 w 1717268"/>
                  <a:gd name="connsiteY6-1794" fmla="*/ 108192 h 2531390"/>
                  <a:gd name="connsiteX7-1795" fmla="*/ 630997 w 1717268"/>
                  <a:gd name="connsiteY7-1796" fmla="*/ 163328 h 2531390"/>
                  <a:gd name="connsiteX8-1797" fmla="*/ 792737 w 1717268"/>
                  <a:gd name="connsiteY8-1798" fmla="*/ 633287 h 2531390"/>
                  <a:gd name="connsiteX9-1799" fmla="*/ 534508 w 1717268"/>
                  <a:gd name="connsiteY9-1800" fmla="*/ 80624 h 2531390"/>
                  <a:gd name="connsiteX10-1801" fmla="*/ 300178 w 1717268"/>
                  <a:gd name="connsiteY10-1802" fmla="*/ 149544 h 2531390"/>
                  <a:gd name="connsiteX11-1803" fmla="*/ 548818 w 1717268"/>
                  <a:gd name="connsiteY11-1804" fmla="*/ 755246 h 2531390"/>
                  <a:gd name="connsiteX12-1805" fmla="*/ 313962 w 1717268"/>
                  <a:gd name="connsiteY12-1806" fmla="*/ 287386 h 2531390"/>
                  <a:gd name="connsiteX13-1807" fmla="*/ 120984 w 1717268"/>
                  <a:gd name="connsiteY13-1808" fmla="*/ 411443 h 2531390"/>
                  <a:gd name="connsiteX14-1809" fmla="*/ 343079 w 1717268"/>
                  <a:gd name="connsiteY14-1810" fmla="*/ 880390 h 2531390"/>
                  <a:gd name="connsiteX15-1811" fmla="*/ 148553 w 1717268"/>
                  <a:gd name="connsiteY15-1812" fmla="*/ 535500 h 2531390"/>
                  <a:gd name="connsiteX16-1813" fmla="*/ 10711 w 1717268"/>
                  <a:gd name="connsiteY16-1814" fmla="*/ 618205 h 2531390"/>
                  <a:gd name="connsiteX17-1815" fmla="*/ 65847 w 1717268"/>
                  <a:gd name="connsiteY17-1816" fmla="*/ 769831 h 2531390"/>
                  <a:gd name="connsiteX18-1817" fmla="*/ 355779 w 1717268"/>
                  <a:gd name="connsiteY18-1818" fmla="*/ 1337590 h 2531390"/>
                  <a:gd name="connsiteX19-1819" fmla="*/ 691104 w 1717268"/>
                  <a:gd name="connsiteY19-1820" fmla="*/ 1690270 h 2531390"/>
                  <a:gd name="connsiteX20-1821" fmla="*/ 889179 w 1717268"/>
                  <a:gd name="connsiteY20-1822" fmla="*/ 1909090 h 2531390"/>
                  <a:gd name="connsiteX21-1823" fmla="*/ 1130479 w 1717268"/>
                  <a:gd name="connsiteY21-1824" fmla="*/ 2315490 h 2531390"/>
                  <a:gd name="connsiteX22-1825" fmla="*/ 1447979 w 1717268"/>
                  <a:gd name="connsiteY22-1826" fmla="*/ 2493290 h 2531390"/>
                  <a:gd name="connsiteX23-1827" fmla="*/ 1714679 w 1717268"/>
                  <a:gd name="connsiteY23-1828" fmla="*/ 2086890 h 2531390"/>
                  <a:gd name="connsiteX24-1829" fmla="*/ 1463514 w 1717268"/>
                  <a:gd name="connsiteY24-1830" fmla="*/ 1507330 h 2531390"/>
                  <a:gd name="connsiteX0-1831" fmla="*/ 1463514 w 1717268"/>
                  <a:gd name="connsiteY0-1832" fmla="*/ 1507330 h 2531390"/>
                  <a:gd name="connsiteX1-1833" fmla="*/ 1463514 w 1717268"/>
                  <a:gd name="connsiteY1-1834" fmla="*/ 1039819 h 2531390"/>
                  <a:gd name="connsiteX2-1835" fmla="*/ 1361882 w 1717268"/>
                  <a:gd name="connsiteY2-1836" fmla="*/ 287735 h 2531390"/>
                  <a:gd name="connsiteX3-1837" fmla="*/ 1158616 w 1717268"/>
                  <a:gd name="connsiteY3-1838" fmla="*/ 328388 h 2531390"/>
                  <a:gd name="connsiteX4-1839" fmla="*/ 1097636 w 1717268"/>
                  <a:gd name="connsiteY4-1840" fmla="*/ 633287 h 2531390"/>
                  <a:gd name="connsiteX5-1841" fmla="*/ 1105079 w 1717268"/>
                  <a:gd name="connsiteY5-1842" fmla="*/ 664490 h 2531390"/>
                  <a:gd name="connsiteX6-1843" fmla="*/ 823975 w 1717268"/>
                  <a:gd name="connsiteY6-1844" fmla="*/ 108192 h 2531390"/>
                  <a:gd name="connsiteX7-1845" fmla="*/ 630997 w 1717268"/>
                  <a:gd name="connsiteY7-1846" fmla="*/ 163328 h 2531390"/>
                  <a:gd name="connsiteX8-1847" fmla="*/ 792737 w 1717268"/>
                  <a:gd name="connsiteY8-1848" fmla="*/ 633287 h 2531390"/>
                  <a:gd name="connsiteX9-1849" fmla="*/ 534508 w 1717268"/>
                  <a:gd name="connsiteY9-1850" fmla="*/ 80624 h 2531390"/>
                  <a:gd name="connsiteX10-1851" fmla="*/ 300178 w 1717268"/>
                  <a:gd name="connsiteY10-1852" fmla="*/ 149544 h 2531390"/>
                  <a:gd name="connsiteX11-1853" fmla="*/ 548818 w 1717268"/>
                  <a:gd name="connsiteY11-1854" fmla="*/ 755246 h 2531390"/>
                  <a:gd name="connsiteX12-1855" fmla="*/ 313962 w 1717268"/>
                  <a:gd name="connsiteY12-1856" fmla="*/ 287386 h 2531390"/>
                  <a:gd name="connsiteX13-1857" fmla="*/ 120984 w 1717268"/>
                  <a:gd name="connsiteY13-1858" fmla="*/ 411443 h 2531390"/>
                  <a:gd name="connsiteX14-1859" fmla="*/ 343079 w 1717268"/>
                  <a:gd name="connsiteY14-1860" fmla="*/ 880390 h 2531390"/>
                  <a:gd name="connsiteX15-1861" fmla="*/ 148553 w 1717268"/>
                  <a:gd name="connsiteY15-1862" fmla="*/ 535500 h 2531390"/>
                  <a:gd name="connsiteX16-1863" fmla="*/ 10711 w 1717268"/>
                  <a:gd name="connsiteY16-1864" fmla="*/ 618205 h 2531390"/>
                  <a:gd name="connsiteX17-1865" fmla="*/ 65847 w 1717268"/>
                  <a:gd name="connsiteY17-1866" fmla="*/ 769831 h 2531390"/>
                  <a:gd name="connsiteX18-1867" fmla="*/ 355779 w 1717268"/>
                  <a:gd name="connsiteY18-1868" fmla="*/ 1337590 h 2531390"/>
                  <a:gd name="connsiteX19-1869" fmla="*/ 691104 w 1717268"/>
                  <a:gd name="connsiteY19-1870" fmla="*/ 1690270 h 2531390"/>
                  <a:gd name="connsiteX20-1871" fmla="*/ 889179 w 1717268"/>
                  <a:gd name="connsiteY20-1872" fmla="*/ 1909090 h 2531390"/>
                  <a:gd name="connsiteX21-1873" fmla="*/ 1130479 w 1717268"/>
                  <a:gd name="connsiteY21-1874" fmla="*/ 2315490 h 2531390"/>
                  <a:gd name="connsiteX22-1875" fmla="*/ 1447979 w 1717268"/>
                  <a:gd name="connsiteY22-1876" fmla="*/ 2493290 h 2531390"/>
                  <a:gd name="connsiteX23-1877" fmla="*/ 1714679 w 1717268"/>
                  <a:gd name="connsiteY23-1878" fmla="*/ 2086890 h 2531390"/>
                  <a:gd name="connsiteX24-1879" fmla="*/ 1463514 w 1717268"/>
                  <a:gd name="connsiteY24-1880" fmla="*/ 1507330 h 2531390"/>
                  <a:gd name="connsiteX0-1881" fmla="*/ 1463514 w 1717268"/>
                  <a:gd name="connsiteY0-1882" fmla="*/ 1507330 h 2531390"/>
                  <a:gd name="connsiteX1-1883" fmla="*/ 1463514 w 1717268"/>
                  <a:gd name="connsiteY1-1884" fmla="*/ 1039819 h 2531390"/>
                  <a:gd name="connsiteX2-1885" fmla="*/ 1361882 w 1717268"/>
                  <a:gd name="connsiteY2-1886" fmla="*/ 287735 h 2531390"/>
                  <a:gd name="connsiteX3-1887" fmla="*/ 1158616 w 1717268"/>
                  <a:gd name="connsiteY3-1888" fmla="*/ 328388 h 2531390"/>
                  <a:gd name="connsiteX4-1889" fmla="*/ 1097636 w 1717268"/>
                  <a:gd name="connsiteY4-1890" fmla="*/ 633287 h 2531390"/>
                  <a:gd name="connsiteX5-1891" fmla="*/ 1105079 w 1717268"/>
                  <a:gd name="connsiteY5-1892" fmla="*/ 664490 h 2531390"/>
                  <a:gd name="connsiteX6-1893" fmla="*/ 823975 w 1717268"/>
                  <a:gd name="connsiteY6-1894" fmla="*/ 108192 h 2531390"/>
                  <a:gd name="connsiteX7-1895" fmla="*/ 630997 w 1717268"/>
                  <a:gd name="connsiteY7-1896" fmla="*/ 163328 h 2531390"/>
                  <a:gd name="connsiteX8-1897" fmla="*/ 792737 w 1717268"/>
                  <a:gd name="connsiteY8-1898" fmla="*/ 633287 h 2531390"/>
                  <a:gd name="connsiteX9-1899" fmla="*/ 534508 w 1717268"/>
                  <a:gd name="connsiteY9-1900" fmla="*/ 80624 h 2531390"/>
                  <a:gd name="connsiteX10-1901" fmla="*/ 300178 w 1717268"/>
                  <a:gd name="connsiteY10-1902" fmla="*/ 149544 h 2531390"/>
                  <a:gd name="connsiteX11-1903" fmla="*/ 548818 w 1717268"/>
                  <a:gd name="connsiteY11-1904" fmla="*/ 755246 h 2531390"/>
                  <a:gd name="connsiteX12-1905" fmla="*/ 313962 w 1717268"/>
                  <a:gd name="connsiteY12-1906" fmla="*/ 287386 h 2531390"/>
                  <a:gd name="connsiteX13-1907" fmla="*/ 120984 w 1717268"/>
                  <a:gd name="connsiteY13-1908" fmla="*/ 411443 h 2531390"/>
                  <a:gd name="connsiteX14-1909" fmla="*/ 343079 w 1717268"/>
                  <a:gd name="connsiteY14-1910" fmla="*/ 880390 h 2531390"/>
                  <a:gd name="connsiteX15-1911" fmla="*/ 148553 w 1717268"/>
                  <a:gd name="connsiteY15-1912" fmla="*/ 535500 h 2531390"/>
                  <a:gd name="connsiteX16-1913" fmla="*/ 10711 w 1717268"/>
                  <a:gd name="connsiteY16-1914" fmla="*/ 618205 h 2531390"/>
                  <a:gd name="connsiteX17-1915" fmla="*/ 65847 w 1717268"/>
                  <a:gd name="connsiteY17-1916" fmla="*/ 769831 h 2531390"/>
                  <a:gd name="connsiteX18-1917" fmla="*/ 355779 w 1717268"/>
                  <a:gd name="connsiteY18-1918" fmla="*/ 1337590 h 2531390"/>
                  <a:gd name="connsiteX19-1919" fmla="*/ 691104 w 1717268"/>
                  <a:gd name="connsiteY19-1920" fmla="*/ 1690270 h 2531390"/>
                  <a:gd name="connsiteX20-1921" fmla="*/ 889179 w 1717268"/>
                  <a:gd name="connsiteY20-1922" fmla="*/ 1909090 h 2531390"/>
                  <a:gd name="connsiteX21-1923" fmla="*/ 1130479 w 1717268"/>
                  <a:gd name="connsiteY21-1924" fmla="*/ 2315490 h 2531390"/>
                  <a:gd name="connsiteX22-1925" fmla="*/ 1447979 w 1717268"/>
                  <a:gd name="connsiteY22-1926" fmla="*/ 2493290 h 2531390"/>
                  <a:gd name="connsiteX23-1927" fmla="*/ 1714679 w 1717268"/>
                  <a:gd name="connsiteY23-1928" fmla="*/ 2086890 h 2531390"/>
                  <a:gd name="connsiteX24-1929" fmla="*/ 1463514 w 1717268"/>
                  <a:gd name="connsiteY24-1930" fmla="*/ 1507330 h 2531390"/>
                  <a:gd name="connsiteX0-1931" fmla="*/ 1463514 w 1717268"/>
                  <a:gd name="connsiteY0-1932" fmla="*/ 1507330 h 2531390"/>
                  <a:gd name="connsiteX1-1933" fmla="*/ 1463514 w 1717268"/>
                  <a:gd name="connsiteY1-1934" fmla="*/ 1039819 h 2531390"/>
                  <a:gd name="connsiteX2-1935" fmla="*/ 1361882 w 1717268"/>
                  <a:gd name="connsiteY2-1936" fmla="*/ 287735 h 2531390"/>
                  <a:gd name="connsiteX3-1937" fmla="*/ 1158616 w 1717268"/>
                  <a:gd name="connsiteY3-1938" fmla="*/ 328388 h 2531390"/>
                  <a:gd name="connsiteX4-1939" fmla="*/ 1097636 w 1717268"/>
                  <a:gd name="connsiteY4-1940" fmla="*/ 633287 h 2531390"/>
                  <a:gd name="connsiteX5-1941" fmla="*/ 1105079 w 1717268"/>
                  <a:gd name="connsiteY5-1942" fmla="*/ 664490 h 2531390"/>
                  <a:gd name="connsiteX6-1943" fmla="*/ 823975 w 1717268"/>
                  <a:gd name="connsiteY6-1944" fmla="*/ 108192 h 2531390"/>
                  <a:gd name="connsiteX7-1945" fmla="*/ 630997 w 1717268"/>
                  <a:gd name="connsiteY7-1946" fmla="*/ 163328 h 2531390"/>
                  <a:gd name="connsiteX8-1947" fmla="*/ 792737 w 1717268"/>
                  <a:gd name="connsiteY8-1948" fmla="*/ 633287 h 2531390"/>
                  <a:gd name="connsiteX9-1949" fmla="*/ 534508 w 1717268"/>
                  <a:gd name="connsiteY9-1950" fmla="*/ 80624 h 2531390"/>
                  <a:gd name="connsiteX10-1951" fmla="*/ 300178 w 1717268"/>
                  <a:gd name="connsiteY10-1952" fmla="*/ 149544 h 2531390"/>
                  <a:gd name="connsiteX11-1953" fmla="*/ 548818 w 1717268"/>
                  <a:gd name="connsiteY11-1954" fmla="*/ 755246 h 2531390"/>
                  <a:gd name="connsiteX12-1955" fmla="*/ 313962 w 1717268"/>
                  <a:gd name="connsiteY12-1956" fmla="*/ 287386 h 2531390"/>
                  <a:gd name="connsiteX13-1957" fmla="*/ 120984 w 1717268"/>
                  <a:gd name="connsiteY13-1958" fmla="*/ 411443 h 2531390"/>
                  <a:gd name="connsiteX14-1959" fmla="*/ 343079 w 1717268"/>
                  <a:gd name="connsiteY14-1960" fmla="*/ 880390 h 2531390"/>
                  <a:gd name="connsiteX15-1961" fmla="*/ 148553 w 1717268"/>
                  <a:gd name="connsiteY15-1962" fmla="*/ 535500 h 2531390"/>
                  <a:gd name="connsiteX16-1963" fmla="*/ 10711 w 1717268"/>
                  <a:gd name="connsiteY16-1964" fmla="*/ 618205 h 2531390"/>
                  <a:gd name="connsiteX17-1965" fmla="*/ 65847 w 1717268"/>
                  <a:gd name="connsiteY17-1966" fmla="*/ 769831 h 2531390"/>
                  <a:gd name="connsiteX18-1967" fmla="*/ 355779 w 1717268"/>
                  <a:gd name="connsiteY18-1968" fmla="*/ 1337590 h 2531390"/>
                  <a:gd name="connsiteX19-1969" fmla="*/ 691104 w 1717268"/>
                  <a:gd name="connsiteY19-1970" fmla="*/ 1690270 h 2531390"/>
                  <a:gd name="connsiteX20-1971" fmla="*/ 889179 w 1717268"/>
                  <a:gd name="connsiteY20-1972" fmla="*/ 1909090 h 2531390"/>
                  <a:gd name="connsiteX21-1973" fmla="*/ 1130479 w 1717268"/>
                  <a:gd name="connsiteY21-1974" fmla="*/ 2315490 h 2531390"/>
                  <a:gd name="connsiteX22-1975" fmla="*/ 1447979 w 1717268"/>
                  <a:gd name="connsiteY22-1976" fmla="*/ 2493290 h 2531390"/>
                  <a:gd name="connsiteX23-1977" fmla="*/ 1714679 w 1717268"/>
                  <a:gd name="connsiteY23-1978" fmla="*/ 2086890 h 2531390"/>
                  <a:gd name="connsiteX24-1979" fmla="*/ 1463514 w 1717268"/>
                  <a:gd name="connsiteY24-1980" fmla="*/ 1507330 h 2531390"/>
                  <a:gd name="connsiteX0-1981" fmla="*/ 1463514 w 1717268"/>
                  <a:gd name="connsiteY0-1982" fmla="*/ 1507330 h 2531390"/>
                  <a:gd name="connsiteX1-1983" fmla="*/ 1463514 w 1717268"/>
                  <a:gd name="connsiteY1-1984" fmla="*/ 1039819 h 2531390"/>
                  <a:gd name="connsiteX2-1985" fmla="*/ 1361882 w 1717268"/>
                  <a:gd name="connsiteY2-1986" fmla="*/ 287735 h 2531390"/>
                  <a:gd name="connsiteX3-1987" fmla="*/ 1158616 w 1717268"/>
                  <a:gd name="connsiteY3-1988" fmla="*/ 328388 h 2531390"/>
                  <a:gd name="connsiteX4-1989" fmla="*/ 1097636 w 1717268"/>
                  <a:gd name="connsiteY4-1990" fmla="*/ 633287 h 2531390"/>
                  <a:gd name="connsiteX5-1991" fmla="*/ 1105079 w 1717268"/>
                  <a:gd name="connsiteY5-1992" fmla="*/ 664490 h 2531390"/>
                  <a:gd name="connsiteX6-1993" fmla="*/ 823975 w 1717268"/>
                  <a:gd name="connsiteY6-1994" fmla="*/ 108192 h 2531390"/>
                  <a:gd name="connsiteX7-1995" fmla="*/ 630997 w 1717268"/>
                  <a:gd name="connsiteY7-1996" fmla="*/ 163328 h 2531390"/>
                  <a:gd name="connsiteX8-1997" fmla="*/ 792737 w 1717268"/>
                  <a:gd name="connsiteY8-1998" fmla="*/ 633287 h 2531390"/>
                  <a:gd name="connsiteX9-1999" fmla="*/ 534508 w 1717268"/>
                  <a:gd name="connsiteY9-2000" fmla="*/ 80624 h 2531390"/>
                  <a:gd name="connsiteX10-2001" fmla="*/ 300178 w 1717268"/>
                  <a:gd name="connsiteY10-2002" fmla="*/ 149544 h 2531390"/>
                  <a:gd name="connsiteX11-2003" fmla="*/ 548818 w 1717268"/>
                  <a:gd name="connsiteY11-2004" fmla="*/ 755246 h 2531390"/>
                  <a:gd name="connsiteX12-2005" fmla="*/ 313962 w 1717268"/>
                  <a:gd name="connsiteY12-2006" fmla="*/ 287386 h 2531390"/>
                  <a:gd name="connsiteX13-2007" fmla="*/ 120984 w 1717268"/>
                  <a:gd name="connsiteY13-2008" fmla="*/ 411443 h 2531390"/>
                  <a:gd name="connsiteX14-2009" fmla="*/ 343079 w 1717268"/>
                  <a:gd name="connsiteY14-2010" fmla="*/ 880390 h 2531390"/>
                  <a:gd name="connsiteX15-2011" fmla="*/ 148553 w 1717268"/>
                  <a:gd name="connsiteY15-2012" fmla="*/ 535500 h 2531390"/>
                  <a:gd name="connsiteX16-2013" fmla="*/ 10711 w 1717268"/>
                  <a:gd name="connsiteY16-2014" fmla="*/ 618205 h 2531390"/>
                  <a:gd name="connsiteX17-2015" fmla="*/ 65847 w 1717268"/>
                  <a:gd name="connsiteY17-2016" fmla="*/ 769831 h 2531390"/>
                  <a:gd name="connsiteX18-2017" fmla="*/ 355779 w 1717268"/>
                  <a:gd name="connsiteY18-2018" fmla="*/ 1337590 h 2531390"/>
                  <a:gd name="connsiteX19-2019" fmla="*/ 691104 w 1717268"/>
                  <a:gd name="connsiteY19-2020" fmla="*/ 1690270 h 2531390"/>
                  <a:gd name="connsiteX20-2021" fmla="*/ 889179 w 1717268"/>
                  <a:gd name="connsiteY20-2022" fmla="*/ 1909090 h 2531390"/>
                  <a:gd name="connsiteX21-2023" fmla="*/ 1130479 w 1717268"/>
                  <a:gd name="connsiteY21-2024" fmla="*/ 2315490 h 2531390"/>
                  <a:gd name="connsiteX22-2025" fmla="*/ 1447979 w 1717268"/>
                  <a:gd name="connsiteY22-2026" fmla="*/ 2493290 h 2531390"/>
                  <a:gd name="connsiteX23-2027" fmla="*/ 1714679 w 1717268"/>
                  <a:gd name="connsiteY23-2028" fmla="*/ 2086890 h 2531390"/>
                  <a:gd name="connsiteX24-2029" fmla="*/ 1463514 w 1717268"/>
                  <a:gd name="connsiteY24-2030" fmla="*/ 1507330 h 2531390"/>
                  <a:gd name="connsiteX0-2031" fmla="*/ 1463514 w 1717268"/>
                  <a:gd name="connsiteY0-2032" fmla="*/ 1507330 h 2531390"/>
                  <a:gd name="connsiteX1-2033" fmla="*/ 1463514 w 1717268"/>
                  <a:gd name="connsiteY1-2034" fmla="*/ 1039819 h 2531390"/>
                  <a:gd name="connsiteX2-2035" fmla="*/ 1361882 w 1717268"/>
                  <a:gd name="connsiteY2-2036" fmla="*/ 287735 h 2531390"/>
                  <a:gd name="connsiteX3-2037" fmla="*/ 1158616 w 1717268"/>
                  <a:gd name="connsiteY3-2038" fmla="*/ 328388 h 2531390"/>
                  <a:gd name="connsiteX4-2039" fmla="*/ 1097636 w 1717268"/>
                  <a:gd name="connsiteY4-2040" fmla="*/ 633287 h 2531390"/>
                  <a:gd name="connsiteX5-2041" fmla="*/ 1105079 w 1717268"/>
                  <a:gd name="connsiteY5-2042" fmla="*/ 664490 h 2531390"/>
                  <a:gd name="connsiteX6-2043" fmla="*/ 823975 w 1717268"/>
                  <a:gd name="connsiteY6-2044" fmla="*/ 108192 h 2531390"/>
                  <a:gd name="connsiteX7-2045" fmla="*/ 630997 w 1717268"/>
                  <a:gd name="connsiteY7-2046" fmla="*/ 163328 h 2531390"/>
                  <a:gd name="connsiteX8-2047" fmla="*/ 792737 w 1717268"/>
                  <a:gd name="connsiteY8-2048" fmla="*/ 633287 h 2531390"/>
                  <a:gd name="connsiteX9-2049" fmla="*/ 534508 w 1717268"/>
                  <a:gd name="connsiteY9-2050" fmla="*/ 80624 h 2531390"/>
                  <a:gd name="connsiteX10-2051" fmla="*/ 300178 w 1717268"/>
                  <a:gd name="connsiteY10-2052" fmla="*/ 149544 h 2531390"/>
                  <a:gd name="connsiteX11-2053" fmla="*/ 548818 w 1717268"/>
                  <a:gd name="connsiteY11-2054" fmla="*/ 755246 h 2531390"/>
                  <a:gd name="connsiteX12-2055" fmla="*/ 313962 w 1717268"/>
                  <a:gd name="connsiteY12-2056" fmla="*/ 287386 h 2531390"/>
                  <a:gd name="connsiteX13-2057" fmla="*/ 120984 w 1717268"/>
                  <a:gd name="connsiteY13-2058" fmla="*/ 411443 h 2531390"/>
                  <a:gd name="connsiteX14-2059" fmla="*/ 343079 w 1717268"/>
                  <a:gd name="connsiteY14-2060" fmla="*/ 880390 h 2531390"/>
                  <a:gd name="connsiteX15-2061" fmla="*/ 148553 w 1717268"/>
                  <a:gd name="connsiteY15-2062" fmla="*/ 535500 h 2531390"/>
                  <a:gd name="connsiteX16-2063" fmla="*/ 10711 w 1717268"/>
                  <a:gd name="connsiteY16-2064" fmla="*/ 618205 h 2531390"/>
                  <a:gd name="connsiteX17-2065" fmla="*/ 65847 w 1717268"/>
                  <a:gd name="connsiteY17-2066" fmla="*/ 769831 h 2531390"/>
                  <a:gd name="connsiteX18-2067" fmla="*/ 355779 w 1717268"/>
                  <a:gd name="connsiteY18-2068" fmla="*/ 1337590 h 2531390"/>
                  <a:gd name="connsiteX19-2069" fmla="*/ 691104 w 1717268"/>
                  <a:gd name="connsiteY19-2070" fmla="*/ 1690270 h 2531390"/>
                  <a:gd name="connsiteX20-2071" fmla="*/ 889179 w 1717268"/>
                  <a:gd name="connsiteY20-2072" fmla="*/ 1909090 h 2531390"/>
                  <a:gd name="connsiteX21-2073" fmla="*/ 1130479 w 1717268"/>
                  <a:gd name="connsiteY21-2074" fmla="*/ 2315490 h 2531390"/>
                  <a:gd name="connsiteX22-2075" fmla="*/ 1447979 w 1717268"/>
                  <a:gd name="connsiteY22-2076" fmla="*/ 2493290 h 2531390"/>
                  <a:gd name="connsiteX23-2077" fmla="*/ 1714679 w 1717268"/>
                  <a:gd name="connsiteY23-2078" fmla="*/ 2086890 h 2531390"/>
                  <a:gd name="connsiteX24-2079" fmla="*/ 1463514 w 1717268"/>
                  <a:gd name="connsiteY24-2080" fmla="*/ 1507330 h 2531390"/>
                  <a:gd name="connsiteX0-2081" fmla="*/ 1463514 w 1717268"/>
                  <a:gd name="connsiteY0-2082" fmla="*/ 1507330 h 2531390"/>
                  <a:gd name="connsiteX1-2083" fmla="*/ 1463514 w 1717268"/>
                  <a:gd name="connsiteY1-2084" fmla="*/ 1039819 h 2531390"/>
                  <a:gd name="connsiteX2-2085" fmla="*/ 1361882 w 1717268"/>
                  <a:gd name="connsiteY2-2086" fmla="*/ 287735 h 2531390"/>
                  <a:gd name="connsiteX3-2087" fmla="*/ 1158616 w 1717268"/>
                  <a:gd name="connsiteY3-2088" fmla="*/ 328388 h 2531390"/>
                  <a:gd name="connsiteX4-2089" fmla="*/ 1097636 w 1717268"/>
                  <a:gd name="connsiteY4-2090" fmla="*/ 633287 h 2531390"/>
                  <a:gd name="connsiteX5-2091" fmla="*/ 1105079 w 1717268"/>
                  <a:gd name="connsiteY5-2092" fmla="*/ 664490 h 2531390"/>
                  <a:gd name="connsiteX6-2093" fmla="*/ 823975 w 1717268"/>
                  <a:gd name="connsiteY6-2094" fmla="*/ 108192 h 2531390"/>
                  <a:gd name="connsiteX7-2095" fmla="*/ 630997 w 1717268"/>
                  <a:gd name="connsiteY7-2096" fmla="*/ 163328 h 2531390"/>
                  <a:gd name="connsiteX8-2097" fmla="*/ 792737 w 1717268"/>
                  <a:gd name="connsiteY8-2098" fmla="*/ 633287 h 2531390"/>
                  <a:gd name="connsiteX9-2099" fmla="*/ 534508 w 1717268"/>
                  <a:gd name="connsiteY9-2100" fmla="*/ 80624 h 2531390"/>
                  <a:gd name="connsiteX10-2101" fmla="*/ 300178 w 1717268"/>
                  <a:gd name="connsiteY10-2102" fmla="*/ 149544 h 2531390"/>
                  <a:gd name="connsiteX11-2103" fmla="*/ 548818 w 1717268"/>
                  <a:gd name="connsiteY11-2104" fmla="*/ 755246 h 2531390"/>
                  <a:gd name="connsiteX12-2105" fmla="*/ 313962 w 1717268"/>
                  <a:gd name="connsiteY12-2106" fmla="*/ 287386 h 2531390"/>
                  <a:gd name="connsiteX13-2107" fmla="*/ 120984 w 1717268"/>
                  <a:gd name="connsiteY13-2108" fmla="*/ 411443 h 2531390"/>
                  <a:gd name="connsiteX14-2109" fmla="*/ 343079 w 1717268"/>
                  <a:gd name="connsiteY14-2110" fmla="*/ 880390 h 2531390"/>
                  <a:gd name="connsiteX15-2111" fmla="*/ 148553 w 1717268"/>
                  <a:gd name="connsiteY15-2112" fmla="*/ 535500 h 2531390"/>
                  <a:gd name="connsiteX16-2113" fmla="*/ 10711 w 1717268"/>
                  <a:gd name="connsiteY16-2114" fmla="*/ 618205 h 2531390"/>
                  <a:gd name="connsiteX17-2115" fmla="*/ 65847 w 1717268"/>
                  <a:gd name="connsiteY17-2116" fmla="*/ 769831 h 2531390"/>
                  <a:gd name="connsiteX18-2117" fmla="*/ 355779 w 1717268"/>
                  <a:gd name="connsiteY18-2118" fmla="*/ 1337590 h 2531390"/>
                  <a:gd name="connsiteX19-2119" fmla="*/ 691104 w 1717268"/>
                  <a:gd name="connsiteY19-2120" fmla="*/ 1690270 h 2531390"/>
                  <a:gd name="connsiteX20-2121" fmla="*/ 889179 w 1717268"/>
                  <a:gd name="connsiteY20-2122" fmla="*/ 1909090 h 2531390"/>
                  <a:gd name="connsiteX21-2123" fmla="*/ 1130479 w 1717268"/>
                  <a:gd name="connsiteY21-2124" fmla="*/ 2315490 h 2531390"/>
                  <a:gd name="connsiteX22-2125" fmla="*/ 1447979 w 1717268"/>
                  <a:gd name="connsiteY22-2126" fmla="*/ 2493290 h 2531390"/>
                  <a:gd name="connsiteX23-2127" fmla="*/ 1714679 w 1717268"/>
                  <a:gd name="connsiteY23-2128" fmla="*/ 2086890 h 2531390"/>
                  <a:gd name="connsiteX24-2129" fmla="*/ 1463514 w 1717268"/>
                  <a:gd name="connsiteY24-2130" fmla="*/ 1507330 h 2531390"/>
                  <a:gd name="connsiteX0-2131" fmla="*/ 1463514 w 1717268"/>
                  <a:gd name="connsiteY0-2132" fmla="*/ 1507330 h 2531390"/>
                  <a:gd name="connsiteX1-2133" fmla="*/ 1463514 w 1717268"/>
                  <a:gd name="connsiteY1-2134" fmla="*/ 1039819 h 2531390"/>
                  <a:gd name="connsiteX2-2135" fmla="*/ 1361882 w 1717268"/>
                  <a:gd name="connsiteY2-2136" fmla="*/ 287735 h 2531390"/>
                  <a:gd name="connsiteX3-2137" fmla="*/ 1051500 w 1717268"/>
                  <a:gd name="connsiteY3-2138" fmla="*/ 350500 h 2531390"/>
                  <a:gd name="connsiteX4-2139" fmla="*/ 1097636 w 1717268"/>
                  <a:gd name="connsiteY4-2140" fmla="*/ 633287 h 2531390"/>
                  <a:gd name="connsiteX5-2141" fmla="*/ 1105079 w 1717268"/>
                  <a:gd name="connsiteY5-2142" fmla="*/ 664490 h 2531390"/>
                  <a:gd name="connsiteX6-2143" fmla="*/ 823975 w 1717268"/>
                  <a:gd name="connsiteY6-2144" fmla="*/ 108192 h 2531390"/>
                  <a:gd name="connsiteX7-2145" fmla="*/ 630997 w 1717268"/>
                  <a:gd name="connsiteY7-2146" fmla="*/ 163328 h 2531390"/>
                  <a:gd name="connsiteX8-2147" fmla="*/ 792737 w 1717268"/>
                  <a:gd name="connsiteY8-2148" fmla="*/ 633287 h 2531390"/>
                  <a:gd name="connsiteX9-2149" fmla="*/ 534508 w 1717268"/>
                  <a:gd name="connsiteY9-2150" fmla="*/ 80624 h 2531390"/>
                  <a:gd name="connsiteX10-2151" fmla="*/ 300178 w 1717268"/>
                  <a:gd name="connsiteY10-2152" fmla="*/ 149544 h 2531390"/>
                  <a:gd name="connsiteX11-2153" fmla="*/ 548818 w 1717268"/>
                  <a:gd name="connsiteY11-2154" fmla="*/ 755246 h 2531390"/>
                  <a:gd name="connsiteX12-2155" fmla="*/ 313962 w 1717268"/>
                  <a:gd name="connsiteY12-2156" fmla="*/ 287386 h 2531390"/>
                  <a:gd name="connsiteX13-2157" fmla="*/ 120984 w 1717268"/>
                  <a:gd name="connsiteY13-2158" fmla="*/ 411443 h 2531390"/>
                  <a:gd name="connsiteX14-2159" fmla="*/ 343079 w 1717268"/>
                  <a:gd name="connsiteY14-2160" fmla="*/ 880390 h 2531390"/>
                  <a:gd name="connsiteX15-2161" fmla="*/ 148553 w 1717268"/>
                  <a:gd name="connsiteY15-2162" fmla="*/ 535500 h 2531390"/>
                  <a:gd name="connsiteX16-2163" fmla="*/ 10711 w 1717268"/>
                  <a:gd name="connsiteY16-2164" fmla="*/ 618205 h 2531390"/>
                  <a:gd name="connsiteX17-2165" fmla="*/ 65847 w 1717268"/>
                  <a:gd name="connsiteY17-2166" fmla="*/ 769831 h 2531390"/>
                  <a:gd name="connsiteX18-2167" fmla="*/ 355779 w 1717268"/>
                  <a:gd name="connsiteY18-2168" fmla="*/ 1337590 h 2531390"/>
                  <a:gd name="connsiteX19-2169" fmla="*/ 691104 w 1717268"/>
                  <a:gd name="connsiteY19-2170" fmla="*/ 1690270 h 2531390"/>
                  <a:gd name="connsiteX20-2171" fmla="*/ 889179 w 1717268"/>
                  <a:gd name="connsiteY20-2172" fmla="*/ 1909090 h 2531390"/>
                  <a:gd name="connsiteX21-2173" fmla="*/ 1130479 w 1717268"/>
                  <a:gd name="connsiteY21-2174" fmla="*/ 2315490 h 2531390"/>
                  <a:gd name="connsiteX22-2175" fmla="*/ 1447979 w 1717268"/>
                  <a:gd name="connsiteY22-2176" fmla="*/ 2493290 h 2531390"/>
                  <a:gd name="connsiteX23-2177" fmla="*/ 1714679 w 1717268"/>
                  <a:gd name="connsiteY23-2178" fmla="*/ 2086890 h 2531390"/>
                  <a:gd name="connsiteX24-2179" fmla="*/ 1463514 w 1717268"/>
                  <a:gd name="connsiteY24-2180" fmla="*/ 1507330 h 2531390"/>
                  <a:gd name="connsiteX0-2181" fmla="*/ 1463514 w 1717268"/>
                  <a:gd name="connsiteY0-2182" fmla="*/ 1507330 h 2531390"/>
                  <a:gd name="connsiteX1-2183" fmla="*/ 1463514 w 1717268"/>
                  <a:gd name="connsiteY1-2184" fmla="*/ 1039819 h 2531390"/>
                  <a:gd name="connsiteX2-2185" fmla="*/ 1207278 w 1717268"/>
                  <a:gd name="connsiteY2-2186" fmla="*/ 350500 h 2531390"/>
                  <a:gd name="connsiteX3-2187" fmla="*/ 1051500 w 1717268"/>
                  <a:gd name="connsiteY3-2188" fmla="*/ 350500 h 2531390"/>
                  <a:gd name="connsiteX4-2189" fmla="*/ 1097636 w 1717268"/>
                  <a:gd name="connsiteY4-2190" fmla="*/ 633287 h 2531390"/>
                  <a:gd name="connsiteX5-2191" fmla="*/ 1105079 w 1717268"/>
                  <a:gd name="connsiteY5-2192" fmla="*/ 664490 h 2531390"/>
                  <a:gd name="connsiteX6-2193" fmla="*/ 823975 w 1717268"/>
                  <a:gd name="connsiteY6-2194" fmla="*/ 108192 h 2531390"/>
                  <a:gd name="connsiteX7-2195" fmla="*/ 630997 w 1717268"/>
                  <a:gd name="connsiteY7-2196" fmla="*/ 163328 h 2531390"/>
                  <a:gd name="connsiteX8-2197" fmla="*/ 792737 w 1717268"/>
                  <a:gd name="connsiteY8-2198" fmla="*/ 633287 h 2531390"/>
                  <a:gd name="connsiteX9-2199" fmla="*/ 534508 w 1717268"/>
                  <a:gd name="connsiteY9-2200" fmla="*/ 80624 h 2531390"/>
                  <a:gd name="connsiteX10-2201" fmla="*/ 300178 w 1717268"/>
                  <a:gd name="connsiteY10-2202" fmla="*/ 149544 h 2531390"/>
                  <a:gd name="connsiteX11-2203" fmla="*/ 548818 w 1717268"/>
                  <a:gd name="connsiteY11-2204" fmla="*/ 755246 h 2531390"/>
                  <a:gd name="connsiteX12-2205" fmla="*/ 313962 w 1717268"/>
                  <a:gd name="connsiteY12-2206" fmla="*/ 287386 h 2531390"/>
                  <a:gd name="connsiteX13-2207" fmla="*/ 120984 w 1717268"/>
                  <a:gd name="connsiteY13-2208" fmla="*/ 411443 h 2531390"/>
                  <a:gd name="connsiteX14-2209" fmla="*/ 343079 w 1717268"/>
                  <a:gd name="connsiteY14-2210" fmla="*/ 880390 h 2531390"/>
                  <a:gd name="connsiteX15-2211" fmla="*/ 148553 w 1717268"/>
                  <a:gd name="connsiteY15-2212" fmla="*/ 535500 h 2531390"/>
                  <a:gd name="connsiteX16-2213" fmla="*/ 10711 w 1717268"/>
                  <a:gd name="connsiteY16-2214" fmla="*/ 618205 h 2531390"/>
                  <a:gd name="connsiteX17-2215" fmla="*/ 65847 w 1717268"/>
                  <a:gd name="connsiteY17-2216" fmla="*/ 769831 h 2531390"/>
                  <a:gd name="connsiteX18-2217" fmla="*/ 355779 w 1717268"/>
                  <a:gd name="connsiteY18-2218" fmla="*/ 1337590 h 2531390"/>
                  <a:gd name="connsiteX19-2219" fmla="*/ 691104 w 1717268"/>
                  <a:gd name="connsiteY19-2220" fmla="*/ 1690270 h 2531390"/>
                  <a:gd name="connsiteX20-2221" fmla="*/ 889179 w 1717268"/>
                  <a:gd name="connsiteY20-2222" fmla="*/ 1909090 h 2531390"/>
                  <a:gd name="connsiteX21-2223" fmla="*/ 1130479 w 1717268"/>
                  <a:gd name="connsiteY21-2224" fmla="*/ 2315490 h 2531390"/>
                  <a:gd name="connsiteX22-2225" fmla="*/ 1447979 w 1717268"/>
                  <a:gd name="connsiteY22-2226" fmla="*/ 2493290 h 2531390"/>
                  <a:gd name="connsiteX23-2227" fmla="*/ 1714679 w 1717268"/>
                  <a:gd name="connsiteY23-2228" fmla="*/ 2086890 h 2531390"/>
                  <a:gd name="connsiteX24-2229" fmla="*/ 1463514 w 1717268"/>
                  <a:gd name="connsiteY24-2230" fmla="*/ 1507330 h 2531390"/>
                  <a:gd name="connsiteX0-2231" fmla="*/ 1463514 w 1717268"/>
                  <a:gd name="connsiteY0-2232" fmla="*/ 1507330 h 2531390"/>
                  <a:gd name="connsiteX1-2233" fmla="*/ 1463514 w 1717268"/>
                  <a:gd name="connsiteY1-2234" fmla="*/ 1039819 h 2531390"/>
                  <a:gd name="connsiteX2-2235" fmla="*/ 1207278 w 1717268"/>
                  <a:gd name="connsiteY2-2236" fmla="*/ 350500 h 2531390"/>
                  <a:gd name="connsiteX3-2237" fmla="*/ 1051500 w 1717268"/>
                  <a:gd name="connsiteY3-2238" fmla="*/ 428389 h 2531390"/>
                  <a:gd name="connsiteX4-2239" fmla="*/ 1097636 w 1717268"/>
                  <a:gd name="connsiteY4-2240" fmla="*/ 633287 h 2531390"/>
                  <a:gd name="connsiteX5-2241" fmla="*/ 1105079 w 1717268"/>
                  <a:gd name="connsiteY5-2242" fmla="*/ 664490 h 2531390"/>
                  <a:gd name="connsiteX6-2243" fmla="*/ 823975 w 1717268"/>
                  <a:gd name="connsiteY6-2244" fmla="*/ 108192 h 2531390"/>
                  <a:gd name="connsiteX7-2245" fmla="*/ 630997 w 1717268"/>
                  <a:gd name="connsiteY7-2246" fmla="*/ 163328 h 2531390"/>
                  <a:gd name="connsiteX8-2247" fmla="*/ 792737 w 1717268"/>
                  <a:gd name="connsiteY8-2248" fmla="*/ 633287 h 2531390"/>
                  <a:gd name="connsiteX9-2249" fmla="*/ 534508 w 1717268"/>
                  <a:gd name="connsiteY9-2250" fmla="*/ 80624 h 2531390"/>
                  <a:gd name="connsiteX10-2251" fmla="*/ 300178 w 1717268"/>
                  <a:gd name="connsiteY10-2252" fmla="*/ 149544 h 2531390"/>
                  <a:gd name="connsiteX11-2253" fmla="*/ 548818 w 1717268"/>
                  <a:gd name="connsiteY11-2254" fmla="*/ 755246 h 2531390"/>
                  <a:gd name="connsiteX12-2255" fmla="*/ 313962 w 1717268"/>
                  <a:gd name="connsiteY12-2256" fmla="*/ 287386 h 2531390"/>
                  <a:gd name="connsiteX13-2257" fmla="*/ 120984 w 1717268"/>
                  <a:gd name="connsiteY13-2258" fmla="*/ 411443 h 2531390"/>
                  <a:gd name="connsiteX14-2259" fmla="*/ 343079 w 1717268"/>
                  <a:gd name="connsiteY14-2260" fmla="*/ 880390 h 2531390"/>
                  <a:gd name="connsiteX15-2261" fmla="*/ 148553 w 1717268"/>
                  <a:gd name="connsiteY15-2262" fmla="*/ 535500 h 2531390"/>
                  <a:gd name="connsiteX16-2263" fmla="*/ 10711 w 1717268"/>
                  <a:gd name="connsiteY16-2264" fmla="*/ 618205 h 2531390"/>
                  <a:gd name="connsiteX17-2265" fmla="*/ 65847 w 1717268"/>
                  <a:gd name="connsiteY17-2266" fmla="*/ 769831 h 2531390"/>
                  <a:gd name="connsiteX18-2267" fmla="*/ 355779 w 1717268"/>
                  <a:gd name="connsiteY18-2268" fmla="*/ 1337590 h 2531390"/>
                  <a:gd name="connsiteX19-2269" fmla="*/ 691104 w 1717268"/>
                  <a:gd name="connsiteY19-2270" fmla="*/ 1690270 h 2531390"/>
                  <a:gd name="connsiteX20-2271" fmla="*/ 889179 w 1717268"/>
                  <a:gd name="connsiteY20-2272" fmla="*/ 1909090 h 2531390"/>
                  <a:gd name="connsiteX21-2273" fmla="*/ 1130479 w 1717268"/>
                  <a:gd name="connsiteY21-2274" fmla="*/ 2315490 h 2531390"/>
                  <a:gd name="connsiteX22-2275" fmla="*/ 1447979 w 1717268"/>
                  <a:gd name="connsiteY22-2276" fmla="*/ 2493290 h 2531390"/>
                  <a:gd name="connsiteX23-2277" fmla="*/ 1714679 w 1717268"/>
                  <a:gd name="connsiteY23-2278" fmla="*/ 2086890 h 2531390"/>
                  <a:gd name="connsiteX24-2279" fmla="*/ 1463514 w 1717268"/>
                  <a:gd name="connsiteY24-2280" fmla="*/ 1507330 h 2531390"/>
                  <a:gd name="connsiteX0-2281" fmla="*/ 1463514 w 1717268"/>
                  <a:gd name="connsiteY0-2282" fmla="*/ 1507330 h 2531390"/>
                  <a:gd name="connsiteX1-2283" fmla="*/ 1463514 w 1717268"/>
                  <a:gd name="connsiteY1-2284" fmla="*/ 1039819 h 2531390"/>
                  <a:gd name="connsiteX2-2285" fmla="*/ 1207278 w 1717268"/>
                  <a:gd name="connsiteY2-2286" fmla="*/ 311556 h 2531390"/>
                  <a:gd name="connsiteX3-2287" fmla="*/ 1051500 w 1717268"/>
                  <a:gd name="connsiteY3-2288" fmla="*/ 428389 h 2531390"/>
                  <a:gd name="connsiteX4-2289" fmla="*/ 1097636 w 1717268"/>
                  <a:gd name="connsiteY4-2290" fmla="*/ 633287 h 2531390"/>
                  <a:gd name="connsiteX5-2291" fmla="*/ 1105079 w 1717268"/>
                  <a:gd name="connsiteY5-2292" fmla="*/ 664490 h 2531390"/>
                  <a:gd name="connsiteX6-2293" fmla="*/ 823975 w 1717268"/>
                  <a:gd name="connsiteY6-2294" fmla="*/ 108192 h 2531390"/>
                  <a:gd name="connsiteX7-2295" fmla="*/ 630997 w 1717268"/>
                  <a:gd name="connsiteY7-2296" fmla="*/ 163328 h 2531390"/>
                  <a:gd name="connsiteX8-2297" fmla="*/ 792737 w 1717268"/>
                  <a:gd name="connsiteY8-2298" fmla="*/ 633287 h 2531390"/>
                  <a:gd name="connsiteX9-2299" fmla="*/ 534508 w 1717268"/>
                  <a:gd name="connsiteY9-2300" fmla="*/ 80624 h 2531390"/>
                  <a:gd name="connsiteX10-2301" fmla="*/ 300178 w 1717268"/>
                  <a:gd name="connsiteY10-2302" fmla="*/ 149544 h 2531390"/>
                  <a:gd name="connsiteX11-2303" fmla="*/ 548818 w 1717268"/>
                  <a:gd name="connsiteY11-2304" fmla="*/ 755246 h 2531390"/>
                  <a:gd name="connsiteX12-2305" fmla="*/ 313962 w 1717268"/>
                  <a:gd name="connsiteY12-2306" fmla="*/ 287386 h 2531390"/>
                  <a:gd name="connsiteX13-2307" fmla="*/ 120984 w 1717268"/>
                  <a:gd name="connsiteY13-2308" fmla="*/ 411443 h 2531390"/>
                  <a:gd name="connsiteX14-2309" fmla="*/ 343079 w 1717268"/>
                  <a:gd name="connsiteY14-2310" fmla="*/ 880390 h 2531390"/>
                  <a:gd name="connsiteX15-2311" fmla="*/ 148553 w 1717268"/>
                  <a:gd name="connsiteY15-2312" fmla="*/ 535500 h 2531390"/>
                  <a:gd name="connsiteX16-2313" fmla="*/ 10711 w 1717268"/>
                  <a:gd name="connsiteY16-2314" fmla="*/ 618205 h 2531390"/>
                  <a:gd name="connsiteX17-2315" fmla="*/ 65847 w 1717268"/>
                  <a:gd name="connsiteY17-2316" fmla="*/ 769831 h 2531390"/>
                  <a:gd name="connsiteX18-2317" fmla="*/ 355779 w 1717268"/>
                  <a:gd name="connsiteY18-2318" fmla="*/ 1337590 h 2531390"/>
                  <a:gd name="connsiteX19-2319" fmla="*/ 691104 w 1717268"/>
                  <a:gd name="connsiteY19-2320" fmla="*/ 1690270 h 2531390"/>
                  <a:gd name="connsiteX20-2321" fmla="*/ 889179 w 1717268"/>
                  <a:gd name="connsiteY20-2322" fmla="*/ 1909090 h 2531390"/>
                  <a:gd name="connsiteX21-2323" fmla="*/ 1130479 w 1717268"/>
                  <a:gd name="connsiteY21-2324" fmla="*/ 2315490 h 2531390"/>
                  <a:gd name="connsiteX22-2325" fmla="*/ 1447979 w 1717268"/>
                  <a:gd name="connsiteY22-2326" fmla="*/ 2493290 h 2531390"/>
                  <a:gd name="connsiteX23-2327" fmla="*/ 1714679 w 1717268"/>
                  <a:gd name="connsiteY23-2328" fmla="*/ 2086890 h 2531390"/>
                  <a:gd name="connsiteX24-2329" fmla="*/ 1463514 w 1717268"/>
                  <a:gd name="connsiteY24-2330" fmla="*/ 1507330 h 2531390"/>
                  <a:gd name="connsiteX0-2331" fmla="*/ 1463514 w 1717268"/>
                  <a:gd name="connsiteY0-2332" fmla="*/ 1507330 h 2531390"/>
                  <a:gd name="connsiteX1-2333" fmla="*/ 1463514 w 1717268"/>
                  <a:gd name="connsiteY1-2334" fmla="*/ 1039819 h 2531390"/>
                  <a:gd name="connsiteX2-2335" fmla="*/ 1207278 w 1717268"/>
                  <a:gd name="connsiteY2-2336" fmla="*/ 311556 h 2531390"/>
                  <a:gd name="connsiteX3-2337" fmla="*/ 1051500 w 1717268"/>
                  <a:gd name="connsiteY3-2338" fmla="*/ 350500 h 2531390"/>
                  <a:gd name="connsiteX4-2339" fmla="*/ 1097636 w 1717268"/>
                  <a:gd name="connsiteY4-2340" fmla="*/ 633287 h 2531390"/>
                  <a:gd name="connsiteX5-2341" fmla="*/ 1105079 w 1717268"/>
                  <a:gd name="connsiteY5-2342" fmla="*/ 664490 h 2531390"/>
                  <a:gd name="connsiteX6-2343" fmla="*/ 823975 w 1717268"/>
                  <a:gd name="connsiteY6-2344" fmla="*/ 108192 h 2531390"/>
                  <a:gd name="connsiteX7-2345" fmla="*/ 630997 w 1717268"/>
                  <a:gd name="connsiteY7-2346" fmla="*/ 163328 h 2531390"/>
                  <a:gd name="connsiteX8-2347" fmla="*/ 792737 w 1717268"/>
                  <a:gd name="connsiteY8-2348" fmla="*/ 633287 h 2531390"/>
                  <a:gd name="connsiteX9-2349" fmla="*/ 534508 w 1717268"/>
                  <a:gd name="connsiteY9-2350" fmla="*/ 80624 h 2531390"/>
                  <a:gd name="connsiteX10-2351" fmla="*/ 300178 w 1717268"/>
                  <a:gd name="connsiteY10-2352" fmla="*/ 149544 h 2531390"/>
                  <a:gd name="connsiteX11-2353" fmla="*/ 548818 w 1717268"/>
                  <a:gd name="connsiteY11-2354" fmla="*/ 755246 h 2531390"/>
                  <a:gd name="connsiteX12-2355" fmla="*/ 313962 w 1717268"/>
                  <a:gd name="connsiteY12-2356" fmla="*/ 287386 h 2531390"/>
                  <a:gd name="connsiteX13-2357" fmla="*/ 120984 w 1717268"/>
                  <a:gd name="connsiteY13-2358" fmla="*/ 411443 h 2531390"/>
                  <a:gd name="connsiteX14-2359" fmla="*/ 343079 w 1717268"/>
                  <a:gd name="connsiteY14-2360" fmla="*/ 880390 h 2531390"/>
                  <a:gd name="connsiteX15-2361" fmla="*/ 148553 w 1717268"/>
                  <a:gd name="connsiteY15-2362" fmla="*/ 535500 h 2531390"/>
                  <a:gd name="connsiteX16-2363" fmla="*/ 10711 w 1717268"/>
                  <a:gd name="connsiteY16-2364" fmla="*/ 618205 h 2531390"/>
                  <a:gd name="connsiteX17-2365" fmla="*/ 65847 w 1717268"/>
                  <a:gd name="connsiteY17-2366" fmla="*/ 769831 h 2531390"/>
                  <a:gd name="connsiteX18-2367" fmla="*/ 355779 w 1717268"/>
                  <a:gd name="connsiteY18-2368" fmla="*/ 1337590 h 2531390"/>
                  <a:gd name="connsiteX19-2369" fmla="*/ 691104 w 1717268"/>
                  <a:gd name="connsiteY19-2370" fmla="*/ 1690270 h 2531390"/>
                  <a:gd name="connsiteX20-2371" fmla="*/ 889179 w 1717268"/>
                  <a:gd name="connsiteY20-2372" fmla="*/ 1909090 h 2531390"/>
                  <a:gd name="connsiteX21-2373" fmla="*/ 1130479 w 1717268"/>
                  <a:gd name="connsiteY21-2374" fmla="*/ 2315490 h 2531390"/>
                  <a:gd name="connsiteX22-2375" fmla="*/ 1447979 w 1717268"/>
                  <a:gd name="connsiteY22-2376" fmla="*/ 2493290 h 2531390"/>
                  <a:gd name="connsiteX23-2377" fmla="*/ 1714679 w 1717268"/>
                  <a:gd name="connsiteY23-2378" fmla="*/ 2086890 h 2531390"/>
                  <a:gd name="connsiteX24-2379" fmla="*/ 1463514 w 1717268"/>
                  <a:gd name="connsiteY24-2380" fmla="*/ 1507330 h 2531390"/>
                  <a:gd name="connsiteX0-2381" fmla="*/ 1463514 w 1717268"/>
                  <a:gd name="connsiteY0-2382" fmla="*/ 1507330 h 2531390"/>
                  <a:gd name="connsiteX1-2383" fmla="*/ 1463514 w 1717268"/>
                  <a:gd name="connsiteY1-2384" fmla="*/ 1039819 h 2531390"/>
                  <a:gd name="connsiteX2-2385" fmla="*/ 1207278 w 1717268"/>
                  <a:gd name="connsiteY2-2386" fmla="*/ 311556 h 2531390"/>
                  <a:gd name="connsiteX3-2387" fmla="*/ 1051500 w 1717268"/>
                  <a:gd name="connsiteY3-2388" fmla="*/ 350500 h 2531390"/>
                  <a:gd name="connsiteX4-2389" fmla="*/ 1097636 w 1717268"/>
                  <a:gd name="connsiteY4-2390" fmla="*/ 633287 h 2531390"/>
                  <a:gd name="connsiteX5-2391" fmla="*/ 823975 w 1717268"/>
                  <a:gd name="connsiteY5-2392" fmla="*/ 108192 h 2531390"/>
                  <a:gd name="connsiteX6-2393" fmla="*/ 630997 w 1717268"/>
                  <a:gd name="connsiteY6-2394" fmla="*/ 163328 h 2531390"/>
                  <a:gd name="connsiteX7-2395" fmla="*/ 792737 w 1717268"/>
                  <a:gd name="connsiteY7-2396" fmla="*/ 633287 h 2531390"/>
                  <a:gd name="connsiteX8-2397" fmla="*/ 534508 w 1717268"/>
                  <a:gd name="connsiteY8-2398" fmla="*/ 80624 h 2531390"/>
                  <a:gd name="connsiteX9-2399" fmla="*/ 300178 w 1717268"/>
                  <a:gd name="connsiteY9-2400" fmla="*/ 149544 h 2531390"/>
                  <a:gd name="connsiteX10-2401" fmla="*/ 548818 w 1717268"/>
                  <a:gd name="connsiteY10-2402" fmla="*/ 755246 h 2531390"/>
                  <a:gd name="connsiteX11-2403" fmla="*/ 313962 w 1717268"/>
                  <a:gd name="connsiteY11-2404" fmla="*/ 287386 h 2531390"/>
                  <a:gd name="connsiteX12-2405" fmla="*/ 120984 w 1717268"/>
                  <a:gd name="connsiteY12-2406" fmla="*/ 411443 h 2531390"/>
                  <a:gd name="connsiteX13-2407" fmla="*/ 343079 w 1717268"/>
                  <a:gd name="connsiteY13-2408" fmla="*/ 880390 h 2531390"/>
                  <a:gd name="connsiteX14-2409" fmla="*/ 148553 w 1717268"/>
                  <a:gd name="connsiteY14-2410" fmla="*/ 535500 h 2531390"/>
                  <a:gd name="connsiteX15-2411" fmla="*/ 10711 w 1717268"/>
                  <a:gd name="connsiteY15-2412" fmla="*/ 618205 h 2531390"/>
                  <a:gd name="connsiteX16-2413" fmla="*/ 65847 w 1717268"/>
                  <a:gd name="connsiteY16-2414" fmla="*/ 769831 h 2531390"/>
                  <a:gd name="connsiteX17-2415" fmla="*/ 355779 w 1717268"/>
                  <a:gd name="connsiteY17-2416" fmla="*/ 1337590 h 2531390"/>
                  <a:gd name="connsiteX18-2417" fmla="*/ 691104 w 1717268"/>
                  <a:gd name="connsiteY18-2418" fmla="*/ 1690270 h 2531390"/>
                  <a:gd name="connsiteX19-2419" fmla="*/ 889179 w 1717268"/>
                  <a:gd name="connsiteY19-2420" fmla="*/ 1909090 h 2531390"/>
                  <a:gd name="connsiteX20-2421" fmla="*/ 1130479 w 1717268"/>
                  <a:gd name="connsiteY20-2422" fmla="*/ 2315490 h 2531390"/>
                  <a:gd name="connsiteX21-2423" fmla="*/ 1447979 w 1717268"/>
                  <a:gd name="connsiteY21-2424" fmla="*/ 2493290 h 2531390"/>
                  <a:gd name="connsiteX22-2425" fmla="*/ 1714679 w 1717268"/>
                  <a:gd name="connsiteY22-2426" fmla="*/ 2086890 h 2531390"/>
                  <a:gd name="connsiteX23-2427" fmla="*/ 1463514 w 1717268"/>
                  <a:gd name="connsiteY23-2428" fmla="*/ 1507330 h 2531390"/>
                  <a:gd name="connsiteX0-2429" fmla="*/ 1463514 w 1717268"/>
                  <a:gd name="connsiteY0-2430" fmla="*/ 1507330 h 2531390"/>
                  <a:gd name="connsiteX1-2431" fmla="*/ 1463514 w 1717268"/>
                  <a:gd name="connsiteY1-2432" fmla="*/ 1039819 h 2531390"/>
                  <a:gd name="connsiteX2-2433" fmla="*/ 1207278 w 1717268"/>
                  <a:gd name="connsiteY2-2434" fmla="*/ 311556 h 2531390"/>
                  <a:gd name="connsiteX3-2435" fmla="*/ 1051500 w 1717268"/>
                  <a:gd name="connsiteY3-2436" fmla="*/ 350500 h 2531390"/>
                  <a:gd name="connsiteX4-2437" fmla="*/ 1097636 w 1717268"/>
                  <a:gd name="connsiteY4-2438" fmla="*/ 633287 h 2531390"/>
                  <a:gd name="connsiteX5-2439" fmla="*/ 823975 w 1717268"/>
                  <a:gd name="connsiteY5-2440" fmla="*/ 108192 h 2531390"/>
                  <a:gd name="connsiteX6-2441" fmla="*/ 630997 w 1717268"/>
                  <a:gd name="connsiteY6-2442" fmla="*/ 163328 h 2531390"/>
                  <a:gd name="connsiteX7-2443" fmla="*/ 792737 w 1717268"/>
                  <a:gd name="connsiteY7-2444" fmla="*/ 633287 h 2531390"/>
                  <a:gd name="connsiteX8-2445" fmla="*/ 534508 w 1717268"/>
                  <a:gd name="connsiteY8-2446" fmla="*/ 80624 h 2531390"/>
                  <a:gd name="connsiteX9-2447" fmla="*/ 300178 w 1717268"/>
                  <a:gd name="connsiteY9-2448" fmla="*/ 149544 h 2531390"/>
                  <a:gd name="connsiteX10-2449" fmla="*/ 548818 w 1717268"/>
                  <a:gd name="connsiteY10-2450" fmla="*/ 755246 h 2531390"/>
                  <a:gd name="connsiteX11-2451" fmla="*/ 313962 w 1717268"/>
                  <a:gd name="connsiteY11-2452" fmla="*/ 287386 h 2531390"/>
                  <a:gd name="connsiteX12-2453" fmla="*/ 120984 w 1717268"/>
                  <a:gd name="connsiteY12-2454" fmla="*/ 411443 h 2531390"/>
                  <a:gd name="connsiteX13-2455" fmla="*/ 343079 w 1717268"/>
                  <a:gd name="connsiteY13-2456" fmla="*/ 880390 h 2531390"/>
                  <a:gd name="connsiteX14-2457" fmla="*/ 148553 w 1717268"/>
                  <a:gd name="connsiteY14-2458" fmla="*/ 535500 h 2531390"/>
                  <a:gd name="connsiteX15-2459" fmla="*/ 10711 w 1717268"/>
                  <a:gd name="connsiteY15-2460" fmla="*/ 618205 h 2531390"/>
                  <a:gd name="connsiteX16-2461" fmla="*/ 65847 w 1717268"/>
                  <a:gd name="connsiteY16-2462" fmla="*/ 769831 h 2531390"/>
                  <a:gd name="connsiteX17-2463" fmla="*/ 355779 w 1717268"/>
                  <a:gd name="connsiteY17-2464" fmla="*/ 1337590 h 2531390"/>
                  <a:gd name="connsiteX18-2465" fmla="*/ 691104 w 1717268"/>
                  <a:gd name="connsiteY18-2466" fmla="*/ 1690270 h 2531390"/>
                  <a:gd name="connsiteX19-2467" fmla="*/ 889179 w 1717268"/>
                  <a:gd name="connsiteY19-2468" fmla="*/ 1909090 h 2531390"/>
                  <a:gd name="connsiteX20-2469" fmla="*/ 1130479 w 1717268"/>
                  <a:gd name="connsiteY20-2470" fmla="*/ 2315490 h 2531390"/>
                  <a:gd name="connsiteX21-2471" fmla="*/ 1447979 w 1717268"/>
                  <a:gd name="connsiteY21-2472" fmla="*/ 2493290 h 2531390"/>
                  <a:gd name="connsiteX22-2473" fmla="*/ 1714679 w 1717268"/>
                  <a:gd name="connsiteY22-2474" fmla="*/ 2086890 h 2531390"/>
                  <a:gd name="connsiteX23-2475" fmla="*/ 1463514 w 1717268"/>
                  <a:gd name="connsiteY23-2476" fmla="*/ 1507330 h 2531390"/>
                  <a:gd name="connsiteX0-2477" fmla="*/ 1440945 w 1715851"/>
                  <a:gd name="connsiteY0-2478" fmla="*/ 1440945 h 2531390"/>
                  <a:gd name="connsiteX1-2479" fmla="*/ 1463514 w 1715851"/>
                  <a:gd name="connsiteY1-2480" fmla="*/ 1039819 h 2531390"/>
                  <a:gd name="connsiteX2-2481" fmla="*/ 1207278 w 1715851"/>
                  <a:gd name="connsiteY2-2482" fmla="*/ 311556 h 2531390"/>
                  <a:gd name="connsiteX3-2483" fmla="*/ 1051500 w 1715851"/>
                  <a:gd name="connsiteY3-2484" fmla="*/ 350500 h 2531390"/>
                  <a:gd name="connsiteX4-2485" fmla="*/ 1097636 w 1715851"/>
                  <a:gd name="connsiteY4-2486" fmla="*/ 633287 h 2531390"/>
                  <a:gd name="connsiteX5-2487" fmla="*/ 823975 w 1715851"/>
                  <a:gd name="connsiteY5-2488" fmla="*/ 108192 h 2531390"/>
                  <a:gd name="connsiteX6-2489" fmla="*/ 630997 w 1715851"/>
                  <a:gd name="connsiteY6-2490" fmla="*/ 163328 h 2531390"/>
                  <a:gd name="connsiteX7-2491" fmla="*/ 792737 w 1715851"/>
                  <a:gd name="connsiteY7-2492" fmla="*/ 633287 h 2531390"/>
                  <a:gd name="connsiteX8-2493" fmla="*/ 534508 w 1715851"/>
                  <a:gd name="connsiteY8-2494" fmla="*/ 80624 h 2531390"/>
                  <a:gd name="connsiteX9-2495" fmla="*/ 300178 w 1715851"/>
                  <a:gd name="connsiteY9-2496" fmla="*/ 149544 h 2531390"/>
                  <a:gd name="connsiteX10-2497" fmla="*/ 548818 w 1715851"/>
                  <a:gd name="connsiteY10-2498" fmla="*/ 755246 h 2531390"/>
                  <a:gd name="connsiteX11-2499" fmla="*/ 313962 w 1715851"/>
                  <a:gd name="connsiteY11-2500" fmla="*/ 287386 h 2531390"/>
                  <a:gd name="connsiteX12-2501" fmla="*/ 120984 w 1715851"/>
                  <a:gd name="connsiteY12-2502" fmla="*/ 411443 h 2531390"/>
                  <a:gd name="connsiteX13-2503" fmla="*/ 343079 w 1715851"/>
                  <a:gd name="connsiteY13-2504" fmla="*/ 880390 h 2531390"/>
                  <a:gd name="connsiteX14-2505" fmla="*/ 148553 w 1715851"/>
                  <a:gd name="connsiteY14-2506" fmla="*/ 535500 h 2531390"/>
                  <a:gd name="connsiteX15-2507" fmla="*/ 10711 w 1715851"/>
                  <a:gd name="connsiteY15-2508" fmla="*/ 618205 h 2531390"/>
                  <a:gd name="connsiteX16-2509" fmla="*/ 65847 w 1715851"/>
                  <a:gd name="connsiteY16-2510" fmla="*/ 769831 h 2531390"/>
                  <a:gd name="connsiteX17-2511" fmla="*/ 355779 w 1715851"/>
                  <a:gd name="connsiteY17-2512" fmla="*/ 1337590 h 2531390"/>
                  <a:gd name="connsiteX18-2513" fmla="*/ 691104 w 1715851"/>
                  <a:gd name="connsiteY18-2514" fmla="*/ 1690270 h 2531390"/>
                  <a:gd name="connsiteX19-2515" fmla="*/ 889179 w 1715851"/>
                  <a:gd name="connsiteY19-2516" fmla="*/ 1909090 h 2531390"/>
                  <a:gd name="connsiteX20-2517" fmla="*/ 1130479 w 1715851"/>
                  <a:gd name="connsiteY20-2518" fmla="*/ 2315490 h 2531390"/>
                  <a:gd name="connsiteX21-2519" fmla="*/ 1447979 w 1715851"/>
                  <a:gd name="connsiteY21-2520" fmla="*/ 2493290 h 2531390"/>
                  <a:gd name="connsiteX22-2521" fmla="*/ 1714679 w 1715851"/>
                  <a:gd name="connsiteY22-2522" fmla="*/ 2086890 h 2531390"/>
                  <a:gd name="connsiteX23-2523" fmla="*/ 1440945 w 1715851"/>
                  <a:gd name="connsiteY23-2524" fmla="*/ 1440945 h 2531390"/>
                  <a:gd name="connsiteX0-2525" fmla="*/ 1440945 w 1715851"/>
                  <a:gd name="connsiteY0-2526" fmla="*/ 1440945 h 2531390"/>
                  <a:gd name="connsiteX1-2527" fmla="*/ 1440945 w 1715851"/>
                  <a:gd name="connsiteY1-2528" fmla="*/ 934667 h 2531390"/>
                  <a:gd name="connsiteX2-2529" fmla="*/ 1207278 w 1715851"/>
                  <a:gd name="connsiteY2-2530" fmla="*/ 311556 h 2531390"/>
                  <a:gd name="connsiteX3-2531" fmla="*/ 1051500 w 1715851"/>
                  <a:gd name="connsiteY3-2532" fmla="*/ 350500 h 2531390"/>
                  <a:gd name="connsiteX4-2533" fmla="*/ 1097636 w 1715851"/>
                  <a:gd name="connsiteY4-2534" fmla="*/ 633287 h 2531390"/>
                  <a:gd name="connsiteX5-2535" fmla="*/ 823975 w 1715851"/>
                  <a:gd name="connsiteY5-2536" fmla="*/ 108192 h 2531390"/>
                  <a:gd name="connsiteX6-2537" fmla="*/ 630997 w 1715851"/>
                  <a:gd name="connsiteY6-2538" fmla="*/ 163328 h 2531390"/>
                  <a:gd name="connsiteX7-2539" fmla="*/ 792737 w 1715851"/>
                  <a:gd name="connsiteY7-2540" fmla="*/ 633287 h 2531390"/>
                  <a:gd name="connsiteX8-2541" fmla="*/ 534508 w 1715851"/>
                  <a:gd name="connsiteY8-2542" fmla="*/ 80624 h 2531390"/>
                  <a:gd name="connsiteX9-2543" fmla="*/ 300178 w 1715851"/>
                  <a:gd name="connsiteY9-2544" fmla="*/ 149544 h 2531390"/>
                  <a:gd name="connsiteX10-2545" fmla="*/ 548818 w 1715851"/>
                  <a:gd name="connsiteY10-2546" fmla="*/ 755246 h 2531390"/>
                  <a:gd name="connsiteX11-2547" fmla="*/ 313962 w 1715851"/>
                  <a:gd name="connsiteY11-2548" fmla="*/ 287386 h 2531390"/>
                  <a:gd name="connsiteX12-2549" fmla="*/ 120984 w 1715851"/>
                  <a:gd name="connsiteY12-2550" fmla="*/ 411443 h 2531390"/>
                  <a:gd name="connsiteX13-2551" fmla="*/ 343079 w 1715851"/>
                  <a:gd name="connsiteY13-2552" fmla="*/ 880390 h 2531390"/>
                  <a:gd name="connsiteX14-2553" fmla="*/ 148553 w 1715851"/>
                  <a:gd name="connsiteY14-2554" fmla="*/ 535500 h 2531390"/>
                  <a:gd name="connsiteX15-2555" fmla="*/ 10711 w 1715851"/>
                  <a:gd name="connsiteY15-2556" fmla="*/ 618205 h 2531390"/>
                  <a:gd name="connsiteX16-2557" fmla="*/ 65847 w 1715851"/>
                  <a:gd name="connsiteY16-2558" fmla="*/ 769831 h 2531390"/>
                  <a:gd name="connsiteX17-2559" fmla="*/ 355779 w 1715851"/>
                  <a:gd name="connsiteY17-2560" fmla="*/ 1337590 h 2531390"/>
                  <a:gd name="connsiteX18-2561" fmla="*/ 691104 w 1715851"/>
                  <a:gd name="connsiteY18-2562" fmla="*/ 1690270 h 2531390"/>
                  <a:gd name="connsiteX19-2563" fmla="*/ 889179 w 1715851"/>
                  <a:gd name="connsiteY19-2564" fmla="*/ 1909090 h 2531390"/>
                  <a:gd name="connsiteX20-2565" fmla="*/ 1130479 w 1715851"/>
                  <a:gd name="connsiteY20-2566" fmla="*/ 2315490 h 2531390"/>
                  <a:gd name="connsiteX21-2567" fmla="*/ 1447979 w 1715851"/>
                  <a:gd name="connsiteY21-2568" fmla="*/ 2493290 h 2531390"/>
                  <a:gd name="connsiteX22-2569" fmla="*/ 1714679 w 1715851"/>
                  <a:gd name="connsiteY22-2570" fmla="*/ 2086890 h 2531390"/>
                  <a:gd name="connsiteX23-2571" fmla="*/ 1440945 w 1715851"/>
                  <a:gd name="connsiteY23-2572" fmla="*/ 1440945 h 2531390"/>
                  <a:gd name="connsiteX0-2573" fmla="*/ 1440945 w 1715851"/>
                  <a:gd name="connsiteY0-2574" fmla="*/ 1440945 h 2531390"/>
                  <a:gd name="connsiteX1-2575" fmla="*/ 1440945 w 1715851"/>
                  <a:gd name="connsiteY1-2576" fmla="*/ 934667 h 2531390"/>
                  <a:gd name="connsiteX2-2577" fmla="*/ 1207278 w 1715851"/>
                  <a:gd name="connsiteY2-2578" fmla="*/ 311556 h 2531390"/>
                  <a:gd name="connsiteX3-2579" fmla="*/ 1051500 w 1715851"/>
                  <a:gd name="connsiteY3-2580" fmla="*/ 350500 h 2531390"/>
                  <a:gd name="connsiteX4-2581" fmla="*/ 1097636 w 1715851"/>
                  <a:gd name="connsiteY4-2582" fmla="*/ 633287 h 2531390"/>
                  <a:gd name="connsiteX5-2583" fmla="*/ 823975 w 1715851"/>
                  <a:gd name="connsiteY5-2584" fmla="*/ 108192 h 2531390"/>
                  <a:gd name="connsiteX6-2585" fmla="*/ 630997 w 1715851"/>
                  <a:gd name="connsiteY6-2586" fmla="*/ 163328 h 2531390"/>
                  <a:gd name="connsiteX7-2587" fmla="*/ 792737 w 1715851"/>
                  <a:gd name="connsiteY7-2588" fmla="*/ 633287 h 2531390"/>
                  <a:gd name="connsiteX8-2589" fmla="*/ 534508 w 1715851"/>
                  <a:gd name="connsiteY8-2590" fmla="*/ 80624 h 2531390"/>
                  <a:gd name="connsiteX9-2591" fmla="*/ 300178 w 1715851"/>
                  <a:gd name="connsiteY9-2592" fmla="*/ 149544 h 2531390"/>
                  <a:gd name="connsiteX10-2593" fmla="*/ 548818 w 1715851"/>
                  <a:gd name="connsiteY10-2594" fmla="*/ 755246 h 2531390"/>
                  <a:gd name="connsiteX11-2595" fmla="*/ 313962 w 1715851"/>
                  <a:gd name="connsiteY11-2596" fmla="*/ 287386 h 2531390"/>
                  <a:gd name="connsiteX12-2597" fmla="*/ 120984 w 1715851"/>
                  <a:gd name="connsiteY12-2598" fmla="*/ 411443 h 2531390"/>
                  <a:gd name="connsiteX13-2599" fmla="*/ 343079 w 1715851"/>
                  <a:gd name="connsiteY13-2600" fmla="*/ 880390 h 2531390"/>
                  <a:gd name="connsiteX14-2601" fmla="*/ 148553 w 1715851"/>
                  <a:gd name="connsiteY14-2602" fmla="*/ 535500 h 2531390"/>
                  <a:gd name="connsiteX15-2603" fmla="*/ 10711 w 1715851"/>
                  <a:gd name="connsiteY15-2604" fmla="*/ 618205 h 2531390"/>
                  <a:gd name="connsiteX16-2605" fmla="*/ 65847 w 1715851"/>
                  <a:gd name="connsiteY16-2606" fmla="*/ 769831 h 2531390"/>
                  <a:gd name="connsiteX17-2607" fmla="*/ 355779 w 1715851"/>
                  <a:gd name="connsiteY17-2608" fmla="*/ 1337590 h 2531390"/>
                  <a:gd name="connsiteX18-2609" fmla="*/ 739945 w 1715851"/>
                  <a:gd name="connsiteY18-2610" fmla="*/ 1635667 h 2531390"/>
                  <a:gd name="connsiteX19-2611" fmla="*/ 889179 w 1715851"/>
                  <a:gd name="connsiteY19-2612" fmla="*/ 1909090 h 2531390"/>
                  <a:gd name="connsiteX20-2613" fmla="*/ 1130479 w 1715851"/>
                  <a:gd name="connsiteY20-2614" fmla="*/ 2315490 h 2531390"/>
                  <a:gd name="connsiteX21-2615" fmla="*/ 1447979 w 1715851"/>
                  <a:gd name="connsiteY21-2616" fmla="*/ 2493290 h 2531390"/>
                  <a:gd name="connsiteX22-2617" fmla="*/ 1714679 w 1715851"/>
                  <a:gd name="connsiteY22-2618" fmla="*/ 2086890 h 2531390"/>
                  <a:gd name="connsiteX23-2619" fmla="*/ 1440945 w 1715851"/>
                  <a:gd name="connsiteY23-2620" fmla="*/ 1440945 h 2531390"/>
                  <a:gd name="connsiteX0-2621" fmla="*/ 1440945 w 1715851"/>
                  <a:gd name="connsiteY0-2622" fmla="*/ 1440945 h 2531390"/>
                  <a:gd name="connsiteX1-2623" fmla="*/ 1440945 w 1715851"/>
                  <a:gd name="connsiteY1-2624" fmla="*/ 934667 h 2531390"/>
                  <a:gd name="connsiteX2-2625" fmla="*/ 1207278 w 1715851"/>
                  <a:gd name="connsiteY2-2626" fmla="*/ 311556 h 2531390"/>
                  <a:gd name="connsiteX3-2627" fmla="*/ 1051500 w 1715851"/>
                  <a:gd name="connsiteY3-2628" fmla="*/ 350500 h 2531390"/>
                  <a:gd name="connsiteX4-2629" fmla="*/ 1097636 w 1715851"/>
                  <a:gd name="connsiteY4-2630" fmla="*/ 633287 h 2531390"/>
                  <a:gd name="connsiteX5-2631" fmla="*/ 823975 w 1715851"/>
                  <a:gd name="connsiteY5-2632" fmla="*/ 108192 h 2531390"/>
                  <a:gd name="connsiteX6-2633" fmla="*/ 630997 w 1715851"/>
                  <a:gd name="connsiteY6-2634" fmla="*/ 163328 h 2531390"/>
                  <a:gd name="connsiteX7-2635" fmla="*/ 792737 w 1715851"/>
                  <a:gd name="connsiteY7-2636" fmla="*/ 633287 h 2531390"/>
                  <a:gd name="connsiteX8-2637" fmla="*/ 534508 w 1715851"/>
                  <a:gd name="connsiteY8-2638" fmla="*/ 80624 h 2531390"/>
                  <a:gd name="connsiteX9-2639" fmla="*/ 300178 w 1715851"/>
                  <a:gd name="connsiteY9-2640" fmla="*/ 149544 h 2531390"/>
                  <a:gd name="connsiteX10-2641" fmla="*/ 548818 w 1715851"/>
                  <a:gd name="connsiteY10-2642" fmla="*/ 755246 h 2531390"/>
                  <a:gd name="connsiteX11-2643" fmla="*/ 313962 w 1715851"/>
                  <a:gd name="connsiteY11-2644" fmla="*/ 287386 h 2531390"/>
                  <a:gd name="connsiteX12-2645" fmla="*/ 120984 w 1715851"/>
                  <a:gd name="connsiteY12-2646" fmla="*/ 411443 h 2531390"/>
                  <a:gd name="connsiteX13-2647" fmla="*/ 343079 w 1715851"/>
                  <a:gd name="connsiteY13-2648" fmla="*/ 880390 h 2531390"/>
                  <a:gd name="connsiteX14-2649" fmla="*/ 148553 w 1715851"/>
                  <a:gd name="connsiteY14-2650" fmla="*/ 535500 h 2531390"/>
                  <a:gd name="connsiteX15-2651" fmla="*/ 10711 w 1715851"/>
                  <a:gd name="connsiteY15-2652" fmla="*/ 618205 h 2531390"/>
                  <a:gd name="connsiteX16-2653" fmla="*/ 65847 w 1715851"/>
                  <a:gd name="connsiteY16-2654" fmla="*/ 769831 h 2531390"/>
                  <a:gd name="connsiteX17-2655" fmla="*/ 355779 w 1715851"/>
                  <a:gd name="connsiteY17-2656" fmla="*/ 1337590 h 2531390"/>
                  <a:gd name="connsiteX18-2657" fmla="*/ 739945 w 1715851"/>
                  <a:gd name="connsiteY18-2658" fmla="*/ 1635667 h 2531390"/>
                  <a:gd name="connsiteX19-2659" fmla="*/ 856778 w 1715851"/>
                  <a:gd name="connsiteY19-2660" fmla="*/ 1830390 h 2531390"/>
                  <a:gd name="connsiteX20-2661" fmla="*/ 1130479 w 1715851"/>
                  <a:gd name="connsiteY20-2662" fmla="*/ 2315490 h 2531390"/>
                  <a:gd name="connsiteX21-2663" fmla="*/ 1447979 w 1715851"/>
                  <a:gd name="connsiteY21-2664" fmla="*/ 2493290 h 2531390"/>
                  <a:gd name="connsiteX22-2665" fmla="*/ 1714679 w 1715851"/>
                  <a:gd name="connsiteY22-2666" fmla="*/ 2086890 h 2531390"/>
                  <a:gd name="connsiteX23-2667" fmla="*/ 1440945 w 1715851"/>
                  <a:gd name="connsiteY23-2668" fmla="*/ 1440945 h 2531390"/>
                  <a:gd name="connsiteX0-2669" fmla="*/ 1402001 w 1722342"/>
                  <a:gd name="connsiteY0-2670" fmla="*/ 1363056 h 2531390"/>
                  <a:gd name="connsiteX1-2671" fmla="*/ 1440945 w 1722342"/>
                  <a:gd name="connsiteY1-2672" fmla="*/ 934667 h 2531390"/>
                  <a:gd name="connsiteX2-2673" fmla="*/ 1207278 w 1722342"/>
                  <a:gd name="connsiteY2-2674" fmla="*/ 311556 h 2531390"/>
                  <a:gd name="connsiteX3-2675" fmla="*/ 1051500 w 1722342"/>
                  <a:gd name="connsiteY3-2676" fmla="*/ 350500 h 2531390"/>
                  <a:gd name="connsiteX4-2677" fmla="*/ 1097636 w 1722342"/>
                  <a:gd name="connsiteY4-2678" fmla="*/ 633287 h 2531390"/>
                  <a:gd name="connsiteX5-2679" fmla="*/ 823975 w 1722342"/>
                  <a:gd name="connsiteY5-2680" fmla="*/ 108192 h 2531390"/>
                  <a:gd name="connsiteX6-2681" fmla="*/ 630997 w 1722342"/>
                  <a:gd name="connsiteY6-2682" fmla="*/ 163328 h 2531390"/>
                  <a:gd name="connsiteX7-2683" fmla="*/ 792737 w 1722342"/>
                  <a:gd name="connsiteY7-2684" fmla="*/ 633287 h 2531390"/>
                  <a:gd name="connsiteX8-2685" fmla="*/ 534508 w 1722342"/>
                  <a:gd name="connsiteY8-2686" fmla="*/ 80624 h 2531390"/>
                  <a:gd name="connsiteX9-2687" fmla="*/ 300178 w 1722342"/>
                  <a:gd name="connsiteY9-2688" fmla="*/ 149544 h 2531390"/>
                  <a:gd name="connsiteX10-2689" fmla="*/ 548818 w 1722342"/>
                  <a:gd name="connsiteY10-2690" fmla="*/ 755246 h 2531390"/>
                  <a:gd name="connsiteX11-2691" fmla="*/ 313962 w 1722342"/>
                  <a:gd name="connsiteY11-2692" fmla="*/ 287386 h 2531390"/>
                  <a:gd name="connsiteX12-2693" fmla="*/ 120984 w 1722342"/>
                  <a:gd name="connsiteY12-2694" fmla="*/ 411443 h 2531390"/>
                  <a:gd name="connsiteX13-2695" fmla="*/ 343079 w 1722342"/>
                  <a:gd name="connsiteY13-2696" fmla="*/ 880390 h 2531390"/>
                  <a:gd name="connsiteX14-2697" fmla="*/ 148553 w 1722342"/>
                  <a:gd name="connsiteY14-2698" fmla="*/ 535500 h 2531390"/>
                  <a:gd name="connsiteX15-2699" fmla="*/ 10711 w 1722342"/>
                  <a:gd name="connsiteY15-2700" fmla="*/ 618205 h 2531390"/>
                  <a:gd name="connsiteX16-2701" fmla="*/ 65847 w 1722342"/>
                  <a:gd name="connsiteY16-2702" fmla="*/ 769831 h 2531390"/>
                  <a:gd name="connsiteX17-2703" fmla="*/ 355779 w 1722342"/>
                  <a:gd name="connsiteY17-2704" fmla="*/ 1337590 h 2531390"/>
                  <a:gd name="connsiteX18-2705" fmla="*/ 739945 w 1722342"/>
                  <a:gd name="connsiteY18-2706" fmla="*/ 1635667 h 2531390"/>
                  <a:gd name="connsiteX19-2707" fmla="*/ 856778 w 1722342"/>
                  <a:gd name="connsiteY19-2708" fmla="*/ 1830390 h 2531390"/>
                  <a:gd name="connsiteX20-2709" fmla="*/ 1130479 w 1722342"/>
                  <a:gd name="connsiteY20-2710" fmla="*/ 2315490 h 2531390"/>
                  <a:gd name="connsiteX21-2711" fmla="*/ 1447979 w 1722342"/>
                  <a:gd name="connsiteY21-2712" fmla="*/ 2493290 h 2531390"/>
                  <a:gd name="connsiteX22-2713" fmla="*/ 1714679 w 1722342"/>
                  <a:gd name="connsiteY22-2714" fmla="*/ 2086890 h 2531390"/>
                  <a:gd name="connsiteX23-2715" fmla="*/ 1402001 w 1722342"/>
                  <a:gd name="connsiteY23-2716" fmla="*/ 1363056 h 2531390"/>
                  <a:gd name="connsiteX0-2717" fmla="*/ 1402001 w 1722342"/>
                  <a:gd name="connsiteY0-2718" fmla="*/ 1363056 h 2531390"/>
                  <a:gd name="connsiteX1-2719" fmla="*/ 1402000 w 1722342"/>
                  <a:gd name="connsiteY1-2720" fmla="*/ 934667 h 2531390"/>
                  <a:gd name="connsiteX2-2721" fmla="*/ 1207278 w 1722342"/>
                  <a:gd name="connsiteY2-2722" fmla="*/ 311556 h 2531390"/>
                  <a:gd name="connsiteX3-2723" fmla="*/ 1051500 w 1722342"/>
                  <a:gd name="connsiteY3-2724" fmla="*/ 350500 h 2531390"/>
                  <a:gd name="connsiteX4-2725" fmla="*/ 1097636 w 1722342"/>
                  <a:gd name="connsiteY4-2726" fmla="*/ 633287 h 2531390"/>
                  <a:gd name="connsiteX5-2727" fmla="*/ 823975 w 1722342"/>
                  <a:gd name="connsiteY5-2728" fmla="*/ 108192 h 2531390"/>
                  <a:gd name="connsiteX6-2729" fmla="*/ 630997 w 1722342"/>
                  <a:gd name="connsiteY6-2730" fmla="*/ 163328 h 2531390"/>
                  <a:gd name="connsiteX7-2731" fmla="*/ 792737 w 1722342"/>
                  <a:gd name="connsiteY7-2732" fmla="*/ 633287 h 2531390"/>
                  <a:gd name="connsiteX8-2733" fmla="*/ 534508 w 1722342"/>
                  <a:gd name="connsiteY8-2734" fmla="*/ 80624 h 2531390"/>
                  <a:gd name="connsiteX9-2735" fmla="*/ 300178 w 1722342"/>
                  <a:gd name="connsiteY9-2736" fmla="*/ 149544 h 2531390"/>
                  <a:gd name="connsiteX10-2737" fmla="*/ 548818 w 1722342"/>
                  <a:gd name="connsiteY10-2738" fmla="*/ 755246 h 2531390"/>
                  <a:gd name="connsiteX11-2739" fmla="*/ 313962 w 1722342"/>
                  <a:gd name="connsiteY11-2740" fmla="*/ 287386 h 2531390"/>
                  <a:gd name="connsiteX12-2741" fmla="*/ 120984 w 1722342"/>
                  <a:gd name="connsiteY12-2742" fmla="*/ 411443 h 2531390"/>
                  <a:gd name="connsiteX13-2743" fmla="*/ 343079 w 1722342"/>
                  <a:gd name="connsiteY13-2744" fmla="*/ 880390 h 2531390"/>
                  <a:gd name="connsiteX14-2745" fmla="*/ 148553 w 1722342"/>
                  <a:gd name="connsiteY14-2746" fmla="*/ 535500 h 2531390"/>
                  <a:gd name="connsiteX15-2747" fmla="*/ 10711 w 1722342"/>
                  <a:gd name="connsiteY15-2748" fmla="*/ 618205 h 2531390"/>
                  <a:gd name="connsiteX16-2749" fmla="*/ 65847 w 1722342"/>
                  <a:gd name="connsiteY16-2750" fmla="*/ 769831 h 2531390"/>
                  <a:gd name="connsiteX17-2751" fmla="*/ 355779 w 1722342"/>
                  <a:gd name="connsiteY17-2752" fmla="*/ 1337590 h 2531390"/>
                  <a:gd name="connsiteX18-2753" fmla="*/ 739945 w 1722342"/>
                  <a:gd name="connsiteY18-2754" fmla="*/ 1635667 h 2531390"/>
                  <a:gd name="connsiteX19-2755" fmla="*/ 856778 w 1722342"/>
                  <a:gd name="connsiteY19-2756" fmla="*/ 1830390 h 2531390"/>
                  <a:gd name="connsiteX20-2757" fmla="*/ 1130479 w 1722342"/>
                  <a:gd name="connsiteY20-2758" fmla="*/ 2315490 h 2531390"/>
                  <a:gd name="connsiteX21-2759" fmla="*/ 1447979 w 1722342"/>
                  <a:gd name="connsiteY21-2760" fmla="*/ 2493290 h 2531390"/>
                  <a:gd name="connsiteX22-2761" fmla="*/ 1714679 w 1722342"/>
                  <a:gd name="connsiteY22-2762" fmla="*/ 2086890 h 2531390"/>
                  <a:gd name="connsiteX23-2763" fmla="*/ 1402001 w 1722342"/>
                  <a:gd name="connsiteY23-2764" fmla="*/ 1363056 h 2531390"/>
                </a:gdLst>
                <a:ahLst/>
                <a:cxnLst>
                  <a:cxn ang="0">
                    <a:pos x="connsiteX0-2717" y="connsiteY0-2718"/>
                  </a:cxn>
                  <a:cxn ang="0">
                    <a:pos x="connsiteX1-2719" y="connsiteY1-2720"/>
                  </a:cxn>
                  <a:cxn ang="0">
                    <a:pos x="connsiteX2-2721" y="connsiteY2-2722"/>
                  </a:cxn>
                  <a:cxn ang="0">
                    <a:pos x="connsiteX3-2723" y="connsiteY3-2724"/>
                  </a:cxn>
                  <a:cxn ang="0">
                    <a:pos x="connsiteX4-2725" y="connsiteY4-2726"/>
                  </a:cxn>
                  <a:cxn ang="0">
                    <a:pos x="connsiteX5-2727" y="connsiteY5-2728"/>
                  </a:cxn>
                  <a:cxn ang="0">
                    <a:pos x="connsiteX6-2729" y="connsiteY6-2730"/>
                  </a:cxn>
                  <a:cxn ang="0">
                    <a:pos x="connsiteX7-2731" y="connsiteY7-2732"/>
                  </a:cxn>
                  <a:cxn ang="0">
                    <a:pos x="connsiteX8-2733" y="connsiteY8-2734"/>
                  </a:cxn>
                  <a:cxn ang="0">
                    <a:pos x="connsiteX9-2735" y="connsiteY9-2736"/>
                  </a:cxn>
                  <a:cxn ang="0">
                    <a:pos x="connsiteX10-2737" y="connsiteY10-2738"/>
                  </a:cxn>
                  <a:cxn ang="0">
                    <a:pos x="connsiteX11-2739" y="connsiteY11-2740"/>
                  </a:cxn>
                  <a:cxn ang="0">
                    <a:pos x="connsiteX12-2741" y="connsiteY12-2742"/>
                  </a:cxn>
                  <a:cxn ang="0">
                    <a:pos x="connsiteX13-2743" y="connsiteY13-2744"/>
                  </a:cxn>
                  <a:cxn ang="0">
                    <a:pos x="connsiteX14-2745" y="connsiteY14-2746"/>
                  </a:cxn>
                  <a:cxn ang="0">
                    <a:pos x="connsiteX15-2747" y="connsiteY15-2748"/>
                  </a:cxn>
                  <a:cxn ang="0">
                    <a:pos x="connsiteX16-2749" y="connsiteY16-2750"/>
                  </a:cxn>
                  <a:cxn ang="0">
                    <a:pos x="connsiteX17-2751" y="connsiteY17-2752"/>
                  </a:cxn>
                  <a:cxn ang="0">
                    <a:pos x="connsiteX18-2753" y="connsiteY18-2754"/>
                  </a:cxn>
                  <a:cxn ang="0">
                    <a:pos x="connsiteX19-2755" y="connsiteY19-2756"/>
                  </a:cxn>
                  <a:cxn ang="0">
                    <a:pos x="connsiteX20-2757" y="connsiteY20-2758"/>
                  </a:cxn>
                  <a:cxn ang="0">
                    <a:pos x="connsiteX21-2759" y="connsiteY21-2760"/>
                  </a:cxn>
                  <a:cxn ang="0">
                    <a:pos x="connsiteX22-2761" y="connsiteY22-2762"/>
                  </a:cxn>
                  <a:cxn ang="0">
                    <a:pos x="connsiteX23-2763" y="connsiteY23-2764"/>
                  </a:cxn>
                </a:cxnLst>
                <a:rect l="l" t="t" r="r" b="b"/>
                <a:pathLst>
                  <a:path w="1722342" h="2531390">
                    <a:moveTo>
                      <a:pt x="1402001" y="1363056"/>
                    </a:moveTo>
                    <a:cubicBezTo>
                      <a:pt x="1349888" y="1171019"/>
                      <a:pt x="1434454" y="1109917"/>
                      <a:pt x="1402000" y="934667"/>
                    </a:cubicBezTo>
                    <a:cubicBezTo>
                      <a:pt x="1369546" y="759417"/>
                      <a:pt x="1265695" y="408917"/>
                      <a:pt x="1207278" y="311556"/>
                    </a:cubicBezTo>
                    <a:cubicBezTo>
                      <a:pt x="1148861" y="214195"/>
                      <a:pt x="1069774" y="296878"/>
                      <a:pt x="1051500" y="350500"/>
                    </a:cubicBezTo>
                    <a:cubicBezTo>
                      <a:pt x="1033226" y="404122"/>
                      <a:pt x="1062357" y="493832"/>
                      <a:pt x="1097636" y="633287"/>
                    </a:cubicBezTo>
                    <a:lnTo>
                      <a:pt x="823975" y="108192"/>
                    </a:lnTo>
                    <a:cubicBezTo>
                      <a:pt x="744961" y="24665"/>
                      <a:pt x="636203" y="75812"/>
                      <a:pt x="630997" y="163328"/>
                    </a:cubicBezTo>
                    <a:cubicBezTo>
                      <a:pt x="625791" y="250844"/>
                      <a:pt x="808819" y="647071"/>
                      <a:pt x="792737" y="633287"/>
                    </a:cubicBezTo>
                    <a:cubicBezTo>
                      <a:pt x="776656" y="619503"/>
                      <a:pt x="616601" y="161248"/>
                      <a:pt x="534508" y="80624"/>
                    </a:cubicBezTo>
                    <a:cubicBezTo>
                      <a:pt x="452415" y="0"/>
                      <a:pt x="297793" y="37107"/>
                      <a:pt x="300178" y="149544"/>
                    </a:cubicBezTo>
                    <a:cubicBezTo>
                      <a:pt x="302563" y="261981"/>
                      <a:pt x="546521" y="732272"/>
                      <a:pt x="548818" y="755246"/>
                    </a:cubicBezTo>
                    <a:cubicBezTo>
                      <a:pt x="551115" y="778220"/>
                      <a:pt x="385268" y="344687"/>
                      <a:pt x="313962" y="287386"/>
                    </a:cubicBezTo>
                    <a:cubicBezTo>
                      <a:pt x="242656" y="230086"/>
                      <a:pt x="116131" y="312609"/>
                      <a:pt x="120984" y="411443"/>
                    </a:cubicBezTo>
                    <a:cubicBezTo>
                      <a:pt x="125837" y="510277"/>
                      <a:pt x="338484" y="859714"/>
                      <a:pt x="343079" y="880390"/>
                    </a:cubicBezTo>
                    <a:cubicBezTo>
                      <a:pt x="347674" y="901066"/>
                      <a:pt x="203948" y="579197"/>
                      <a:pt x="148553" y="535500"/>
                    </a:cubicBezTo>
                    <a:cubicBezTo>
                      <a:pt x="93158" y="491803"/>
                      <a:pt x="0" y="568112"/>
                      <a:pt x="10711" y="618205"/>
                    </a:cubicBezTo>
                    <a:cubicBezTo>
                      <a:pt x="21422" y="668298"/>
                      <a:pt x="8336" y="649934"/>
                      <a:pt x="65847" y="769831"/>
                    </a:cubicBezTo>
                    <a:cubicBezTo>
                      <a:pt x="123358" y="889728"/>
                      <a:pt x="243429" y="1193284"/>
                      <a:pt x="355779" y="1337590"/>
                    </a:cubicBezTo>
                    <a:cubicBezTo>
                      <a:pt x="468129" y="1481896"/>
                      <a:pt x="656445" y="1553534"/>
                      <a:pt x="739945" y="1635667"/>
                    </a:cubicBezTo>
                    <a:cubicBezTo>
                      <a:pt x="823445" y="1717800"/>
                      <a:pt x="791689" y="1717086"/>
                      <a:pt x="856778" y="1830390"/>
                    </a:cubicBezTo>
                    <a:cubicBezTo>
                      <a:pt x="921867" y="1943694"/>
                      <a:pt x="1031946" y="2205007"/>
                      <a:pt x="1130479" y="2315490"/>
                    </a:cubicBezTo>
                    <a:cubicBezTo>
                      <a:pt x="1229013" y="2425973"/>
                      <a:pt x="1350612" y="2531390"/>
                      <a:pt x="1447979" y="2493290"/>
                    </a:cubicBezTo>
                    <a:cubicBezTo>
                      <a:pt x="1545346" y="2455190"/>
                      <a:pt x="1722342" y="2275262"/>
                      <a:pt x="1714679" y="2086890"/>
                    </a:cubicBezTo>
                    <a:cubicBezTo>
                      <a:pt x="1707016" y="1898518"/>
                      <a:pt x="1454114" y="1555093"/>
                      <a:pt x="1402001" y="1363056"/>
                    </a:cubicBezTo>
                    <a:close/>
                  </a:path>
                </a:pathLst>
              </a:custGeom>
              <a:solidFill>
                <a:srgbClr val="F9D5BF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251" name="组合 152"/>
              <p:cNvGrpSpPr/>
              <p:nvPr/>
            </p:nvGrpSpPr>
            <p:grpSpPr bwMode="auto">
              <a:xfrm rot="842469" flipH="1">
                <a:off x="8103407" y="3767411"/>
                <a:ext cx="291668" cy="635664"/>
                <a:chOff x="7899342" y="64661"/>
                <a:chExt cx="2071751" cy="4514679"/>
              </a:xfrm>
            </p:grpSpPr>
            <p:sp>
              <p:nvSpPr>
                <p:cNvPr id="215" name="任意多边形 214"/>
                <p:cNvSpPr/>
                <p:nvPr/>
              </p:nvSpPr>
              <p:spPr>
                <a:xfrm rot="1431231">
                  <a:off x="7829274" y="65388"/>
                  <a:ext cx="2071759" cy="4413601"/>
                </a:xfrm>
                <a:custGeom>
                  <a:avLst/>
                  <a:gdLst>
                    <a:gd name="connsiteX0" fmla="*/ 518160 w 808990"/>
                    <a:gd name="connsiteY0" fmla="*/ 31750 h 1742440"/>
                    <a:gd name="connsiteX1" fmla="*/ 731520 w 808990"/>
                    <a:gd name="connsiteY1" fmla="*/ 107950 h 1742440"/>
                    <a:gd name="connsiteX2" fmla="*/ 784860 w 808990"/>
                    <a:gd name="connsiteY2" fmla="*/ 435610 h 1742440"/>
                    <a:gd name="connsiteX3" fmla="*/ 586740 w 808990"/>
                    <a:gd name="connsiteY3" fmla="*/ 984250 h 1742440"/>
                    <a:gd name="connsiteX4" fmla="*/ 640080 w 808990"/>
                    <a:gd name="connsiteY4" fmla="*/ 1174750 h 1742440"/>
                    <a:gd name="connsiteX5" fmla="*/ 640080 w 808990"/>
                    <a:gd name="connsiteY5" fmla="*/ 1403350 h 1742440"/>
                    <a:gd name="connsiteX6" fmla="*/ 685800 w 808990"/>
                    <a:gd name="connsiteY6" fmla="*/ 1449070 h 1742440"/>
                    <a:gd name="connsiteX7" fmla="*/ 693420 w 808990"/>
                    <a:gd name="connsiteY7" fmla="*/ 1570990 h 1742440"/>
                    <a:gd name="connsiteX8" fmla="*/ 586740 w 808990"/>
                    <a:gd name="connsiteY8" fmla="*/ 1677670 h 1742440"/>
                    <a:gd name="connsiteX9" fmla="*/ 426720 w 808990"/>
                    <a:gd name="connsiteY9" fmla="*/ 1738630 h 1742440"/>
                    <a:gd name="connsiteX10" fmla="*/ 320040 w 808990"/>
                    <a:gd name="connsiteY10" fmla="*/ 1700530 h 1742440"/>
                    <a:gd name="connsiteX11" fmla="*/ 304800 w 808990"/>
                    <a:gd name="connsiteY11" fmla="*/ 1616710 h 1742440"/>
                    <a:gd name="connsiteX12" fmla="*/ 228600 w 808990"/>
                    <a:gd name="connsiteY12" fmla="*/ 1578610 h 1742440"/>
                    <a:gd name="connsiteX13" fmla="*/ 144780 w 808990"/>
                    <a:gd name="connsiteY13" fmla="*/ 1471930 h 1742440"/>
                    <a:gd name="connsiteX14" fmla="*/ 68580 w 808990"/>
                    <a:gd name="connsiteY14" fmla="*/ 1228090 h 1742440"/>
                    <a:gd name="connsiteX15" fmla="*/ 0 w 808990"/>
                    <a:gd name="connsiteY15" fmla="*/ 1090930 h 1742440"/>
                    <a:gd name="connsiteX16" fmla="*/ 60960 w 808990"/>
                    <a:gd name="connsiteY16" fmla="*/ 770890 h 1742440"/>
                    <a:gd name="connsiteX17" fmla="*/ 281940 w 808990"/>
                    <a:gd name="connsiteY17" fmla="*/ 298450 h 1742440"/>
                    <a:gd name="connsiteX18" fmla="*/ 518160 w 808990"/>
                    <a:gd name="connsiteY18" fmla="*/ 31750 h 1742440"/>
                    <a:gd name="connsiteX0-1" fmla="*/ 616185 w 907015"/>
                    <a:gd name="connsiteY0-2" fmla="*/ 40232 h 1750922"/>
                    <a:gd name="connsiteX1-3" fmla="*/ 829545 w 907015"/>
                    <a:gd name="connsiteY1-4" fmla="*/ 116432 h 1750922"/>
                    <a:gd name="connsiteX2-5" fmla="*/ 882885 w 907015"/>
                    <a:gd name="connsiteY2-6" fmla="*/ 444092 h 1750922"/>
                    <a:gd name="connsiteX3-7" fmla="*/ 684765 w 907015"/>
                    <a:gd name="connsiteY3-8" fmla="*/ 992732 h 1750922"/>
                    <a:gd name="connsiteX4-9" fmla="*/ 738105 w 907015"/>
                    <a:gd name="connsiteY4-10" fmla="*/ 1183232 h 1750922"/>
                    <a:gd name="connsiteX5-11" fmla="*/ 738105 w 907015"/>
                    <a:gd name="connsiteY5-12" fmla="*/ 1411832 h 1750922"/>
                    <a:gd name="connsiteX6-13" fmla="*/ 783825 w 907015"/>
                    <a:gd name="connsiteY6-14" fmla="*/ 1457552 h 1750922"/>
                    <a:gd name="connsiteX7-15" fmla="*/ 791445 w 907015"/>
                    <a:gd name="connsiteY7-16" fmla="*/ 1579472 h 1750922"/>
                    <a:gd name="connsiteX8-17" fmla="*/ 684765 w 907015"/>
                    <a:gd name="connsiteY8-18" fmla="*/ 1686152 h 1750922"/>
                    <a:gd name="connsiteX9-19" fmla="*/ 524745 w 907015"/>
                    <a:gd name="connsiteY9-20" fmla="*/ 1747112 h 1750922"/>
                    <a:gd name="connsiteX10-21" fmla="*/ 418065 w 907015"/>
                    <a:gd name="connsiteY10-22" fmla="*/ 1709012 h 1750922"/>
                    <a:gd name="connsiteX11-23" fmla="*/ 402825 w 907015"/>
                    <a:gd name="connsiteY11-24" fmla="*/ 1625192 h 1750922"/>
                    <a:gd name="connsiteX12-25" fmla="*/ 326625 w 907015"/>
                    <a:gd name="connsiteY12-26" fmla="*/ 1587092 h 1750922"/>
                    <a:gd name="connsiteX13-27" fmla="*/ 242805 w 907015"/>
                    <a:gd name="connsiteY13-28" fmla="*/ 1480412 h 1750922"/>
                    <a:gd name="connsiteX14-29" fmla="*/ 166605 w 907015"/>
                    <a:gd name="connsiteY14-30" fmla="*/ 1236572 h 1750922"/>
                    <a:gd name="connsiteX15-31" fmla="*/ 98025 w 907015"/>
                    <a:gd name="connsiteY15-32" fmla="*/ 1099412 h 1750922"/>
                    <a:gd name="connsiteX16-33" fmla="*/ 158985 w 907015"/>
                    <a:gd name="connsiteY16-34" fmla="*/ 779372 h 1750922"/>
                    <a:gd name="connsiteX17-35" fmla="*/ 77470 w 907015"/>
                    <a:gd name="connsiteY17-36" fmla="*/ 357823 h 1750922"/>
                    <a:gd name="connsiteX18-37" fmla="*/ 616185 w 907015"/>
                    <a:gd name="connsiteY18-38" fmla="*/ 40232 h 1750922"/>
                    <a:gd name="connsiteX0-39" fmla="*/ 632158 w 922988"/>
                    <a:gd name="connsiteY0-40" fmla="*/ 40232 h 1750922"/>
                    <a:gd name="connsiteX1-41" fmla="*/ 845518 w 922988"/>
                    <a:gd name="connsiteY1-42" fmla="*/ 116432 h 1750922"/>
                    <a:gd name="connsiteX2-43" fmla="*/ 898858 w 922988"/>
                    <a:gd name="connsiteY2-44" fmla="*/ 444092 h 1750922"/>
                    <a:gd name="connsiteX3-45" fmla="*/ 700738 w 922988"/>
                    <a:gd name="connsiteY3-46" fmla="*/ 992732 h 1750922"/>
                    <a:gd name="connsiteX4-47" fmla="*/ 754078 w 922988"/>
                    <a:gd name="connsiteY4-48" fmla="*/ 1183232 h 1750922"/>
                    <a:gd name="connsiteX5-49" fmla="*/ 754078 w 922988"/>
                    <a:gd name="connsiteY5-50" fmla="*/ 1411832 h 1750922"/>
                    <a:gd name="connsiteX6-51" fmla="*/ 799798 w 922988"/>
                    <a:gd name="connsiteY6-52" fmla="*/ 1457552 h 1750922"/>
                    <a:gd name="connsiteX7-53" fmla="*/ 807418 w 922988"/>
                    <a:gd name="connsiteY7-54" fmla="*/ 1579472 h 1750922"/>
                    <a:gd name="connsiteX8-55" fmla="*/ 700738 w 922988"/>
                    <a:gd name="connsiteY8-56" fmla="*/ 1686152 h 1750922"/>
                    <a:gd name="connsiteX9-57" fmla="*/ 540718 w 922988"/>
                    <a:gd name="connsiteY9-58" fmla="*/ 1747112 h 1750922"/>
                    <a:gd name="connsiteX10-59" fmla="*/ 434038 w 922988"/>
                    <a:gd name="connsiteY10-60" fmla="*/ 1709012 h 1750922"/>
                    <a:gd name="connsiteX11-61" fmla="*/ 418798 w 922988"/>
                    <a:gd name="connsiteY11-62" fmla="*/ 1625192 h 1750922"/>
                    <a:gd name="connsiteX12-63" fmla="*/ 342598 w 922988"/>
                    <a:gd name="connsiteY12-64" fmla="*/ 1587092 h 1750922"/>
                    <a:gd name="connsiteX13-65" fmla="*/ 258778 w 922988"/>
                    <a:gd name="connsiteY13-66" fmla="*/ 1480412 h 1750922"/>
                    <a:gd name="connsiteX14-67" fmla="*/ 182578 w 922988"/>
                    <a:gd name="connsiteY14-68" fmla="*/ 1236572 h 1750922"/>
                    <a:gd name="connsiteX15-69" fmla="*/ 113998 w 922988"/>
                    <a:gd name="connsiteY15-70" fmla="*/ 1099412 h 1750922"/>
                    <a:gd name="connsiteX16-71" fmla="*/ 71500 w 922988"/>
                    <a:gd name="connsiteY16-72" fmla="*/ 821194 h 1750922"/>
                    <a:gd name="connsiteX17-73" fmla="*/ 93443 w 922988"/>
                    <a:gd name="connsiteY17-74" fmla="*/ 357823 h 1750922"/>
                    <a:gd name="connsiteX18-75" fmla="*/ 632158 w 922988"/>
                    <a:gd name="connsiteY18-76" fmla="*/ 40232 h 1750922"/>
                    <a:gd name="connsiteX0-77" fmla="*/ 271322 w 889968"/>
                    <a:gd name="connsiteY0-78" fmla="*/ 100344 h 1679953"/>
                    <a:gd name="connsiteX1-79" fmla="*/ 793970 w 889968"/>
                    <a:gd name="connsiteY1-80" fmla="*/ 45463 h 1679953"/>
                    <a:gd name="connsiteX2-81" fmla="*/ 847310 w 889968"/>
                    <a:gd name="connsiteY2-82" fmla="*/ 373123 h 1679953"/>
                    <a:gd name="connsiteX3-83" fmla="*/ 649190 w 889968"/>
                    <a:gd name="connsiteY3-84" fmla="*/ 921763 h 1679953"/>
                    <a:gd name="connsiteX4-85" fmla="*/ 702530 w 889968"/>
                    <a:gd name="connsiteY4-86" fmla="*/ 1112263 h 1679953"/>
                    <a:gd name="connsiteX5-87" fmla="*/ 702530 w 889968"/>
                    <a:gd name="connsiteY5-88" fmla="*/ 1340863 h 1679953"/>
                    <a:gd name="connsiteX6-89" fmla="*/ 748250 w 889968"/>
                    <a:gd name="connsiteY6-90" fmla="*/ 1386583 h 1679953"/>
                    <a:gd name="connsiteX7-91" fmla="*/ 755870 w 889968"/>
                    <a:gd name="connsiteY7-92" fmla="*/ 1508503 h 1679953"/>
                    <a:gd name="connsiteX8-93" fmla="*/ 649190 w 889968"/>
                    <a:gd name="connsiteY8-94" fmla="*/ 1615183 h 1679953"/>
                    <a:gd name="connsiteX9-95" fmla="*/ 489170 w 889968"/>
                    <a:gd name="connsiteY9-96" fmla="*/ 1676143 h 1679953"/>
                    <a:gd name="connsiteX10-97" fmla="*/ 382490 w 889968"/>
                    <a:gd name="connsiteY10-98" fmla="*/ 1638043 h 1679953"/>
                    <a:gd name="connsiteX11-99" fmla="*/ 367250 w 889968"/>
                    <a:gd name="connsiteY11-100" fmla="*/ 1554223 h 1679953"/>
                    <a:gd name="connsiteX12-101" fmla="*/ 291050 w 889968"/>
                    <a:gd name="connsiteY12-102" fmla="*/ 1516123 h 1679953"/>
                    <a:gd name="connsiteX13-103" fmla="*/ 207230 w 889968"/>
                    <a:gd name="connsiteY13-104" fmla="*/ 1409443 h 1679953"/>
                    <a:gd name="connsiteX14-105" fmla="*/ 131030 w 889968"/>
                    <a:gd name="connsiteY14-106" fmla="*/ 1165603 h 1679953"/>
                    <a:gd name="connsiteX15-107" fmla="*/ 62450 w 889968"/>
                    <a:gd name="connsiteY15-108" fmla="*/ 1028443 h 1679953"/>
                    <a:gd name="connsiteX16-109" fmla="*/ 19952 w 889968"/>
                    <a:gd name="connsiteY16-110" fmla="*/ 750225 h 1679953"/>
                    <a:gd name="connsiteX17-111" fmla="*/ 41895 w 889968"/>
                    <a:gd name="connsiteY17-112" fmla="*/ 286854 h 1679953"/>
                    <a:gd name="connsiteX18-113" fmla="*/ 271322 w 889968"/>
                    <a:gd name="connsiteY18-114" fmla="*/ 100344 h 1679953"/>
                    <a:gd name="connsiteX0-115" fmla="*/ 271322 w 877832"/>
                    <a:gd name="connsiteY0-116" fmla="*/ 21808 h 1601417"/>
                    <a:gd name="connsiteX1-117" fmla="*/ 466060 w 877832"/>
                    <a:gd name="connsiteY1-118" fmla="*/ 77470 h 1601417"/>
                    <a:gd name="connsiteX2-119" fmla="*/ 847310 w 877832"/>
                    <a:gd name="connsiteY2-120" fmla="*/ 294587 h 1601417"/>
                    <a:gd name="connsiteX3-121" fmla="*/ 649190 w 877832"/>
                    <a:gd name="connsiteY3-122" fmla="*/ 843227 h 1601417"/>
                    <a:gd name="connsiteX4-123" fmla="*/ 702530 w 877832"/>
                    <a:gd name="connsiteY4-124" fmla="*/ 1033727 h 1601417"/>
                    <a:gd name="connsiteX5-125" fmla="*/ 702530 w 877832"/>
                    <a:gd name="connsiteY5-126" fmla="*/ 1262327 h 1601417"/>
                    <a:gd name="connsiteX6-127" fmla="*/ 748250 w 877832"/>
                    <a:gd name="connsiteY6-128" fmla="*/ 1308047 h 1601417"/>
                    <a:gd name="connsiteX7-129" fmla="*/ 755870 w 877832"/>
                    <a:gd name="connsiteY7-130" fmla="*/ 1429967 h 1601417"/>
                    <a:gd name="connsiteX8-131" fmla="*/ 649190 w 877832"/>
                    <a:gd name="connsiteY8-132" fmla="*/ 1536647 h 1601417"/>
                    <a:gd name="connsiteX9-133" fmla="*/ 489170 w 877832"/>
                    <a:gd name="connsiteY9-134" fmla="*/ 1597607 h 1601417"/>
                    <a:gd name="connsiteX10-135" fmla="*/ 382490 w 877832"/>
                    <a:gd name="connsiteY10-136" fmla="*/ 1559507 h 1601417"/>
                    <a:gd name="connsiteX11-137" fmla="*/ 367250 w 877832"/>
                    <a:gd name="connsiteY11-138" fmla="*/ 1475687 h 1601417"/>
                    <a:gd name="connsiteX12-139" fmla="*/ 291050 w 877832"/>
                    <a:gd name="connsiteY12-140" fmla="*/ 1437587 h 1601417"/>
                    <a:gd name="connsiteX13-141" fmla="*/ 207230 w 877832"/>
                    <a:gd name="connsiteY13-142" fmla="*/ 1330907 h 1601417"/>
                    <a:gd name="connsiteX14-143" fmla="*/ 131030 w 877832"/>
                    <a:gd name="connsiteY14-144" fmla="*/ 1087067 h 1601417"/>
                    <a:gd name="connsiteX15-145" fmla="*/ 62450 w 877832"/>
                    <a:gd name="connsiteY15-146" fmla="*/ 949907 h 1601417"/>
                    <a:gd name="connsiteX16-147" fmla="*/ 19952 w 877832"/>
                    <a:gd name="connsiteY16-148" fmla="*/ 671689 h 1601417"/>
                    <a:gd name="connsiteX17-149" fmla="*/ 41895 w 877832"/>
                    <a:gd name="connsiteY17-150" fmla="*/ 208318 h 1601417"/>
                    <a:gd name="connsiteX18-151" fmla="*/ 271322 w 877832"/>
                    <a:gd name="connsiteY18-152" fmla="*/ 21808 h 1601417"/>
                    <a:gd name="connsiteX0-153" fmla="*/ 271322 w 772380"/>
                    <a:gd name="connsiteY0-154" fmla="*/ 21808 h 1601417"/>
                    <a:gd name="connsiteX1-155" fmla="*/ 466060 w 772380"/>
                    <a:gd name="connsiteY1-156" fmla="*/ 77470 h 1601417"/>
                    <a:gd name="connsiteX2-157" fmla="*/ 581419 w 772380"/>
                    <a:gd name="connsiteY2-158" fmla="*/ 338359 h 1601417"/>
                    <a:gd name="connsiteX3-159" fmla="*/ 649190 w 772380"/>
                    <a:gd name="connsiteY3-160" fmla="*/ 843227 h 1601417"/>
                    <a:gd name="connsiteX4-161" fmla="*/ 702530 w 772380"/>
                    <a:gd name="connsiteY4-162" fmla="*/ 1033727 h 1601417"/>
                    <a:gd name="connsiteX5-163" fmla="*/ 702530 w 772380"/>
                    <a:gd name="connsiteY5-164" fmla="*/ 1262327 h 1601417"/>
                    <a:gd name="connsiteX6-165" fmla="*/ 748250 w 772380"/>
                    <a:gd name="connsiteY6-166" fmla="*/ 1308047 h 1601417"/>
                    <a:gd name="connsiteX7-167" fmla="*/ 755870 w 772380"/>
                    <a:gd name="connsiteY7-168" fmla="*/ 1429967 h 1601417"/>
                    <a:gd name="connsiteX8-169" fmla="*/ 649190 w 772380"/>
                    <a:gd name="connsiteY8-170" fmla="*/ 1536647 h 1601417"/>
                    <a:gd name="connsiteX9-171" fmla="*/ 489170 w 772380"/>
                    <a:gd name="connsiteY9-172" fmla="*/ 1597607 h 1601417"/>
                    <a:gd name="connsiteX10-173" fmla="*/ 382490 w 772380"/>
                    <a:gd name="connsiteY10-174" fmla="*/ 1559507 h 1601417"/>
                    <a:gd name="connsiteX11-175" fmla="*/ 367250 w 772380"/>
                    <a:gd name="connsiteY11-176" fmla="*/ 1475687 h 1601417"/>
                    <a:gd name="connsiteX12-177" fmla="*/ 291050 w 772380"/>
                    <a:gd name="connsiteY12-178" fmla="*/ 1437587 h 1601417"/>
                    <a:gd name="connsiteX13-179" fmla="*/ 207230 w 772380"/>
                    <a:gd name="connsiteY13-180" fmla="*/ 1330907 h 1601417"/>
                    <a:gd name="connsiteX14-181" fmla="*/ 131030 w 772380"/>
                    <a:gd name="connsiteY14-182" fmla="*/ 1087067 h 1601417"/>
                    <a:gd name="connsiteX15-183" fmla="*/ 62450 w 772380"/>
                    <a:gd name="connsiteY15-184" fmla="*/ 949907 h 1601417"/>
                    <a:gd name="connsiteX16-185" fmla="*/ 19952 w 772380"/>
                    <a:gd name="connsiteY16-186" fmla="*/ 671689 h 1601417"/>
                    <a:gd name="connsiteX17-187" fmla="*/ 41895 w 772380"/>
                    <a:gd name="connsiteY17-188" fmla="*/ 208318 h 1601417"/>
                    <a:gd name="connsiteX18-189" fmla="*/ 271322 w 772380"/>
                    <a:gd name="connsiteY18-190" fmla="*/ 21808 h 1601417"/>
                    <a:gd name="connsiteX0-191" fmla="*/ 243652 w 768427"/>
                    <a:gd name="connsiteY0-192" fmla="*/ 21808 h 1590930"/>
                    <a:gd name="connsiteX1-193" fmla="*/ 462107 w 768427"/>
                    <a:gd name="connsiteY1-194" fmla="*/ 66983 h 1590930"/>
                    <a:gd name="connsiteX2-195" fmla="*/ 577466 w 768427"/>
                    <a:gd name="connsiteY2-196" fmla="*/ 327872 h 1590930"/>
                    <a:gd name="connsiteX3-197" fmla="*/ 645237 w 768427"/>
                    <a:gd name="connsiteY3-198" fmla="*/ 832740 h 1590930"/>
                    <a:gd name="connsiteX4-199" fmla="*/ 698577 w 768427"/>
                    <a:gd name="connsiteY4-200" fmla="*/ 1023240 h 1590930"/>
                    <a:gd name="connsiteX5-201" fmla="*/ 698577 w 768427"/>
                    <a:gd name="connsiteY5-202" fmla="*/ 1251840 h 1590930"/>
                    <a:gd name="connsiteX6-203" fmla="*/ 744297 w 768427"/>
                    <a:gd name="connsiteY6-204" fmla="*/ 1297560 h 1590930"/>
                    <a:gd name="connsiteX7-205" fmla="*/ 751917 w 768427"/>
                    <a:gd name="connsiteY7-206" fmla="*/ 1419480 h 1590930"/>
                    <a:gd name="connsiteX8-207" fmla="*/ 645237 w 768427"/>
                    <a:gd name="connsiteY8-208" fmla="*/ 1526160 h 1590930"/>
                    <a:gd name="connsiteX9-209" fmla="*/ 485217 w 768427"/>
                    <a:gd name="connsiteY9-210" fmla="*/ 1587120 h 1590930"/>
                    <a:gd name="connsiteX10-211" fmla="*/ 378537 w 768427"/>
                    <a:gd name="connsiteY10-212" fmla="*/ 1549020 h 1590930"/>
                    <a:gd name="connsiteX11-213" fmla="*/ 363297 w 768427"/>
                    <a:gd name="connsiteY11-214" fmla="*/ 1465200 h 1590930"/>
                    <a:gd name="connsiteX12-215" fmla="*/ 287097 w 768427"/>
                    <a:gd name="connsiteY12-216" fmla="*/ 1427100 h 1590930"/>
                    <a:gd name="connsiteX13-217" fmla="*/ 203277 w 768427"/>
                    <a:gd name="connsiteY13-218" fmla="*/ 1320420 h 1590930"/>
                    <a:gd name="connsiteX14-219" fmla="*/ 127077 w 768427"/>
                    <a:gd name="connsiteY14-220" fmla="*/ 1076580 h 1590930"/>
                    <a:gd name="connsiteX15-221" fmla="*/ 58497 w 768427"/>
                    <a:gd name="connsiteY15-222" fmla="*/ 939420 h 1590930"/>
                    <a:gd name="connsiteX16-223" fmla="*/ 15999 w 768427"/>
                    <a:gd name="connsiteY16-224" fmla="*/ 661202 h 1590930"/>
                    <a:gd name="connsiteX17-225" fmla="*/ 37942 w 768427"/>
                    <a:gd name="connsiteY17-226" fmla="*/ 197831 h 1590930"/>
                    <a:gd name="connsiteX18-227" fmla="*/ 243652 w 768427"/>
                    <a:gd name="connsiteY18-228" fmla="*/ 21808 h 1590930"/>
                  </a:gdLst>
                  <a:ahLst/>
                  <a:cxnLst>
                    <a:cxn ang="0">
                      <a:pos x="connsiteX0-191" y="connsiteY0-192"/>
                    </a:cxn>
                    <a:cxn ang="0">
                      <a:pos x="connsiteX1-193" y="connsiteY1-194"/>
                    </a:cxn>
                    <a:cxn ang="0">
                      <a:pos x="connsiteX2-195" y="connsiteY2-196"/>
                    </a:cxn>
                    <a:cxn ang="0">
                      <a:pos x="connsiteX3-197" y="connsiteY3-198"/>
                    </a:cxn>
                    <a:cxn ang="0">
                      <a:pos x="connsiteX4-199" y="connsiteY4-200"/>
                    </a:cxn>
                    <a:cxn ang="0">
                      <a:pos x="connsiteX5-201" y="connsiteY5-202"/>
                    </a:cxn>
                    <a:cxn ang="0">
                      <a:pos x="connsiteX6-203" y="connsiteY6-204"/>
                    </a:cxn>
                    <a:cxn ang="0">
                      <a:pos x="connsiteX7-205" y="connsiteY7-206"/>
                    </a:cxn>
                    <a:cxn ang="0">
                      <a:pos x="connsiteX8-207" y="connsiteY8-208"/>
                    </a:cxn>
                    <a:cxn ang="0">
                      <a:pos x="connsiteX9-209" y="connsiteY9-210"/>
                    </a:cxn>
                    <a:cxn ang="0">
                      <a:pos x="connsiteX10-211" y="connsiteY10-212"/>
                    </a:cxn>
                    <a:cxn ang="0">
                      <a:pos x="connsiteX11-213" y="connsiteY11-214"/>
                    </a:cxn>
                    <a:cxn ang="0">
                      <a:pos x="connsiteX12-215" y="connsiteY12-216"/>
                    </a:cxn>
                    <a:cxn ang="0">
                      <a:pos x="connsiteX13-217" y="connsiteY13-218"/>
                    </a:cxn>
                    <a:cxn ang="0">
                      <a:pos x="connsiteX14-219" y="connsiteY14-220"/>
                    </a:cxn>
                    <a:cxn ang="0">
                      <a:pos x="connsiteX15-221" y="connsiteY15-222"/>
                    </a:cxn>
                    <a:cxn ang="0">
                      <a:pos x="connsiteX16-223" y="connsiteY16-224"/>
                    </a:cxn>
                    <a:cxn ang="0">
                      <a:pos x="connsiteX17-225" y="connsiteY17-226"/>
                    </a:cxn>
                    <a:cxn ang="0">
                      <a:pos x="connsiteX18-227" y="connsiteY18-228"/>
                    </a:cxn>
                  </a:cxnLst>
                  <a:rect l="l" t="t" r="r" b="b"/>
                  <a:pathLst>
                    <a:path w="768427" h="1590930">
                      <a:moveTo>
                        <a:pt x="243652" y="21808"/>
                      </a:moveTo>
                      <a:cubicBezTo>
                        <a:pt x="314346" y="0"/>
                        <a:pt x="406471" y="15972"/>
                        <a:pt x="462107" y="66983"/>
                      </a:cubicBezTo>
                      <a:cubicBezTo>
                        <a:pt x="517743" y="117994"/>
                        <a:pt x="546944" y="200246"/>
                        <a:pt x="577466" y="327872"/>
                      </a:cubicBezTo>
                      <a:cubicBezTo>
                        <a:pt x="607988" y="455498"/>
                        <a:pt x="669367" y="728600"/>
                        <a:pt x="645237" y="832740"/>
                      </a:cubicBezTo>
                      <a:cubicBezTo>
                        <a:pt x="663017" y="896240"/>
                        <a:pt x="689687" y="953390"/>
                        <a:pt x="698577" y="1023240"/>
                      </a:cubicBezTo>
                      <a:cubicBezTo>
                        <a:pt x="707467" y="1093090"/>
                        <a:pt x="703022" y="1172465"/>
                        <a:pt x="698577" y="1251840"/>
                      </a:cubicBezTo>
                      <a:cubicBezTo>
                        <a:pt x="713817" y="1267080"/>
                        <a:pt x="735407" y="1269620"/>
                        <a:pt x="744297" y="1297560"/>
                      </a:cubicBezTo>
                      <a:cubicBezTo>
                        <a:pt x="753187" y="1325500"/>
                        <a:pt x="768427" y="1381380"/>
                        <a:pt x="751917" y="1419480"/>
                      </a:cubicBezTo>
                      <a:cubicBezTo>
                        <a:pt x="735407" y="1457580"/>
                        <a:pt x="689687" y="1498220"/>
                        <a:pt x="645237" y="1526160"/>
                      </a:cubicBezTo>
                      <a:cubicBezTo>
                        <a:pt x="600787" y="1554100"/>
                        <a:pt x="529667" y="1583310"/>
                        <a:pt x="485217" y="1587120"/>
                      </a:cubicBezTo>
                      <a:cubicBezTo>
                        <a:pt x="440767" y="1590930"/>
                        <a:pt x="398857" y="1569340"/>
                        <a:pt x="378537" y="1549020"/>
                      </a:cubicBezTo>
                      <a:cubicBezTo>
                        <a:pt x="358217" y="1528700"/>
                        <a:pt x="360757" y="1496950"/>
                        <a:pt x="363297" y="1465200"/>
                      </a:cubicBezTo>
                      <a:cubicBezTo>
                        <a:pt x="337897" y="1452500"/>
                        <a:pt x="313767" y="1451230"/>
                        <a:pt x="287097" y="1427100"/>
                      </a:cubicBezTo>
                      <a:cubicBezTo>
                        <a:pt x="260427" y="1402970"/>
                        <a:pt x="229947" y="1378840"/>
                        <a:pt x="203277" y="1320420"/>
                      </a:cubicBezTo>
                      <a:cubicBezTo>
                        <a:pt x="176607" y="1262000"/>
                        <a:pt x="151207" y="1140080"/>
                        <a:pt x="127077" y="1076580"/>
                      </a:cubicBezTo>
                      <a:cubicBezTo>
                        <a:pt x="102947" y="1013080"/>
                        <a:pt x="59767" y="994030"/>
                        <a:pt x="58497" y="939420"/>
                      </a:cubicBezTo>
                      <a:cubicBezTo>
                        <a:pt x="78817" y="832740"/>
                        <a:pt x="19425" y="784800"/>
                        <a:pt x="15999" y="661202"/>
                      </a:cubicBezTo>
                      <a:cubicBezTo>
                        <a:pt x="12573" y="537604"/>
                        <a:pt x="0" y="304397"/>
                        <a:pt x="37942" y="197831"/>
                      </a:cubicBezTo>
                      <a:cubicBezTo>
                        <a:pt x="75884" y="91265"/>
                        <a:pt x="172958" y="43616"/>
                        <a:pt x="243652" y="218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16" name="任意多边形 215"/>
                <p:cNvSpPr/>
                <p:nvPr/>
              </p:nvSpPr>
              <p:spPr>
                <a:xfrm rot="1431231">
                  <a:off x="8089281" y="3694729"/>
                  <a:ext cx="744343" cy="274292"/>
                </a:xfrm>
                <a:custGeom>
                  <a:avLst/>
                  <a:gdLst>
                    <a:gd name="connsiteX0" fmla="*/ 274320 w 274320"/>
                    <a:gd name="connsiteY0" fmla="*/ 0 h 100330"/>
                    <a:gd name="connsiteX1" fmla="*/ 175260 w 274320"/>
                    <a:gd name="connsiteY1" fmla="*/ 83820 h 100330"/>
                    <a:gd name="connsiteX2" fmla="*/ 0 w 274320"/>
                    <a:gd name="connsiteY2" fmla="*/ 99060 h 100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20" h="100330">
                      <a:moveTo>
                        <a:pt x="274320" y="0"/>
                      </a:moveTo>
                      <a:cubicBezTo>
                        <a:pt x="247650" y="33655"/>
                        <a:pt x="220980" y="67310"/>
                        <a:pt x="175260" y="83820"/>
                      </a:cubicBezTo>
                      <a:cubicBezTo>
                        <a:pt x="129540" y="100330"/>
                        <a:pt x="64770" y="99695"/>
                        <a:pt x="0" y="99060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17" name="任意多边形 216"/>
                <p:cNvSpPr/>
                <p:nvPr/>
              </p:nvSpPr>
              <p:spPr>
                <a:xfrm rot="1431231">
                  <a:off x="7893946" y="-29276"/>
                  <a:ext cx="1687178" cy="4376194"/>
                </a:xfrm>
                <a:custGeom>
                  <a:avLst/>
                  <a:gdLst>
                    <a:gd name="connsiteX0" fmla="*/ 706120 w 725170"/>
                    <a:gd name="connsiteY0" fmla="*/ 106680 h 1711960"/>
                    <a:gd name="connsiteX1" fmla="*/ 660400 w 725170"/>
                    <a:gd name="connsiteY1" fmla="*/ 312420 h 1711960"/>
                    <a:gd name="connsiteX2" fmla="*/ 378460 w 725170"/>
                    <a:gd name="connsiteY2" fmla="*/ 975360 h 1711960"/>
                    <a:gd name="connsiteX3" fmla="*/ 340360 w 725170"/>
                    <a:gd name="connsiteY3" fmla="*/ 1196340 h 1711960"/>
                    <a:gd name="connsiteX4" fmla="*/ 454660 w 725170"/>
                    <a:gd name="connsiteY4" fmla="*/ 1485900 h 1711960"/>
                    <a:gd name="connsiteX5" fmla="*/ 568960 w 725170"/>
                    <a:gd name="connsiteY5" fmla="*/ 1661160 h 1711960"/>
                    <a:gd name="connsiteX6" fmla="*/ 485140 w 725170"/>
                    <a:gd name="connsiteY6" fmla="*/ 1706880 h 1711960"/>
                    <a:gd name="connsiteX7" fmla="*/ 317500 w 725170"/>
                    <a:gd name="connsiteY7" fmla="*/ 1691640 h 1711960"/>
                    <a:gd name="connsiteX8" fmla="*/ 309880 w 725170"/>
                    <a:gd name="connsiteY8" fmla="*/ 1623060 h 1711960"/>
                    <a:gd name="connsiteX9" fmla="*/ 287020 w 725170"/>
                    <a:gd name="connsiteY9" fmla="*/ 1600200 h 1711960"/>
                    <a:gd name="connsiteX10" fmla="*/ 180340 w 725170"/>
                    <a:gd name="connsiteY10" fmla="*/ 1516380 h 1711960"/>
                    <a:gd name="connsiteX11" fmla="*/ 88900 w 725170"/>
                    <a:gd name="connsiteY11" fmla="*/ 1272540 h 1711960"/>
                    <a:gd name="connsiteX12" fmla="*/ 43180 w 725170"/>
                    <a:gd name="connsiteY12" fmla="*/ 1158240 h 1711960"/>
                    <a:gd name="connsiteX13" fmla="*/ 5080 w 725170"/>
                    <a:gd name="connsiteY13" fmla="*/ 1066800 h 1711960"/>
                    <a:gd name="connsiteX14" fmla="*/ 73660 w 725170"/>
                    <a:gd name="connsiteY14" fmla="*/ 708660 h 1711960"/>
                    <a:gd name="connsiteX15" fmla="*/ 355600 w 725170"/>
                    <a:gd name="connsiteY15" fmla="*/ 198120 h 1711960"/>
                    <a:gd name="connsiteX16" fmla="*/ 546100 w 725170"/>
                    <a:gd name="connsiteY16" fmla="*/ 22860 h 1711960"/>
                    <a:gd name="connsiteX17" fmla="*/ 706120 w 725170"/>
                    <a:gd name="connsiteY17" fmla="*/ 106680 h 1711960"/>
                    <a:gd name="connsiteX0-1" fmla="*/ 806835 w 825885"/>
                    <a:gd name="connsiteY0-2" fmla="*/ 106680 h 1711960"/>
                    <a:gd name="connsiteX1-3" fmla="*/ 761115 w 825885"/>
                    <a:gd name="connsiteY1-4" fmla="*/ 312420 h 1711960"/>
                    <a:gd name="connsiteX2-5" fmla="*/ 479175 w 825885"/>
                    <a:gd name="connsiteY2-6" fmla="*/ 975360 h 1711960"/>
                    <a:gd name="connsiteX3-7" fmla="*/ 441075 w 825885"/>
                    <a:gd name="connsiteY3-8" fmla="*/ 1196340 h 1711960"/>
                    <a:gd name="connsiteX4-9" fmla="*/ 555375 w 825885"/>
                    <a:gd name="connsiteY4-10" fmla="*/ 1485900 h 1711960"/>
                    <a:gd name="connsiteX5-11" fmla="*/ 669675 w 825885"/>
                    <a:gd name="connsiteY5-12" fmla="*/ 1661160 h 1711960"/>
                    <a:gd name="connsiteX6-13" fmla="*/ 585855 w 825885"/>
                    <a:gd name="connsiteY6-14" fmla="*/ 1706880 h 1711960"/>
                    <a:gd name="connsiteX7-15" fmla="*/ 418215 w 825885"/>
                    <a:gd name="connsiteY7-16" fmla="*/ 1691640 h 1711960"/>
                    <a:gd name="connsiteX8-17" fmla="*/ 410595 w 825885"/>
                    <a:gd name="connsiteY8-18" fmla="*/ 1623060 h 1711960"/>
                    <a:gd name="connsiteX9-19" fmla="*/ 387735 w 825885"/>
                    <a:gd name="connsiteY9-20" fmla="*/ 1600200 h 1711960"/>
                    <a:gd name="connsiteX10-21" fmla="*/ 281055 w 825885"/>
                    <a:gd name="connsiteY10-22" fmla="*/ 1516380 h 1711960"/>
                    <a:gd name="connsiteX11-23" fmla="*/ 189615 w 825885"/>
                    <a:gd name="connsiteY11-24" fmla="*/ 1272540 h 1711960"/>
                    <a:gd name="connsiteX12-25" fmla="*/ 143895 w 825885"/>
                    <a:gd name="connsiteY12-26" fmla="*/ 1158240 h 1711960"/>
                    <a:gd name="connsiteX13-27" fmla="*/ 105795 w 825885"/>
                    <a:gd name="connsiteY13-28" fmla="*/ 1066800 h 1711960"/>
                    <a:gd name="connsiteX14-29" fmla="*/ 58420 w 825885"/>
                    <a:gd name="connsiteY14-30" fmla="*/ 738280 h 1711960"/>
                    <a:gd name="connsiteX15-31" fmla="*/ 456315 w 825885"/>
                    <a:gd name="connsiteY15-32" fmla="*/ 198120 h 1711960"/>
                    <a:gd name="connsiteX16-33" fmla="*/ 646815 w 825885"/>
                    <a:gd name="connsiteY16-34" fmla="*/ 22860 h 1711960"/>
                    <a:gd name="connsiteX17-35" fmla="*/ 806835 w 825885"/>
                    <a:gd name="connsiteY17-36" fmla="*/ 106680 h 1711960"/>
                    <a:gd name="connsiteX0-37" fmla="*/ 843254 w 862304"/>
                    <a:gd name="connsiteY0-38" fmla="*/ 136866 h 1742146"/>
                    <a:gd name="connsiteX1-39" fmla="*/ 797534 w 862304"/>
                    <a:gd name="connsiteY1-40" fmla="*/ 342606 h 1742146"/>
                    <a:gd name="connsiteX2-41" fmla="*/ 515594 w 862304"/>
                    <a:gd name="connsiteY2-42" fmla="*/ 1005546 h 1742146"/>
                    <a:gd name="connsiteX3-43" fmla="*/ 477494 w 862304"/>
                    <a:gd name="connsiteY3-44" fmla="*/ 1226526 h 1742146"/>
                    <a:gd name="connsiteX4-45" fmla="*/ 591794 w 862304"/>
                    <a:gd name="connsiteY4-46" fmla="*/ 1516086 h 1742146"/>
                    <a:gd name="connsiteX5-47" fmla="*/ 706094 w 862304"/>
                    <a:gd name="connsiteY5-48" fmla="*/ 1691346 h 1742146"/>
                    <a:gd name="connsiteX6-49" fmla="*/ 622274 w 862304"/>
                    <a:gd name="connsiteY6-50" fmla="*/ 1737066 h 1742146"/>
                    <a:gd name="connsiteX7-51" fmla="*/ 454634 w 862304"/>
                    <a:gd name="connsiteY7-52" fmla="*/ 1721826 h 1742146"/>
                    <a:gd name="connsiteX8-53" fmla="*/ 447014 w 862304"/>
                    <a:gd name="connsiteY8-54" fmla="*/ 1653246 h 1742146"/>
                    <a:gd name="connsiteX9-55" fmla="*/ 424154 w 862304"/>
                    <a:gd name="connsiteY9-56" fmla="*/ 1630386 h 1742146"/>
                    <a:gd name="connsiteX10-57" fmla="*/ 317474 w 862304"/>
                    <a:gd name="connsiteY10-58" fmla="*/ 1546566 h 1742146"/>
                    <a:gd name="connsiteX11-59" fmla="*/ 226034 w 862304"/>
                    <a:gd name="connsiteY11-60" fmla="*/ 1302726 h 1742146"/>
                    <a:gd name="connsiteX12-61" fmla="*/ 180314 w 862304"/>
                    <a:gd name="connsiteY12-62" fmla="*/ 1188426 h 1742146"/>
                    <a:gd name="connsiteX13-63" fmla="*/ 142214 w 862304"/>
                    <a:gd name="connsiteY13-64" fmla="*/ 1096986 h 1742146"/>
                    <a:gd name="connsiteX14-65" fmla="*/ 94839 w 862304"/>
                    <a:gd name="connsiteY14-66" fmla="*/ 768466 h 1742146"/>
                    <a:gd name="connsiteX15-67" fmla="*/ 98066 w 862304"/>
                    <a:gd name="connsiteY15-68" fmla="*/ 455142 h 1742146"/>
                    <a:gd name="connsiteX16-69" fmla="*/ 683234 w 862304"/>
                    <a:gd name="connsiteY16-70" fmla="*/ 53046 h 1742146"/>
                    <a:gd name="connsiteX17-71" fmla="*/ 843254 w 862304"/>
                    <a:gd name="connsiteY17-72" fmla="*/ 136866 h 1742146"/>
                    <a:gd name="connsiteX0-73" fmla="*/ 778315 w 879714"/>
                    <a:gd name="connsiteY0-74" fmla="*/ 16310 h 1621590"/>
                    <a:gd name="connsiteX1-75" fmla="*/ 732595 w 879714"/>
                    <a:gd name="connsiteY1-76" fmla="*/ 222050 h 1621590"/>
                    <a:gd name="connsiteX2-77" fmla="*/ 450655 w 879714"/>
                    <a:gd name="connsiteY2-78" fmla="*/ 884990 h 1621590"/>
                    <a:gd name="connsiteX3-79" fmla="*/ 412555 w 879714"/>
                    <a:gd name="connsiteY3-80" fmla="*/ 1105970 h 1621590"/>
                    <a:gd name="connsiteX4-81" fmla="*/ 526855 w 879714"/>
                    <a:gd name="connsiteY4-82" fmla="*/ 1395530 h 1621590"/>
                    <a:gd name="connsiteX5-83" fmla="*/ 641155 w 879714"/>
                    <a:gd name="connsiteY5-84" fmla="*/ 1570790 h 1621590"/>
                    <a:gd name="connsiteX6-85" fmla="*/ 557335 w 879714"/>
                    <a:gd name="connsiteY6-86" fmla="*/ 1616510 h 1621590"/>
                    <a:gd name="connsiteX7-87" fmla="*/ 389695 w 879714"/>
                    <a:gd name="connsiteY7-88" fmla="*/ 1601270 h 1621590"/>
                    <a:gd name="connsiteX8-89" fmla="*/ 382075 w 879714"/>
                    <a:gd name="connsiteY8-90" fmla="*/ 1532690 h 1621590"/>
                    <a:gd name="connsiteX9-91" fmla="*/ 359215 w 879714"/>
                    <a:gd name="connsiteY9-92" fmla="*/ 1509830 h 1621590"/>
                    <a:gd name="connsiteX10-93" fmla="*/ 252535 w 879714"/>
                    <a:gd name="connsiteY10-94" fmla="*/ 1426010 h 1621590"/>
                    <a:gd name="connsiteX11-95" fmla="*/ 161095 w 879714"/>
                    <a:gd name="connsiteY11-96" fmla="*/ 1182170 h 1621590"/>
                    <a:gd name="connsiteX12-97" fmla="*/ 115375 w 879714"/>
                    <a:gd name="connsiteY12-98" fmla="*/ 1067870 h 1621590"/>
                    <a:gd name="connsiteX13-99" fmla="*/ 77275 w 879714"/>
                    <a:gd name="connsiteY13-100" fmla="*/ 976430 h 1621590"/>
                    <a:gd name="connsiteX14-101" fmla="*/ 29900 w 879714"/>
                    <a:gd name="connsiteY14-102" fmla="*/ 647910 h 1621590"/>
                    <a:gd name="connsiteX15-103" fmla="*/ 33127 w 879714"/>
                    <a:gd name="connsiteY15-104" fmla="*/ 334586 h 1621590"/>
                    <a:gd name="connsiteX16-105" fmla="*/ 124198 w 879714"/>
                    <a:gd name="connsiteY16-106" fmla="*/ 124191 h 1621590"/>
                    <a:gd name="connsiteX17-107" fmla="*/ 778315 w 879714"/>
                    <a:gd name="connsiteY17-108" fmla="*/ 16310 h 1621590"/>
                    <a:gd name="connsiteX0-109" fmla="*/ 271603 w 742124"/>
                    <a:gd name="connsiteY0-110" fmla="*/ 16310 h 1558232"/>
                    <a:gd name="connsiteX1-111" fmla="*/ 715184 w 742124"/>
                    <a:gd name="connsiteY1-112" fmla="*/ 158692 h 1558232"/>
                    <a:gd name="connsiteX2-113" fmla="*/ 433244 w 742124"/>
                    <a:gd name="connsiteY2-114" fmla="*/ 821632 h 1558232"/>
                    <a:gd name="connsiteX3-115" fmla="*/ 395144 w 742124"/>
                    <a:gd name="connsiteY3-116" fmla="*/ 1042612 h 1558232"/>
                    <a:gd name="connsiteX4-117" fmla="*/ 509444 w 742124"/>
                    <a:gd name="connsiteY4-118" fmla="*/ 1332172 h 1558232"/>
                    <a:gd name="connsiteX5-119" fmla="*/ 623744 w 742124"/>
                    <a:gd name="connsiteY5-120" fmla="*/ 1507432 h 1558232"/>
                    <a:gd name="connsiteX6-121" fmla="*/ 539924 w 742124"/>
                    <a:gd name="connsiteY6-122" fmla="*/ 1553152 h 1558232"/>
                    <a:gd name="connsiteX7-123" fmla="*/ 372284 w 742124"/>
                    <a:gd name="connsiteY7-124" fmla="*/ 1537912 h 1558232"/>
                    <a:gd name="connsiteX8-125" fmla="*/ 364664 w 742124"/>
                    <a:gd name="connsiteY8-126" fmla="*/ 1469332 h 1558232"/>
                    <a:gd name="connsiteX9-127" fmla="*/ 341804 w 742124"/>
                    <a:gd name="connsiteY9-128" fmla="*/ 1446472 h 1558232"/>
                    <a:gd name="connsiteX10-129" fmla="*/ 235124 w 742124"/>
                    <a:gd name="connsiteY10-130" fmla="*/ 1362652 h 1558232"/>
                    <a:gd name="connsiteX11-131" fmla="*/ 143684 w 742124"/>
                    <a:gd name="connsiteY11-132" fmla="*/ 1118812 h 1558232"/>
                    <a:gd name="connsiteX12-133" fmla="*/ 97964 w 742124"/>
                    <a:gd name="connsiteY12-134" fmla="*/ 1004512 h 1558232"/>
                    <a:gd name="connsiteX13-135" fmla="*/ 59864 w 742124"/>
                    <a:gd name="connsiteY13-136" fmla="*/ 913072 h 1558232"/>
                    <a:gd name="connsiteX14-137" fmla="*/ 12489 w 742124"/>
                    <a:gd name="connsiteY14-138" fmla="*/ 584552 h 1558232"/>
                    <a:gd name="connsiteX15-139" fmla="*/ 15716 w 742124"/>
                    <a:gd name="connsiteY15-140" fmla="*/ 271228 h 1558232"/>
                    <a:gd name="connsiteX16-141" fmla="*/ 106787 w 742124"/>
                    <a:gd name="connsiteY16-142" fmla="*/ 60833 h 1558232"/>
                    <a:gd name="connsiteX17-143" fmla="*/ 271603 w 742124"/>
                    <a:gd name="connsiteY17-144" fmla="*/ 16310 h 1558232"/>
                    <a:gd name="connsiteX0-145" fmla="*/ 271603 w 628824"/>
                    <a:gd name="connsiteY0-146" fmla="*/ 36061 h 1577983"/>
                    <a:gd name="connsiteX1-147" fmla="*/ 386962 w 628824"/>
                    <a:gd name="connsiteY1-148" fmla="*/ 296949 h 1577983"/>
                    <a:gd name="connsiteX2-149" fmla="*/ 433244 w 628824"/>
                    <a:gd name="connsiteY2-150" fmla="*/ 841383 h 1577983"/>
                    <a:gd name="connsiteX3-151" fmla="*/ 395144 w 628824"/>
                    <a:gd name="connsiteY3-152" fmla="*/ 1062363 h 1577983"/>
                    <a:gd name="connsiteX4-153" fmla="*/ 509444 w 628824"/>
                    <a:gd name="connsiteY4-154" fmla="*/ 1351923 h 1577983"/>
                    <a:gd name="connsiteX5-155" fmla="*/ 623744 w 628824"/>
                    <a:gd name="connsiteY5-156" fmla="*/ 1527183 h 1577983"/>
                    <a:gd name="connsiteX6-157" fmla="*/ 539924 w 628824"/>
                    <a:gd name="connsiteY6-158" fmla="*/ 1572903 h 1577983"/>
                    <a:gd name="connsiteX7-159" fmla="*/ 372284 w 628824"/>
                    <a:gd name="connsiteY7-160" fmla="*/ 1557663 h 1577983"/>
                    <a:gd name="connsiteX8-161" fmla="*/ 364664 w 628824"/>
                    <a:gd name="connsiteY8-162" fmla="*/ 1489083 h 1577983"/>
                    <a:gd name="connsiteX9-163" fmla="*/ 341804 w 628824"/>
                    <a:gd name="connsiteY9-164" fmla="*/ 1466223 h 1577983"/>
                    <a:gd name="connsiteX10-165" fmla="*/ 235124 w 628824"/>
                    <a:gd name="connsiteY10-166" fmla="*/ 1382403 h 1577983"/>
                    <a:gd name="connsiteX11-167" fmla="*/ 143684 w 628824"/>
                    <a:gd name="connsiteY11-168" fmla="*/ 1138563 h 1577983"/>
                    <a:gd name="connsiteX12-169" fmla="*/ 97964 w 628824"/>
                    <a:gd name="connsiteY12-170" fmla="*/ 1024263 h 1577983"/>
                    <a:gd name="connsiteX13-171" fmla="*/ 59864 w 628824"/>
                    <a:gd name="connsiteY13-172" fmla="*/ 932823 h 1577983"/>
                    <a:gd name="connsiteX14-173" fmla="*/ 12489 w 628824"/>
                    <a:gd name="connsiteY14-174" fmla="*/ 604303 h 1577983"/>
                    <a:gd name="connsiteX15-175" fmla="*/ 15716 w 628824"/>
                    <a:gd name="connsiteY15-176" fmla="*/ 290979 h 1577983"/>
                    <a:gd name="connsiteX16-177" fmla="*/ 106787 w 628824"/>
                    <a:gd name="connsiteY16-178" fmla="*/ 80584 h 1577983"/>
                    <a:gd name="connsiteX17-179" fmla="*/ 271603 w 628824"/>
                    <a:gd name="connsiteY17-180" fmla="*/ 36061 h 1577983"/>
                    <a:gd name="connsiteX0-181" fmla="*/ 271603 w 628824"/>
                    <a:gd name="connsiteY0-182" fmla="*/ 36061 h 1577983"/>
                    <a:gd name="connsiteX1-183" fmla="*/ 386962 w 628824"/>
                    <a:gd name="connsiteY1-184" fmla="*/ 296949 h 1577983"/>
                    <a:gd name="connsiteX2-185" fmla="*/ 362277 w 628824"/>
                    <a:gd name="connsiteY2-186" fmla="*/ 818242 h 1577983"/>
                    <a:gd name="connsiteX3-187" fmla="*/ 395144 w 628824"/>
                    <a:gd name="connsiteY3-188" fmla="*/ 1062363 h 1577983"/>
                    <a:gd name="connsiteX4-189" fmla="*/ 509444 w 628824"/>
                    <a:gd name="connsiteY4-190" fmla="*/ 1351923 h 1577983"/>
                    <a:gd name="connsiteX5-191" fmla="*/ 623744 w 628824"/>
                    <a:gd name="connsiteY5-192" fmla="*/ 1527183 h 1577983"/>
                    <a:gd name="connsiteX6-193" fmla="*/ 539924 w 628824"/>
                    <a:gd name="connsiteY6-194" fmla="*/ 1572903 h 1577983"/>
                    <a:gd name="connsiteX7-195" fmla="*/ 372284 w 628824"/>
                    <a:gd name="connsiteY7-196" fmla="*/ 1557663 h 1577983"/>
                    <a:gd name="connsiteX8-197" fmla="*/ 364664 w 628824"/>
                    <a:gd name="connsiteY8-198" fmla="*/ 1489083 h 1577983"/>
                    <a:gd name="connsiteX9-199" fmla="*/ 341804 w 628824"/>
                    <a:gd name="connsiteY9-200" fmla="*/ 1466223 h 1577983"/>
                    <a:gd name="connsiteX10-201" fmla="*/ 235124 w 628824"/>
                    <a:gd name="connsiteY10-202" fmla="*/ 1382403 h 1577983"/>
                    <a:gd name="connsiteX11-203" fmla="*/ 143684 w 628824"/>
                    <a:gd name="connsiteY11-204" fmla="*/ 1138563 h 1577983"/>
                    <a:gd name="connsiteX12-205" fmla="*/ 97964 w 628824"/>
                    <a:gd name="connsiteY12-206" fmla="*/ 1024263 h 1577983"/>
                    <a:gd name="connsiteX13-207" fmla="*/ 59864 w 628824"/>
                    <a:gd name="connsiteY13-208" fmla="*/ 932823 h 1577983"/>
                    <a:gd name="connsiteX14-209" fmla="*/ 12489 w 628824"/>
                    <a:gd name="connsiteY14-210" fmla="*/ 604303 h 1577983"/>
                    <a:gd name="connsiteX15-211" fmla="*/ 15716 w 628824"/>
                    <a:gd name="connsiteY15-212" fmla="*/ 290979 h 1577983"/>
                    <a:gd name="connsiteX16-213" fmla="*/ 106787 w 628824"/>
                    <a:gd name="connsiteY16-214" fmla="*/ 80584 h 1577983"/>
                    <a:gd name="connsiteX17-215" fmla="*/ 271603 w 628824"/>
                    <a:gd name="connsiteY17-216" fmla="*/ 36061 h 1577983"/>
                  </a:gdLst>
                  <a:ahLst/>
                  <a:cxnLst>
                    <a:cxn ang="0">
                      <a:pos x="connsiteX0-181" y="connsiteY0-182"/>
                    </a:cxn>
                    <a:cxn ang="0">
                      <a:pos x="connsiteX1-183" y="connsiteY1-184"/>
                    </a:cxn>
                    <a:cxn ang="0">
                      <a:pos x="connsiteX2-185" y="connsiteY2-186"/>
                    </a:cxn>
                    <a:cxn ang="0">
                      <a:pos x="connsiteX3-187" y="connsiteY3-188"/>
                    </a:cxn>
                    <a:cxn ang="0">
                      <a:pos x="connsiteX4-189" y="connsiteY4-190"/>
                    </a:cxn>
                    <a:cxn ang="0">
                      <a:pos x="connsiteX5-191" y="connsiteY5-192"/>
                    </a:cxn>
                    <a:cxn ang="0">
                      <a:pos x="connsiteX6-193" y="connsiteY6-194"/>
                    </a:cxn>
                    <a:cxn ang="0">
                      <a:pos x="connsiteX7-195" y="connsiteY7-196"/>
                    </a:cxn>
                    <a:cxn ang="0">
                      <a:pos x="connsiteX8-197" y="connsiteY8-198"/>
                    </a:cxn>
                    <a:cxn ang="0">
                      <a:pos x="connsiteX9-199" y="connsiteY9-200"/>
                    </a:cxn>
                    <a:cxn ang="0">
                      <a:pos x="connsiteX10-201" y="connsiteY10-202"/>
                    </a:cxn>
                    <a:cxn ang="0">
                      <a:pos x="connsiteX11-203" y="connsiteY11-204"/>
                    </a:cxn>
                    <a:cxn ang="0">
                      <a:pos x="connsiteX12-205" y="connsiteY12-206"/>
                    </a:cxn>
                    <a:cxn ang="0">
                      <a:pos x="connsiteX13-207" y="connsiteY13-208"/>
                    </a:cxn>
                    <a:cxn ang="0">
                      <a:pos x="connsiteX14-209" y="connsiteY14-210"/>
                    </a:cxn>
                    <a:cxn ang="0">
                      <a:pos x="connsiteX15-211" y="connsiteY15-212"/>
                    </a:cxn>
                    <a:cxn ang="0">
                      <a:pos x="connsiteX16-213" y="connsiteY16-214"/>
                    </a:cxn>
                    <a:cxn ang="0">
                      <a:pos x="connsiteX17-215" y="connsiteY17-216"/>
                    </a:cxn>
                  </a:cxnLst>
                  <a:rect l="l" t="t" r="r" b="b"/>
                  <a:pathLst>
                    <a:path w="628824" h="1577983">
                      <a:moveTo>
                        <a:pt x="271603" y="36061"/>
                      </a:moveTo>
                      <a:cubicBezTo>
                        <a:pt x="318299" y="72122"/>
                        <a:pt x="371850" y="166586"/>
                        <a:pt x="386962" y="296949"/>
                      </a:cubicBezTo>
                      <a:cubicBezTo>
                        <a:pt x="402074" y="427312"/>
                        <a:pt x="360913" y="690673"/>
                        <a:pt x="362277" y="818242"/>
                      </a:cubicBezTo>
                      <a:cubicBezTo>
                        <a:pt x="363641" y="945811"/>
                        <a:pt x="370616" y="973416"/>
                        <a:pt x="395144" y="1062363"/>
                      </a:cubicBezTo>
                      <a:cubicBezTo>
                        <a:pt x="419672" y="1151310"/>
                        <a:pt x="471344" y="1274453"/>
                        <a:pt x="509444" y="1351923"/>
                      </a:cubicBezTo>
                      <a:cubicBezTo>
                        <a:pt x="547544" y="1429393"/>
                        <a:pt x="618664" y="1490353"/>
                        <a:pt x="623744" y="1527183"/>
                      </a:cubicBezTo>
                      <a:cubicBezTo>
                        <a:pt x="628824" y="1564013"/>
                        <a:pt x="581834" y="1567823"/>
                        <a:pt x="539924" y="1572903"/>
                      </a:cubicBezTo>
                      <a:cubicBezTo>
                        <a:pt x="498014" y="1577983"/>
                        <a:pt x="401494" y="1571633"/>
                        <a:pt x="372284" y="1557663"/>
                      </a:cubicBezTo>
                      <a:cubicBezTo>
                        <a:pt x="343074" y="1543693"/>
                        <a:pt x="369744" y="1504323"/>
                        <a:pt x="364664" y="1489083"/>
                      </a:cubicBezTo>
                      <a:cubicBezTo>
                        <a:pt x="359584" y="1473843"/>
                        <a:pt x="363394" y="1484003"/>
                        <a:pt x="341804" y="1466223"/>
                      </a:cubicBezTo>
                      <a:cubicBezTo>
                        <a:pt x="320214" y="1448443"/>
                        <a:pt x="268144" y="1437013"/>
                        <a:pt x="235124" y="1382403"/>
                      </a:cubicBezTo>
                      <a:cubicBezTo>
                        <a:pt x="202104" y="1327793"/>
                        <a:pt x="166544" y="1198253"/>
                        <a:pt x="143684" y="1138563"/>
                      </a:cubicBezTo>
                      <a:cubicBezTo>
                        <a:pt x="120824" y="1078873"/>
                        <a:pt x="111934" y="1058553"/>
                        <a:pt x="97964" y="1024263"/>
                      </a:cubicBezTo>
                      <a:cubicBezTo>
                        <a:pt x="83994" y="989973"/>
                        <a:pt x="74110" y="1002816"/>
                        <a:pt x="59864" y="932823"/>
                      </a:cubicBezTo>
                      <a:cubicBezTo>
                        <a:pt x="45618" y="862830"/>
                        <a:pt x="19847" y="711277"/>
                        <a:pt x="12489" y="604303"/>
                      </a:cubicBezTo>
                      <a:cubicBezTo>
                        <a:pt x="5131" y="497329"/>
                        <a:pt x="0" y="378265"/>
                        <a:pt x="15716" y="290979"/>
                      </a:cubicBezTo>
                      <a:cubicBezTo>
                        <a:pt x="31432" y="203693"/>
                        <a:pt x="64139" y="123070"/>
                        <a:pt x="106787" y="80584"/>
                      </a:cubicBezTo>
                      <a:cubicBezTo>
                        <a:pt x="149435" y="38098"/>
                        <a:pt x="224907" y="0"/>
                        <a:pt x="271603" y="3606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cxnSp>
          <p:nvCxnSpPr>
            <p:cNvPr id="212" name="直接连接符 211"/>
            <p:cNvCxnSpPr/>
            <p:nvPr/>
          </p:nvCxnSpPr>
          <p:spPr>
            <a:xfrm>
              <a:off x="4657122" y="3539336"/>
              <a:ext cx="432048" cy="360787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84"/>
          <p:cNvGrpSpPr/>
          <p:nvPr/>
        </p:nvGrpSpPr>
        <p:grpSpPr bwMode="auto">
          <a:xfrm rot="-781097">
            <a:off x="1552575" y="3676650"/>
            <a:ext cx="868363" cy="1778000"/>
            <a:chOff x="6249516" y="3745607"/>
            <a:chExt cx="867882" cy="1778689"/>
          </a:xfrm>
        </p:grpSpPr>
        <p:grpSp>
          <p:nvGrpSpPr>
            <p:cNvPr id="6241" name="组合 98"/>
            <p:cNvGrpSpPr/>
            <p:nvPr/>
          </p:nvGrpSpPr>
          <p:grpSpPr bwMode="auto">
            <a:xfrm rot="1835100">
              <a:off x="6310507" y="4642945"/>
              <a:ext cx="792083" cy="869318"/>
              <a:chOff x="1433135" y="5678650"/>
              <a:chExt cx="1863416" cy="2045117"/>
            </a:xfrm>
          </p:grpSpPr>
          <p:grpSp>
            <p:nvGrpSpPr>
              <p:cNvPr id="6243" name="组合 74"/>
              <p:cNvGrpSpPr/>
              <p:nvPr/>
            </p:nvGrpSpPr>
            <p:grpSpPr bwMode="auto">
              <a:xfrm rot="-1294729">
                <a:off x="2089561" y="5974063"/>
                <a:ext cx="1206990" cy="1749704"/>
                <a:chOff x="1666347" y="-206405"/>
                <a:chExt cx="4372308" cy="5506292"/>
              </a:xfrm>
            </p:grpSpPr>
            <p:sp>
              <p:nvSpPr>
                <p:cNvPr id="223" name="任意多边形 222"/>
                <p:cNvSpPr/>
                <p:nvPr/>
              </p:nvSpPr>
              <p:spPr>
                <a:xfrm>
                  <a:off x="1746573" y="2709764"/>
                  <a:ext cx="4245697" cy="2492599"/>
                </a:xfrm>
                <a:custGeom>
                  <a:avLst/>
                  <a:gdLst>
                    <a:gd name="connsiteX0" fmla="*/ 112183 w 4237566"/>
                    <a:gd name="connsiteY0" fmla="*/ 690033 h 2497666"/>
                    <a:gd name="connsiteX1" fmla="*/ 10583 w 4237566"/>
                    <a:gd name="connsiteY1" fmla="*/ 1198033 h 2497666"/>
                    <a:gd name="connsiteX2" fmla="*/ 175683 w 4237566"/>
                    <a:gd name="connsiteY2" fmla="*/ 1540933 h 2497666"/>
                    <a:gd name="connsiteX3" fmla="*/ 124883 w 4237566"/>
                    <a:gd name="connsiteY3" fmla="*/ 1693333 h 2497666"/>
                    <a:gd name="connsiteX4" fmla="*/ 289983 w 4237566"/>
                    <a:gd name="connsiteY4" fmla="*/ 1858433 h 2497666"/>
                    <a:gd name="connsiteX5" fmla="*/ 1102783 w 4237566"/>
                    <a:gd name="connsiteY5" fmla="*/ 2099733 h 2497666"/>
                    <a:gd name="connsiteX6" fmla="*/ 1610783 w 4237566"/>
                    <a:gd name="connsiteY6" fmla="*/ 2048933 h 2497666"/>
                    <a:gd name="connsiteX7" fmla="*/ 2448983 w 4237566"/>
                    <a:gd name="connsiteY7" fmla="*/ 2353733 h 2497666"/>
                    <a:gd name="connsiteX8" fmla="*/ 3579283 w 4237566"/>
                    <a:gd name="connsiteY8" fmla="*/ 2455333 h 2497666"/>
                    <a:gd name="connsiteX9" fmla="*/ 4150783 w 4237566"/>
                    <a:gd name="connsiteY9" fmla="*/ 2099733 h 2497666"/>
                    <a:gd name="connsiteX10" fmla="*/ 4099983 w 4237566"/>
                    <a:gd name="connsiteY10" fmla="*/ 1325033 h 2497666"/>
                    <a:gd name="connsiteX11" fmla="*/ 3680883 w 4237566"/>
                    <a:gd name="connsiteY11" fmla="*/ 880533 h 2497666"/>
                    <a:gd name="connsiteX12" fmla="*/ 3096683 w 4237566"/>
                    <a:gd name="connsiteY12" fmla="*/ 613833 h 2497666"/>
                    <a:gd name="connsiteX13" fmla="*/ 2728383 w 4237566"/>
                    <a:gd name="connsiteY13" fmla="*/ 410633 h 2497666"/>
                    <a:gd name="connsiteX14" fmla="*/ 2182283 w 4237566"/>
                    <a:gd name="connsiteY14" fmla="*/ 55033 h 2497666"/>
                    <a:gd name="connsiteX15" fmla="*/ 1267883 w 4237566"/>
                    <a:gd name="connsiteY15" fmla="*/ 80433 h 2497666"/>
                    <a:gd name="connsiteX16" fmla="*/ 391583 w 4237566"/>
                    <a:gd name="connsiteY16" fmla="*/ 448733 h 2497666"/>
                    <a:gd name="connsiteX17" fmla="*/ 23283 w 4237566"/>
                    <a:gd name="connsiteY17" fmla="*/ 918633 h 2497666"/>
                    <a:gd name="connsiteX0-1" fmla="*/ 112183 w 4237566"/>
                    <a:gd name="connsiteY0-2" fmla="*/ 690033 h 2497666"/>
                    <a:gd name="connsiteX1-3" fmla="*/ 10583 w 4237566"/>
                    <a:gd name="connsiteY1-4" fmla="*/ 1198033 h 2497666"/>
                    <a:gd name="connsiteX2-5" fmla="*/ 175683 w 4237566"/>
                    <a:gd name="connsiteY2-6" fmla="*/ 1540933 h 2497666"/>
                    <a:gd name="connsiteX3-7" fmla="*/ 124883 w 4237566"/>
                    <a:gd name="connsiteY3-8" fmla="*/ 1693333 h 2497666"/>
                    <a:gd name="connsiteX4-9" fmla="*/ 289983 w 4237566"/>
                    <a:gd name="connsiteY4-10" fmla="*/ 1858433 h 2497666"/>
                    <a:gd name="connsiteX5-11" fmla="*/ 1102783 w 4237566"/>
                    <a:gd name="connsiteY5-12" fmla="*/ 2099733 h 2497666"/>
                    <a:gd name="connsiteX6-13" fmla="*/ 1610783 w 4237566"/>
                    <a:gd name="connsiteY6-14" fmla="*/ 2048933 h 2497666"/>
                    <a:gd name="connsiteX7-15" fmla="*/ 2448983 w 4237566"/>
                    <a:gd name="connsiteY7-16" fmla="*/ 2353733 h 2497666"/>
                    <a:gd name="connsiteX8-17" fmla="*/ 3579283 w 4237566"/>
                    <a:gd name="connsiteY8-18" fmla="*/ 2455333 h 2497666"/>
                    <a:gd name="connsiteX9-19" fmla="*/ 4150783 w 4237566"/>
                    <a:gd name="connsiteY9-20" fmla="*/ 2099733 h 2497666"/>
                    <a:gd name="connsiteX10-21" fmla="*/ 4099983 w 4237566"/>
                    <a:gd name="connsiteY10-22" fmla="*/ 1325033 h 2497666"/>
                    <a:gd name="connsiteX11-23" fmla="*/ 3680883 w 4237566"/>
                    <a:gd name="connsiteY11-24" fmla="*/ 880533 h 2497666"/>
                    <a:gd name="connsiteX12-25" fmla="*/ 3096683 w 4237566"/>
                    <a:gd name="connsiteY12-26" fmla="*/ 613833 h 2497666"/>
                    <a:gd name="connsiteX13-27" fmla="*/ 2728383 w 4237566"/>
                    <a:gd name="connsiteY13-28" fmla="*/ 410633 h 2497666"/>
                    <a:gd name="connsiteX14-29" fmla="*/ 2182283 w 4237566"/>
                    <a:gd name="connsiteY14-30" fmla="*/ 55033 h 2497666"/>
                    <a:gd name="connsiteX15-31" fmla="*/ 1267883 w 4237566"/>
                    <a:gd name="connsiteY15-32" fmla="*/ 80433 h 2497666"/>
                    <a:gd name="connsiteX16-33" fmla="*/ 391583 w 4237566"/>
                    <a:gd name="connsiteY16-34" fmla="*/ 448733 h 2497666"/>
                    <a:gd name="connsiteX17-35" fmla="*/ 23283 w 4237566"/>
                    <a:gd name="connsiteY17-36" fmla="*/ 918633 h 2497666"/>
                    <a:gd name="connsiteX18" fmla="*/ 112183 w 4237566"/>
                    <a:gd name="connsiteY18" fmla="*/ 690033 h 2497666"/>
                    <a:gd name="connsiteX0-37" fmla="*/ 12700 w 4226983"/>
                    <a:gd name="connsiteY0-38" fmla="*/ 918633 h 2497666"/>
                    <a:gd name="connsiteX1-39" fmla="*/ 0 w 4226983"/>
                    <a:gd name="connsiteY1-40" fmla="*/ 1198033 h 2497666"/>
                    <a:gd name="connsiteX2-41" fmla="*/ 165100 w 4226983"/>
                    <a:gd name="connsiteY2-42" fmla="*/ 1540933 h 2497666"/>
                    <a:gd name="connsiteX3-43" fmla="*/ 114300 w 4226983"/>
                    <a:gd name="connsiteY3-44" fmla="*/ 1693333 h 2497666"/>
                    <a:gd name="connsiteX4-45" fmla="*/ 279400 w 4226983"/>
                    <a:gd name="connsiteY4-46" fmla="*/ 1858433 h 2497666"/>
                    <a:gd name="connsiteX5-47" fmla="*/ 1092200 w 4226983"/>
                    <a:gd name="connsiteY5-48" fmla="*/ 2099733 h 2497666"/>
                    <a:gd name="connsiteX6-49" fmla="*/ 1600200 w 4226983"/>
                    <a:gd name="connsiteY6-50" fmla="*/ 2048933 h 2497666"/>
                    <a:gd name="connsiteX7-51" fmla="*/ 2438400 w 4226983"/>
                    <a:gd name="connsiteY7-52" fmla="*/ 2353733 h 2497666"/>
                    <a:gd name="connsiteX8-53" fmla="*/ 3568700 w 4226983"/>
                    <a:gd name="connsiteY8-54" fmla="*/ 2455333 h 2497666"/>
                    <a:gd name="connsiteX9-55" fmla="*/ 4140200 w 4226983"/>
                    <a:gd name="connsiteY9-56" fmla="*/ 2099733 h 2497666"/>
                    <a:gd name="connsiteX10-57" fmla="*/ 4089400 w 4226983"/>
                    <a:gd name="connsiteY10-58" fmla="*/ 1325033 h 2497666"/>
                    <a:gd name="connsiteX11-59" fmla="*/ 3670300 w 4226983"/>
                    <a:gd name="connsiteY11-60" fmla="*/ 880533 h 2497666"/>
                    <a:gd name="connsiteX12-61" fmla="*/ 3086100 w 4226983"/>
                    <a:gd name="connsiteY12-62" fmla="*/ 613833 h 2497666"/>
                    <a:gd name="connsiteX13-63" fmla="*/ 2717800 w 4226983"/>
                    <a:gd name="connsiteY13-64" fmla="*/ 410633 h 2497666"/>
                    <a:gd name="connsiteX14-65" fmla="*/ 2171700 w 4226983"/>
                    <a:gd name="connsiteY14-66" fmla="*/ 55033 h 2497666"/>
                    <a:gd name="connsiteX15-67" fmla="*/ 1257300 w 4226983"/>
                    <a:gd name="connsiteY15-68" fmla="*/ 80433 h 2497666"/>
                    <a:gd name="connsiteX16-69" fmla="*/ 381000 w 4226983"/>
                    <a:gd name="connsiteY16-70" fmla="*/ 448733 h 2497666"/>
                    <a:gd name="connsiteX17-71" fmla="*/ 12700 w 4226983"/>
                    <a:gd name="connsiteY17-72" fmla="*/ 918633 h 2497666"/>
                    <a:gd name="connsiteX0-73" fmla="*/ 12700 w 4226983"/>
                    <a:gd name="connsiteY0-74" fmla="*/ 918633 h 2497666"/>
                    <a:gd name="connsiteX1-75" fmla="*/ 0 w 4226983"/>
                    <a:gd name="connsiteY1-76" fmla="*/ 1198033 h 2497666"/>
                    <a:gd name="connsiteX2-77" fmla="*/ 108620 w 4226983"/>
                    <a:gd name="connsiteY2-78" fmla="*/ 1499137 h 2497666"/>
                    <a:gd name="connsiteX3-79" fmla="*/ 114300 w 4226983"/>
                    <a:gd name="connsiteY3-80" fmla="*/ 1693333 h 2497666"/>
                    <a:gd name="connsiteX4-81" fmla="*/ 279400 w 4226983"/>
                    <a:gd name="connsiteY4-82" fmla="*/ 1858433 h 2497666"/>
                    <a:gd name="connsiteX5-83" fmla="*/ 1092200 w 4226983"/>
                    <a:gd name="connsiteY5-84" fmla="*/ 2099733 h 2497666"/>
                    <a:gd name="connsiteX6-85" fmla="*/ 1600200 w 4226983"/>
                    <a:gd name="connsiteY6-86" fmla="*/ 2048933 h 2497666"/>
                    <a:gd name="connsiteX7-87" fmla="*/ 2438400 w 4226983"/>
                    <a:gd name="connsiteY7-88" fmla="*/ 2353733 h 2497666"/>
                    <a:gd name="connsiteX8-89" fmla="*/ 3568700 w 4226983"/>
                    <a:gd name="connsiteY8-90" fmla="*/ 2455333 h 2497666"/>
                    <a:gd name="connsiteX9-91" fmla="*/ 4140200 w 4226983"/>
                    <a:gd name="connsiteY9-92" fmla="*/ 2099733 h 2497666"/>
                    <a:gd name="connsiteX10-93" fmla="*/ 4089400 w 4226983"/>
                    <a:gd name="connsiteY10-94" fmla="*/ 1325033 h 2497666"/>
                    <a:gd name="connsiteX11-95" fmla="*/ 3670300 w 4226983"/>
                    <a:gd name="connsiteY11-96" fmla="*/ 880533 h 2497666"/>
                    <a:gd name="connsiteX12-97" fmla="*/ 3086100 w 4226983"/>
                    <a:gd name="connsiteY12-98" fmla="*/ 613833 h 2497666"/>
                    <a:gd name="connsiteX13-99" fmla="*/ 2717800 w 4226983"/>
                    <a:gd name="connsiteY13-100" fmla="*/ 410633 h 2497666"/>
                    <a:gd name="connsiteX14-101" fmla="*/ 2171700 w 4226983"/>
                    <a:gd name="connsiteY14-102" fmla="*/ 55033 h 2497666"/>
                    <a:gd name="connsiteX15-103" fmla="*/ 1257300 w 4226983"/>
                    <a:gd name="connsiteY15-104" fmla="*/ 80433 h 2497666"/>
                    <a:gd name="connsiteX16-105" fmla="*/ 381000 w 4226983"/>
                    <a:gd name="connsiteY16-106" fmla="*/ 448733 h 2497666"/>
                    <a:gd name="connsiteX17-107" fmla="*/ 12700 w 4226983"/>
                    <a:gd name="connsiteY17-108" fmla="*/ 918633 h 2497666"/>
                  </a:gdLst>
                  <a:ahLst/>
                  <a:cxnLst>
                    <a:cxn ang="0">
                      <a:pos x="connsiteX0-73" y="connsiteY0-74"/>
                    </a:cxn>
                    <a:cxn ang="0">
                      <a:pos x="connsiteX1-75" y="connsiteY1-76"/>
                    </a:cxn>
                    <a:cxn ang="0">
                      <a:pos x="connsiteX2-77" y="connsiteY2-78"/>
                    </a:cxn>
                    <a:cxn ang="0">
                      <a:pos x="connsiteX3-79" y="connsiteY3-80"/>
                    </a:cxn>
                    <a:cxn ang="0">
                      <a:pos x="connsiteX4-81" y="connsiteY4-82"/>
                    </a:cxn>
                    <a:cxn ang="0">
                      <a:pos x="connsiteX5-83" y="connsiteY5-84"/>
                    </a:cxn>
                    <a:cxn ang="0">
                      <a:pos x="connsiteX6-85" y="connsiteY6-86"/>
                    </a:cxn>
                    <a:cxn ang="0">
                      <a:pos x="connsiteX7-87" y="connsiteY7-88"/>
                    </a:cxn>
                    <a:cxn ang="0">
                      <a:pos x="connsiteX8-89" y="connsiteY8-90"/>
                    </a:cxn>
                    <a:cxn ang="0">
                      <a:pos x="connsiteX9-91" y="connsiteY9-92"/>
                    </a:cxn>
                    <a:cxn ang="0">
                      <a:pos x="connsiteX10-93" y="connsiteY10-94"/>
                    </a:cxn>
                    <a:cxn ang="0">
                      <a:pos x="connsiteX11-95" y="connsiteY11-96"/>
                    </a:cxn>
                    <a:cxn ang="0">
                      <a:pos x="connsiteX12-97" y="connsiteY12-98"/>
                    </a:cxn>
                    <a:cxn ang="0">
                      <a:pos x="connsiteX13-99" y="connsiteY13-100"/>
                    </a:cxn>
                    <a:cxn ang="0">
                      <a:pos x="connsiteX14-101" y="connsiteY14-102"/>
                    </a:cxn>
                    <a:cxn ang="0">
                      <a:pos x="connsiteX15-103" y="connsiteY15-104"/>
                    </a:cxn>
                    <a:cxn ang="0">
                      <a:pos x="connsiteX16-105" y="connsiteY16-106"/>
                    </a:cxn>
                    <a:cxn ang="0">
                      <a:pos x="connsiteX17-107" y="connsiteY17-108"/>
                    </a:cxn>
                  </a:cxnLst>
                  <a:rect l="l" t="t" r="r" b="b"/>
                  <a:pathLst>
                    <a:path w="4226983" h="2497666">
                      <a:moveTo>
                        <a:pt x="12700" y="918633"/>
                      </a:moveTo>
                      <a:lnTo>
                        <a:pt x="0" y="1198033"/>
                      </a:lnTo>
                      <a:cubicBezTo>
                        <a:pt x="10583" y="1339850"/>
                        <a:pt x="89570" y="1416587"/>
                        <a:pt x="108620" y="1499137"/>
                      </a:cubicBezTo>
                      <a:cubicBezTo>
                        <a:pt x="127670" y="1581687"/>
                        <a:pt x="85837" y="1633450"/>
                        <a:pt x="114300" y="1693333"/>
                      </a:cubicBezTo>
                      <a:cubicBezTo>
                        <a:pt x="142763" y="1753216"/>
                        <a:pt x="116417" y="1790700"/>
                        <a:pt x="279400" y="1858433"/>
                      </a:cubicBezTo>
                      <a:cubicBezTo>
                        <a:pt x="442383" y="1926166"/>
                        <a:pt x="872067" y="2067983"/>
                        <a:pt x="1092200" y="2099733"/>
                      </a:cubicBezTo>
                      <a:cubicBezTo>
                        <a:pt x="1312333" y="2131483"/>
                        <a:pt x="1375833" y="2006600"/>
                        <a:pt x="1600200" y="2048933"/>
                      </a:cubicBezTo>
                      <a:cubicBezTo>
                        <a:pt x="1824567" y="2091266"/>
                        <a:pt x="2110317" y="2286000"/>
                        <a:pt x="2438400" y="2353733"/>
                      </a:cubicBezTo>
                      <a:cubicBezTo>
                        <a:pt x="2766483" y="2421466"/>
                        <a:pt x="3285067" y="2497666"/>
                        <a:pt x="3568700" y="2455333"/>
                      </a:cubicBezTo>
                      <a:cubicBezTo>
                        <a:pt x="3852333" y="2413000"/>
                        <a:pt x="4053417" y="2288116"/>
                        <a:pt x="4140200" y="2099733"/>
                      </a:cubicBezTo>
                      <a:cubicBezTo>
                        <a:pt x="4226983" y="1911350"/>
                        <a:pt x="4167717" y="1528233"/>
                        <a:pt x="4089400" y="1325033"/>
                      </a:cubicBezTo>
                      <a:cubicBezTo>
                        <a:pt x="4011083" y="1121833"/>
                        <a:pt x="3837516" y="999066"/>
                        <a:pt x="3670300" y="880533"/>
                      </a:cubicBezTo>
                      <a:cubicBezTo>
                        <a:pt x="3503084" y="762000"/>
                        <a:pt x="3244850" y="692150"/>
                        <a:pt x="3086100" y="613833"/>
                      </a:cubicBezTo>
                      <a:cubicBezTo>
                        <a:pt x="2927350" y="535516"/>
                        <a:pt x="2870200" y="503766"/>
                        <a:pt x="2717800" y="410633"/>
                      </a:cubicBezTo>
                      <a:cubicBezTo>
                        <a:pt x="2565400" y="317500"/>
                        <a:pt x="2415116" y="110066"/>
                        <a:pt x="2171700" y="55033"/>
                      </a:cubicBezTo>
                      <a:cubicBezTo>
                        <a:pt x="1928284" y="0"/>
                        <a:pt x="1555750" y="14816"/>
                        <a:pt x="1257300" y="80433"/>
                      </a:cubicBezTo>
                      <a:cubicBezTo>
                        <a:pt x="958850" y="146050"/>
                        <a:pt x="588433" y="309033"/>
                        <a:pt x="381000" y="448733"/>
                      </a:cubicBezTo>
                      <a:cubicBezTo>
                        <a:pt x="173567" y="588433"/>
                        <a:pt x="93133" y="753533"/>
                        <a:pt x="12700" y="91863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24" name="任意多边形 223"/>
                <p:cNvSpPr/>
                <p:nvPr/>
              </p:nvSpPr>
              <p:spPr>
                <a:xfrm>
                  <a:off x="4391402" y="2881908"/>
                  <a:ext cx="1554957" cy="1352121"/>
                </a:xfrm>
                <a:custGeom>
                  <a:avLst/>
                  <a:gdLst>
                    <a:gd name="connsiteX0" fmla="*/ 12700 w 1530350"/>
                    <a:gd name="connsiteY0" fmla="*/ 192617 h 1454150"/>
                    <a:gd name="connsiteX1" fmla="*/ 139700 w 1530350"/>
                    <a:gd name="connsiteY1" fmla="*/ 446617 h 1454150"/>
                    <a:gd name="connsiteX2" fmla="*/ 622300 w 1530350"/>
                    <a:gd name="connsiteY2" fmla="*/ 649817 h 1454150"/>
                    <a:gd name="connsiteX3" fmla="*/ 723900 w 1530350"/>
                    <a:gd name="connsiteY3" fmla="*/ 726017 h 1454150"/>
                    <a:gd name="connsiteX4" fmla="*/ 660400 w 1530350"/>
                    <a:gd name="connsiteY4" fmla="*/ 929217 h 1454150"/>
                    <a:gd name="connsiteX5" fmla="*/ 762000 w 1530350"/>
                    <a:gd name="connsiteY5" fmla="*/ 1170517 h 1454150"/>
                    <a:gd name="connsiteX6" fmla="*/ 1066800 w 1530350"/>
                    <a:gd name="connsiteY6" fmla="*/ 1284817 h 1454150"/>
                    <a:gd name="connsiteX7" fmla="*/ 1282700 w 1530350"/>
                    <a:gd name="connsiteY7" fmla="*/ 1170517 h 1454150"/>
                    <a:gd name="connsiteX8" fmla="*/ 1460500 w 1530350"/>
                    <a:gd name="connsiteY8" fmla="*/ 1322917 h 1454150"/>
                    <a:gd name="connsiteX9" fmla="*/ 1473200 w 1530350"/>
                    <a:gd name="connsiteY9" fmla="*/ 1437217 h 1454150"/>
                    <a:gd name="connsiteX10" fmla="*/ 1498600 w 1530350"/>
                    <a:gd name="connsiteY10" fmla="*/ 1221317 h 1454150"/>
                    <a:gd name="connsiteX11" fmla="*/ 1282700 w 1530350"/>
                    <a:gd name="connsiteY11" fmla="*/ 865717 h 1454150"/>
                    <a:gd name="connsiteX12" fmla="*/ 876300 w 1530350"/>
                    <a:gd name="connsiteY12" fmla="*/ 599017 h 1454150"/>
                    <a:gd name="connsiteX13" fmla="*/ 482600 w 1530350"/>
                    <a:gd name="connsiteY13" fmla="*/ 446617 h 1454150"/>
                    <a:gd name="connsiteX14" fmla="*/ 139700 w 1530350"/>
                    <a:gd name="connsiteY14" fmla="*/ 192617 h 1454150"/>
                    <a:gd name="connsiteX15" fmla="*/ 63500 w 1530350"/>
                    <a:gd name="connsiteY15" fmla="*/ 2117 h 1454150"/>
                    <a:gd name="connsiteX16" fmla="*/ 12700 w 1530350"/>
                    <a:gd name="connsiteY16" fmla="*/ 192617 h 1454150"/>
                    <a:gd name="connsiteX0-1" fmla="*/ 12700 w 1528233"/>
                    <a:gd name="connsiteY0-2" fmla="*/ 192617 h 1331384"/>
                    <a:gd name="connsiteX1-3" fmla="*/ 139700 w 1528233"/>
                    <a:gd name="connsiteY1-4" fmla="*/ 446617 h 1331384"/>
                    <a:gd name="connsiteX2-5" fmla="*/ 622300 w 1528233"/>
                    <a:gd name="connsiteY2-6" fmla="*/ 649817 h 1331384"/>
                    <a:gd name="connsiteX3-7" fmla="*/ 723900 w 1528233"/>
                    <a:gd name="connsiteY3-8" fmla="*/ 726017 h 1331384"/>
                    <a:gd name="connsiteX4-9" fmla="*/ 660400 w 1528233"/>
                    <a:gd name="connsiteY4-10" fmla="*/ 929217 h 1331384"/>
                    <a:gd name="connsiteX5-11" fmla="*/ 762000 w 1528233"/>
                    <a:gd name="connsiteY5-12" fmla="*/ 1170517 h 1331384"/>
                    <a:gd name="connsiteX6-13" fmla="*/ 1066800 w 1528233"/>
                    <a:gd name="connsiteY6-14" fmla="*/ 1284817 h 1331384"/>
                    <a:gd name="connsiteX7-15" fmla="*/ 1282700 w 1528233"/>
                    <a:gd name="connsiteY7-16" fmla="*/ 1170517 h 1331384"/>
                    <a:gd name="connsiteX8-17" fmla="*/ 1460500 w 1528233"/>
                    <a:gd name="connsiteY8-18" fmla="*/ 1322917 h 1331384"/>
                    <a:gd name="connsiteX9-19" fmla="*/ 1498600 w 1528233"/>
                    <a:gd name="connsiteY9-20" fmla="*/ 1221317 h 1331384"/>
                    <a:gd name="connsiteX10-21" fmla="*/ 1282700 w 1528233"/>
                    <a:gd name="connsiteY10-22" fmla="*/ 865717 h 1331384"/>
                    <a:gd name="connsiteX11-23" fmla="*/ 876300 w 1528233"/>
                    <a:gd name="connsiteY11-24" fmla="*/ 599017 h 1331384"/>
                    <a:gd name="connsiteX12-25" fmla="*/ 482600 w 1528233"/>
                    <a:gd name="connsiteY12-26" fmla="*/ 446617 h 1331384"/>
                    <a:gd name="connsiteX13-27" fmla="*/ 139700 w 1528233"/>
                    <a:gd name="connsiteY13-28" fmla="*/ 192617 h 1331384"/>
                    <a:gd name="connsiteX14-29" fmla="*/ 63500 w 1528233"/>
                    <a:gd name="connsiteY14-30" fmla="*/ 2117 h 1331384"/>
                    <a:gd name="connsiteX15-31" fmla="*/ 12700 w 1528233"/>
                    <a:gd name="connsiteY15-32" fmla="*/ 192617 h 1331384"/>
                    <a:gd name="connsiteX0-33" fmla="*/ 12700 w 1539644"/>
                    <a:gd name="connsiteY0-34" fmla="*/ 192617 h 1399696"/>
                    <a:gd name="connsiteX1-35" fmla="*/ 139700 w 1539644"/>
                    <a:gd name="connsiteY1-36" fmla="*/ 446617 h 1399696"/>
                    <a:gd name="connsiteX2-37" fmla="*/ 622300 w 1539644"/>
                    <a:gd name="connsiteY2-38" fmla="*/ 649817 h 1399696"/>
                    <a:gd name="connsiteX3-39" fmla="*/ 723900 w 1539644"/>
                    <a:gd name="connsiteY3-40" fmla="*/ 726017 h 1399696"/>
                    <a:gd name="connsiteX4-41" fmla="*/ 660400 w 1539644"/>
                    <a:gd name="connsiteY4-42" fmla="*/ 929217 h 1399696"/>
                    <a:gd name="connsiteX5-43" fmla="*/ 762000 w 1539644"/>
                    <a:gd name="connsiteY5-44" fmla="*/ 1170517 h 1399696"/>
                    <a:gd name="connsiteX6-45" fmla="*/ 1066800 w 1539644"/>
                    <a:gd name="connsiteY6-46" fmla="*/ 1284817 h 1399696"/>
                    <a:gd name="connsiteX7-47" fmla="*/ 1282700 w 1539644"/>
                    <a:gd name="connsiteY7-48" fmla="*/ 1170517 h 1399696"/>
                    <a:gd name="connsiteX8-49" fmla="*/ 1503661 w 1539644"/>
                    <a:gd name="connsiteY8-50" fmla="*/ 1391229 h 1399696"/>
                    <a:gd name="connsiteX9-51" fmla="*/ 1498600 w 1539644"/>
                    <a:gd name="connsiteY9-52" fmla="*/ 1221317 h 1399696"/>
                    <a:gd name="connsiteX10-53" fmla="*/ 1282700 w 1539644"/>
                    <a:gd name="connsiteY10-54" fmla="*/ 865717 h 1399696"/>
                    <a:gd name="connsiteX11-55" fmla="*/ 876300 w 1539644"/>
                    <a:gd name="connsiteY11-56" fmla="*/ 599017 h 1399696"/>
                    <a:gd name="connsiteX12-57" fmla="*/ 482600 w 1539644"/>
                    <a:gd name="connsiteY12-58" fmla="*/ 446617 h 1399696"/>
                    <a:gd name="connsiteX13-59" fmla="*/ 139700 w 1539644"/>
                    <a:gd name="connsiteY13-60" fmla="*/ 192617 h 1399696"/>
                    <a:gd name="connsiteX14-61" fmla="*/ 63500 w 1539644"/>
                    <a:gd name="connsiteY14-62" fmla="*/ 2117 h 1399696"/>
                    <a:gd name="connsiteX15-63" fmla="*/ 12700 w 1539644"/>
                    <a:gd name="connsiteY15-64" fmla="*/ 192617 h 1399696"/>
                    <a:gd name="connsiteX0-65" fmla="*/ 12700 w 1535427"/>
                    <a:gd name="connsiteY0-66" fmla="*/ 192617 h 1391229"/>
                    <a:gd name="connsiteX1-67" fmla="*/ 139700 w 1535427"/>
                    <a:gd name="connsiteY1-68" fmla="*/ 446617 h 1391229"/>
                    <a:gd name="connsiteX2-69" fmla="*/ 622300 w 1535427"/>
                    <a:gd name="connsiteY2-70" fmla="*/ 649817 h 1391229"/>
                    <a:gd name="connsiteX3-71" fmla="*/ 723900 w 1535427"/>
                    <a:gd name="connsiteY3-72" fmla="*/ 726017 h 1391229"/>
                    <a:gd name="connsiteX4-73" fmla="*/ 660400 w 1535427"/>
                    <a:gd name="connsiteY4-74" fmla="*/ 929217 h 1391229"/>
                    <a:gd name="connsiteX5-75" fmla="*/ 762000 w 1535427"/>
                    <a:gd name="connsiteY5-76" fmla="*/ 1170517 h 1391229"/>
                    <a:gd name="connsiteX6-77" fmla="*/ 1066800 w 1535427"/>
                    <a:gd name="connsiteY6-78" fmla="*/ 1284817 h 1391229"/>
                    <a:gd name="connsiteX7-79" fmla="*/ 1282700 w 1535427"/>
                    <a:gd name="connsiteY7-80" fmla="*/ 1170517 h 1391229"/>
                    <a:gd name="connsiteX8-81" fmla="*/ 1503661 w 1535427"/>
                    <a:gd name="connsiteY8-82" fmla="*/ 1391229 h 1391229"/>
                    <a:gd name="connsiteX9-83" fmla="*/ 1498600 w 1535427"/>
                    <a:gd name="connsiteY9-84" fmla="*/ 1221317 h 1391229"/>
                    <a:gd name="connsiteX10-85" fmla="*/ 1282700 w 1535427"/>
                    <a:gd name="connsiteY10-86" fmla="*/ 865717 h 1391229"/>
                    <a:gd name="connsiteX11-87" fmla="*/ 876300 w 1535427"/>
                    <a:gd name="connsiteY11-88" fmla="*/ 599017 h 1391229"/>
                    <a:gd name="connsiteX12-89" fmla="*/ 482600 w 1535427"/>
                    <a:gd name="connsiteY12-90" fmla="*/ 446617 h 1391229"/>
                    <a:gd name="connsiteX13-91" fmla="*/ 139700 w 1535427"/>
                    <a:gd name="connsiteY13-92" fmla="*/ 192617 h 1391229"/>
                    <a:gd name="connsiteX14-93" fmla="*/ 63500 w 1535427"/>
                    <a:gd name="connsiteY14-94" fmla="*/ 2117 h 1391229"/>
                    <a:gd name="connsiteX15-95" fmla="*/ 12700 w 1535427"/>
                    <a:gd name="connsiteY15-96" fmla="*/ 192617 h 1391229"/>
                    <a:gd name="connsiteX0-97" fmla="*/ 12700 w 1540488"/>
                    <a:gd name="connsiteY0-98" fmla="*/ 192617 h 1391229"/>
                    <a:gd name="connsiteX1-99" fmla="*/ 139700 w 1540488"/>
                    <a:gd name="connsiteY1-100" fmla="*/ 446617 h 1391229"/>
                    <a:gd name="connsiteX2-101" fmla="*/ 622300 w 1540488"/>
                    <a:gd name="connsiteY2-102" fmla="*/ 649817 h 1391229"/>
                    <a:gd name="connsiteX3-103" fmla="*/ 723900 w 1540488"/>
                    <a:gd name="connsiteY3-104" fmla="*/ 726017 h 1391229"/>
                    <a:gd name="connsiteX4-105" fmla="*/ 660400 w 1540488"/>
                    <a:gd name="connsiteY4-106" fmla="*/ 929217 h 1391229"/>
                    <a:gd name="connsiteX5-107" fmla="*/ 762000 w 1540488"/>
                    <a:gd name="connsiteY5-108" fmla="*/ 1170517 h 1391229"/>
                    <a:gd name="connsiteX6-109" fmla="*/ 1066800 w 1540488"/>
                    <a:gd name="connsiteY6-110" fmla="*/ 1284817 h 1391229"/>
                    <a:gd name="connsiteX7-111" fmla="*/ 1282700 w 1540488"/>
                    <a:gd name="connsiteY7-112" fmla="*/ 1170517 h 1391229"/>
                    <a:gd name="connsiteX8-113" fmla="*/ 1503661 w 1540488"/>
                    <a:gd name="connsiteY8-114" fmla="*/ 1391229 h 1391229"/>
                    <a:gd name="connsiteX9-115" fmla="*/ 1503661 w 1540488"/>
                    <a:gd name="connsiteY9-116" fmla="*/ 1175206 h 1391229"/>
                    <a:gd name="connsiteX10-117" fmla="*/ 1282700 w 1540488"/>
                    <a:gd name="connsiteY10-118" fmla="*/ 865717 h 1391229"/>
                    <a:gd name="connsiteX11-119" fmla="*/ 876300 w 1540488"/>
                    <a:gd name="connsiteY11-120" fmla="*/ 599017 h 1391229"/>
                    <a:gd name="connsiteX12-121" fmla="*/ 482600 w 1540488"/>
                    <a:gd name="connsiteY12-122" fmla="*/ 446617 h 1391229"/>
                    <a:gd name="connsiteX13-123" fmla="*/ 139700 w 1540488"/>
                    <a:gd name="connsiteY13-124" fmla="*/ 192617 h 1391229"/>
                    <a:gd name="connsiteX14-125" fmla="*/ 63500 w 1540488"/>
                    <a:gd name="connsiteY14-126" fmla="*/ 2117 h 1391229"/>
                    <a:gd name="connsiteX15-127" fmla="*/ 12700 w 1540488"/>
                    <a:gd name="connsiteY15-128" fmla="*/ 192617 h 1391229"/>
                    <a:gd name="connsiteX0-129" fmla="*/ 12700 w 1540488"/>
                    <a:gd name="connsiteY0-130" fmla="*/ 192617 h 1391229"/>
                    <a:gd name="connsiteX1-131" fmla="*/ 139700 w 1540488"/>
                    <a:gd name="connsiteY1-132" fmla="*/ 446617 h 1391229"/>
                    <a:gd name="connsiteX2-133" fmla="*/ 622300 w 1540488"/>
                    <a:gd name="connsiteY2-134" fmla="*/ 649817 h 1391229"/>
                    <a:gd name="connsiteX3-135" fmla="*/ 723900 w 1540488"/>
                    <a:gd name="connsiteY3-136" fmla="*/ 726017 h 1391229"/>
                    <a:gd name="connsiteX4-137" fmla="*/ 660400 w 1540488"/>
                    <a:gd name="connsiteY4-138" fmla="*/ 929217 h 1391229"/>
                    <a:gd name="connsiteX5-139" fmla="*/ 762000 w 1540488"/>
                    <a:gd name="connsiteY5-140" fmla="*/ 1170517 h 1391229"/>
                    <a:gd name="connsiteX6-141" fmla="*/ 1066800 w 1540488"/>
                    <a:gd name="connsiteY6-142" fmla="*/ 1284817 h 1391229"/>
                    <a:gd name="connsiteX7-143" fmla="*/ 1282700 w 1540488"/>
                    <a:gd name="connsiteY7-144" fmla="*/ 1170517 h 1391229"/>
                    <a:gd name="connsiteX8-145" fmla="*/ 1503661 w 1540488"/>
                    <a:gd name="connsiteY8-146" fmla="*/ 1391229 h 1391229"/>
                    <a:gd name="connsiteX9-147" fmla="*/ 1503661 w 1540488"/>
                    <a:gd name="connsiteY9-148" fmla="*/ 1175206 h 1391229"/>
                    <a:gd name="connsiteX10-149" fmla="*/ 1282700 w 1540488"/>
                    <a:gd name="connsiteY10-150" fmla="*/ 865717 h 1391229"/>
                    <a:gd name="connsiteX11-151" fmla="*/ 876300 w 1540488"/>
                    <a:gd name="connsiteY11-152" fmla="*/ 599017 h 1391229"/>
                    <a:gd name="connsiteX12-153" fmla="*/ 482600 w 1540488"/>
                    <a:gd name="connsiteY12-154" fmla="*/ 446617 h 1391229"/>
                    <a:gd name="connsiteX13-155" fmla="*/ 139700 w 1540488"/>
                    <a:gd name="connsiteY13-156" fmla="*/ 192617 h 1391229"/>
                    <a:gd name="connsiteX14-157" fmla="*/ 63500 w 1540488"/>
                    <a:gd name="connsiteY14-158" fmla="*/ 2117 h 1391229"/>
                    <a:gd name="connsiteX15-159" fmla="*/ 12700 w 1540488"/>
                    <a:gd name="connsiteY15-160" fmla="*/ 192617 h 1391229"/>
                    <a:gd name="connsiteX0-161" fmla="*/ 12700 w 1540488"/>
                    <a:gd name="connsiteY0-162" fmla="*/ 192617 h 1391229"/>
                    <a:gd name="connsiteX1-163" fmla="*/ 139700 w 1540488"/>
                    <a:gd name="connsiteY1-164" fmla="*/ 446617 h 1391229"/>
                    <a:gd name="connsiteX2-165" fmla="*/ 622300 w 1540488"/>
                    <a:gd name="connsiteY2-166" fmla="*/ 649817 h 1391229"/>
                    <a:gd name="connsiteX3-167" fmla="*/ 723900 w 1540488"/>
                    <a:gd name="connsiteY3-168" fmla="*/ 726017 h 1391229"/>
                    <a:gd name="connsiteX4-169" fmla="*/ 660400 w 1540488"/>
                    <a:gd name="connsiteY4-170" fmla="*/ 929217 h 1391229"/>
                    <a:gd name="connsiteX5-171" fmla="*/ 762000 w 1540488"/>
                    <a:gd name="connsiteY5-172" fmla="*/ 1170517 h 1391229"/>
                    <a:gd name="connsiteX6-173" fmla="*/ 1066800 w 1540488"/>
                    <a:gd name="connsiteY6-174" fmla="*/ 1284817 h 1391229"/>
                    <a:gd name="connsiteX7-175" fmla="*/ 1282700 w 1540488"/>
                    <a:gd name="connsiteY7-176" fmla="*/ 1170517 h 1391229"/>
                    <a:gd name="connsiteX8-177" fmla="*/ 1503661 w 1540488"/>
                    <a:gd name="connsiteY8-178" fmla="*/ 1391229 h 1391229"/>
                    <a:gd name="connsiteX9-179" fmla="*/ 1503661 w 1540488"/>
                    <a:gd name="connsiteY9-180" fmla="*/ 1175206 h 1391229"/>
                    <a:gd name="connsiteX10-181" fmla="*/ 1282700 w 1540488"/>
                    <a:gd name="connsiteY10-182" fmla="*/ 865717 h 1391229"/>
                    <a:gd name="connsiteX11-183" fmla="*/ 876300 w 1540488"/>
                    <a:gd name="connsiteY11-184" fmla="*/ 599017 h 1391229"/>
                    <a:gd name="connsiteX12-185" fmla="*/ 482600 w 1540488"/>
                    <a:gd name="connsiteY12-186" fmla="*/ 446617 h 1391229"/>
                    <a:gd name="connsiteX13-187" fmla="*/ 139700 w 1540488"/>
                    <a:gd name="connsiteY13-188" fmla="*/ 192617 h 1391229"/>
                    <a:gd name="connsiteX14-189" fmla="*/ 63500 w 1540488"/>
                    <a:gd name="connsiteY14-190" fmla="*/ 2117 h 1391229"/>
                    <a:gd name="connsiteX15-191" fmla="*/ 12700 w 1540488"/>
                    <a:gd name="connsiteY15-192" fmla="*/ 192617 h 1391229"/>
                    <a:gd name="connsiteX0-193" fmla="*/ 12700 w 1540488"/>
                    <a:gd name="connsiteY0-194" fmla="*/ 192617 h 1391229"/>
                    <a:gd name="connsiteX1-195" fmla="*/ 139700 w 1540488"/>
                    <a:gd name="connsiteY1-196" fmla="*/ 446617 h 1391229"/>
                    <a:gd name="connsiteX2-197" fmla="*/ 622300 w 1540488"/>
                    <a:gd name="connsiteY2-198" fmla="*/ 649817 h 1391229"/>
                    <a:gd name="connsiteX3-199" fmla="*/ 723900 w 1540488"/>
                    <a:gd name="connsiteY3-200" fmla="*/ 726017 h 1391229"/>
                    <a:gd name="connsiteX4-201" fmla="*/ 660400 w 1540488"/>
                    <a:gd name="connsiteY4-202" fmla="*/ 929217 h 1391229"/>
                    <a:gd name="connsiteX5-203" fmla="*/ 762000 w 1540488"/>
                    <a:gd name="connsiteY5-204" fmla="*/ 1170517 h 1391229"/>
                    <a:gd name="connsiteX6-205" fmla="*/ 1066800 w 1540488"/>
                    <a:gd name="connsiteY6-206" fmla="*/ 1284817 h 1391229"/>
                    <a:gd name="connsiteX7-207" fmla="*/ 1282700 w 1540488"/>
                    <a:gd name="connsiteY7-208" fmla="*/ 1170517 h 1391229"/>
                    <a:gd name="connsiteX8-209" fmla="*/ 1503661 w 1540488"/>
                    <a:gd name="connsiteY8-210" fmla="*/ 1391229 h 1391229"/>
                    <a:gd name="connsiteX9-211" fmla="*/ 1503661 w 1540488"/>
                    <a:gd name="connsiteY9-212" fmla="*/ 1175206 h 1391229"/>
                    <a:gd name="connsiteX10-213" fmla="*/ 1282700 w 1540488"/>
                    <a:gd name="connsiteY10-214" fmla="*/ 865717 h 1391229"/>
                    <a:gd name="connsiteX11-215" fmla="*/ 876300 w 1540488"/>
                    <a:gd name="connsiteY11-216" fmla="*/ 599017 h 1391229"/>
                    <a:gd name="connsiteX12-217" fmla="*/ 482600 w 1540488"/>
                    <a:gd name="connsiteY12-218" fmla="*/ 446617 h 1391229"/>
                    <a:gd name="connsiteX13-219" fmla="*/ 139700 w 1540488"/>
                    <a:gd name="connsiteY13-220" fmla="*/ 192617 h 1391229"/>
                    <a:gd name="connsiteX14-221" fmla="*/ 63500 w 1540488"/>
                    <a:gd name="connsiteY14-222" fmla="*/ 2117 h 1391229"/>
                    <a:gd name="connsiteX15-223" fmla="*/ 12700 w 1540488"/>
                    <a:gd name="connsiteY15-224" fmla="*/ 192617 h 1391229"/>
                    <a:gd name="connsiteX0-225" fmla="*/ 12700 w 1540488"/>
                    <a:gd name="connsiteY0-226" fmla="*/ 192617 h 1391229"/>
                    <a:gd name="connsiteX1-227" fmla="*/ 139700 w 1540488"/>
                    <a:gd name="connsiteY1-228" fmla="*/ 446617 h 1391229"/>
                    <a:gd name="connsiteX2-229" fmla="*/ 622300 w 1540488"/>
                    <a:gd name="connsiteY2-230" fmla="*/ 649817 h 1391229"/>
                    <a:gd name="connsiteX3-231" fmla="*/ 723900 w 1540488"/>
                    <a:gd name="connsiteY3-232" fmla="*/ 726017 h 1391229"/>
                    <a:gd name="connsiteX4-233" fmla="*/ 660400 w 1540488"/>
                    <a:gd name="connsiteY4-234" fmla="*/ 929217 h 1391229"/>
                    <a:gd name="connsiteX5-235" fmla="*/ 762000 w 1540488"/>
                    <a:gd name="connsiteY5-236" fmla="*/ 1170517 h 1391229"/>
                    <a:gd name="connsiteX6-237" fmla="*/ 999604 w 1540488"/>
                    <a:gd name="connsiteY6-238" fmla="*/ 1247214 h 1391229"/>
                    <a:gd name="connsiteX7-239" fmla="*/ 1282700 w 1540488"/>
                    <a:gd name="connsiteY7-240" fmla="*/ 1170517 h 1391229"/>
                    <a:gd name="connsiteX8-241" fmla="*/ 1503661 w 1540488"/>
                    <a:gd name="connsiteY8-242" fmla="*/ 1391229 h 1391229"/>
                    <a:gd name="connsiteX9-243" fmla="*/ 1503661 w 1540488"/>
                    <a:gd name="connsiteY9-244" fmla="*/ 1175206 h 1391229"/>
                    <a:gd name="connsiteX10-245" fmla="*/ 1282700 w 1540488"/>
                    <a:gd name="connsiteY10-246" fmla="*/ 865717 h 1391229"/>
                    <a:gd name="connsiteX11-247" fmla="*/ 876300 w 1540488"/>
                    <a:gd name="connsiteY11-248" fmla="*/ 599017 h 1391229"/>
                    <a:gd name="connsiteX12-249" fmla="*/ 482600 w 1540488"/>
                    <a:gd name="connsiteY12-250" fmla="*/ 446617 h 1391229"/>
                    <a:gd name="connsiteX13-251" fmla="*/ 139700 w 1540488"/>
                    <a:gd name="connsiteY13-252" fmla="*/ 192617 h 1391229"/>
                    <a:gd name="connsiteX14-253" fmla="*/ 63500 w 1540488"/>
                    <a:gd name="connsiteY14-254" fmla="*/ 2117 h 1391229"/>
                    <a:gd name="connsiteX15-255" fmla="*/ 12700 w 1540488"/>
                    <a:gd name="connsiteY15-256" fmla="*/ 192617 h 139122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  <a:cxn ang="0">
                      <a:pos x="connsiteX14-253" y="connsiteY14-254"/>
                    </a:cxn>
                    <a:cxn ang="0">
                      <a:pos x="connsiteX15-255" y="connsiteY15-256"/>
                    </a:cxn>
                  </a:cxnLst>
                  <a:rect l="l" t="t" r="r" b="b"/>
                  <a:pathLst>
                    <a:path w="1540488" h="1391229">
                      <a:moveTo>
                        <a:pt x="12700" y="192617"/>
                      </a:moveTo>
                      <a:cubicBezTo>
                        <a:pt x="25400" y="266700"/>
                        <a:pt x="38100" y="370417"/>
                        <a:pt x="139700" y="446617"/>
                      </a:cubicBezTo>
                      <a:cubicBezTo>
                        <a:pt x="241300" y="522817"/>
                        <a:pt x="524933" y="603250"/>
                        <a:pt x="622300" y="649817"/>
                      </a:cubicBezTo>
                      <a:cubicBezTo>
                        <a:pt x="719667" y="696384"/>
                        <a:pt x="713317" y="700617"/>
                        <a:pt x="723900" y="726017"/>
                      </a:cubicBezTo>
                      <a:cubicBezTo>
                        <a:pt x="702733" y="793750"/>
                        <a:pt x="654050" y="855134"/>
                        <a:pt x="660400" y="929217"/>
                      </a:cubicBezTo>
                      <a:cubicBezTo>
                        <a:pt x="666750" y="1003300"/>
                        <a:pt x="705466" y="1117518"/>
                        <a:pt x="762000" y="1170517"/>
                      </a:cubicBezTo>
                      <a:cubicBezTo>
                        <a:pt x="818534" y="1223516"/>
                        <a:pt x="912821" y="1247214"/>
                        <a:pt x="999604" y="1247214"/>
                      </a:cubicBezTo>
                      <a:cubicBezTo>
                        <a:pt x="1086387" y="1247214"/>
                        <a:pt x="1209543" y="1166400"/>
                        <a:pt x="1282700" y="1170517"/>
                      </a:cubicBezTo>
                      <a:cubicBezTo>
                        <a:pt x="1341223" y="1190659"/>
                        <a:pt x="1467678" y="1382762"/>
                        <a:pt x="1503661" y="1391229"/>
                      </a:cubicBezTo>
                      <a:cubicBezTo>
                        <a:pt x="1518139" y="1339322"/>
                        <a:pt x="1540488" y="1262791"/>
                        <a:pt x="1503661" y="1175206"/>
                      </a:cubicBezTo>
                      <a:cubicBezTo>
                        <a:pt x="1466834" y="1087621"/>
                        <a:pt x="1387260" y="961748"/>
                        <a:pt x="1282700" y="865717"/>
                      </a:cubicBezTo>
                      <a:cubicBezTo>
                        <a:pt x="1178140" y="769686"/>
                        <a:pt x="1009650" y="668867"/>
                        <a:pt x="876300" y="599017"/>
                      </a:cubicBezTo>
                      <a:cubicBezTo>
                        <a:pt x="742950" y="529167"/>
                        <a:pt x="605367" y="514350"/>
                        <a:pt x="482600" y="446617"/>
                      </a:cubicBezTo>
                      <a:cubicBezTo>
                        <a:pt x="359833" y="378884"/>
                        <a:pt x="209550" y="266700"/>
                        <a:pt x="139700" y="192617"/>
                      </a:cubicBezTo>
                      <a:cubicBezTo>
                        <a:pt x="69850" y="118534"/>
                        <a:pt x="84667" y="0"/>
                        <a:pt x="63500" y="2117"/>
                      </a:cubicBezTo>
                      <a:cubicBezTo>
                        <a:pt x="42333" y="4234"/>
                        <a:pt x="0" y="118534"/>
                        <a:pt x="12700" y="192617"/>
                      </a:cubicBezTo>
                      <a:close/>
                    </a:path>
                  </a:pathLst>
                </a:custGeom>
                <a:solidFill>
                  <a:schemeClr val="bg1">
                    <a:alpha val="2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25" name="任意多边形 224"/>
                <p:cNvSpPr/>
                <p:nvPr/>
              </p:nvSpPr>
              <p:spPr>
                <a:xfrm>
                  <a:off x="1606412" y="-303118"/>
                  <a:ext cx="3069337" cy="3891750"/>
                </a:xfrm>
                <a:custGeom>
                  <a:avLst/>
                  <a:gdLst>
                    <a:gd name="connsiteX0" fmla="*/ 105833 w 3033183"/>
                    <a:gd name="connsiteY0" fmla="*/ 1079500 h 3901017"/>
                    <a:gd name="connsiteX1" fmla="*/ 156633 w 3033183"/>
                    <a:gd name="connsiteY1" fmla="*/ 2057400 h 3901017"/>
                    <a:gd name="connsiteX2" fmla="*/ 93133 w 3033183"/>
                    <a:gd name="connsiteY2" fmla="*/ 3060700 h 3901017"/>
                    <a:gd name="connsiteX3" fmla="*/ 16933 w 3033183"/>
                    <a:gd name="connsiteY3" fmla="*/ 3581400 h 3901017"/>
                    <a:gd name="connsiteX4" fmla="*/ 194733 w 3033183"/>
                    <a:gd name="connsiteY4" fmla="*/ 3860800 h 3901017"/>
                    <a:gd name="connsiteX5" fmla="*/ 766233 w 3033183"/>
                    <a:gd name="connsiteY5" fmla="*/ 3822700 h 3901017"/>
                    <a:gd name="connsiteX6" fmla="*/ 2048933 w 3033183"/>
                    <a:gd name="connsiteY6" fmla="*/ 3492500 h 3901017"/>
                    <a:gd name="connsiteX7" fmla="*/ 2950633 w 3033183"/>
                    <a:gd name="connsiteY7" fmla="*/ 3403600 h 3901017"/>
                    <a:gd name="connsiteX8" fmla="*/ 2887133 w 3033183"/>
                    <a:gd name="connsiteY8" fmla="*/ 2832100 h 3901017"/>
                    <a:gd name="connsiteX9" fmla="*/ 2988733 w 3033183"/>
                    <a:gd name="connsiteY9" fmla="*/ 1765300 h 3901017"/>
                    <a:gd name="connsiteX10" fmla="*/ 2823633 w 3033183"/>
                    <a:gd name="connsiteY10" fmla="*/ 584200 h 3901017"/>
                    <a:gd name="connsiteX11" fmla="*/ 1731433 w 3033183"/>
                    <a:gd name="connsiteY11" fmla="*/ 25400 h 3901017"/>
                    <a:gd name="connsiteX12" fmla="*/ 499533 w 3033183"/>
                    <a:gd name="connsiteY12" fmla="*/ 431800 h 3901017"/>
                    <a:gd name="connsiteX13" fmla="*/ 105833 w 3033183"/>
                    <a:gd name="connsiteY13" fmla="*/ 1079500 h 3901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33183" h="3901017">
                      <a:moveTo>
                        <a:pt x="105833" y="1079500"/>
                      </a:moveTo>
                      <a:cubicBezTo>
                        <a:pt x="48683" y="1350433"/>
                        <a:pt x="158750" y="1727200"/>
                        <a:pt x="156633" y="2057400"/>
                      </a:cubicBezTo>
                      <a:cubicBezTo>
                        <a:pt x="154516" y="2387600"/>
                        <a:pt x="116416" y="2806700"/>
                        <a:pt x="93133" y="3060700"/>
                      </a:cubicBezTo>
                      <a:cubicBezTo>
                        <a:pt x="69850" y="3314700"/>
                        <a:pt x="0" y="3448050"/>
                        <a:pt x="16933" y="3581400"/>
                      </a:cubicBezTo>
                      <a:cubicBezTo>
                        <a:pt x="33866" y="3714750"/>
                        <a:pt x="69850" y="3820583"/>
                        <a:pt x="194733" y="3860800"/>
                      </a:cubicBezTo>
                      <a:cubicBezTo>
                        <a:pt x="319616" y="3901017"/>
                        <a:pt x="457200" y="3884083"/>
                        <a:pt x="766233" y="3822700"/>
                      </a:cubicBezTo>
                      <a:cubicBezTo>
                        <a:pt x="1075266" y="3761317"/>
                        <a:pt x="1684866" y="3562350"/>
                        <a:pt x="2048933" y="3492500"/>
                      </a:cubicBezTo>
                      <a:cubicBezTo>
                        <a:pt x="2413000" y="3422650"/>
                        <a:pt x="2804583" y="3509433"/>
                        <a:pt x="2950633" y="3403600"/>
                      </a:cubicBezTo>
                      <a:cubicBezTo>
                        <a:pt x="2929466" y="3213100"/>
                        <a:pt x="2880783" y="3105150"/>
                        <a:pt x="2887133" y="2832100"/>
                      </a:cubicBezTo>
                      <a:cubicBezTo>
                        <a:pt x="2893483" y="2559050"/>
                        <a:pt x="2999316" y="2139950"/>
                        <a:pt x="2988733" y="1765300"/>
                      </a:cubicBezTo>
                      <a:cubicBezTo>
                        <a:pt x="2978150" y="1390650"/>
                        <a:pt x="3033183" y="874183"/>
                        <a:pt x="2823633" y="584200"/>
                      </a:cubicBezTo>
                      <a:cubicBezTo>
                        <a:pt x="2614083" y="294217"/>
                        <a:pt x="2118783" y="50800"/>
                        <a:pt x="1731433" y="25400"/>
                      </a:cubicBezTo>
                      <a:cubicBezTo>
                        <a:pt x="1344083" y="0"/>
                        <a:pt x="768350" y="258233"/>
                        <a:pt x="499533" y="431800"/>
                      </a:cubicBezTo>
                      <a:cubicBezTo>
                        <a:pt x="230716" y="605367"/>
                        <a:pt x="162983" y="808567"/>
                        <a:pt x="105833" y="107950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 rot="18645773">
                <a:off x="1499183" y="5582982"/>
                <a:ext cx="855572" cy="1026466"/>
              </a:xfrm>
              <a:custGeom>
                <a:avLst/>
                <a:gdLst>
                  <a:gd name="connsiteX0" fmla="*/ 105833 w 3033183"/>
                  <a:gd name="connsiteY0" fmla="*/ 1079500 h 3901017"/>
                  <a:gd name="connsiteX1" fmla="*/ 156633 w 3033183"/>
                  <a:gd name="connsiteY1" fmla="*/ 2057400 h 3901017"/>
                  <a:gd name="connsiteX2" fmla="*/ 93133 w 3033183"/>
                  <a:gd name="connsiteY2" fmla="*/ 3060700 h 3901017"/>
                  <a:gd name="connsiteX3" fmla="*/ 16933 w 3033183"/>
                  <a:gd name="connsiteY3" fmla="*/ 3581400 h 3901017"/>
                  <a:gd name="connsiteX4" fmla="*/ 194733 w 3033183"/>
                  <a:gd name="connsiteY4" fmla="*/ 3860800 h 3901017"/>
                  <a:gd name="connsiteX5" fmla="*/ 766233 w 3033183"/>
                  <a:gd name="connsiteY5" fmla="*/ 3822700 h 3901017"/>
                  <a:gd name="connsiteX6" fmla="*/ 2048933 w 3033183"/>
                  <a:gd name="connsiteY6" fmla="*/ 3492500 h 3901017"/>
                  <a:gd name="connsiteX7" fmla="*/ 2950633 w 3033183"/>
                  <a:gd name="connsiteY7" fmla="*/ 3403600 h 3901017"/>
                  <a:gd name="connsiteX8" fmla="*/ 2887133 w 3033183"/>
                  <a:gd name="connsiteY8" fmla="*/ 2832100 h 3901017"/>
                  <a:gd name="connsiteX9" fmla="*/ 2988733 w 3033183"/>
                  <a:gd name="connsiteY9" fmla="*/ 1765300 h 3901017"/>
                  <a:gd name="connsiteX10" fmla="*/ 2823633 w 3033183"/>
                  <a:gd name="connsiteY10" fmla="*/ 584200 h 3901017"/>
                  <a:gd name="connsiteX11" fmla="*/ 1731433 w 3033183"/>
                  <a:gd name="connsiteY11" fmla="*/ 25400 h 3901017"/>
                  <a:gd name="connsiteX12" fmla="*/ 499533 w 3033183"/>
                  <a:gd name="connsiteY12" fmla="*/ 431800 h 3901017"/>
                  <a:gd name="connsiteX13" fmla="*/ 105833 w 3033183"/>
                  <a:gd name="connsiteY13" fmla="*/ 1079500 h 3901017"/>
                  <a:gd name="connsiteX0-1" fmla="*/ 105833 w 3304116"/>
                  <a:gd name="connsiteY0-2" fmla="*/ 1079500 h 3901017"/>
                  <a:gd name="connsiteX1-3" fmla="*/ 156633 w 3304116"/>
                  <a:gd name="connsiteY1-4" fmla="*/ 2057400 h 3901017"/>
                  <a:gd name="connsiteX2-5" fmla="*/ 93133 w 3304116"/>
                  <a:gd name="connsiteY2-6" fmla="*/ 3060700 h 3901017"/>
                  <a:gd name="connsiteX3-7" fmla="*/ 16933 w 3304116"/>
                  <a:gd name="connsiteY3-8" fmla="*/ 3581400 h 3901017"/>
                  <a:gd name="connsiteX4-9" fmla="*/ 194733 w 3304116"/>
                  <a:gd name="connsiteY4-10" fmla="*/ 3860800 h 3901017"/>
                  <a:gd name="connsiteX5-11" fmla="*/ 766233 w 3304116"/>
                  <a:gd name="connsiteY5-12" fmla="*/ 3822700 h 3901017"/>
                  <a:gd name="connsiteX6-13" fmla="*/ 2950633 w 3304116"/>
                  <a:gd name="connsiteY6-14" fmla="*/ 3403600 h 3901017"/>
                  <a:gd name="connsiteX7-15" fmla="*/ 2887133 w 3304116"/>
                  <a:gd name="connsiteY7-16" fmla="*/ 2832100 h 3901017"/>
                  <a:gd name="connsiteX8-17" fmla="*/ 2988733 w 3304116"/>
                  <a:gd name="connsiteY8-18" fmla="*/ 1765300 h 3901017"/>
                  <a:gd name="connsiteX9-19" fmla="*/ 2823633 w 3304116"/>
                  <a:gd name="connsiteY9-20" fmla="*/ 584200 h 3901017"/>
                  <a:gd name="connsiteX10-21" fmla="*/ 1731433 w 3304116"/>
                  <a:gd name="connsiteY10-22" fmla="*/ 25400 h 3901017"/>
                  <a:gd name="connsiteX11-23" fmla="*/ 499533 w 3304116"/>
                  <a:gd name="connsiteY11-24" fmla="*/ 431800 h 3901017"/>
                  <a:gd name="connsiteX12-25" fmla="*/ 105833 w 3304116"/>
                  <a:gd name="connsiteY12-26" fmla="*/ 1079500 h 3901017"/>
                  <a:gd name="connsiteX0-27" fmla="*/ 2950633 w 3304116"/>
                  <a:gd name="connsiteY0-28" fmla="*/ 3403600 h 3901017"/>
                  <a:gd name="connsiteX1-29" fmla="*/ 2887133 w 3304116"/>
                  <a:gd name="connsiteY1-30" fmla="*/ 2832100 h 3901017"/>
                  <a:gd name="connsiteX2-31" fmla="*/ 2988733 w 3304116"/>
                  <a:gd name="connsiteY2-32" fmla="*/ 1765300 h 3901017"/>
                  <a:gd name="connsiteX3-33" fmla="*/ 2823633 w 3304116"/>
                  <a:gd name="connsiteY3-34" fmla="*/ 584200 h 3901017"/>
                  <a:gd name="connsiteX4-35" fmla="*/ 1731433 w 3304116"/>
                  <a:gd name="connsiteY4-36" fmla="*/ 25400 h 3901017"/>
                  <a:gd name="connsiteX5-37" fmla="*/ 499533 w 3304116"/>
                  <a:gd name="connsiteY5-38" fmla="*/ 431800 h 3901017"/>
                  <a:gd name="connsiteX6-39" fmla="*/ 105833 w 3304116"/>
                  <a:gd name="connsiteY6-40" fmla="*/ 1079500 h 3901017"/>
                  <a:gd name="connsiteX7-41" fmla="*/ 156633 w 3304116"/>
                  <a:gd name="connsiteY7-42" fmla="*/ 2057400 h 3901017"/>
                  <a:gd name="connsiteX8-43" fmla="*/ 93133 w 3304116"/>
                  <a:gd name="connsiteY8-44" fmla="*/ 3060700 h 3901017"/>
                  <a:gd name="connsiteX9-45" fmla="*/ 16933 w 3304116"/>
                  <a:gd name="connsiteY9-46" fmla="*/ 3581400 h 3901017"/>
                  <a:gd name="connsiteX10-47" fmla="*/ 194733 w 3304116"/>
                  <a:gd name="connsiteY10-48" fmla="*/ 3860800 h 3901017"/>
                  <a:gd name="connsiteX11-49" fmla="*/ 766233 w 3304116"/>
                  <a:gd name="connsiteY11-50" fmla="*/ 3822700 h 3901017"/>
                  <a:gd name="connsiteX12-51" fmla="*/ 3042073 w 3304116"/>
                  <a:gd name="connsiteY12-52" fmla="*/ 3495040 h 3901017"/>
                  <a:gd name="connsiteX0-53" fmla="*/ 2950633 w 3304116"/>
                  <a:gd name="connsiteY0-54" fmla="*/ 3403600 h 3901017"/>
                  <a:gd name="connsiteX1-55" fmla="*/ 2887133 w 3304116"/>
                  <a:gd name="connsiteY1-56" fmla="*/ 2832100 h 3901017"/>
                  <a:gd name="connsiteX2-57" fmla="*/ 2988733 w 3304116"/>
                  <a:gd name="connsiteY2-58" fmla="*/ 1765300 h 3901017"/>
                  <a:gd name="connsiteX3-59" fmla="*/ 2823633 w 3304116"/>
                  <a:gd name="connsiteY3-60" fmla="*/ 584200 h 3901017"/>
                  <a:gd name="connsiteX4-61" fmla="*/ 1731433 w 3304116"/>
                  <a:gd name="connsiteY4-62" fmla="*/ 25400 h 3901017"/>
                  <a:gd name="connsiteX5-63" fmla="*/ 499533 w 3304116"/>
                  <a:gd name="connsiteY5-64" fmla="*/ 431800 h 3901017"/>
                  <a:gd name="connsiteX6-65" fmla="*/ 105833 w 3304116"/>
                  <a:gd name="connsiteY6-66" fmla="*/ 1079500 h 3901017"/>
                  <a:gd name="connsiteX7-67" fmla="*/ 156633 w 3304116"/>
                  <a:gd name="connsiteY7-68" fmla="*/ 2057400 h 3901017"/>
                  <a:gd name="connsiteX8-69" fmla="*/ 93133 w 3304116"/>
                  <a:gd name="connsiteY8-70" fmla="*/ 3060700 h 3901017"/>
                  <a:gd name="connsiteX9-71" fmla="*/ 16933 w 3304116"/>
                  <a:gd name="connsiteY9-72" fmla="*/ 3581400 h 3901017"/>
                  <a:gd name="connsiteX10-73" fmla="*/ 194733 w 3304116"/>
                  <a:gd name="connsiteY10-74" fmla="*/ 3860800 h 3901017"/>
                  <a:gd name="connsiteX11-75" fmla="*/ 766233 w 3304116"/>
                  <a:gd name="connsiteY11-76" fmla="*/ 3822700 h 3901017"/>
                  <a:gd name="connsiteX0-77" fmla="*/ 2950633 w 3304116"/>
                  <a:gd name="connsiteY0-78" fmla="*/ 3403600 h 3860800"/>
                  <a:gd name="connsiteX1-79" fmla="*/ 2887133 w 3304116"/>
                  <a:gd name="connsiteY1-80" fmla="*/ 2832100 h 3860800"/>
                  <a:gd name="connsiteX2-81" fmla="*/ 2988733 w 3304116"/>
                  <a:gd name="connsiteY2-82" fmla="*/ 1765300 h 3860800"/>
                  <a:gd name="connsiteX3-83" fmla="*/ 2823633 w 3304116"/>
                  <a:gd name="connsiteY3-84" fmla="*/ 584200 h 3860800"/>
                  <a:gd name="connsiteX4-85" fmla="*/ 1731433 w 3304116"/>
                  <a:gd name="connsiteY4-86" fmla="*/ 25400 h 3860800"/>
                  <a:gd name="connsiteX5-87" fmla="*/ 499533 w 3304116"/>
                  <a:gd name="connsiteY5-88" fmla="*/ 431800 h 3860800"/>
                  <a:gd name="connsiteX6-89" fmla="*/ 105833 w 3304116"/>
                  <a:gd name="connsiteY6-90" fmla="*/ 1079500 h 3860800"/>
                  <a:gd name="connsiteX7-91" fmla="*/ 156633 w 3304116"/>
                  <a:gd name="connsiteY7-92" fmla="*/ 2057400 h 3860800"/>
                  <a:gd name="connsiteX8-93" fmla="*/ 93133 w 3304116"/>
                  <a:gd name="connsiteY8-94" fmla="*/ 3060700 h 3860800"/>
                  <a:gd name="connsiteX9-95" fmla="*/ 16933 w 3304116"/>
                  <a:gd name="connsiteY9-96" fmla="*/ 3581400 h 3860800"/>
                  <a:gd name="connsiteX10-97" fmla="*/ 194733 w 3304116"/>
                  <a:gd name="connsiteY10-98" fmla="*/ 3860800 h 3860800"/>
                  <a:gd name="connsiteX0-99" fmla="*/ 2950633 w 3304116"/>
                  <a:gd name="connsiteY0-100" fmla="*/ 3403600 h 3581400"/>
                  <a:gd name="connsiteX1-101" fmla="*/ 2887133 w 3304116"/>
                  <a:gd name="connsiteY1-102" fmla="*/ 2832100 h 3581400"/>
                  <a:gd name="connsiteX2-103" fmla="*/ 2988733 w 3304116"/>
                  <a:gd name="connsiteY2-104" fmla="*/ 1765300 h 3581400"/>
                  <a:gd name="connsiteX3-105" fmla="*/ 2823633 w 3304116"/>
                  <a:gd name="connsiteY3-106" fmla="*/ 584200 h 3581400"/>
                  <a:gd name="connsiteX4-107" fmla="*/ 1731433 w 3304116"/>
                  <a:gd name="connsiteY4-108" fmla="*/ 25400 h 3581400"/>
                  <a:gd name="connsiteX5-109" fmla="*/ 499533 w 3304116"/>
                  <a:gd name="connsiteY5-110" fmla="*/ 431800 h 3581400"/>
                  <a:gd name="connsiteX6-111" fmla="*/ 105833 w 3304116"/>
                  <a:gd name="connsiteY6-112" fmla="*/ 1079500 h 3581400"/>
                  <a:gd name="connsiteX7-113" fmla="*/ 156633 w 3304116"/>
                  <a:gd name="connsiteY7-114" fmla="*/ 2057400 h 3581400"/>
                  <a:gd name="connsiteX8-115" fmla="*/ 93133 w 3304116"/>
                  <a:gd name="connsiteY8-116" fmla="*/ 3060700 h 3581400"/>
                  <a:gd name="connsiteX9-117" fmla="*/ 16933 w 3304116"/>
                  <a:gd name="connsiteY9-118" fmla="*/ 3581400 h 3581400"/>
                  <a:gd name="connsiteX0-119" fmla="*/ 2950633 w 3033183"/>
                  <a:gd name="connsiteY0-120" fmla="*/ 3403600 h 3623642"/>
                  <a:gd name="connsiteX1-121" fmla="*/ 2880319 w 3033183"/>
                  <a:gd name="connsiteY1-122" fmla="*/ 3528392 h 3623642"/>
                  <a:gd name="connsiteX2-123" fmla="*/ 2887133 w 3033183"/>
                  <a:gd name="connsiteY2-124" fmla="*/ 2832100 h 3623642"/>
                  <a:gd name="connsiteX3-125" fmla="*/ 2988733 w 3033183"/>
                  <a:gd name="connsiteY3-126" fmla="*/ 1765300 h 3623642"/>
                  <a:gd name="connsiteX4-127" fmla="*/ 2823633 w 3033183"/>
                  <a:gd name="connsiteY4-128" fmla="*/ 584200 h 3623642"/>
                  <a:gd name="connsiteX5-129" fmla="*/ 1731433 w 3033183"/>
                  <a:gd name="connsiteY5-130" fmla="*/ 25400 h 3623642"/>
                  <a:gd name="connsiteX6-131" fmla="*/ 499533 w 3033183"/>
                  <a:gd name="connsiteY6-132" fmla="*/ 431800 h 3623642"/>
                  <a:gd name="connsiteX7-133" fmla="*/ 105833 w 3033183"/>
                  <a:gd name="connsiteY7-134" fmla="*/ 1079500 h 3623642"/>
                  <a:gd name="connsiteX8-135" fmla="*/ 156633 w 3033183"/>
                  <a:gd name="connsiteY8-136" fmla="*/ 2057400 h 3623642"/>
                  <a:gd name="connsiteX9-137" fmla="*/ 93133 w 3033183"/>
                  <a:gd name="connsiteY9-138" fmla="*/ 3060700 h 3623642"/>
                  <a:gd name="connsiteX10-139" fmla="*/ 16933 w 3033183"/>
                  <a:gd name="connsiteY10-140" fmla="*/ 3581400 h 3623642"/>
                  <a:gd name="connsiteX0-141" fmla="*/ 2880319 w 3033183"/>
                  <a:gd name="connsiteY0-142" fmla="*/ 3528392 h 3581400"/>
                  <a:gd name="connsiteX1-143" fmla="*/ 2887133 w 3033183"/>
                  <a:gd name="connsiteY1-144" fmla="*/ 2832100 h 3581400"/>
                  <a:gd name="connsiteX2-145" fmla="*/ 2988733 w 3033183"/>
                  <a:gd name="connsiteY2-146" fmla="*/ 1765300 h 3581400"/>
                  <a:gd name="connsiteX3-147" fmla="*/ 2823633 w 3033183"/>
                  <a:gd name="connsiteY3-148" fmla="*/ 584200 h 3581400"/>
                  <a:gd name="connsiteX4-149" fmla="*/ 1731433 w 3033183"/>
                  <a:gd name="connsiteY4-150" fmla="*/ 25400 h 3581400"/>
                  <a:gd name="connsiteX5-151" fmla="*/ 499533 w 3033183"/>
                  <a:gd name="connsiteY5-152" fmla="*/ 431800 h 3581400"/>
                  <a:gd name="connsiteX6-153" fmla="*/ 105833 w 3033183"/>
                  <a:gd name="connsiteY6-154" fmla="*/ 1079500 h 3581400"/>
                  <a:gd name="connsiteX7-155" fmla="*/ 156633 w 3033183"/>
                  <a:gd name="connsiteY7-156" fmla="*/ 2057400 h 3581400"/>
                  <a:gd name="connsiteX8-157" fmla="*/ 93133 w 3033183"/>
                  <a:gd name="connsiteY8-158" fmla="*/ 3060700 h 3581400"/>
                  <a:gd name="connsiteX9-159" fmla="*/ 16933 w 3033183"/>
                  <a:gd name="connsiteY9-160" fmla="*/ 3581400 h 3581400"/>
                </a:gdLst>
                <a:ahLst/>
                <a:cxnLst>
                  <a:cxn ang="0">
                    <a:pos x="connsiteX0-141" y="connsiteY0-142"/>
                  </a:cxn>
                  <a:cxn ang="0">
                    <a:pos x="connsiteX1-143" y="connsiteY1-144"/>
                  </a:cxn>
                  <a:cxn ang="0">
                    <a:pos x="connsiteX2-145" y="connsiteY2-146"/>
                  </a:cxn>
                  <a:cxn ang="0">
                    <a:pos x="connsiteX3-147" y="connsiteY3-148"/>
                  </a:cxn>
                  <a:cxn ang="0">
                    <a:pos x="connsiteX4-149" y="connsiteY4-150"/>
                  </a:cxn>
                  <a:cxn ang="0">
                    <a:pos x="connsiteX5-151" y="connsiteY5-152"/>
                  </a:cxn>
                  <a:cxn ang="0">
                    <a:pos x="connsiteX6-153" y="connsiteY6-154"/>
                  </a:cxn>
                  <a:cxn ang="0">
                    <a:pos x="connsiteX7-155" y="connsiteY7-156"/>
                  </a:cxn>
                  <a:cxn ang="0">
                    <a:pos x="connsiteX8-157" y="connsiteY8-158"/>
                  </a:cxn>
                  <a:cxn ang="0">
                    <a:pos x="connsiteX9-159" y="connsiteY9-160"/>
                  </a:cxn>
                </a:cxnLst>
                <a:rect l="l" t="t" r="r" b="b"/>
                <a:pathLst>
                  <a:path w="3033183" h="3581400">
                    <a:moveTo>
                      <a:pt x="2880319" y="3528392"/>
                    </a:moveTo>
                    <a:cubicBezTo>
                      <a:pt x="2869736" y="3433142"/>
                      <a:pt x="2869064" y="3125949"/>
                      <a:pt x="2887133" y="2832100"/>
                    </a:cubicBezTo>
                    <a:cubicBezTo>
                      <a:pt x="2905202" y="2538251"/>
                      <a:pt x="2999316" y="2139950"/>
                      <a:pt x="2988733" y="1765300"/>
                    </a:cubicBezTo>
                    <a:cubicBezTo>
                      <a:pt x="2978150" y="1390650"/>
                      <a:pt x="3033183" y="874183"/>
                      <a:pt x="2823633" y="584200"/>
                    </a:cubicBezTo>
                    <a:cubicBezTo>
                      <a:pt x="2614083" y="294217"/>
                      <a:pt x="2118783" y="50800"/>
                      <a:pt x="1731433" y="25400"/>
                    </a:cubicBezTo>
                    <a:cubicBezTo>
                      <a:pt x="1344083" y="0"/>
                      <a:pt x="768350" y="258233"/>
                      <a:pt x="499533" y="431800"/>
                    </a:cubicBezTo>
                    <a:cubicBezTo>
                      <a:pt x="230716" y="605367"/>
                      <a:pt x="162983" y="808567"/>
                      <a:pt x="105833" y="1079500"/>
                    </a:cubicBezTo>
                    <a:cubicBezTo>
                      <a:pt x="48683" y="1350433"/>
                      <a:pt x="158750" y="1727200"/>
                      <a:pt x="156633" y="2057400"/>
                    </a:cubicBezTo>
                    <a:cubicBezTo>
                      <a:pt x="154516" y="2387600"/>
                      <a:pt x="116416" y="2806700"/>
                      <a:pt x="93133" y="3060700"/>
                    </a:cubicBezTo>
                    <a:cubicBezTo>
                      <a:pt x="69850" y="3314700"/>
                      <a:pt x="0" y="3448050"/>
                      <a:pt x="16933" y="3581400"/>
                    </a:cubicBezTo>
                  </a:path>
                </a:pathLst>
              </a:custGeom>
              <a:solidFill>
                <a:schemeClr val="tx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cxnSp>
          <p:nvCxnSpPr>
            <p:cNvPr id="220" name="直接连接符 219"/>
            <p:cNvCxnSpPr/>
            <p:nvPr/>
          </p:nvCxnSpPr>
          <p:spPr>
            <a:xfrm flipH="1">
              <a:off x="6248793" y="3745544"/>
              <a:ext cx="215780" cy="215984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92"/>
          <p:cNvGrpSpPr/>
          <p:nvPr/>
        </p:nvGrpSpPr>
        <p:grpSpPr bwMode="auto">
          <a:xfrm rot="1460791">
            <a:off x="1212850" y="3643313"/>
            <a:ext cx="868363" cy="1778000"/>
            <a:chOff x="6249516" y="3745607"/>
            <a:chExt cx="867882" cy="1778689"/>
          </a:xfrm>
        </p:grpSpPr>
        <p:grpSp>
          <p:nvGrpSpPr>
            <p:cNvPr id="6234" name="组合 98"/>
            <p:cNvGrpSpPr/>
            <p:nvPr/>
          </p:nvGrpSpPr>
          <p:grpSpPr bwMode="auto">
            <a:xfrm rot="1835100">
              <a:off x="6305463" y="4651402"/>
              <a:ext cx="793869" cy="867539"/>
              <a:chOff x="1431684" y="5701036"/>
              <a:chExt cx="1867616" cy="2040931"/>
            </a:xfrm>
          </p:grpSpPr>
          <p:grpSp>
            <p:nvGrpSpPr>
              <p:cNvPr id="6236" name="组合 74"/>
              <p:cNvGrpSpPr/>
              <p:nvPr/>
            </p:nvGrpSpPr>
            <p:grpSpPr bwMode="auto">
              <a:xfrm rot="-1294729">
                <a:off x="2067687" y="5985568"/>
                <a:ext cx="1231613" cy="1756399"/>
                <a:chOff x="1569751" y="-184546"/>
                <a:chExt cx="4461504" cy="5527361"/>
              </a:xfrm>
            </p:grpSpPr>
            <p:sp>
              <p:nvSpPr>
                <p:cNvPr id="231" name="任意多边形 230"/>
                <p:cNvSpPr/>
                <p:nvPr/>
              </p:nvSpPr>
              <p:spPr>
                <a:xfrm>
                  <a:off x="1680615" y="2839908"/>
                  <a:ext cx="4245691" cy="2492595"/>
                </a:xfrm>
                <a:custGeom>
                  <a:avLst/>
                  <a:gdLst>
                    <a:gd name="connsiteX0" fmla="*/ 112183 w 4237566"/>
                    <a:gd name="connsiteY0" fmla="*/ 690033 h 2497666"/>
                    <a:gd name="connsiteX1" fmla="*/ 10583 w 4237566"/>
                    <a:gd name="connsiteY1" fmla="*/ 1198033 h 2497666"/>
                    <a:gd name="connsiteX2" fmla="*/ 175683 w 4237566"/>
                    <a:gd name="connsiteY2" fmla="*/ 1540933 h 2497666"/>
                    <a:gd name="connsiteX3" fmla="*/ 124883 w 4237566"/>
                    <a:gd name="connsiteY3" fmla="*/ 1693333 h 2497666"/>
                    <a:gd name="connsiteX4" fmla="*/ 289983 w 4237566"/>
                    <a:gd name="connsiteY4" fmla="*/ 1858433 h 2497666"/>
                    <a:gd name="connsiteX5" fmla="*/ 1102783 w 4237566"/>
                    <a:gd name="connsiteY5" fmla="*/ 2099733 h 2497666"/>
                    <a:gd name="connsiteX6" fmla="*/ 1610783 w 4237566"/>
                    <a:gd name="connsiteY6" fmla="*/ 2048933 h 2497666"/>
                    <a:gd name="connsiteX7" fmla="*/ 2448983 w 4237566"/>
                    <a:gd name="connsiteY7" fmla="*/ 2353733 h 2497666"/>
                    <a:gd name="connsiteX8" fmla="*/ 3579283 w 4237566"/>
                    <a:gd name="connsiteY8" fmla="*/ 2455333 h 2497666"/>
                    <a:gd name="connsiteX9" fmla="*/ 4150783 w 4237566"/>
                    <a:gd name="connsiteY9" fmla="*/ 2099733 h 2497666"/>
                    <a:gd name="connsiteX10" fmla="*/ 4099983 w 4237566"/>
                    <a:gd name="connsiteY10" fmla="*/ 1325033 h 2497666"/>
                    <a:gd name="connsiteX11" fmla="*/ 3680883 w 4237566"/>
                    <a:gd name="connsiteY11" fmla="*/ 880533 h 2497666"/>
                    <a:gd name="connsiteX12" fmla="*/ 3096683 w 4237566"/>
                    <a:gd name="connsiteY12" fmla="*/ 613833 h 2497666"/>
                    <a:gd name="connsiteX13" fmla="*/ 2728383 w 4237566"/>
                    <a:gd name="connsiteY13" fmla="*/ 410633 h 2497666"/>
                    <a:gd name="connsiteX14" fmla="*/ 2182283 w 4237566"/>
                    <a:gd name="connsiteY14" fmla="*/ 55033 h 2497666"/>
                    <a:gd name="connsiteX15" fmla="*/ 1267883 w 4237566"/>
                    <a:gd name="connsiteY15" fmla="*/ 80433 h 2497666"/>
                    <a:gd name="connsiteX16" fmla="*/ 391583 w 4237566"/>
                    <a:gd name="connsiteY16" fmla="*/ 448733 h 2497666"/>
                    <a:gd name="connsiteX17" fmla="*/ 23283 w 4237566"/>
                    <a:gd name="connsiteY17" fmla="*/ 918633 h 2497666"/>
                    <a:gd name="connsiteX0-1" fmla="*/ 112183 w 4237566"/>
                    <a:gd name="connsiteY0-2" fmla="*/ 690033 h 2497666"/>
                    <a:gd name="connsiteX1-3" fmla="*/ 10583 w 4237566"/>
                    <a:gd name="connsiteY1-4" fmla="*/ 1198033 h 2497666"/>
                    <a:gd name="connsiteX2-5" fmla="*/ 175683 w 4237566"/>
                    <a:gd name="connsiteY2-6" fmla="*/ 1540933 h 2497666"/>
                    <a:gd name="connsiteX3-7" fmla="*/ 124883 w 4237566"/>
                    <a:gd name="connsiteY3-8" fmla="*/ 1693333 h 2497666"/>
                    <a:gd name="connsiteX4-9" fmla="*/ 289983 w 4237566"/>
                    <a:gd name="connsiteY4-10" fmla="*/ 1858433 h 2497666"/>
                    <a:gd name="connsiteX5-11" fmla="*/ 1102783 w 4237566"/>
                    <a:gd name="connsiteY5-12" fmla="*/ 2099733 h 2497666"/>
                    <a:gd name="connsiteX6-13" fmla="*/ 1610783 w 4237566"/>
                    <a:gd name="connsiteY6-14" fmla="*/ 2048933 h 2497666"/>
                    <a:gd name="connsiteX7-15" fmla="*/ 2448983 w 4237566"/>
                    <a:gd name="connsiteY7-16" fmla="*/ 2353733 h 2497666"/>
                    <a:gd name="connsiteX8-17" fmla="*/ 3579283 w 4237566"/>
                    <a:gd name="connsiteY8-18" fmla="*/ 2455333 h 2497666"/>
                    <a:gd name="connsiteX9-19" fmla="*/ 4150783 w 4237566"/>
                    <a:gd name="connsiteY9-20" fmla="*/ 2099733 h 2497666"/>
                    <a:gd name="connsiteX10-21" fmla="*/ 4099983 w 4237566"/>
                    <a:gd name="connsiteY10-22" fmla="*/ 1325033 h 2497666"/>
                    <a:gd name="connsiteX11-23" fmla="*/ 3680883 w 4237566"/>
                    <a:gd name="connsiteY11-24" fmla="*/ 880533 h 2497666"/>
                    <a:gd name="connsiteX12-25" fmla="*/ 3096683 w 4237566"/>
                    <a:gd name="connsiteY12-26" fmla="*/ 613833 h 2497666"/>
                    <a:gd name="connsiteX13-27" fmla="*/ 2728383 w 4237566"/>
                    <a:gd name="connsiteY13-28" fmla="*/ 410633 h 2497666"/>
                    <a:gd name="connsiteX14-29" fmla="*/ 2182283 w 4237566"/>
                    <a:gd name="connsiteY14-30" fmla="*/ 55033 h 2497666"/>
                    <a:gd name="connsiteX15-31" fmla="*/ 1267883 w 4237566"/>
                    <a:gd name="connsiteY15-32" fmla="*/ 80433 h 2497666"/>
                    <a:gd name="connsiteX16-33" fmla="*/ 391583 w 4237566"/>
                    <a:gd name="connsiteY16-34" fmla="*/ 448733 h 2497666"/>
                    <a:gd name="connsiteX17-35" fmla="*/ 23283 w 4237566"/>
                    <a:gd name="connsiteY17-36" fmla="*/ 918633 h 2497666"/>
                    <a:gd name="connsiteX18" fmla="*/ 112183 w 4237566"/>
                    <a:gd name="connsiteY18" fmla="*/ 690033 h 2497666"/>
                    <a:gd name="connsiteX0-37" fmla="*/ 12700 w 4226983"/>
                    <a:gd name="connsiteY0-38" fmla="*/ 918633 h 2497666"/>
                    <a:gd name="connsiteX1-39" fmla="*/ 0 w 4226983"/>
                    <a:gd name="connsiteY1-40" fmla="*/ 1198033 h 2497666"/>
                    <a:gd name="connsiteX2-41" fmla="*/ 165100 w 4226983"/>
                    <a:gd name="connsiteY2-42" fmla="*/ 1540933 h 2497666"/>
                    <a:gd name="connsiteX3-43" fmla="*/ 114300 w 4226983"/>
                    <a:gd name="connsiteY3-44" fmla="*/ 1693333 h 2497666"/>
                    <a:gd name="connsiteX4-45" fmla="*/ 279400 w 4226983"/>
                    <a:gd name="connsiteY4-46" fmla="*/ 1858433 h 2497666"/>
                    <a:gd name="connsiteX5-47" fmla="*/ 1092200 w 4226983"/>
                    <a:gd name="connsiteY5-48" fmla="*/ 2099733 h 2497666"/>
                    <a:gd name="connsiteX6-49" fmla="*/ 1600200 w 4226983"/>
                    <a:gd name="connsiteY6-50" fmla="*/ 2048933 h 2497666"/>
                    <a:gd name="connsiteX7-51" fmla="*/ 2438400 w 4226983"/>
                    <a:gd name="connsiteY7-52" fmla="*/ 2353733 h 2497666"/>
                    <a:gd name="connsiteX8-53" fmla="*/ 3568700 w 4226983"/>
                    <a:gd name="connsiteY8-54" fmla="*/ 2455333 h 2497666"/>
                    <a:gd name="connsiteX9-55" fmla="*/ 4140200 w 4226983"/>
                    <a:gd name="connsiteY9-56" fmla="*/ 2099733 h 2497666"/>
                    <a:gd name="connsiteX10-57" fmla="*/ 4089400 w 4226983"/>
                    <a:gd name="connsiteY10-58" fmla="*/ 1325033 h 2497666"/>
                    <a:gd name="connsiteX11-59" fmla="*/ 3670300 w 4226983"/>
                    <a:gd name="connsiteY11-60" fmla="*/ 880533 h 2497666"/>
                    <a:gd name="connsiteX12-61" fmla="*/ 3086100 w 4226983"/>
                    <a:gd name="connsiteY12-62" fmla="*/ 613833 h 2497666"/>
                    <a:gd name="connsiteX13-63" fmla="*/ 2717800 w 4226983"/>
                    <a:gd name="connsiteY13-64" fmla="*/ 410633 h 2497666"/>
                    <a:gd name="connsiteX14-65" fmla="*/ 2171700 w 4226983"/>
                    <a:gd name="connsiteY14-66" fmla="*/ 55033 h 2497666"/>
                    <a:gd name="connsiteX15-67" fmla="*/ 1257300 w 4226983"/>
                    <a:gd name="connsiteY15-68" fmla="*/ 80433 h 2497666"/>
                    <a:gd name="connsiteX16-69" fmla="*/ 381000 w 4226983"/>
                    <a:gd name="connsiteY16-70" fmla="*/ 448733 h 2497666"/>
                    <a:gd name="connsiteX17-71" fmla="*/ 12700 w 4226983"/>
                    <a:gd name="connsiteY17-72" fmla="*/ 918633 h 2497666"/>
                    <a:gd name="connsiteX0-73" fmla="*/ 12700 w 4226983"/>
                    <a:gd name="connsiteY0-74" fmla="*/ 918633 h 2497666"/>
                    <a:gd name="connsiteX1-75" fmla="*/ 0 w 4226983"/>
                    <a:gd name="connsiteY1-76" fmla="*/ 1198033 h 2497666"/>
                    <a:gd name="connsiteX2-77" fmla="*/ 108620 w 4226983"/>
                    <a:gd name="connsiteY2-78" fmla="*/ 1499137 h 2497666"/>
                    <a:gd name="connsiteX3-79" fmla="*/ 114300 w 4226983"/>
                    <a:gd name="connsiteY3-80" fmla="*/ 1693333 h 2497666"/>
                    <a:gd name="connsiteX4-81" fmla="*/ 279400 w 4226983"/>
                    <a:gd name="connsiteY4-82" fmla="*/ 1858433 h 2497666"/>
                    <a:gd name="connsiteX5-83" fmla="*/ 1092200 w 4226983"/>
                    <a:gd name="connsiteY5-84" fmla="*/ 2099733 h 2497666"/>
                    <a:gd name="connsiteX6-85" fmla="*/ 1600200 w 4226983"/>
                    <a:gd name="connsiteY6-86" fmla="*/ 2048933 h 2497666"/>
                    <a:gd name="connsiteX7-87" fmla="*/ 2438400 w 4226983"/>
                    <a:gd name="connsiteY7-88" fmla="*/ 2353733 h 2497666"/>
                    <a:gd name="connsiteX8-89" fmla="*/ 3568700 w 4226983"/>
                    <a:gd name="connsiteY8-90" fmla="*/ 2455333 h 2497666"/>
                    <a:gd name="connsiteX9-91" fmla="*/ 4140200 w 4226983"/>
                    <a:gd name="connsiteY9-92" fmla="*/ 2099733 h 2497666"/>
                    <a:gd name="connsiteX10-93" fmla="*/ 4089400 w 4226983"/>
                    <a:gd name="connsiteY10-94" fmla="*/ 1325033 h 2497666"/>
                    <a:gd name="connsiteX11-95" fmla="*/ 3670300 w 4226983"/>
                    <a:gd name="connsiteY11-96" fmla="*/ 880533 h 2497666"/>
                    <a:gd name="connsiteX12-97" fmla="*/ 3086100 w 4226983"/>
                    <a:gd name="connsiteY12-98" fmla="*/ 613833 h 2497666"/>
                    <a:gd name="connsiteX13-99" fmla="*/ 2717800 w 4226983"/>
                    <a:gd name="connsiteY13-100" fmla="*/ 410633 h 2497666"/>
                    <a:gd name="connsiteX14-101" fmla="*/ 2171700 w 4226983"/>
                    <a:gd name="connsiteY14-102" fmla="*/ 55033 h 2497666"/>
                    <a:gd name="connsiteX15-103" fmla="*/ 1257300 w 4226983"/>
                    <a:gd name="connsiteY15-104" fmla="*/ 80433 h 2497666"/>
                    <a:gd name="connsiteX16-105" fmla="*/ 381000 w 4226983"/>
                    <a:gd name="connsiteY16-106" fmla="*/ 448733 h 2497666"/>
                    <a:gd name="connsiteX17-107" fmla="*/ 12700 w 4226983"/>
                    <a:gd name="connsiteY17-108" fmla="*/ 918633 h 2497666"/>
                  </a:gdLst>
                  <a:ahLst/>
                  <a:cxnLst>
                    <a:cxn ang="0">
                      <a:pos x="connsiteX0-73" y="connsiteY0-74"/>
                    </a:cxn>
                    <a:cxn ang="0">
                      <a:pos x="connsiteX1-75" y="connsiteY1-76"/>
                    </a:cxn>
                    <a:cxn ang="0">
                      <a:pos x="connsiteX2-77" y="connsiteY2-78"/>
                    </a:cxn>
                    <a:cxn ang="0">
                      <a:pos x="connsiteX3-79" y="connsiteY3-80"/>
                    </a:cxn>
                    <a:cxn ang="0">
                      <a:pos x="connsiteX4-81" y="connsiteY4-82"/>
                    </a:cxn>
                    <a:cxn ang="0">
                      <a:pos x="connsiteX5-83" y="connsiteY5-84"/>
                    </a:cxn>
                    <a:cxn ang="0">
                      <a:pos x="connsiteX6-85" y="connsiteY6-86"/>
                    </a:cxn>
                    <a:cxn ang="0">
                      <a:pos x="connsiteX7-87" y="connsiteY7-88"/>
                    </a:cxn>
                    <a:cxn ang="0">
                      <a:pos x="connsiteX8-89" y="connsiteY8-90"/>
                    </a:cxn>
                    <a:cxn ang="0">
                      <a:pos x="connsiteX9-91" y="connsiteY9-92"/>
                    </a:cxn>
                    <a:cxn ang="0">
                      <a:pos x="connsiteX10-93" y="connsiteY10-94"/>
                    </a:cxn>
                    <a:cxn ang="0">
                      <a:pos x="connsiteX11-95" y="connsiteY11-96"/>
                    </a:cxn>
                    <a:cxn ang="0">
                      <a:pos x="connsiteX12-97" y="connsiteY12-98"/>
                    </a:cxn>
                    <a:cxn ang="0">
                      <a:pos x="connsiteX13-99" y="connsiteY13-100"/>
                    </a:cxn>
                    <a:cxn ang="0">
                      <a:pos x="connsiteX14-101" y="connsiteY14-102"/>
                    </a:cxn>
                    <a:cxn ang="0">
                      <a:pos x="connsiteX15-103" y="connsiteY15-104"/>
                    </a:cxn>
                    <a:cxn ang="0">
                      <a:pos x="connsiteX16-105" y="connsiteY16-106"/>
                    </a:cxn>
                    <a:cxn ang="0">
                      <a:pos x="connsiteX17-107" y="connsiteY17-108"/>
                    </a:cxn>
                  </a:cxnLst>
                  <a:rect l="l" t="t" r="r" b="b"/>
                  <a:pathLst>
                    <a:path w="4226983" h="2497666">
                      <a:moveTo>
                        <a:pt x="12700" y="918633"/>
                      </a:moveTo>
                      <a:lnTo>
                        <a:pt x="0" y="1198033"/>
                      </a:lnTo>
                      <a:cubicBezTo>
                        <a:pt x="10583" y="1339850"/>
                        <a:pt x="89570" y="1416587"/>
                        <a:pt x="108620" y="1499137"/>
                      </a:cubicBezTo>
                      <a:cubicBezTo>
                        <a:pt x="127670" y="1581687"/>
                        <a:pt x="85837" y="1633450"/>
                        <a:pt x="114300" y="1693333"/>
                      </a:cubicBezTo>
                      <a:cubicBezTo>
                        <a:pt x="142763" y="1753216"/>
                        <a:pt x="116417" y="1790700"/>
                        <a:pt x="279400" y="1858433"/>
                      </a:cubicBezTo>
                      <a:cubicBezTo>
                        <a:pt x="442383" y="1926166"/>
                        <a:pt x="872067" y="2067983"/>
                        <a:pt x="1092200" y="2099733"/>
                      </a:cubicBezTo>
                      <a:cubicBezTo>
                        <a:pt x="1312333" y="2131483"/>
                        <a:pt x="1375833" y="2006600"/>
                        <a:pt x="1600200" y="2048933"/>
                      </a:cubicBezTo>
                      <a:cubicBezTo>
                        <a:pt x="1824567" y="2091266"/>
                        <a:pt x="2110317" y="2286000"/>
                        <a:pt x="2438400" y="2353733"/>
                      </a:cubicBezTo>
                      <a:cubicBezTo>
                        <a:pt x="2766483" y="2421466"/>
                        <a:pt x="3285067" y="2497666"/>
                        <a:pt x="3568700" y="2455333"/>
                      </a:cubicBezTo>
                      <a:cubicBezTo>
                        <a:pt x="3852333" y="2413000"/>
                        <a:pt x="4053417" y="2288116"/>
                        <a:pt x="4140200" y="2099733"/>
                      </a:cubicBezTo>
                      <a:cubicBezTo>
                        <a:pt x="4226983" y="1911350"/>
                        <a:pt x="4167717" y="1528233"/>
                        <a:pt x="4089400" y="1325033"/>
                      </a:cubicBezTo>
                      <a:cubicBezTo>
                        <a:pt x="4011083" y="1121833"/>
                        <a:pt x="3837516" y="999066"/>
                        <a:pt x="3670300" y="880533"/>
                      </a:cubicBezTo>
                      <a:cubicBezTo>
                        <a:pt x="3503084" y="762000"/>
                        <a:pt x="3244850" y="692150"/>
                        <a:pt x="3086100" y="613833"/>
                      </a:cubicBezTo>
                      <a:cubicBezTo>
                        <a:pt x="2927350" y="535516"/>
                        <a:pt x="2870200" y="503766"/>
                        <a:pt x="2717800" y="410633"/>
                      </a:cubicBezTo>
                      <a:cubicBezTo>
                        <a:pt x="2565400" y="317500"/>
                        <a:pt x="2415116" y="110066"/>
                        <a:pt x="2171700" y="55033"/>
                      </a:cubicBezTo>
                      <a:cubicBezTo>
                        <a:pt x="1928284" y="0"/>
                        <a:pt x="1555750" y="14816"/>
                        <a:pt x="1257300" y="80433"/>
                      </a:cubicBezTo>
                      <a:cubicBezTo>
                        <a:pt x="958850" y="146050"/>
                        <a:pt x="588433" y="309033"/>
                        <a:pt x="381000" y="448733"/>
                      </a:cubicBezTo>
                      <a:cubicBezTo>
                        <a:pt x="173567" y="588433"/>
                        <a:pt x="93133" y="753533"/>
                        <a:pt x="12700" y="91863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2" name="任意多边形 231"/>
                <p:cNvSpPr/>
                <p:nvPr/>
              </p:nvSpPr>
              <p:spPr>
                <a:xfrm>
                  <a:off x="4186766" y="2998304"/>
                  <a:ext cx="1541429" cy="1375626"/>
                </a:xfrm>
                <a:custGeom>
                  <a:avLst/>
                  <a:gdLst>
                    <a:gd name="connsiteX0" fmla="*/ 12700 w 1530350"/>
                    <a:gd name="connsiteY0" fmla="*/ 192617 h 1454150"/>
                    <a:gd name="connsiteX1" fmla="*/ 139700 w 1530350"/>
                    <a:gd name="connsiteY1" fmla="*/ 446617 h 1454150"/>
                    <a:gd name="connsiteX2" fmla="*/ 622300 w 1530350"/>
                    <a:gd name="connsiteY2" fmla="*/ 649817 h 1454150"/>
                    <a:gd name="connsiteX3" fmla="*/ 723900 w 1530350"/>
                    <a:gd name="connsiteY3" fmla="*/ 726017 h 1454150"/>
                    <a:gd name="connsiteX4" fmla="*/ 660400 w 1530350"/>
                    <a:gd name="connsiteY4" fmla="*/ 929217 h 1454150"/>
                    <a:gd name="connsiteX5" fmla="*/ 762000 w 1530350"/>
                    <a:gd name="connsiteY5" fmla="*/ 1170517 h 1454150"/>
                    <a:gd name="connsiteX6" fmla="*/ 1066800 w 1530350"/>
                    <a:gd name="connsiteY6" fmla="*/ 1284817 h 1454150"/>
                    <a:gd name="connsiteX7" fmla="*/ 1282700 w 1530350"/>
                    <a:gd name="connsiteY7" fmla="*/ 1170517 h 1454150"/>
                    <a:gd name="connsiteX8" fmla="*/ 1460500 w 1530350"/>
                    <a:gd name="connsiteY8" fmla="*/ 1322917 h 1454150"/>
                    <a:gd name="connsiteX9" fmla="*/ 1473200 w 1530350"/>
                    <a:gd name="connsiteY9" fmla="*/ 1437217 h 1454150"/>
                    <a:gd name="connsiteX10" fmla="*/ 1498600 w 1530350"/>
                    <a:gd name="connsiteY10" fmla="*/ 1221317 h 1454150"/>
                    <a:gd name="connsiteX11" fmla="*/ 1282700 w 1530350"/>
                    <a:gd name="connsiteY11" fmla="*/ 865717 h 1454150"/>
                    <a:gd name="connsiteX12" fmla="*/ 876300 w 1530350"/>
                    <a:gd name="connsiteY12" fmla="*/ 599017 h 1454150"/>
                    <a:gd name="connsiteX13" fmla="*/ 482600 w 1530350"/>
                    <a:gd name="connsiteY13" fmla="*/ 446617 h 1454150"/>
                    <a:gd name="connsiteX14" fmla="*/ 139700 w 1530350"/>
                    <a:gd name="connsiteY14" fmla="*/ 192617 h 1454150"/>
                    <a:gd name="connsiteX15" fmla="*/ 63500 w 1530350"/>
                    <a:gd name="connsiteY15" fmla="*/ 2117 h 1454150"/>
                    <a:gd name="connsiteX16" fmla="*/ 12700 w 1530350"/>
                    <a:gd name="connsiteY16" fmla="*/ 192617 h 1454150"/>
                    <a:gd name="connsiteX0-1" fmla="*/ 12700 w 1528233"/>
                    <a:gd name="connsiteY0-2" fmla="*/ 192617 h 1331384"/>
                    <a:gd name="connsiteX1-3" fmla="*/ 139700 w 1528233"/>
                    <a:gd name="connsiteY1-4" fmla="*/ 446617 h 1331384"/>
                    <a:gd name="connsiteX2-5" fmla="*/ 622300 w 1528233"/>
                    <a:gd name="connsiteY2-6" fmla="*/ 649817 h 1331384"/>
                    <a:gd name="connsiteX3-7" fmla="*/ 723900 w 1528233"/>
                    <a:gd name="connsiteY3-8" fmla="*/ 726017 h 1331384"/>
                    <a:gd name="connsiteX4-9" fmla="*/ 660400 w 1528233"/>
                    <a:gd name="connsiteY4-10" fmla="*/ 929217 h 1331384"/>
                    <a:gd name="connsiteX5-11" fmla="*/ 762000 w 1528233"/>
                    <a:gd name="connsiteY5-12" fmla="*/ 1170517 h 1331384"/>
                    <a:gd name="connsiteX6-13" fmla="*/ 1066800 w 1528233"/>
                    <a:gd name="connsiteY6-14" fmla="*/ 1284817 h 1331384"/>
                    <a:gd name="connsiteX7-15" fmla="*/ 1282700 w 1528233"/>
                    <a:gd name="connsiteY7-16" fmla="*/ 1170517 h 1331384"/>
                    <a:gd name="connsiteX8-17" fmla="*/ 1460500 w 1528233"/>
                    <a:gd name="connsiteY8-18" fmla="*/ 1322917 h 1331384"/>
                    <a:gd name="connsiteX9-19" fmla="*/ 1498600 w 1528233"/>
                    <a:gd name="connsiteY9-20" fmla="*/ 1221317 h 1331384"/>
                    <a:gd name="connsiteX10-21" fmla="*/ 1282700 w 1528233"/>
                    <a:gd name="connsiteY10-22" fmla="*/ 865717 h 1331384"/>
                    <a:gd name="connsiteX11-23" fmla="*/ 876300 w 1528233"/>
                    <a:gd name="connsiteY11-24" fmla="*/ 599017 h 1331384"/>
                    <a:gd name="connsiteX12-25" fmla="*/ 482600 w 1528233"/>
                    <a:gd name="connsiteY12-26" fmla="*/ 446617 h 1331384"/>
                    <a:gd name="connsiteX13-27" fmla="*/ 139700 w 1528233"/>
                    <a:gd name="connsiteY13-28" fmla="*/ 192617 h 1331384"/>
                    <a:gd name="connsiteX14-29" fmla="*/ 63500 w 1528233"/>
                    <a:gd name="connsiteY14-30" fmla="*/ 2117 h 1331384"/>
                    <a:gd name="connsiteX15-31" fmla="*/ 12700 w 1528233"/>
                    <a:gd name="connsiteY15-32" fmla="*/ 192617 h 1331384"/>
                    <a:gd name="connsiteX0-33" fmla="*/ 12700 w 1539644"/>
                    <a:gd name="connsiteY0-34" fmla="*/ 192617 h 1399696"/>
                    <a:gd name="connsiteX1-35" fmla="*/ 139700 w 1539644"/>
                    <a:gd name="connsiteY1-36" fmla="*/ 446617 h 1399696"/>
                    <a:gd name="connsiteX2-37" fmla="*/ 622300 w 1539644"/>
                    <a:gd name="connsiteY2-38" fmla="*/ 649817 h 1399696"/>
                    <a:gd name="connsiteX3-39" fmla="*/ 723900 w 1539644"/>
                    <a:gd name="connsiteY3-40" fmla="*/ 726017 h 1399696"/>
                    <a:gd name="connsiteX4-41" fmla="*/ 660400 w 1539644"/>
                    <a:gd name="connsiteY4-42" fmla="*/ 929217 h 1399696"/>
                    <a:gd name="connsiteX5-43" fmla="*/ 762000 w 1539644"/>
                    <a:gd name="connsiteY5-44" fmla="*/ 1170517 h 1399696"/>
                    <a:gd name="connsiteX6-45" fmla="*/ 1066800 w 1539644"/>
                    <a:gd name="connsiteY6-46" fmla="*/ 1284817 h 1399696"/>
                    <a:gd name="connsiteX7-47" fmla="*/ 1282700 w 1539644"/>
                    <a:gd name="connsiteY7-48" fmla="*/ 1170517 h 1399696"/>
                    <a:gd name="connsiteX8-49" fmla="*/ 1503661 w 1539644"/>
                    <a:gd name="connsiteY8-50" fmla="*/ 1391229 h 1399696"/>
                    <a:gd name="connsiteX9-51" fmla="*/ 1498600 w 1539644"/>
                    <a:gd name="connsiteY9-52" fmla="*/ 1221317 h 1399696"/>
                    <a:gd name="connsiteX10-53" fmla="*/ 1282700 w 1539644"/>
                    <a:gd name="connsiteY10-54" fmla="*/ 865717 h 1399696"/>
                    <a:gd name="connsiteX11-55" fmla="*/ 876300 w 1539644"/>
                    <a:gd name="connsiteY11-56" fmla="*/ 599017 h 1399696"/>
                    <a:gd name="connsiteX12-57" fmla="*/ 482600 w 1539644"/>
                    <a:gd name="connsiteY12-58" fmla="*/ 446617 h 1399696"/>
                    <a:gd name="connsiteX13-59" fmla="*/ 139700 w 1539644"/>
                    <a:gd name="connsiteY13-60" fmla="*/ 192617 h 1399696"/>
                    <a:gd name="connsiteX14-61" fmla="*/ 63500 w 1539644"/>
                    <a:gd name="connsiteY14-62" fmla="*/ 2117 h 1399696"/>
                    <a:gd name="connsiteX15-63" fmla="*/ 12700 w 1539644"/>
                    <a:gd name="connsiteY15-64" fmla="*/ 192617 h 1399696"/>
                    <a:gd name="connsiteX0-65" fmla="*/ 12700 w 1535427"/>
                    <a:gd name="connsiteY0-66" fmla="*/ 192617 h 1391229"/>
                    <a:gd name="connsiteX1-67" fmla="*/ 139700 w 1535427"/>
                    <a:gd name="connsiteY1-68" fmla="*/ 446617 h 1391229"/>
                    <a:gd name="connsiteX2-69" fmla="*/ 622300 w 1535427"/>
                    <a:gd name="connsiteY2-70" fmla="*/ 649817 h 1391229"/>
                    <a:gd name="connsiteX3-71" fmla="*/ 723900 w 1535427"/>
                    <a:gd name="connsiteY3-72" fmla="*/ 726017 h 1391229"/>
                    <a:gd name="connsiteX4-73" fmla="*/ 660400 w 1535427"/>
                    <a:gd name="connsiteY4-74" fmla="*/ 929217 h 1391229"/>
                    <a:gd name="connsiteX5-75" fmla="*/ 762000 w 1535427"/>
                    <a:gd name="connsiteY5-76" fmla="*/ 1170517 h 1391229"/>
                    <a:gd name="connsiteX6-77" fmla="*/ 1066800 w 1535427"/>
                    <a:gd name="connsiteY6-78" fmla="*/ 1284817 h 1391229"/>
                    <a:gd name="connsiteX7-79" fmla="*/ 1282700 w 1535427"/>
                    <a:gd name="connsiteY7-80" fmla="*/ 1170517 h 1391229"/>
                    <a:gd name="connsiteX8-81" fmla="*/ 1503661 w 1535427"/>
                    <a:gd name="connsiteY8-82" fmla="*/ 1391229 h 1391229"/>
                    <a:gd name="connsiteX9-83" fmla="*/ 1498600 w 1535427"/>
                    <a:gd name="connsiteY9-84" fmla="*/ 1221317 h 1391229"/>
                    <a:gd name="connsiteX10-85" fmla="*/ 1282700 w 1535427"/>
                    <a:gd name="connsiteY10-86" fmla="*/ 865717 h 1391229"/>
                    <a:gd name="connsiteX11-87" fmla="*/ 876300 w 1535427"/>
                    <a:gd name="connsiteY11-88" fmla="*/ 599017 h 1391229"/>
                    <a:gd name="connsiteX12-89" fmla="*/ 482600 w 1535427"/>
                    <a:gd name="connsiteY12-90" fmla="*/ 446617 h 1391229"/>
                    <a:gd name="connsiteX13-91" fmla="*/ 139700 w 1535427"/>
                    <a:gd name="connsiteY13-92" fmla="*/ 192617 h 1391229"/>
                    <a:gd name="connsiteX14-93" fmla="*/ 63500 w 1535427"/>
                    <a:gd name="connsiteY14-94" fmla="*/ 2117 h 1391229"/>
                    <a:gd name="connsiteX15-95" fmla="*/ 12700 w 1535427"/>
                    <a:gd name="connsiteY15-96" fmla="*/ 192617 h 1391229"/>
                    <a:gd name="connsiteX0-97" fmla="*/ 12700 w 1540488"/>
                    <a:gd name="connsiteY0-98" fmla="*/ 192617 h 1391229"/>
                    <a:gd name="connsiteX1-99" fmla="*/ 139700 w 1540488"/>
                    <a:gd name="connsiteY1-100" fmla="*/ 446617 h 1391229"/>
                    <a:gd name="connsiteX2-101" fmla="*/ 622300 w 1540488"/>
                    <a:gd name="connsiteY2-102" fmla="*/ 649817 h 1391229"/>
                    <a:gd name="connsiteX3-103" fmla="*/ 723900 w 1540488"/>
                    <a:gd name="connsiteY3-104" fmla="*/ 726017 h 1391229"/>
                    <a:gd name="connsiteX4-105" fmla="*/ 660400 w 1540488"/>
                    <a:gd name="connsiteY4-106" fmla="*/ 929217 h 1391229"/>
                    <a:gd name="connsiteX5-107" fmla="*/ 762000 w 1540488"/>
                    <a:gd name="connsiteY5-108" fmla="*/ 1170517 h 1391229"/>
                    <a:gd name="connsiteX6-109" fmla="*/ 1066800 w 1540488"/>
                    <a:gd name="connsiteY6-110" fmla="*/ 1284817 h 1391229"/>
                    <a:gd name="connsiteX7-111" fmla="*/ 1282700 w 1540488"/>
                    <a:gd name="connsiteY7-112" fmla="*/ 1170517 h 1391229"/>
                    <a:gd name="connsiteX8-113" fmla="*/ 1503661 w 1540488"/>
                    <a:gd name="connsiteY8-114" fmla="*/ 1391229 h 1391229"/>
                    <a:gd name="connsiteX9-115" fmla="*/ 1503661 w 1540488"/>
                    <a:gd name="connsiteY9-116" fmla="*/ 1175206 h 1391229"/>
                    <a:gd name="connsiteX10-117" fmla="*/ 1282700 w 1540488"/>
                    <a:gd name="connsiteY10-118" fmla="*/ 865717 h 1391229"/>
                    <a:gd name="connsiteX11-119" fmla="*/ 876300 w 1540488"/>
                    <a:gd name="connsiteY11-120" fmla="*/ 599017 h 1391229"/>
                    <a:gd name="connsiteX12-121" fmla="*/ 482600 w 1540488"/>
                    <a:gd name="connsiteY12-122" fmla="*/ 446617 h 1391229"/>
                    <a:gd name="connsiteX13-123" fmla="*/ 139700 w 1540488"/>
                    <a:gd name="connsiteY13-124" fmla="*/ 192617 h 1391229"/>
                    <a:gd name="connsiteX14-125" fmla="*/ 63500 w 1540488"/>
                    <a:gd name="connsiteY14-126" fmla="*/ 2117 h 1391229"/>
                    <a:gd name="connsiteX15-127" fmla="*/ 12700 w 1540488"/>
                    <a:gd name="connsiteY15-128" fmla="*/ 192617 h 1391229"/>
                    <a:gd name="connsiteX0-129" fmla="*/ 12700 w 1540488"/>
                    <a:gd name="connsiteY0-130" fmla="*/ 192617 h 1391229"/>
                    <a:gd name="connsiteX1-131" fmla="*/ 139700 w 1540488"/>
                    <a:gd name="connsiteY1-132" fmla="*/ 446617 h 1391229"/>
                    <a:gd name="connsiteX2-133" fmla="*/ 622300 w 1540488"/>
                    <a:gd name="connsiteY2-134" fmla="*/ 649817 h 1391229"/>
                    <a:gd name="connsiteX3-135" fmla="*/ 723900 w 1540488"/>
                    <a:gd name="connsiteY3-136" fmla="*/ 726017 h 1391229"/>
                    <a:gd name="connsiteX4-137" fmla="*/ 660400 w 1540488"/>
                    <a:gd name="connsiteY4-138" fmla="*/ 929217 h 1391229"/>
                    <a:gd name="connsiteX5-139" fmla="*/ 762000 w 1540488"/>
                    <a:gd name="connsiteY5-140" fmla="*/ 1170517 h 1391229"/>
                    <a:gd name="connsiteX6-141" fmla="*/ 1066800 w 1540488"/>
                    <a:gd name="connsiteY6-142" fmla="*/ 1284817 h 1391229"/>
                    <a:gd name="connsiteX7-143" fmla="*/ 1282700 w 1540488"/>
                    <a:gd name="connsiteY7-144" fmla="*/ 1170517 h 1391229"/>
                    <a:gd name="connsiteX8-145" fmla="*/ 1503661 w 1540488"/>
                    <a:gd name="connsiteY8-146" fmla="*/ 1391229 h 1391229"/>
                    <a:gd name="connsiteX9-147" fmla="*/ 1503661 w 1540488"/>
                    <a:gd name="connsiteY9-148" fmla="*/ 1175206 h 1391229"/>
                    <a:gd name="connsiteX10-149" fmla="*/ 1282700 w 1540488"/>
                    <a:gd name="connsiteY10-150" fmla="*/ 865717 h 1391229"/>
                    <a:gd name="connsiteX11-151" fmla="*/ 876300 w 1540488"/>
                    <a:gd name="connsiteY11-152" fmla="*/ 599017 h 1391229"/>
                    <a:gd name="connsiteX12-153" fmla="*/ 482600 w 1540488"/>
                    <a:gd name="connsiteY12-154" fmla="*/ 446617 h 1391229"/>
                    <a:gd name="connsiteX13-155" fmla="*/ 139700 w 1540488"/>
                    <a:gd name="connsiteY13-156" fmla="*/ 192617 h 1391229"/>
                    <a:gd name="connsiteX14-157" fmla="*/ 63500 w 1540488"/>
                    <a:gd name="connsiteY14-158" fmla="*/ 2117 h 1391229"/>
                    <a:gd name="connsiteX15-159" fmla="*/ 12700 w 1540488"/>
                    <a:gd name="connsiteY15-160" fmla="*/ 192617 h 1391229"/>
                    <a:gd name="connsiteX0-161" fmla="*/ 12700 w 1540488"/>
                    <a:gd name="connsiteY0-162" fmla="*/ 192617 h 1391229"/>
                    <a:gd name="connsiteX1-163" fmla="*/ 139700 w 1540488"/>
                    <a:gd name="connsiteY1-164" fmla="*/ 446617 h 1391229"/>
                    <a:gd name="connsiteX2-165" fmla="*/ 622300 w 1540488"/>
                    <a:gd name="connsiteY2-166" fmla="*/ 649817 h 1391229"/>
                    <a:gd name="connsiteX3-167" fmla="*/ 723900 w 1540488"/>
                    <a:gd name="connsiteY3-168" fmla="*/ 726017 h 1391229"/>
                    <a:gd name="connsiteX4-169" fmla="*/ 660400 w 1540488"/>
                    <a:gd name="connsiteY4-170" fmla="*/ 929217 h 1391229"/>
                    <a:gd name="connsiteX5-171" fmla="*/ 762000 w 1540488"/>
                    <a:gd name="connsiteY5-172" fmla="*/ 1170517 h 1391229"/>
                    <a:gd name="connsiteX6-173" fmla="*/ 1066800 w 1540488"/>
                    <a:gd name="connsiteY6-174" fmla="*/ 1284817 h 1391229"/>
                    <a:gd name="connsiteX7-175" fmla="*/ 1282700 w 1540488"/>
                    <a:gd name="connsiteY7-176" fmla="*/ 1170517 h 1391229"/>
                    <a:gd name="connsiteX8-177" fmla="*/ 1503661 w 1540488"/>
                    <a:gd name="connsiteY8-178" fmla="*/ 1391229 h 1391229"/>
                    <a:gd name="connsiteX9-179" fmla="*/ 1503661 w 1540488"/>
                    <a:gd name="connsiteY9-180" fmla="*/ 1175206 h 1391229"/>
                    <a:gd name="connsiteX10-181" fmla="*/ 1282700 w 1540488"/>
                    <a:gd name="connsiteY10-182" fmla="*/ 865717 h 1391229"/>
                    <a:gd name="connsiteX11-183" fmla="*/ 876300 w 1540488"/>
                    <a:gd name="connsiteY11-184" fmla="*/ 599017 h 1391229"/>
                    <a:gd name="connsiteX12-185" fmla="*/ 482600 w 1540488"/>
                    <a:gd name="connsiteY12-186" fmla="*/ 446617 h 1391229"/>
                    <a:gd name="connsiteX13-187" fmla="*/ 139700 w 1540488"/>
                    <a:gd name="connsiteY13-188" fmla="*/ 192617 h 1391229"/>
                    <a:gd name="connsiteX14-189" fmla="*/ 63500 w 1540488"/>
                    <a:gd name="connsiteY14-190" fmla="*/ 2117 h 1391229"/>
                    <a:gd name="connsiteX15-191" fmla="*/ 12700 w 1540488"/>
                    <a:gd name="connsiteY15-192" fmla="*/ 192617 h 1391229"/>
                    <a:gd name="connsiteX0-193" fmla="*/ 12700 w 1540488"/>
                    <a:gd name="connsiteY0-194" fmla="*/ 192617 h 1391229"/>
                    <a:gd name="connsiteX1-195" fmla="*/ 139700 w 1540488"/>
                    <a:gd name="connsiteY1-196" fmla="*/ 446617 h 1391229"/>
                    <a:gd name="connsiteX2-197" fmla="*/ 622300 w 1540488"/>
                    <a:gd name="connsiteY2-198" fmla="*/ 649817 h 1391229"/>
                    <a:gd name="connsiteX3-199" fmla="*/ 723900 w 1540488"/>
                    <a:gd name="connsiteY3-200" fmla="*/ 726017 h 1391229"/>
                    <a:gd name="connsiteX4-201" fmla="*/ 660400 w 1540488"/>
                    <a:gd name="connsiteY4-202" fmla="*/ 929217 h 1391229"/>
                    <a:gd name="connsiteX5-203" fmla="*/ 762000 w 1540488"/>
                    <a:gd name="connsiteY5-204" fmla="*/ 1170517 h 1391229"/>
                    <a:gd name="connsiteX6-205" fmla="*/ 1066800 w 1540488"/>
                    <a:gd name="connsiteY6-206" fmla="*/ 1284817 h 1391229"/>
                    <a:gd name="connsiteX7-207" fmla="*/ 1282700 w 1540488"/>
                    <a:gd name="connsiteY7-208" fmla="*/ 1170517 h 1391229"/>
                    <a:gd name="connsiteX8-209" fmla="*/ 1503661 w 1540488"/>
                    <a:gd name="connsiteY8-210" fmla="*/ 1391229 h 1391229"/>
                    <a:gd name="connsiteX9-211" fmla="*/ 1503661 w 1540488"/>
                    <a:gd name="connsiteY9-212" fmla="*/ 1175206 h 1391229"/>
                    <a:gd name="connsiteX10-213" fmla="*/ 1282700 w 1540488"/>
                    <a:gd name="connsiteY10-214" fmla="*/ 865717 h 1391229"/>
                    <a:gd name="connsiteX11-215" fmla="*/ 876300 w 1540488"/>
                    <a:gd name="connsiteY11-216" fmla="*/ 599017 h 1391229"/>
                    <a:gd name="connsiteX12-217" fmla="*/ 482600 w 1540488"/>
                    <a:gd name="connsiteY12-218" fmla="*/ 446617 h 1391229"/>
                    <a:gd name="connsiteX13-219" fmla="*/ 139700 w 1540488"/>
                    <a:gd name="connsiteY13-220" fmla="*/ 192617 h 1391229"/>
                    <a:gd name="connsiteX14-221" fmla="*/ 63500 w 1540488"/>
                    <a:gd name="connsiteY14-222" fmla="*/ 2117 h 1391229"/>
                    <a:gd name="connsiteX15-223" fmla="*/ 12700 w 1540488"/>
                    <a:gd name="connsiteY15-224" fmla="*/ 192617 h 1391229"/>
                    <a:gd name="connsiteX0-225" fmla="*/ 12700 w 1540488"/>
                    <a:gd name="connsiteY0-226" fmla="*/ 192617 h 1391229"/>
                    <a:gd name="connsiteX1-227" fmla="*/ 139700 w 1540488"/>
                    <a:gd name="connsiteY1-228" fmla="*/ 446617 h 1391229"/>
                    <a:gd name="connsiteX2-229" fmla="*/ 622300 w 1540488"/>
                    <a:gd name="connsiteY2-230" fmla="*/ 649817 h 1391229"/>
                    <a:gd name="connsiteX3-231" fmla="*/ 723900 w 1540488"/>
                    <a:gd name="connsiteY3-232" fmla="*/ 726017 h 1391229"/>
                    <a:gd name="connsiteX4-233" fmla="*/ 660400 w 1540488"/>
                    <a:gd name="connsiteY4-234" fmla="*/ 929217 h 1391229"/>
                    <a:gd name="connsiteX5-235" fmla="*/ 762000 w 1540488"/>
                    <a:gd name="connsiteY5-236" fmla="*/ 1170517 h 1391229"/>
                    <a:gd name="connsiteX6-237" fmla="*/ 999604 w 1540488"/>
                    <a:gd name="connsiteY6-238" fmla="*/ 1247214 h 1391229"/>
                    <a:gd name="connsiteX7-239" fmla="*/ 1282700 w 1540488"/>
                    <a:gd name="connsiteY7-240" fmla="*/ 1170517 h 1391229"/>
                    <a:gd name="connsiteX8-241" fmla="*/ 1503661 w 1540488"/>
                    <a:gd name="connsiteY8-242" fmla="*/ 1391229 h 1391229"/>
                    <a:gd name="connsiteX9-243" fmla="*/ 1503661 w 1540488"/>
                    <a:gd name="connsiteY9-244" fmla="*/ 1175206 h 1391229"/>
                    <a:gd name="connsiteX10-245" fmla="*/ 1282700 w 1540488"/>
                    <a:gd name="connsiteY10-246" fmla="*/ 865717 h 1391229"/>
                    <a:gd name="connsiteX11-247" fmla="*/ 876300 w 1540488"/>
                    <a:gd name="connsiteY11-248" fmla="*/ 599017 h 1391229"/>
                    <a:gd name="connsiteX12-249" fmla="*/ 482600 w 1540488"/>
                    <a:gd name="connsiteY12-250" fmla="*/ 446617 h 1391229"/>
                    <a:gd name="connsiteX13-251" fmla="*/ 139700 w 1540488"/>
                    <a:gd name="connsiteY13-252" fmla="*/ 192617 h 1391229"/>
                    <a:gd name="connsiteX14-253" fmla="*/ 63500 w 1540488"/>
                    <a:gd name="connsiteY14-254" fmla="*/ 2117 h 1391229"/>
                    <a:gd name="connsiteX15-255" fmla="*/ 12700 w 1540488"/>
                    <a:gd name="connsiteY15-256" fmla="*/ 192617 h 139122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  <a:cxn ang="0">
                      <a:pos x="connsiteX14-253" y="connsiteY14-254"/>
                    </a:cxn>
                    <a:cxn ang="0">
                      <a:pos x="connsiteX15-255" y="connsiteY15-256"/>
                    </a:cxn>
                  </a:cxnLst>
                  <a:rect l="l" t="t" r="r" b="b"/>
                  <a:pathLst>
                    <a:path w="1540488" h="1391229">
                      <a:moveTo>
                        <a:pt x="12700" y="192617"/>
                      </a:moveTo>
                      <a:cubicBezTo>
                        <a:pt x="25400" y="266700"/>
                        <a:pt x="38100" y="370417"/>
                        <a:pt x="139700" y="446617"/>
                      </a:cubicBezTo>
                      <a:cubicBezTo>
                        <a:pt x="241300" y="522817"/>
                        <a:pt x="524933" y="603250"/>
                        <a:pt x="622300" y="649817"/>
                      </a:cubicBezTo>
                      <a:cubicBezTo>
                        <a:pt x="719667" y="696384"/>
                        <a:pt x="713317" y="700617"/>
                        <a:pt x="723900" y="726017"/>
                      </a:cubicBezTo>
                      <a:cubicBezTo>
                        <a:pt x="702733" y="793750"/>
                        <a:pt x="654050" y="855134"/>
                        <a:pt x="660400" y="929217"/>
                      </a:cubicBezTo>
                      <a:cubicBezTo>
                        <a:pt x="666750" y="1003300"/>
                        <a:pt x="705466" y="1117518"/>
                        <a:pt x="762000" y="1170517"/>
                      </a:cubicBezTo>
                      <a:cubicBezTo>
                        <a:pt x="818534" y="1223516"/>
                        <a:pt x="912821" y="1247214"/>
                        <a:pt x="999604" y="1247214"/>
                      </a:cubicBezTo>
                      <a:cubicBezTo>
                        <a:pt x="1086387" y="1247214"/>
                        <a:pt x="1209543" y="1166400"/>
                        <a:pt x="1282700" y="1170517"/>
                      </a:cubicBezTo>
                      <a:cubicBezTo>
                        <a:pt x="1341223" y="1190659"/>
                        <a:pt x="1467678" y="1382762"/>
                        <a:pt x="1503661" y="1391229"/>
                      </a:cubicBezTo>
                      <a:cubicBezTo>
                        <a:pt x="1518139" y="1339322"/>
                        <a:pt x="1540488" y="1262791"/>
                        <a:pt x="1503661" y="1175206"/>
                      </a:cubicBezTo>
                      <a:cubicBezTo>
                        <a:pt x="1466834" y="1087621"/>
                        <a:pt x="1387260" y="961748"/>
                        <a:pt x="1282700" y="865717"/>
                      </a:cubicBezTo>
                      <a:cubicBezTo>
                        <a:pt x="1178140" y="769686"/>
                        <a:pt x="1009650" y="668867"/>
                        <a:pt x="876300" y="599017"/>
                      </a:cubicBezTo>
                      <a:cubicBezTo>
                        <a:pt x="742950" y="529167"/>
                        <a:pt x="605367" y="514350"/>
                        <a:pt x="482600" y="446617"/>
                      </a:cubicBezTo>
                      <a:cubicBezTo>
                        <a:pt x="359833" y="378884"/>
                        <a:pt x="209550" y="266700"/>
                        <a:pt x="139700" y="192617"/>
                      </a:cubicBezTo>
                      <a:cubicBezTo>
                        <a:pt x="69850" y="118534"/>
                        <a:pt x="84667" y="0"/>
                        <a:pt x="63500" y="2117"/>
                      </a:cubicBezTo>
                      <a:cubicBezTo>
                        <a:pt x="42333" y="4234"/>
                        <a:pt x="0" y="118534"/>
                        <a:pt x="12700" y="192617"/>
                      </a:cubicBezTo>
                      <a:close/>
                    </a:path>
                  </a:pathLst>
                </a:custGeom>
                <a:solidFill>
                  <a:schemeClr val="bg1">
                    <a:alpha val="2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3" name="任意多边形 232"/>
                <p:cNvSpPr/>
                <p:nvPr/>
              </p:nvSpPr>
              <p:spPr>
                <a:xfrm>
                  <a:off x="1438638" y="-231558"/>
                  <a:ext cx="3028773" cy="3950527"/>
                </a:xfrm>
                <a:custGeom>
                  <a:avLst/>
                  <a:gdLst>
                    <a:gd name="connsiteX0" fmla="*/ 105833 w 3033183"/>
                    <a:gd name="connsiteY0" fmla="*/ 1079500 h 3901017"/>
                    <a:gd name="connsiteX1" fmla="*/ 156633 w 3033183"/>
                    <a:gd name="connsiteY1" fmla="*/ 2057400 h 3901017"/>
                    <a:gd name="connsiteX2" fmla="*/ 93133 w 3033183"/>
                    <a:gd name="connsiteY2" fmla="*/ 3060700 h 3901017"/>
                    <a:gd name="connsiteX3" fmla="*/ 16933 w 3033183"/>
                    <a:gd name="connsiteY3" fmla="*/ 3581400 h 3901017"/>
                    <a:gd name="connsiteX4" fmla="*/ 194733 w 3033183"/>
                    <a:gd name="connsiteY4" fmla="*/ 3860800 h 3901017"/>
                    <a:gd name="connsiteX5" fmla="*/ 766233 w 3033183"/>
                    <a:gd name="connsiteY5" fmla="*/ 3822700 h 3901017"/>
                    <a:gd name="connsiteX6" fmla="*/ 2048933 w 3033183"/>
                    <a:gd name="connsiteY6" fmla="*/ 3492500 h 3901017"/>
                    <a:gd name="connsiteX7" fmla="*/ 2950633 w 3033183"/>
                    <a:gd name="connsiteY7" fmla="*/ 3403600 h 3901017"/>
                    <a:gd name="connsiteX8" fmla="*/ 2887133 w 3033183"/>
                    <a:gd name="connsiteY8" fmla="*/ 2832100 h 3901017"/>
                    <a:gd name="connsiteX9" fmla="*/ 2988733 w 3033183"/>
                    <a:gd name="connsiteY9" fmla="*/ 1765300 h 3901017"/>
                    <a:gd name="connsiteX10" fmla="*/ 2823633 w 3033183"/>
                    <a:gd name="connsiteY10" fmla="*/ 584200 h 3901017"/>
                    <a:gd name="connsiteX11" fmla="*/ 1731433 w 3033183"/>
                    <a:gd name="connsiteY11" fmla="*/ 25400 h 3901017"/>
                    <a:gd name="connsiteX12" fmla="*/ 499533 w 3033183"/>
                    <a:gd name="connsiteY12" fmla="*/ 431800 h 3901017"/>
                    <a:gd name="connsiteX13" fmla="*/ 105833 w 3033183"/>
                    <a:gd name="connsiteY13" fmla="*/ 1079500 h 3901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33183" h="3901017">
                      <a:moveTo>
                        <a:pt x="105833" y="1079500"/>
                      </a:moveTo>
                      <a:cubicBezTo>
                        <a:pt x="48683" y="1350433"/>
                        <a:pt x="158750" y="1727200"/>
                        <a:pt x="156633" y="2057400"/>
                      </a:cubicBezTo>
                      <a:cubicBezTo>
                        <a:pt x="154516" y="2387600"/>
                        <a:pt x="116416" y="2806700"/>
                        <a:pt x="93133" y="3060700"/>
                      </a:cubicBezTo>
                      <a:cubicBezTo>
                        <a:pt x="69850" y="3314700"/>
                        <a:pt x="0" y="3448050"/>
                        <a:pt x="16933" y="3581400"/>
                      </a:cubicBezTo>
                      <a:cubicBezTo>
                        <a:pt x="33866" y="3714750"/>
                        <a:pt x="69850" y="3820583"/>
                        <a:pt x="194733" y="3860800"/>
                      </a:cubicBezTo>
                      <a:cubicBezTo>
                        <a:pt x="319616" y="3901017"/>
                        <a:pt x="457200" y="3884083"/>
                        <a:pt x="766233" y="3822700"/>
                      </a:cubicBezTo>
                      <a:cubicBezTo>
                        <a:pt x="1075266" y="3761317"/>
                        <a:pt x="1684866" y="3562350"/>
                        <a:pt x="2048933" y="3492500"/>
                      </a:cubicBezTo>
                      <a:cubicBezTo>
                        <a:pt x="2413000" y="3422650"/>
                        <a:pt x="2804583" y="3509433"/>
                        <a:pt x="2950633" y="3403600"/>
                      </a:cubicBezTo>
                      <a:cubicBezTo>
                        <a:pt x="2929466" y="3213100"/>
                        <a:pt x="2880783" y="3105150"/>
                        <a:pt x="2887133" y="2832100"/>
                      </a:cubicBezTo>
                      <a:cubicBezTo>
                        <a:pt x="2893483" y="2559050"/>
                        <a:pt x="2999316" y="2139950"/>
                        <a:pt x="2988733" y="1765300"/>
                      </a:cubicBezTo>
                      <a:cubicBezTo>
                        <a:pt x="2978150" y="1390650"/>
                        <a:pt x="3033183" y="874183"/>
                        <a:pt x="2823633" y="584200"/>
                      </a:cubicBezTo>
                      <a:cubicBezTo>
                        <a:pt x="2614083" y="294217"/>
                        <a:pt x="2118783" y="50800"/>
                        <a:pt x="1731433" y="25400"/>
                      </a:cubicBezTo>
                      <a:cubicBezTo>
                        <a:pt x="1344083" y="0"/>
                        <a:pt x="768350" y="258233"/>
                        <a:pt x="499533" y="431800"/>
                      </a:cubicBezTo>
                      <a:cubicBezTo>
                        <a:pt x="230716" y="605367"/>
                        <a:pt x="162983" y="808567"/>
                        <a:pt x="105833" y="107950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30" name="任意多边形 229"/>
              <p:cNvSpPr/>
              <p:nvPr/>
            </p:nvSpPr>
            <p:spPr>
              <a:xfrm rot="18645773">
                <a:off x="1478735" y="5619856"/>
                <a:ext cx="870518" cy="1030199"/>
              </a:xfrm>
              <a:custGeom>
                <a:avLst/>
                <a:gdLst>
                  <a:gd name="connsiteX0" fmla="*/ 105833 w 3033183"/>
                  <a:gd name="connsiteY0" fmla="*/ 1079500 h 3901017"/>
                  <a:gd name="connsiteX1" fmla="*/ 156633 w 3033183"/>
                  <a:gd name="connsiteY1" fmla="*/ 2057400 h 3901017"/>
                  <a:gd name="connsiteX2" fmla="*/ 93133 w 3033183"/>
                  <a:gd name="connsiteY2" fmla="*/ 3060700 h 3901017"/>
                  <a:gd name="connsiteX3" fmla="*/ 16933 w 3033183"/>
                  <a:gd name="connsiteY3" fmla="*/ 3581400 h 3901017"/>
                  <a:gd name="connsiteX4" fmla="*/ 194733 w 3033183"/>
                  <a:gd name="connsiteY4" fmla="*/ 3860800 h 3901017"/>
                  <a:gd name="connsiteX5" fmla="*/ 766233 w 3033183"/>
                  <a:gd name="connsiteY5" fmla="*/ 3822700 h 3901017"/>
                  <a:gd name="connsiteX6" fmla="*/ 2048933 w 3033183"/>
                  <a:gd name="connsiteY6" fmla="*/ 3492500 h 3901017"/>
                  <a:gd name="connsiteX7" fmla="*/ 2950633 w 3033183"/>
                  <a:gd name="connsiteY7" fmla="*/ 3403600 h 3901017"/>
                  <a:gd name="connsiteX8" fmla="*/ 2887133 w 3033183"/>
                  <a:gd name="connsiteY8" fmla="*/ 2832100 h 3901017"/>
                  <a:gd name="connsiteX9" fmla="*/ 2988733 w 3033183"/>
                  <a:gd name="connsiteY9" fmla="*/ 1765300 h 3901017"/>
                  <a:gd name="connsiteX10" fmla="*/ 2823633 w 3033183"/>
                  <a:gd name="connsiteY10" fmla="*/ 584200 h 3901017"/>
                  <a:gd name="connsiteX11" fmla="*/ 1731433 w 3033183"/>
                  <a:gd name="connsiteY11" fmla="*/ 25400 h 3901017"/>
                  <a:gd name="connsiteX12" fmla="*/ 499533 w 3033183"/>
                  <a:gd name="connsiteY12" fmla="*/ 431800 h 3901017"/>
                  <a:gd name="connsiteX13" fmla="*/ 105833 w 3033183"/>
                  <a:gd name="connsiteY13" fmla="*/ 1079500 h 3901017"/>
                  <a:gd name="connsiteX0-1" fmla="*/ 105833 w 3304116"/>
                  <a:gd name="connsiteY0-2" fmla="*/ 1079500 h 3901017"/>
                  <a:gd name="connsiteX1-3" fmla="*/ 156633 w 3304116"/>
                  <a:gd name="connsiteY1-4" fmla="*/ 2057400 h 3901017"/>
                  <a:gd name="connsiteX2-5" fmla="*/ 93133 w 3304116"/>
                  <a:gd name="connsiteY2-6" fmla="*/ 3060700 h 3901017"/>
                  <a:gd name="connsiteX3-7" fmla="*/ 16933 w 3304116"/>
                  <a:gd name="connsiteY3-8" fmla="*/ 3581400 h 3901017"/>
                  <a:gd name="connsiteX4-9" fmla="*/ 194733 w 3304116"/>
                  <a:gd name="connsiteY4-10" fmla="*/ 3860800 h 3901017"/>
                  <a:gd name="connsiteX5-11" fmla="*/ 766233 w 3304116"/>
                  <a:gd name="connsiteY5-12" fmla="*/ 3822700 h 3901017"/>
                  <a:gd name="connsiteX6-13" fmla="*/ 2950633 w 3304116"/>
                  <a:gd name="connsiteY6-14" fmla="*/ 3403600 h 3901017"/>
                  <a:gd name="connsiteX7-15" fmla="*/ 2887133 w 3304116"/>
                  <a:gd name="connsiteY7-16" fmla="*/ 2832100 h 3901017"/>
                  <a:gd name="connsiteX8-17" fmla="*/ 2988733 w 3304116"/>
                  <a:gd name="connsiteY8-18" fmla="*/ 1765300 h 3901017"/>
                  <a:gd name="connsiteX9-19" fmla="*/ 2823633 w 3304116"/>
                  <a:gd name="connsiteY9-20" fmla="*/ 584200 h 3901017"/>
                  <a:gd name="connsiteX10-21" fmla="*/ 1731433 w 3304116"/>
                  <a:gd name="connsiteY10-22" fmla="*/ 25400 h 3901017"/>
                  <a:gd name="connsiteX11-23" fmla="*/ 499533 w 3304116"/>
                  <a:gd name="connsiteY11-24" fmla="*/ 431800 h 3901017"/>
                  <a:gd name="connsiteX12-25" fmla="*/ 105833 w 3304116"/>
                  <a:gd name="connsiteY12-26" fmla="*/ 1079500 h 3901017"/>
                  <a:gd name="connsiteX0-27" fmla="*/ 2950633 w 3304116"/>
                  <a:gd name="connsiteY0-28" fmla="*/ 3403600 h 3901017"/>
                  <a:gd name="connsiteX1-29" fmla="*/ 2887133 w 3304116"/>
                  <a:gd name="connsiteY1-30" fmla="*/ 2832100 h 3901017"/>
                  <a:gd name="connsiteX2-31" fmla="*/ 2988733 w 3304116"/>
                  <a:gd name="connsiteY2-32" fmla="*/ 1765300 h 3901017"/>
                  <a:gd name="connsiteX3-33" fmla="*/ 2823633 w 3304116"/>
                  <a:gd name="connsiteY3-34" fmla="*/ 584200 h 3901017"/>
                  <a:gd name="connsiteX4-35" fmla="*/ 1731433 w 3304116"/>
                  <a:gd name="connsiteY4-36" fmla="*/ 25400 h 3901017"/>
                  <a:gd name="connsiteX5-37" fmla="*/ 499533 w 3304116"/>
                  <a:gd name="connsiteY5-38" fmla="*/ 431800 h 3901017"/>
                  <a:gd name="connsiteX6-39" fmla="*/ 105833 w 3304116"/>
                  <a:gd name="connsiteY6-40" fmla="*/ 1079500 h 3901017"/>
                  <a:gd name="connsiteX7-41" fmla="*/ 156633 w 3304116"/>
                  <a:gd name="connsiteY7-42" fmla="*/ 2057400 h 3901017"/>
                  <a:gd name="connsiteX8-43" fmla="*/ 93133 w 3304116"/>
                  <a:gd name="connsiteY8-44" fmla="*/ 3060700 h 3901017"/>
                  <a:gd name="connsiteX9-45" fmla="*/ 16933 w 3304116"/>
                  <a:gd name="connsiteY9-46" fmla="*/ 3581400 h 3901017"/>
                  <a:gd name="connsiteX10-47" fmla="*/ 194733 w 3304116"/>
                  <a:gd name="connsiteY10-48" fmla="*/ 3860800 h 3901017"/>
                  <a:gd name="connsiteX11-49" fmla="*/ 766233 w 3304116"/>
                  <a:gd name="connsiteY11-50" fmla="*/ 3822700 h 3901017"/>
                  <a:gd name="connsiteX12-51" fmla="*/ 3042073 w 3304116"/>
                  <a:gd name="connsiteY12-52" fmla="*/ 3495040 h 3901017"/>
                  <a:gd name="connsiteX0-53" fmla="*/ 2950633 w 3304116"/>
                  <a:gd name="connsiteY0-54" fmla="*/ 3403600 h 3901017"/>
                  <a:gd name="connsiteX1-55" fmla="*/ 2887133 w 3304116"/>
                  <a:gd name="connsiteY1-56" fmla="*/ 2832100 h 3901017"/>
                  <a:gd name="connsiteX2-57" fmla="*/ 2988733 w 3304116"/>
                  <a:gd name="connsiteY2-58" fmla="*/ 1765300 h 3901017"/>
                  <a:gd name="connsiteX3-59" fmla="*/ 2823633 w 3304116"/>
                  <a:gd name="connsiteY3-60" fmla="*/ 584200 h 3901017"/>
                  <a:gd name="connsiteX4-61" fmla="*/ 1731433 w 3304116"/>
                  <a:gd name="connsiteY4-62" fmla="*/ 25400 h 3901017"/>
                  <a:gd name="connsiteX5-63" fmla="*/ 499533 w 3304116"/>
                  <a:gd name="connsiteY5-64" fmla="*/ 431800 h 3901017"/>
                  <a:gd name="connsiteX6-65" fmla="*/ 105833 w 3304116"/>
                  <a:gd name="connsiteY6-66" fmla="*/ 1079500 h 3901017"/>
                  <a:gd name="connsiteX7-67" fmla="*/ 156633 w 3304116"/>
                  <a:gd name="connsiteY7-68" fmla="*/ 2057400 h 3901017"/>
                  <a:gd name="connsiteX8-69" fmla="*/ 93133 w 3304116"/>
                  <a:gd name="connsiteY8-70" fmla="*/ 3060700 h 3901017"/>
                  <a:gd name="connsiteX9-71" fmla="*/ 16933 w 3304116"/>
                  <a:gd name="connsiteY9-72" fmla="*/ 3581400 h 3901017"/>
                  <a:gd name="connsiteX10-73" fmla="*/ 194733 w 3304116"/>
                  <a:gd name="connsiteY10-74" fmla="*/ 3860800 h 3901017"/>
                  <a:gd name="connsiteX11-75" fmla="*/ 766233 w 3304116"/>
                  <a:gd name="connsiteY11-76" fmla="*/ 3822700 h 3901017"/>
                  <a:gd name="connsiteX0-77" fmla="*/ 2950633 w 3304116"/>
                  <a:gd name="connsiteY0-78" fmla="*/ 3403600 h 3860800"/>
                  <a:gd name="connsiteX1-79" fmla="*/ 2887133 w 3304116"/>
                  <a:gd name="connsiteY1-80" fmla="*/ 2832100 h 3860800"/>
                  <a:gd name="connsiteX2-81" fmla="*/ 2988733 w 3304116"/>
                  <a:gd name="connsiteY2-82" fmla="*/ 1765300 h 3860800"/>
                  <a:gd name="connsiteX3-83" fmla="*/ 2823633 w 3304116"/>
                  <a:gd name="connsiteY3-84" fmla="*/ 584200 h 3860800"/>
                  <a:gd name="connsiteX4-85" fmla="*/ 1731433 w 3304116"/>
                  <a:gd name="connsiteY4-86" fmla="*/ 25400 h 3860800"/>
                  <a:gd name="connsiteX5-87" fmla="*/ 499533 w 3304116"/>
                  <a:gd name="connsiteY5-88" fmla="*/ 431800 h 3860800"/>
                  <a:gd name="connsiteX6-89" fmla="*/ 105833 w 3304116"/>
                  <a:gd name="connsiteY6-90" fmla="*/ 1079500 h 3860800"/>
                  <a:gd name="connsiteX7-91" fmla="*/ 156633 w 3304116"/>
                  <a:gd name="connsiteY7-92" fmla="*/ 2057400 h 3860800"/>
                  <a:gd name="connsiteX8-93" fmla="*/ 93133 w 3304116"/>
                  <a:gd name="connsiteY8-94" fmla="*/ 3060700 h 3860800"/>
                  <a:gd name="connsiteX9-95" fmla="*/ 16933 w 3304116"/>
                  <a:gd name="connsiteY9-96" fmla="*/ 3581400 h 3860800"/>
                  <a:gd name="connsiteX10-97" fmla="*/ 194733 w 3304116"/>
                  <a:gd name="connsiteY10-98" fmla="*/ 3860800 h 3860800"/>
                  <a:gd name="connsiteX0-99" fmla="*/ 2950633 w 3304116"/>
                  <a:gd name="connsiteY0-100" fmla="*/ 3403600 h 3581400"/>
                  <a:gd name="connsiteX1-101" fmla="*/ 2887133 w 3304116"/>
                  <a:gd name="connsiteY1-102" fmla="*/ 2832100 h 3581400"/>
                  <a:gd name="connsiteX2-103" fmla="*/ 2988733 w 3304116"/>
                  <a:gd name="connsiteY2-104" fmla="*/ 1765300 h 3581400"/>
                  <a:gd name="connsiteX3-105" fmla="*/ 2823633 w 3304116"/>
                  <a:gd name="connsiteY3-106" fmla="*/ 584200 h 3581400"/>
                  <a:gd name="connsiteX4-107" fmla="*/ 1731433 w 3304116"/>
                  <a:gd name="connsiteY4-108" fmla="*/ 25400 h 3581400"/>
                  <a:gd name="connsiteX5-109" fmla="*/ 499533 w 3304116"/>
                  <a:gd name="connsiteY5-110" fmla="*/ 431800 h 3581400"/>
                  <a:gd name="connsiteX6-111" fmla="*/ 105833 w 3304116"/>
                  <a:gd name="connsiteY6-112" fmla="*/ 1079500 h 3581400"/>
                  <a:gd name="connsiteX7-113" fmla="*/ 156633 w 3304116"/>
                  <a:gd name="connsiteY7-114" fmla="*/ 2057400 h 3581400"/>
                  <a:gd name="connsiteX8-115" fmla="*/ 93133 w 3304116"/>
                  <a:gd name="connsiteY8-116" fmla="*/ 3060700 h 3581400"/>
                  <a:gd name="connsiteX9-117" fmla="*/ 16933 w 3304116"/>
                  <a:gd name="connsiteY9-118" fmla="*/ 3581400 h 3581400"/>
                  <a:gd name="connsiteX0-119" fmla="*/ 2950633 w 3033183"/>
                  <a:gd name="connsiteY0-120" fmla="*/ 3403600 h 3623642"/>
                  <a:gd name="connsiteX1-121" fmla="*/ 2880319 w 3033183"/>
                  <a:gd name="connsiteY1-122" fmla="*/ 3528392 h 3623642"/>
                  <a:gd name="connsiteX2-123" fmla="*/ 2887133 w 3033183"/>
                  <a:gd name="connsiteY2-124" fmla="*/ 2832100 h 3623642"/>
                  <a:gd name="connsiteX3-125" fmla="*/ 2988733 w 3033183"/>
                  <a:gd name="connsiteY3-126" fmla="*/ 1765300 h 3623642"/>
                  <a:gd name="connsiteX4-127" fmla="*/ 2823633 w 3033183"/>
                  <a:gd name="connsiteY4-128" fmla="*/ 584200 h 3623642"/>
                  <a:gd name="connsiteX5-129" fmla="*/ 1731433 w 3033183"/>
                  <a:gd name="connsiteY5-130" fmla="*/ 25400 h 3623642"/>
                  <a:gd name="connsiteX6-131" fmla="*/ 499533 w 3033183"/>
                  <a:gd name="connsiteY6-132" fmla="*/ 431800 h 3623642"/>
                  <a:gd name="connsiteX7-133" fmla="*/ 105833 w 3033183"/>
                  <a:gd name="connsiteY7-134" fmla="*/ 1079500 h 3623642"/>
                  <a:gd name="connsiteX8-135" fmla="*/ 156633 w 3033183"/>
                  <a:gd name="connsiteY8-136" fmla="*/ 2057400 h 3623642"/>
                  <a:gd name="connsiteX9-137" fmla="*/ 93133 w 3033183"/>
                  <a:gd name="connsiteY9-138" fmla="*/ 3060700 h 3623642"/>
                  <a:gd name="connsiteX10-139" fmla="*/ 16933 w 3033183"/>
                  <a:gd name="connsiteY10-140" fmla="*/ 3581400 h 3623642"/>
                  <a:gd name="connsiteX0-141" fmla="*/ 2880319 w 3033183"/>
                  <a:gd name="connsiteY0-142" fmla="*/ 3528392 h 3581400"/>
                  <a:gd name="connsiteX1-143" fmla="*/ 2887133 w 3033183"/>
                  <a:gd name="connsiteY1-144" fmla="*/ 2832100 h 3581400"/>
                  <a:gd name="connsiteX2-145" fmla="*/ 2988733 w 3033183"/>
                  <a:gd name="connsiteY2-146" fmla="*/ 1765300 h 3581400"/>
                  <a:gd name="connsiteX3-147" fmla="*/ 2823633 w 3033183"/>
                  <a:gd name="connsiteY3-148" fmla="*/ 584200 h 3581400"/>
                  <a:gd name="connsiteX4-149" fmla="*/ 1731433 w 3033183"/>
                  <a:gd name="connsiteY4-150" fmla="*/ 25400 h 3581400"/>
                  <a:gd name="connsiteX5-151" fmla="*/ 499533 w 3033183"/>
                  <a:gd name="connsiteY5-152" fmla="*/ 431800 h 3581400"/>
                  <a:gd name="connsiteX6-153" fmla="*/ 105833 w 3033183"/>
                  <a:gd name="connsiteY6-154" fmla="*/ 1079500 h 3581400"/>
                  <a:gd name="connsiteX7-155" fmla="*/ 156633 w 3033183"/>
                  <a:gd name="connsiteY7-156" fmla="*/ 2057400 h 3581400"/>
                  <a:gd name="connsiteX8-157" fmla="*/ 93133 w 3033183"/>
                  <a:gd name="connsiteY8-158" fmla="*/ 3060700 h 3581400"/>
                  <a:gd name="connsiteX9-159" fmla="*/ 16933 w 3033183"/>
                  <a:gd name="connsiteY9-160" fmla="*/ 3581400 h 3581400"/>
                </a:gdLst>
                <a:ahLst/>
                <a:cxnLst>
                  <a:cxn ang="0">
                    <a:pos x="connsiteX0-141" y="connsiteY0-142"/>
                  </a:cxn>
                  <a:cxn ang="0">
                    <a:pos x="connsiteX1-143" y="connsiteY1-144"/>
                  </a:cxn>
                  <a:cxn ang="0">
                    <a:pos x="connsiteX2-145" y="connsiteY2-146"/>
                  </a:cxn>
                  <a:cxn ang="0">
                    <a:pos x="connsiteX3-147" y="connsiteY3-148"/>
                  </a:cxn>
                  <a:cxn ang="0">
                    <a:pos x="connsiteX4-149" y="connsiteY4-150"/>
                  </a:cxn>
                  <a:cxn ang="0">
                    <a:pos x="connsiteX5-151" y="connsiteY5-152"/>
                  </a:cxn>
                  <a:cxn ang="0">
                    <a:pos x="connsiteX6-153" y="connsiteY6-154"/>
                  </a:cxn>
                  <a:cxn ang="0">
                    <a:pos x="connsiteX7-155" y="connsiteY7-156"/>
                  </a:cxn>
                  <a:cxn ang="0">
                    <a:pos x="connsiteX8-157" y="connsiteY8-158"/>
                  </a:cxn>
                  <a:cxn ang="0">
                    <a:pos x="connsiteX9-159" y="connsiteY9-160"/>
                  </a:cxn>
                </a:cxnLst>
                <a:rect l="l" t="t" r="r" b="b"/>
                <a:pathLst>
                  <a:path w="3033183" h="3581400">
                    <a:moveTo>
                      <a:pt x="2880319" y="3528392"/>
                    </a:moveTo>
                    <a:cubicBezTo>
                      <a:pt x="2869736" y="3433142"/>
                      <a:pt x="2869064" y="3125949"/>
                      <a:pt x="2887133" y="2832100"/>
                    </a:cubicBezTo>
                    <a:cubicBezTo>
                      <a:pt x="2905202" y="2538251"/>
                      <a:pt x="2999316" y="2139950"/>
                      <a:pt x="2988733" y="1765300"/>
                    </a:cubicBezTo>
                    <a:cubicBezTo>
                      <a:pt x="2978150" y="1390650"/>
                      <a:pt x="3033183" y="874183"/>
                      <a:pt x="2823633" y="584200"/>
                    </a:cubicBezTo>
                    <a:cubicBezTo>
                      <a:pt x="2614083" y="294217"/>
                      <a:pt x="2118783" y="50800"/>
                      <a:pt x="1731433" y="25400"/>
                    </a:cubicBezTo>
                    <a:cubicBezTo>
                      <a:pt x="1344083" y="0"/>
                      <a:pt x="768350" y="258233"/>
                      <a:pt x="499533" y="431800"/>
                    </a:cubicBezTo>
                    <a:cubicBezTo>
                      <a:pt x="230716" y="605367"/>
                      <a:pt x="162983" y="808567"/>
                      <a:pt x="105833" y="1079500"/>
                    </a:cubicBezTo>
                    <a:cubicBezTo>
                      <a:pt x="48683" y="1350433"/>
                      <a:pt x="158750" y="1727200"/>
                      <a:pt x="156633" y="2057400"/>
                    </a:cubicBezTo>
                    <a:cubicBezTo>
                      <a:pt x="154516" y="2387600"/>
                      <a:pt x="116416" y="2806700"/>
                      <a:pt x="93133" y="3060700"/>
                    </a:cubicBezTo>
                    <a:cubicBezTo>
                      <a:pt x="69850" y="3314700"/>
                      <a:pt x="0" y="3448050"/>
                      <a:pt x="16933" y="3581400"/>
                    </a:cubicBezTo>
                  </a:path>
                </a:pathLst>
              </a:custGeom>
              <a:solidFill>
                <a:schemeClr val="tx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cxnSp>
          <p:nvCxnSpPr>
            <p:cNvPr id="228" name="直接连接符 227"/>
            <p:cNvCxnSpPr/>
            <p:nvPr/>
          </p:nvCxnSpPr>
          <p:spPr>
            <a:xfrm flipH="1">
              <a:off x="6238189" y="3740215"/>
              <a:ext cx="215780" cy="215984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4" name="任意多边形 233"/>
          <p:cNvSpPr/>
          <p:nvPr/>
        </p:nvSpPr>
        <p:spPr>
          <a:xfrm rot="20502483">
            <a:off x="1052513" y="3263900"/>
            <a:ext cx="1485900" cy="577850"/>
          </a:xfrm>
          <a:custGeom>
            <a:avLst/>
            <a:gdLst>
              <a:gd name="connsiteX0" fmla="*/ 47625 w 4686300"/>
              <a:gd name="connsiteY0" fmla="*/ 428625 h 1819275"/>
              <a:gd name="connsiteX1" fmla="*/ 142875 w 4686300"/>
              <a:gd name="connsiteY1" fmla="*/ 752475 h 1819275"/>
              <a:gd name="connsiteX2" fmla="*/ 38100 w 4686300"/>
              <a:gd name="connsiteY2" fmla="*/ 1438275 h 1819275"/>
              <a:gd name="connsiteX3" fmla="*/ 285750 w 4686300"/>
              <a:gd name="connsiteY3" fmla="*/ 1190625 h 1819275"/>
              <a:gd name="connsiteX4" fmla="*/ 533400 w 4686300"/>
              <a:gd name="connsiteY4" fmla="*/ 876300 h 1819275"/>
              <a:gd name="connsiteX5" fmla="*/ 590550 w 4686300"/>
              <a:gd name="connsiteY5" fmla="*/ 1181100 h 1819275"/>
              <a:gd name="connsiteX6" fmla="*/ 542925 w 4686300"/>
              <a:gd name="connsiteY6" fmla="*/ 1581150 h 1819275"/>
              <a:gd name="connsiteX7" fmla="*/ 457200 w 4686300"/>
              <a:gd name="connsiteY7" fmla="*/ 1800225 h 1819275"/>
              <a:gd name="connsiteX8" fmla="*/ 695325 w 4686300"/>
              <a:gd name="connsiteY8" fmla="*/ 1581150 h 1819275"/>
              <a:gd name="connsiteX9" fmla="*/ 962025 w 4686300"/>
              <a:gd name="connsiteY9" fmla="*/ 1200150 h 1819275"/>
              <a:gd name="connsiteX10" fmla="*/ 1095375 w 4686300"/>
              <a:gd name="connsiteY10" fmla="*/ 1524000 h 1819275"/>
              <a:gd name="connsiteX11" fmla="*/ 1152525 w 4686300"/>
              <a:gd name="connsiteY11" fmla="*/ 1304925 h 1819275"/>
              <a:gd name="connsiteX12" fmla="*/ 1343025 w 4686300"/>
              <a:gd name="connsiteY12" fmla="*/ 1095375 h 1819275"/>
              <a:gd name="connsiteX13" fmla="*/ 2057400 w 4686300"/>
              <a:gd name="connsiteY13" fmla="*/ 733425 h 1819275"/>
              <a:gd name="connsiteX14" fmla="*/ 3209925 w 4686300"/>
              <a:gd name="connsiteY14" fmla="*/ 1009650 h 1819275"/>
              <a:gd name="connsiteX15" fmla="*/ 3762375 w 4686300"/>
              <a:gd name="connsiteY15" fmla="*/ 1533525 h 1819275"/>
              <a:gd name="connsiteX16" fmla="*/ 3867150 w 4686300"/>
              <a:gd name="connsiteY16" fmla="*/ 1819275 h 1819275"/>
              <a:gd name="connsiteX17" fmla="*/ 3914775 w 4686300"/>
              <a:gd name="connsiteY17" fmla="*/ 1495425 h 1819275"/>
              <a:gd name="connsiteX18" fmla="*/ 3943350 w 4686300"/>
              <a:gd name="connsiteY18" fmla="*/ 1323975 h 1819275"/>
              <a:gd name="connsiteX19" fmla="*/ 4286250 w 4686300"/>
              <a:gd name="connsiteY19" fmla="*/ 1543050 h 1819275"/>
              <a:gd name="connsiteX20" fmla="*/ 4686300 w 4686300"/>
              <a:gd name="connsiteY20" fmla="*/ 1552575 h 1819275"/>
              <a:gd name="connsiteX21" fmla="*/ 4400550 w 4686300"/>
              <a:gd name="connsiteY21" fmla="*/ 1419225 h 1819275"/>
              <a:gd name="connsiteX22" fmla="*/ 4229100 w 4686300"/>
              <a:gd name="connsiteY22" fmla="*/ 1104900 h 1819275"/>
              <a:gd name="connsiteX23" fmla="*/ 4219575 w 4686300"/>
              <a:gd name="connsiteY23" fmla="*/ 771525 h 1819275"/>
              <a:gd name="connsiteX24" fmla="*/ 4048125 w 4686300"/>
              <a:gd name="connsiteY24" fmla="*/ 333375 h 1819275"/>
              <a:gd name="connsiteX25" fmla="*/ 2819400 w 4686300"/>
              <a:gd name="connsiteY25" fmla="*/ 47625 h 1819275"/>
              <a:gd name="connsiteX26" fmla="*/ 1590675 w 4686300"/>
              <a:gd name="connsiteY26" fmla="*/ 47625 h 1819275"/>
              <a:gd name="connsiteX27" fmla="*/ 428625 w 4686300"/>
              <a:gd name="connsiteY27" fmla="*/ 66675 h 1819275"/>
              <a:gd name="connsiteX28" fmla="*/ 47625 w 4686300"/>
              <a:gd name="connsiteY28" fmla="*/ 428625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86300" h="1819275">
                <a:moveTo>
                  <a:pt x="47625" y="428625"/>
                </a:moveTo>
                <a:cubicBezTo>
                  <a:pt x="0" y="542925"/>
                  <a:pt x="144462" y="584200"/>
                  <a:pt x="142875" y="752475"/>
                </a:cubicBezTo>
                <a:cubicBezTo>
                  <a:pt x="141288" y="920750"/>
                  <a:pt x="89694" y="1179512"/>
                  <a:pt x="38100" y="1438275"/>
                </a:cubicBezTo>
                <a:cubicBezTo>
                  <a:pt x="120650" y="1355725"/>
                  <a:pt x="203200" y="1284288"/>
                  <a:pt x="285750" y="1190625"/>
                </a:cubicBezTo>
                <a:cubicBezTo>
                  <a:pt x="368300" y="1096962"/>
                  <a:pt x="450850" y="986631"/>
                  <a:pt x="533400" y="876300"/>
                </a:cubicBezTo>
                <a:cubicBezTo>
                  <a:pt x="552450" y="977900"/>
                  <a:pt x="588963" y="1063625"/>
                  <a:pt x="590550" y="1181100"/>
                </a:cubicBezTo>
                <a:cubicBezTo>
                  <a:pt x="592138" y="1298575"/>
                  <a:pt x="565150" y="1477963"/>
                  <a:pt x="542925" y="1581150"/>
                </a:cubicBezTo>
                <a:cubicBezTo>
                  <a:pt x="520700" y="1684337"/>
                  <a:pt x="488950" y="1742281"/>
                  <a:pt x="457200" y="1800225"/>
                </a:cubicBezTo>
                <a:cubicBezTo>
                  <a:pt x="536575" y="1727200"/>
                  <a:pt x="611188" y="1681162"/>
                  <a:pt x="695325" y="1581150"/>
                </a:cubicBezTo>
                <a:cubicBezTo>
                  <a:pt x="779462" y="1481138"/>
                  <a:pt x="870743" y="1340644"/>
                  <a:pt x="962025" y="1200150"/>
                </a:cubicBezTo>
                <a:cubicBezTo>
                  <a:pt x="1006475" y="1308100"/>
                  <a:pt x="1076325" y="1447800"/>
                  <a:pt x="1095375" y="1524000"/>
                </a:cubicBezTo>
                <a:cubicBezTo>
                  <a:pt x="1114425" y="1450975"/>
                  <a:pt x="1111250" y="1376362"/>
                  <a:pt x="1152525" y="1304925"/>
                </a:cubicBezTo>
                <a:cubicBezTo>
                  <a:pt x="1193800" y="1233488"/>
                  <a:pt x="1192213" y="1190625"/>
                  <a:pt x="1343025" y="1095375"/>
                </a:cubicBezTo>
                <a:cubicBezTo>
                  <a:pt x="1493837" y="1000125"/>
                  <a:pt x="1746250" y="747713"/>
                  <a:pt x="2057400" y="733425"/>
                </a:cubicBezTo>
                <a:cubicBezTo>
                  <a:pt x="2368550" y="719138"/>
                  <a:pt x="2925763" y="876300"/>
                  <a:pt x="3209925" y="1009650"/>
                </a:cubicBezTo>
                <a:cubicBezTo>
                  <a:pt x="3494087" y="1143000"/>
                  <a:pt x="3652838" y="1398588"/>
                  <a:pt x="3762375" y="1533525"/>
                </a:cubicBezTo>
                <a:cubicBezTo>
                  <a:pt x="3871913" y="1668463"/>
                  <a:pt x="3869531" y="1743869"/>
                  <a:pt x="3867150" y="1819275"/>
                </a:cubicBezTo>
                <a:cubicBezTo>
                  <a:pt x="3883025" y="1711325"/>
                  <a:pt x="3902075" y="1577975"/>
                  <a:pt x="3914775" y="1495425"/>
                </a:cubicBezTo>
                <a:cubicBezTo>
                  <a:pt x="3927475" y="1412875"/>
                  <a:pt x="3935412" y="1368425"/>
                  <a:pt x="3943350" y="1323975"/>
                </a:cubicBezTo>
                <a:cubicBezTo>
                  <a:pt x="4057650" y="1397000"/>
                  <a:pt x="4162425" y="1504950"/>
                  <a:pt x="4286250" y="1543050"/>
                </a:cubicBezTo>
                <a:cubicBezTo>
                  <a:pt x="4410075" y="1581150"/>
                  <a:pt x="4548187" y="1566862"/>
                  <a:pt x="4686300" y="1552575"/>
                </a:cubicBezTo>
                <a:cubicBezTo>
                  <a:pt x="4591050" y="1508125"/>
                  <a:pt x="4476750" y="1493838"/>
                  <a:pt x="4400550" y="1419225"/>
                </a:cubicBezTo>
                <a:cubicBezTo>
                  <a:pt x="4324350" y="1344613"/>
                  <a:pt x="4259262" y="1212850"/>
                  <a:pt x="4229100" y="1104900"/>
                </a:cubicBezTo>
                <a:cubicBezTo>
                  <a:pt x="4198938" y="996950"/>
                  <a:pt x="4249737" y="900112"/>
                  <a:pt x="4219575" y="771525"/>
                </a:cubicBezTo>
                <a:cubicBezTo>
                  <a:pt x="4189413" y="642938"/>
                  <a:pt x="4281487" y="454025"/>
                  <a:pt x="4048125" y="333375"/>
                </a:cubicBezTo>
                <a:cubicBezTo>
                  <a:pt x="3814763" y="212725"/>
                  <a:pt x="3228975" y="95250"/>
                  <a:pt x="2819400" y="47625"/>
                </a:cubicBezTo>
                <a:cubicBezTo>
                  <a:pt x="2409825" y="0"/>
                  <a:pt x="1590675" y="47625"/>
                  <a:pt x="1590675" y="47625"/>
                </a:cubicBezTo>
                <a:cubicBezTo>
                  <a:pt x="1192213" y="50800"/>
                  <a:pt x="684213" y="4763"/>
                  <a:pt x="428625" y="66675"/>
                </a:cubicBezTo>
                <a:cubicBezTo>
                  <a:pt x="173038" y="128588"/>
                  <a:pt x="95250" y="314325"/>
                  <a:pt x="47625" y="4286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" name="任意多边形 234"/>
          <p:cNvSpPr/>
          <p:nvPr/>
        </p:nvSpPr>
        <p:spPr>
          <a:xfrm>
            <a:off x="1473200" y="4040188"/>
            <a:ext cx="638175" cy="896937"/>
          </a:xfrm>
          <a:custGeom>
            <a:avLst/>
            <a:gdLst>
              <a:gd name="connsiteX0" fmla="*/ 105833 w 3033183"/>
              <a:gd name="connsiteY0" fmla="*/ 1079500 h 3901017"/>
              <a:gd name="connsiteX1" fmla="*/ 156633 w 3033183"/>
              <a:gd name="connsiteY1" fmla="*/ 2057400 h 3901017"/>
              <a:gd name="connsiteX2" fmla="*/ 93133 w 3033183"/>
              <a:gd name="connsiteY2" fmla="*/ 3060700 h 3901017"/>
              <a:gd name="connsiteX3" fmla="*/ 16933 w 3033183"/>
              <a:gd name="connsiteY3" fmla="*/ 3581400 h 3901017"/>
              <a:gd name="connsiteX4" fmla="*/ 194733 w 3033183"/>
              <a:gd name="connsiteY4" fmla="*/ 3860800 h 3901017"/>
              <a:gd name="connsiteX5" fmla="*/ 766233 w 3033183"/>
              <a:gd name="connsiteY5" fmla="*/ 3822700 h 3901017"/>
              <a:gd name="connsiteX6" fmla="*/ 2048933 w 3033183"/>
              <a:gd name="connsiteY6" fmla="*/ 3492500 h 3901017"/>
              <a:gd name="connsiteX7" fmla="*/ 2950633 w 3033183"/>
              <a:gd name="connsiteY7" fmla="*/ 3403600 h 3901017"/>
              <a:gd name="connsiteX8" fmla="*/ 2887133 w 3033183"/>
              <a:gd name="connsiteY8" fmla="*/ 2832100 h 3901017"/>
              <a:gd name="connsiteX9" fmla="*/ 2988733 w 3033183"/>
              <a:gd name="connsiteY9" fmla="*/ 1765300 h 3901017"/>
              <a:gd name="connsiteX10" fmla="*/ 2823633 w 3033183"/>
              <a:gd name="connsiteY10" fmla="*/ 584200 h 3901017"/>
              <a:gd name="connsiteX11" fmla="*/ 1731433 w 3033183"/>
              <a:gd name="connsiteY11" fmla="*/ 25400 h 3901017"/>
              <a:gd name="connsiteX12" fmla="*/ 499533 w 3033183"/>
              <a:gd name="connsiteY12" fmla="*/ 431800 h 3901017"/>
              <a:gd name="connsiteX13" fmla="*/ 105833 w 3033183"/>
              <a:gd name="connsiteY13" fmla="*/ 1079500 h 3901017"/>
              <a:gd name="connsiteX0-1" fmla="*/ 105833 w 3016250"/>
              <a:gd name="connsiteY0-2" fmla="*/ 1079500 h 3901017"/>
              <a:gd name="connsiteX1-3" fmla="*/ 156633 w 3016250"/>
              <a:gd name="connsiteY1-4" fmla="*/ 2057400 h 3901017"/>
              <a:gd name="connsiteX2-5" fmla="*/ 93133 w 3016250"/>
              <a:gd name="connsiteY2-6" fmla="*/ 3060700 h 3901017"/>
              <a:gd name="connsiteX3-7" fmla="*/ 16933 w 3016250"/>
              <a:gd name="connsiteY3-8" fmla="*/ 3581400 h 3901017"/>
              <a:gd name="connsiteX4-9" fmla="*/ 194733 w 3016250"/>
              <a:gd name="connsiteY4-10" fmla="*/ 3860800 h 3901017"/>
              <a:gd name="connsiteX5-11" fmla="*/ 766233 w 3016250"/>
              <a:gd name="connsiteY5-12" fmla="*/ 3822700 h 3901017"/>
              <a:gd name="connsiteX6-13" fmla="*/ 2048933 w 3016250"/>
              <a:gd name="connsiteY6-14" fmla="*/ 3492500 h 3901017"/>
              <a:gd name="connsiteX7-15" fmla="*/ 2950633 w 3016250"/>
              <a:gd name="connsiteY7-16" fmla="*/ 3403600 h 3901017"/>
              <a:gd name="connsiteX8-17" fmla="*/ 2887133 w 3016250"/>
              <a:gd name="connsiteY8-18" fmla="*/ 2832100 h 3901017"/>
              <a:gd name="connsiteX9-19" fmla="*/ 2823633 w 3016250"/>
              <a:gd name="connsiteY9-20" fmla="*/ 584200 h 3901017"/>
              <a:gd name="connsiteX10-21" fmla="*/ 1731433 w 3016250"/>
              <a:gd name="connsiteY10-22" fmla="*/ 25400 h 3901017"/>
              <a:gd name="connsiteX11-23" fmla="*/ 499533 w 3016250"/>
              <a:gd name="connsiteY11-24" fmla="*/ 431800 h 3901017"/>
              <a:gd name="connsiteX12-25" fmla="*/ 105833 w 3016250"/>
              <a:gd name="connsiteY12-26" fmla="*/ 1079500 h 3901017"/>
              <a:gd name="connsiteX0-27" fmla="*/ 105833 w 3079750"/>
              <a:gd name="connsiteY0-28" fmla="*/ 1079500 h 3901017"/>
              <a:gd name="connsiteX1-29" fmla="*/ 156633 w 3079750"/>
              <a:gd name="connsiteY1-30" fmla="*/ 2057400 h 3901017"/>
              <a:gd name="connsiteX2-31" fmla="*/ 93133 w 3079750"/>
              <a:gd name="connsiteY2-32" fmla="*/ 3060700 h 3901017"/>
              <a:gd name="connsiteX3-33" fmla="*/ 16933 w 3079750"/>
              <a:gd name="connsiteY3-34" fmla="*/ 3581400 h 3901017"/>
              <a:gd name="connsiteX4-35" fmla="*/ 194733 w 3079750"/>
              <a:gd name="connsiteY4-36" fmla="*/ 3860800 h 3901017"/>
              <a:gd name="connsiteX5-37" fmla="*/ 766233 w 3079750"/>
              <a:gd name="connsiteY5-38" fmla="*/ 3822700 h 3901017"/>
              <a:gd name="connsiteX6-39" fmla="*/ 2048933 w 3079750"/>
              <a:gd name="connsiteY6-40" fmla="*/ 3492500 h 3901017"/>
              <a:gd name="connsiteX7-41" fmla="*/ 2950633 w 3079750"/>
              <a:gd name="connsiteY7-42" fmla="*/ 3403600 h 3901017"/>
              <a:gd name="connsiteX8-43" fmla="*/ 2823633 w 3079750"/>
              <a:gd name="connsiteY8-44" fmla="*/ 584200 h 3901017"/>
              <a:gd name="connsiteX9-45" fmla="*/ 1731433 w 3079750"/>
              <a:gd name="connsiteY9-46" fmla="*/ 25400 h 3901017"/>
              <a:gd name="connsiteX10-47" fmla="*/ 499533 w 3079750"/>
              <a:gd name="connsiteY10-48" fmla="*/ 431800 h 3901017"/>
              <a:gd name="connsiteX11-49" fmla="*/ 105833 w 3079750"/>
              <a:gd name="connsiteY11-50" fmla="*/ 1079500 h 3901017"/>
              <a:gd name="connsiteX0-51" fmla="*/ 95250 w 3069167"/>
              <a:gd name="connsiteY0-52" fmla="*/ 1079500 h 3901017"/>
              <a:gd name="connsiteX1-53" fmla="*/ 146050 w 3069167"/>
              <a:gd name="connsiteY1-54" fmla="*/ 2057400 h 3901017"/>
              <a:gd name="connsiteX2-55" fmla="*/ 6350 w 3069167"/>
              <a:gd name="connsiteY2-56" fmla="*/ 3581400 h 3901017"/>
              <a:gd name="connsiteX3-57" fmla="*/ 184150 w 3069167"/>
              <a:gd name="connsiteY3-58" fmla="*/ 3860800 h 3901017"/>
              <a:gd name="connsiteX4-59" fmla="*/ 755650 w 3069167"/>
              <a:gd name="connsiteY4-60" fmla="*/ 3822700 h 3901017"/>
              <a:gd name="connsiteX5-61" fmla="*/ 2038350 w 3069167"/>
              <a:gd name="connsiteY5-62" fmla="*/ 3492500 h 3901017"/>
              <a:gd name="connsiteX6-63" fmla="*/ 2940050 w 3069167"/>
              <a:gd name="connsiteY6-64" fmla="*/ 3403600 h 3901017"/>
              <a:gd name="connsiteX7-65" fmla="*/ 2813050 w 3069167"/>
              <a:gd name="connsiteY7-66" fmla="*/ 584200 h 3901017"/>
              <a:gd name="connsiteX8-67" fmla="*/ 1720850 w 3069167"/>
              <a:gd name="connsiteY8-68" fmla="*/ 25400 h 3901017"/>
              <a:gd name="connsiteX9-69" fmla="*/ 488950 w 3069167"/>
              <a:gd name="connsiteY9-70" fmla="*/ 431800 h 3901017"/>
              <a:gd name="connsiteX10-71" fmla="*/ 95250 w 3069167"/>
              <a:gd name="connsiteY10-72" fmla="*/ 1079500 h 3901017"/>
              <a:gd name="connsiteX0-73" fmla="*/ 103717 w 3077634"/>
              <a:gd name="connsiteY0-74" fmla="*/ 1079500 h 4044950"/>
              <a:gd name="connsiteX1-75" fmla="*/ 14817 w 3077634"/>
              <a:gd name="connsiteY1-76" fmla="*/ 3581400 h 4044950"/>
              <a:gd name="connsiteX2-77" fmla="*/ 192617 w 3077634"/>
              <a:gd name="connsiteY2-78" fmla="*/ 3860800 h 4044950"/>
              <a:gd name="connsiteX3-79" fmla="*/ 764117 w 3077634"/>
              <a:gd name="connsiteY3-80" fmla="*/ 3822700 h 4044950"/>
              <a:gd name="connsiteX4-81" fmla="*/ 2046817 w 3077634"/>
              <a:gd name="connsiteY4-82" fmla="*/ 3492500 h 4044950"/>
              <a:gd name="connsiteX5-83" fmla="*/ 2948517 w 3077634"/>
              <a:gd name="connsiteY5-84" fmla="*/ 3403600 h 4044950"/>
              <a:gd name="connsiteX6-85" fmla="*/ 2821517 w 3077634"/>
              <a:gd name="connsiteY6-86" fmla="*/ 584200 h 4044950"/>
              <a:gd name="connsiteX7-87" fmla="*/ 1729317 w 3077634"/>
              <a:gd name="connsiteY7-88" fmla="*/ 25400 h 4044950"/>
              <a:gd name="connsiteX8-89" fmla="*/ 497417 w 3077634"/>
              <a:gd name="connsiteY8-90" fmla="*/ 431800 h 4044950"/>
              <a:gd name="connsiteX9-91" fmla="*/ 103717 w 3077634"/>
              <a:gd name="connsiteY9-92" fmla="*/ 1079500 h 4044950"/>
              <a:gd name="connsiteX0-93" fmla="*/ 103717 w 3077634"/>
              <a:gd name="connsiteY0-94" fmla="*/ 1079500 h 4044950"/>
              <a:gd name="connsiteX1-95" fmla="*/ 14817 w 3077634"/>
              <a:gd name="connsiteY1-96" fmla="*/ 3581400 h 4044950"/>
              <a:gd name="connsiteX2-97" fmla="*/ 192617 w 3077634"/>
              <a:gd name="connsiteY2-98" fmla="*/ 3860800 h 4044950"/>
              <a:gd name="connsiteX3-99" fmla="*/ 764117 w 3077634"/>
              <a:gd name="connsiteY3-100" fmla="*/ 3822700 h 4044950"/>
              <a:gd name="connsiteX4-101" fmla="*/ 1514476 w 3077634"/>
              <a:gd name="connsiteY4-102" fmla="*/ 3212601 h 4044950"/>
              <a:gd name="connsiteX5-103" fmla="*/ 2948517 w 3077634"/>
              <a:gd name="connsiteY5-104" fmla="*/ 3403600 h 4044950"/>
              <a:gd name="connsiteX6-105" fmla="*/ 2821517 w 3077634"/>
              <a:gd name="connsiteY6-106" fmla="*/ 584200 h 4044950"/>
              <a:gd name="connsiteX7-107" fmla="*/ 1729317 w 3077634"/>
              <a:gd name="connsiteY7-108" fmla="*/ 25400 h 4044950"/>
              <a:gd name="connsiteX8-109" fmla="*/ 497417 w 3077634"/>
              <a:gd name="connsiteY8-110" fmla="*/ 431800 h 4044950"/>
              <a:gd name="connsiteX9-111" fmla="*/ 103717 w 3077634"/>
              <a:gd name="connsiteY9-112" fmla="*/ 1079500 h 4044950"/>
              <a:gd name="connsiteX0-113" fmla="*/ 161043 w 3134960"/>
              <a:gd name="connsiteY0-114" fmla="*/ 1079500 h 4044950"/>
              <a:gd name="connsiteX1-115" fmla="*/ 72143 w 3134960"/>
              <a:gd name="connsiteY1-116" fmla="*/ 3581400 h 4044950"/>
              <a:gd name="connsiteX2-117" fmla="*/ 249943 w 3134960"/>
              <a:gd name="connsiteY2-118" fmla="*/ 3860800 h 4044950"/>
              <a:gd name="connsiteX3-119" fmla="*/ 1571802 w 3134960"/>
              <a:gd name="connsiteY3-120" fmla="*/ 3212601 h 4044950"/>
              <a:gd name="connsiteX4-121" fmla="*/ 3005843 w 3134960"/>
              <a:gd name="connsiteY4-122" fmla="*/ 3403600 h 4044950"/>
              <a:gd name="connsiteX5-123" fmla="*/ 2878843 w 3134960"/>
              <a:gd name="connsiteY5-124" fmla="*/ 584200 h 4044950"/>
              <a:gd name="connsiteX6-125" fmla="*/ 1786643 w 3134960"/>
              <a:gd name="connsiteY6-126" fmla="*/ 25400 h 4044950"/>
              <a:gd name="connsiteX7-127" fmla="*/ 554743 w 3134960"/>
              <a:gd name="connsiteY7-128" fmla="*/ 431800 h 4044950"/>
              <a:gd name="connsiteX8-129" fmla="*/ 161043 w 3134960"/>
              <a:gd name="connsiteY8-130" fmla="*/ 1079500 h 4044950"/>
              <a:gd name="connsiteX0-131" fmla="*/ 324026 w 3297943"/>
              <a:gd name="connsiteY0-132" fmla="*/ 1079500 h 3936918"/>
              <a:gd name="connsiteX1-133" fmla="*/ 235126 w 3297943"/>
              <a:gd name="connsiteY1-134" fmla="*/ 3581400 h 3936918"/>
              <a:gd name="connsiteX2-135" fmla="*/ 1734785 w 3297943"/>
              <a:gd name="connsiteY2-136" fmla="*/ 3212601 h 3936918"/>
              <a:gd name="connsiteX3-137" fmla="*/ 3168826 w 3297943"/>
              <a:gd name="connsiteY3-138" fmla="*/ 3403600 h 3936918"/>
              <a:gd name="connsiteX4-139" fmla="*/ 3041826 w 3297943"/>
              <a:gd name="connsiteY4-140" fmla="*/ 584200 h 3936918"/>
              <a:gd name="connsiteX5-141" fmla="*/ 1949626 w 3297943"/>
              <a:gd name="connsiteY5-142" fmla="*/ 25400 h 3936918"/>
              <a:gd name="connsiteX6-143" fmla="*/ 717726 w 3297943"/>
              <a:gd name="connsiteY6-144" fmla="*/ 431800 h 3936918"/>
              <a:gd name="connsiteX7-145" fmla="*/ 324026 w 3297943"/>
              <a:gd name="connsiteY7-146" fmla="*/ 1079500 h 3936918"/>
              <a:gd name="connsiteX0-147" fmla="*/ 324026 w 3155951"/>
              <a:gd name="connsiteY0-148" fmla="*/ 1122113 h 3979530"/>
              <a:gd name="connsiteX1-149" fmla="*/ 235126 w 3155951"/>
              <a:gd name="connsiteY1-150" fmla="*/ 3624013 h 3979530"/>
              <a:gd name="connsiteX2-151" fmla="*/ 1734785 w 3155951"/>
              <a:gd name="connsiteY2-152" fmla="*/ 3255214 h 3979530"/>
              <a:gd name="connsiteX3-153" fmla="*/ 2634378 w 3155951"/>
              <a:gd name="connsiteY3-154" fmla="*/ 3828895 h 3979530"/>
              <a:gd name="connsiteX4-155" fmla="*/ 3041826 w 3155951"/>
              <a:gd name="connsiteY4-156" fmla="*/ 626813 h 3979530"/>
              <a:gd name="connsiteX5-157" fmla="*/ 1949626 w 3155951"/>
              <a:gd name="connsiteY5-158" fmla="*/ 68013 h 3979530"/>
              <a:gd name="connsiteX6-159" fmla="*/ 717726 w 3155951"/>
              <a:gd name="connsiteY6-160" fmla="*/ 474413 h 3979530"/>
              <a:gd name="connsiteX7-161" fmla="*/ 324026 w 3155951"/>
              <a:gd name="connsiteY7-162" fmla="*/ 1122113 h 3979530"/>
              <a:gd name="connsiteX0-163" fmla="*/ 324026 w 3215958"/>
              <a:gd name="connsiteY0-164" fmla="*/ 1079500 h 3936917"/>
              <a:gd name="connsiteX1-165" fmla="*/ 235126 w 3215958"/>
              <a:gd name="connsiteY1-166" fmla="*/ 3581400 h 3936917"/>
              <a:gd name="connsiteX2-167" fmla="*/ 1734785 w 3215958"/>
              <a:gd name="connsiteY2-168" fmla="*/ 3212601 h 3936917"/>
              <a:gd name="connsiteX3-169" fmla="*/ 2994418 w 3215958"/>
              <a:gd name="connsiteY3-170" fmla="*/ 3327339 h 3936917"/>
              <a:gd name="connsiteX4-171" fmla="*/ 3041826 w 3215958"/>
              <a:gd name="connsiteY4-172" fmla="*/ 584200 h 3936917"/>
              <a:gd name="connsiteX5-173" fmla="*/ 1949626 w 3215958"/>
              <a:gd name="connsiteY5-174" fmla="*/ 25400 h 3936917"/>
              <a:gd name="connsiteX6-175" fmla="*/ 717726 w 3215958"/>
              <a:gd name="connsiteY6-176" fmla="*/ 431800 h 3936917"/>
              <a:gd name="connsiteX7-177" fmla="*/ 324026 w 3215958"/>
              <a:gd name="connsiteY7-178" fmla="*/ 1079500 h 3936917"/>
              <a:gd name="connsiteX0-179" fmla="*/ 209092 w 3238945"/>
              <a:gd name="connsiteY0-180" fmla="*/ 1147358 h 3925607"/>
              <a:gd name="connsiteX1-181" fmla="*/ 258113 w 3238945"/>
              <a:gd name="connsiteY1-182" fmla="*/ 3581400 h 3925607"/>
              <a:gd name="connsiteX2-183" fmla="*/ 1757772 w 3238945"/>
              <a:gd name="connsiteY2-184" fmla="*/ 3212601 h 3925607"/>
              <a:gd name="connsiteX3-185" fmla="*/ 3017405 w 3238945"/>
              <a:gd name="connsiteY3-186" fmla="*/ 3327339 h 3925607"/>
              <a:gd name="connsiteX4-187" fmla="*/ 3064813 w 3238945"/>
              <a:gd name="connsiteY4-188" fmla="*/ 584200 h 3925607"/>
              <a:gd name="connsiteX5-189" fmla="*/ 1972613 w 3238945"/>
              <a:gd name="connsiteY5-190" fmla="*/ 25400 h 3925607"/>
              <a:gd name="connsiteX6-191" fmla="*/ 740713 w 3238945"/>
              <a:gd name="connsiteY6-192" fmla="*/ 431800 h 3925607"/>
              <a:gd name="connsiteX7-193" fmla="*/ 209092 w 3238945"/>
              <a:gd name="connsiteY7-194" fmla="*/ 1147358 h 3925607"/>
            </a:gdLst>
            <a:ahLst/>
            <a:cxnLst>
              <a:cxn ang="0">
                <a:pos x="connsiteX0-179" y="connsiteY0-180"/>
              </a:cxn>
              <a:cxn ang="0">
                <a:pos x="connsiteX1-181" y="connsiteY1-182"/>
              </a:cxn>
              <a:cxn ang="0">
                <a:pos x="connsiteX2-183" y="connsiteY2-184"/>
              </a:cxn>
              <a:cxn ang="0">
                <a:pos x="connsiteX3-185" y="connsiteY3-186"/>
              </a:cxn>
              <a:cxn ang="0">
                <a:pos x="connsiteX4-187" y="connsiteY4-188"/>
              </a:cxn>
              <a:cxn ang="0">
                <a:pos x="connsiteX5-189" y="connsiteY5-190"/>
              </a:cxn>
              <a:cxn ang="0">
                <a:pos x="connsiteX6-191" y="connsiteY6-192"/>
              </a:cxn>
              <a:cxn ang="0">
                <a:pos x="connsiteX7-193" y="connsiteY7-194"/>
              </a:cxn>
            </a:cxnLst>
            <a:rect l="l" t="t" r="r" b="b"/>
            <a:pathLst>
              <a:path w="3238945" h="3925607">
                <a:moveTo>
                  <a:pt x="209092" y="1147358"/>
                </a:moveTo>
                <a:cubicBezTo>
                  <a:pt x="128659" y="1672291"/>
                  <a:pt x="0" y="3237193"/>
                  <a:pt x="258113" y="3581400"/>
                </a:cubicBezTo>
                <a:cubicBezTo>
                  <a:pt x="516226" y="3925607"/>
                  <a:pt x="1268822" y="3242234"/>
                  <a:pt x="1757772" y="3212601"/>
                </a:cubicBezTo>
                <a:cubicBezTo>
                  <a:pt x="2121839" y="3142751"/>
                  <a:pt x="2871355" y="3433172"/>
                  <a:pt x="3017405" y="3327339"/>
                </a:cubicBezTo>
                <a:cubicBezTo>
                  <a:pt x="3146522" y="2842622"/>
                  <a:pt x="3238945" y="1134523"/>
                  <a:pt x="3064813" y="584200"/>
                </a:cubicBezTo>
                <a:cubicBezTo>
                  <a:pt x="2890681" y="33877"/>
                  <a:pt x="2359963" y="50800"/>
                  <a:pt x="1972613" y="25400"/>
                </a:cubicBezTo>
                <a:cubicBezTo>
                  <a:pt x="1585263" y="0"/>
                  <a:pt x="1034633" y="244807"/>
                  <a:pt x="740713" y="431800"/>
                </a:cubicBezTo>
                <a:cubicBezTo>
                  <a:pt x="446793" y="618793"/>
                  <a:pt x="289525" y="622425"/>
                  <a:pt x="209092" y="11473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51" name="组合 104"/>
          <p:cNvGrpSpPr/>
          <p:nvPr/>
        </p:nvGrpSpPr>
        <p:grpSpPr bwMode="auto">
          <a:xfrm>
            <a:off x="1268413" y="3665538"/>
            <a:ext cx="949325" cy="1111250"/>
            <a:chOff x="3275856" y="2780928"/>
            <a:chExt cx="1957379" cy="2293895"/>
          </a:xfrm>
        </p:grpSpPr>
        <p:sp>
          <p:nvSpPr>
            <p:cNvPr id="237" name="任意多边形 236"/>
            <p:cNvSpPr/>
            <p:nvPr/>
          </p:nvSpPr>
          <p:spPr>
            <a:xfrm>
              <a:off x="3275856" y="2905454"/>
              <a:ext cx="1954105" cy="2169369"/>
            </a:xfrm>
            <a:custGeom>
              <a:avLst/>
              <a:gdLst>
                <a:gd name="connsiteX0" fmla="*/ 1382183 w 4597400"/>
                <a:gd name="connsiteY0" fmla="*/ 8467 h 5113867"/>
                <a:gd name="connsiteX1" fmla="*/ 1051983 w 4597400"/>
                <a:gd name="connsiteY1" fmla="*/ 376767 h 5113867"/>
                <a:gd name="connsiteX2" fmla="*/ 505883 w 4597400"/>
                <a:gd name="connsiteY2" fmla="*/ 579967 h 5113867"/>
                <a:gd name="connsiteX3" fmla="*/ 264583 w 4597400"/>
                <a:gd name="connsiteY3" fmla="*/ 1481667 h 5113867"/>
                <a:gd name="connsiteX4" fmla="*/ 10583 w 4597400"/>
                <a:gd name="connsiteY4" fmla="*/ 2967567 h 5113867"/>
                <a:gd name="connsiteX5" fmla="*/ 201083 w 4597400"/>
                <a:gd name="connsiteY5" fmla="*/ 4605867 h 5113867"/>
                <a:gd name="connsiteX6" fmla="*/ 2182283 w 4597400"/>
                <a:gd name="connsiteY6" fmla="*/ 5113867 h 5113867"/>
                <a:gd name="connsiteX7" fmla="*/ 3198283 w 4597400"/>
                <a:gd name="connsiteY7" fmla="*/ 4250267 h 5113867"/>
                <a:gd name="connsiteX8" fmla="*/ 3553883 w 4597400"/>
                <a:gd name="connsiteY8" fmla="*/ 4555067 h 5113867"/>
                <a:gd name="connsiteX9" fmla="*/ 3833283 w 4597400"/>
                <a:gd name="connsiteY9" fmla="*/ 4821767 h 5113867"/>
                <a:gd name="connsiteX10" fmla="*/ 4544483 w 4597400"/>
                <a:gd name="connsiteY10" fmla="*/ 4288367 h 5113867"/>
                <a:gd name="connsiteX11" fmla="*/ 4582583 w 4597400"/>
                <a:gd name="connsiteY11" fmla="*/ 2904067 h 5113867"/>
                <a:gd name="connsiteX12" fmla="*/ 4455583 w 4597400"/>
                <a:gd name="connsiteY12" fmla="*/ 1557867 h 5113867"/>
                <a:gd name="connsiteX13" fmla="*/ 4163483 w 4597400"/>
                <a:gd name="connsiteY13" fmla="*/ 821267 h 5113867"/>
                <a:gd name="connsiteX14" fmla="*/ 3731683 w 4597400"/>
                <a:gd name="connsiteY14" fmla="*/ 579967 h 5113867"/>
                <a:gd name="connsiteX15" fmla="*/ 3426883 w 4597400"/>
                <a:gd name="connsiteY15" fmla="*/ 325967 h 5113867"/>
                <a:gd name="connsiteX16" fmla="*/ 2982383 w 4597400"/>
                <a:gd name="connsiteY16" fmla="*/ 541867 h 5113867"/>
                <a:gd name="connsiteX17" fmla="*/ 2360083 w 4597400"/>
                <a:gd name="connsiteY17" fmla="*/ 427567 h 5113867"/>
                <a:gd name="connsiteX18" fmla="*/ 1382183 w 4597400"/>
                <a:gd name="connsiteY18" fmla="*/ 8467 h 5113867"/>
                <a:gd name="connsiteX0-1" fmla="*/ 1382183 w 4597400"/>
                <a:gd name="connsiteY0-2" fmla="*/ 0 h 5105400"/>
                <a:gd name="connsiteX1-3" fmla="*/ 1051983 w 4597400"/>
                <a:gd name="connsiteY1-4" fmla="*/ 368300 h 5105400"/>
                <a:gd name="connsiteX2-5" fmla="*/ 505883 w 4597400"/>
                <a:gd name="connsiteY2-6" fmla="*/ 571500 h 5105400"/>
                <a:gd name="connsiteX3-7" fmla="*/ 264583 w 4597400"/>
                <a:gd name="connsiteY3-8" fmla="*/ 1473200 h 5105400"/>
                <a:gd name="connsiteX4-9" fmla="*/ 10583 w 4597400"/>
                <a:gd name="connsiteY4-10" fmla="*/ 2959100 h 5105400"/>
                <a:gd name="connsiteX5-11" fmla="*/ 201083 w 4597400"/>
                <a:gd name="connsiteY5-12" fmla="*/ 4597400 h 5105400"/>
                <a:gd name="connsiteX6-13" fmla="*/ 2182283 w 4597400"/>
                <a:gd name="connsiteY6-14" fmla="*/ 5105400 h 5105400"/>
                <a:gd name="connsiteX7-15" fmla="*/ 3198283 w 4597400"/>
                <a:gd name="connsiteY7-16" fmla="*/ 4241800 h 5105400"/>
                <a:gd name="connsiteX8-17" fmla="*/ 3553883 w 4597400"/>
                <a:gd name="connsiteY8-18" fmla="*/ 4546600 h 5105400"/>
                <a:gd name="connsiteX9-19" fmla="*/ 3833283 w 4597400"/>
                <a:gd name="connsiteY9-20" fmla="*/ 4813300 h 5105400"/>
                <a:gd name="connsiteX10-21" fmla="*/ 4544483 w 4597400"/>
                <a:gd name="connsiteY10-22" fmla="*/ 4279900 h 5105400"/>
                <a:gd name="connsiteX11-23" fmla="*/ 4582583 w 4597400"/>
                <a:gd name="connsiteY11-24" fmla="*/ 2895600 h 5105400"/>
                <a:gd name="connsiteX12-25" fmla="*/ 4455583 w 4597400"/>
                <a:gd name="connsiteY12-26" fmla="*/ 1549400 h 5105400"/>
                <a:gd name="connsiteX13-27" fmla="*/ 4163483 w 4597400"/>
                <a:gd name="connsiteY13-28" fmla="*/ 812800 h 5105400"/>
                <a:gd name="connsiteX14-29" fmla="*/ 3731683 w 4597400"/>
                <a:gd name="connsiteY14-30" fmla="*/ 571500 h 5105400"/>
                <a:gd name="connsiteX15-31" fmla="*/ 3426883 w 4597400"/>
                <a:gd name="connsiteY15-32" fmla="*/ 317500 h 5105400"/>
                <a:gd name="connsiteX16-33" fmla="*/ 2982383 w 4597400"/>
                <a:gd name="connsiteY16-34" fmla="*/ 533400 h 5105400"/>
                <a:gd name="connsiteX17-35" fmla="*/ 2360083 w 4597400"/>
                <a:gd name="connsiteY17-36" fmla="*/ 419100 h 5105400"/>
                <a:gd name="connsiteX18-37" fmla="*/ 1382183 w 4597400"/>
                <a:gd name="connsiteY18-38" fmla="*/ 0 h 5105400"/>
                <a:gd name="connsiteX0-39" fmla="*/ 1382183 w 4597400"/>
                <a:gd name="connsiteY0-40" fmla="*/ 0 h 5105400"/>
                <a:gd name="connsiteX1-41" fmla="*/ 1051983 w 4597400"/>
                <a:gd name="connsiteY1-42" fmla="*/ 368300 h 5105400"/>
                <a:gd name="connsiteX2-43" fmla="*/ 505883 w 4597400"/>
                <a:gd name="connsiteY2-44" fmla="*/ 571500 h 5105400"/>
                <a:gd name="connsiteX3-45" fmla="*/ 264583 w 4597400"/>
                <a:gd name="connsiteY3-46" fmla="*/ 1473200 h 5105400"/>
                <a:gd name="connsiteX4-47" fmla="*/ 10583 w 4597400"/>
                <a:gd name="connsiteY4-48" fmla="*/ 2959100 h 5105400"/>
                <a:gd name="connsiteX5-49" fmla="*/ 201083 w 4597400"/>
                <a:gd name="connsiteY5-50" fmla="*/ 4597400 h 5105400"/>
                <a:gd name="connsiteX6-51" fmla="*/ 2182283 w 4597400"/>
                <a:gd name="connsiteY6-52" fmla="*/ 5105400 h 5105400"/>
                <a:gd name="connsiteX7-53" fmla="*/ 3198283 w 4597400"/>
                <a:gd name="connsiteY7-54" fmla="*/ 4241800 h 5105400"/>
                <a:gd name="connsiteX8-55" fmla="*/ 3553883 w 4597400"/>
                <a:gd name="connsiteY8-56" fmla="*/ 4546600 h 5105400"/>
                <a:gd name="connsiteX9-57" fmla="*/ 3833283 w 4597400"/>
                <a:gd name="connsiteY9-58" fmla="*/ 4813300 h 5105400"/>
                <a:gd name="connsiteX10-59" fmla="*/ 4544483 w 4597400"/>
                <a:gd name="connsiteY10-60" fmla="*/ 4279900 h 5105400"/>
                <a:gd name="connsiteX11-61" fmla="*/ 4582583 w 4597400"/>
                <a:gd name="connsiteY11-62" fmla="*/ 2895600 h 5105400"/>
                <a:gd name="connsiteX12-63" fmla="*/ 4455583 w 4597400"/>
                <a:gd name="connsiteY12-64" fmla="*/ 1549400 h 5105400"/>
                <a:gd name="connsiteX13-65" fmla="*/ 4163483 w 4597400"/>
                <a:gd name="connsiteY13-66" fmla="*/ 812800 h 5105400"/>
                <a:gd name="connsiteX14-67" fmla="*/ 3731683 w 4597400"/>
                <a:gd name="connsiteY14-68" fmla="*/ 571500 h 5105400"/>
                <a:gd name="connsiteX15-69" fmla="*/ 3426883 w 4597400"/>
                <a:gd name="connsiteY15-70" fmla="*/ 317500 h 5105400"/>
                <a:gd name="connsiteX16-71" fmla="*/ 2982383 w 4597400"/>
                <a:gd name="connsiteY16-72" fmla="*/ 533400 h 5105400"/>
                <a:gd name="connsiteX17-73" fmla="*/ 2360083 w 4597400"/>
                <a:gd name="connsiteY17-74" fmla="*/ 419100 h 5105400"/>
                <a:gd name="connsiteX18-75" fmla="*/ 1382183 w 4597400"/>
                <a:gd name="connsiteY18-76" fmla="*/ 0 h 5105400"/>
                <a:gd name="connsiteX0-77" fmla="*/ 1382183 w 4597400"/>
                <a:gd name="connsiteY0-78" fmla="*/ 0 h 5105400"/>
                <a:gd name="connsiteX1-79" fmla="*/ 1051983 w 4597400"/>
                <a:gd name="connsiteY1-80" fmla="*/ 368300 h 5105400"/>
                <a:gd name="connsiteX2-81" fmla="*/ 505883 w 4597400"/>
                <a:gd name="connsiteY2-82" fmla="*/ 571500 h 5105400"/>
                <a:gd name="connsiteX3-83" fmla="*/ 264583 w 4597400"/>
                <a:gd name="connsiteY3-84" fmla="*/ 1473200 h 5105400"/>
                <a:gd name="connsiteX4-85" fmla="*/ 10583 w 4597400"/>
                <a:gd name="connsiteY4-86" fmla="*/ 2959100 h 5105400"/>
                <a:gd name="connsiteX5-87" fmla="*/ 201083 w 4597400"/>
                <a:gd name="connsiteY5-88" fmla="*/ 4597400 h 5105400"/>
                <a:gd name="connsiteX6-89" fmla="*/ 2182283 w 4597400"/>
                <a:gd name="connsiteY6-90" fmla="*/ 5105400 h 5105400"/>
                <a:gd name="connsiteX7-91" fmla="*/ 3198283 w 4597400"/>
                <a:gd name="connsiteY7-92" fmla="*/ 4241800 h 5105400"/>
                <a:gd name="connsiteX8-93" fmla="*/ 3553883 w 4597400"/>
                <a:gd name="connsiteY8-94" fmla="*/ 4546600 h 5105400"/>
                <a:gd name="connsiteX9-95" fmla="*/ 3833283 w 4597400"/>
                <a:gd name="connsiteY9-96" fmla="*/ 4813300 h 5105400"/>
                <a:gd name="connsiteX10-97" fmla="*/ 4544483 w 4597400"/>
                <a:gd name="connsiteY10-98" fmla="*/ 4279900 h 5105400"/>
                <a:gd name="connsiteX11-99" fmla="*/ 4582583 w 4597400"/>
                <a:gd name="connsiteY11-100" fmla="*/ 2895600 h 5105400"/>
                <a:gd name="connsiteX12-101" fmla="*/ 4455583 w 4597400"/>
                <a:gd name="connsiteY12-102" fmla="*/ 1549400 h 5105400"/>
                <a:gd name="connsiteX13-103" fmla="*/ 4163483 w 4597400"/>
                <a:gd name="connsiteY13-104" fmla="*/ 812800 h 5105400"/>
                <a:gd name="connsiteX14-105" fmla="*/ 3731683 w 4597400"/>
                <a:gd name="connsiteY14-106" fmla="*/ 571500 h 5105400"/>
                <a:gd name="connsiteX15-107" fmla="*/ 3426883 w 4597400"/>
                <a:gd name="connsiteY15-108" fmla="*/ 317500 h 5105400"/>
                <a:gd name="connsiteX16-109" fmla="*/ 2982383 w 4597400"/>
                <a:gd name="connsiteY16-110" fmla="*/ 533400 h 5105400"/>
                <a:gd name="connsiteX17-111" fmla="*/ 2360083 w 4597400"/>
                <a:gd name="connsiteY17-112" fmla="*/ 419100 h 5105400"/>
                <a:gd name="connsiteX18-113" fmla="*/ 1382183 w 4597400"/>
                <a:gd name="connsiteY18-114" fmla="*/ 0 h 5105400"/>
                <a:gd name="connsiteX0-115" fmla="*/ 1382183 w 4597400"/>
                <a:gd name="connsiteY0-116" fmla="*/ 0 h 5105400"/>
                <a:gd name="connsiteX1-117" fmla="*/ 1051983 w 4597400"/>
                <a:gd name="connsiteY1-118" fmla="*/ 368300 h 5105400"/>
                <a:gd name="connsiteX2-119" fmla="*/ 505883 w 4597400"/>
                <a:gd name="connsiteY2-120" fmla="*/ 571500 h 5105400"/>
                <a:gd name="connsiteX3-121" fmla="*/ 264583 w 4597400"/>
                <a:gd name="connsiteY3-122" fmla="*/ 1473200 h 5105400"/>
                <a:gd name="connsiteX4-123" fmla="*/ 10583 w 4597400"/>
                <a:gd name="connsiteY4-124" fmla="*/ 2959100 h 5105400"/>
                <a:gd name="connsiteX5-125" fmla="*/ 201083 w 4597400"/>
                <a:gd name="connsiteY5-126" fmla="*/ 4597400 h 5105400"/>
                <a:gd name="connsiteX6-127" fmla="*/ 2182283 w 4597400"/>
                <a:gd name="connsiteY6-128" fmla="*/ 5105400 h 5105400"/>
                <a:gd name="connsiteX7-129" fmla="*/ 3198283 w 4597400"/>
                <a:gd name="connsiteY7-130" fmla="*/ 4241800 h 5105400"/>
                <a:gd name="connsiteX8-131" fmla="*/ 3553883 w 4597400"/>
                <a:gd name="connsiteY8-132" fmla="*/ 4546600 h 5105400"/>
                <a:gd name="connsiteX9-133" fmla="*/ 3833283 w 4597400"/>
                <a:gd name="connsiteY9-134" fmla="*/ 4813300 h 5105400"/>
                <a:gd name="connsiteX10-135" fmla="*/ 4544483 w 4597400"/>
                <a:gd name="connsiteY10-136" fmla="*/ 4279900 h 5105400"/>
                <a:gd name="connsiteX11-137" fmla="*/ 4582583 w 4597400"/>
                <a:gd name="connsiteY11-138" fmla="*/ 2895600 h 5105400"/>
                <a:gd name="connsiteX12-139" fmla="*/ 4455583 w 4597400"/>
                <a:gd name="connsiteY12-140" fmla="*/ 1549400 h 5105400"/>
                <a:gd name="connsiteX13-141" fmla="*/ 4163483 w 4597400"/>
                <a:gd name="connsiteY13-142" fmla="*/ 812800 h 5105400"/>
                <a:gd name="connsiteX14-143" fmla="*/ 3731683 w 4597400"/>
                <a:gd name="connsiteY14-144" fmla="*/ 571500 h 5105400"/>
                <a:gd name="connsiteX15-145" fmla="*/ 3426883 w 4597400"/>
                <a:gd name="connsiteY15-146" fmla="*/ 317500 h 5105400"/>
                <a:gd name="connsiteX16-147" fmla="*/ 2982383 w 4597400"/>
                <a:gd name="connsiteY16-148" fmla="*/ 533400 h 5105400"/>
                <a:gd name="connsiteX17-149" fmla="*/ 2360083 w 4597400"/>
                <a:gd name="connsiteY17-150" fmla="*/ 419100 h 5105400"/>
                <a:gd name="connsiteX18-151" fmla="*/ 1382183 w 4597400"/>
                <a:gd name="connsiteY18-152" fmla="*/ 0 h 5105400"/>
                <a:gd name="connsiteX0-153" fmla="*/ 1382183 w 4597400"/>
                <a:gd name="connsiteY0-154" fmla="*/ 0 h 5105400"/>
                <a:gd name="connsiteX1-155" fmla="*/ 1051983 w 4597400"/>
                <a:gd name="connsiteY1-156" fmla="*/ 368300 h 5105400"/>
                <a:gd name="connsiteX2-157" fmla="*/ 505883 w 4597400"/>
                <a:gd name="connsiteY2-158" fmla="*/ 571500 h 5105400"/>
                <a:gd name="connsiteX3-159" fmla="*/ 264583 w 4597400"/>
                <a:gd name="connsiteY3-160" fmla="*/ 1473200 h 5105400"/>
                <a:gd name="connsiteX4-161" fmla="*/ 10583 w 4597400"/>
                <a:gd name="connsiteY4-162" fmla="*/ 2959100 h 5105400"/>
                <a:gd name="connsiteX5-163" fmla="*/ 201083 w 4597400"/>
                <a:gd name="connsiteY5-164" fmla="*/ 4597400 h 5105400"/>
                <a:gd name="connsiteX6-165" fmla="*/ 2182283 w 4597400"/>
                <a:gd name="connsiteY6-166" fmla="*/ 5105400 h 5105400"/>
                <a:gd name="connsiteX7-167" fmla="*/ 3198283 w 4597400"/>
                <a:gd name="connsiteY7-168" fmla="*/ 4241800 h 5105400"/>
                <a:gd name="connsiteX8-169" fmla="*/ 3553883 w 4597400"/>
                <a:gd name="connsiteY8-170" fmla="*/ 4546600 h 5105400"/>
                <a:gd name="connsiteX9-171" fmla="*/ 3833283 w 4597400"/>
                <a:gd name="connsiteY9-172" fmla="*/ 4813300 h 5105400"/>
                <a:gd name="connsiteX10-173" fmla="*/ 4544483 w 4597400"/>
                <a:gd name="connsiteY10-174" fmla="*/ 4279900 h 5105400"/>
                <a:gd name="connsiteX11-175" fmla="*/ 4582583 w 4597400"/>
                <a:gd name="connsiteY11-176" fmla="*/ 2895600 h 5105400"/>
                <a:gd name="connsiteX12-177" fmla="*/ 4455583 w 4597400"/>
                <a:gd name="connsiteY12-178" fmla="*/ 1549400 h 5105400"/>
                <a:gd name="connsiteX13-179" fmla="*/ 4189627 w 4597400"/>
                <a:gd name="connsiteY13-180" fmla="*/ 892075 h 5105400"/>
                <a:gd name="connsiteX14-181" fmla="*/ 3731683 w 4597400"/>
                <a:gd name="connsiteY14-182" fmla="*/ 571500 h 5105400"/>
                <a:gd name="connsiteX15-183" fmla="*/ 3426883 w 4597400"/>
                <a:gd name="connsiteY15-184" fmla="*/ 317500 h 5105400"/>
                <a:gd name="connsiteX16-185" fmla="*/ 2982383 w 4597400"/>
                <a:gd name="connsiteY16-186" fmla="*/ 533400 h 5105400"/>
                <a:gd name="connsiteX17-187" fmla="*/ 2360083 w 4597400"/>
                <a:gd name="connsiteY17-188" fmla="*/ 419100 h 5105400"/>
                <a:gd name="connsiteX18-189" fmla="*/ 1382183 w 4597400"/>
                <a:gd name="connsiteY18-190" fmla="*/ 0 h 5105400"/>
              </a:gdLst>
              <a:ahLst/>
              <a:cxnLst>
                <a:cxn ang="0">
                  <a:pos x="connsiteX0-153" y="connsiteY0-154"/>
                </a:cxn>
                <a:cxn ang="0">
                  <a:pos x="connsiteX1-155" y="connsiteY1-156"/>
                </a:cxn>
                <a:cxn ang="0">
                  <a:pos x="connsiteX2-157" y="connsiteY2-158"/>
                </a:cxn>
                <a:cxn ang="0">
                  <a:pos x="connsiteX3-159" y="connsiteY3-160"/>
                </a:cxn>
                <a:cxn ang="0">
                  <a:pos x="connsiteX4-161" y="connsiteY4-162"/>
                </a:cxn>
                <a:cxn ang="0">
                  <a:pos x="connsiteX5-163" y="connsiteY5-164"/>
                </a:cxn>
                <a:cxn ang="0">
                  <a:pos x="connsiteX6-165" y="connsiteY6-166"/>
                </a:cxn>
                <a:cxn ang="0">
                  <a:pos x="connsiteX7-167" y="connsiteY7-168"/>
                </a:cxn>
                <a:cxn ang="0">
                  <a:pos x="connsiteX8-169" y="connsiteY8-170"/>
                </a:cxn>
                <a:cxn ang="0">
                  <a:pos x="connsiteX9-171" y="connsiteY9-172"/>
                </a:cxn>
                <a:cxn ang="0">
                  <a:pos x="connsiteX10-173" y="connsiteY10-174"/>
                </a:cxn>
                <a:cxn ang="0">
                  <a:pos x="connsiteX11-175" y="connsiteY11-176"/>
                </a:cxn>
                <a:cxn ang="0">
                  <a:pos x="connsiteX12-177" y="connsiteY12-178"/>
                </a:cxn>
                <a:cxn ang="0">
                  <a:pos x="connsiteX13-179" y="connsiteY13-180"/>
                </a:cxn>
                <a:cxn ang="0">
                  <a:pos x="connsiteX14-181" y="connsiteY14-182"/>
                </a:cxn>
                <a:cxn ang="0">
                  <a:pos x="connsiteX15-183" y="connsiteY15-184"/>
                </a:cxn>
                <a:cxn ang="0">
                  <a:pos x="connsiteX16-185" y="connsiteY16-186"/>
                </a:cxn>
                <a:cxn ang="0">
                  <a:pos x="connsiteX17-187" y="connsiteY17-188"/>
                </a:cxn>
                <a:cxn ang="0">
                  <a:pos x="connsiteX18-189" y="connsiteY18-190"/>
                </a:cxn>
              </a:cxnLst>
              <a:rect l="l" t="t" r="r" b="b"/>
              <a:pathLst>
                <a:path w="4597400" h="5105400">
                  <a:moveTo>
                    <a:pt x="1382183" y="0"/>
                  </a:moveTo>
                  <a:cubicBezTo>
                    <a:pt x="1262566" y="162561"/>
                    <a:pt x="1198033" y="273050"/>
                    <a:pt x="1051983" y="368300"/>
                  </a:cubicBezTo>
                  <a:cubicBezTo>
                    <a:pt x="905933" y="463550"/>
                    <a:pt x="637116" y="505883"/>
                    <a:pt x="505883" y="571500"/>
                  </a:cubicBezTo>
                  <a:cubicBezTo>
                    <a:pt x="425450" y="872067"/>
                    <a:pt x="347133" y="1075267"/>
                    <a:pt x="264583" y="1473200"/>
                  </a:cubicBezTo>
                  <a:cubicBezTo>
                    <a:pt x="182033" y="1871133"/>
                    <a:pt x="21166" y="2438400"/>
                    <a:pt x="10583" y="2959100"/>
                  </a:cubicBezTo>
                  <a:cubicBezTo>
                    <a:pt x="0" y="3479800"/>
                    <a:pt x="100541" y="4038600"/>
                    <a:pt x="201083" y="4597400"/>
                  </a:cubicBezTo>
                  <a:cubicBezTo>
                    <a:pt x="861483" y="4766733"/>
                    <a:pt x="1780116" y="5069417"/>
                    <a:pt x="2182283" y="5105400"/>
                  </a:cubicBezTo>
                  <a:cubicBezTo>
                    <a:pt x="2520950" y="4817533"/>
                    <a:pt x="2969683" y="4334933"/>
                    <a:pt x="3198283" y="4241800"/>
                  </a:cubicBezTo>
                  <a:cubicBezTo>
                    <a:pt x="3380027" y="4410431"/>
                    <a:pt x="3448050" y="4451350"/>
                    <a:pt x="3553883" y="4546600"/>
                  </a:cubicBezTo>
                  <a:cubicBezTo>
                    <a:pt x="3659716" y="4641850"/>
                    <a:pt x="3776133" y="4779433"/>
                    <a:pt x="3833283" y="4813300"/>
                  </a:cubicBezTo>
                  <a:cubicBezTo>
                    <a:pt x="4070350" y="4635500"/>
                    <a:pt x="4417483" y="4438650"/>
                    <a:pt x="4544483" y="4279900"/>
                  </a:cubicBezTo>
                  <a:cubicBezTo>
                    <a:pt x="4557183" y="3818467"/>
                    <a:pt x="4597400" y="3350683"/>
                    <a:pt x="4582583" y="2895600"/>
                  </a:cubicBezTo>
                  <a:cubicBezTo>
                    <a:pt x="4567766" y="2440517"/>
                    <a:pt x="4521076" y="1883321"/>
                    <a:pt x="4455583" y="1549400"/>
                  </a:cubicBezTo>
                  <a:cubicBezTo>
                    <a:pt x="4390090" y="1215479"/>
                    <a:pt x="4310277" y="1055058"/>
                    <a:pt x="4189627" y="892075"/>
                  </a:cubicBezTo>
                  <a:cubicBezTo>
                    <a:pt x="4068977" y="729092"/>
                    <a:pt x="3850216" y="654050"/>
                    <a:pt x="3731683" y="571500"/>
                  </a:cubicBezTo>
                  <a:cubicBezTo>
                    <a:pt x="3630083" y="486833"/>
                    <a:pt x="3538694" y="395188"/>
                    <a:pt x="3426883" y="317500"/>
                  </a:cubicBezTo>
                  <a:cubicBezTo>
                    <a:pt x="3278716" y="389467"/>
                    <a:pt x="3160183" y="516467"/>
                    <a:pt x="2982383" y="533400"/>
                  </a:cubicBezTo>
                  <a:cubicBezTo>
                    <a:pt x="2804583" y="550333"/>
                    <a:pt x="2628900" y="505883"/>
                    <a:pt x="2360083" y="419100"/>
                  </a:cubicBezTo>
                  <a:cubicBezTo>
                    <a:pt x="2091266" y="332317"/>
                    <a:pt x="1550144" y="82087"/>
                    <a:pt x="1382183" y="0"/>
                  </a:cubicBezTo>
                  <a:close/>
                </a:path>
              </a:pathLst>
            </a:custGeom>
            <a:solidFill>
              <a:schemeClr val="tx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216" name="组合 24"/>
            <p:cNvGrpSpPr/>
            <p:nvPr/>
          </p:nvGrpSpPr>
          <p:grpSpPr bwMode="auto">
            <a:xfrm>
              <a:off x="3757015" y="3039810"/>
              <a:ext cx="1217633" cy="1651605"/>
              <a:chOff x="2810235" y="839623"/>
              <a:chExt cx="2863949" cy="3884675"/>
            </a:xfrm>
          </p:grpSpPr>
          <p:sp>
            <p:nvSpPr>
              <p:cNvPr id="250" name="任意多边形 249"/>
              <p:cNvSpPr/>
              <p:nvPr/>
            </p:nvSpPr>
            <p:spPr>
              <a:xfrm>
                <a:off x="2810240" y="839623"/>
                <a:ext cx="554313" cy="901802"/>
              </a:xfrm>
              <a:custGeom>
                <a:avLst/>
                <a:gdLst>
                  <a:gd name="connsiteX0" fmla="*/ 0 w 558800"/>
                  <a:gd name="connsiteY0" fmla="*/ 0 h 901700"/>
                  <a:gd name="connsiteX1" fmla="*/ 25400 w 558800"/>
                  <a:gd name="connsiteY1" fmla="*/ 825500 h 901700"/>
                  <a:gd name="connsiteX2" fmla="*/ 558800 w 558800"/>
                  <a:gd name="connsiteY2" fmla="*/ 901700 h 901700"/>
                  <a:gd name="connsiteX3" fmla="*/ 558800 w 558800"/>
                  <a:gd name="connsiteY3" fmla="*/ 901700 h 90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00" h="901700">
                    <a:moveTo>
                      <a:pt x="0" y="0"/>
                    </a:moveTo>
                    <a:lnTo>
                      <a:pt x="25400" y="825500"/>
                    </a:lnTo>
                    <a:lnTo>
                      <a:pt x="558800" y="901700"/>
                    </a:lnTo>
                    <a:lnTo>
                      <a:pt x="558800" y="901700"/>
                    </a:lnTo>
                  </a:path>
                </a:pathLst>
              </a:cu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1" name="任意多边形 6"/>
              <p:cNvSpPr/>
              <p:nvPr/>
            </p:nvSpPr>
            <p:spPr>
              <a:xfrm>
                <a:off x="3318360" y="1194177"/>
                <a:ext cx="1470471" cy="1395094"/>
              </a:xfrm>
              <a:custGeom>
                <a:avLst/>
                <a:gdLst>
                  <a:gd name="connsiteX0" fmla="*/ 215900 w 1473200"/>
                  <a:gd name="connsiteY0" fmla="*/ 0 h 1397000"/>
                  <a:gd name="connsiteX1" fmla="*/ 0 w 1473200"/>
                  <a:gd name="connsiteY1" fmla="*/ 812800 h 1397000"/>
                  <a:gd name="connsiteX2" fmla="*/ 1473200 w 1473200"/>
                  <a:gd name="connsiteY2" fmla="*/ 139700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3200" h="1397000">
                    <a:moveTo>
                      <a:pt x="215900" y="0"/>
                    </a:moveTo>
                    <a:lnTo>
                      <a:pt x="0" y="812800"/>
                    </a:lnTo>
                    <a:lnTo>
                      <a:pt x="1473200" y="1397000"/>
                    </a:lnTo>
                  </a:path>
                </a:pathLst>
              </a:cu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2" name="任意多边形 251"/>
              <p:cNvSpPr/>
              <p:nvPr/>
            </p:nvSpPr>
            <p:spPr>
              <a:xfrm>
                <a:off x="5366237" y="1070854"/>
                <a:ext cx="307952" cy="578079"/>
              </a:xfrm>
              <a:custGeom>
                <a:avLst/>
                <a:gdLst>
                  <a:gd name="connsiteX0" fmla="*/ 0 w 304800"/>
                  <a:gd name="connsiteY0" fmla="*/ 0 h 584200"/>
                  <a:gd name="connsiteX1" fmla="*/ 304800 w 304800"/>
                  <a:gd name="connsiteY1" fmla="*/ 571500 h 584200"/>
                  <a:gd name="connsiteX2" fmla="*/ 38100 w 304800"/>
                  <a:gd name="connsiteY2" fmla="*/ 584200 h 58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584200">
                    <a:moveTo>
                      <a:pt x="0" y="0"/>
                    </a:moveTo>
                    <a:lnTo>
                      <a:pt x="304800" y="571500"/>
                    </a:lnTo>
                    <a:lnTo>
                      <a:pt x="38100" y="584200"/>
                    </a:lnTo>
                  </a:path>
                </a:pathLst>
              </a:cu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3" name="任意多边形 252"/>
              <p:cNvSpPr/>
              <p:nvPr/>
            </p:nvSpPr>
            <p:spPr>
              <a:xfrm>
                <a:off x="4811925" y="1448533"/>
                <a:ext cx="862264" cy="1456751"/>
              </a:xfrm>
              <a:custGeom>
                <a:avLst/>
                <a:gdLst>
                  <a:gd name="connsiteX0" fmla="*/ 444500 w 863600"/>
                  <a:gd name="connsiteY0" fmla="*/ 0 h 1460500"/>
                  <a:gd name="connsiteX1" fmla="*/ 673100 w 863600"/>
                  <a:gd name="connsiteY1" fmla="*/ 317500 h 1460500"/>
                  <a:gd name="connsiteX2" fmla="*/ 863600 w 863600"/>
                  <a:gd name="connsiteY2" fmla="*/ 508000 h 1460500"/>
                  <a:gd name="connsiteX3" fmla="*/ 0 w 863600"/>
                  <a:gd name="connsiteY3" fmla="*/ 1460500 h 146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1460500">
                    <a:moveTo>
                      <a:pt x="444500" y="0"/>
                    </a:moveTo>
                    <a:cubicBezTo>
                      <a:pt x="523875" y="116416"/>
                      <a:pt x="603250" y="232833"/>
                      <a:pt x="673100" y="317500"/>
                    </a:cubicBezTo>
                    <a:cubicBezTo>
                      <a:pt x="742950" y="402167"/>
                      <a:pt x="766233" y="389467"/>
                      <a:pt x="863600" y="508000"/>
                    </a:cubicBezTo>
                    <a:lnTo>
                      <a:pt x="0" y="1460500"/>
                    </a:lnTo>
                  </a:path>
                </a:pathLst>
              </a:cu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4" name="任意多边形 253"/>
              <p:cNvSpPr/>
              <p:nvPr/>
            </p:nvSpPr>
            <p:spPr>
              <a:xfrm>
                <a:off x="4665650" y="2373455"/>
                <a:ext cx="392636" cy="2350843"/>
              </a:xfrm>
              <a:custGeom>
                <a:avLst/>
                <a:gdLst>
                  <a:gd name="connsiteX0" fmla="*/ 209550 w 391583"/>
                  <a:gd name="connsiteY0" fmla="*/ 0 h 2349500"/>
                  <a:gd name="connsiteX1" fmla="*/ 6350 w 391583"/>
                  <a:gd name="connsiteY1" fmla="*/ 520700 h 2349500"/>
                  <a:gd name="connsiteX2" fmla="*/ 171450 w 391583"/>
                  <a:gd name="connsiteY2" fmla="*/ 596900 h 2349500"/>
                  <a:gd name="connsiteX3" fmla="*/ 374650 w 391583"/>
                  <a:gd name="connsiteY3" fmla="*/ 698500 h 2349500"/>
                  <a:gd name="connsiteX4" fmla="*/ 273050 w 391583"/>
                  <a:gd name="connsiteY4" fmla="*/ 2349500 h 234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583" h="2349500">
                    <a:moveTo>
                      <a:pt x="209550" y="0"/>
                    </a:moveTo>
                    <a:cubicBezTo>
                      <a:pt x="111125" y="210608"/>
                      <a:pt x="12700" y="421217"/>
                      <a:pt x="6350" y="520700"/>
                    </a:cubicBezTo>
                    <a:cubicBezTo>
                      <a:pt x="0" y="620183"/>
                      <a:pt x="110067" y="567267"/>
                      <a:pt x="171450" y="596900"/>
                    </a:cubicBezTo>
                    <a:cubicBezTo>
                      <a:pt x="232833" y="626533"/>
                      <a:pt x="374650" y="698500"/>
                      <a:pt x="374650" y="698500"/>
                    </a:cubicBezTo>
                    <a:cubicBezTo>
                      <a:pt x="391583" y="990600"/>
                      <a:pt x="332316" y="1670050"/>
                      <a:pt x="273050" y="2349500"/>
                    </a:cubicBezTo>
                  </a:path>
                </a:pathLst>
              </a:cu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5" name="矩形 254"/>
              <p:cNvSpPr/>
              <p:nvPr/>
            </p:nvSpPr>
            <p:spPr>
              <a:xfrm>
                <a:off x="3064302" y="2496778"/>
                <a:ext cx="1077830" cy="69367"/>
              </a:xfrm>
              <a:prstGeom prst="rect">
                <a:avLst/>
              </a:pr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39" name="任意多边形 238"/>
            <p:cNvSpPr/>
            <p:nvPr/>
          </p:nvSpPr>
          <p:spPr>
            <a:xfrm>
              <a:off x="4860089" y="3154505"/>
              <a:ext cx="373146" cy="1641772"/>
            </a:xfrm>
            <a:custGeom>
              <a:avLst/>
              <a:gdLst>
                <a:gd name="connsiteX0" fmla="*/ 101600 w 812800"/>
                <a:gd name="connsiteY0" fmla="*/ 177800 h 3860800"/>
                <a:gd name="connsiteX1" fmla="*/ 342900 w 812800"/>
                <a:gd name="connsiteY1" fmla="*/ 431800 h 3860800"/>
                <a:gd name="connsiteX2" fmla="*/ 444500 w 812800"/>
                <a:gd name="connsiteY2" fmla="*/ 774700 h 3860800"/>
                <a:gd name="connsiteX3" fmla="*/ 596900 w 812800"/>
                <a:gd name="connsiteY3" fmla="*/ 2120900 h 3860800"/>
                <a:gd name="connsiteX4" fmla="*/ 609600 w 812800"/>
                <a:gd name="connsiteY4" fmla="*/ 3860800 h 3860800"/>
                <a:gd name="connsiteX5" fmla="*/ 812800 w 812800"/>
                <a:gd name="connsiteY5" fmla="*/ 3657600 h 3860800"/>
                <a:gd name="connsiteX6" fmla="*/ 800100 w 812800"/>
                <a:gd name="connsiteY6" fmla="*/ 2730500 h 3860800"/>
                <a:gd name="connsiteX7" fmla="*/ 736600 w 812800"/>
                <a:gd name="connsiteY7" fmla="*/ 1308100 h 3860800"/>
                <a:gd name="connsiteX8" fmla="*/ 571500 w 812800"/>
                <a:gd name="connsiteY8" fmla="*/ 508000 h 3860800"/>
                <a:gd name="connsiteX9" fmla="*/ 266700 w 812800"/>
                <a:gd name="connsiteY9" fmla="*/ 114300 h 3860800"/>
                <a:gd name="connsiteX10" fmla="*/ 0 w 812800"/>
                <a:gd name="connsiteY10" fmla="*/ 0 h 3860800"/>
                <a:gd name="connsiteX11" fmla="*/ 101600 w 812800"/>
                <a:gd name="connsiteY11" fmla="*/ 177800 h 3860800"/>
                <a:gd name="connsiteX0-1" fmla="*/ 101600 w 812800"/>
                <a:gd name="connsiteY0-2" fmla="*/ 177800 h 3860800"/>
                <a:gd name="connsiteX1-3" fmla="*/ 342900 w 812800"/>
                <a:gd name="connsiteY1-4" fmla="*/ 431800 h 3860800"/>
                <a:gd name="connsiteX2-5" fmla="*/ 517252 w 812800"/>
                <a:gd name="connsiteY2-6" fmla="*/ 968648 h 3860800"/>
                <a:gd name="connsiteX3-7" fmla="*/ 596900 w 812800"/>
                <a:gd name="connsiteY3-8" fmla="*/ 2120900 h 3860800"/>
                <a:gd name="connsiteX4-9" fmla="*/ 609600 w 812800"/>
                <a:gd name="connsiteY4-10" fmla="*/ 3860800 h 3860800"/>
                <a:gd name="connsiteX5-11" fmla="*/ 812800 w 812800"/>
                <a:gd name="connsiteY5-12" fmla="*/ 3657600 h 3860800"/>
                <a:gd name="connsiteX6-13" fmla="*/ 800100 w 812800"/>
                <a:gd name="connsiteY6-14" fmla="*/ 2730500 h 3860800"/>
                <a:gd name="connsiteX7-15" fmla="*/ 736600 w 812800"/>
                <a:gd name="connsiteY7-16" fmla="*/ 1308100 h 3860800"/>
                <a:gd name="connsiteX8-17" fmla="*/ 571500 w 812800"/>
                <a:gd name="connsiteY8-18" fmla="*/ 508000 h 3860800"/>
                <a:gd name="connsiteX9-19" fmla="*/ 266700 w 812800"/>
                <a:gd name="connsiteY9-20" fmla="*/ 114300 h 3860800"/>
                <a:gd name="connsiteX10-21" fmla="*/ 0 w 812800"/>
                <a:gd name="connsiteY10-22" fmla="*/ 0 h 3860800"/>
                <a:gd name="connsiteX11-23" fmla="*/ 101600 w 812800"/>
                <a:gd name="connsiteY11-24" fmla="*/ 177800 h 3860800"/>
                <a:gd name="connsiteX0-25" fmla="*/ 101600 w 812800"/>
                <a:gd name="connsiteY0-26" fmla="*/ 177800 h 3860800"/>
                <a:gd name="connsiteX1-27" fmla="*/ 342900 w 812800"/>
                <a:gd name="connsiteY1-28" fmla="*/ 431800 h 3860800"/>
                <a:gd name="connsiteX2-29" fmla="*/ 517252 w 812800"/>
                <a:gd name="connsiteY2-30" fmla="*/ 968648 h 3860800"/>
                <a:gd name="connsiteX3-31" fmla="*/ 596900 w 812800"/>
                <a:gd name="connsiteY3-32" fmla="*/ 2120900 h 3860800"/>
                <a:gd name="connsiteX4-33" fmla="*/ 609600 w 812800"/>
                <a:gd name="connsiteY4-34" fmla="*/ 3860800 h 3860800"/>
                <a:gd name="connsiteX5-35" fmla="*/ 812800 w 812800"/>
                <a:gd name="connsiteY5-36" fmla="*/ 3657600 h 3860800"/>
                <a:gd name="connsiteX6-37" fmla="*/ 800100 w 812800"/>
                <a:gd name="connsiteY6-38" fmla="*/ 2730500 h 3860800"/>
                <a:gd name="connsiteX7-39" fmla="*/ 736600 w 812800"/>
                <a:gd name="connsiteY7-40" fmla="*/ 1308100 h 3860800"/>
                <a:gd name="connsiteX8-41" fmla="*/ 571500 w 812800"/>
                <a:gd name="connsiteY8-42" fmla="*/ 508000 h 3860800"/>
                <a:gd name="connsiteX9-43" fmla="*/ 0 w 812800"/>
                <a:gd name="connsiteY9-44" fmla="*/ 0 h 3860800"/>
                <a:gd name="connsiteX10-45" fmla="*/ 101600 w 812800"/>
                <a:gd name="connsiteY10-46" fmla="*/ 177800 h 3860800"/>
                <a:gd name="connsiteX0-47" fmla="*/ 101600 w 812800"/>
                <a:gd name="connsiteY0-48" fmla="*/ 177800 h 3860800"/>
                <a:gd name="connsiteX1-49" fmla="*/ 342900 w 812800"/>
                <a:gd name="connsiteY1-50" fmla="*/ 431800 h 3860800"/>
                <a:gd name="connsiteX2-51" fmla="*/ 517252 w 812800"/>
                <a:gd name="connsiteY2-52" fmla="*/ 968648 h 3860800"/>
                <a:gd name="connsiteX3-53" fmla="*/ 596900 w 812800"/>
                <a:gd name="connsiteY3-54" fmla="*/ 2120900 h 3860800"/>
                <a:gd name="connsiteX4-55" fmla="*/ 609600 w 812800"/>
                <a:gd name="connsiteY4-56" fmla="*/ 3860800 h 3860800"/>
                <a:gd name="connsiteX5-57" fmla="*/ 812800 w 812800"/>
                <a:gd name="connsiteY5-58" fmla="*/ 3657600 h 3860800"/>
                <a:gd name="connsiteX6-59" fmla="*/ 800100 w 812800"/>
                <a:gd name="connsiteY6-60" fmla="*/ 2730500 h 3860800"/>
                <a:gd name="connsiteX7-61" fmla="*/ 736600 w 812800"/>
                <a:gd name="connsiteY7-62" fmla="*/ 1308100 h 3860800"/>
                <a:gd name="connsiteX8-63" fmla="*/ 571500 w 812800"/>
                <a:gd name="connsiteY8-64" fmla="*/ 508000 h 3860800"/>
                <a:gd name="connsiteX9-65" fmla="*/ 0 w 812800"/>
                <a:gd name="connsiteY9-66" fmla="*/ 0 h 3860800"/>
                <a:gd name="connsiteX10-67" fmla="*/ 101600 w 812800"/>
                <a:gd name="connsiteY10-68" fmla="*/ 177800 h 3860800"/>
                <a:gd name="connsiteX0-69" fmla="*/ 101600 w 817984"/>
                <a:gd name="connsiteY0-70" fmla="*/ 177800 h 3860800"/>
                <a:gd name="connsiteX1-71" fmla="*/ 342900 w 817984"/>
                <a:gd name="connsiteY1-72" fmla="*/ 431800 h 3860800"/>
                <a:gd name="connsiteX2-73" fmla="*/ 517252 w 817984"/>
                <a:gd name="connsiteY2-74" fmla="*/ 968648 h 3860800"/>
                <a:gd name="connsiteX3-75" fmla="*/ 596900 w 817984"/>
                <a:gd name="connsiteY3-76" fmla="*/ 2120900 h 3860800"/>
                <a:gd name="connsiteX4-77" fmla="*/ 609600 w 817984"/>
                <a:gd name="connsiteY4-78" fmla="*/ 3860800 h 3860800"/>
                <a:gd name="connsiteX5-79" fmla="*/ 812800 w 817984"/>
                <a:gd name="connsiteY5-80" fmla="*/ 3657600 h 3860800"/>
                <a:gd name="connsiteX6-81" fmla="*/ 805284 w 817984"/>
                <a:gd name="connsiteY6-82" fmla="*/ 2768848 h 3860800"/>
                <a:gd name="connsiteX7-83" fmla="*/ 736600 w 817984"/>
                <a:gd name="connsiteY7-84" fmla="*/ 1308100 h 3860800"/>
                <a:gd name="connsiteX8-85" fmla="*/ 571500 w 817984"/>
                <a:gd name="connsiteY8-86" fmla="*/ 508000 h 3860800"/>
                <a:gd name="connsiteX9-87" fmla="*/ 0 w 817984"/>
                <a:gd name="connsiteY9-88" fmla="*/ 0 h 3860800"/>
                <a:gd name="connsiteX10-89" fmla="*/ 101600 w 817984"/>
                <a:gd name="connsiteY10-90" fmla="*/ 177800 h 3860800"/>
                <a:gd name="connsiteX0-91" fmla="*/ 101600 w 817984"/>
                <a:gd name="connsiteY0-92" fmla="*/ 177800 h 3860800"/>
                <a:gd name="connsiteX1-93" fmla="*/ 342900 w 817984"/>
                <a:gd name="connsiteY1-94" fmla="*/ 431800 h 3860800"/>
                <a:gd name="connsiteX2-95" fmla="*/ 517252 w 817984"/>
                <a:gd name="connsiteY2-96" fmla="*/ 968648 h 3860800"/>
                <a:gd name="connsiteX3-97" fmla="*/ 596900 w 817984"/>
                <a:gd name="connsiteY3-98" fmla="*/ 2120900 h 3860800"/>
                <a:gd name="connsiteX4-99" fmla="*/ 609600 w 817984"/>
                <a:gd name="connsiteY4-100" fmla="*/ 3860800 h 3860800"/>
                <a:gd name="connsiteX5-101" fmla="*/ 812800 w 817984"/>
                <a:gd name="connsiteY5-102" fmla="*/ 3657600 h 3860800"/>
                <a:gd name="connsiteX6-103" fmla="*/ 805284 w 817984"/>
                <a:gd name="connsiteY6-104" fmla="*/ 2624832 h 3860800"/>
                <a:gd name="connsiteX7-105" fmla="*/ 736600 w 817984"/>
                <a:gd name="connsiteY7-106" fmla="*/ 1308100 h 3860800"/>
                <a:gd name="connsiteX8-107" fmla="*/ 571500 w 817984"/>
                <a:gd name="connsiteY8-108" fmla="*/ 508000 h 3860800"/>
                <a:gd name="connsiteX9-109" fmla="*/ 0 w 817984"/>
                <a:gd name="connsiteY9-110" fmla="*/ 0 h 3860800"/>
                <a:gd name="connsiteX10-111" fmla="*/ 101600 w 817984"/>
                <a:gd name="connsiteY10-112" fmla="*/ 177800 h 3860800"/>
                <a:gd name="connsiteX0-113" fmla="*/ 101600 w 844248"/>
                <a:gd name="connsiteY0-114" fmla="*/ 177800 h 3860800"/>
                <a:gd name="connsiteX1-115" fmla="*/ 342900 w 844248"/>
                <a:gd name="connsiteY1-116" fmla="*/ 431800 h 3860800"/>
                <a:gd name="connsiteX2-117" fmla="*/ 517252 w 844248"/>
                <a:gd name="connsiteY2-118" fmla="*/ 968648 h 3860800"/>
                <a:gd name="connsiteX3-119" fmla="*/ 596900 w 844248"/>
                <a:gd name="connsiteY3-120" fmla="*/ 2120900 h 3860800"/>
                <a:gd name="connsiteX4-121" fmla="*/ 609600 w 844248"/>
                <a:gd name="connsiteY4-122" fmla="*/ 3860800 h 3860800"/>
                <a:gd name="connsiteX5-123" fmla="*/ 812800 w 844248"/>
                <a:gd name="connsiteY5-124" fmla="*/ 3657600 h 3860800"/>
                <a:gd name="connsiteX6-125" fmla="*/ 805284 w 844248"/>
                <a:gd name="connsiteY6-126" fmla="*/ 2624832 h 3860800"/>
                <a:gd name="connsiteX7-127" fmla="*/ 805284 w 844248"/>
                <a:gd name="connsiteY7-128" fmla="*/ 1544712 h 3860800"/>
                <a:gd name="connsiteX8-129" fmla="*/ 571500 w 844248"/>
                <a:gd name="connsiteY8-130" fmla="*/ 508000 h 3860800"/>
                <a:gd name="connsiteX9-131" fmla="*/ 0 w 844248"/>
                <a:gd name="connsiteY9-132" fmla="*/ 0 h 3860800"/>
                <a:gd name="connsiteX10-133" fmla="*/ 101600 w 844248"/>
                <a:gd name="connsiteY10-134" fmla="*/ 177800 h 3860800"/>
                <a:gd name="connsiteX0-135" fmla="*/ 101600 w 844248"/>
                <a:gd name="connsiteY0-136" fmla="*/ 177800 h 3860800"/>
                <a:gd name="connsiteX1-137" fmla="*/ 342900 w 844248"/>
                <a:gd name="connsiteY1-138" fmla="*/ 431800 h 3860800"/>
                <a:gd name="connsiteX2-139" fmla="*/ 517252 w 844248"/>
                <a:gd name="connsiteY2-140" fmla="*/ 968648 h 3860800"/>
                <a:gd name="connsiteX3-141" fmla="*/ 596900 w 844248"/>
                <a:gd name="connsiteY3-142" fmla="*/ 2120900 h 3860800"/>
                <a:gd name="connsiteX4-143" fmla="*/ 609600 w 844248"/>
                <a:gd name="connsiteY4-144" fmla="*/ 3860800 h 3860800"/>
                <a:gd name="connsiteX5-145" fmla="*/ 812800 w 844248"/>
                <a:gd name="connsiteY5-146" fmla="*/ 3657600 h 3860800"/>
                <a:gd name="connsiteX6-147" fmla="*/ 805284 w 844248"/>
                <a:gd name="connsiteY6-148" fmla="*/ 2696840 h 3860800"/>
                <a:gd name="connsiteX7-149" fmla="*/ 805284 w 844248"/>
                <a:gd name="connsiteY7-150" fmla="*/ 1544712 h 3860800"/>
                <a:gd name="connsiteX8-151" fmla="*/ 571500 w 844248"/>
                <a:gd name="connsiteY8-152" fmla="*/ 508000 h 3860800"/>
                <a:gd name="connsiteX9-153" fmla="*/ 0 w 844248"/>
                <a:gd name="connsiteY9-154" fmla="*/ 0 h 3860800"/>
                <a:gd name="connsiteX10-155" fmla="*/ 101600 w 844248"/>
                <a:gd name="connsiteY10-156" fmla="*/ 177800 h 3860800"/>
                <a:gd name="connsiteX0-157" fmla="*/ 101600 w 844248"/>
                <a:gd name="connsiteY0-158" fmla="*/ 177800 h 3860800"/>
                <a:gd name="connsiteX1-159" fmla="*/ 342900 w 844248"/>
                <a:gd name="connsiteY1-160" fmla="*/ 431800 h 3860800"/>
                <a:gd name="connsiteX2-161" fmla="*/ 517252 w 844248"/>
                <a:gd name="connsiteY2-162" fmla="*/ 968648 h 3860800"/>
                <a:gd name="connsiteX3-163" fmla="*/ 596900 w 844248"/>
                <a:gd name="connsiteY3-164" fmla="*/ 2120900 h 3860800"/>
                <a:gd name="connsiteX4-165" fmla="*/ 609600 w 844248"/>
                <a:gd name="connsiteY4-166" fmla="*/ 3860800 h 3860800"/>
                <a:gd name="connsiteX5-167" fmla="*/ 812800 w 844248"/>
                <a:gd name="connsiteY5-168" fmla="*/ 3657600 h 3860800"/>
                <a:gd name="connsiteX6-169" fmla="*/ 805284 w 844248"/>
                <a:gd name="connsiteY6-170" fmla="*/ 2696840 h 3860800"/>
                <a:gd name="connsiteX7-171" fmla="*/ 805284 w 844248"/>
                <a:gd name="connsiteY7-172" fmla="*/ 1544712 h 3860800"/>
                <a:gd name="connsiteX8-173" fmla="*/ 571500 w 844248"/>
                <a:gd name="connsiteY8-174" fmla="*/ 508000 h 3860800"/>
                <a:gd name="connsiteX9-175" fmla="*/ 0 w 844248"/>
                <a:gd name="connsiteY9-176" fmla="*/ 0 h 3860800"/>
                <a:gd name="connsiteX10-177" fmla="*/ 101600 w 844248"/>
                <a:gd name="connsiteY10-178" fmla="*/ 177800 h 3860800"/>
                <a:gd name="connsiteX0-179" fmla="*/ 101600 w 844248"/>
                <a:gd name="connsiteY0-180" fmla="*/ 177800 h 3860800"/>
                <a:gd name="connsiteX1-181" fmla="*/ 342900 w 844248"/>
                <a:gd name="connsiteY1-182" fmla="*/ 431800 h 3860800"/>
                <a:gd name="connsiteX2-183" fmla="*/ 517252 w 844248"/>
                <a:gd name="connsiteY2-184" fmla="*/ 968648 h 3860800"/>
                <a:gd name="connsiteX3-185" fmla="*/ 596900 w 844248"/>
                <a:gd name="connsiteY3-186" fmla="*/ 2120900 h 3860800"/>
                <a:gd name="connsiteX4-187" fmla="*/ 609600 w 844248"/>
                <a:gd name="connsiteY4-188" fmla="*/ 3860800 h 3860800"/>
                <a:gd name="connsiteX5-189" fmla="*/ 812800 w 844248"/>
                <a:gd name="connsiteY5-190" fmla="*/ 3657600 h 3860800"/>
                <a:gd name="connsiteX6-191" fmla="*/ 805284 w 844248"/>
                <a:gd name="connsiteY6-192" fmla="*/ 2768848 h 3860800"/>
                <a:gd name="connsiteX7-193" fmla="*/ 805284 w 844248"/>
                <a:gd name="connsiteY7-194" fmla="*/ 1544712 h 3860800"/>
                <a:gd name="connsiteX8-195" fmla="*/ 571500 w 844248"/>
                <a:gd name="connsiteY8-196" fmla="*/ 508000 h 3860800"/>
                <a:gd name="connsiteX9-197" fmla="*/ 0 w 844248"/>
                <a:gd name="connsiteY9-198" fmla="*/ 0 h 3860800"/>
                <a:gd name="connsiteX10-199" fmla="*/ 101600 w 844248"/>
                <a:gd name="connsiteY10-200" fmla="*/ 177800 h 3860800"/>
                <a:gd name="connsiteX0-201" fmla="*/ 101600 w 878545"/>
                <a:gd name="connsiteY0-202" fmla="*/ 177800 h 3860800"/>
                <a:gd name="connsiteX1-203" fmla="*/ 342900 w 878545"/>
                <a:gd name="connsiteY1-204" fmla="*/ 431800 h 3860800"/>
                <a:gd name="connsiteX2-205" fmla="*/ 517252 w 878545"/>
                <a:gd name="connsiteY2-206" fmla="*/ 968648 h 3860800"/>
                <a:gd name="connsiteX3-207" fmla="*/ 596900 w 878545"/>
                <a:gd name="connsiteY3-208" fmla="*/ 2120900 h 3860800"/>
                <a:gd name="connsiteX4-209" fmla="*/ 609600 w 878545"/>
                <a:gd name="connsiteY4-210" fmla="*/ 3860800 h 3860800"/>
                <a:gd name="connsiteX5-211" fmla="*/ 812800 w 878545"/>
                <a:gd name="connsiteY5-212" fmla="*/ 3657600 h 3860800"/>
                <a:gd name="connsiteX6-213" fmla="*/ 877292 w 878545"/>
                <a:gd name="connsiteY6-214" fmla="*/ 2768848 h 3860800"/>
                <a:gd name="connsiteX7-215" fmla="*/ 805284 w 878545"/>
                <a:gd name="connsiteY7-216" fmla="*/ 1544712 h 3860800"/>
                <a:gd name="connsiteX8-217" fmla="*/ 571500 w 878545"/>
                <a:gd name="connsiteY8-218" fmla="*/ 508000 h 3860800"/>
                <a:gd name="connsiteX9-219" fmla="*/ 0 w 878545"/>
                <a:gd name="connsiteY9-220" fmla="*/ 0 h 3860800"/>
                <a:gd name="connsiteX10-221" fmla="*/ 101600 w 878545"/>
                <a:gd name="connsiteY10-222" fmla="*/ 177800 h 3860800"/>
                <a:gd name="connsiteX0-223" fmla="*/ 101600 w 878545"/>
                <a:gd name="connsiteY0-224" fmla="*/ 177800 h 3860800"/>
                <a:gd name="connsiteX1-225" fmla="*/ 342900 w 878545"/>
                <a:gd name="connsiteY1-226" fmla="*/ 431800 h 3860800"/>
                <a:gd name="connsiteX2-227" fmla="*/ 517252 w 878545"/>
                <a:gd name="connsiteY2-228" fmla="*/ 968648 h 3860800"/>
                <a:gd name="connsiteX3-229" fmla="*/ 596900 w 878545"/>
                <a:gd name="connsiteY3-230" fmla="*/ 2120900 h 3860800"/>
                <a:gd name="connsiteX4-231" fmla="*/ 609600 w 878545"/>
                <a:gd name="connsiteY4-232" fmla="*/ 3860800 h 3860800"/>
                <a:gd name="connsiteX5-233" fmla="*/ 812800 w 878545"/>
                <a:gd name="connsiteY5-234" fmla="*/ 3657600 h 3860800"/>
                <a:gd name="connsiteX6-235" fmla="*/ 877292 w 878545"/>
                <a:gd name="connsiteY6-236" fmla="*/ 2768848 h 3860800"/>
                <a:gd name="connsiteX7-237" fmla="*/ 805284 w 878545"/>
                <a:gd name="connsiteY7-238" fmla="*/ 1544712 h 3860800"/>
                <a:gd name="connsiteX8-239" fmla="*/ 571500 w 878545"/>
                <a:gd name="connsiteY8-240" fmla="*/ 508000 h 3860800"/>
                <a:gd name="connsiteX9-241" fmla="*/ 0 w 878545"/>
                <a:gd name="connsiteY9-242" fmla="*/ 0 h 3860800"/>
                <a:gd name="connsiteX10-243" fmla="*/ 101600 w 878545"/>
                <a:gd name="connsiteY10-244" fmla="*/ 177800 h 3860800"/>
                <a:gd name="connsiteX0-245" fmla="*/ 101600 w 878545"/>
                <a:gd name="connsiteY0-246" fmla="*/ 177800 h 3860800"/>
                <a:gd name="connsiteX1-247" fmla="*/ 342900 w 878545"/>
                <a:gd name="connsiteY1-248" fmla="*/ 431800 h 3860800"/>
                <a:gd name="connsiteX2-249" fmla="*/ 517252 w 878545"/>
                <a:gd name="connsiteY2-250" fmla="*/ 968648 h 3860800"/>
                <a:gd name="connsiteX3-251" fmla="*/ 596900 w 878545"/>
                <a:gd name="connsiteY3-252" fmla="*/ 2120900 h 3860800"/>
                <a:gd name="connsiteX4-253" fmla="*/ 609600 w 878545"/>
                <a:gd name="connsiteY4-254" fmla="*/ 3860800 h 3860800"/>
                <a:gd name="connsiteX5-255" fmla="*/ 812800 w 878545"/>
                <a:gd name="connsiteY5-256" fmla="*/ 3657600 h 3860800"/>
                <a:gd name="connsiteX6-257" fmla="*/ 877292 w 878545"/>
                <a:gd name="connsiteY6-258" fmla="*/ 2768848 h 3860800"/>
                <a:gd name="connsiteX7-259" fmla="*/ 805284 w 878545"/>
                <a:gd name="connsiteY7-260" fmla="*/ 1544712 h 3860800"/>
                <a:gd name="connsiteX8-261" fmla="*/ 571500 w 878545"/>
                <a:gd name="connsiteY8-262" fmla="*/ 508000 h 3860800"/>
                <a:gd name="connsiteX9-263" fmla="*/ 0 w 878545"/>
                <a:gd name="connsiteY9-264" fmla="*/ 0 h 3860800"/>
                <a:gd name="connsiteX10-265" fmla="*/ 101600 w 878545"/>
                <a:gd name="connsiteY10-266" fmla="*/ 177800 h 3860800"/>
              </a:gdLst>
              <a:ahLst/>
              <a:cxnLst>
                <a:cxn ang="0">
                  <a:pos x="connsiteX0-245" y="connsiteY0-246"/>
                </a:cxn>
                <a:cxn ang="0">
                  <a:pos x="connsiteX1-247" y="connsiteY1-248"/>
                </a:cxn>
                <a:cxn ang="0">
                  <a:pos x="connsiteX2-249" y="connsiteY2-250"/>
                </a:cxn>
                <a:cxn ang="0">
                  <a:pos x="connsiteX3-251" y="connsiteY3-252"/>
                </a:cxn>
                <a:cxn ang="0">
                  <a:pos x="connsiteX4-253" y="connsiteY4-254"/>
                </a:cxn>
                <a:cxn ang="0">
                  <a:pos x="connsiteX5-255" y="connsiteY5-256"/>
                </a:cxn>
                <a:cxn ang="0">
                  <a:pos x="connsiteX6-257" y="connsiteY6-258"/>
                </a:cxn>
                <a:cxn ang="0">
                  <a:pos x="connsiteX7-259" y="connsiteY7-260"/>
                </a:cxn>
                <a:cxn ang="0">
                  <a:pos x="connsiteX8-261" y="connsiteY8-262"/>
                </a:cxn>
                <a:cxn ang="0">
                  <a:pos x="connsiteX9-263" y="connsiteY9-264"/>
                </a:cxn>
                <a:cxn ang="0">
                  <a:pos x="connsiteX10-265" y="connsiteY10-266"/>
                </a:cxn>
              </a:cxnLst>
              <a:rect l="l" t="t" r="r" b="b"/>
              <a:pathLst>
                <a:path w="878545" h="3860800">
                  <a:moveTo>
                    <a:pt x="101600" y="177800"/>
                  </a:moveTo>
                  <a:cubicBezTo>
                    <a:pt x="193675" y="255058"/>
                    <a:pt x="273625" y="299992"/>
                    <a:pt x="342900" y="431800"/>
                  </a:cubicBezTo>
                  <a:cubicBezTo>
                    <a:pt x="412175" y="563608"/>
                    <a:pt x="474919" y="687131"/>
                    <a:pt x="517252" y="968648"/>
                  </a:cubicBezTo>
                  <a:cubicBezTo>
                    <a:pt x="559585" y="1250165"/>
                    <a:pt x="581509" y="1638875"/>
                    <a:pt x="596900" y="2120900"/>
                  </a:cubicBezTo>
                  <a:cubicBezTo>
                    <a:pt x="612291" y="2602925"/>
                    <a:pt x="617008" y="3248025"/>
                    <a:pt x="609600" y="3860800"/>
                  </a:cubicBezTo>
                  <a:cubicBezTo>
                    <a:pt x="677333" y="3793067"/>
                    <a:pt x="766233" y="3765550"/>
                    <a:pt x="812800" y="3657600"/>
                  </a:cubicBezTo>
                  <a:cubicBezTo>
                    <a:pt x="847833" y="3375505"/>
                    <a:pt x="878545" y="3120996"/>
                    <a:pt x="877292" y="2768848"/>
                  </a:cubicBezTo>
                  <a:cubicBezTo>
                    <a:pt x="876039" y="2416700"/>
                    <a:pt x="856249" y="1921520"/>
                    <a:pt x="805284" y="1544712"/>
                  </a:cubicBezTo>
                  <a:cubicBezTo>
                    <a:pt x="754319" y="1167904"/>
                    <a:pt x="694267" y="726017"/>
                    <a:pt x="571500" y="508000"/>
                  </a:cubicBezTo>
                  <a:cubicBezTo>
                    <a:pt x="435289" y="159907"/>
                    <a:pt x="78317" y="55033"/>
                    <a:pt x="0" y="0"/>
                  </a:cubicBezTo>
                  <a:lnTo>
                    <a:pt x="101600" y="177800"/>
                  </a:lnTo>
                  <a:close/>
                </a:path>
              </a:pathLst>
            </a:custGeom>
            <a:solidFill>
              <a:schemeClr val="accent5">
                <a:lumMod val="5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0" name="任意多边形 18"/>
            <p:cNvSpPr/>
            <p:nvPr/>
          </p:nvSpPr>
          <p:spPr>
            <a:xfrm>
              <a:off x="3940316" y="2780928"/>
              <a:ext cx="811756" cy="930666"/>
            </a:xfrm>
            <a:custGeom>
              <a:avLst/>
              <a:gdLst>
                <a:gd name="connsiteX0" fmla="*/ 61383 w 1915583"/>
                <a:gd name="connsiteY0" fmla="*/ 429683 h 2123016"/>
                <a:gd name="connsiteX1" fmla="*/ 480483 w 1915583"/>
                <a:gd name="connsiteY1" fmla="*/ 1166283 h 2123016"/>
                <a:gd name="connsiteX2" fmla="*/ 1356783 w 1915583"/>
                <a:gd name="connsiteY2" fmla="*/ 1966383 h 2123016"/>
                <a:gd name="connsiteX3" fmla="*/ 1598083 w 1915583"/>
                <a:gd name="connsiteY3" fmla="*/ 2106083 h 2123016"/>
                <a:gd name="connsiteX4" fmla="*/ 1750483 w 1915583"/>
                <a:gd name="connsiteY4" fmla="*/ 1953683 h 2123016"/>
                <a:gd name="connsiteX5" fmla="*/ 1890183 w 1915583"/>
                <a:gd name="connsiteY5" fmla="*/ 1356783 h 2123016"/>
                <a:gd name="connsiteX6" fmla="*/ 1902883 w 1915583"/>
                <a:gd name="connsiteY6" fmla="*/ 924983 h 2123016"/>
                <a:gd name="connsiteX7" fmla="*/ 1877483 w 1915583"/>
                <a:gd name="connsiteY7" fmla="*/ 632883 h 2123016"/>
                <a:gd name="connsiteX8" fmla="*/ 1813983 w 1915583"/>
                <a:gd name="connsiteY8" fmla="*/ 264583 h 2123016"/>
                <a:gd name="connsiteX9" fmla="*/ 1280583 w 1915583"/>
                <a:gd name="connsiteY9" fmla="*/ 35983 h 2123016"/>
                <a:gd name="connsiteX10" fmla="*/ 531283 w 1915583"/>
                <a:gd name="connsiteY10" fmla="*/ 48683 h 2123016"/>
                <a:gd name="connsiteX11" fmla="*/ 112183 w 1915583"/>
                <a:gd name="connsiteY11" fmla="*/ 175683 h 2123016"/>
                <a:gd name="connsiteX12" fmla="*/ 61383 w 1915583"/>
                <a:gd name="connsiteY12" fmla="*/ 429683 h 2123016"/>
                <a:gd name="connsiteX0-1" fmla="*/ 61383 w 1915583"/>
                <a:gd name="connsiteY0-2" fmla="*/ 429683 h 2192288"/>
                <a:gd name="connsiteX1-3" fmla="*/ 480483 w 1915583"/>
                <a:gd name="connsiteY1-4" fmla="*/ 1166283 h 2192288"/>
                <a:gd name="connsiteX2-5" fmla="*/ 1356783 w 1915583"/>
                <a:gd name="connsiteY2-6" fmla="*/ 1966383 h 2192288"/>
                <a:gd name="connsiteX3-7" fmla="*/ 1691423 w 1915583"/>
                <a:gd name="connsiteY3-8" fmla="*/ 2190171 h 2192288"/>
                <a:gd name="connsiteX4-9" fmla="*/ 1750483 w 1915583"/>
                <a:gd name="connsiteY4-10" fmla="*/ 1953683 h 2192288"/>
                <a:gd name="connsiteX5-11" fmla="*/ 1890183 w 1915583"/>
                <a:gd name="connsiteY5-12" fmla="*/ 1356783 h 2192288"/>
                <a:gd name="connsiteX6-13" fmla="*/ 1902883 w 1915583"/>
                <a:gd name="connsiteY6-14" fmla="*/ 924983 h 2192288"/>
                <a:gd name="connsiteX7-15" fmla="*/ 1877483 w 1915583"/>
                <a:gd name="connsiteY7-16" fmla="*/ 632883 h 2192288"/>
                <a:gd name="connsiteX8-17" fmla="*/ 1813983 w 1915583"/>
                <a:gd name="connsiteY8-18" fmla="*/ 264583 h 2192288"/>
                <a:gd name="connsiteX9-19" fmla="*/ 1280583 w 1915583"/>
                <a:gd name="connsiteY9-20" fmla="*/ 35983 h 2192288"/>
                <a:gd name="connsiteX10-21" fmla="*/ 531283 w 1915583"/>
                <a:gd name="connsiteY10-22" fmla="*/ 48683 h 2192288"/>
                <a:gd name="connsiteX11-23" fmla="*/ 112183 w 1915583"/>
                <a:gd name="connsiteY11-24" fmla="*/ 175683 h 2192288"/>
                <a:gd name="connsiteX12-25" fmla="*/ 61383 w 1915583"/>
                <a:gd name="connsiteY12-26" fmla="*/ 429683 h 2192288"/>
                <a:gd name="connsiteX0-27" fmla="*/ 61383 w 1925426"/>
                <a:gd name="connsiteY0-28" fmla="*/ 429683 h 2291771"/>
                <a:gd name="connsiteX1-29" fmla="*/ 480483 w 1925426"/>
                <a:gd name="connsiteY1-30" fmla="*/ 1166283 h 2291771"/>
                <a:gd name="connsiteX2-31" fmla="*/ 1356783 w 1925426"/>
                <a:gd name="connsiteY2-32" fmla="*/ 1966383 h 2291771"/>
                <a:gd name="connsiteX3-33" fmla="*/ 1691423 w 1925426"/>
                <a:gd name="connsiteY3-34" fmla="*/ 2190171 h 2291771"/>
                <a:gd name="connsiteX4-35" fmla="*/ 1890183 w 1925426"/>
                <a:gd name="connsiteY4-36" fmla="*/ 1356783 h 2291771"/>
                <a:gd name="connsiteX5-37" fmla="*/ 1902883 w 1925426"/>
                <a:gd name="connsiteY5-38" fmla="*/ 924983 h 2291771"/>
                <a:gd name="connsiteX6-39" fmla="*/ 1877483 w 1925426"/>
                <a:gd name="connsiteY6-40" fmla="*/ 632883 h 2291771"/>
                <a:gd name="connsiteX7-41" fmla="*/ 1813983 w 1925426"/>
                <a:gd name="connsiteY7-42" fmla="*/ 264583 h 2291771"/>
                <a:gd name="connsiteX8-43" fmla="*/ 1280583 w 1925426"/>
                <a:gd name="connsiteY8-44" fmla="*/ 35983 h 2291771"/>
                <a:gd name="connsiteX9-45" fmla="*/ 531283 w 1925426"/>
                <a:gd name="connsiteY9-46" fmla="*/ 48683 h 2291771"/>
                <a:gd name="connsiteX10-47" fmla="*/ 112183 w 1925426"/>
                <a:gd name="connsiteY10-48" fmla="*/ 175683 h 2291771"/>
                <a:gd name="connsiteX11-49" fmla="*/ 61383 w 1925426"/>
                <a:gd name="connsiteY11-50" fmla="*/ 429683 h 2291771"/>
                <a:gd name="connsiteX0-51" fmla="*/ 61383 w 1925426"/>
                <a:gd name="connsiteY0-52" fmla="*/ 429683 h 2190171"/>
                <a:gd name="connsiteX1-53" fmla="*/ 480483 w 1925426"/>
                <a:gd name="connsiteY1-54" fmla="*/ 1166283 h 2190171"/>
                <a:gd name="connsiteX2-55" fmla="*/ 1356783 w 1925426"/>
                <a:gd name="connsiteY2-56" fmla="*/ 1966383 h 2190171"/>
                <a:gd name="connsiteX3-57" fmla="*/ 1691423 w 1925426"/>
                <a:gd name="connsiteY3-58" fmla="*/ 2190171 h 2190171"/>
                <a:gd name="connsiteX4-59" fmla="*/ 1890183 w 1925426"/>
                <a:gd name="connsiteY4-60" fmla="*/ 1356783 h 2190171"/>
                <a:gd name="connsiteX5-61" fmla="*/ 1902883 w 1925426"/>
                <a:gd name="connsiteY5-62" fmla="*/ 924983 h 2190171"/>
                <a:gd name="connsiteX6-63" fmla="*/ 1877483 w 1925426"/>
                <a:gd name="connsiteY6-64" fmla="*/ 632883 h 2190171"/>
                <a:gd name="connsiteX7-65" fmla="*/ 1813983 w 1925426"/>
                <a:gd name="connsiteY7-66" fmla="*/ 264583 h 2190171"/>
                <a:gd name="connsiteX8-67" fmla="*/ 1280583 w 1925426"/>
                <a:gd name="connsiteY8-68" fmla="*/ 35983 h 2190171"/>
                <a:gd name="connsiteX9-69" fmla="*/ 531283 w 1925426"/>
                <a:gd name="connsiteY9-70" fmla="*/ 48683 h 2190171"/>
                <a:gd name="connsiteX10-71" fmla="*/ 112183 w 1925426"/>
                <a:gd name="connsiteY10-72" fmla="*/ 175683 h 2190171"/>
                <a:gd name="connsiteX11-73" fmla="*/ 61383 w 1925426"/>
                <a:gd name="connsiteY11-74" fmla="*/ 429683 h 2190171"/>
                <a:gd name="connsiteX0-75" fmla="*/ 61383 w 1925426"/>
                <a:gd name="connsiteY0-76" fmla="*/ 429683 h 2190171"/>
                <a:gd name="connsiteX1-77" fmla="*/ 480483 w 1925426"/>
                <a:gd name="connsiteY1-78" fmla="*/ 1166283 h 2190171"/>
                <a:gd name="connsiteX2-79" fmla="*/ 1356783 w 1925426"/>
                <a:gd name="connsiteY2-80" fmla="*/ 1966383 h 2190171"/>
                <a:gd name="connsiteX3-81" fmla="*/ 1691423 w 1925426"/>
                <a:gd name="connsiteY3-82" fmla="*/ 2190171 h 2190171"/>
                <a:gd name="connsiteX4-83" fmla="*/ 1890183 w 1925426"/>
                <a:gd name="connsiteY4-84" fmla="*/ 1356783 h 2190171"/>
                <a:gd name="connsiteX5-85" fmla="*/ 1902883 w 1925426"/>
                <a:gd name="connsiteY5-86" fmla="*/ 924983 h 2190171"/>
                <a:gd name="connsiteX6-87" fmla="*/ 1877483 w 1925426"/>
                <a:gd name="connsiteY6-88" fmla="*/ 632883 h 2190171"/>
                <a:gd name="connsiteX7-89" fmla="*/ 1813983 w 1925426"/>
                <a:gd name="connsiteY7-90" fmla="*/ 264583 h 2190171"/>
                <a:gd name="connsiteX8-91" fmla="*/ 1280583 w 1925426"/>
                <a:gd name="connsiteY8-92" fmla="*/ 35983 h 2190171"/>
                <a:gd name="connsiteX9-93" fmla="*/ 531283 w 1925426"/>
                <a:gd name="connsiteY9-94" fmla="*/ 48683 h 2190171"/>
                <a:gd name="connsiteX10-95" fmla="*/ 112183 w 1925426"/>
                <a:gd name="connsiteY10-96" fmla="*/ 175683 h 2190171"/>
                <a:gd name="connsiteX11-97" fmla="*/ 61383 w 1925426"/>
                <a:gd name="connsiteY11-98" fmla="*/ 429683 h 2190171"/>
                <a:gd name="connsiteX0-99" fmla="*/ 61383 w 1937428"/>
                <a:gd name="connsiteY0-100" fmla="*/ 429683 h 2190171"/>
                <a:gd name="connsiteX1-101" fmla="*/ 480483 w 1937428"/>
                <a:gd name="connsiteY1-102" fmla="*/ 1166283 h 2190171"/>
                <a:gd name="connsiteX2-103" fmla="*/ 1356783 w 1937428"/>
                <a:gd name="connsiteY2-104" fmla="*/ 1966383 h 2190171"/>
                <a:gd name="connsiteX3-105" fmla="*/ 1619414 w 1937428"/>
                <a:gd name="connsiteY3-106" fmla="*/ 2190171 h 2190171"/>
                <a:gd name="connsiteX4-107" fmla="*/ 1890183 w 1937428"/>
                <a:gd name="connsiteY4-108" fmla="*/ 1356783 h 2190171"/>
                <a:gd name="connsiteX5-109" fmla="*/ 1902883 w 1937428"/>
                <a:gd name="connsiteY5-110" fmla="*/ 924983 h 2190171"/>
                <a:gd name="connsiteX6-111" fmla="*/ 1877483 w 1937428"/>
                <a:gd name="connsiteY6-112" fmla="*/ 632883 h 2190171"/>
                <a:gd name="connsiteX7-113" fmla="*/ 1813983 w 1937428"/>
                <a:gd name="connsiteY7-114" fmla="*/ 264583 h 2190171"/>
                <a:gd name="connsiteX8-115" fmla="*/ 1280583 w 1937428"/>
                <a:gd name="connsiteY8-116" fmla="*/ 35983 h 2190171"/>
                <a:gd name="connsiteX9-117" fmla="*/ 531283 w 1937428"/>
                <a:gd name="connsiteY9-118" fmla="*/ 48683 h 2190171"/>
                <a:gd name="connsiteX10-119" fmla="*/ 112183 w 1937428"/>
                <a:gd name="connsiteY10-120" fmla="*/ 175683 h 2190171"/>
                <a:gd name="connsiteX11-121" fmla="*/ 61383 w 1937428"/>
                <a:gd name="connsiteY11-122" fmla="*/ 429683 h 2190171"/>
                <a:gd name="connsiteX0-123" fmla="*/ 61383 w 1937428"/>
                <a:gd name="connsiteY0-124" fmla="*/ 429683 h 2190171"/>
                <a:gd name="connsiteX1-125" fmla="*/ 480483 w 1937428"/>
                <a:gd name="connsiteY1-126" fmla="*/ 1166283 h 2190171"/>
                <a:gd name="connsiteX2-127" fmla="*/ 971342 w 1937428"/>
                <a:gd name="connsiteY2-128" fmla="*/ 1686115 h 2190171"/>
                <a:gd name="connsiteX3-129" fmla="*/ 1619414 w 1937428"/>
                <a:gd name="connsiteY3-130" fmla="*/ 2190171 h 2190171"/>
                <a:gd name="connsiteX4-131" fmla="*/ 1890183 w 1937428"/>
                <a:gd name="connsiteY4-132" fmla="*/ 1356783 h 2190171"/>
                <a:gd name="connsiteX5-133" fmla="*/ 1902883 w 1937428"/>
                <a:gd name="connsiteY5-134" fmla="*/ 924983 h 2190171"/>
                <a:gd name="connsiteX6-135" fmla="*/ 1877483 w 1937428"/>
                <a:gd name="connsiteY6-136" fmla="*/ 632883 h 2190171"/>
                <a:gd name="connsiteX7-137" fmla="*/ 1813983 w 1937428"/>
                <a:gd name="connsiteY7-138" fmla="*/ 264583 h 2190171"/>
                <a:gd name="connsiteX8-139" fmla="*/ 1280583 w 1937428"/>
                <a:gd name="connsiteY8-140" fmla="*/ 35983 h 2190171"/>
                <a:gd name="connsiteX9-141" fmla="*/ 531283 w 1937428"/>
                <a:gd name="connsiteY9-142" fmla="*/ 48683 h 2190171"/>
                <a:gd name="connsiteX10-143" fmla="*/ 112183 w 1937428"/>
                <a:gd name="connsiteY10-144" fmla="*/ 175683 h 2190171"/>
                <a:gd name="connsiteX11-145" fmla="*/ 61383 w 1937428"/>
                <a:gd name="connsiteY11-146" fmla="*/ 429683 h 2190171"/>
                <a:gd name="connsiteX0-147" fmla="*/ 61383 w 1913466"/>
                <a:gd name="connsiteY0-148" fmla="*/ 429683 h 2190171"/>
                <a:gd name="connsiteX1-149" fmla="*/ 480483 w 1913466"/>
                <a:gd name="connsiteY1-150" fmla="*/ 1166283 h 2190171"/>
                <a:gd name="connsiteX2-151" fmla="*/ 971342 w 1913466"/>
                <a:gd name="connsiteY2-152" fmla="*/ 1686115 h 2190171"/>
                <a:gd name="connsiteX3-153" fmla="*/ 1619414 w 1913466"/>
                <a:gd name="connsiteY3-154" fmla="*/ 2190171 h 2190171"/>
                <a:gd name="connsiteX4-155" fmla="*/ 1835438 w 1913466"/>
                <a:gd name="connsiteY4-156" fmla="*/ 1614107 h 2190171"/>
                <a:gd name="connsiteX5-157" fmla="*/ 1902883 w 1913466"/>
                <a:gd name="connsiteY5-158" fmla="*/ 924983 h 2190171"/>
                <a:gd name="connsiteX6-159" fmla="*/ 1877483 w 1913466"/>
                <a:gd name="connsiteY6-160" fmla="*/ 632883 h 2190171"/>
                <a:gd name="connsiteX7-161" fmla="*/ 1813983 w 1913466"/>
                <a:gd name="connsiteY7-162" fmla="*/ 264583 h 2190171"/>
                <a:gd name="connsiteX8-163" fmla="*/ 1280583 w 1913466"/>
                <a:gd name="connsiteY8-164" fmla="*/ 35983 h 2190171"/>
                <a:gd name="connsiteX9-165" fmla="*/ 531283 w 1913466"/>
                <a:gd name="connsiteY9-166" fmla="*/ 48683 h 2190171"/>
                <a:gd name="connsiteX10-167" fmla="*/ 112183 w 1913466"/>
                <a:gd name="connsiteY10-168" fmla="*/ 175683 h 2190171"/>
                <a:gd name="connsiteX11-169" fmla="*/ 61383 w 1913466"/>
                <a:gd name="connsiteY11-170" fmla="*/ 429683 h 2190171"/>
              </a:gdLst>
              <a:ahLst/>
              <a:cxnLst>
                <a:cxn ang="0">
                  <a:pos x="connsiteX0-147" y="connsiteY0-148"/>
                </a:cxn>
                <a:cxn ang="0">
                  <a:pos x="connsiteX1-149" y="connsiteY1-150"/>
                </a:cxn>
                <a:cxn ang="0">
                  <a:pos x="connsiteX2-151" y="connsiteY2-152"/>
                </a:cxn>
                <a:cxn ang="0">
                  <a:pos x="connsiteX3-153" y="connsiteY3-154"/>
                </a:cxn>
                <a:cxn ang="0">
                  <a:pos x="connsiteX4-155" y="connsiteY4-156"/>
                </a:cxn>
                <a:cxn ang="0">
                  <a:pos x="connsiteX5-157" y="connsiteY5-158"/>
                </a:cxn>
                <a:cxn ang="0">
                  <a:pos x="connsiteX6-159" y="connsiteY6-160"/>
                </a:cxn>
                <a:cxn ang="0">
                  <a:pos x="connsiteX7-161" y="connsiteY7-162"/>
                </a:cxn>
                <a:cxn ang="0">
                  <a:pos x="connsiteX8-163" y="connsiteY8-164"/>
                </a:cxn>
                <a:cxn ang="0">
                  <a:pos x="connsiteX9-165" y="connsiteY9-166"/>
                </a:cxn>
                <a:cxn ang="0">
                  <a:pos x="connsiteX10-167" y="connsiteY10-168"/>
                </a:cxn>
                <a:cxn ang="0">
                  <a:pos x="connsiteX11-169" y="connsiteY11-170"/>
                </a:cxn>
              </a:cxnLst>
              <a:rect l="l" t="t" r="r" b="b"/>
              <a:pathLst>
                <a:path w="1913466" h="2190171">
                  <a:moveTo>
                    <a:pt x="61383" y="429683"/>
                  </a:moveTo>
                  <a:cubicBezTo>
                    <a:pt x="122766" y="594783"/>
                    <a:pt x="328823" y="956878"/>
                    <a:pt x="480483" y="1166283"/>
                  </a:cubicBezTo>
                  <a:cubicBezTo>
                    <a:pt x="632143" y="1375688"/>
                    <a:pt x="781520" y="1515467"/>
                    <a:pt x="971342" y="1686115"/>
                  </a:cubicBezTo>
                  <a:cubicBezTo>
                    <a:pt x="1161164" y="1856763"/>
                    <a:pt x="1492290" y="2127167"/>
                    <a:pt x="1619414" y="2190171"/>
                  </a:cubicBezTo>
                  <a:cubicBezTo>
                    <a:pt x="1695366" y="1996099"/>
                    <a:pt x="1788193" y="1824972"/>
                    <a:pt x="1835438" y="1614107"/>
                  </a:cubicBezTo>
                  <a:cubicBezTo>
                    <a:pt x="1882683" y="1403242"/>
                    <a:pt x="1895876" y="1088520"/>
                    <a:pt x="1902883" y="924983"/>
                  </a:cubicBezTo>
                  <a:cubicBezTo>
                    <a:pt x="1909891" y="761446"/>
                    <a:pt x="1892300" y="742950"/>
                    <a:pt x="1877483" y="632883"/>
                  </a:cubicBezTo>
                  <a:cubicBezTo>
                    <a:pt x="1862666" y="522816"/>
                    <a:pt x="1913466" y="364066"/>
                    <a:pt x="1813983" y="264583"/>
                  </a:cubicBezTo>
                  <a:cubicBezTo>
                    <a:pt x="1714500" y="165100"/>
                    <a:pt x="1494366" y="71966"/>
                    <a:pt x="1280583" y="35983"/>
                  </a:cubicBezTo>
                  <a:cubicBezTo>
                    <a:pt x="1066800" y="0"/>
                    <a:pt x="726016" y="25400"/>
                    <a:pt x="531283" y="48683"/>
                  </a:cubicBezTo>
                  <a:cubicBezTo>
                    <a:pt x="336550" y="71966"/>
                    <a:pt x="190500" y="112183"/>
                    <a:pt x="112183" y="175683"/>
                  </a:cubicBezTo>
                  <a:cubicBezTo>
                    <a:pt x="33866" y="239183"/>
                    <a:pt x="0" y="264583"/>
                    <a:pt x="61383" y="4296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4211994" y="3125011"/>
              <a:ext cx="219304" cy="232668"/>
            </a:xfrm>
            <a:custGeom>
              <a:avLst/>
              <a:gdLst>
                <a:gd name="connsiteX0" fmla="*/ 495300 w 495300"/>
                <a:gd name="connsiteY0" fmla="*/ 0 h 508000"/>
                <a:gd name="connsiteX1" fmla="*/ 0 w 495300"/>
                <a:gd name="connsiteY1" fmla="*/ 50800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508000">
                  <a:moveTo>
                    <a:pt x="495300" y="0"/>
                  </a:moveTo>
                  <a:lnTo>
                    <a:pt x="0" y="508000"/>
                  </a:ln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2" name="任意多边形 20"/>
            <p:cNvSpPr/>
            <p:nvPr/>
          </p:nvSpPr>
          <p:spPr>
            <a:xfrm>
              <a:off x="4572047" y="3125011"/>
              <a:ext cx="176753" cy="173682"/>
            </a:xfrm>
            <a:custGeom>
              <a:avLst/>
              <a:gdLst>
                <a:gd name="connsiteX0" fmla="*/ 0 w 419100"/>
                <a:gd name="connsiteY0" fmla="*/ 0 h 406400"/>
                <a:gd name="connsiteX1" fmla="*/ 254000 w 419100"/>
                <a:gd name="connsiteY1" fmla="*/ 215900 h 406400"/>
                <a:gd name="connsiteX2" fmla="*/ 419100 w 4191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406400">
                  <a:moveTo>
                    <a:pt x="0" y="0"/>
                  </a:moveTo>
                  <a:cubicBezTo>
                    <a:pt x="92075" y="74083"/>
                    <a:pt x="184150" y="148167"/>
                    <a:pt x="254000" y="215900"/>
                  </a:cubicBezTo>
                  <a:cubicBezTo>
                    <a:pt x="323850" y="283633"/>
                    <a:pt x="371475" y="345016"/>
                    <a:pt x="419100" y="406400"/>
                  </a:cubicBezTo>
                </a:path>
              </a:pathLst>
            </a:cu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4359287" y="3098795"/>
              <a:ext cx="278224" cy="265437"/>
            </a:xfrm>
            <a:custGeom>
              <a:avLst/>
              <a:gdLst>
                <a:gd name="connsiteX0" fmla="*/ 5787 w 648182"/>
                <a:gd name="connsiteY0" fmla="*/ 250784 h 626962"/>
                <a:gd name="connsiteX1" fmla="*/ 133109 w 648182"/>
                <a:gd name="connsiteY1" fmla="*/ 435979 h 626962"/>
                <a:gd name="connsiteX2" fmla="*/ 202557 w 648182"/>
                <a:gd name="connsiteY2" fmla="*/ 598025 h 626962"/>
                <a:gd name="connsiteX3" fmla="*/ 503499 w 648182"/>
                <a:gd name="connsiteY3" fmla="*/ 609600 h 626962"/>
                <a:gd name="connsiteX4" fmla="*/ 630820 w 648182"/>
                <a:gd name="connsiteY4" fmla="*/ 493853 h 626962"/>
                <a:gd name="connsiteX5" fmla="*/ 607671 w 648182"/>
                <a:gd name="connsiteY5" fmla="*/ 192911 h 626962"/>
                <a:gd name="connsiteX6" fmla="*/ 468775 w 648182"/>
                <a:gd name="connsiteY6" fmla="*/ 54015 h 626962"/>
                <a:gd name="connsiteX7" fmla="*/ 306729 w 648182"/>
                <a:gd name="connsiteY7" fmla="*/ 7716 h 626962"/>
                <a:gd name="connsiteX8" fmla="*/ 167833 w 648182"/>
                <a:gd name="connsiteY8" fmla="*/ 100314 h 626962"/>
                <a:gd name="connsiteX9" fmla="*/ 5787 w 648182"/>
                <a:gd name="connsiteY9" fmla="*/ 250784 h 62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182" h="626962">
                  <a:moveTo>
                    <a:pt x="5787" y="250784"/>
                  </a:moveTo>
                  <a:cubicBezTo>
                    <a:pt x="0" y="306728"/>
                    <a:pt x="100314" y="378106"/>
                    <a:pt x="133109" y="435979"/>
                  </a:cubicBezTo>
                  <a:cubicBezTo>
                    <a:pt x="165904" y="493852"/>
                    <a:pt x="140825" y="569088"/>
                    <a:pt x="202557" y="598025"/>
                  </a:cubicBezTo>
                  <a:cubicBezTo>
                    <a:pt x="264289" y="626962"/>
                    <a:pt x="432122" y="626962"/>
                    <a:pt x="503499" y="609600"/>
                  </a:cubicBezTo>
                  <a:cubicBezTo>
                    <a:pt x="574876" y="592238"/>
                    <a:pt x="613458" y="563301"/>
                    <a:pt x="630820" y="493853"/>
                  </a:cubicBezTo>
                  <a:cubicBezTo>
                    <a:pt x="648182" y="424405"/>
                    <a:pt x="634678" y="266217"/>
                    <a:pt x="607671" y="192911"/>
                  </a:cubicBezTo>
                  <a:cubicBezTo>
                    <a:pt x="580664" y="119605"/>
                    <a:pt x="518932" y="84881"/>
                    <a:pt x="468775" y="54015"/>
                  </a:cubicBezTo>
                  <a:cubicBezTo>
                    <a:pt x="418618" y="23149"/>
                    <a:pt x="356886" y="0"/>
                    <a:pt x="306729" y="7716"/>
                  </a:cubicBezTo>
                  <a:cubicBezTo>
                    <a:pt x="256572" y="15433"/>
                    <a:pt x="214131" y="65590"/>
                    <a:pt x="167833" y="100314"/>
                  </a:cubicBezTo>
                  <a:cubicBezTo>
                    <a:pt x="121535" y="135038"/>
                    <a:pt x="11574" y="194840"/>
                    <a:pt x="5787" y="250784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4408386" y="3321631"/>
              <a:ext cx="281496" cy="409625"/>
            </a:xfrm>
            <a:custGeom>
              <a:avLst/>
              <a:gdLst>
                <a:gd name="connsiteX0" fmla="*/ 82952 w 594167"/>
                <a:gd name="connsiteY0" fmla="*/ 129251 h 871959"/>
                <a:gd name="connsiteX1" fmla="*/ 25078 w 594167"/>
                <a:gd name="connsiteY1" fmla="*/ 545939 h 871959"/>
                <a:gd name="connsiteX2" fmla="*/ 233422 w 594167"/>
                <a:gd name="connsiteY2" fmla="*/ 707985 h 871959"/>
                <a:gd name="connsiteX3" fmla="*/ 464916 w 594167"/>
                <a:gd name="connsiteY3" fmla="*/ 835306 h 871959"/>
                <a:gd name="connsiteX4" fmla="*/ 592238 w 594167"/>
                <a:gd name="connsiteY4" fmla="*/ 488066 h 871959"/>
                <a:gd name="connsiteX5" fmla="*/ 453341 w 594167"/>
                <a:gd name="connsiteY5" fmla="*/ 71377 h 871959"/>
                <a:gd name="connsiteX6" fmla="*/ 268146 w 594167"/>
                <a:gd name="connsiteY6" fmla="*/ 59803 h 871959"/>
                <a:gd name="connsiteX7" fmla="*/ 82952 w 594167"/>
                <a:gd name="connsiteY7" fmla="*/ 129251 h 871959"/>
                <a:gd name="connsiteX0-1" fmla="*/ 82952 w 593945"/>
                <a:gd name="connsiteY0-2" fmla="*/ 129251 h 966336"/>
                <a:gd name="connsiteX1-3" fmla="*/ 25078 w 593945"/>
                <a:gd name="connsiteY1-4" fmla="*/ 545939 h 966336"/>
                <a:gd name="connsiteX2-5" fmla="*/ 233422 w 593945"/>
                <a:gd name="connsiteY2-6" fmla="*/ 707985 h 966336"/>
                <a:gd name="connsiteX3-7" fmla="*/ 463581 w 593945"/>
                <a:gd name="connsiteY3-8" fmla="*/ 929683 h 966336"/>
                <a:gd name="connsiteX4-9" fmla="*/ 592238 w 593945"/>
                <a:gd name="connsiteY4-10" fmla="*/ 488066 h 966336"/>
                <a:gd name="connsiteX5-11" fmla="*/ 453341 w 593945"/>
                <a:gd name="connsiteY5-12" fmla="*/ 71377 h 966336"/>
                <a:gd name="connsiteX6-13" fmla="*/ 268146 w 593945"/>
                <a:gd name="connsiteY6-14" fmla="*/ 59803 h 966336"/>
                <a:gd name="connsiteX7-15" fmla="*/ 82952 w 593945"/>
                <a:gd name="connsiteY7-16" fmla="*/ 129251 h 966336"/>
                <a:gd name="connsiteX0-17" fmla="*/ 82952 w 609304"/>
                <a:gd name="connsiteY0-18" fmla="*/ 130846 h 966336"/>
                <a:gd name="connsiteX1-19" fmla="*/ 25078 w 609304"/>
                <a:gd name="connsiteY1-20" fmla="*/ 547534 h 966336"/>
                <a:gd name="connsiteX2-21" fmla="*/ 233422 w 609304"/>
                <a:gd name="connsiteY2-22" fmla="*/ 709580 h 966336"/>
                <a:gd name="connsiteX3-23" fmla="*/ 463581 w 609304"/>
                <a:gd name="connsiteY3-24" fmla="*/ 931278 h 966336"/>
                <a:gd name="connsiteX4-25" fmla="*/ 607597 w 609304"/>
                <a:gd name="connsiteY4-26" fmla="*/ 499229 h 966336"/>
                <a:gd name="connsiteX5-27" fmla="*/ 453341 w 609304"/>
                <a:gd name="connsiteY5-28" fmla="*/ 72972 h 966336"/>
                <a:gd name="connsiteX6-29" fmla="*/ 268146 w 609304"/>
                <a:gd name="connsiteY6-30" fmla="*/ 61398 h 966336"/>
                <a:gd name="connsiteX7-31" fmla="*/ 82952 w 609304"/>
                <a:gd name="connsiteY7-32" fmla="*/ 130846 h 966336"/>
                <a:gd name="connsiteX0-33" fmla="*/ 73307 w 599659"/>
                <a:gd name="connsiteY0-34" fmla="*/ 130846 h 967282"/>
                <a:gd name="connsiteX1-35" fmla="*/ 15433 w 599659"/>
                <a:gd name="connsiteY1-36" fmla="*/ 547534 h 967282"/>
                <a:gd name="connsiteX2-37" fmla="*/ 165903 w 599659"/>
                <a:gd name="connsiteY2-38" fmla="*/ 715254 h 967282"/>
                <a:gd name="connsiteX3-39" fmla="*/ 453936 w 599659"/>
                <a:gd name="connsiteY3-40" fmla="*/ 931278 h 967282"/>
                <a:gd name="connsiteX4-41" fmla="*/ 597952 w 599659"/>
                <a:gd name="connsiteY4-42" fmla="*/ 499229 h 967282"/>
                <a:gd name="connsiteX5-43" fmla="*/ 443696 w 599659"/>
                <a:gd name="connsiteY5-44" fmla="*/ 72972 h 967282"/>
                <a:gd name="connsiteX6-45" fmla="*/ 258501 w 599659"/>
                <a:gd name="connsiteY6-46" fmla="*/ 61398 h 967282"/>
                <a:gd name="connsiteX7-47" fmla="*/ 73307 w 599659"/>
                <a:gd name="connsiteY7-48" fmla="*/ 130846 h 967282"/>
                <a:gd name="connsiteX0-49" fmla="*/ 138861 w 665213"/>
                <a:gd name="connsiteY0-50" fmla="*/ 130846 h 967282"/>
                <a:gd name="connsiteX1-51" fmla="*/ 15433 w 665213"/>
                <a:gd name="connsiteY1-52" fmla="*/ 571238 h 967282"/>
                <a:gd name="connsiteX2-53" fmla="*/ 231457 w 665213"/>
                <a:gd name="connsiteY2-54" fmla="*/ 715254 h 967282"/>
                <a:gd name="connsiteX3-55" fmla="*/ 519490 w 665213"/>
                <a:gd name="connsiteY3-56" fmla="*/ 931278 h 967282"/>
                <a:gd name="connsiteX4-57" fmla="*/ 663506 w 665213"/>
                <a:gd name="connsiteY4-58" fmla="*/ 499229 h 967282"/>
                <a:gd name="connsiteX5-59" fmla="*/ 509250 w 665213"/>
                <a:gd name="connsiteY5-60" fmla="*/ 72972 h 967282"/>
                <a:gd name="connsiteX6-61" fmla="*/ 324055 w 665213"/>
                <a:gd name="connsiteY6-62" fmla="*/ 61398 h 967282"/>
                <a:gd name="connsiteX7-63" fmla="*/ 138861 w 665213"/>
                <a:gd name="connsiteY7-64" fmla="*/ 130846 h 967282"/>
                <a:gd name="connsiteX0-65" fmla="*/ 138861 w 665213"/>
                <a:gd name="connsiteY0-66" fmla="*/ 130846 h 967282"/>
                <a:gd name="connsiteX1-67" fmla="*/ 15433 w 665213"/>
                <a:gd name="connsiteY1-68" fmla="*/ 571238 h 967282"/>
                <a:gd name="connsiteX2-69" fmla="*/ 231457 w 665213"/>
                <a:gd name="connsiteY2-70" fmla="*/ 715254 h 967282"/>
                <a:gd name="connsiteX3-71" fmla="*/ 519490 w 665213"/>
                <a:gd name="connsiteY3-72" fmla="*/ 931278 h 967282"/>
                <a:gd name="connsiteX4-73" fmla="*/ 663506 w 665213"/>
                <a:gd name="connsiteY4-74" fmla="*/ 499229 h 967282"/>
                <a:gd name="connsiteX5-75" fmla="*/ 509250 w 665213"/>
                <a:gd name="connsiteY5-76" fmla="*/ 72972 h 967282"/>
                <a:gd name="connsiteX6-77" fmla="*/ 324055 w 665213"/>
                <a:gd name="connsiteY6-78" fmla="*/ 61398 h 967282"/>
                <a:gd name="connsiteX7-79" fmla="*/ 138861 w 665213"/>
                <a:gd name="connsiteY7-80" fmla="*/ 130846 h 967282"/>
                <a:gd name="connsiteX0-81" fmla="*/ 138861 w 665213"/>
                <a:gd name="connsiteY0-82" fmla="*/ 130846 h 967282"/>
                <a:gd name="connsiteX1-83" fmla="*/ 15433 w 665213"/>
                <a:gd name="connsiteY1-84" fmla="*/ 571238 h 967282"/>
                <a:gd name="connsiteX2-85" fmla="*/ 231457 w 665213"/>
                <a:gd name="connsiteY2-86" fmla="*/ 715254 h 967282"/>
                <a:gd name="connsiteX3-87" fmla="*/ 519490 w 665213"/>
                <a:gd name="connsiteY3-88" fmla="*/ 931278 h 967282"/>
                <a:gd name="connsiteX4-89" fmla="*/ 663506 w 665213"/>
                <a:gd name="connsiteY4-90" fmla="*/ 499229 h 967282"/>
                <a:gd name="connsiteX5-91" fmla="*/ 509250 w 665213"/>
                <a:gd name="connsiteY5-92" fmla="*/ 72972 h 967282"/>
                <a:gd name="connsiteX6-93" fmla="*/ 324055 w 665213"/>
                <a:gd name="connsiteY6-94" fmla="*/ 61398 h 967282"/>
                <a:gd name="connsiteX7-95" fmla="*/ 138861 w 665213"/>
                <a:gd name="connsiteY7-96" fmla="*/ 130846 h 967282"/>
                <a:gd name="connsiteX0-97" fmla="*/ 138861 w 665212"/>
                <a:gd name="connsiteY0-98" fmla="*/ 130846 h 967282"/>
                <a:gd name="connsiteX1-99" fmla="*/ 15433 w 665212"/>
                <a:gd name="connsiteY1-100" fmla="*/ 571238 h 967282"/>
                <a:gd name="connsiteX2-101" fmla="*/ 231457 w 665212"/>
                <a:gd name="connsiteY2-102" fmla="*/ 715254 h 967282"/>
                <a:gd name="connsiteX3-103" fmla="*/ 519490 w 665212"/>
                <a:gd name="connsiteY3-104" fmla="*/ 931278 h 967282"/>
                <a:gd name="connsiteX4-105" fmla="*/ 663505 w 665212"/>
                <a:gd name="connsiteY4-106" fmla="*/ 499230 h 967282"/>
                <a:gd name="connsiteX5-107" fmla="*/ 509250 w 665212"/>
                <a:gd name="connsiteY5-108" fmla="*/ 72972 h 967282"/>
                <a:gd name="connsiteX6-109" fmla="*/ 324055 w 665212"/>
                <a:gd name="connsiteY6-110" fmla="*/ 61398 h 967282"/>
                <a:gd name="connsiteX7-111" fmla="*/ 138861 w 665212"/>
                <a:gd name="connsiteY7-112" fmla="*/ 130846 h 967282"/>
                <a:gd name="connsiteX0-113" fmla="*/ 138861 w 665212"/>
                <a:gd name="connsiteY0-114" fmla="*/ 130846 h 967282"/>
                <a:gd name="connsiteX1-115" fmla="*/ 15433 w 665212"/>
                <a:gd name="connsiteY1-116" fmla="*/ 571238 h 967282"/>
                <a:gd name="connsiteX2-117" fmla="*/ 231457 w 665212"/>
                <a:gd name="connsiteY2-118" fmla="*/ 715254 h 967282"/>
                <a:gd name="connsiteX3-119" fmla="*/ 519490 w 665212"/>
                <a:gd name="connsiteY3-120" fmla="*/ 931278 h 967282"/>
                <a:gd name="connsiteX4-121" fmla="*/ 663505 w 665212"/>
                <a:gd name="connsiteY4-122" fmla="*/ 499230 h 967282"/>
                <a:gd name="connsiteX5-123" fmla="*/ 509250 w 665212"/>
                <a:gd name="connsiteY5-124" fmla="*/ 72972 h 967282"/>
                <a:gd name="connsiteX6-125" fmla="*/ 324055 w 665212"/>
                <a:gd name="connsiteY6-126" fmla="*/ 61398 h 967282"/>
                <a:gd name="connsiteX7-127" fmla="*/ 138861 w 665212"/>
                <a:gd name="connsiteY7-128" fmla="*/ 130846 h 967282"/>
                <a:gd name="connsiteX0-129" fmla="*/ 138861 w 665212"/>
                <a:gd name="connsiteY0-130" fmla="*/ 118845 h 967282"/>
                <a:gd name="connsiteX1-131" fmla="*/ 15433 w 665212"/>
                <a:gd name="connsiteY1-132" fmla="*/ 559237 h 967282"/>
                <a:gd name="connsiteX2-133" fmla="*/ 231457 w 665212"/>
                <a:gd name="connsiteY2-134" fmla="*/ 703253 h 967282"/>
                <a:gd name="connsiteX3-135" fmla="*/ 519490 w 665212"/>
                <a:gd name="connsiteY3-136" fmla="*/ 919277 h 967282"/>
                <a:gd name="connsiteX4-137" fmla="*/ 663505 w 665212"/>
                <a:gd name="connsiteY4-138" fmla="*/ 415221 h 967282"/>
                <a:gd name="connsiteX5-139" fmla="*/ 509250 w 665212"/>
                <a:gd name="connsiteY5-140" fmla="*/ 60971 h 967282"/>
                <a:gd name="connsiteX6-141" fmla="*/ 324055 w 665212"/>
                <a:gd name="connsiteY6-142" fmla="*/ 49397 h 967282"/>
                <a:gd name="connsiteX7-143" fmla="*/ 138861 w 665212"/>
                <a:gd name="connsiteY7-144" fmla="*/ 118845 h 967282"/>
                <a:gd name="connsiteX0-145" fmla="*/ 138861 w 665212"/>
                <a:gd name="connsiteY0-146" fmla="*/ 118844 h 967281"/>
                <a:gd name="connsiteX1-147" fmla="*/ 15433 w 665212"/>
                <a:gd name="connsiteY1-148" fmla="*/ 559236 h 967281"/>
                <a:gd name="connsiteX2-149" fmla="*/ 231457 w 665212"/>
                <a:gd name="connsiteY2-150" fmla="*/ 703252 h 967281"/>
                <a:gd name="connsiteX3-151" fmla="*/ 519490 w 665212"/>
                <a:gd name="connsiteY3-152" fmla="*/ 919276 h 967281"/>
                <a:gd name="connsiteX4-153" fmla="*/ 663505 w 665212"/>
                <a:gd name="connsiteY4-154" fmla="*/ 415219 h 967281"/>
                <a:gd name="connsiteX5-155" fmla="*/ 509250 w 665212"/>
                <a:gd name="connsiteY5-156" fmla="*/ 60970 h 967281"/>
                <a:gd name="connsiteX6-157" fmla="*/ 324055 w 665212"/>
                <a:gd name="connsiteY6-158" fmla="*/ 49396 h 967281"/>
                <a:gd name="connsiteX7-159" fmla="*/ 138861 w 665212"/>
                <a:gd name="connsiteY7-160" fmla="*/ 118844 h 967281"/>
                <a:gd name="connsiteX0-161" fmla="*/ 138861 w 665212"/>
                <a:gd name="connsiteY0-162" fmla="*/ 118844 h 967281"/>
                <a:gd name="connsiteX1-163" fmla="*/ 15433 w 665212"/>
                <a:gd name="connsiteY1-164" fmla="*/ 559236 h 967281"/>
                <a:gd name="connsiteX2-165" fmla="*/ 231457 w 665212"/>
                <a:gd name="connsiteY2-166" fmla="*/ 703251 h 967281"/>
                <a:gd name="connsiteX3-167" fmla="*/ 519490 w 665212"/>
                <a:gd name="connsiteY3-168" fmla="*/ 919276 h 967281"/>
                <a:gd name="connsiteX4-169" fmla="*/ 663505 w 665212"/>
                <a:gd name="connsiteY4-170" fmla="*/ 415219 h 967281"/>
                <a:gd name="connsiteX5-171" fmla="*/ 509250 w 665212"/>
                <a:gd name="connsiteY5-172" fmla="*/ 60970 h 967281"/>
                <a:gd name="connsiteX6-173" fmla="*/ 324055 w 665212"/>
                <a:gd name="connsiteY6-174" fmla="*/ 49396 h 967281"/>
                <a:gd name="connsiteX7-175" fmla="*/ 138861 w 665212"/>
                <a:gd name="connsiteY7-176" fmla="*/ 118844 h 967281"/>
              </a:gdLst>
              <a:ahLst/>
              <a:cxnLst>
                <a:cxn ang="0">
                  <a:pos x="connsiteX0-161" y="connsiteY0-162"/>
                </a:cxn>
                <a:cxn ang="0">
                  <a:pos x="connsiteX1-163" y="connsiteY1-164"/>
                </a:cxn>
                <a:cxn ang="0">
                  <a:pos x="connsiteX2-165" y="connsiteY2-166"/>
                </a:cxn>
                <a:cxn ang="0">
                  <a:pos x="connsiteX3-167" y="connsiteY3-168"/>
                </a:cxn>
                <a:cxn ang="0">
                  <a:pos x="connsiteX4-169" y="connsiteY4-170"/>
                </a:cxn>
                <a:cxn ang="0">
                  <a:pos x="connsiteX5-171" y="connsiteY5-172"/>
                </a:cxn>
                <a:cxn ang="0">
                  <a:pos x="connsiteX6-173" y="connsiteY6-174"/>
                </a:cxn>
                <a:cxn ang="0">
                  <a:pos x="connsiteX7-175" y="connsiteY7-176"/>
                </a:cxn>
              </a:cxnLst>
              <a:rect l="l" t="t" r="r" b="b"/>
              <a:pathLst>
                <a:path w="665212" h="967281">
                  <a:moveTo>
                    <a:pt x="138861" y="118844"/>
                  </a:moveTo>
                  <a:cubicBezTo>
                    <a:pt x="87424" y="203817"/>
                    <a:pt x="0" y="461835"/>
                    <a:pt x="15433" y="559236"/>
                  </a:cubicBezTo>
                  <a:cubicBezTo>
                    <a:pt x="113113" y="592535"/>
                    <a:pt x="147448" y="643244"/>
                    <a:pt x="231457" y="703251"/>
                  </a:cubicBezTo>
                  <a:cubicBezTo>
                    <a:pt x="315467" y="763258"/>
                    <a:pt x="447482" y="967281"/>
                    <a:pt x="519490" y="919276"/>
                  </a:cubicBezTo>
                  <a:cubicBezTo>
                    <a:pt x="591498" y="871271"/>
                    <a:pt x="665212" y="558270"/>
                    <a:pt x="663505" y="415219"/>
                  </a:cubicBezTo>
                  <a:cubicBezTo>
                    <a:pt x="646439" y="328152"/>
                    <a:pt x="565825" y="121940"/>
                    <a:pt x="509250" y="60970"/>
                  </a:cubicBezTo>
                  <a:cubicBezTo>
                    <a:pt x="452675" y="0"/>
                    <a:pt x="379999" y="43609"/>
                    <a:pt x="324055" y="49396"/>
                  </a:cubicBezTo>
                  <a:cubicBezTo>
                    <a:pt x="268111" y="55183"/>
                    <a:pt x="190298" y="33871"/>
                    <a:pt x="138861" y="118844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4365834" y="3111903"/>
              <a:ext cx="173481" cy="245775"/>
            </a:xfrm>
            <a:custGeom>
              <a:avLst/>
              <a:gdLst>
                <a:gd name="connsiteX0" fmla="*/ 306729 w 410901"/>
                <a:gd name="connsiteY0" fmla="*/ 32795 h 576805"/>
                <a:gd name="connsiteX1" fmla="*/ 399326 w 410901"/>
                <a:gd name="connsiteY1" fmla="*/ 264288 h 576805"/>
                <a:gd name="connsiteX2" fmla="*/ 376177 w 410901"/>
                <a:gd name="connsiteY2" fmla="*/ 530506 h 576805"/>
                <a:gd name="connsiteX3" fmla="*/ 190982 w 410901"/>
                <a:gd name="connsiteY3" fmla="*/ 542081 h 576805"/>
                <a:gd name="connsiteX4" fmla="*/ 109959 w 410901"/>
                <a:gd name="connsiteY4" fmla="*/ 368460 h 576805"/>
                <a:gd name="connsiteX5" fmla="*/ 5787 w 410901"/>
                <a:gd name="connsiteY5" fmla="*/ 171691 h 576805"/>
                <a:gd name="connsiteX6" fmla="*/ 144683 w 410901"/>
                <a:gd name="connsiteY6" fmla="*/ 67519 h 576805"/>
                <a:gd name="connsiteX7" fmla="*/ 306729 w 410901"/>
                <a:gd name="connsiteY7" fmla="*/ 32795 h 576805"/>
                <a:gd name="connsiteX0-1" fmla="*/ 270670 w 374842"/>
                <a:gd name="connsiteY0-2" fmla="*/ 32795 h 576805"/>
                <a:gd name="connsiteX1-3" fmla="*/ 363267 w 374842"/>
                <a:gd name="connsiteY1-4" fmla="*/ 264288 h 576805"/>
                <a:gd name="connsiteX2-5" fmla="*/ 340118 w 374842"/>
                <a:gd name="connsiteY2-6" fmla="*/ 530506 h 576805"/>
                <a:gd name="connsiteX3-7" fmla="*/ 154923 w 374842"/>
                <a:gd name="connsiteY3-8" fmla="*/ 542081 h 576805"/>
                <a:gd name="connsiteX4-9" fmla="*/ 73900 w 374842"/>
                <a:gd name="connsiteY4-10" fmla="*/ 368460 h 576805"/>
                <a:gd name="connsiteX5-11" fmla="*/ 5787 w 374842"/>
                <a:gd name="connsiteY5-12" fmla="*/ 259833 h 576805"/>
                <a:gd name="connsiteX6-13" fmla="*/ 108624 w 374842"/>
                <a:gd name="connsiteY6-14" fmla="*/ 67519 h 576805"/>
                <a:gd name="connsiteX7-15" fmla="*/ 270670 w 374842"/>
                <a:gd name="connsiteY7-16" fmla="*/ 32795 h 576805"/>
                <a:gd name="connsiteX0-17" fmla="*/ 306730 w 410902"/>
                <a:gd name="connsiteY0-18" fmla="*/ 32795 h 576805"/>
                <a:gd name="connsiteX1-19" fmla="*/ 399327 w 410902"/>
                <a:gd name="connsiteY1-20" fmla="*/ 264288 h 576805"/>
                <a:gd name="connsiteX2-21" fmla="*/ 376178 w 410902"/>
                <a:gd name="connsiteY2-22" fmla="*/ 530506 h 576805"/>
                <a:gd name="connsiteX3-23" fmla="*/ 190983 w 410902"/>
                <a:gd name="connsiteY3-24" fmla="*/ 542081 h 576805"/>
                <a:gd name="connsiteX4-25" fmla="*/ 109960 w 410902"/>
                <a:gd name="connsiteY4-26" fmla="*/ 368460 h 576805"/>
                <a:gd name="connsiteX5-27" fmla="*/ 41847 w 410902"/>
                <a:gd name="connsiteY5-28" fmla="*/ 259833 h 576805"/>
                <a:gd name="connsiteX6-29" fmla="*/ 144684 w 410902"/>
                <a:gd name="connsiteY6-30" fmla="*/ 67519 h 576805"/>
                <a:gd name="connsiteX7-31" fmla="*/ 306730 w 410902"/>
                <a:gd name="connsiteY7-32" fmla="*/ 32795 h 576805"/>
              </a:gdLst>
              <a:ahLst/>
              <a:cxnLst>
                <a:cxn ang="0">
                  <a:pos x="connsiteX0-17" y="connsiteY0-18"/>
                </a:cxn>
                <a:cxn ang="0">
                  <a:pos x="connsiteX1-19" y="connsiteY1-20"/>
                </a:cxn>
                <a:cxn ang="0">
                  <a:pos x="connsiteX2-21" y="connsiteY2-22"/>
                </a:cxn>
                <a:cxn ang="0">
                  <a:pos x="connsiteX3-23" y="connsiteY3-24"/>
                </a:cxn>
                <a:cxn ang="0">
                  <a:pos x="connsiteX4-25" y="connsiteY4-26"/>
                </a:cxn>
                <a:cxn ang="0">
                  <a:pos x="connsiteX5-27" y="connsiteY5-28"/>
                </a:cxn>
                <a:cxn ang="0">
                  <a:pos x="connsiteX6-29" y="connsiteY6-30"/>
                </a:cxn>
                <a:cxn ang="0">
                  <a:pos x="connsiteX7-31" y="connsiteY7-32"/>
                </a:cxn>
              </a:cxnLst>
              <a:rect l="l" t="t" r="r" b="b"/>
              <a:pathLst>
                <a:path w="410902" h="576805">
                  <a:moveTo>
                    <a:pt x="306730" y="32795"/>
                  </a:moveTo>
                  <a:cubicBezTo>
                    <a:pt x="349170" y="65590"/>
                    <a:pt x="387752" y="181336"/>
                    <a:pt x="399327" y="264288"/>
                  </a:cubicBezTo>
                  <a:cubicBezTo>
                    <a:pt x="410902" y="347240"/>
                    <a:pt x="410902" y="484207"/>
                    <a:pt x="376178" y="530506"/>
                  </a:cubicBezTo>
                  <a:cubicBezTo>
                    <a:pt x="341454" y="576805"/>
                    <a:pt x="235353" y="569089"/>
                    <a:pt x="190983" y="542081"/>
                  </a:cubicBezTo>
                  <a:cubicBezTo>
                    <a:pt x="146613" y="515073"/>
                    <a:pt x="134816" y="415501"/>
                    <a:pt x="109960" y="368460"/>
                  </a:cubicBezTo>
                  <a:cubicBezTo>
                    <a:pt x="85104" y="321419"/>
                    <a:pt x="36060" y="309990"/>
                    <a:pt x="41847" y="259833"/>
                  </a:cubicBezTo>
                  <a:cubicBezTo>
                    <a:pt x="0" y="216691"/>
                    <a:pt x="100537" y="105359"/>
                    <a:pt x="144684" y="67519"/>
                  </a:cubicBezTo>
                  <a:cubicBezTo>
                    <a:pt x="188831" y="29679"/>
                    <a:pt x="264290" y="0"/>
                    <a:pt x="306730" y="3279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4414933" y="3331463"/>
              <a:ext cx="216032" cy="389961"/>
            </a:xfrm>
            <a:custGeom>
              <a:avLst/>
              <a:gdLst>
                <a:gd name="connsiteX0" fmla="*/ 111889 w 520862"/>
                <a:gd name="connsiteY0" fmla="*/ 46298 h 810227"/>
                <a:gd name="connsiteX1" fmla="*/ 65590 w 520862"/>
                <a:gd name="connsiteY1" fmla="*/ 324091 h 810227"/>
                <a:gd name="connsiteX2" fmla="*/ 65590 w 520862"/>
                <a:gd name="connsiteY2" fmla="*/ 520860 h 810227"/>
                <a:gd name="connsiteX3" fmla="*/ 459130 w 520862"/>
                <a:gd name="connsiteY3" fmla="*/ 787078 h 810227"/>
                <a:gd name="connsiteX4" fmla="*/ 435980 w 520862"/>
                <a:gd name="connsiteY4" fmla="*/ 381964 h 810227"/>
                <a:gd name="connsiteX5" fmla="*/ 285509 w 520862"/>
                <a:gd name="connsiteY5" fmla="*/ 57873 h 810227"/>
                <a:gd name="connsiteX6" fmla="*/ 192912 w 520862"/>
                <a:gd name="connsiteY6" fmla="*/ 34724 h 810227"/>
                <a:gd name="connsiteX0-1" fmla="*/ 111889 w 520862"/>
                <a:gd name="connsiteY0-2" fmla="*/ 46298 h 810227"/>
                <a:gd name="connsiteX1-3" fmla="*/ 65590 w 520862"/>
                <a:gd name="connsiteY1-4" fmla="*/ 324091 h 810227"/>
                <a:gd name="connsiteX2-5" fmla="*/ 65590 w 520862"/>
                <a:gd name="connsiteY2-6" fmla="*/ 520860 h 810227"/>
                <a:gd name="connsiteX3-7" fmla="*/ 459130 w 520862"/>
                <a:gd name="connsiteY3-8" fmla="*/ 787078 h 810227"/>
                <a:gd name="connsiteX4-9" fmla="*/ 435980 w 520862"/>
                <a:gd name="connsiteY4-10" fmla="*/ 381964 h 810227"/>
                <a:gd name="connsiteX5-11" fmla="*/ 285509 w 520862"/>
                <a:gd name="connsiteY5-12" fmla="*/ 57873 h 810227"/>
                <a:gd name="connsiteX6-13" fmla="*/ 192912 w 520862"/>
                <a:gd name="connsiteY6-14" fmla="*/ 34724 h 810227"/>
                <a:gd name="connsiteX7" fmla="*/ 111889 w 520862"/>
                <a:gd name="connsiteY7" fmla="*/ 46298 h 810227"/>
                <a:gd name="connsiteX0-15" fmla="*/ 111889 w 520862"/>
                <a:gd name="connsiteY0-16" fmla="*/ 44370 h 808299"/>
                <a:gd name="connsiteX1-17" fmla="*/ 65590 w 520862"/>
                <a:gd name="connsiteY1-18" fmla="*/ 322163 h 808299"/>
                <a:gd name="connsiteX2-19" fmla="*/ 65590 w 520862"/>
                <a:gd name="connsiteY2-20" fmla="*/ 518932 h 808299"/>
                <a:gd name="connsiteX3-21" fmla="*/ 459130 w 520862"/>
                <a:gd name="connsiteY3-22" fmla="*/ 785150 h 808299"/>
                <a:gd name="connsiteX4-23" fmla="*/ 435980 w 520862"/>
                <a:gd name="connsiteY4-24" fmla="*/ 380036 h 808299"/>
                <a:gd name="connsiteX5-25" fmla="*/ 285509 w 520862"/>
                <a:gd name="connsiteY5-26" fmla="*/ 55945 h 808299"/>
                <a:gd name="connsiteX6-27" fmla="*/ 111889 w 520862"/>
                <a:gd name="connsiteY6-28" fmla="*/ 44370 h 808299"/>
                <a:gd name="connsiteX0-29" fmla="*/ 142718 w 551691"/>
                <a:gd name="connsiteY0-30" fmla="*/ 51325 h 815254"/>
                <a:gd name="connsiteX1-31" fmla="*/ 7717 w 551691"/>
                <a:gd name="connsiteY1-32" fmla="*/ 370851 h 815254"/>
                <a:gd name="connsiteX2-33" fmla="*/ 96419 w 551691"/>
                <a:gd name="connsiteY2-34" fmla="*/ 525887 h 815254"/>
                <a:gd name="connsiteX3-35" fmla="*/ 489959 w 551691"/>
                <a:gd name="connsiteY3-36" fmla="*/ 792105 h 815254"/>
                <a:gd name="connsiteX4-37" fmla="*/ 466809 w 551691"/>
                <a:gd name="connsiteY4-38" fmla="*/ 386991 h 815254"/>
                <a:gd name="connsiteX5-39" fmla="*/ 316338 w 551691"/>
                <a:gd name="connsiteY5-40" fmla="*/ 62900 h 815254"/>
                <a:gd name="connsiteX6-41" fmla="*/ 142718 w 551691"/>
                <a:gd name="connsiteY6-42" fmla="*/ 51325 h 815254"/>
                <a:gd name="connsiteX0-43" fmla="*/ 142718 w 501498"/>
                <a:gd name="connsiteY0-44" fmla="*/ 51325 h 898056"/>
                <a:gd name="connsiteX1-45" fmla="*/ 7717 w 501498"/>
                <a:gd name="connsiteY1-46" fmla="*/ 370851 h 898056"/>
                <a:gd name="connsiteX2-47" fmla="*/ 96419 w 501498"/>
                <a:gd name="connsiteY2-48" fmla="*/ 525887 h 898056"/>
                <a:gd name="connsiteX3-49" fmla="*/ 439766 w 501498"/>
                <a:gd name="connsiteY3-50" fmla="*/ 874907 h 898056"/>
                <a:gd name="connsiteX4-51" fmla="*/ 466809 w 501498"/>
                <a:gd name="connsiteY4-52" fmla="*/ 386991 h 898056"/>
                <a:gd name="connsiteX5-53" fmla="*/ 316338 w 501498"/>
                <a:gd name="connsiteY5-54" fmla="*/ 62900 h 898056"/>
                <a:gd name="connsiteX6-55" fmla="*/ 142718 w 501498"/>
                <a:gd name="connsiteY6-56" fmla="*/ 51325 h 898056"/>
                <a:gd name="connsiteX0-57" fmla="*/ 184509 w 558072"/>
                <a:gd name="connsiteY0-58" fmla="*/ 51325 h 877597"/>
                <a:gd name="connsiteX1-59" fmla="*/ 49508 w 558072"/>
                <a:gd name="connsiteY1-60" fmla="*/ 370851 h 877597"/>
                <a:gd name="connsiteX2-61" fmla="*/ 481557 w 558072"/>
                <a:gd name="connsiteY2-62" fmla="*/ 874907 h 877597"/>
                <a:gd name="connsiteX3-63" fmla="*/ 508600 w 558072"/>
                <a:gd name="connsiteY3-64" fmla="*/ 386991 h 877597"/>
                <a:gd name="connsiteX4-65" fmla="*/ 358129 w 558072"/>
                <a:gd name="connsiteY4-66" fmla="*/ 62900 h 877597"/>
                <a:gd name="connsiteX5-67" fmla="*/ 184509 w 558072"/>
                <a:gd name="connsiteY5-68" fmla="*/ 51325 h 877597"/>
                <a:gd name="connsiteX0-69" fmla="*/ 184508 w 558071"/>
                <a:gd name="connsiteY0-70" fmla="*/ 75328 h 920223"/>
                <a:gd name="connsiteX1-71" fmla="*/ 49508 w 558071"/>
                <a:gd name="connsiteY1-72" fmla="*/ 538871 h 920223"/>
                <a:gd name="connsiteX2-73" fmla="*/ 481556 w 558071"/>
                <a:gd name="connsiteY2-74" fmla="*/ 898910 h 920223"/>
                <a:gd name="connsiteX3-75" fmla="*/ 508599 w 558071"/>
                <a:gd name="connsiteY3-76" fmla="*/ 410994 h 920223"/>
                <a:gd name="connsiteX4-77" fmla="*/ 358128 w 558071"/>
                <a:gd name="connsiteY4-78" fmla="*/ 86903 h 920223"/>
                <a:gd name="connsiteX5-79" fmla="*/ 184508 w 558071"/>
                <a:gd name="connsiteY5-80" fmla="*/ 75328 h 920223"/>
                <a:gd name="connsiteX0-81" fmla="*/ 184508 w 558071"/>
                <a:gd name="connsiteY0-82" fmla="*/ 75328 h 920223"/>
                <a:gd name="connsiteX1-83" fmla="*/ 49508 w 558071"/>
                <a:gd name="connsiteY1-84" fmla="*/ 538871 h 920223"/>
                <a:gd name="connsiteX2-85" fmla="*/ 481556 w 558071"/>
                <a:gd name="connsiteY2-86" fmla="*/ 898910 h 920223"/>
                <a:gd name="connsiteX3-87" fmla="*/ 508599 w 558071"/>
                <a:gd name="connsiteY3-88" fmla="*/ 410994 h 920223"/>
                <a:gd name="connsiteX4-89" fmla="*/ 358128 w 558071"/>
                <a:gd name="connsiteY4-90" fmla="*/ 86903 h 920223"/>
                <a:gd name="connsiteX5-91" fmla="*/ 184508 w 558071"/>
                <a:gd name="connsiteY5-92" fmla="*/ 75328 h 920223"/>
                <a:gd name="connsiteX0-93" fmla="*/ 135000 w 508563"/>
                <a:gd name="connsiteY0-94" fmla="*/ 75328 h 920223"/>
                <a:gd name="connsiteX1-95" fmla="*/ 0 w 508563"/>
                <a:gd name="connsiteY1-96" fmla="*/ 538871 h 920223"/>
                <a:gd name="connsiteX2-97" fmla="*/ 432048 w 508563"/>
                <a:gd name="connsiteY2-98" fmla="*/ 898910 h 920223"/>
                <a:gd name="connsiteX3-99" fmla="*/ 459091 w 508563"/>
                <a:gd name="connsiteY3-100" fmla="*/ 410994 h 920223"/>
                <a:gd name="connsiteX4-101" fmla="*/ 308620 w 508563"/>
                <a:gd name="connsiteY4-102" fmla="*/ 86903 h 920223"/>
                <a:gd name="connsiteX5-103" fmla="*/ 135000 w 508563"/>
                <a:gd name="connsiteY5-104" fmla="*/ 75328 h 920223"/>
              </a:gdLst>
              <a:ahLst/>
              <a:cxnLst>
                <a:cxn ang="0">
                  <a:pos x="connsiteX0-93" y="connsiteY0-94"/>
                </a:cxn>
                <a:cxn ang="0">
                  <a:pos x="connsiteX1-95" y="connsiteY1-96"/>
                </a:cxn>
                <a:cxn ang="0">
                  <a:pos x="connsiteX2-97" y="connsiteY2-98"/>
                </a:cxn>
                <a:cxn ang="0">
                  <a:pos x="connsiteX3-99" y="connsiteY3-100"/>
                </a:cxn>
                <a:cxn ang="0">
                  <a:pos x="connsiteX4-101" y="connsiteY4-102"/>
                </a:cxn>
                <a:cxn ang="0">
                  <a:pos x="connsiteX5-103" y="connsiteY5-104"/>
                </a:cxn>
              </a:cxnLst>
              <a:rect l="l" t="t" r="r" b="b"/>
              <a:pathLst>
                <a:path w="508563" h="920223">
                  <a:moveTo>
                    <a:pt x="135000" y="75328"/>
                  </a:moveTo>
                  <a:cubicBezTo>
                    <a:pt x="83563" y="150656"/>
                    <a:pt x="53329" y="359874"/>
                    <a:pt x="0" y="538871"/>
                  </a:cubicBezTo>
                  <a:cubicBezTo>
                    <a:pt x="170375" y="682036"/>
                    <a:pt x="355533" y="920223"/>
                    <a:pt x="432048" y="898910"/>
                  </a:cubicBezTo>
                  <a:cubicBezTo>
                    <a:pt x="508563" y="877597"/>
                    <a:pt x="479662" y="546328"/>
                    <a:pt x="459091" y="410994"/>
                  </a:cubicBezTo>
                  <a:cubicBezTo>
                    <a:pt x="438520" y="275660"/>
                    <a:pt x="362635" y="142847"/>
                    <a:pt x="308620" y="86903"/>
                  </a:cubicBezTo>
                  <a:cubicBezTo>
                    <a:pt x="254605" y="30959"/>
                    <a:pt x="186437" y="0"/>
                    <a:pt x="135000" y="7532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4627690" y="3927875"/>
              <a:ext cx="91650" cy="91756"/>
            </a:xfrm>
            <a:prstGeom prst="ellipse">
              <a:avLst/>
            </a:prstGeom>
            <a:gradFill flip="none" rotWithShape="1">
              <a:gsLst>
                <a:gs pos="69000">
                  <a:srgbClr val="FFC000"/>
                </a:gs>
                <a:gs pos="38000">
                  <a:srgbClr val="FFFF00"/>
                </a:gs>
              </a:gsLst>
              <a:path path="shape">
                <a:fillToRect l="50000" t="50000" r="50000" b="50000"/>
              </a:path>
              <a:tileRect/>
            </a:gradFill>
            <a:ln w="158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4575319" y="4193311"/>
              <a:ext cx="91650" cy="91756"/>
            </a:xfrm>
            <a:prstGeom prst="ellipse">
              <a:avLst/>
            </a:prstGeom>
            <a:gradFill flip="none" rotWithShape="1">
              <a:gsLst>
                <a:gs pos="69000">
                  <a:srgbClr val="FFC000"/>
                </a:gs>
                <a:gs pos="38000">
                  <a:srgbClr val="FFFF00"/>
                </a:gs>
              </a:gsLst>
              <a:path path="shape">
                <a:fillToRect l="50000" t="50000" r="50000" b="50000"/>
              </a:path>
              <a:tileRect/>
            </a:gradFill>
            <a:ln w="158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4568773" y="4498072"/>
              <a:ext cx="91650" cy="91756"/>
            </a:xfrm>
            <a:prstGeom prst="ellipse">
              <a:avLst/>
            </a:prstGeom>
            <a:gradFill flip="none" rotWithShape="1">
              <a:gsLst>
                <a:gs pos="69000">
                  <a:srgbClr val="FFC000"/>
                </a:gs>
                <a:gs pos="38000">
                  <a:srgbClr val="FFFF00"/>
                </a:gs>
              </a:gsLst>
              <a:path path="shape">
                <a:fillToRect l="50000" t="50000" r="50000" b="50000"/>
              </a:path>
              <a:tileRect/>
            </a:gradFill>
            <a:ln w="158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152" name="组合 222"/>
          <p:cNvGrpSpPr/>
          <p:nvPr/>
        </p:nvGrpSpPr>
        <p:grpSpPr bwMode="auto">
          <a:xfrm rot="-1578700">
            <a:off x="654050" y="2117725"/>
            <a:ext cx="1763713" cy="1800225"/>
            <a:chOff x="2523257" y="2055393"/>
            <a:chExt cx="1764154" cy="1800414"/>
          </a:xfrm>
        </p:grpSpPr>
        <p:sp>
          <p:nvSpPr>
            <p:cNvPr id="257" name="任意多边形 256"/>
            <p:cNvSpPr/>
            <p:nvPr/>
          </p:nvSpPr>
          <p:spPr>
            <a:xfrm>
              <a:off x="2565419" y="2047143"/>
              <a:ext cx="1718104" cy="1800414"/>
            </a:xfrm>
            <a:custGeom>
              <a:avLst/>
              <a:gdLst>
                <a:gd name="connsiteX0" fmla="*/ 5275262 w 5430837"/>
                <a:gd name="connsiteY0" fmla="*/ 723900 h 5675312"/>
                <a:gd name="connsiteX1" fmla="*/ 5208587 w 5430837"/>
                <a:gd name="connsiteY1" fmla="*/ 2933700 h 5675312"/>
                <a:gd name="connsiteX2" fmla="*/ 4856162 w 5430837"/>
                <a:gd name="connsiteY2" fmla="*/ 4343400 h 5675312"/>
                <a:gd name="connsiteX3" fmla="*/ 3989387 w 5430837"/>
                <a:gd name="connsiteY3" fmla="*/ 5219700 h 5675312"/>
                <a:gd name="connsiteX4" fmla="*/ 3122612 w 5430837"/>
                <a:gd name="connsiteY4" fmla="*/ 5648325 h 5675312"/>
                <a:gd name="connsiteX5" fmla="*/ 2227262 w 5430837"/>
                <a:gd name="connsiteY5" fmla="*/ 5381625 h 5675312"/>
                <a:gd name="connsiteX6" fmla="*/ 1436687 w 5430837"/>
                <a:gd name="connsiteY6" fmla="*/ 4895850 h 5675312"/>
                <a:gd name="connsiteX7" fmla="*/ 1122362 w 5430837"/>
                <a:gd name="connsiteY7" fmla="*/ 4486275 h 5675312"/>
                <a:gd name="connsiteX8" fmla="*/ 627062 w 5430837"/>
                <a:gd name="connsiteY8" fmla="*/ 4486275 h 5675312"/>
                <a:gd name="connsiteX9" fmla="*/ 198437 w 5430837"/>
                <a:gd name="connsiteY9" fmla="*/ 4095750 h 5675312"/>
                <a:gd name="connsiteX10" fmla="*/ 17462 w 5430837"/>
                <a:gd name="connsiteY10" fmla="*/ 3457575 h 5675312"/>
                <a:gd name="connsiteX11" fmla="*/ 303212 w 5430837"/>
                <a:gd name="connsiteY11" fmla="*/ 2990850 h 5675312"/>
                <a:gd name="connsiteX12" fmla="*/ 512762 w 5430837"/>
                <a:gd name="connsiteY12" fmla="*/ 3257550 h 5675312"/>
                <a:gd name="connsiteX13" fmla="*/ 407987 w 5430837"/>
                <a:gd name="connsiteY13" fmla="*/ 3314700 h 5675312"/>
                <a:gd name="connsiteX14" fmla="*/ 512762 w 5430837"/>
                <a:gd name="connsiteY14" fmla="*/ 3352800 h 5675312"/>
                <a:gd name="connsiteX15" fmla="*/ 674687 w 5430837"/>
                <a:gd name="connsiteY15" fmla="*/ 3505200 h 5675312"/>
                <a:gd name="connsiteX16" fmla="*/ 941387 w 5430837"/>
                <a:gd name="connsiteY16" fmla="*/ 3771900 h 5675312"/>
                <a:gd name="connsiteX17" fmla="*/ 703262 w 5430837"/>
                <a:gd name="connsiteY17" fmla="*/ 3171825 h 5675312"/>
                <a:gd name="connsiteX18" fmla="*/ 550862 w 5430837"/>
                <a:gd name="connsiteY18" fmla="*/ 2305050 h 5675312"/>
                <a:gd name="connsiteX19" fmla="*/ 1722437 w 5430837"/>
                <a:gd name="connsiteY19" fmla="*/ 1038225 h 5675312"/>
                <a:gd name="connsiteX20" fmla="*/ 3027362 w 5430837"/>
                <a:gd name="connsiteY20" fmla="*/ 142875 h 5675312"/>
                <a:gd name="connsiteX21" fmla="*/ 4275137 w 5430837"/>
                <a:gd name="connsiteY21" fmla="*/ 180975 h 5675312"/>
                <a:gd name="connsiteX22" fmla="*/ 5275262 w 5430837"/>
                <a:gd name="connsiteY22" fmla="*/ 723900 h 5675312"/>
                <a:gd name="connsiteX0-1" fmla="*/ 5266188 w 5421763"/>
                <a:gd name="connsiteY0-2" fmla="*/ 723900 h 5675312"/>
                <a:gd name="connsiteX1-3" fmla="*/ 5199513 w 5421763"/>
                <a:gd name="connsiteY1-4" fmla="*/ 2933700 h 5675312"/>
                <a:gd name="connsiteX2-5" fmla="*/ 4847088 w 5421763"/>
                <a:gd name="connsiteY2-6" fmla="*/ 4343400 h 5675312"/>
                <a:gd name="connsiteX3-7" fmla="*/ 3980313 w 5421763"/>
                <a:gd name="connsiteY3-8" fmla="*/ 5219700 h 5675312"/>
                <a:gd name="connsiteX4-9" fmla="*/ 3113538 w 5421763"/>
                <a:gd name="connsiteY4-10" fmla="*/ 5648325 h 5675312"/>
                <a:gd name="connsiteX5-11" fmla="*/ 2218188 w 5421763"/>
                <a:gd name="connsiteY5-12" fmla="*/ 5381625 h 5675312"/>
                <a:gd name="connsiteX6-13" fmla="*/ 1427613 w 5421763"/>
                <a:gd name="connsiteY6-14" fmla="*/ 4895850 h 5675312"/>
                <a:gd name="connsiteX7-15" fmla="*/ 1113288 w 5421763"/>
                <a:gd name="connsiteY7-16" fmla="*/ 4486275 h 5675312"/>
                <a:gd name="connsiteX8-17" fmla="*/ 617988 w 5421763"/>
                <a:gd name="connsiteY8-18" fmla="*/ 4486275 h 5675312"/>
                <a:gd name="connsiteX9-19" fmla="*/ 189363 w 5421763"/>
                <a:gd name="connsiteY9-20" fmla="*/ 4095750 h 5675312"/>
                <a:gd name="connsiteX10-21" fmla="*/ 8388 w 5421763"/>
                <a:gd name="connsiteY10-22" fmla="*/ 3457575 h 5675312"/>
                <a:gd name="connsiteX11-23" fmla="*/ 239692 w 5421763"/>
                <a:gd name="connsiteY11-24" fmla="*/ 3025502 h 5675312"/>
                <a:gd name="connsiteX12-25" fmla="*/ 503688 w 5421763"/>
                <a:gd name="connsiteY12-26" fmla="*/ 3257550 h 5675312"/>
                <a:gd name="connsiteX13-27" fmla="*/ 398913 w 5421763"/>
                <a:gd name="connsiteY13-28" fmla="*/ 3314700 h 5675312"/>
                <a:gd name="connsiteX14-29" fmla="*/ 503688 w 5421763"/>
                <a:gd name="connsiteY14-30" fmla="*/ 3352800 h 5675312"/>
                <a:gd name="connsiteX15-31" fmla="*/ 665613 w 5421763"/>
                <a:gd name="connsiteY15-32" fmla="*/ 3505200 h 5675312"/>
                <a:gd name="connsiteX16-33" fmla="*/ 932313 w 5421763"/>
                <a:gd name="connsiteY16-34" fmla="*/ 3771900 h 5675312"/>
                <a:gd name="connsiteX17-35" fmla="*/ 694188 w 5421763"/>
                <a:gd name="connsiteY17-36" fmla="*/ 3171825 h 5675312"/>
                <a:gd name="connsiteX18-37" fmla="*/ 541788 w 5421763"/>
                <a:gd name="connsiteY18-38" fmla="*/ 2305050 h 5675312"/>
                <a:gd name="connsiteX19-39" fmla="*/ 1713363 w 5421763"/>
                <a:gd name="connsiteY19-40" fmla="*/ 1038225 h 5675312"/>
                <a:gd name="connsiteX20-41" fmla="*/ 3018288 w 5421763"/>
                <a:gd name="connsiteY20-42" fmla="*/ 142875 h 5675312"/>
                <a:gd name="connsiteX21-43" fmla="*/ 4266063 w 5421763"/>
                <a:gd name="connsiteY21-44" fmla="*/ 180975 h 5675312"/>
                <a:gd name="connsiteX22-45" fmla="*/ 5266188 w 5421763"/>
                <a:gd name="connsiteY22-46" fmla="*/ 723900 h 5675312"/>
                <a:gd name="connsiteX0-47" fmla="*/ 5266188 w 5421763"/>
                <a:gd name="connsiteY0-48" fmla="*/ 723900 h 5675312"/>
                <a:gd name="connsiteX1-49" fmla="*/ 5199513 w 5421763"/>
                <a:gd name="connsiteY1-50" fmla="*/ 2933700 h 5675312"/>
                <a:gd name="connsiteX2-51" fmla="*/ 4847088 w 5421763"/>
                <a:gd name="connsiteY2-52" fmla="*/ 4343400 h 5675312"/>
                <a:gd name="connsiteX3-53" fmla="*/ 3980313 w 5421763"/>
                <a:gd name="connsiteY3-54" fmla="*/ 5219700 h 5675312"/>
                <a:gd name="connsiteX4-55" fmla="*/ 3113538 w 5421763"/>
                <a:gd name="connsiteY4-56" fmla="*/ 5648325 h 5675312"/>
                <a:gd name="connsiteX5-57" fmla="*/ 2218188 w 5421763"/>
                <a:gd name="connsiteY5-58" fmla="*/ 5381625 h 5675312"/>
                <a:gd name="connsiteX6-59" fmla="*/ 1427613 w 5421763"/>
                <a:gd name="connsiteY6-60" fmla="*/ 4895850 h 5675312"/>
                <a:gd name="connsiteX7-61" fmla="*/ 1113288 w 5421763"/>
                <a:gd name="connsiteY7-62" fmla="*/ 4486275 h 5675312"/>
                <a:gd name="connsiteX8-63" fmla="*/ 617988 w 5421763"/>
                <a:gd name="connsiteY8-64" fmla="*/ 4486275 h 5675312"/>
                <a:gd name="connsiteX9-65" fmla="*/ 189363 w 5421763"/>
                <a:gd name="connsiteY9-66" fmla="*/ 4095750 h 5675312"/>
                <a:gd name="connsiteX10-67" fmla="*/ 8388 w 5421763"/>
                <a:gd name="connsiteY10-68" fmla="*/ 3457575 h 5675312"/>
                <a:gd name="connsiteX11-69" fmla="*/ 239692 w 5421763"/>
                <a:gd name="connsiteY11-70" fmla="*/ 3025502 h 5675312"/>
                <a:gd name="connsiteX12-71" fmla="*/ 503688 w 5421763"/>
                <a:gd name="connsiteY12-72" fmla="*/ 3257550 h 5675312"/>
                <a:gd name="connsiteX13-73" fmla="*/ 398913 w 5421763"/>
                <a:gd name="connsiteY13-74" fmla="*/ 3314700 h 5675312"/>
                <a:gd name="connsiteX14-75" fmla="*/ 503688 w 5421763"/>
                <a:gd name="connsiteY14-76" fmla="*/ 3352800 h 5675312"/>
                <a:gd name="connsiteX15-77" fmla="*/ 665613 w 5421763"/>
                <a:gd name="connsiteY15-78" fmla="*/ 3505200 h 5675312"/>
                <a:gd name="connsiteX16-79" fmla="*/ 932313 w 5421763"/>
                <a:gd name="connsiteY16-80" fmla="*/ 3771900 h 5675312"/>
                <a:gd name="connsiteX17-81" fmla="*/ 694188 w 5421763"/>
                <a:gd name="connsiteY17-82" fmla="*/ 3171825 h 5675312"/>
                <a:gd name="connsiteX18-83" fmla="*/ 541788 w 5421763"/>
                <a:gd name="connsiteY18-84" fmla="*/ 2305050 h 5675312"/>
                <a:gd name="connsiteX19-85" fmla="*/ 1713363 w 5421763"/>
                <a:gd name="connsiteY19-86" fmla="*/ 1038225 h 5675312"/>
                <a:gd name="connsiteX20-87" fmla="*/ 3018288 w 5421763"/>
                <a:gd name="connsiteY20-88" fmla="*/ 142875 h 5675312"/>
                <a:gd name="connsiteX21-89" fmla="*/ 4266063 w 5421763"/>
                <a:gd name="connsiteY21-90" fmla="*/ 180975 h 5675312"/>
                <a:gd name="connsiteX22-91" fmla="*/ 5266188 w 5421763"/>
                <a:gd name="connsiteY22-92" fmla="*/ 723900 h 5675312"/>
                <a:gd name="connsiteX0-93" fmla="*/ 5266188 w 5421763"/>
                <a:gd name="connsiteY0-94" fmla="*/ 723900 h 5675312"/>
                <a:gd name="connsiteX1-95" fmla="*/ 5199513 w 5421763"/>
                <a:gd name="connsiteY1-96" fmla="*/ 2933700 h 5675312"/>
                <a:gd name="connsiteX2-97" fmla="*/ 4847088 w 5421763"/>
                <a:gd name="connsiteY2-98" fmla="*/ 4343400 h 5675312"/>
                <a:gd name="connsiteX3-99" fmla="*/ 3980313 w 5421763"/>
                <a:gd name="connsiteY3-100" fmla="*/ 5219700 h 5675312"/>
                <a:gd name="connsiteX4-101" fmla="*/ 3113538 w 5421763"/>
                <a:gd name="connsiteY4-102" fmla="*/ 5648325 h 5675312"/>
                <a:gd name="connsiteX5-103" fmla="*/ 2218188 w 5421763"/>
                <a:gd name="connsiteY5-104" fmla="*/ 5381625 h 5675312"/>
                <a:gd name="connsiteX6-105" fmla="*/ 1427613 w 5421763"/>
                <a:gd name="connsiteY6-106" fmla="*/ 4895850 h 5675312"/>
                <a:gd name="connsiteX7-107" fmla="*/ 1113288 w 5421763"/>
                <a:gd name="connsiteY7-108" fmla="*/ 4486275 h 5675312"/>
                <a:gd name="connsiteX8-109" fmla="*/ 617988 w 5421763"/>
                <a:gd name="connsiteY8-110" fmla="*/ 4486275 h 5675312"/>
                <a:gd name="connsiteX9-111" fmla="*/ 189363 w 5421763"/>
                <a:gd name="connsiteY9-112" fmla="*/ 4095750 h 5675312"/>
                <a:gd name="connsiteX10-113" fmla="*/ 8388 w 5421763"/>
                <a:gd name="connsiteY10-114" fmla="*/ 3457575 h 5675312"/>
                <a:gd name="connsiteX11-115" fmla="*/ 239692 w 5421763"/>
                <a:gd name="connsiteY11-116" fmla="*/ 3025502 h 5675312"/>
                <a:gd name="connsiteX12-117" fmla="*/ 503688 w 5421763"/>
                <a:gd name="connsiteY12-118" fmla="*/ 3257550 h 5675312"/>
                <a:gd name="connsiteX13-119" fmla="*/ 398913 w 5421763"/>
                <a:gd name="connsiteY13-120" fmla="*/ 3314700 h 5675312"/>
                <a:gd name="connsiteX14-121" fmla="*/ 503688 w 5421763"/>
                <a:gd name="connsiteY14-122" fmla="*/ 3352800 h 5675312"/>
                <a:gd name="connsiteX15-123" fmla="*/ 665613 w 5421763"/>
                <a:gd name="connsiteY15-124" fmla="*/ 3505200 h 5675312"/>
                <a:gd name="connsiteX16-125" fmla="*/ 932313 w 5421763"/>
                <a:gd name="connsiteY16-126" fmla="*/ 3771900 h 5675312"/>
                <a:gd name="connsiteX17-127" fmla="*/ 694188 w 5421763"/>
                <a:gd name="connsiteY17-128" fmla="*/ 3171825 h 5675312"/>
                <a:gd name="connsiteX18-129" fmla="*/ 541788 w 5421763"/>
                <a:gd name="connsiteY18-130" fmla="*/ 2305050 h 5675312"/>
                <a:gd name="connsiteX19-131" fmla="*/ 1713363 w 5421763"/>
                <a:gd name="connsiteY19-132" fmla="*/ 1038225 h 5675312"/>
                <a:gd name="connsiteX20-133" fmla="*/ 3018288 w 5421763"/>
                <a:gd name="connsiteY20-134" fmla="*/ 142875 h 5675312"/>
                <a:gd name="connsiteX21-135" fmla="*/ 4266063 w 5421763"/>
                <a:gd name="connsiteY21-136" fmla="*/ 180975 h 5675312"/>
                <a:gd name="connsiteX22-137" fmla="*/ 5266188 w 5421763"/>
                <a:gd name="connsiteY22-138" fmla="*/ 723900 h 5675312"/>
              </a:gdLst>
              <a:ahLst/>
              <a:cxnLst>
                <a:cxn ang="0">
                  <a:pos x="connsiteX0-93" y="connsiteY0-94"/>
                </a:cxn>
                <a:cxn ang="0">
                  <a:pos x="connsiteX1-95" y="connsiteY1-96"/>
                </a:cxn>
                <a:cxn ang="0">
                  <a:pos x="connsiteX2-97" y="connsiteY2-98"/>
                </a:cxn>
                <a:cxn ang="0">
                  <a:pos x="connsiteX3-99" y="connsiteY3-100"/>
                </a:cxn>
                <a:cxn ang="0">
                  <a:pos x="connsiteX4-101" y="connsiteY4-102"/>
                </a:cxn>
                <a:cxn ang="0">
                  <a:pos x="connsiteX5-103" y="connsiteY5-104"/>
                </a:cxn>
                <a:cxn ang="0">
                  <a:pos x="connsiteX6-105" y="connsiteY6-106"/>
                </a:cxn>
                <a:cxn ang="0">
                  <a:pos x="connsiteX7-107" y="connsiteY7-108"/>
                </a:cxn>
                <a:cxn ang="0">
                  <a:pos x="connsiteX8-109" y="connsiteY8-110"/>
                </a:cxn>
                <a:cxn ang="0">
                  <a:pos x="connsiteX9-111" y="connsiteY9-112"/>
                </a:cxn>
                <a:cxn ang="0">
                  <a:pos x="connsiteX10-113" y="connsiteY10-114"/>
                </a:cxn>
                <a:cxn ang="0">
                  <a:pos x="connsiteX11-115" y="connsiteY11-116"/>
                </a:cxn>
                <a:cxn ang="0">
                  <a:pos x="connsiteX12-117" y="connsiteY12-118"/>
                </a:cxn>
                <a:cxn ang="0">
                  <a:pos x="connsiteX13-119" y="connsiteY13-120"/>
                </a:cxn>
                <a:cxn ang="0">
                  <a:pos x="connsiteX14-121" y="connsiteY14-122"/>
                </a:cxn>
                <a:cxn ang="0">
                  <a:pos x="connsiteX15-123" y="connsiteY15-124"/>
                </a:cxn>
                <a:cxn ang="0">
                  <a:pos x="connsiteX16-125" y="connsiteY16-126"/>
                </a:cxn>
                <a:cxn ang="0">
                  <a:pos x="connsiteX17-127" y="connsiteY17-128"/>
                </a:cxn>
                <a:cxn ang="0">
                  <a:pos x="connsiteX18-129" y="connsiteY18-130"/>
                </a:cxn>
                <a:cxn ang="0">
                  <a:pos x="connsiteX19-131" y="connsiteY19-132"/>
                </a:cxn>
                <a:cxn ang="0">
                  <a:pos x="connsiteX20-133" y="connsiteY20-134"/>
                </a:cxn>
                <a:cxn ang="0">
                  <a:pos x="connsiteX21-135" y="connsiteY21-136"/>
                </a:cxn>
                <a:cxn ang="0">
                  <a:pos x="connsiteX22-137" y="connsiteY22-138"/>
                </a:cxn>
              </a:cxnLst>
              <a:rect l="l" t="t" r="r" b="b"/>
              <a:pathLst>
                <a:path w="5421763" h="5675312">
                  <a:moveTo>
                    <a:pt x="5266188" y="723900"/>
                  </a:moveTo>
                  <a:cubicBezTo>
                    <a:pt x="5421763" y="1182688"/>
                    <a:pt x="5269363" y="2330450"/>
                    <a:pt x="5199513" y="2933700"/>
                  </a:cubicBezTo>
                  <a:cubicBezTo>
                    <a:pt x="5129663" y="3536950"/>
                    <a:pt x="5050288" y="3962400"/>
                    <a:pt x="4847088" y="4343400"/>
                  </a:cubicBezTo>
                  <a:cubicBezTo>
                    <a:pt x="4643888" y="4724400"/>
                    <a:pt x="4269238" y="5002213"/>
                    <a:pt x="3980313" y="5219700"/>
                  </a:cubicBezTo>
                  <a:cubicBezTo>
                    <a:pt x="3691388" y="5437188"/>
                    <a:pt x="3407225" y="5621338"/>
                    <a:pt x="3113538" y="5648325"/>
                  </a:cubicBezTo>
                  <a:cubicBezTo>
                    <a:pt x="2819851" y="5675312"/>
                    <a:pt x="2499175" y="5507037"/>
                    <a:pt x="2218188" y="5381625"/>
                  </a:cubicBezTo>
                  <a:cubicBezTo>
                    <a:pt x="1937201" y="5256213"/>
                    <a:pt x="1611763" y="5045075"/>
                    <a:pt x="1427613" y="4895850"/>
                  </a:cubicBezTo>
                  <a:cubicBezTo>
                    <a:pt x="1243463" y="4746625"/>
                    <a:pt x="1213301" y="4541838"/>
                    <a:pt x="1113288" y="4486275"/>
                  </a:cubicBezTo>
                  <a:cubicBezTo>
                    <a:pt x="948188" y="4486275"/>
                    <a:pt x="771975" y="4551362"/>
                    <a:pt x="617988" y="4486275"/>
                  </a:cubicBezTo>
                  <a:cubicBezTo>
                    <a:pt x="464001" y="4421188"/>
                    <a:pt x="290963" y="4267200"/>
                    <a:pt x="189363" y="4095750"/>
                  </a:cubicBezTo>
                  <a:cubicBezTo>
                    <a:pt x="87763" y="3924300"/>
                    <a:pt x="0" y="3635950"/>
                    <a:pt x="8388" y="3457575"/>
                  </a:cubicBezTo>
                  <a:cubicBezTo>
                    <a:pt x="16776" y="3279200"/>
                    <a:pt x="105548" y="3166789"/>
                    <a:pt x="239692" y="3025502"/>
                  </a:cubicBezTo>
                  <a:cubicBezTo>
                    <a:pt x="396755" y="3102992"/>
                    <a:pt x="477151" y="3209350"/>
                    <a:pt x="503688" y="3257550"/>
                  </a:cubicBezTo>
                  <a:cubicBezTo>
                    <a:pt x="530225" y="3305750"/>
                    <a:pt x="424313" y="3303588"/>
                    <a:pt x="398913" y="3314700"/>
                  </a:cubicBezTo>
                  <a:cubicBezTo>
                    <a:pt x="433838" y="3327400"/>
                    <a:pt x="459238" y="3321050"/>
                    <a:pt x="503688" y="3352800"/>
                  </a:cubicBezTo>
                  <a:cubicBezTo>
                    <a:pt x="548138" y="3384550"/>
                    <a:pt x="594176" y="3435350"/>
                    <a:pt x="665613" y="3505200"/>
                  </a:cubicBezTo>
                  <a:cubicBezTo>
                    <a:pt x="737050" y="3575050"/>
                    <a:pt x="834681" y="3673475"/>
                    <a:pt x="932313" y="3771900"/>
                  </a:cubicBezTo>
                  <a:cubicBezTo>
                    <a:pt x="852938" y="3571875"/>
                    <a:pt x="759275" y="3416300"/>
                    <a:pt x="694188" y="3171825"/>
                  </a:cubicBezTo>
                  <a:cubicBezTo>
                    <a:pt x="629101" y="2927350"/>
                    <a:pt x="371926" y="2660650"/>
                    <a:pt x="541788" y="2305050"/>
                  </a:cubicBezTo>
                  <a:cubicBezTo>
                    <a:pt x="711650" y="1949450"/>
                    <a:pt x="1300613" y="1398587"/>
                    <a:pt x="1713363" y="1038225"/>
                  </a:cubicBezTo>
                  <a:cubicBezTo>
                    <a:pt x="2126113" y="677863"/>
                    <a:pt x="2592838" y="285750"/>
                    <a:pt x="3018288" y="142875"/>
                  </a:cubicBezTo>
                  <a:cubicBezTo>
                    <a:pt x="3443738" y="0"/>
                    <a:pt x="3891413" y="84138"/>
                    <a:pt x="4266063" y="180975"/>
                  </a:cubicBezTo>
                  <a:cubicBezTo>
                    <a:pt x="4640713" y="277813"/>
                    <a:pt x="5110613" y="265113"/>
                    <a:pt x="5266188" y="723900"/>
                  </a:cubicBezTo>
                  <a:close/>
                </a:path>
              </a:pathLst>
            </a:custGeom>
            <a:solidFill>
              <a:srgbClr val="F9D5BF"/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2521365" y="2126912"/>
              <a:ext cx="1721280" cy="1705154"/>
            </a:xfrm>
            <a:custGeom>
              <a:avLst/>
              <a:gdLst>
                <a:gd name="connsiteX0" fmla="*/ 2890838 w 5427663"/>
                <a:gd name="connsiteY0" fmla="*/ 5329237 h 5376862"/>
                <a:gd name="connsiteX1" fmla="*/ 1976438 w 5427663"/>
                <a:gd name="connsiteY1" fmla="*/ 4710112 h 5376862"/>
                <a:gd name="connsiteX2" fmla="*/ 1366838 w 5427663"/>
                <a:gd name="connsiteY2" fmla="*/ 3643312 h 5376862"/>
                <a:gd name="connsiteX3" fmla="*/ 1119188 w 5427663"/>
                <a:gd name="connsiteY3" fmla="*/ 3319462 h 5376862"/>
                <a:gd name="connsiteX4" fmla="*/ 1042988 w 5427663"/>
                <a:gd name="connsiteY4" fmla="*/ 3090862 h 5376862"/>
                <a:gd name="connsiteX5" fmla="*/ 1404938 w 5427663"/>
                <a:gd name="connsiteY5" fmla="*/ 2586037 h 5376862"/>
                <a:gd name="connsiteX6" fmla="*/ 2414588 w 5427663"/>
                <a:gd name="connsiteY6" fmla="*/ 1995487 h 5376862"/>
                <a:gd name="connsiteX7" fmla="*/ 3014663 w 5427663"/>
                <a:gd name="connsiteY7" fmla="*/ 1643062 h 5376862"/>
                <a:gd name="connsiteX8" fmla="*/ 2995613 w 5427663"/>
                <a:gd name="connsiteY8" fmla="*/ 1938337 h 5376862"/>
                <a:gd name="connsiteX9" fmla="*/ 2738438 w 5427663"/>
                <a:gd name="connsiteY9" fmla="*/ 2576512 h 5376862"/>
                <a:gd name="connsiteX10" fmla="*/ 3233738 w 5427663"/>
                <a:gd name="connsiteY10" fmla="*/ 2090737 h 5376862"/>
                <a:gd name="connsiteX11" fmla="*/ 3548063 w 5427663"/>
                <a:gd name="connsiteY11" fmla="*/ 1643062 h 5376862"/>
                <a:gd name="connsiteX12" fmla="*/ 3690938 w 5427663"/>
                <a:gd name="connsiteY12" fmla="*/ 1900237 h 5376862"/>
                <a:gd name="connsiteX13" fmla="*/ 3986213 w 5427663"/>
                <a:gd name="connsiteY13" fmla="*/ 2205037 h 5376862"/>
                <a:gd name="connsiteX14" fmla="*/ 3919538 w 5427663"/>
                <a:gd name="connsiteY14" fmla="*/ 1909762 h 5376862"/>
                <a:gd name="connsiteX15" fmla="*/ 3910013 w 5427663"/>
                <a:gd name="connsiteY15" fmla="*/ 1709737 h 5376862"/>
                <a:gd name="connsiteX16" fmla="*/ 4157663 w 5427663"/>
                <a:gd name="connsiteY16" fmla="*/ 2033587 h 5376862"/>
                <a:gd name="connsiteX17" fmla="*/ 4243388 w 5427663"/>
                <a:gd name="connsiteY17" fmla="*/ 2062162 h 5376862"/>
                <a:gd name="connsiteX18" fmla="*/ 4138613 w 5427663"/>
                <a:gd name="connsiteY18" fmla="*/ 1728787 h 5376862"/>
                <a:gd name="connsiteX19" fmla="*/ 4138613 w 5427663"/>
                <a:gd name="connsiteY19" fmla="*/ 1395412 h 5376862"/>
                <a:gd name="connsiteX20" fmla="*/ 4395788 w 5427663"/>
                <a:gd name="connsiteY20" fmla="*/ 1109662 h 5376862"/>
                <a:gd name="connsiteX21" fmla="*/ 4652963 w 5427663"/>
                <a:gd name="connsiteY21" fmla="*/ 1252537 h 5376862"/>
                <a:gd name="connsiteX22" fmla="*/ 4833938 w 5427663"/>
                <a:gd name="connsiteY22" fmla="*/ 1909762 h 5376862"/>
                <a:gd name="connsiteX23" fmla="*/ 4833938 w 5427663"/>
                <a:gd name="connsiteY23" fmla="*/ 2090737 h 5376862"/>
                <a:gd name="connsiteX24" fmla="*/ 5062538 w 5427663"/>
                <a:gd name="connsiteY24" fmla="*/ 2243137 h 5376862"/>
                <a:gd name="connsiteX25" fmla="*/ 5186363 w 5427663"/>
                <a:gd name="connsiteY25" fmla="*/ 2871787 h 5376862"/>
                <a:gd name="connsiteX26" fmla="*/ 5395913 w 5427663"/>
                <a:gd name="connsiteY26" fmla="*/ 2395537 h 5376862"/>
                <a:gd name="connsiteX27" fmla="*/ 5376863 w 5427663"/>
                <a:gd name="connsiteY27" fmla="*/ 1195387 h 5376862"/>
                <a:gd name="connsiteX28" fmla="*/ 5148263 w 5427663"/>
                <a:gd name="connsiteY28" fmla="*/ 376237 h 5376862"/>
                <a:gd name="connsiteX29" fmla="*/ 3786188 w 5427663"/>
                <a:gd name="connsiteY29" fmla="*/ 33337 h 5376862"/>
                <a:gd name="connsiteX30" fmla="*/ 2281238 w 5427663"/>
                <a:gd name="connsiteY30" fmla="*/ 176212 h 5376862"/>
                <a:gd name="connsiteX31" fmla="*/ 1243013 w 5427663"/>
                <a:gd name="connsiteY31" fmla="*/ 804862 h 5376862"/>
                <a:gd name="connsiteX32" fmla="*/ 757238 w 5427663"/>
                <a:gd name="connsiteY32" fmla="*/ 1490662 h 5376862"/>
                <a:gd name="connsiteX33" fmla="*/ 452438 w 5427663"/>
                <a:gd name="connsiteY33" fmla="*/ 1957387 h 5376862"/>
                <a:gd name="connsiteX34" fmla="*/ 414338 w 5427663"/>
                <a:gd name="connsiteY34" fmla="*/ 2195512 h 5376862"/>
                <a:gd name="connsiteX35" fmla="*/ 785813 w 5427663"/>
                <a:gd name="connsiteY35" fmla="*/ 2871787 h 5376862"/>
                <a:gd name="connsiteX36" fmla="*/ 823913 w 5427663"/>
                <a:gd name="connsiteY36" fmla="*/ 3195637 h 5376862"/>
                <a:gd name="connsiteX37" fmla="*/ 271463 w 5427663"/>
                <a:gd name="connsiteY37" fmla="*/ 2605087 h 5376862"/>
                <a:gd name="connsiteX38" fmla="*/ 4763 w 5427663"/>
                <a:gd name="connsiteY38" fmla="*/ 3281362 h 5376862"/>
                <a:gd name="connsiteX39" fmla="*/ 242888 w 5427663"/>
                <a:gd name="connsiteY39" fmla="*/ 3690937 h 5376862"/>
                <a:gd name="connsiteX40" fmla="*/ 404813 w 5427663"/>
                <a:gd name="connsiteY40" fmla="*/ 3976687 h 5376862"/>
                <a:gd name="connsiteX41" fmla="*/ 633413 w 5427663"/>
                <a:gd name="connsiteY41" fmla="*/ 4205287 h 5376862"/>
                <a:gd name="connsiteX42" fmla="*/ 1233488 w 5427663"/>
                <a:gd name="connsiteY42" fmla="*/ 4271962 h 5376862"/>
                <a:gd name="connsiteX43" fmla="*/ 1614488 w 5427663"/>
                <a:gd name="connsiteY43" fmla="*/ 4681537 h 5376862"/>
                <a:gd name="connsiteX44" fmla="*/ 2281238 w 5427663"/>
                <a:gd name="connsiteY44" fmla="*/ 5138737 h 5376862"/>
                <a:gd name="connsiteX45" fmla="*/ 2976563 w 5427663"/>
                <a:gd name="connsiteY45" fmla="*/ 5376862 h 5376862"/>
                <a:gd name="connsiteX0-1" fmla="*/ 2890838 w 5427663"/>
                <a:gd name="connsiteY0-2" fmla="*/ 5329237 h 5376862"/>
                <a:gd name="connsiteX1-3" fmla="*/ 1976438 w 5427663"/>
                <a:gd name="connsiteY1-4" fmla="*/ 4710112 h 5376862"/>
                <a:gd name="connsiteX2-5" fmla="*/ 1366838 w 5427663"/>
                <a:gd name="connsiteY2-6" fmla="*/ 3643312 h 5376862"/>
                <a:gd name="connsiteX3-7" fmla="*/ 1119188 w 5427663"/>
                <a:gd name="connsiteY3-8" fmla="*/ 3319462 h 5376862"/>
                <a:gd name="connsiteX4-9" fmla="*/ 1042988 w 5427663"/>
                <a:gd name="connsiteY4-10" fmla="*/ 3090862 h 5376862"/>
                <a:gd name="connsiteX5-11" fmla="*/ 1404938 w 5427663"/>
                <a:gd name="connsiteY5-12" fmla="*/ 2586037 h 5376862"/>
                <a:gd name="connsiteX6-13" fmla="*/ 2414588 w 5427663"/>
                <a:gd name="connsiteY6-14" fmla="*/ 1995487 h 5376862"/>
                <a:gd name="connsiteX7-15" fmla="*/ 3014663 w 5427663"/>
                <a:gd name="connsiteY7-16" fmla="*/ 1643062 h 5376862"/>
                <a:gd name="connsiteX8-17" fmla="*/ 2995613 w 5427663"/>
                <a:gd name="connsiteY8-18" fmla="*/ 1938337 h 5376862"/>
                <a:gd name="connsiteX9-19" fmla="*/ 2738438 w 5427663"/>
                <a:gd name="connsiteY9-20" fmla="*/ 2576512 h 5376862"/>
                <a:gd name="connsiteX10-21" fmla="*/ 3233738 w 5427663"/>
                <a:gd name="connsiteY10-22" fmla="*/ 2090737 h 5376862"/>
                <a:gd name="connsiteX11-23" fmla="*/ 3548063 w 5427663"/>
                <a:gd name="connsiteY11-24" fmla="*/ 1643062 h 5376862"/>
                <a:gd name="connsiteX12-25" fmla="*/ 3690938 w 5427663"/>
                <a:gd name="connsiteY12-26" fmla="*/ 1900237 h 5376862"/>
                <a:gd name="connsiteX13-27" fmla="*/ 3986213 w 5427663"/>
                <a:gd name="connsiteY13-28" fmla="*/ 2205037 h 5376862"/>
                <a:gd name="connsiteX14-29" fmla="*/ 3919538 w 5427663"/>
                <a:gd name="connsiteY14-30" fmla="*/ 1909762 h 5376862"/>
                <a:gd name="connsiteX15-31" fmla="*/ 3910013 w 5427663"/>
                <a:gd name="connsiteY15-32" fmla="*/ 1709737 h 5376862"/>
                <a:gd name="connsiteX16-33" fmla="*/ 4157663 w 5427663"/>
                <a:gd name="connsiteY16-34" fmla="*/ 2033587 h 5376862"/>
                <a:gd name="connsiteX17-35" fmla="*/ 4243388 w 5427663"/>
                <a:gd name="connsiteY17-36" fmla="*/ 2062162 h 5376862"/>
                <a:gd name="connsiteX18-37" fmla="*/ 4138613 w 5427663"/>
                <a:gd name="connsiteY18-38" fmla="*/ 1728787 h 5376862"/>
                <a:gd name="connsiteX19-39" fmla="*/ 4138613 w 5427663"/>
                <a:gd name="connsiteY19-40" fmla="*/ 1395412 h 5376862"/>
                <a:gd name="connsiteX20-41" fmla="*/ 4395788 w 5427663"/>
                <a:gd name="connsiteY20-42" fmla="*/ 1109662 h 5376862"/>
                <a:gd name="connsiteX21-43" fmla="*/ 4652963 w 5427663"/>
                <a:gd name="connsiteY21-44" fmla="*/ 1252537 h 5376862"/>
                <a:gd name="connsiteX22-45" fmla="*/ 4833938 w 5427663"/>
                <a:gd name="connsiteY22-46" fmla="*/ 1909762 h 5376862"/>
                <a:gd name="connsiteX23-47" fmla="*/ 4833938 w 5427663"/>
                <a:gd name="connsiteY23-48" fmla="*/ 2090737 h 5376862"/>
                <a:gd name="connsiteX24-49" fmla="*/ 5062538 w 5427663"/>
                <a:gd name="connsiteY24-50" fmla="*/ 2243137 h 5376862"/>
                <a:gd name="connsiteX25-51" fmla="*/ 5186363 w 5427663"/>
                <a:gd name="connsiteY25-52" fmla="*/ 2871787 h 5376862"/>
                <a:gd name="connsiteX26-53" fmla="*/ 5395913 w 5427663"/>
                <a:gd name="connsiteY26-54" fmla="*/ 2395537 h 5376862"/>
                <a:gd name="connsiteX27-55" fmla="*/ 5376863 w 5427663"/>
                <a:gd name="connsiteY27-56" fmla="*/ 1195387 h 5376862"/>
                <a:gd name="connsiteX28-57" fmla="*/ 5148263 w 5427663"/>
                <a:gd name="connsiteY28-58" fmla="*/ 376237 h 5376862"/>
                <a:gd name="connsiteX29-59" fmla="*/ 3786188 w 5427663"/>
                <a:gd name="connsiteY29-60" fmla="*/ 33337 h 5376862"/>
                <a:gd name="connsiteX30-61" fmla="*/ 2281238 w 5427663"/>
                <a:gd name="connsiteY30-62" fmla="*/ 176212 h 5376862"/>
                <a:gd name="connsiteX31-63" fmla="*/ 1243013 w 5427663"/>
                <a:gd name="connsiteY31-64" fmla="*/ 804862 h 5376862"/>
                <a:gd name="connsiteX32-65" fmla="*/ 757238 w 5427663"/>
                <a:gd name="connsiteY32-66" fmla="*/ 1490662 h 5376862"/>
                <a:gd name="connsiteX33-67" fmla="*/ 452438 w 5427663"/>
                <a:gd name="connsiteY33-68" fmla="*/ 1957387 h 5376862"/>
                <a:gd name="connsiteX34-69" fmla="*/ 414338 w 5427663"/>
                <a:gd name="connsiteY34-70" fmla="*/ 2195512 h 5376862"/>
                <a:gd name="connsiteX35-71" fmla="*/ 785813 w 5427663"/>
                <a:gd name="connsiteY35-72" fmla="*/ 2871787 h 5376862"/>
                <a:gd name="connsiteX36-73" fmla="*/ 823913 w 5427663"/>
                <a:gd name="connsiteY36-74" fmla="*/ 3195637 h 5376862"/>
                <a:gd name="connsiteX37-75" fmla="*/ 271463 w 5427663"/>
                <a:gd name="connsiteY37-76" fmla="*/ 2605087 h 5376862"/>
                <a:gd name="connsiteX38-77" fmla="*/ 4763 w 5427663"/>
                <a:gd name="connsiteY38-78" fmla="*/ 3281362 h 5376862"/>
                <a:gd name="connsiteX39-79" fmla="*/ 242888 w 5427663"/>
                <a:gd name="connsiteY39-80" fmla="*/ 3690937 h 5376862"/>
                <a:gd name="connsiteX40-81" fmla="*/ 404813 w 5427663"/>
                <a:gd name="connsiteY40-82" fmla="*/ 3976687 h 5376862"/>
                <a:gd name="connsiteX41-83" fmla="*/ 633413 w 5427663"/>
                <a:gd name="connsiteY41-84" fmla="*/ 4205287 h 5376862"/>
                <a:gd name="connsiteX42-85" fmla="*/ 1233488 w 5427663"/>
                <a:gd name="connsiteY42-86" fmla="*/ 4271962 h 5376862"/>
                <a:gd name="connsiteX43-87" fmla="*/ 1614488 w 5427663"/>
                <a:gd name="connsiteY43-88" fmla="*/ 4681537 h 5376862"/>
                <a:gd name="connsiteX44-89" fmla="*/ 2281238 w 5427663"/>
                <a:gd name="connsiteY44-90" fmla="*/ 5138737 h 5376862"/>
                <a:gd name="connsiteX45-91" fmla="*/ 2976563 w 5427663"/>
                <a:gd name="connsiteY45-92" fmla="*/ 5376862 h 5376862"/>
                <a:gd name="connsiteX46" fmla="*/ 2890838 w 5427663"/>
                <a:gd name="connsiteY46" fmla="*/ 5329237 h 5376862"/>
                <a:gd name="connsiteX0-93" fmla="*/ 2976563 w 5427663"/>
                <a:gd name="connsiteY0-94" fmla="*/ 5376862 h 5376862"/>
                <a:gd name="connsiteX1-95" fmla="*/ 1976438 w 5427663"/>
                <a:gd name="connsiteY1-96" fmla="*/ 4710112 h 5376862"/>
                <a:gd name="connsiteX2-97" fmla="*/ 1366838 w 5427663"/>
                <a:gd name="connsiteY2-98" fmla="*/ 3643312 h 5376862"/>
                <a:gd name="connsiteX3-99" fmla="*/ 1119188 w 5427663"/>
                <a:gd name="connsiteY3-100" fmla="*/ 3319462 h 5376862"/>
                <a:gd name="connsiteX4-101" fmla="*/ 1042988 w 5427663"/>
                <a:gd name="connsiteY4-102" fmla="*/ 3090862 h 5376862"/>
                <a:gd name="connsiteX5-103" fmla="*/ 1404938 w 5427663"/>
                <a:gd name="connsiteY5-104" fmla="*/ 2586037 h 5376862"/>
                <a:gd name="connsiteX6-105" fmla="*/ 2414588 w 5427663"/>
                <a:gd name="connsiteY6-106" fmla="*/ 1995487 h 5376862"/>
                <a:gd name="connsiteX7-107" fmla="*/ 3014663 w 5427663"/>
                <a:gd name="connsiteY7-108" fmla="*/ 1643062 h 5376862"/>
                <a:gd name="connsiteX8-109" fmla="*/ 2995613 w 5427663"/>
                <a:gd name="connsiteY8-110" fmla="*/ 1938337 h 5376862"/>
                <a:gd name="connsiteX9-111" fmla="*/ 2738438 w 5427663"/>
                <a:gd name="connsiteY9-112" fmla="*/ 2576512 h 5376862"/>
                <a:gd name="connsiteX10-113" fmla="*/ 3233738 w 5427663"/>
                <a:gd name="connsiteY10-114" fmla="*/ 2090737 h 5376862"/>
                <a:gd name="connsiteX11-115" fmla="*/ 3548063 w 5427663"/>
                <a:gd name="connsiteY11-116" fmla="*/ 1643062 h 5376862"/>
                <a:gd name="connsiteX12-117" fmla="*/ 3690938 w 5427663"/>
                <a:gd name="connsiteY12-118" fmla="*/ 1900237 h 5376862"/>
                <a:gd name="connsiteX13-119" fmla="*/ 3986213 w 5427663"/>
                <a:gd name="connsiteY13-120" fmla="*/ 2205037 h 5376862"/>
                <a:gd name="connsiteX14-121" fmla="*/ 3919538 w 5427663"/>
                <a:gd name="connsiteY14-122" fmla="*/ 1909762 h 5376862"/>
                <a:gd name="connsiteX15-123" fmla="*/ 3910013 w 5427663"/>
                <a:gd name="connsiteY15-124" fmla="*/ 1709737 h 5376862"/>
                <a:gd name="connsiteX16-125" fmla="*/ 4157663 w 5427663"/>
                <a:gd name="connsiteY16-126" fmla="*/ 2033587 h 5376862"/>
                <a:gd name="connsiteX17-127" fmla="*/ 4243388 w 5427663"/>
                <a:gd name="connsiteY17-128" fmla="*/ 2062162 h 5376862"/>
                <a:gd name="connsiteX18-129" fmla="*/ 4138613 w 5427663"/>
                <a:gd name="connsiteY18-130" fmla="*/ 1728787 h 5376862"/>
                <a:gd name="connsiteX19-131" fmla="*/ 4138613 w 5427663"/>
                <a:gd name="connsiteY19-132" fmla="*/ 1395412 h 5376862"/>
                <a:gd name="connsiteX20-133" fmla="*/ 4395788 w 5427663"/>
                <a:gd name="connsiteY20-134" fmla="*/ 1109662 h 5376862"/>
                <a:gd name="connsiteX21-135" fmla="*/ 4652963 w 5427663"/>
                <a:gd name="connsiteY21-136" fmla="*/ 1252537 h 5376862"/>
                <a:gd name="connsiteX22-137" fmla="*/ 4833938 w 5427663"/>
                <a:gd name="connsiteY22-138" fmla="*/ 1909762 h 5376862"/>
                <a:gd name="connsiteX23-139" fmla="*/ 4833938 w 5427663"/>
                <a:gd name="connsiteY23-140" fmla="*/ 2090737 h 5376862"/>
                <a:gd name="connsiteX24-141" fmla="*/ 5062538 w 5427663"/>
                <a:gd name="connsiteY24-142" fmla="*/ 2243137 h 5376862"/>
                <a:gd name="connsiteX25-143" fmla="*/ 5186363 w 5427663"/>
                <a:gd name="connsiteY25-144" fmla="*/ 2871787 h 5376862"/>
                <a:gd name="connsiteX26-145" fmla="*/ 5395913 w 5427663"/>
                <a:gd name="connsiteY26-146" fmla="*/ 2395537 h 5376862"/>
                <a:gd name="connsiteX27-147" fmla="*/ 5376863 w 5427663"/>
                <a:gd name="connsiteY27-148" fmla="*/ 1195387 h 5376862"/>
                <a:gd name="connsiteX28-149" fmla="*/ 5148263 w 5427663"/>
                <a:gd name="connsiteY28-150" fmla="*/ 376237 h 5376862"/>
                <a:gd name="connsiteX29-151" fmla="*/ 3786188 w 5427663"/>
                <a:gd name="connsiteY29-152" fmla="*/ 33337 h 5376862"/>
                <a:gd name="connsiteX30-153" fmla="*/ 2281238 w 5427663"/>
                <a:gd name="connsiteY30-154" fmla="*/ 176212 h 5376862"/>
                <a:gd name="connsiteX31-155" fmla="*/ 1243013 w 5427663"/>
                <a:gd name="connsiteY31-156" fmla="*/ 804862 h 5376862"/>
                <a:gd name="connsiteX32-157" fmla="*/ 757238 w 5427663"/>
                <a:gd name="connsiteY32-158" fmla="*/ 1490662 h 5376862"/>
                <a:gd name="connsiteX33-159" fmla="*/ 452438 w 5427663"/>
                <a:gd name="connsiteY33-160" fmla="*/ 1957387 h 5376862"/>
                <a:gd name="connsiteX34-161" fmla="*/ 414338 w 5427663"/>
                <a:gd name="connsiteY34-162" fmla="*/ 2195512 h 5376862"/>
                <a:gd name="connsiteX35-163" fmla="*/ 785813 w 5427663"/>
                <a:gd name="connsiteY35-164" fmla="*/ 2871787 h 5376862"/>
                <a:gd name="connsiteX36-165" fmla="*/ 823913 w 5427663"/>
                <a:gd name="connsiteY36-166" fmla="*/ 3195637 h 5376862"/>
                <a:gd name="connsiteX37-167" fmla="*/ 271463 w 5427663"/>
                <a:gd name="connsiteY37-168" fmla="*/ 2605087 h 5376862"/>
                <a:gd name="connsiteX38-169" fmla="*/ 4763 w 5427663"/>
                <a:gd name="connsiteY38-170" fmla="*/ 3281362 h 5376862"/>
                <a:gd name="connsiteX39-171" fmla="*/ 242888 w 5427663"/>
                <a:gd name="connsiteY39-172" fmla="*/ 3690937 h 5376862"/>
                <a:gd name="connsiteX40-173" fmla="*/ 404813 w 5427663"/>
                <a:gd name="connsiteY40-174" fmla="*/ 3976687 h 5376862"/>
                <a:gd name="connsiteX41-175" fmla="*/ 633413 w 5427663"/>
                <a:gd name="connsiteY41-176" fmla="*/ 4205287 h 5376862"/>
                <a:gd name="connsiteX42-177" fmla="*/ 1233488 w 5427663"/>
                <a:gd name="connsiteY42-178" fmla="*/ 4271962 h 5376862"/>
                <a:gd name="connsiteX43-179" fmla="*/ 1614488 w 5427663"/>
                <a:gd name="connsiteY43-180" fmla="*/ 4681537 h 5376862"/>
                <a:gd name="connsiteX44-181" fmla="*/ 2281238 w 5427663"/>
                <a:gd name="connsiteY44-182" fmla="*/ 5138737 h 5376862"/>
                <a:gd name="connsiteX45-183" fmla="*/ 2976563 w 5427663"/>
                <a:gd name="connsiteY45-184" fmla="*/ 5376862 h 5376862"/>
                <a:gd name="connsiteX0-185" fmla="*/ 2976563 w 5427663"/>
                <a:gd name="connsiteY0-186" fmla="*/ 5376862 h 5376862"/>
                <a:gd name="connsiteX1-187" fmla="*/ 1976438 w 5427663"/>
                <a:gd name="connsiteY1-188" fmla="*/ 4710112 h 5376862"/>
                <a:gd name="connsiteX2-189" fmla="*/ 1366838 w 5427663"/>
                <a:gd name="connsiteY2-190" fmla="*/ 3643312 h 5376862"/>
                <a:gd name="connsiteX3-191" fmla="*/ 1119188 w 5427663"/>
                <a:gd name="connsiteY3-192" fmla="*/ 3319462 h 5376862"/>
                <a:gd name="connsiteX4-193" fmla="*/ 1042988 w 5427663"/>
                <a:gd name="connsiteY4-194" fmla="*/ 3090862 h 5376862"/>
                <a:gd name="connsiteX5-195" fmla="*/ 1404938 w 5427663"/>
                <a:gd name="connsiteY5-196" fmla="*/ 2586037 h 5376862"/>
                <a:gd name="connsiteX6-197" fmla="*/ 2414588 w 5427663"/>
                <a:gd name="connsiteY6-198" fmla="*/ 1995487 h 5376862"/>
                <a:gd name="connsiteX7-199" fmla="*/ 3014663 w 5427663"/>
                <a:gd name="connsiteY7-200" fmla="*/ 1643062 h 5376862"/>
                <a:gd name="connsiteX8-201" fmla="*/ 2995613 w 5427663"/>
                <a:gd name="connsiteY8-202" fmla="*/ 1938337 h 5376862"/>
                <a:gd name="connsiteX9-203" fmla="*/ 2738438 w 5427663"/>
                <a:gd name="connsiteY9-204" fmla="*/ 2576512 h 5376862"/>
                <a:gd name="connsiteX10-205" fmla="*/ 3233738 w 5427663"/>
                <a:gd name="connsiteY10-206" fmla="*/ 2090737 h 5376862"/>
                <a:gd name="connsiteX11-207" fmla="*/ 3548063 w 5427663"/>
                <a:gd name="connsiteY11-208" fmla="*/ 1643062 h 5376862"/>
                <a:gd name="connsiteX12-209" fmla="*/ 3690938 w 5427663"/>
                <a:gd name="connsiteY12-210" fmla="*/ 1900237 h 5376862"/>
                <a:gd name="connsiteX13-211" fmla="*/ 3986213 w 5427663"/>
                <a:gd name="connsiteY13-212" fmla="*/ 2205037 h 5376862"/>
                <a:gd name="connsiteX14-213" fmla="*/ 3919538 w 5427663"/>
                <a:gd name="connsiteY14-214" fmla="*/ 1909762 h 5376862"/>
                <a:gd name="connsiteX15-215" fmla="*/ 3910013 w 5427663"/>
                <a:gd name="connsiteY15-216" fmla="*/ 1709737 h 5376862"/>
                <a:gd name="connsiteX16-217" fmla="*/ 4157663 w 5427663"/>
                <a:gd name="connsiteY16-218" fmla="*/ 2033587 h 5376862"/>
                <a:gd name="connsiteX17-219" fmla="*/ 4243388 w 5427663"/>
                <a:gd name="connsiteY17-220" fmla="*/ 2062162 h 5376862"/>
                <a:gd name="connsiteX18-221" fmla="*/ 4138613 w 5427663"/>
                <a:gd name="connsiteY18-222" fmla="*/ 1728787 h 5376862"/>
                <a:gd name="connsiteX19-223" fmla="*/ 4138613 w 5427663"/>
                <a:gd name="connsiteY19-224" fmla="*/ 1395412 h 5376862"/>
                <a:gd name="connsiteX20-225" fmla="*/ 4395788 w 5427663"/>
                <a:gd name="connsiteY20-226" fmla="*/ 1109662 h 5376862"/>
                <a:gd name="connsiteX21-227" fmla="*/ 4652963 w 5427663"/>
                <a:gd name="connsiteY21-228" fmla="*/ 1252537 h 5376862"/>
                <a:gd name="connsiteX22-229" fmla="*/ 4833938 w 5427663"/>
                <a:gd name="connsiteY22-230" fmla="*/ 1909762 h 5376862"/>
                <a:gd name="connsiteX23-231" fmla="*/ 4833938 w 5427663"/>
                <a:gd name="connsiteY23-232" fmla="*/ 2090737 h 5376862"/>
                <a:gd name="connsiteX24-233" fmla="*/ 5062538 w 5427663"/>
                <a:gd name="connsiteY24-234" fmla="*/ 2243137 h 5376862"/>
                <a:gd name="connsiteX25-235" fmla="*/ 5186363 w 5427663"/>
                <a:gd name="connsiteY25-236" fmla="*/ 2871787 h 5376862"/>
                <a:gd name="connsiteX26-237" fmla="*/ 5395913 w 5427663"/>
                <a:gd name="connsiteY26-238" fmla="*/ 2395537 h 5376862"/>
                <a:gd name="connsiteX27-239" fmla="*/ 5376863 w 5427663"/>
                <a:gd name="connsiteY27-240" fmla="*/ 1195387 h 5376862"/>
                <a:gd name="connsiteX28-241" fmla="*/ 5148263 w 5427663"/>
                <a:gd name="connsiteY28-242" fmla="*/ 376237 h 5376862"/>
                <a:gd name="connsiteX29-243" fmla="*/ 3786188 w 5427663"/>
                <a:gd name="connsiteY29-244" fmla="*/ 33337 h 5376862"/>
                <a:gd name="connsiteX30-245" fmla="*/ 2281238 w 5427663"/>
                <a:gd name="connsiteY30-246" fmla="*/ 176212 h 5376862"/>
                <a:gd name="connsiteX31-247" fmla="*/ 1243013 w 5427663"/>
                <a:gd name="connsiteY31-248" fmla="*/ 804862 h 5376862"/>
                <a:gd name="connsiteX32-249" fmla="*/ 757238 w 5427663"/>
                <a:gd name="connsiteY32-250" fmla="*/ 1490662 h 5376862"/>
                <a:gd name="connsiteX33-251" fmla="*/ 452438 w 5427663"/>
                <a:gd name="connsiteY33-252" fmla="*/ 1957387 h 5376862"/>
                <a:gd name="connsiteX34-253" fmla="*/ 414338 w 5427663"/>
                <a:gd name="connsiteY34-254" fmla="*/ 2195512 h 5376862"/>
                <a:gd name="connsiteX35-255" fmla="*/ 785813 w 5427663"/>
                <a:gd name="connsiteY35-256" fmla="*/ 2871787 h 5376862"/>
                <a:gd name="connsiteX36-257" fmla="*/ 823913 w 5427663"/>
                <a:gd name="connsiteY36-258" fmla="*/ 3195637 h 5376862"/>
                <a:gd name="connsiteX37-259" fmla="*/ 271463 w 5427663"/>
                <a:gd name="connsiteY37-260" fmla="*/ 2605087 h 5376862"/>
                <a:gd name="connsiteX38-261" fmla="*/ 4763 w 5427663"/>
                <a:gd name="connsiteY38-262" fmla="*/ 3281362 h 5376862"/>
                <a:gd name="connsiteX39-263" fmla="*/ 242888 w 5427663"/>
                <a:gd name="connsiteY39-264" fmla="*/ 3690937 h 5376862"/>
                <a:gd name="connsiteX40-265" fmla="*/ 404813 w 5427663"/>
                <a:gd name="connsiteY40-266" fmla="*/ 3976687 h 5376862"/>
                <a:gd name="connsiteX41-267" fmla="*/ 633413 w 5427663"/>
                <a:gd name="connsiteY41-268" fmla="*/ 4205287 h 5376862"/>
                <a:gd name="connsiteX42-269" fmla="*/ 1233488 w 5427663"/>
                <a:gd name="connsiteY42-270" fmla="*/ 4271962 h 5376862"/>
                <a:gd name="connsiteX43-271" fmla="*/ 1614488 w 5427663"/>
                <a:gd name="connsiteY43-272" fmla="*/ 4681537 h 5376862"/>
                <a:gd name="connsiteX44-273" fmla="*/ 2281238 w 5427663"/>
                <a:gd name="connsiteY44-274" fmla="*/ 5138737 h 5376862"/>
                <a:gd name="connsiteX45-275" fmla="*/ 2976563 w 5427663"/>
                <a:gd name="connsiteY45-276" fmla="*/ 5376862 h 5376862"/>
                <a:gd name="connsiteX0-277" fmla="*/ 2976563 w 5427663"/>
                <a:gd name="connsiteY0-278" fmla="*/ 5376862 h 5376862"/>
                <a:gd name="connsiteX1-279" fmla="*/ 1976438 w 5427663"/>
                <a:gd name="connsiteY1-280" fmla="*/ 4710112 h 5376862"/>
                <a:gd name="connsiteX2-281" fmla="*/ 1366838 w 5427663"/>
                <a:gd name="connsiteY2-282" fmla="*/ 3643312 h 5376862"/>
                <a:gd name="connsiteX3-283" fmla="*/ 1119188 w 5427663"/>
                <a:gd name="connsiteY3-284" fmla="*/ 3319462 h 5376862"/>
                <a:gd name="connsiteX4-285" fmla="*/ 1042988 w 5427663"/>
                <a:gd name="connsiteY4-286" fmla="*/ 3090862 h 5376862"/>
                <a:gd name="connsiteX5-287" fmla="*/ 1404938 w 5427663"/>
                <a:gd name="connsiteY5-288" fmla="*/ 2586037 h 5376862"/>
                <a:gd name="connsiteX6-289" fmla="*/ 2414588 w 5427663"/>
                <a:gd name="connsiteY6-290" fmla="*/ 1995487 h 5376862"/>
                <a:gd name="connsiteX7-291" fmla="*/ 3014663 w 5427663"/>
                <a:gd name="connsiteY7-292" fmla="*/ 1643062 h 5376862"/>
                <a:gd name="connsiteX8-293" fmla="*/ 2995613 w 5427663"/>
                <a:gd name="connsiteY8-294" fmla="*/ 1938337 h 5376862"/>
                <a:gd name="connsiteX9-295" fmla="*/ 2738438 w 5427663"/>
                <a:gd name="connsiteY9-296" fmla="*/ 2576512 h 5376862"/>
                <a:gd name="connsiteX10-297" fmla="*/ 3233738 w 5427663"/>
                <a:gd name="connsiteY10-298" fmla="*/ 2090737 h 5376862"/>
                <a:gd name="connsiteX11-299" fmla="*/ 3548063 w 5427663"/>
                <a:gd name="connsiteY11-300" fmla="*/ 1643062 h 5376862"/>
                <a:gd name="connsiteX12-301" fmla="*/ 3690938 w 5427663"/>
                <a:gd name="connsiteY12-302" fmla="*/ 1900237 h 5376862"/>
                <a:gd name="connsiteX13-303" fmla="*/ 3986213 w 5427663"/>
                <a:gd name="connsiteY13-304" fmla="*/ 2205037 h 5376862"/>
                <a:gd name="connsiteX14-305" fmla="*/ 3919538 w 5427663"/>
                <a:gd name="connsiteY14-306" fmla="*/ 1909762 h 5376862"/>
                <a:gd name="connsiteX15-307" fmla="*/ 3910013 w 5427663"/>
                <a:gd name="connsiteY15-308" fmla="*/ 1709737 h 5376862"/>
                <a:gd name="connsiteX16-309" fmla="*/ 4157663 w 5427663"/>
                <a:gd name="connsiteY16-310" fmla="*/ 2033587 h 5376862"/>
                <a:gd name="connsiteX17-311" fmla="*/ 4243388 w 5427663"/>
                <a:gd name="connsiteY17-312" fmla="*/ 2062162 h 5376862"/>
                <a:gd name="connsiteX18-313" fmla="*/ 4138613 w 5427663"/>
                <a:gd name="connsiteY18-314" fmla="*/ 1728787 h 5376862"/>
                <a:gd name="connsiteX19-315" fmla="*/ 4138613 w 5427663"/>
                <a:gd name="connsiteY19-316" fmla="*/ 1395412 h 5376862"/>
                <a:gd name="connsiteX20-317" fmla="*/ 4395788 w 5427663"/>
                <a:gd name="connsiteY20-318" fmla="*/ 1109662 h 5376862"/>
                <a:gd name="connsiteX21-319" fmla="*/ 4652963 w 5427663"/>
                <a:gd name="connsiteY21-320" fmla="*/ 1252537 h 5376862"/>
                <a:gd name="connsiteX22-321" fmla="*/ 4833938 w 5427663"/>
                <a:gd name="connsiteY22-322" fmla="*/ 1909762 h 5376862"/>
                <a:gd name="connsiteX23-323" fmla="*/ 4833938 w 5427663"/>
                <a:gd name="connsiteY23-324" fmla="*/ 2090737 h 5376862"/>
                <a:gd name="connsiteX24-325" fmla="*/ 5062538 w 5427663"/>
                <a:gd name="connsiteY24-326" fmla="*/ 2243137 h 5376862"/>
                <a:gd name="connsiteX25-327" fmla="*/ 5186363 w 5427663"/>
                <a:gd name="connsiteY25-328" fmla="*/ 2871787 h 5376862"/>
                <a:gd name="connsiteX26-329" fmla="*/ 5395913 w 5427663"/>
                <a:gd name="connsiteY26-330" fmla="*/ 2395537 h 5376862"/>
                <a:gd name="connsiteX27-331" fmla="*/ 5376863 w 5427663"/>
                <a:gd name="connsiteY27-332" fmla="*/ 1195387 h 5376862"/>
                <a:gd name="connsiteX28-333" fmla="*/ 5148263 w 5427663"/>
                <a:gd name="connsiteY28-334" fmla="*/ 376237 h 5376862"/>
                <a:gd name="connsiteX29-335" fmla="*/ 3786188 w 5427663"/>
                <a:gd name="connsiteY29-336" fmla="*/ 33337 h 5376862"/>
                <a:gd name="connsiteX30-337" fmla="*/ 2281238 w 5427663"/>
                <a:gd name="connsiteY30-338" fmla="*/ 176212 h 5376862"/>
                <a:gd name="connsiteX31-339" fmla="*/ 1243013 w 5427663"/>
                <a:gd name="connsiteY31-340" fmla="*/ 804862 h 5376862"/>
                <a:gd name="connsiteX32-341" fmla="*/ 757238 w 5427663"/>
                <a:gd name="connsiteY32-342" fmla="*/ 1490662 h 5376862"/>
                <a:gd name="connsiteX33-343" fmla="*/ 452438 w 5427663"/>
                <a:gd name="connsiteY33-344" fmla="*/ 1957387 h 5376862"/>
                <a:gd name="connsiteX34-345" fmla="*/ 414338 w 5427663"/>
                <a:gd name="connsiteY34-346" fmla="*/ 2195512 h 5376862"/>
                <a:gd name="connsiteX35-347" fmla="*/ 785813 w 5427663"/>
                <a:gd name="connsiteY35-348" fmla="*/ 2871787 h 5376862"/>
                <a:gd name="connsiteX36-349" fmla="*/ 823913 w 5427663"/>
                <a:gd name="connsiteY36-350" fmla="*/ 3195637 h 5376862"/>
                <a:gd name="connsiteX37-351" fmla="*/ 271463 w 5427663"/>
                <a:gd name="connsiteY37-352" fmla="*/ 2605087 h 5376862"/>
                <a:gd name="connsiteX38-353" fmla="*/ 4763 w 5427663"/>
                <a:gd name="connsiteY38-354" fmla="*/ 3281362 h 5376862"/>
                <a:gd name="connsiteX39-355" fmla="*/ 242888 w 5427663"/>
                <a:gd name="connsiteY39-356" fmla="*/ 3690937 h 5376862"/>
                <a:gd name="connsiteX40-357" fmla="*/ 404813 w 5427663"/>
                <a:gd name="connsiteY40-358" fmla="*/ 3976687 h 5376862"/>
                <a:gd name="connsiteX41-359" fmla="*/ 633413 w 5427663"/>
                <a:gd name="connsiteY41-360" fmla="*/ 4205287 h 5376862"/>
                <a:gd name="connsiteX42-361" fmla="*/ 1233488 w 5427663"/>
                <a:gd name="connsiteY42-362" fmla="*/ 4271962 h 5376862"/>
                <a:gd name="connsiteX43-363" fmla="*/ 1614488 w 5427663"/>
                <a:gd name="connsiteY43-364" fmla="*/ 4681537 h 5376862"/>
                <a:gd name="connsiteX44-365" fmla="*/ 2281238 w 5427663"/>
                <a:gd name="connsiteY44-366" fmla="*/ 5138737 h 5376862"/>
                <a:gd name="connsiteX45-367" fmla="*/ 2976563 w 5427663"/>
                <a:gd name="connsiteY45-368" fmla="*/ 5376862 h 5376862"/>
                <a:gd name="connsiteX0-369" fmla="*/ 2976563 w 5427663"/>
                <a:gd name="connsiteY0-370" fmla="*/ 5376862 h 5376862"/>
                <a:gd name="connsiteX1-371" fmla="*/ 1976438 w 5427663"/>
                <a:gd name="connsiteY1-372" fmla="*/ 4710112 h 5376862"/>
                <a:gd name="connsiteX2-373" fmla="*/ 1366838 w 5427663"/>
                <a:gd name="connsiteY2-374" fmla="*/ 3643312 h 5376862"/>
                <a:gd name="connsiteX3-375" fmla="*/ 1099022 w 5427663"/>
                <a:gd name="connsiteY3-376" fmla="*/ 3368203 h 5376862"/>
                <a:gd name="connsiteX4-377" fmla="*/ 1042988 w 5427663"/>
                <a:gd name="connsiteY4-378" fmla="*/ 3090862 h 5376862"/>
                <a:gd name="connsiteX5-379" fmla="*/ 1404938 w 5427663"/>
                <a:gd name="connsiteY5-380" fmla="*/ 2586037 h 5376862"/>
                <a:gd name="connsiteX6-381" fmla="*/ 2414588 w 5427663"/>
                <a:gd name="connsiteY6-382" fmla="*/ 1995487 h 5376862"/>
                <a:gd name="connsiteX7-383" fmla="*/ 3014663 w 5427663"/>
                <a:gd name="connsiteY7-384" fmla="*/ 1643062 h 5376862"/>
                <a:gd name="connsiteX8-385" fmla="*/ 2995613 w 5427663"/>
                <a:gd name="connsiteY8-386" fmla="*/ 1938337 h 5376862"/>
                <a:gd name="connsiteX9-387" fmla="*/ 2738438 w 5427663"/>
                <a:gd name="connsiteY9-388" fmla="*/ 2576512 h 5376862"/>
                <a:gd name="connsiteX10-389" fmla="*/ 3233738 w 5427663"/>
                <a:gd name="connsiteY10-390" fmla="*/ 2090737 h 5376862"/>
                <a:gd name="connsiteX11-391" fmla="*/ 3548063 w 5427663"/>
                <a:gd name="connsiteY11-392" fmla="*/ 1643062 h 5376862"/>
                <a:gd name="connsiteX12-393" fmla="*/ 3690938 w 5427663"/>
                <a:gd name="connsiteY12-394" fmla="*/ 1900237 h 5376862"/>
                <a:gd name="connsiteX13-395" fmla="*/ 3986213 w 5427663"/>
                <a:gd name="connsiteY13-396" fmla="*/ 2205037 h 5376862"/>
                <a:gd name="connsiteX14-397" fmla="*/ 3919538 w 5427663"/>
                <a:gd name="connsiteY14-398" fmla="*/ 1909762 h 5376862"/>
                <a:gd name="connsiteX15-399" fmla="*/ 3910013 w 5427663"/>
                <a:gd name="connsiteY15-400" fmla="*/ 1709737 h 5376862"/>
                <a:gd name="connsiteX16-401" fmla="*/ 4157663 w 5427663"/>
                <a:gd name="connsiteY16-402" fmla="*/ 2033587 h 5376862"/>
                <a:gd name="connsiteX17-403" fmla="*/ 4243388 w 5427663"/>
                <a:gd name="connsiteY17-404" fmla="*/ 2062162 h 5376862"/>
                <a:gd name="connsiteX18-405" fmla="*/ 4138613 w 5427663"/>
                <a:gd name="connsiteY18-406" fmla="*/ 1728787 h 5376862"/>
                <a:gd name="connsiteX19-407" fmla="*/ 4138613 w 5427663"/>
                <a:gd name="connsiteY19-408" fmla="*/ 1395412 h 5376862"/>
                <a:gd name="connsiteX20-409" fmla="*/ 4395788 w 5427663"/>
                <a:gd name="connsiteY20-410" fmla="*/ 1109662 h 5376862"/>
                <a:gd name="connsiteX21-411" fmla="*/ 4652963 w 5427663"/>
                <a:gd name="connsiteY21-412" fmla="*/ 1252537 h 5376862"/>
                <a:gd name="connsiteX22-413" fmla="*/ 4833938 w 5427663"/>
                <a:gd name="connsiteY22-414" fmla="*/ 1909762 h 5376862"/>
                <a:gd name="connsiteX23-415" fmla="*/ 4833938 w 5427663"/>
                <a:gd name="connsiteY23-416" fmla="*/ 2090737 h 5376862"/>
                <a:gd name="connsiteX24-417" fmla="*/ 5062538 w 5427663"/>
                <a:gd name="connsiteY24-418" fmla="*/ 2243137 h 5376862"/>
                <a:gd name="connsiteX25-419" fmla="*/ 5186363 w 5427663"/>
                <a:gd name="connsiteY25-420" fmla="*/ 2871787 h 5376862"/>
                <a:gd name="connsiteX26-421" fmla="*/ 5395913 w 5427663"/>
                <a:gd name="connsiteY26-422" fmla="*/ 2395537 h 5376862"/>
                <a:gd name="connsiteX27-423" fmla="*/ 5376863 w 5427663"/>
                <a:gd name="connsiteY27-424" fmla="*/ 1195387 h 5376862"/>
                <a:gd name="connsiteX28-425" fmla="*/ 5148263 w 5427663"/>
                <a:gd name="connsiteY28-426" fmla="*/ 376237 h 5376862"/>
                <a:gd name="connsiteX29-427" fmla="*/ 3786188 w 5427663"/>
                <a:gd name="connsiteY29-428" fmla="*/ 33337 h 5376862"/>
                <a:gd name="connsiteX30-429" fmla="*/ 2281238 w 5427663"/>
                <a:gd name="connsiteY30-430" fmla="*/ 176212 h 5376862"/>
                <a:gd name="connsiteX31-431" fmla="*/ 1243013 w 5427663"/>
                <a:gd name="connsiteY31-432" fmla="*/ 804862 h 5376862"/>
                <a:gd name="connsiteX32-433" fmla="*/ 757238 w 5427663"/>
                <a:gd name="connsiteY32-434" fmla="*/ 1490662 h 5376862"/>
                <a:gd name="connsiteX33-435" fmla="*/ 452438 w 5427663"/>
                <a:gd name="connsiteY33-436" fmla="*/ 1957387 h 5376862"/>
                <a:gd name="connsiteX34-437" fmla="*/ 414338 w 5427663"/>
                <a:gd name="connsiteY34-438" fmla="*/ 2195512 h 5376862"/>
                <a:gd name="connsiteX35-439" fmla="*/ 785813 w 5427663"/>
                <a:gd name="connsiteY35-440" fmla="*/ 2871787 h 5376862"/>
                <a:gd name="connsiteX36-441" fmla="*/ 823913 w 5427663"/>
                <a:gd name="connsiteY36-442" fmla="*/ 3195637 h 5376862"/>
                <a:gd name="connsiteX37-443" fmla="*/ 271463 w 5427663"/>
                <a:gd name="connsiteY37-444" fmla="*/ 2605087 h 5376862"/>
                <a:gd name="connsiteX38-445" fmla="*/ 4763 w 5427663"/>
                <a:gd name="connsiteY38-446" fmla="*/ 3281362 h 5376862"/>
                <a:gd name="connsiteX39-447" fmla="*/ 242888 w 5427663"/>
                <a:gd name="connsiteY39-448" fmla="*/ 3690937 h 5376862"/>
                <a:gd name="connsiteX40-449" fmla="*/ 404813 w 5427663"/>
                <a:gd name="connsiteY40-450" fmla="*/ 3976687 h 5376862"/>
                <a:gd name="connsiteX41-451" fmla="*/ 633413 w 5427663"/>
                <a:gd name="connsiteY41-452" fmla="*/ 4205287 h 5376862"/>
                <a:gd name="connsiteX42-453" fmla="*/ 1233488 w 5427663"/>
                <a:gd name="connsiteY42-454" fmla="*/ 4271962 h 5376862"/>
                <a:gd name="connsiteX43-455" fmla="*/ 1614488 w 5427663"/>
                <a:gd name="connsiteY43-456" fmla="*/ 4681537 h 5376862"/>
                <a:gd name="connsiteX44-457" fmla="*/ 2281238 w 5427663"/>
                <a:gd name="connsiteY44-458" fmla="*/ 5138737 h 5376862"/>
                <a:gd name="connsiteX45-459" fmla="*/ 2976563 w 5427663"/>
                <a:gd name="connsiteY45-460" fmla="*/ 5376862 h 5376862"/>
                <a:gd name="connsiteX0-461" fmla="*/ 2976563 w 5427663"/>
                <a:gd name="connsiteY0-462" fmla="*/ 5376862 h 5376862"/>
                <a:gd name="connsiteX1-463" fmla="*/ 1976438 w 5427663"/>
                <a:gd name="connsiteY1-464" fmla="*/ 4710112 h 5376862"/>
                <a:gd name="connsiteX2-465" fmla="*/ 1366838 w 5427663"/>
                <a:gd name="connsiteY2-466" fmla="*/ 3643312 h 5376862"/>
                <a:gd name="connsiteX3-467" fmla="*/ 1099022 w 5427663"/>
                <a:gd name="connsiteY3-468" fmla="*/ 3368203 h 5376862"/>
                <a:gd name="connsiteX4-469" fmla="*/ 1042988 w 5427663"/>
                <a:gd name="connsiteY4-470" fmla="*/ 3090862 h 5376862"/>
                <a:gd name="connsiteX5-471" fmla="*/ 1404938 w 5427663"/>
                <a:gd name="connsiteY5-472" fmla="*/ 2586037 h 5376862"/>
                <a:gd name="connsiteX6-473" fmla="*/ 2414588 w 5427663"/>
                <a:gd name="connsiteY6-474" fmla="*/ 1995487 h 5376862"/>
                <a:gd name="connsiteX7-475" fmla="*/ 3014663 w 5427663"/>
                <a:gd name="connsiteY7-476" fmla="*/ 1643062 h 5376862"/>
                <a:gd name="connsiteX8-477" fmla="*/ 2995613 w 5427663"/>
                <a:gd name="connsiteY8-478" fmla="*/ 1938337 h 5376862"/>
                <a:gd name="connsiteX9-479" fmla="*/ 2738438 w 5427663"/>
                <a:gd name="connsiteY9-480" fmla="*/ 2576512 h 5376862"/>
                <a:gd name="connsiteX10-481" fmla="*/ 3233738 w 5427663"/>
                <a:gd name="connsiteY10-482" fmla="*/ 2090737 h 5376862"/>
                <a:gd name="connsiteX11-483" fmla="*/ 3548063 w 5427663"/>
                <a:gd name="connsiteY11-484" fmla="*/ 1643062 h 5376862"/>
                <a:gd name="connsiteX12-485" fmla="*/ 3690938 w 5427663"/>
                <a:gd name="connsiteY12-486" fmla="*/ 1900237 h 5376862"/>
                <a:gd name="connsiteX13-487" fmla="*/ 3986213 w 5427663"/>
                <a:gd name="connsiteY13-488" fmla="*/ 2205037 h 5376862"/>
                <a:gd name="connsiteX14-489" fmla="*/ 3919538 w 5427663"/>
                <a:gd name="connsiteY14-490" fmla="*/ 1909762 h 5376862"/>
                <a:gd name="connsiteX15-491" fmla="*/ 3910013 w 5427663"/>
                <a:gd name="connsiteY15-492" fmla="*/ 1709737 h 5376862"/>
                <a:gd name="connsiteX16-493" fmla="*/ 4157663 w 5427663"/>
                <a:gd name="connsiteY16-494" fmla="*/ 2033587 h 5376862"/>
                <a:gd name="connsiteX17-495" fmla="*/ 4243388 w 5427663"/>
                <a:gd name="connsiteY17-496" fmla="*/ 2062162 h 5376862"/>
                <a:gd name="connsiteX18-497" fmla="*/ 4138613 w 5427663"/>
                <a:gd name="connsiteY18-498" fmla="*/ 1728787 h 5376862"/>
                <a:gd name="connsiteX19-499" fmla="*/ 4138613 w 5427663"/>
                <a:gd name="connsiteY19-500" fmla="*/ 1395412 h 5376862"/>
                <a:gd name="connsiteX20-501" fmla="*/ 4395788 w 5427663"/>
                <a:gd name="connsiteY20-502" fmla="*/ 1109662 h 5376862"/>
                <a:gd name="connsiteX21-503" fmla="*/ 4652963 w 5427663"/>
                <a:gd name="connsiteY21-504" fmla="*/ 1252537 h 5376862"/>
                <a:gd name="connsiteX22-505" fmla="*/ 4833938 w 5427663"/>
                <a:gd name="connsiteY22-506" fmla="*/ 1909762 h 5376862"/>
                <a:gd name="connsiteX23-507" fmla="*/ 5062538 w 5427663"/>
                <a:gd name="connsiteY23-508" fmla="*/ 2243137 h 5376862"/>
                <a:gd name="connsiteX24-509" fmla="*/ 5186363 w 5427663"/>
                <a:gd name="connsiteY24-510" fmla="*/ 2871787 h 5376862"/>
                <a:gd name="connsiteX25-511" fmla="*/ 5395913 w 5427663"/>
                <a:gd name="connsiteY25-512" fmla="*/ 2395537 h 5376862"/>
                <a:gd name="connsiteX26-513" fmla="*/ 5376863 w 5427663"/>
                <a:gd name="connsiteY26-514" fmla="*/ 1195387 h 5376862"/>
                <a:gd name="connsiteX27-515" fmla="*/ 5148263 w 5427663"/>
                <a:gd name="connsiteY27-516" fmla="*/ 376237 h 5376862"/>
                <a:gd name="connsiteX28-517" fmla="*/ 3786188 w 5427663"/>
                <a:gd name="connsiteY28-518" fmla="*/ 33337 h 5376862"/>
                <a:gd name="connsiteX29-519" fmla="*/ 2281238 w 5427663"/>
                <a:gd name="connsiteY29-520" fmla="*/ 176212 h 5376862"/>
                <a:gd name="connsiteX30-521" fmla="*/ 1243013 w 5427663"/>
                <a:gd name="connsiteY30-522" fmla="*/ 804862 h 5376862"/>
                <a:gd name="connsiteX31-523" fmla="*/ 757238 w 5427663"/>
                <a:gd name="connsiteY31-524" fmla="*/ 1490662 h 5376862"/>
                <a:gd name="connsiteX32-525" fmla="*/ 452438 w 5427663"/>
                <a:gd name="connsiteY32-526" fmla="*/ 1957387 h 5376862"/>
                <a:gd name="connsiteX33-527" fmla="*/ 414338 w 5427663"/>
                <a:gd name="connsiteY33-528" fmla="*/ 2195512 h 5376862"/>
                <a:gd name="connsiteX34-529" fmla="*/ 785813 w 5427663"/>
                <a:gd name="connsiteY34-530" fmla="*/ 2871787 h 5376862"/>
                <a:gd name="connsiteX35-531" fmla="*/ 823913 w 5427663"/>
                <a:gd name="connsiteY35-532" fmla="*/ 3195637 h 5376862"/>
                <a:gd name="connsiteX36-533" fmla="*/ 271463 w 5427663"/>
                <a:gd name="connsiteY36-534" fmla="*/ 2605087 h 5376862"/>
                <a:gd name="connsiteX37-535" fmla="*/ 4763 w 5427663"/>
                <a:gd name="connsiteY37-536" fmla="*/ 3281362 h 5376862"/>
                <a:gd name="connsiteX38-537" fmla="*/ 242888 w 5427663"/>
                <a:gd name="connsiteY38-538" fmla="*/ 3690937 h 5376862"/>
                <a:gd name="connsiteX39-539" fmla="*/ 404813 w 5427663"/>
                <a:gd name="connsiteY39-540" fmla="*/ 3976687 h 5376862"/>
                <a:gd name="connsiteX40-541" fmla="*/ 633413 w 5427663"/>
                <a:gd name="connsiteY40-542" fmla="*/ 4205287 h 5376862"/>
                <a:gd name="connsiteX41-543" fmla="*/ 1233488 w 5427663"/>
                <a:gd name="connsiteY41-544" fmla="*/ 4271962 h 5376862"/>
                <a:gd name="connsiteX42-545" fmla="*/ 1614488 w 5427663"/>
                <a:gd name="connsiteY42-546" fmla="*/ 4681537 h 5376862"/>
                <a:gd name="connsiteX43-547" fmla="*/ 2281238 w 5427663"/>
                <a:gd name="connsiteY43-548" fmla="*/ 5138737 h 5376862"/>
                <a:gd name="connsiteX44-549" fmla="*/ 2976563 w 5427663"/>
                <a:gd name="connsiteY44-550" fmla="*/ 5376862 h 5376862"/>
                <a:gd name="connsiteX0-551" fmla="*/ 2976563 w 5427663"/>
                <a:gd name="connsiteY0-552" fmla="*/ 5376862 h 5376862"/>
                <a:gd name="connsiteX1-553" fmla="*/ 1976438 w 5427663"/>
                <a:gd name="connsiteY1-554" fmla="*/ 4710112 h 5376862"/>
                <a:gd name="connsiteX2-555" fmla="*/ 1366838 w 5427663"/>
                <a:gd name="connsiteY2-556" fmla="*/ 3643312 h 5376862"/>
                <a:gd name="connsiteX3-557" fmla="*/ 1099022 w 5427663"/>
                <a:gd name="connsiteY3-558" fmla="*/ 3368203 h 5376862"/>
                <a:gd name="connsiteX4-559" fmla="*/ 1042988 w 5427663"/>
                <a:gd name="connsiteY4-560" fmla="*/ 3090862 h 5376862"/>
                <a:gd name="connsiteX5-561" fmla="*/ 1404938 w 5427663"/>
                <a:gd name="connsiteY5-562" fmla="*/ 2586037 h 5376862"/>
                <a:gd name="connsiteX6-563" fmla="*/ 2414588 w 5427663"/>
                <a:gd name="connsiteY6-564" fmla="*/ 1995487 h 5376862"/>
                <a:gd name="connsiteX7-565" fmla="*/ 3014663 w 5427663"/>
                <a:gd name="connsiteY7-566" fmla="*/ 1643062 h 5376862"/>
                <a:gd name="connsiteX8-567" fmla="*/ 2995613 w 5427663"/>
                <a:gd name="connsiteY8-568" fmla="*/ 1938337 h 5376862"/>
                <a:gd name="connsiteX9-569" fmla="*/ 2738438 w 5427663"/>
                <a:gd name="connsiteY9-570" fmla="*/ 2576512 h 5376862"/>
                <a:gd name="connsiteX10-571" fmla="*/ 3233738 w 5427663"/>
                <a:gd name="connsiteY10-572" fmla="*/ 2090737 h 5376862"/>
                <a:gd name="connsiteX11-573" fmla="*/ 3548063 w 5427663"/>
                <a:gd name="connsiteY11-574" fmla="*/ 1643062 h 5376862"/>
                <a:gd name="connsiteX12-575" fmla="*/ 3690938 w 5427663"/>
                <a:gd name="connsiteY12-576" fmla="*/ 1900237 h 5376862"/>
                <a:gd name="connsiteX13-577" fmla="*/ 3986213 w 5427663"/>
                <a:gd name="connsiteY13-578" fmla="*/ 2205037 h 5376862"/>
                <a:gd name="connsiteX14-579" fmla="*/ 3919538 w 5427663"/>
                <a:gd name="connsiteY14-580" fmla="*/ 1909762 h 5376862"/>
                <a:gd name="connsiteX15-581" fmla="*/ 3910013 w 5427663"/>
                <a:gd name="connsiteY15-582" fmla="*/ 1709737 h 5376862"/>
                <a:gd name="connsiteX16-583" fmla="*/ 4157663 w 5427663"/>
                <a:gd name="connsiteY16-584" fmla="*/ 2033587 h 5376862"/>
                <a:gd name="connsiteX17-585" fmla="*/ 4243388 w 5427663"/>
                <a:gd name="connsiteY17-586" fmla="*/ 2062162 h 5376862"/>
                <a:gd name="connsiteX18-587" fmla="*/ 4138613 w 5427663"/>
                <a:gd name="connsiteY18-588" fmla="*/ 1728787 h 5376862"/>
                <a:gd name="connsiteX19-589" fmla="*/ 4138613 w 5427663"/>
                <a:gd name="connsiteY19-590" fmla="*/ 1395412 h 5376862"/>
                <a:gd name="connsiteX20-591" fmla="*/ 4395788 w 5427663"/>
                <a:gd name="connsiteY20-592" fmla="*/ 1109662 h 5376862"/>
                <a:gd name="connsiteX21-593" fmla="*/ 4652963 w 5427663"/>
                <a:gd name="connsiteY21-594" fmla="*/ 1252537 h 5376862"/>
                <a:gd name="connsiteX22-595" fmla="*/ 4833938 w 5427663"/>
                <a:gd name="connsiteY22-596" fmla="*/ 1909762 h 5376862"/>
                <a:gd name="connsiteX23-597" fmla="*/ 4843438 w 5427663"/>
                <a:gd name="connsiteY23-598" fmla="*/ 2072059 h 5376862"/>
                <a:gd name="connsiteX24-599" fmla="*/ 5062538 w 5427663"/>
                <a:gd name="connsiteY24-600" fmla="*/ 2243137 h 5376862"/>
                <a:gd name="connsiteX25-601" fmla="*/ 5186363 w 5427663"/>
                <a:gd name="connsiteY25-602" fmla="*/ 2871787 h 5376862"/>
                <a:gd name="connsiteX26-603" fmla="*/ 5395913 w 5427663"/>
                <a:gd name="connsiteY26-604" fmla="*/ 2395537 h 5376862"/>
                <a:gd name="connsiteX27-605" fmla="*/ 5376863 w 5427663"/>
                <a:gd name="connsiteY27-606" fmla="*/ 1195387 h 5376862"/>
                <a:gd name="connsiteX28-607" fmla="*/ 5148263 w 5427663"/>
                <a:gd name="connsiteY28-608" fmla="*/ 376237 h 5376862"/>
                <a:gd name="connsiteX29-609" fmla="*/ 3786188 w 5427663"/>
                <a:gd name="connsiteY29-610" fmla="*/ 33337 h 5376862"/>
                <a:gd name="connsiteX30-611" fmla="*/ 2281238 w 5427663"/>
                <a:gd name="connsiteY30-612" fmla="*/ 176212 h 5376862"/>
                <a:gd name="connsiteX31-613" fmla="*/ 1243013 w 5427663"/>
                <a:gd name="connsiteY31-614" fmla="*/ 804862 h 5376862"/>
                <a:gd name="connsiteX32-615" fmla="*/ 757238 w 5427663"/>
                <a:gd name="connsiteY32-616" fmla="*/ 1490662 h 5376862"/>
                <a:gd name="connsiteX33-617" fmla="*/ 452438 w 5427663"/>
                <a:gd name="connsiteY33-618" fmla="*/ 1957387 h 5376862"/>
                <a:gd name="connsiteX34-619" fmla="*/ 414338 w 5427663"/>
                <a:gd name="connsiteY34-620" fmla="*/ 2195512 h 5376862"/>
                <a:gd name="connsiteX35-621" fmla="*/ 785813 w 5427663"/>
                <a:gd name="connsiteY35-622" fmla="*/ 2871787 h 5376862"/>
                <a:gd name="connsiteX36-623" fmla="*/ 823913 w 5427663"/>
                <a:gd name="connsiteY36-624" fmla="*/ 3195637 h 5376862"/>
                <a:gd name="connsiteX37-625" fmla="*/ 271463 w 5427663"/>
                <a:gd name="connsiteY37-626" fmla="*/ 2605087 h 5376862"/>
                <a:gd name="connsiteX38-627" fmla="*/ 4763 w 5427663"/>
                <a:gd name="connsiteY38-628" fmla="*/ 3281362 h 5376862"/>
                <a:gd name="connsiteX39-629" fmla="*/ 242888 w 5427663"/>
                <a:gd name="connsiteY39-630" fmla="*/ 3690937 h 5376862"/>
                <a:gd name="connsiteX40-631" fmla="*/ 404813 w 5427663"/>
                <a:gd name="connsiteY40-632" fmla="*/ 3976687 h 5376862"/>
                <a:gd name="connsiteX41-633" fmla="*/ 633413 w 5427663"/>
                <a:gd name="connsiteY41-634" fmla="*/ 4205287 h 5376862"/>
                <a:gd name="connsiteX42-635" fmla="*/ 1233488 w 5427663"/>
                <a:gd name="connsiteY42-636" fmla="*/ 4271962 h 5376862"/>
                <a:gd name="connsiteX43-637" fmla="*/ 1614488 w 5427663"/>
                <a:gd name="connsiteY43-638" fmla="*/ 4681537 h 5376862"/>
                <a:gd name="connsiteX44-639" fmla="*/ 2281238 w 5427663"/>
                <a:gd name="connsiteY44-640" fmla="*/ 5138737 h 5376862"/>
                <a:gd name="connsiteX45-641" fmla="*/ 2976563 w 5427663"/>
                <a:gd name="connsiteY45-642" fmla="*/ 5376862 h 5376862"/>
                <a:gd name="connsiteX0-643" fmla="*/ 2976563 w 5427663"/>
                <a:gd name="connsiteY0-644" fmla="*/ 5376862 h 5376862"/>
                <a:gd name="connsiteX1-645" fmla="*/ 1976438 w 5427663"/>
                <a:gd name="connsiteY1-646" fmla="*/ 4710112 h 5376862"/>
                <a:gd name="connsiteX2-647" fmla="*/ 1366838 w 5427663"/>
                <a:gd name="connsiteY2-648" fmla="*/ 3643312 h 5376862"/>
                <a:gd name="connsiteX3-649" fmla="*/ 1099022 w 5427663"/>
                <a:gd name="connsiteY3-650" fmla="*/ 3368203 h 5376862"/>
                <a:gd name="connsiteX4-651" fmla="*/ 1042988 w 5427663"/>
                <a:gd name="connsiteY4-652" fmla="*/ 3090862 h 5376862"/>
                <a:gd name="connsiteX5-653" fmla="*/ 1404938 w 5427663"/>
                <a:gd name="connsiteY5-654" fmla="*/ 2586037 h 5376862"/>
                <a:gd name="connsiteX6-655" fmla="*/ 2414588 w 5427663"/>
                <a:gd name="connsiteY6-656" fmla="*/ 1995487 h 5376862"/>
                <a:gd name="connsiteX7-657" fmla="*/ 3014663 w 5427663"/>
                <a:gd name="connsiteY7-658" fmla="*/ 1643062 h 5376862"/>
                <a:gd name="connsiteX8-659" fmla="*/ 2995613 w 5427663"/>
                <a:gd name="connsiteY8-660" fmla="*/ 1938337 h 5376862"/>
                <a:gd name="connsiteX9-661" fmla="*/ 2738438 w 5427663"/>
                <a:gd name="connsiteY9-662" fmla="*/ 2576512 h 5376862"/>
                <a:gd name="connsiteX10-663" fmla="*/ 3233738 w 5427663"/>
                <a:gd name="connsiteY10-664" fmla="*/ 2090737 h 5376862"/>
                <a:gd name="connsiteX11-665" fmla="*/ 3548063 w 5427663"/>
                <a:gd name="connsiteY11-666" fmla="*/ 1643062 h 5376862"/>
                <a:gd name="connsiteX12-667" fmla="*/ 3690938 w 5427663"/>
                <a:gd name="connsiteY12-668" fmla="*/ 1900237 h 5376862"/>
                <a:gd name="connsiteX13-669" fmla="*/ 3986213 w 5427663"/>
                <a:gd name="connsiteY13-670" fmla="*/ 2205037 h 5376862"/>
                <a:gd name="connsiteX14-671" fmla="*/ 3919538 w 5427663"/>
                <a:gd name="connsiteY14-672" fmla="*/ 1909762 h 5376862"/>
                <a:gd name="connsiteX15-673" fmla="*/ 3910013 w 5427663"/>
                <a:gd name="connsiteY15-674" fmla="*/ 1709737 h 5376862"/>
                <a:gd name="connsiteX16-675" fmla="*/ 4157663 w 5427663"/>
                <a:gd name="connsiteY16-676" fmla="*/ 2033587 h 5376862"/>
                <a:gd name="connsiteX17-677" fmla="*/ 4243388 w 5427663"/>
                <a:gd name="connsiteY17-678" fmla="*/ 2062162 h 5376862"/>
                <a:gd name="connsiteX18-679" fmla="*/ 4138613 w 5427663"/>
                <a:gd name="connsiteY18-680" fmla="*/ 1728787 h 5376862"/>
                <a:gd name="connsiteX19-681" fmla="*/ 4138613 w 5427663"/>
                <a:gd name="connsiteY19-682" fmla="*/ 1395412 h 5376862"/>
                <a:gd name="connsiteX20-683" fmla="*/ 4395788 w 5427663"/>
                <a:gd name="connsiteY20-684" fmla="*/ 1109662 h 5376862"/>
                <a:gd name="connsiteX21-685" fmla="*/ 4652963 w 5427663"/>
                <a:gd name="connsiteY21-686" fmla="*/ 1252537 h 5376862"/>
                <a:gd name="connsiteX22-687" fmla="*/ 4843438 w 5427663"/>
                <a:gd name="connsiteY22-688" fmla="*/ 2072059 h 5376862"/>
                <a:gd name="connsiteX23-689" fmla="*/ 5062538 w 5427663"/>
                <a:gd name="connsiteY23-690" fmla="*/ 2243137 h 5376862"/>
                <a:gd name="connsiteX24-691" fmla="*/ 5186363 w 5427663"/>
                <a:gd name="connsiteY24-692" fmla="*/ 2871787 h 5376862"/>
                <a:gd name="connsiteX25-693" fmla="*/ 5395913 w 5427663"/>
                <a:gd name="connsiteY25-694" fmla="*/ 2395537 h 5376862"/>
                <a:gd name="connsiteX26-695" fmla="*/ 5376863 w 5427663"/>
                <a:gd name="connsiteY26-696" fmla="*/ 1195387 h 5376862"/>
                <a:gd name="connsiteX27-697" fmla="*/ 5148263 w 5427663"/>
                <a:gd name="connsiteY27-698" fmla="*/ 376237 h 5376862"/>
                <a:gd name="connsiteX28-699" fmla="*/ 3786188 w 5427663"/>
                <a:gd name="connsiteY28-700" fmla="*/ 33337 h 5376862"/>
                <a:gd name="connsiteX29-701" fmla="*/ 2281238 w 5427663"/>
                <a:gd name="connsiteY29-702" fmla="*/ 176212 h 5376862"/>
                <a:gd name="connsiteX30-703" fmla="*/ 1243013 w 5427663"/>
                <a:gd name="connsiteY30-704" fmla="*/ 804862 h 5376862"/>
                <a:gd name="connsiteX31-705" fmla="*/ 757238 w 5427663"/>
                <a:gd name="connsiteY31-706" fmla="*/ 1490662 h 5376862"/>
                <a:gd name="connsiteX32-707" fmla="*/ 452438 w 5427663"/>
                <a:gd name="connsiteY32-708" fmla="*/ 1957387 h 5376862"/>
                <a:gd name="connsiteX33-709" fmla="*/ 414338 w 5427663"/>
                <a:gd name="connsiteY33-710" fmla="*/ 2195512 h 5376862"/>
                <a:gd name="connsiteX34-711" fmla="*/ 785813 w 5427663"/>
                <a:gd name="connsiteY34-712" fmla="*/ 2871787 h 5376862"/>
                <a:gd name="connsiteX35-713" fmla="*/ 823913 w 5427663"/>
                <a:gd name="connsiteY35-714" fmla="*/ 3195637 h 5376862"/>
                <a:gd name="connsiteX36-715" fmla="*/ 271463 w 5427663"/>
                <a:gd name="connsiteY36-716" fmla="*/ 2605087 h 5376862"/>
                <a:gd name="connsiteX37-717" fmla="*/ 4763 w 5427663"/>
                <a:gd name="connsiteY37-718" fmla="*/ 3281362 h 5376862"/>
                <a:gd name="connsiteX38-719" fmla="*/ 242888 w 5427663"/>
                <a:gd name="connsiteY38-720" fmla="*/ 3690937 h 5376862"/>
                <a:gd name="connsiteX39-721" fmla="*/ 404813 w 5427663"/>
                <a:gd name="connsiteY39-722" fmla="*/ 3976687 h 5376862"/>
                <a:gd name="connsiteX40-723" fmla="*/ 633413 w 5427663"/>
                <a:gd name="connsiteY40-724" fmla="*/ 4205287 h 5376862"/>
                <a:gd name="connsiteX41-725" fmla="*/ 1233488 w 5427663"/>
                <a:gd name="connsiteY41-726" fmla="*/ 4271962 h 5376862"/>
                <a:gd name="connsiteX42-727" fmla="*/ 1614488 w 5427663"/>
                <a:gd name="connsiteY42-728" fmla="*/ 4681537 h 5376862"/>
                <a:gd name="connsiteX43-729" fmla="*/ 2281238 w 5427663"/>
                <a:gd name="connsiteY43-730" fmla="*/ 5138737 h 5376862"/>
                <a:gd name="connsiteX44-731" fmla="*/ 2976563 w 5427663"/>
                <a:gd name="connsiteY44-732" fmla="*/ 5376862 h 5376862"/>
                <a:gd name="connsiteX0-733" fmla="*/ 2976563 w 5427663"/>
                <a:gd name="connsiteY0-734" fmla="*/ 5376862 h 5376862"/>
                <a:gd name="connsiteX1-735" fmla="*/ 1976438 w 5427663"/>
                <a:gd name="connsiteY1-736" fmla="*/ 4710112 h 5376862"/>
                <a:gd name="connsiteX2-737" fmla="*/ 1366838 w 5427663"/>
                <a:gd name="connsiteY2-738" fmla="*/ 3643312 h 5376862"/>
                <a:gd name="connsiteX3-739" fmla="*/ 1099022 w 5427663"/>
                <a:gd name="connsiteY3-740" fmla="*/ 3368203 h 5376862"/>
                <a:gd name="connsiteX4-741" fmla="*/ 1042988 w 5427663"/>
                <a:gd name="connsiteY4-742" fmla="*/ 3090862 h 5376862"/>
                <a:gd name="connsiteX5-743" fmla="*/ 1404938 w 5427663"/>
                <a:gd name="connsiteY5-744" fmla="*/ 2586037 h 5376862"/>
                <a:gd name="connsiteX6-745" fmla="*/ 2414588 w 5427663"/>
                <a:gd name="connsiteY6-746" fmla="*/ 1995487 h 5376862"/>
                <a:gd name="connsiteX7-747" fmla="*/ 3014663 w 5427663"/>
                <a:gd name="connsiteY7-748" fmla="*/ 1643062 h 5376862"/>
                <a:gd name="connsiteX8-749" fmla="*/ 2995613 w 5427663"/>
                <a:gd name="connsiteY8-750" fmla="*/ 1938337 h 5376862"/>
                <a:gd name="connsiteX9-751" fmla="*/ 2738438 w 5427663"/>
                <a:gd name="connsiteY9-752" fmla="*/ 2576512 h 5376862"/>
                <a:gd name="connsiteX10-753" fmla="*/ 3233738 w 5427663"/>
                <a:gd name="connsiteY10-754" fmla="*/ 2090737 h 5376862"/>
                <a:gd name="connsiteX11-755" fmla="*/ 3548063 w 5427663"/>
                <a:gd name="connsiteY11-756" fmla="*/ 1643062 h 5376862"/>
                <a:gd name="connsiteX12-757" fmla="*/ 3690938 w 5427663"/>
                <a:gd name="connsiteY12-758" fmla="*/ 1900237 h 5376862"/>
                <a:gd name="connsiteX13-759" fmla="*/ 3986213 w 5427663"/>
                <a:gd name="connsiteY13-760" fmla="*/ 2205037 h 5376862"/>
                <a:gd name="connsiteX14-761" fmla="*/ 3919538 w 5427663"/>
                <a:gd name="connsiteY14-762" fmla="*/ 1909762 h 5376862"/>
                <a:gd name="connsiteX15-763" fmla="*/ 3910013 w 5427663"/>
                <a:gd name="connsiteY15-764" fmla="*/ 1709737 h 5376862"/>
                <a:gd name="connsiteX16-765" fmla="*/ 4157663 w 5427663"/>
                <a:gd name="connsiteY16-766" fmla="*/ 2033587 h 5376862"/>
                <a:gd name="connsiteX17-767" fmla="*/ 4243388 w 5427663"/>
                <a:gd name="connsiteY17-768" fmla="*/ 2062162 h 5376862"/>
                <a:gd name="connsiteX18-769" fmla="*/ 4138613 w 5427663"/>
                <a:gd name="connsiteY18-770" fmla="*/ 1728787 h 5376862"/>
                <a:gd name="connsiteX19-771" fmla="*/ 4138613 w 5427663"/>
                <a:gd name="connsiteY19-772" fmla="*/ 1395412 h 5376862"/>
                <a:gd name="connsiteX20-773" fmla="*/ 4395788 w 5427663"/>
                <a:gd name="connsiteY20-774" fmla="*/ 1109662 h 5376862"/>
                <a:gd name="connsiteX21-775" fmla="*/ 4652963 w 5427663"/>
                <a:gd name="connsiteY21-776" fmla="*/ 1252537 h 5376862"/>
                <a:gd name="connsiteX22-777" fmla="*/ 4843438 w 5427663"/>
                <a:gd name="connsiteY22-778" fmla="*/ 2072059 h 5376862"/>
                <a:gd name="connsiteX23-779" fmla="*/ 5062538 w 5427663"/>
                <a:gd name="connsiteY23-780" fmla="*/ 2243137 h 5376862"/>
                <a:gd name="connsiteX24-781" fmla="*/ 5186363 w 5427663"/>
                <a:gd name="connsiteY24-782" fmla="*/ 2871787 h 5376862"/>
                <a:gd name="connsiteX25-783" fmla="*/ 5395913 w 5427663"/>
                <a:gd name="connsiteY25-784" fmla="*/ 2395537 h 5376862"/>
                <a:gd name="connsiteX26-785" fmla="*/ 5376863 w 5427663"/>
                <a:gd name="connsiteY26-786" fmla="*/ 1195387 h 5376862"/>
                <a:gd name="connsiteX27-787" fmla="*/ 5148263 w 5427663"/>
                <a:gd name="connsiteY27-788" fmla="*/ 376237 h 5376862"/>
                <a:gd name="connsiteX28-789" fmla="*/ 3786188 w 5427663"/>
                <a:gd name="connsiteY28-790" fmla="*/ 33337 h 5376862"/>
                <a:gd name="connsiteX29-791" fmla="*/ 2281238 w 5427663"/>
                <a:gd name="connsiteY29-792" fmla="*/ 176212 h 5376862"/>
                <a:gd name="connsiteX30-793" fmla="*/ 1243013 w 5427663"/>
                <a:gd name="connsiteY30-794" fmla="*/ 804862 h 5376862"/>
                <a:gd name="connsiteX31-795" fmla="*/ 757238 w 5427663"/>
                <a:gd name="connsiteY31-796" fmla="*/ 1490662 h 5376862"/>
                <a:gd name="connsiteX32-797" fmla="*/ 452438 w 5427663"/>
                <a:gd name="connsiteY32-798" fmla="*/ 1957387 h 5376862"/>
                <a:gd name="connsiteX33-799" fmla="*/ 414338 w 5427663"/>
                <a:gd name="connsiteY33-800" fmla="*/ 2195512 h 5376862"/>
                <a:gd name="connsiteX34-801" fmla="*/ 785813 w 5427663"/>
                <a:gd name="connsiteY34-802" fmla="*/ 2871787 h 5376862"/>
                <a:gd name="connsiteX35-803" fmla="*/ 823913 w 5427663"/>
                <a:gd name="connsiteY35-804" fmla="*/ 3195637 h 5376862"/>
                <a:gd name="connsiteX36-805" fmla="*/ 271463 w 5427663"/>
                <a:gd name="connsiteY36-806" fmla="*/ 2605087 h 5376862"/>
                <a:gd name="connsiteX37-807" fmla="*/ 4763 w 5427663"/>
                <a:gd name="connsiteY37-808" fmla="*/ 3281362 h 5376862"/>
                <a:gd name="connsiteX38-809" fmla="*/ 242888 w 5427663"/>
                <a:gd name="connsiteY38-810" fmla="*/ 3690937 h 5376862"/>
                <a:gd name="connsiteX39-811" fmla="*/ 404813 w 5427663"/>
                <a:gd name="connsiteY39-812" fmla="*/ 3976687 h 5376862"/>
                <a:gd name="connsiteX40-813" fmla="*/ 633413 w 5427663"/>
                <a:gd name="connsiteY40-814" fmla="*/ 4205287 h 5376862"/>
                <a:gd name="connsiteX41-815" fmla="*/ 1233488 w 5427663"/>
                <a:gd name="connsiteY41-816" fmla="*/ 4271962 h 5376862"/>
                <a:gd name="connsiteX42-817" fmla="*/ 1614488 w 5427663"/>
                <a:gd name="connsiteY42-818" fmla="*/ 4681537 h 5376862"/>
                <a:gd name="connsiteX43-819" fmla="*/ 2281238 w 5427663"/>
                <a:gd name="connsiteY43-820" fmla="*/ 5138737 h 5376862"/>
                <a:gd name="connsiteX44-821" fmla="*/ 2976563 w 5427663"/>
                <a:gd name="connsiteY44-822" fmla="*/ 5376862 h 5376862"/>
                <a:gd name="connsiteX0-823" fmla="*/ 2976563 w 5427663"/>
                <a:gd name="connsiteY0-824" fmla="*/ 5376862 h 5376862"/>
                <a:gd name="connsiteX1-825" fmla="*/ 1976438 w 5427663"/>
                <a:gd name="connsiteY1-826" fmla="*/ 4710112 h 5376862"/>
                <a:gd name="connsiteX2-827" fmla="*/ 1366838 w 5427663"/>
                <a:gd name="connsiteY2-828" fmla="*/ 3643312 h 5376862"/>
                <a:gd name="connsiteX3-829" fmla="*/ 1099022 w 5427663"/>
                <a:gd name="connsiteY3-830" fmla="*/ 3368203 h 5376862"/>
                <a:gd name="connsiteX4-831" fmla="*/ 1042988 w 5427663"/>
                <a:gd name="connsiteY4-832" fmla="*/ 3090862 h 5376862"/>
                <a:gd name="connsiteX5-833" fmla="*/ 1404938 w 5427663"/>
                <a:gd name="connsiteY5-834" fmla="*/ 2586037 h 5376862"/>
                <a:gd name="connsiteX6-835" fmla="*/ 2414588 w 5427663"/>
                <a:gd name="connsiteY6-836" fmla="*/ 1995487 h 5376862"/>
                <a:gd name="connsiteX7-837" fmla="*/ 3014663 w 5427663"/>
                <a:gd name="connsiteY7-838" fmla="*/ 1643062 h 5376862"/>
                <a:gd name="connsiteX8-839" fmla="*/ 2995613 w 5427663"/>
                <a:gd name="connsiteY8-840" fmla="*/ 1938337 h 5376862"/>
                <a:gd name="connsiteX9-841" fmla="*/ 2738438 w 5427663"/>
                <a:gd name="connsiteY9-842" fmla="*/ 2576512 h 5376862"/>
                <a:gd name="connsiteX10-843" fmla="*/ 3233738 w 5427663"/>
                <a:gd name="connsiteY10-844" fmla="*/ 2090737 h 5376862"/>
                <a:gd name="connsiteX11-845" fmla="*/ 3548063 w 5427663"/>
                <a:gd name="connsiteY11-846" fmla="*/ 1643062 h 5376862"/>
                <a:gd name="connsiteX12-847" fmla="*/ 3690938 w 5427663"/>
                <a:gd name="connsiteY12-848" fmla="*/ 1900237 h 5376862"/>
                <a:gd name="connsiteX13-849" fmla="*/ 3986213 w 5427663"/>
                <a:gd name="connsiteY13-850" fmla="*/ 2205037 h 5376862"/>
                <a:gd name="connsiteX14-851" fmla="*/ 3919538 w 5427663"/>
                <a:gd name="connsiteY14-852" fmla="*/ 1909762 h 5376862"/>
                <a:gd name="connsiteX15-853" fmla="*/ 3910013 w 5427663"/>
                <a:gd name="connsiteY15-854" fmla="*/ 1709737 h 5376862"/>
                <a:gd name="connsiteX16-855" fmla="*/ 4157663 w 5427663"/>
                <a:gd name="connsiteY16-856" fmla="*/ 2033587 h 5376862"/>
                <a:gd name="connsiteX17-857" fmla="*/ 4243388 w 5427663"/>
                <a:gd name="connsiteY17-858" fmla="*/ 2062162 h 5376862"/>
                <a:gd name="connsiteX18-859" fmla="*/ 4138613 w 5427663"/>
                <a:gd name="connsiteY18-860" fmla="*/ 1728787 h 5376862"/>
                <a:gd name="connsiteX19-861" fmla="*/ 4138613 w 5427663"/>
                <a:gd name="connsiteY19-862" fmla="*/ 1395412 h 5376862"/>
                <a:gd name="connsiteX20-863" fmla="*/ 4395788 w 5427663"/>
                <a:gd name="connsiteY20-864" fmla="*/ 1109662 h 5376862"/>
                <a:gd name="connsiteX21-865" fmla="*/ 4652963 w 5427663"/>
                <a:gd name="connsiteY21-866" fmla="*/ 1252537 h 5376862"/>
                <a:gd name="connsiteX22-867" fmla="*/ 4843438 w 5427663"/>
                <a:gd name="connsiteY22-868" fmla="*/ 2072059 h 5376862"/>
                <a:gd name="connsiteX23-869" fmla="*/ 5062538 w 5427663"/>
                <a:gd name="connsiteY23-870" fmla="*/ 2243137 h 5376862"/>
                <a:gd name="connsiteX24-871" fmla="*/ 5186363 w 5427663"/>
                <a:gd name="connsiteY24-872" fmla="*/ 2871787 h 5376862"/>
                <a:gd name="connsiteX25-873" fmla="*/ 5395913 w 5427663"/>
                <a:gd name="connsiteY25-874" fmla="*/ 2395537 h 5376862"/>
                <a:gd name="connsiteX26-875" fmla="*/ 5376863 w 5427663"/>
                <a:gd name="connsiteY26-876" fmla="*/ 1195387 h 5376862"/>
                <a:gd name="connsiteX27-877" fmla="*/ 5148263 w 5427663"/>
                <a:gd name="connsiteY27-878" fmla="*/ 376237 h 5376862"/>
                <a:gd name="connsiteX28-879" fmla="*/ 3786188 w 5427663"/>
                <a:gd name="connsiteY28-880" fmla="*/ 33337 h 5376862"/>
                <a:gd name="connsiteX29-881" fmla="*/ 2281238 w 5427663"/>
                <a:gd name="connsiteY29-882" fmla="*/ 176212 h 5376862"/>
                <a:gd name="connsiteX30-883" fmla="*/ 1243013 w 5427663"/>
                <a:gd name="connsiteY30-884" fmla="*/ 804862 h 5376862"/>
                <a:gd name="connsiteX31-885" fmla="*/ 757238 w 5427663"/>
                <a:gd name="connsiteY31-886" fmla="*/ 1490662 h 5376862"/>
                <a:gd name="connsiteX32-887" fmla="*/ 452438 w 5427663"/>
                <a:gd name="connsiteY32-888" fmla="*/ 1957387 h 5376862"/>
                <a:gd name="connsiteX33-889" fmla="*/ 414338 w 5427663"/>
                <a:gd name="connsiteY33-890" fmla="*/ 2195512 h 5376862"/>
                <a:gd name="connsiteX34-891" fmla="*/ 785813 w 5427663"/>
                <a:gd name="connsiteY34-892" fmla="*/ 2871787 h 5376862"/>
                <a:gd name="connsiteX35-893" fmla="*/ 823913 w 5427663"/>
                <a:gd name="connsiteY35-894" fmla="*/ 3195637 h 5376862"/>
                <a:gd name="connsiteX36-895" fmla="*/ 271463 w 5427663"/>
                <a:gd name="connsiteY36-896" fmla="*/ 2605087 h 5376862"/>
                <a:gd name="connsiteX37-897" fmla="*/ 4763 w 5427663"/>
                <a:gd name="connsiteY37-898" fmla="*/ 3281362 h 5376862"/>
                <a:gd name="connsiteX38-899" fmla="*/ 242888 w 5427663"/>
                <a:gd name="connsiteY38-900" fmla="*/ 3690937 h 5376862"/>
                <a:gd name="connsiteX39-901" fmla="*/ 404813 w 5427663"/>
                <a:gd name="connsiteY39-902" fmla="*/ 3976687 h 5376862"/>
                <a:gd name="connsiteX40-903" fmla="*/ 1233488 w 5427663"/>
                <a:gd name="connsiteY40-904" fmla="*/ 4271962 h 5376862"/>
                <a:gd name="connsiteX41-905" fmla="*/ 1614488 w 5427663"/>
                <a:gd name="connsiteY41-906" fmla="*/ 4681537 h 5376862"/>
                <a:gd name="connsiteX42-907" fmla="*/ 2281238 w 5427663"/>
                <a:gd name="connsiteY42-908" fmla="*/ 5138737 h 5376862"/>
                <a:gd name="connsiteX43-909" fmla="*/ 2976563 w 5427663"/>
                <a:gd name="connsiteY43-910" fmla="*/ 5376862 h 5376862"/>
                <a:gd name="connsiteX0-911" fmla="*/ 2976563 w 5427663"/>
                <a:gd name="connsiteY0-912" fmla="*/ 5376862 h 5376862"/>
                <a:gd name="connsiteX1-913" fmla="*/ 1976438 w 5427663"/>
                <a:gd name="connsiteY1-914" fmla="*/ 4710112 h 5376862"/>
                <a:gd name="connsiteX2-915" fmla="*/ 1366838 w 5427663"/>
                <a:gd name="connsiteY2-916" fmla="*/ 3643312 h 5376862"/>
                <a:gd name="connsiteX3-917" fmla="*/ 1099022 w 5427663"/>
                <a:gd name="connsiteY3-918" fmla="*/ 3368203 h 5376862"/>
                <a:gd name="connsiteX4-919" fmla="*/ 1042988 w 5427663"/>
                <a:gd name="connsiteY4-920" fmla="*/ 3090862 h 5376862"/>
                <a:gd name="connsiteX5-921" fmla="*/ 1404938 w 5427663"/>
                <a:gd name="connsiteY5-922" fmla="*/ 2586037 h 5376862"/>
                <a:gd name="connsiteX6-923" fmla="*/ 2414588 w 5427663"/>
                <a:gd name="connsiteY6-924" fmla="*/ 1995487 h 5376862"/>
                <a:gd name="connsiteX7-925" fmla="*/ 3014663 w 5427663"/>
                <a:gd name="connsiteY7-926" fmla="*/ 1643062 h 5376862"/>
                <a:gd name="connsiteX8-927" fmla="*/ 2995613 w 5427663"/>
                <a:gd name="connsiteY8-928" fmla="*/ 1938337 h 5376862"/>
                <a:gd name="connsiteX9-929" fmla="*/ 2738438 w 5427663"/>
                <a:gd name="connsiteY9-930" fmla="*/ 2576512 h 5376862"/>
                <a:gd name="connsiteX10-931" fmla="*/ 3233738 w 5427663"/>
                <a:gd name="connsiteY10-932" fmla="*/ 2090737 h 5376862"/>
                <a:gd name="connsiteX11-933" fmla="*/ 3548063 w 5427663"/>
                <a:gd name="connsiteY11-934" fmla="*/ 1643062 h 5376862"/>
                <a:gd name="connsiteX12-935" fmla="*/ 3690938 w 5427663"/>
                <a:gd name="connsiteY12-936" fmla="*/ 1900237 h 5376862"/>
                <a:gd name="connsiteX13-937" fmla="*/ 3986213 w 5427663"/>
                <a:gd name="connsiteY13-938" fmla="*/ 2205037 h 5376862"/>
                <a:gd name="connsiteX14-939" fmla="*/ 3919538 w 5427663"/>
                <a:gd name="connsiteY14-940" fmla="*/ 1909762 h 5376862"/>
                <a:gd name="connsiteX15-941" fmla="*/ 3910013 w 5427663"/>
                <a:gd name="connsiteY15-942" fmla="*/ 1709737 h 5376862"/>
                <a:gd name="connsiteX16-943" fmla="*/ 4157663 w 5427663"/>
                <a:gd name="connsiteY16-944" fmla="*/ 2033587 h 5376862"/>
                <a:gd name="connsiteX17-945" fmla="*/ 4243388 w 5427663"/>
                <a:gd name="connsiteY17-946" fmla="*/ 2062162 h 5376862"/>
                <a:gd name="connsiteX18-947" fmla="*/ 4138613 w 5427663"/>
                <a:gd name="connsiteY18-948" fmla="*/ 1728787 h 5376862"/>
                <a:gd name="connsiteX19-949" fmla="*/ 4138613 w 5427663"/>
                <a:gd name="connsiteY19-950" fmla="*/ 1395412 h 5376862"/>
                <a:gd name="connsiteX20-951" fmla="*/ 4395788 w 5427663"/>
                <a:gd name="connsiteY20-952" fmla="*/ 1109662 h 5376862"/>
                <a:gd name="connsiteX21-953" fmla="*/ 4652963 w 5427663"/>
                <a:gd name="connsiteY21-954" fmla="*/ 1252537 h 5376862"/>
                <a:gd name="connsiteX22-955" fmla="*/ 4843438 w 5427663"/>
                <a:gd name="connsiteY22-956" fmla="*/ 2072059 h 5376862"/>
                <a:gd name="connsiteX23-957" fmla="*/ 5062538 w 5427663"/>
                <a:gd name="connsiteY23-958" fmla="*/ 2243137 h 5376862"/>
                <a:gd name="connsiteX24-959" fmla="*/ 5186363 w 5427663"/>
                <a:gd name="connsiteY24-960" fmla="*/ 2871787 h 5376862"/>
                <a:gd name="connsiteX25-961" fmla="*/ 5395913 w 5427663"/>
                <a:gd name="connsiteY25-962" fmla="*/ 2395537 h 5376862"/>
                <a:gd name="connsiteX26-963" fmla="*/ 5376863 w 5427663"/>
                <a:gd name="connsiteY26-964" fmla="*/ 1195387 h 5376862"/>
                <a:gd name="connsiteX27-965" fmla="*/ 5148263 w 5427663"/>
                <a:gd name="connsiteY27-966" fmla="*/ 376237 h 5376862"/>
                <a:gd name="connsiteX28-967" fmla="*/ 3786188 w 5427663"/>
                <a:gd name="connsiteY28-968" fmla="*/ 33337 h 5376862"/>
                <a:gd name="connsiteX29-969" fmla="*/ 2281238 w 5427663"/>
                <a:gd name="connsiteY29-970" fmla="*/ 176212 h 5376862"/>
                <a:gd name="connsiteX30-971" fmla="*/ 1243013 w 5427663"/>
                <a:gd name="connsiteY30-972" fmla="*/ 804862 h 5376862"/>
                <a:gd name="connsiteX31-973" fmla="*/ 757238 w 5427663"/>
                <a:gd name="connsiteY31-974" fmla="*/ 1490662 h 5376862"/>
                <a:gd name="connsiteX32-975" fmla="*/ 452438 w 5427663"/>
                <a:gd name="connsiteY32-976" fmla="*/ 1957387 h 5376862"/>
                <a:gd name="connsiteX33-977" fmla="*/ 414338 w 5427663"/>
                <a:gd name="connsiteY33-978" fmla="*/ 2195512 h 5376862"/>
                <a:gd name="connsiteX34-979" fmla="*/ 785813 w 5427663"/>
                <a:gd name="connsiteY34-980" fmla="*/ 2871787 h 5376862"/>
                <a:gd name="connsiteX35-981" fmla="*/ 823913 w 5427663"/>
                <a:gd name="connsiteY35-982" fmla="*/ 3195637 h 5376862"/>
                <a:gd name="connsiteX36-983" fmla="*/ 271463 w 5427663"/>
                <a:gd name="connsiteY36-984" fmla="*/ 2605087 h 5376862"/>
                <a:gd name="connsiteX37-985" fmla="*/ 4763 w 5427663"/>
                <a:gd name="connsiteY37-986" fmla="*/ 3281362 h 5376862"/>
                <a:gd name="connsiteX38-987" fmla="*/ 242888 w 5427663"/>
                <a:gd name="connsiteY38-988" fmla="*/ 3690937 h 5376862"/>
                <a:gd name="connsiteX39-989" fmla="*/ 404813 w 5427663"/>
                <a:gd name="connsiteY39-990" fmla="*/ 3976687 h 5376862"/>
                <a:gd name="connsiteX40-991" fmla="*/ 1233488 w 5427663"/>
                <a:gd name="connsiteY40-992" fmla="*/ 4271962 h 5376862"/>
                <a:gd name="connsiteX41-993" fmla="*/ 1614488 w 5427663"/>
                <a:gd name="connsiteY41-994" fmla="*/ 4681537 h 5376862"/>
                <a:gd name="connsiteX42-995" fmla="*/ 2281238 w 5427663"/>
                <a:gd name="connsiteY42-996" fmla="*/ 5138737 h 5376862"/>
                <a:gd name="connsiteX43-997" fmla="*/ 2976563 w 5427663"/>
                <a:gd name="connsiteY43-998" fmla="*/ 5376862 h 5376862"/>
                <a:gd name="connsiteX0-999" fmla="*/ 2976563 w 5427663"/>
                <a:gd name="connsiteY0-1000" fmla="*/ 5376862 h 5376862"/>
                <a:gd name="connsiteX1-1001" fmla="*/ 1976438 w 5427663"/>
                <a:gd name="connsiteY1-1002" fmla="*/ 4710112 h 5376862"/>
                <a:gd name="connsiteX2-1003" fmla="*/ 1366838 w 5427663"/>
                <a:gd name="connsiteY2-1004" fmla="*/ 3643312 h 5376862"/>
                <a:gd name="connsiteX3-1005" fmla="*/ 1099022 w 5427663"/>
                <a:gd name="connsiteY3-1006" fmla="*/ 3368203 h 5376862"/>
                <a:gd name="connsiteX4-1007" fmla="*/ 1042988 w 5427663"/>
                <a:gd name="connsiteY4-1008" fmla="*/ 3090862 h 5376862"/>
                <a:gd name="connsiteX5-1009" fmla="*/ 1404938 w 5427663"/>
                <a:gd name="connsiteY5-1010" fmla="*/ 2586037 h 5376862"/>
                <a:gd name="connsiteX6-1011" fmla="*/ 2414588 w 5427663"/>
                <a:gd name="connsiteY6-1012" fmla="*/ 1995487 h 5376862"/>
                <a:gd name="connsiteX7-1013" fmla="*/ 3014663 w 5427663"/>
                <a:gd name="connsiteY7-1014" fmla="*/ 1643062 h 5376862"/>
                <a:gd name="connsiteX8-1015" fmla="*/ 2995613 w 5427663"/>
                <a:gd name="connsiteY8-1016" fmla="*/ 1938337 h 5376862"/>
                <a:gd name="connsiteX9-1017" fmla="*/ 2738438 w 5427663"/>
                <a:gd name="connsiteY9-1018" fmla="*/ 2576512 h 5376862"/>
                <a:gd name="connsiteX10-1019" fmla="*/ 3233738 w 5427663"/>
                <a:gd name="connsiteY10-1020" fmla="*/ 2090737 h 5376862"/>
                <a:gd name="connsiteX11-1021" fmla="*/ 3548063 w 5427663"/>
                <a:gd name="connsiteY11-1022" fmla="*/ 1643062 h 5376862"/>
                <a:gd name="connsiteX12-1023" fmla="*/ 3690938 w 5427663"/>
                <a:gd name="connsiteY12-1024" fmla="*/ 1900237 h 5376862"/>
                <a:gd name="connsiteX13-1025" fmla="*/ 3986213 w 5427663"/>
                <a:gd name="connsiteY13-1026" fmla="*/ 2205037 h 5376862"/>
                <a:gd name="connsiteX14-1027" fmla="*/ 3919538 w 5427663"/>
                <a:gd name="connsiteY14-1028" fmla="*/ 1909762 h 5376862"/>
                <a:gd name="connsiteX15-1029" fmla="*/ 3910013 w 5427663"/>
                <a:gd name="connsiteY15-1030" fmla="*/ 1709737 h 5376862"/>
                <a:gd name="connsiteX16-1031" fmla="*/ 4157663 w 5427663"/>
                <a:gd name="connsiteY16-1032" fmla="*/ 2033587 h 5376862"/>
                <a:gd name="connsiteX17-1033" fmla="*/ 4243388 w 5427663"/>
                <a:gd name="connsiteY17-1034" fmla="*/ 2062162 h 5376862"/>
                <a:gd name="connsiteX18-1035" fmla="*/ 4138613 w 5427663"/>
                <a:gd name="connsiteY18-1036" fmla="*/ 1728787 h 5376862"/>
                <a:gd name="connsiteX19-1037" fmla="*/ 4138613 w 5427663"/>
                <a:gd name="connsiteY19-1038" fmla="*/ 1395412 h 5376862"/>
                <a:gd name="connsiteX20-1039" fmla="*/ 4395788 w 5427663"/>
                <a:gd name="connsiteY20-1040" fmla="*/ 1109662 h 5376862"/>
                <a:gd name="connsiteX21-1041" fmla="*/ 4652963 w 5427663"/>
                <a:gd name="connsiteY21-1042" fmla="*/ 1252537 h 5376862"/>
                <a:gd name="connsiteX22-1043" fmla="*/ 4843438 w 5427663"/>
                <a:gd name="connsiteY22-1044" fmla="*/ 2072059 h 5376862"/>
                <a:gd name="connsiteX23-1045" fmla="*/ 5062538 w 5427663"/>
                <a:gd name="connsiteY23-1046" fmla="*/ 2243137 h 5376862"/>
                <a:gd name="connsiteX24-1047" fmla="*/ 5186363 w 5427663"/>
                <a:gd name="connsiteY24-1048" fmla="*/ 2871787 h 5376862"/>
                <a:gd name="connsiteX25-1049" fmla="*/ 5395913 w 5427663"/>
                <a:gd name="connsiteY25-1050" fmla="*/ 2395537 h 5376862"/>
                <a:gd name="connsiteX26-1051" fmla="*/ 5376863 w 5427663"/>
                <a:gd name="connsiteY26-1052" fmla="*/ 1195387 h 5376862"/>
                <a:gd name="connsiteX27-1053" fmla="*/ 5148263 w 5427663"/>
                <a:gd name="connsiteY27-1054" fmla="*/ 376237 h 5376862"/>
                <a:gd name="connsiteX28-1055" fmla="*/ 3786188 w 5427663"/>
                <a:gd name="connsiteY28-1056" fmla="*/ 33337 h 5376862"/>
                <a:gd name="connsiteX29-1057" fmla="*/ 2281238 w 5427663"/>
                <a:gd name="connsiteY29-1058" fmla="*/ 176212 h 5376862"/>
                <a:gd name="connsiteX30-1059" fmla="*/ 1243013 w 5427663"/>
                <a:gd name="connsiteY30-1060" fmla="*/ 804862 h 5376862"/>
                <a:gd name="connsiteX31-1061" fmla="*/ 757238 w 5427663"/>
                <a:gd name="connsiteY31-1062" fmla="*/ 1490662 h 5376862"/>
                <a:gd name="connsiteX32-1063" fmla="*/ 452438 w 5427663"/>
                <a:gd name="connsiteY32-1064" fmla="*/ 1957387 h 5376862"/>
                <a:gd name="connsiteX33-1065" fmla="*/ 414338 w 5427663"/>
                <a:gd name="connsiteY33-1066" fmla="*/ 2195512 h 5376862"/>
                <a:gd name="connsiteX34-1067" fmla="*/ 785813 w 5427663"/>
                <a:gd name="connsiteY34-1068" fmla="*/ 2871787 h 5376862"/>
                <a:gd name="connsiteX35-1069" fmla="*/ 823913 w 5427663"/>
                <a:gd name="connsiteY35-1070" fmla="*/ 3195637 h 5376862"/>
                <a:gd name="connsiteX36-1071" fmla="*/ 271463 w 5427663"/>
                <a:gd name="connsiteY36-1072" fmla="*/ 2605087 h 5376862"/>
                <a:gd name="connsiteX37-1073" fmla="*/ 4763 w 5427663"/>
                <a:gd name="connsiteY37-1074" fmla="*/ 3281362 h 5376862"/>
                <a:gd name="connsiteX38-1075" fmla="*/ 242888 w 5427663"/>
                <a:gd name="connsiteY38-1076" fmla="*/ 3690937 h 5376862"/>
                <a:gd name="connsiteX39-1077" fmla="*/ 404813 w 5427663"/>
                <a:gd name="connsiteY39-1078" fmla="*/ 3976687 h 5376862"/>
                <a:gd name="connsiteX40-1079" fmla="*/ 1233488 w 5427663"/>
                <a:gd name="connsiteY40-1080" fmla="*/ 4271962 h 5376862"/>
                <a:gd name="connsiteX41-1081" fmla="*/ 1614488 w 5427663"/>
                <a:gd name="connsiteY41-1082" fmla="*/ 4681537 h 5376862"/>
                <a:gd name="connsiteX42-1083" fmla="*/ 2281238 w 5427663"/>
                <a:gd name="connsiteY42-1084" fmla="*/ 5138737 h 5376862"/>
                <a:gd name="connsiteX43-1085" fmla="*/ 2976563 w 5427663"/>
                <a:gd name="connsiteY43-1086" fmla="*/ 5376862 h 5376862"/>
                <a:gd name="connsiteX0-1087" fmla="*/ 2976563 w 5427663"/>
                <a:gd name="connsiteY0-1088" fmla="*/ 5376862 h 5376862"/>
                <a:gd name="connsiteX1-1089" fmla="*/ 1976438 w 5427663"/>
                <a:gd name="connsiteY1-1090" fmla="*/ 4710112 h 5376862"/>
                <a:gd name="connsiteX2-1091" fmla="*/ 1366838 w 5427663"/>
                <a:gd name="connsiteY2-1092" fmla="*/ 3643312 h 5376862"/>
                <a:gd name="connsiteX3-1093" fmla="*/ 1099022 w 5427663"/>
                <a:gd name="connsiteY3-1094" fmla="*/ 3368203 h 5376862"/>
                <a:gd name="connsiteX4-1095" fmla="*/ 1042988 w 5427663"/>
                <a:gd name="connsiteY4-1096" fmla="*/ 3090862 h 5376862"/>
                <a:gd name="connsiteX5-1097" fmla="*/ 1404938 w 5427663"/>
                <a:gd name="connsiteY5-1098" fmla="*/ 2586037 h 5376862"/>
                <a:gd name="connsiteX6-1099" fmla="*/ 2414588 w 5427663"/>
                <a:gd name="connsiteY6-1100" fmla="*/ 1995487 h 5376862"/>
                <a:gd name="connsiteX7-1101" fmla="*/ 3014663 w 5427663"/>
                <a:gd name="connsiteY7-1102" fmla="*/ 1643062 h 5376862"/>
                <a:gd name="connsiteX8-1103" fmla="*/ 2995613 w 5427663"/>
                <a:gd name="connsiteY8-1104" fmla="*/ 1938337 h 5376862"/>
                <a:gd name="connsiteX9-1105" fmla="*/ 2738438 w 5427663"/>
                <a:gd name="connsiteY9-1106" fmla="*/ 2576512 h 5376862"/>
                <a:gd name="connsiteX10-1107" fmla="*/ 3233738 w 5427663"/>
                <a:gd name="connsiteY10-1108" fmla="*/ 2090737 h 5376862"/>
                <a:gd name="connsiteX11-1109" fmla="*/ 3548063 w 5427663"/>
                <a:gd name="connsiteY11-1110" fmla="*/ 1643062 h 5376862"/>
                <a:gd name="connsiteX12-1111" fmla="*/ 3690938 w 5427663"/>
                <a:gd name="connsiteY12-1112" fmla="*/ 1900237 h 5376862"/>
                <a:gd name="connsiteX13-1113" fmla="*/ 3986213 w 5427663"/>
                <a:gd name="connsiteY13-1114" fmla="*/ 2205037 h 5376862"/>
                <a:gd name="connsiteX14-1115" fmla="*/ 3919538 w 5427663"/>
                <a:gd name="connsiteY14-1116" fmla="*/ 1909762 h 5376862"/>
                <a:gd name="connsiteX15-1117" fmla="*/ 3910013 w 5427663"/>
                <a:gd name="connsiteY15-1118" fmla="*/ 1709737 h 5376862"/>
                <a:gd name="connsiteX16-1119" fmla="*/ 4157663 w 5427663"/>
                <a:gd name="connsiteY16-1120" fmla="*/ 2033587 h 5376862"/>
                <a:gd name="connsiteX17-1121" fmla="*/ 4243388 w 5427663"/>
                <a:gd name="connsiteY17-1122" fmla="*/ 2062162 h 5376862"/>
                <a:gd name="connsiteX18-1123" fmla="*/ 4138613 w 5427663"/>
                <a:gd name="connsiteY18-1124" fmla="*/ 1728787 h 5376862"/>
                <a:gd name="connsiteX19-1125" fmla="*/ 4138613 w 5427663"/>
                <a:gd name="connsiteY19-1126" fmla="*/ 1395412 h 5376862"/>
                <a:gd name="connsiteX20-1127" fmla="*/ 4395788 w 5427663"/>
                <a:gd name="connsiteY20-1128" fmla="*/ 1109662 h 5376862"/>
                <a:gd name="connsiteX21-1129" fmla="*/ 4652963 w 5427663"/>
                <a:gd name="connsiteY21-1130" fmla="*/ 1252537 h 5376862"/>
                <a:gd name="connsiteX22-1131" fmla="*/ 4843438 w 5427663"/>
                <a:gd name="connsiteY22-1132" fmla="*/ 2072059 h 5376862"/>
                <a:gd name="connsiteX23-1133" fmla="*/ 5062538 w 5427663"/>
                <a:gd name="connsiteY23-1134" fmla="*/ 2243137 h 5376862"/>
                <a:gd name="connsiteX24-1135" fmla="*/ 5186363 w 5427663"/>
                <a:gd name="connsiteY24-1136" fmla="*/ 2871787 h 5376862"/>
                <a:gd name="connsiteX25-1137" fmla="*/ 5395913 w 5427663"/>
                <a:gd name="connsiteY25-1138" fmla="*/ 2395537 h 5376862"/>
                <a:gd name="connsiteX26-1139" fmla="*/ 5376863 w 5427663"/>
                <a:gd name="connsiteY26-1140" fmla="*/ 1195387 h 5376862"/>
                <a:gd name="connsiteX27-1141" fmla="*/ 5148263 w 5427663"/>
                <a:gd name="connsiteY27-1142" fmla="*/ 376237 h 5376862"/>
                <a:gd name="connsiteX28-1143" fmla="*/ 3786188 w 5427663"/>
                <a:gd name="connsiteY28-1144" fmla="*/ 33337 h 5376862"/>
                <a:gd name="connsiteX29-1145" fmla="*/ 2281238 w 5427663"/>
                <a:gd name="connsiteY29-1146" fmla="*/ 176212 h 5376862"/>
                <a:gd name="connsiteX30-1147" fmla="*/ 1243013 w 5427663"/>
                <a:gd name="connsiteY30-1148" fmla="*/ 804862 h 5376862"/>
                <a:gd name="connsiteX31-1149" fmla="*/ 757238 w 5427663"/>
                <a:gd name="connsiteY31-1150" fmla="*/ 1490662 h 5376862"/>
                <a:gd name="connsiteX32-1151" fmla="*/ 452438 w 5427663"/>
                <a:gd name="connsiteY32-1152" fmla="*/ 1957387 h 5376862"/>
                <a:gd name="connsiteX33-1153" fmla="*/ 414338 w 5427663"/>
                <a:gd name="connsiteY33-1154" fmla="*/ 2195512 h 5376862"/>
                <a:gd name="connsiteX34-1155" fmla="*/ 785813 w 5427663"/>
                <a:gd name="connsiteY34-1156" fmla="*/ 2871787 h 5376862"/>
                <a:gd name="connsiteX35-1157" fmla="*/ 823913 w 5427663"/>
                <a:gd name="connsiteY35-1158" fmla="*/ 3195637 h 5376862"/>
                <a:gd name="connsiteX36-1159" fmla="*/ 271463 w 5427663"/>
                <a:gd name="connsiteY36-1160" fmla="*/ 2605087 h 5376862"/>
                <a:gd name="connsiteX37-1161" fmla="*/ 4763 w 5427663"/>
                <a:gd name="connsiteY37-1162" fmla="*/ 3281362 h 5376862"/>
                <a:gd name="connsiteX38-1163" fmla="*/ 242888 w 5427663"/>
                <a:gd name="connsiteY38-1164" fmla="*/ 3690937 h 5376862"/>
                <a:gd name="connsiteX39-1165" fmla="*/ 404813 w 5427663"/>
                <a:gd name="connsiteY39-1166" fmla="*/ 3976687 h 5376862"/>
                <a:gd name="connsiteX40-1167" fmla="*/ 1233488 w 5427663"/>
                <a:gd name="connsiteY40-1168" fmla="*/ 4271962 h 5376862"/>
                <a:gd name="connsiteX41-1169" fmla="*/ 1614488 w 5427663"/>
                <a:gd name="connsiteY41-1170" fmla="*/ 4681537 h 5376862"/>
                <a:gd name="connsiteX42-1171" fmla="*/ 2281238 w 5427663"/>
                <a:gd name="connsiteY42-1172" fmla="*/ 5138737 h 5376862"/>
                <a:gd name="connsiteX43-1173" fmla="*/ 2976563 w 5427663"/>
                <a:gd name="connsiteY43-1174" fmla="*/ 5376862 h 5376862"/>
                <a:gd name="connsiteX0-1175" fmla="*/ 2976563 w 5427663"/>
                <a:gd name="connsiteY0-1176" fmla="*/ 5376862 h 5376862"/>
                <a:gd name="connsiteX1-1177" fmla="*/ 1976438 w 5427663"/>
                <a:gd name="connsiteY1-1178" fmla="*/ 4710112 h 5376862"/>
                <a:gd name="connsiteX2-1179" fmla="*/ 1366838 w 5427663"/>
                <a:gd name="connsiteY2-1180" fmla="*/ 3643312 h 5376862"/>
                <a:gd name="connsiteX3-1181" fmla="*/ 1099022 w 5427663"/>
                <a:gd name="connsiteY3-1182" fmla="*/ 3368203 h 5376862"/>
                <a:gd name="connsiteX4-1183" fmla="*/ 1042988 w 5427663"/>
                <a:gd name="connsiteY4-1184" fmla="*/ 3090862 h 5376862"/>
                <a:gd name="connsiteX5-1185" fmla="*/ 1404938 w 5427663"/>
                <a:gd name="connsiteY5-1186" fmla="*/ 2586037 h 5376862"/>
                <a:gd name="connsiteX6-1187" fmla="*/ 2414588 w 5427663"/>
                <a:gd name="connsiteY6-1188" fmla="*/ 1995487 h 5376862"/>
                <a:gd name="connsiteX7-1189" fmla="*/ 3014663 w 5427663"/>
                <a:gd name="connsiteY7-1190" fmla="*/ 1643062 h 5376862"/>
                <a:gd name="connsiteX8-1191" fmla="*/ 2995613 w 5427663"/>
                <a:gd name="connsiteY8-1192" fmla="*/ 1938337 h 5376862"/>
                <a:gd name="connsiteX9-1193" fmla="*/ 2738438 w 5427663"/>
                <a:gd name="connsiteY9-1194" fmla="*/ 2576512 h 5376862"/>
                <a:gd name="connsiteX10-1195" fmla="*/ 3233738 w 5427663"/>
                <a:gd name="connsiteY10-1196" fmla="*/ 2090737 h 5376862"/>
                <a:gd name="connsiteX11-1197" fmla="*/ 3548063 w 5427663"/>
                <a:gd name="connsiteY11-1198" fmla="*/ 1643062 h 5376862"/>
                <a:gd name="connsiteX12-1199" fmla="*/ 3690938 w 5427663"/>
                <a:gd name="connsiteY12-1200" fmla="*/ 1900237 h 5376862"/>
                <a:gd name="connsiteX13-1201" fmla="*/ 3986213 w 5427663"/>
                <a:gd name="connsiteY13-1202" fmla="*/ 2205037 h 5376862"/>
                <a:gd name="connsiteX14-1203" fmla="*/ 3919538 w 5427663"/>
                <a:gd name="connsiteY14-1204" fmla="*/ 1909762 h 5376862"/>
                <a:gd name="connsiteX15-1205" fmla="*/ 3910013 w 5427663"/>
                <a:gd name="connsiteY15-1206" fmla="*/ 1709737 h 5376862"/>
                <a:gd name="connsiteX16-1207" fmla="*/ 4157663 w 5427663"/>
                <a:gd name="connsiteY16-1208" fmla="*/ 2033587 h 5376862"/>
                <a:gd name="connsiteX17-1209" fmla="*/ 4243388 w 5427663"/>
                <a:gd name="connsiteY17-1210" fmla="*/ 2062162 h 5376862"/>
                <a:gd name="connsiteX18-1211" fmla="*/ 4138613 w 5427663"/>
                <a:gd name="connsiteY18-1212" fmla="*/ 1728787 h 5376862"/>
                <a:gd name="connsiteX19-1213" fmla="*/ 4138613 w 5427663"/>
                <a:gd name="connsiteY19-1214" fmla="*/ 1395412 h 5376862"/>
                <a:gd name="connsiteX20-1215" fmla="*/ 4395788 w 5427663"/>
                <a:gd name="connsiteY20-1216" fmla="*/ 1109662 h 5376862"/>
                <a:gd name="connsiteX21-1217" fmla="*/ 4652963 w 5427663"/>
                <a:gd name="connsiteY21-1218" fmla="*/ 1252537 h 5376862"/>
                <a:gd name="connsiteX22-1219" fmla="*/ 4843438 w 5427663"/>
                <a:gd name="connsiteY22-1220" fmla="*/ 2072059 h 5376862"/>
                <a:gd name="connsiteX23-1221" fmla="*/ 5062538 w 5427663"/>
                <a:gd name="connsiteY23-1222" fmla="*/ 2243137 h 5376862"/>
                <a:gd name="connsiteX24-1223" fmla="*/ 5186363 w 5427663"/>
                <a:gd name="connsiteY24-1224" fmla="*/ 2871787 h 5376862"/>
                <a:gd name="connsiteX25-1225" fmla="*/ 5395913 w 5427663"/>
                <a:gd name="connsiteY25-1226" fmla="*/ 2395537 h 5376862"/>
                <a:gd name="connsiteX26-1227" fmla="*/ 5376863 w 5427663"/>
                <a:gd name="connsiteY26-1228" fmla="*/ 1195387 h 5376862"/>
                <a:gd name="connsiteX27-1229" fmla="*/ 5148263 w 5427663"/>
                <a:gd name="connsiteY27-1230" fmla="*/ 376237 h 5376862"/>
                <a:gd name="connsiteX28-1231" fmla="*/ 3786188 w 5427663"/>
                <a:gd name="connsiteY28-1232" fmla="*/ 33337 h 5376862"/>
                <a:gd name="connsiteX29-1233" fmla="*/ 2281238 w 5427663"/>
                <a:gd name="connsiteY29-1234" fmla="*/ 176212 h 5376862"/>
                <a:gd name="connsiteX30-1235" fmla="*/ 1243013 w 5427663"/>
                <a:gd name="connsiteY30-1236" fmla="*/ 804862 h 5376862"/>
                <a:gd name="connsiteX31-1237" fmla="*/ 757238 w 5427663"/>
                <a:gd name="connsiteY31-1238" fmla="*/ 1490662 h 5376862"/>
                <a:gd name="connsiteX32-1239" fmla="*/ 452438 w 5427663"/>
                <a:gd name="connsiteY32-1240" fmla="*/ 1957387 h 5376862"/>
                <a:gd name="connsiteX33-1241" fmla="*/ 414338 w 5427663"/>
                <a:gd name="connsiteY33-1242" fmla="*/ 2195512 h 5376862"/>
                <a:gd name="connsiteX34-1243" fmla="*/ 785813 w 5427663"/>
                <a:gd name="connsiteY34-1244" fmla="*/ 2871787 h 5376862"/>
                <a:gd name="connsiteX35-1245" fmla="*/ 823913 w 5427663"/>
                <a:gd name="connsiteY35-1246" fmla="*/ 3195637 h 5376862"/>
                <a:gd name="connsiteX36-1247" fmla="*/ 271463 w 5427663"/>
                <a:gd name="connsiteY36-1248" fmla="*/ 2605087 h 5376862"/>
                <a:gd name="connsiteX37-1249" fmla="*/ 4763 w 5427663"/>
                <a:gd name="connsiteY37-1250" fmla="*/ 3281362 h 5376862"/>
                <a:gd name="connsiteX38-1251" fmla="*/ 242888 w 5427663"/>
                <a:gd name="connsiteY38-1252" fmla="*/ 3690937 h 5376862"/>
                <a:gd name="connsiteX39-1253" fmla="*/ 404813 w 5427663"/>
                <a:gd name="connsiteY39-1254" fmla="*/ 3976687 h 5376862"/>
                <a:gd name="connsiteX40-1255" fmla="*/ 1233488 w 5427663"/>
                <a:gd name="connsiteY40-1256" fmla="*/ 4271962 h 5376862"/>
                <a:gd name="connsiteX41-1257" fmla="*/ 1614488 w 5427663"/>
                <a:gd name="connsiteY41-1258" fmla="*/ 4681537 h 5376862"/>
                <a:gd name="connsiteX42-1259" fmla="*/ 2281238 w 5427663"/>
                <a:gd name="connsiteY42-1260" fmla="*/ 5138737 h 5376862"/>
                <a:gd name="connsiteX43-1261" fmla="*/ 2976563 w 5427663"/>
                <a:gd name="connsiteY43-1262" fmla="*/ 5376862 h 5376862"/>
              </a:gdLst>
              <a:ahLst/>
              <a:cxnLst>
                <a:cxn ang="0">
                  <a:pos x="connsiteX0-1175" y="connsiteY0-1176"/>
                </a:cxn>
                <a:cxn ang="0">
                  <a:pos x="connsiteX1-1177" y="connsiteY1-1178"/>
                </a:cxn>
                <a:cxn ang="0">
                  <a:pos x="connsiteX2-1179" y="connsiteY2-1180"/>
                </a:cxn>
                <a:cxn ang="0">
                  <a:pos x="connsiteX3-1181" y="connsiteY3-1182"/>
                </a:cxn>
                <a:cxn ang="0">
                  <a:pos x="connsiteX4-1183" y="connsiteY4-1184"/>
                </a:cxn>
                <a:cxn ang="0">
                  <a:pos x="connsiteX5-1185" y="connsiteY5-1186"/>
                </a:cxn>
                <a:cxn ang="0">
                  <a:pos x="connsiteX6-1187" y="connsiteY6-1188"/>
                </a:cxn>
                <a:cxn ang="0">
                  <a:pos x="connsiteX7-1189" y="connsiteY7-1190"/>
                </a:cxn>
                <a:cxn ang="0">
                  <a:pos x="connsiteX8-1191" y="connsiteY8-1192"/>
                </a:cxn>
                <a:cxn ang="0">
                  <a:pos x="connsiteX9-1193" y="connsiteY9-1194"/>
                </a:cxn>
                <a:cxn ang="0">
                  <a:pos x="connsiteX10-1195" y="connsiteY10-1196"/>
                </a:cxn>
                <a:cxn ang="0">
                  <a:pos x="connsiteX11-1197" y="connsiteY11-1198"/>
                </a:cxn>
                <a:cxn ang="0">
                  <a:pos x="connsiteX12-1199" y="connsiteY12-1200"/>
                </a:cxn>
                <a:cxn ang="0">
                  <a:pos x="connsiteX13-1201" y="connsiteY13-1202"/>
                </a:cxn>
                <a:cxn ang="0">
                  <a:pos x="connsiteX14-1203" y="connsiteY14-1204"/>
                </a:cxn>
                <a:cxn ang="0">
                  <a:pos x="connsiteX15-1205" y="connsiteY15-1206"/>
                </a:cxn>
                <a:cxn ang="0">
                  <a:pos x="connsiteX16-1207" y="connsiteY16-1208"/>
                </a:cxn>
                <a:cxn ang="0">
                  <a:pos x="connsiteX17-1209" y="connsiteY17-1210"/>
                </a:cxn>
                <a:cxn ang="0">
                  <a:pos x="connsiteX18-1211" y="connsiteY18-1212"/>
                </a:cxn>
                <a:cxn ang="0">
                  <a:pos x="connsiteX19-1213" y="connsiteY19-1214"/>
                </a:cxn>
                <a:cxn ang="0">
                  <a:pos x="connsiteX20-1215" y="connsiteY20-1216"/>
                </a:cxn>
                <a:cxn ang="0">
                  <a:pos x="connsiteX21-1217" y="connsiteY21-1218"/>
                </a:cxn>
                <a:cxn ang="0">
                  <a:pos x="connsiteX22-1219" y="connsiteY22-1220"/>
                </a:cxn>
                <a:cxn ang="0">
                  <a:pos x="connsiteX23-1221" y="connsiteY23-1222"/>
                </a:cxn>
                <a:cxn ang="0">
                  <a:pos x="connsiteX24-1223" y="connsiteY24-1224"/>
                </a:cxn>
                <a:cxn ang="0">
                  <a:pos x="connsiteX25-1225" y="connsiteY25-1226"/>
                </a:cxn>
                <a:cxn ang="0">
                  <a:pos x="connsiteX26-1227" y="connsiteY26-1228"/>
                </a:cxn>
                <a:cxn ang="0">
                  <a:pos x="connsiteX27-1229" y="connsiteY27-1230"/>
                </a:cxn>
                <a:cxn ang="0">
                  <a:pos x="connsiteX28-1231" y="connsiteY28-1232"/>
                </a:cxn>
                <a:cxn ang="0">
                  <a:pos x="connsiteX29-1233" y="connsiteY29-1234"/>
                </a:cxn>
                <a:cxn ang="0">
                  <a:pos x="connsiteX30-1235" y="connsiteY30-1236"/>
                </a:cxn>
                <a:cxn ang="0">
                  <a:pos x="connsiteX31-1237" y="connsiteY31-1238"/>
                </a:cxn>
                <a:cxn ang="0">
                  <a:pos x="connsiteX32-1239" y="connsiteY32-1240"/>
                </a:cxn>
                <a:cxn ang="0">
                  <a:pos x="connsiteX33-1241" y="connsiteY33-1242"/>
                </a:cxn>
                <a:cxn ang="0">
                  <a:pos x="connsiteX34-1243" y="connsiteY34-1244"/>
                </a:cxn>
                <a:cxn ang="0">
                  <a:pos x="connsiteX35-1245" y="connsiteY35-1246"/>
                </a:cxn>
                <a:cxn ang="0">
                  <a:pos x="connsiteX36-1247" y="connsiteY36-1248"/>
                </a:cxn>
                <a:cxn ang="0">
                  <a:pos x="connsiteX37-1249" y="connsiteY37-1250"/>
                </a:cxn>
                <a:cxn ang="0">
                  <a:pos x="connsiteX38-1251" y="connsiteY38-1252"/>
                </a:cxn>
                <a:cxn ang="0">
                  <a:pos x="connsiteX39-1253" y="connsiteY39-1254"/>
                </a:cxn>
                <a:cxn ang="0">
                  <a:pos x="connsiteX40-1255" y="connsiteY40-1256"/>
                </a:cxn>
                <a:cxn ang="0">
                  <a:pos x="connsiteX41-1257" y="connsiteY41-1258"/>
                </a:cxn>
                <a:cxn ang="0">
                  <a:pos x="connsiteX42-1259" y="connsiteY42-1260"/>
                </a:cxn>
                <a:cxn ang="0">
                  <a:pos x="connsiteX43-1261" y="connsiteY43-1262"/>
                </a:cxn>
              </a:cxnLst>
              <a:rect l="l" t="t" r="r" b="b"/>
              <a:pathLst>
                <a:path w="5427663" h="5376862">
                  <a:moveTo>
                    <a:pt x="2976563" y="5376862"/>
                  </a:moveTo>
                  <a:cubicBezTo>
                    <a:pt x="2643188" y="5154612"/>
                    <a:pt x="2311326" y="5037137"/>
                    <a:pt x="1976438" y="4710112"/>
                  </a:cubicBezTo>
                  <a:cubicBezTo>
                    <a:pt x="1722438" y="4429125"/>
                    <a:pt x="1440731" y="3903315"/>
                    <a:pt x="1366838" y="3643312"/>
                  </a:cubicBezTo>
                  <a:cubicBezTo>
                    <a:pt x="1223963" y="3411537"/>
                    <a:pt x="1152997" y="3460278"/>
                    <a:pt x="1099022" y="3368203"/>
                  </a:cubicBezTo>
                  <a:cubicBezTo>
                    <a:pt x="1045047" y="3276128"/>
                    <a:pt x="992002" y="3221223"/>
                    <a:pt x="1042988" y="3090862"/>
                  </a:cubicBezTo>
                  <a:cubicBezTo>
                    <a:pt x="1093974" y="2960501"/>
                    <a:pt x="1176338" y="2768599"/>
                    <a:pt x="1404938" y="2586037"/>
                  </a:cubicBezTo>
                  <a:cubicBezTo>
                    <a:pt x="1633538" y="2403475"/>
                    <a:pt x="2414588" y="1995487"/>
                    <a:pt x="2414588" y="1995487"/>
                  </a:cubicBezTo>
                  <a:lnTo>
                    <a:pt x="3014663" y="1643062"/>
                  </a:lnTo>
                  <a:cubicBezTo>
                    <a:pt x="3008313" y="1741487"/>
                    <a:pt x="3041650" y="1782762"/>
                    <a:pt x="2995613" y="1938337"/>
                  </a:cubicBezTo>
                  <a:cubicBezTo>
                    <a:pt x="2949576" y="2093912"/>
                    <a:pt x="2778125" y="2471737"/>
                    <a:pt x="2738438" y="2576512"/>
                  </a:cubicBezTo>
                  <a:cubicBezTo>
                    <a:pt x="2903538" y="2414587"/>
                    <a:pt x="3098801" y="2246312"/>
                    <a:pt x="3233738" y="2090737"/>
                  </a:cubicBezTo>
                  <a:cubicBezTo>
                    <a:pt x="3368676" y="1935162"/>
                    <a:pt x="3458369" y="1789112"/>
                    <a:pt x="3548063" y="1643062"/>
                  </a:cubicBezTo>
                  <a:cubicBezTo>
                    <a:pt x="3595688" y="1728787"/>
                    <a:pt x="3617913" y="1806575"/>
                    <a:pt x="3690938" y="1900237"/>
                  </a:cubicBezTo>
                  <a:cubicBezTo>
                    <a:pt x="3763963" y="1993899"/>
                    <a:pt x="3875088" y="2099468"/>
                    <a:pt x="3986213" y="2205037"/>
                  </a:cubicBezTo>
                  <a:cubicBezTo>
                    <a:pt x="3963988" y="2106612"/>
                    <a:pt x="3932238" y="1992312"/>
                    <a:pt x="3919538" y="1909762"/>
                  </a:cubicBezTo>
                  <a:cubicBezTo>
                    <a:pt x="3906838" y="1827212"/>
                    <a:pt x="3908425" y="1768474"/>
                    <a:pt x="3910013" y="1709737"/>
                  </a:cubicBezTo>
                  <a:lnTo>
                    <a:pt x="4157663" y="2033587"/>
                  </a:lnTo>
                  <a:cubicBezTo>
                    <a:pt x="4186238" y="2043112"/>
                    <a:pt x="4246563" y="2112962"/>
                    <a:pt x="4243388" y="2062162"/>
                  </a:cubicBezTo>
                  <a:cubicBezTo>
                    <a:pt x="4240213" y="2011362"/>
                    <a:pt x="4156076" y="1839912"/>
                    <a:pt x="4138613" y="1728787"/>
                  </a:cubicBezTo>
                  <a:cubicBezTo>
                    <a:pt x="4121151" y="1617662"/>
                    <a:pt x="4095751" y="1498599"/>
                    <a:pt x="4138613" y="1395412"/>
                  </a:cubicBezTo>
                  <a:cubicBezTo>
                    <a:pt x="4181475" y="1292225"/>
                    <a:pt x="4310063" y="1133474"/>
                    <a:pt x="4395788" y="1109662"/>
                  </a:cubicBezTo>
                  <a:cubicBezTo>
                    <a:pt x="4481513" y="1085850"/>
                    <a:pt x="4578355" y="1092138"/>
                    <a:pt x="4652963" y="1252537"/>
                  </a:cubicBezTo>
                  <a:cubicBezTo>
                    <a:pt x="4727571" y="1412936"/>
                    <a:pt x="4818634" y="1764853"/>
                    <a:pt x="4843438" y="2072059"/>
                  </a:cubicBezTo>
                  <a:cubicBezTo>
                    <a:pt x="4881538" y="2127621"/>
                    <a:pt x="5014913" y="2103437"/>
                    <a:pt x="5062538" y="2243137"/>
                  </a:cubicBezTo>
                  <a:cubicBezTo>
                    <a:pt x="5121276" y="2373312"/>
                    <a:pt x="5153819" y="2622549"/>
                    <a:pt x="5186363" y="2871787"/>
                  </a:cubicBezTo>
                  <a:cubicBezTo>
                    <a:pt x="5256213" y="2713037"/>
                    <a:pt x="5364163" y="2674937"/>
                    <a:pt x="5395913" y="2395537"/>
                  </a:cubicBezTo>
                  <a:cubicBezTo>
                    <a:pt x="5427663" y="2116137"/>
                    <a:pt x="5418138" y="1531937"/>
                    <a:pt x="5376863" y="1195387"/>
                  </a:cubicBezTo>
                  <a:cubicBezTo>
                    <a:pt x="5335588" y="858837"/>
                    <a:pt x="5413376" y="569912"/>
                    <a:pt x="5148263" y="376237"/>
                  </a:cubicBezTo>
                  <a:cubicBezTo>
                    <a:pt x="4883151" y="182562"/>
                    <a:pt x="4264025" y="66674"/>
                    <a:pt x="3786188" y="33337"/>
                  </a:cubicBezTo>
                  <a:cubicBezTo>
                    <a:pt x="3308351" y="0"/>
                    <a:pt x="2705100" y="47625"/>
                    <a:pt x="2281238" y="176212"/>
                  </a:cubicBezTo>
                  <a:cubicBezTo>
                    <a:pt x="1857376" y="304799"/>
                    <a:pt x="1497013" y="585787"/>
                    <a:pt x="1243013" y="804862"/>
                  </a:cubicBezTo>
                  <a:cubicBezTo>
                    <a:pt x="989013" y="1023937"/>
                    <a:pt x="889001" y="1298575"/>
                    <a:pt x="757238" y="1490662"/>
                  </a:cubicBezTo>
                  <a:cubicBezTo>
                    <a:pt x="625476" y="1682750"/>
                    <a:pt x="509588" y="1839912"/>
                    <a:pt x="452438" y="1957387"/>
                  </a:cubicBezTo>
                  <a:cubicBezTo>
                    <a:pt x="395288" y="2074862"/>
                    <a:pt x="358776" y="2043112"/>
                    <a:pt x="414338" y="2195512"/>
                  </a:cubicBezTo>
                  <a:cubicBezTo>
                    <a:pt x="469901" y="2347912"/>
                    <a:pt x="717551" y="2705100"/>
                    <a:pt x="785813" y="2871787"/>
                  </a:cubicBezTo>
                  <a:cubicBezTo>
                    <a:pt x="854075" y="3038474"/>
                    <a:pt x="909638" y="3240087"/>
                    <a:pt x="823913" y="3195637"/>
                  </a:cubicBezTo>
                  <a:cubicBezTo>
                    <a:pt x="738188" y="3151187"/>
                    <a:pt x="407988" y="2590800"/>
                    <a:pt x="271463" y="2605087"/>
                  </a:cubicBezTo>
                  <a:cubicBezTo>
                    <a:pt x="134938" y="2619374"/>
                    <a:pt x="9526" y="3100387"/>
                    <a:pt x="4763" y="3281362"/>
                  </a:cubicBezTo>
                  <a:cubicBezTo>
                    <a:pt x="0" y="3462337"/>
                    <a:pt x="176213" y="3575050"/>
                    <a:pt x="242888" y="3690937"/>
                  </a:cubicBezTo>
                  <a:cubicBezTo>
                    <a:pt x="309563" y="3806824"/>
                    <a:pt x="373063" y="3921125"/>
                    <a:pt x="404813" y="3976687"/>
                  </a:cubicBezTo>
                  <a:cubicBezTo>
                    <a:pt x="684113" y="4231755"/>
                    <a:pt x="857350" y="4309591"/>
                    <a:pt x="1233488" y="4271962"/>
                  </a:cubicBezTo>
                  <a:cubicBezTo>
                    <a:pt x="1435100" y="4389437"/>
                    <a:pt x="1439863" y="4537075"/>
                    <a:pt x="1614488" y="4681537"/>
                  </a:cubicBezTo>
                  <a:cubicBezTo>
                    <a:pt x="1789113" y="4826000"/>
                    <a:pt x="2054226" y="5022850"/>
                    <a:pt x="2281238" y="5138737"/>
                  </a:cubicBezTo>
                  <a:cubicBezTo>
                    <a:pt x="2508250" y="5254624"/>
                    <a:pt x="2742406" y="5315743"/>
                    <a:pt x="2976563" y="5376862"/>
                  </a:cubicBezTo>
                  <a:close/>
                </a:path>
              </a:pathLst>
            </a:custGeom>
            <a:solidFill>
              <a:srgbClr val="F6C3A4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211" name="组合 359"/>
            <p:cNvGrpSpPr/>
            <p:nvPr/>
          </p:nvGrpSpPr>
          <p:grpSpPr bwMode="auto">
            <a:xfrm flipH="1">
              <a:off x="3492516" y="3298478"/>
              <a:ext cx="153294" cy="105454"/>
              <a:chOff x="-20025849" y="24990860"/>
              <a:chExt cx="7649678" cy="4586379"/>
            </a:xfrm>
          </p:grpSpPr>
          <p:sp>
            <p:nvSpPr>
              <p:cNvPr id="261" name="任意多边形 260"/>
              <p:cNvSpPr/>
              <p:nvPr/>
            </p:nvSpPr>
            <p:spPr>
              <a:xfrm>
                <a:off x="-19693348" y="24880142"/>
                <a:ext cx="7606951" cy="4212093"/>
              </a:xfrm>
              <a:custGeom>
                <a:avLst/>
                <a:gdLst>
                  <a:gd name="connsiteX0" fmla="*/ 0 w 7589520"/>
                  <a:gd name="connsiteY0" fmla="*/ 0 h 4267200"/>
                  <a:gd name="connsiteX1" fmla="*/ 1280160 w 7589520"/>
                  <a:gd name="connsiteY1" fmla="*/ 2468880 h 4267200"/>
                  <a:gd name="connsiteX2" fmla="*/ 3474720 w 7589520"/>
                  <a:gd name="connsiteY2" fmla="*/ 4114800 h 4267200"/>
                  <a:gd name="connsiteX3" fmla="*/ 6035040 w 7589520"/>
                  <a:gd name="connsiteY3" fmla="*/ 3383280 h 4267200"/>
                  <a:gd name="connsiteX4" fmla="*/ 7589520 w 7589520"/>
                  <a:gd name="connsiteY4" fmla="*/ 1371600 h 4267200"/>
                  <a:gd name="connsiteX5" fmla="*/ 91440 w 7589520"/>
                  <a:gd name="connsiteY5" fmla="*/ 0 h 4267200"/>
                  <a:gd name="connsiteX0-1" fmla="*/ 0 w 7589520"/>
                  <a:gd name="connsiteY0-2" fmla="*/ 0 h 4267200"/>
                  <a:gd name="connsiteX1-3" fmla="*/ 1280160 w 7589520"/>
                  <a:gd name="connsiteY1-4" fmla="*/ 2468880 h 4267200"/>
                  <a:gd name="connsiteX2-5" fmla="*/ 3474720 w 7589520"/>
                  <a:gd name="connsiteY2-6" fmla="*/ 4114800 h 4267200"/>
                  <a:gd name="connsiteX3-7" fmla="*/ 6035040 w 7589520"/>
                  <a:gd name="connsiteY3-8" fmla="*/ 3383280 h 4267200"/>
                  <a:gd name="connsiteX4-9" fmla="*/ 7589520 w 7589520"/>
                  <a:gd name="connsiteY4-10" fmla="*/ 1371600 h 4267200"/>
                  <a:gd name="connsiteX5-11" fmla="*/ 91440 w 7589520"/>
                  <a:gd name="connsiteY5-12" fmla="*/ 0 h 4267200"/>
                  <a:gd name="connsiteX6" fmla="*/ 0 w 7589520"/>
                  <a:gd name="connsiteY6" fmla="*/ 0 h 4267200"/>
                  <a:gd name="connsiteX0-13" fmla="*/ 0 w 7498080"/>
                  <a:gd name="connsiteY0-14" fmla="*/ 0 h 4267200"/>
                  <a:gd name="connsiteX1-15" fmla="*/ 1188720 w 7498080"/>
                  <a:gd name="connsiteY1-16" fmla="*/ 2468880 h 4267200"/>
                  <a:gd name="connsiteX2-17" fmla="*/ 3383280 w 7498080"/>
                  <a:gd name="connsiteY2-18" fmla="*/ 4114800 h 4267200"/>
                  <a:gd name="connsiteX3-19" fmla="*/ 5943600 w 7498080"/>
                  <a:gd name="connsiteY3-20" fmla="*/ 3383280 h 4267200"/>
                  <a:gd name="connsiteX4-21" fmla="*/ 7498080 w 7498080"/>
                  <a:gd name="connsiteY4-22" fmla="*/ 1371600 h 4267200"/>
                  <a:gd name="connsiteX5-23" fmla="*/ 0 w 7498080"/>
                  <a:gd name="connsiteY5-24" fmla="*/ 0 h 4267200"/>
                </a:gdLst>
                <a:ahLst/>
                <a:cxnLst>
                  <a:cxn ang="0">
                    <a:pos x="connsiteX0-13" y="connsiteY0-14"/>
                  </a:cxn>
                  <a:cxn ang="0">
                    <a:pos x="connsiteX1-15" y="connsiteY1-16"/>
                  </a:cxn>
                  <a:cxn ang="0">
                    <a:pos x="connsiteX2-17" y="connsiteY2-18"/>
                  </a:cxn>
                  <a:cxn ang="0">
                    <a:pos x="connsiteX3-19" y="connsiteY3-20"/>
                  </a:cxn>
                  <a:cxn ang="0">
                    <a:pos x="connsiteX4-21" y="connsiteY4-22"/>
                  </a:cxn>
                  <a:cxn ang="0">
                    <a:pos x="connsiteX5-23" y="connsiteY5-24"/>
                  </a:cxn>
                </a:cxnLst>
                <a:rect l="l" t="t" r="r" b="b"/>
                <a:pathLst>
                  <a:path w="7498080" h="4267200">
                    <a:moveTo>
                      <a:pt x="0" y="0"/>
                    </a:moveTo>
                    <a:lnTo>
                      <a:pt x="1188720" y="2468880"/>
                    </a:lnTo>
                    <a:cubicBezTo>
                      <a:pt x="1767840" y="3154680"/>
                      <a:pt x="2590800" y="3962400"/>
                      <a:pt x="3383280" y="4114800"/>
                    </a:cubicBezTo>
                    <a:cubicBezTo>
                      <a:pt x="4175760" y="4267200"/>
                      <a:pt x="5257800" y="3840480"/>
                      <a:pt x="5943600" y="3383280"/>
                    </a:cubicBezTo>
                    <a:cubicBezTo>
                      <a:pt x="6629400" y="2926080"/>
                      <a:pt x="7063740" y="2148840"/>
                      <a:pt x="7498080" y="13716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3A4">
                  <a:alpha val="30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2" name="任意多边形 261"/>
              <p:cNvSpPr/>
              <p:nvPr/>
            </p:nvSpPr>
            <p:spPr>
              <a:xfrm>
                <a:off x="-19921484" y="24612632"/>
                <a:ext cx="3565783" cy="4143021"/>
              </a:xfrm>
              <a:custGeom>
                <a:avLst/>
                <a:gdLst>
                  <a:gd name="connsiteX0" fmla="*/ 0 w 3474720"/>
                  <a:gd name="connsiteY0" fmla="*/ 0 h 4114800"/>
                  <a:gd name="connsiteX1" fmla="*/ 1280160 w 3474720"/>
                  <a:gd name="connsiteY1" fmla="*/ 2468880 h 4114800"/>
                  <a:gd name="connsiteX2" fmla="*/ 3474720 w 3474720"/>
                  <a:gd name="connsiteY2" fmla="*/ 4114800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4720" h="4114800">
                    <a:moveTo>
                      <a:pt x="0" y="0"/>
                    </a:moveTo>
                    <a:cubicBezTo>
                      <a:pt x="350520" y="891540"/>
                      <a:pt x="701040" y="1783080"/>
                      <a:pt x="1280160" y="2468880"/>
                    </a:cubicBezTo>
                    <a:cubicBezTo>
                      <a:pt x="1859280" y="3154680"/>
                      <a:pt x="2667000" y="3634740"/>
                      <a:pt x="3474720" y="4114800"/>
                    </a:cubicBezTo>
                  </a:path>
                </a:pathLst>
              </a:cu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60" name="任意多边形 259"/>
            <p:cNvSpPr/>
            <p:nvPr/>
          </p:nvSpPr>
          <p:spPr>
            <a:xfrm rot="10800000">
              <a:off x="3383482" y="3538429"/>
              <a:ext cx="288997" cy="25403"/>
            </a:xfrm>
            <a:custGeom>
              <a:avLst/>
              <a:gdLst>
                <a:gd name="connsiteX0" fmla="*/ 0 w 342900"/>
                <a:gd name="connsiteY0" fmla="*/ 0 h 65617"/>
                <a:gd name="connsiteX1" fmla="*/ 177800 w 342900"/>
                <a:gd name="connsiteY1" fmla="*/ 63500 h 65617"/>
                <a:gd name="connsiteX2" fmla="*/ 342900 w 342900"/>
                <a:gd name="connsiteY2" fmla="*/ 12700 h 6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65617">
                  <a:moveTo>
                    <a:pt x="0" y="0"/>
                  </a:moveTo>
                  <a:cubicBezTo>
                    <a:pt x="60325" y="30691"/>
                    <a:pt x="120650" y="61383"/>
                    <a:pt x="177800" y="63500"/>
                  </a:cubicBezTo>
                  <a:cubicBezTo>
                    <a:pt x="234950" y="65617"/>
                    <a:pt x="288925" y="39158"/>
                    <a:pt x="342900" y="12700"/>
                  </a:cubicBezTo>
                </a:path>
              </a:pathLst>
            </a:cu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5" name="Group 181"/>
          <p:cNvGrpSpPr/>
          <p:nvPr/>
        </p:nvGrpSpPr>
        <p:grpSpPr bwMode="auto">
          <a:xfrm flipH="1">
            <a:off x="76200" y="1028700"/>
            <a:ext cx="2894013" cy="2894013"/>
            <a:chOff x="1202" y="482"/>
            <a:chExt cx="3402" cy="3402"/>
          </a:xfrm>
        </p:grpSpPr>
        <p:sp>
          <p:nvSpPr>
            <p:cNvPr id="6207" name="Rectangle 182"/>
            <p:cNvSpPr>
              <a:spLocks noChangeArrowheads="1"/>
            </p:cNvSpPr>
            <p:nvPr/>
          </p:nvSpPr>
          <p:spPr bwMode="auto">
            <a:xfrm>
              <a:off x="1202" y="482"/>
              <a:ext cx="3402" cy="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5" name="任意多边形 264"/>
            <p:cNvSpPr>
              <a:spLocks noChangeArrowheads="1"/>
            </p:cNvSpPr>
            <p:nvPr/>
          </p:nvSpPr>
          <p:spPr bwMode="auto">
            <a:xfrm>
              <a:off x="2798" y="2975"/>
              <a:ext cx="431" cy="802"/>
            </a:xfrm>
            <a:custGeom>
              <a:avLst/>
              <a:gdLst>
                <a:gd name="T0" fmla="*/ 88900 w 684212"/>
                <a:gd name="T1" fmla="*/ 0 h 1414462"/>
                <a:gd name="T2" fmla="*/ 12700 w 684212"/>
                <a:gd name="T3" fmla="*/ 252412 h 1414462"/>
                <a:gd name="T4" fmla="*/ 69850 w 684212"/>
                <a:gd name="T5" fmla="*/ 538162 h 1414462"/>
                <a:gd name="T6" fmla="*/ 3175 w 684212"/>
                <a:gd name="T7" fmla="*/ 795337 h 1414462"/>
                <a:gd name="T8" fmla="*/ 88900 w 684212"/>
                <a:gd name="T9" fmla="*/ 1062037 h 1414462"/>
                <a:gd name="T10" fmla="*/ 69850 w 684212"/>
                <a:gd name="T11" fmla="*/ 1252537 h 1414462"/>
                <a:gd name="T12" fmla="*/ 522287 w 684212"/>
                <a:gd name="T13" fmla="*/ 1414462 h 1414462"/>
                <a:gd name="T14" fmla="*/ 488950 w 684212"/>
                <a:gd name="T15" fmla="*/ 1195387 h 1414462"/>
                <a:gd name="T16" fmla="*/ 365125 w 684212"/>
                <a:gd name="T17" fmla="*/ 890587 h 1414462"/>
                <a:gd name="T18" fmla="*/ 446087 w 684212"/>
                <a:gd name="T19" fmla="*/ 657225 h 1414462"/>
                <a:gd name="T20" fmla="*/ 436562 w 684212"/>
                <a:gd name="T21" fmla="*/ 481012 h 1414462"/>
                <a:gd name="T22" fmla="*/ 684212 w 684212"/>
                <a:gd name="T23" fmla="*/ 404812 h 1414462"/>
                <a:gd name="T24" fmla="*/ 88900 w 684212"/>
                <a:gd name="T25" fmla="*/ 0 h 14144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4212"/>
                <a:gd name="T40" fmla="*/ 0 h 1414462"/>
                <a:gd name="T41" fmla="*/ 684212 w 684212"/>
                <a:gd name="T42" fmla="*/ 1414462 h 1414462"/>
                <a:gd name="connsiteX0" fmla="*/ 88900 w 684212"/>
                <a:gd name="connsiteY0" fmla="*/ 0 h 1274762"/>
                <a:gd name="connsiteX1" fmla="*/ 12700 w 684212"/>
                <a:gd name="connsiteY1" fmla="*/ 252412 h 1274762"/>
                <a:gd name="connsiteX2" fmla="*/ 69850 w 684212"/>
                <a:gd name="connsiteY2" fmla="*/ 538162 h 1274762"/>
                <a:gd name="connsiteX3" fmla="*/ 3175 w 684212"/>
                <a:gd name="connsiteY3" fmla="*/ 795337 h 1274762"/>
                <a:gd name="connsiteX4" fmla="*/ 88900 w 684212"/>
                <a:gd name="connsiteY4" fmla="*/ 1062037 h 1274762"/>
                <a:gd name="connsiteX5" fmla="*/ 69850 w 684212"/>
                <a:gd name="connsiteY5" fmla="*/ 1252537 h 1274762"/>
                <a:gd name="connsiteX6" fmla="*/ 488950 w 684212"/>
                <a:gd name="connsiteY6" fmla="*/ 1195387 h 1274762"/>
                <a:gd name="connsiteX7" fmla="*/ 365125 w 684212"/>
                <a:gd name="connsiteY7" fmla="*/ 890587 h 1274762"/>
                <a:gd name="connsiteX8" fmla="*/ 446087 w 684212"/>
                <a:gd name="connsiteY8" fmla="*/ 657225 h 1274762"/>
                <a:gd name="connsiteX9" fmla="*/ 436562 w 684212"/>
                <a:gd name="connsiteY9" fmla="*/ 481012 h 1274762"/>
                <a:gd name="connsiteX10" fmla="*/ 684212 w 684212"/>
                <a:gd name="connsiteY10" fmla="*/ 404812 h 1274762"/>
                <a:gd name="connsiteX11" fmla="*/ 88900 w 684212"/>
                <a:gd name="connsiteY11" fmla="*/ 0 h 1274762"/>
                <a:gd name="connsiteX0-1" fmla="*/ 88900 w 684212"/>
                <a:gd name="connsiteY0-2" fmla="*/ 0 h 1274762"/>
                <a:gd name="connsiteX1-3" fmla="*/ 12700 w 684212"/>
                <a:gd name="connsiteY1-4" fmla="*/ 252412 h 1274762"/>
                <a:gd name="connsiteX2-5" fmla="*/ 69850 w 684212"/>
                <a:gd name="connsiteY2-6" fmla="*/ 538162 h 1274762"/>
                <a:gd name="connsiteX3-7" fmla="*/ 3175 w 684212"/>
                <a:gd name="connsiteY3-8" fmla="*/ 795337 h 1274762"/>
                <a:gd name="connsiteX4-9" fmla="*/ 88900 w 684212"/>
                <a:gd name="connsiteY4-10" fmla="*/ 1062037 h 1274762"/>
                <a:gd name="connsiteX5-11" fmla="*/ 69850 w 684212"/>
                <a:gd name="connsiteY5-12" fmla="*/ 1252537 h 1274762"/>
                <a:gd name="connsiteX6-13" fmla="*/ 475624 w 684212"/>
                <a:gd name="connsiteY6-14" fmla="*/ 1095608 h 1274762"/>
                <a:gd name="connsiteX7-15" fmla="*/ 365125 w 684212"/>
                <a:gd name="connsiteY7-16" fmla="*/ 890587 h 1274762"/>
                <a:gd name="connsiteX8-17" fmla="*/ 446087 w 684212"/>
                <a:gd name="connsiteY8-18" fmla="*/ 657225 h 1274762"/>
                <a:gd name="connsiteX9-19" fmla="*/ 436562 w 684212"/>
                <a:gd name="connsiteY9-20" fmla="*/ 481012 h 1274762"/>
                <a:gd name="connsiteX10-21" fmla="*/ 684212 w 684212"/>
                <a:gd name="connsiteY10-22" fmla="*/ 404812 h 1274762"/>
                <a:gd name="connsiteX11-23" fmla="*/ 88900 w 684212"/>
                <a:gd name="connsiteY11-24" fmla="*/ 0 h 12747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684212" h="1274762">
                  <a:moveTo>
                    <a:pt x="88900" y="0"/>
                  </a:moveTo>
                  <a:cubicBezTo>
                    <a:pt x="52387" y="81359"/>
                    <a:pt x="15875" y="162718"/>
                    <a:pt x="12700" y="252412"/>
                  </a:cubicBezTo>
                  <a:cubicBezTo>
                    <a:pt x="9525" y="342106"/>
                    <a:pt x="71437" y="447675"/>
                    <a:pt x="69850" y="538162"/>
                  </a:cubicBezTo>
                  <a:cubicBezTo>
                    <a:pt x="68263" y="628649"/>
                    <a:pt x="0" y="708025"/>
                    <a:pt x="3175" y="795337"/>
                  </a:cubicBezTo>
                  <a:cubicBezTo>
                    <a:pt x="6350" y="882649"/>
                    <a:pt x="77788" y="985837"/>
                    <a:pt x="88900" y="1062037"/>
                  </a:cubicBezTo>
                  <a:cubicBezTo>
                    <a:pt x="100012" y="1138237"/>
                    <a:pt x="84931" y="1195387"/>
                    <a:pt x="69850" y="1252537"/>
                  </a:cubicBezTo>
                  <a:cubicBezTo>
                    <a:pt x="136525" y="1274762"/>
                    <a:pt x="426412" y="1155933"/>
                    <a:pt x="475624" y="1095608"/>
                  </a:cubicBezTo>
                  <a:cubicBezTo>
                    <a:pt x="524836" y="1035283"/>
                    <a:pt x="370048" y="963651"/>
                    <a:pt x="365125" y="890587"/>
                  </a:cubicBezTo>
                  <a:cubicBezTo>
                    <a:pt x="360202" y="817523"/>
                    <a:pt x="434181" y="725487"/>
                    <a:pt x="446087" y="657225"/>
                  </a:cubicBezTo>
                  <a:cubicBezTo>
                    <a:pt x="457993" y="588963"/>
                    <a:pt x="396875" y="523081"/>
                    <a:pt x="436562" y="481012"/>
                  </a:cubicBezTo>
                  <a:cubicBezTo>
                    <a:pt x="476249" y="438943"/>
                    <a:pt x="580230" y="421877"/>
                    <a:pt x="684212" y="404812"/>
                  </a:cubicBezTo>
                  <a:lnTo>
                    <a:pt x="88900" y="0"/>
                  </a:lnTo>
                  <a:close/>
                </a:path>
              </a:pathLst>
            </a:custGeom>
            <a:solidFill>
              <a:srgbClr val="3399FF"/>
            </a:solidFill>
            <a:ln w="25400" algn="ctr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" name="Group 184"/>
          <p:cNvGrpSpPr/>
          <p:nvPr/>
        </p:nvGrpSpPr>
        <p:grpSpPr bwMode="auto">
          <a:xfrm flipH="1">
            <a:off x="-4763" y="1039813"/>
            <a:ext cx="2894013" cy="2894012"/>
            <a:chOff x="1338" y="482"/>
            <a:chExt cx="3402" cy="3402"/>
          </a:xfrm>
        </p:grpSpPr>
        <p:sp>
          <p:nvSpPr>
            <p:cNvPr id="6205" name="Rectangle 185"/>
            <p:cNvSpPr>
              <a:spLocks noChangeArrowheads="1"/>
            </p:cNvSpPr>
            <p:nvPr/>
          </p:nvSpPr>
          <p:spPr bwMode="auto">
            <a:xfrm>
              <a:off x="1338" y="482"/>
              <a:ext cx="3402" cy="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" name="任意多边形 267"/>
            <p:cNvSpPr>
              <a:spLocks noChangeArrowheads="1"/>
            </p:cNvSpPr>
            <p:nvPr/>
          </p:nvSpPr>
          <p:spPr bwMode="auto">
            <a:xfrm>
              <a:off x="2825" y="2968"/>
              <a:ext cx="439" cy="795"/>
            </a:xfrm>
            <a:custGeom>
              <a:avLst/>
              <a:gdLst>
                <a:gd name="T0" fmla="*/ 100041 w 5340350"/>
                <a:gd name="T1" fmla="*/ 0 h 10934700"/>
                <a:gd name="T2" fmla="*/ 114923 w 5340350"/>
                <a:gd name="T3" fmla="*/ 317190 h 10934700"/>
                <a:gd name="T4" fmla="*/ 5787 w 5340350"/>
                <a:gd name="T5" fmla="*/ 495610 h 10934700"/>
                <a:gd name="T6" fmla="*/ 80198 w 5340350"/>
                <a:gd name="T7" fmla="*/ 797932 h 10934700"/>
                <a:gd name="T8" fmla="*/ 25630 w 5340350"/>
                <a:gd name="T9" fmla="*/ 971395 h 10934700"/>
                <a:gd name="T10" fmla="*/ 80198 w 5340350"/>
                <a:gd name="T11" fmla="*/ 1239025 h 10934700"/>
                <a:gd name="T12" fmla="*/ 551465 w 5340350"/>
                <a:gd name="T13" fmla="*/ 1422400 h 10934700"/>
                <a:gd name="T14" fmla="*/ 437369 w 5340350"/>
                <a:gd name="T15" fmla="*/ 1120079 h 10934700"/>
                <a:gd name="T16" fmla="*/ 526661 w 5340350"/>
                <a:gd name="T17" fmla="*/ 906966 h 10934700"/>
                <a:gd name="T18" fmla="*/ 417526 w 5340350"/>
                <a:gd name="T19" fmla="*/ 599688 h 10934700"/>
                <a:gd name="T20" fmla="*/ 620914 w 5340350"/>
                <a:gd name="T21" fmla="*/ 520390 h 10934700"/>
                <a:gd name="T22" fmla="*/ 695325 w 5340350"/>
                <a:gd name="T23" fmla="*/ 411356 h 10934700"/>
                <a:gd name="T24" fmla="*/ 100041 w 5340350"/>
                <a:gd name="T25" fmla="*/ 0 h 109347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40350"/>
                <a:gd name="T40" fmla="*/ 0 h 10934700"/>
                <a:gd name="T41" fmla="*/ 5340350 w 5340350"/>
                <a:gd name="T42" fmla="*/ 10934700 h 10934700"/>
                <a:gd name="connsiteX0" fmla="*/ 768350 w 5340350"/>
                <a:gd name="connsiteY0" fmla="*/ 0 h 9715500"/>
                <a:gd name="connsiteX1" fmla="*/ 882651 w 5340350"/>
                <a:gd name="connsiteY1" fmla="*/ 2438398 h 9715500"/>
                <a:gd name="connsiteX2" fmla="*/ 44450 w 5340350"/>
                <a:gd name="connsiteY2" fmla="*/ 3810000 h 9715500"/>
                <a:gd name="connsiteX3" fmla="*/ 615950 w 5340350"/>
                <a:gd name="connsiteY3" fmla="*/ 6134100 h 9715500"/>
                <a:gd name="connsiteX4" fmla="*/ 196850 w 5340350"/>
                <a:gd name="connsiteY4" fmla="*/ 7467600 h 9715500"/>
                <a:gd name="connsiteX5" fmla="*/ 615950 w 5340350"/>
                <a:gd name="connsiteY5" fmla="*/ 9525000 h 9715500"/>
                <a:gd name="connsiteX6" fmla="*/ 3359150 w 5340350"/>
                <a:gd name="connsiteY6" fmla="*/ 8610600 h 9715500"/>
                <a:gd name="connsiteX7" fmla="*/ 4044950 w 5340350"/>
                <a:gd name="connsiteY7" fmla="*/ 6972300 h 9715500"/>
                <a:gd name="connsiteX8" fmla="*/ 3206750 w 5340350"/>
                <a:gd name="connsiteY8" fmla="*/ 4610100 h 9715500"/>
                <a:gd name="connsiteX9" fmla="*/ 4768850 w 5340350"/>
                <a:gd name="connsiteY9" fmla="*/ 4000500 h 9715500"/>
                <a:gd name="connsiteX10" fmla="*/ 5340350 w 5340350"/>
                <a:gd name="connsiteY10" fmla="*/ 3162300 h 9715500"/>
                <a:gd name="connsiteX11" fmla="*/ 768350 w 5340350"/>
                <a:gd name="connsiteY11" fmla="*/ 0 h 971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0350" h="9715500">
                  <a:moveTo>
                    <a:pt x="768350" y="0"/>
                  </a:moveTo>
                  <a:cubicBezTo>
                    <a:pt x="916168" y="593191"/>
                    <a:pt x="1009651" y="1816098"/>
                    <a:pt x="882651" y="2438398"/>
                  </a:cubicBezTo>
                  <a:cubicBezTo>
                    <a:pt x="755651" y="3060698"/>
                    <a:pt x="88900" y="3194050"/>
                    <a:pt x="44450" y="3810000"/>
                  </a:cubicBezTo>
                  <a:cubicBezTo>
                    <a:pt x="0" y="4425950"/>
                    <a:pt x="590550" y="5524500"/>
                    <a:pt x="615950" y="6134100"/>
                  </a:cubicBezTo>
                  <a:cubicBezTo>
                    <a:pt x="641350" y="6743700"/>
                    <a:pt x="315868" y="6911996"/>
                    <a:pt x="196850" y="7467600"/>
                  </a:cubicBezTo>
                  <a:cubicBezTo>
                    <a:pt x="125368" y="8023238"/>
                    <a:pt x="223750" y="8380430"/>
                    <a:pt x="615950" y="9525000"/>
                  </a:cubicBezTo>
                  <a:cubicBezTo>
                    <a:pt x="1143000" y="9715500"/>
                    <a:pt x="2787650" y="9036050"/>
                    <a:pt x="3359150" y="8610600"/>
                  </a:cubicBezTo>
                  <a:cubicBezTo>
                    <a:pt x="3930650" y="8185150"/>
                    <a:pt x="4070350" y="7639050"/>
                    <a:pt x="4044950" y="6972300"/>
                  </a:cubicBezTo>
                  <a:cubicBezTo>
                    <a:pt x="4019550" y="6305550"/>
                    <a:pt x="3086100" y="5105400"/>
                    <a:pt x="3206750" y="4610100"/>
                  </a:cubicBezTo>
                  <a:cubicBezTo>
                    <a:pt x="3327400" y="4114800"/>
                    <a:pt x="4413250" y="4241800"/>
                    <a:pt x="4768850" y="4000500"/>
                  </a:cubicBezTo>
                  <a:cubicBezTo>
                    <a:pt x="5124450" y="3759200"/>
                    <a:pt x="5143500" y="3365500"/>
                    <a:pt x="5340350" y="3162300"/>
                  </a:cubicBezTo>
                  <a:lnTo>
                    <a:pt x="768350" y="0"/>
                  </a:lnTo>
                  <a:close/>
                </a:path>
              </a:pathLst>
            </a:custGeom>
            <a:solidFill>
              <a:srgbClr val="3399FF"/>
            </a:solidFill>
            <a:ln w="9525" algn="ctr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7" name="Group 181"/>
          <p:cNvGrpSpPr/>
          <p:nvPr/>
        </p:nvGrpSpPr>
        <p:grpSpPr bwMode="auto">
          <a:xfrm flipH="1">
            <a:off x="889000" y="931863"/>
            <a:ext cx="2592388" cy="2805112"/>
            <a:chOff x="1202" y="482"/>
            <a:chExt cx="3402" cy="3681"/>
          </a:xfrm>
        </p:grpSpPr>
        <p:sp>
          <p:nvSpPr>
            <p:cNvPr id="6203" name="Rectangle 182"/>
            <p:cNvSpPr>
              <a:spLocks noChangeArrowheads="1"/>
            </p:cNvSpPr>
            <p:nvPr/>
          </p:nvSpPr>
          <p:spPr bwMode="auto">
            <a:xfrm>
              <a:off x="1202" y="482"/>
              <a:ext cx="3402" cy="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1" name="任意多边形 270"/>
            <p:cNvSpPr>
              <a:spLocks noChangeArrowheads="1"/>
            </p:cNvSpPr>
            <p:nvPr/>
          </p:nvSpPr>
          <p:spPr bwMode="auto">
            <a:xfrm>
              <a:off x="2798" y="2976"/>
              <a:ext cx="431" cy="1187"/>
            </a:xfrm>
            <a:custGeom>
              <a:avLst/>
              <a:gdLst>
                <a:gd name="T0" fmla="*/ 88900 w 684212"/>
                <a:gd name="T1" fmla="*/ 0 h 1414462"/>
                <a:gd name="T2" fmla="*/ 12700 w 684212"/>
                <a:gd name="T3" fmla="*/ 252412 h 1414462"/>
                <a:gd name="T4" fmla="*/ 69850 w 684212"/>
                <a:gd name="T5" fmla="*/ 538162 h 1414462"/>
                <a:gd name="T6" fmla="*/ 3175 w 684212"/>
                <a:gd name="T7" fmla="*/ 795337 h 1414462"/>
                <a:gd name="T8" fmla="*/ 88900 w 684212"/>
                <a:gd name="T9" fmla="*/ 1062037 h 1414462"/>
                <a:gd name="T10" fmla="*/ 69850 w 684212"/>
                <a:gd name="T11" fmla="*/ 1252537 h 1414462"/>
                <a:gd name="T12" fmla="*/ 522287 w 684212"/>
                <a:gd name="T13" fmla="*/ 1414462 h 1414462"/>
                <a:gd name="T14" fmla="*/ 488950 w 684212"/>
                <a:gd name="T15" fmla="*/ 1195387 h 1414462"/>
                <a:gd name="T16" fmla="*/ 365125 w 684212"/>
                <a:gd name="T17" fmla="*/ 890587 h 1414462"/>
                <a:gd name="T18" fmla="*/ 446087 w 684212"/>
                <a:gd name="T19" fmla="*/ 657225 h 1414462"/>
                <a:gd name="T20" fmla="*/ 436562 w 684212"/>
                <a:gd name="T21" fmla="*/ 481012 h 1414462"/>
                <a:gd name="T22" fmla="*/ 684212 w 684212"/>
                <a:gd name="T23" fmla="*/ 404812 h 1414462"/>
                <a:gd name="T24" fmla="*/ 88900 w 684212"/>
                <a:gd name="T25" fmla="*/ 0 h 14144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4212"/>
                <a:gd name="T40" fmla="*/ 0 h 1414462"/>
                <a:gd name="T41" fmla="*/ 684212 w 684212"/>
                <a:gd name="T42" fmla="*/ 1414462 h 1414462"/>
                <a:gd name="connsiteX0" fmla="*/ 88900 w 684212"/>
                <a:gd name="connsiteY0" fmla="*/ 0 h 1885806"/>
                <a:gd name="connsiteX1" fmla="*/ 12700 w 684212"/>
                <a:gd name="connsiteY1" fmla="*/ 252412 h 1885806"/>
                <a:gd name="connsiteX2" fmla="*/ 69850 w 684212"/>
                <a:gd name="connsiteY2" fmla="*/ 538162 h 1885806"/>
                <a:gd name="connsiteX3" fmla="*/ 3175 w 684212"/>
                <a:gd name="connsiteY3" fmla="*/ 795337 h 1885806"/>
                <a:gd name="connsiteX4" fmla="*/ 88900 w 684212"/>
                <a:gd name="connsiteY4" fmla="*/ 1062037 h 1885806"/>
                <a:gd name="connsiteX5" fmla="*/ 69850 w 684212"/>
                <a:gd name="connsiteY5" fmla="*/ 1252537 h 1885806"/>
                <a:gd name="connsiteX6" fmla="*/ 390915 w 684212"/>
                <a:gd name="connsiteY6" fmla="*/ 1885806 h 1885806"/>
                <a:gd name="connsiteX7" fmla="*/ 488950 w 684212"/>
                <a:gd name="connsiteY7" fmla="*/ 1195387 h 1885806"/>
                <a:gd name="connsiteX8" fmla="*/ 365125 w 684212"/>
                <a:gd name="connsiteY8" fmla="*/ 890587 h 1885806"/>
                <a:gd name="connsiteX9" fmla="*/ 446087 w 684212"/>
                <a:gd name="connsiteY9" fmla="*/ 657225 h 1885806"/>
                <a:gd name="connsiteX10" fmla="*/ 436562 w 684212"/>
                <a:gd name="connsiteY10" fmla="*/ 481012 h 1885806"/>
                <a:gd name="connsiteX11" fmla="*/ 684212 w 684212"/>
                <a:gd name="connsiteY11" fmla="*/ 404812 h 1885806"/>
                <a:gd name="connsiteX12" fmla="*/ 88900 w 684212"/>
                <a:gd name="connsiteY12" fmla="*/ 0 h 1885806"/>
                <a:gd name="connsiteX0-1" fmla="*/ 88900 w 684212"/>
                <a:gd name="connsiteY0-2" fmla="*/ 0 h 1885806"/>
                <a:gd name="connsiteX1-3" fmla="*/ 12700 w 684212"/>
                <a:gd name="connsiteY1-4" fmla="*/ 252412 h 1885806"/>
                <a:gd name="connsiteX2-5" fmla="*/ 69850 w 684212"/>
                <a:gd name="connsiteY2-6" fmla="*/ 538162 h 1885806"/>
                <a:gd name="connsiteX3-7" fmla="*/ 3175 w 684212"/>
                <a:gd name="connsiteY3-8" fmla="*/ 795337 h 1885806"/>
                <a:gd name="connsiteX4-9" fmla="*/ 88900 w 684212"/>
                <a:gd name="connsiteY4-10" fmla="*/ 1062037 h 1885806"/>
                <a:gd name="connsiteX5-11" fmla="*/ 90918 w 684212"/>
                <a:gd name="connsiteY5-12" fmla="*/ 1285731 h 1885806"/>
                <a:gd name="connsiteX6-13" fmla="*/ 390915 w 684212"/>
                <a:gd name="connsiteY6-14" fmla="*/ 1885806 h 1885806"/>
                <a:gd name="connsiteX7-15" fmla="*/ 488950 w 684212"/>
                <a:gd name="connsiteY7-16" fmla="*/ 1195387 h 1885806"/>
                <a:gd name="connsiteX8-17" fmla="*/ 365125 w 684212"/>
                <a:gd name="connsiteY8-18" fmla="*/ 890587 h 1885806"/>
                <a:gd name="connsiteX9-19" fmla="*/ 446087 w 684212"/>
                <a:gd name="connsiteY9-20" fmla="*/ 657225 h 1885806"/>
                <a:gd name="connsiteX10-21" fmla="*/ 436562 w 684212"/>
                <a:gd name="connsiteY10-22" fmla="*/ 481012 h 1885806"/>
                <a:gd name="connsiteX11-23" fmla="*/ 684212 w 684212"/>
                <a:gd name="connsiteY11-24" fmla="*/ 404812 h 1885806"/>
                <a:gd name="connsiteX12-25" fmla="*/ 88900 w 684212"/>
                <a:gd name="connsiteY12-26" fmla="*/ 0 h 1885806"/>
                <a:gd name="connsiteX0-27" fmla="*/ 148795 w 744107"/>
                <a:gd name="connsiteY0-28" fmla="*/ 0 h 1885806"/>
                <a:gd name="connsiteX1-29" fmla="*/ 72595 w 744107"/>
                <a:gd name="connsiteY1-30" fmla="*/ 252412 h 1885806"/>
                <a:gd name="connsiteX2-31" fmla="*/ 129745 w 744107"/>
                <a:gd name="connsiteY2-32" fmla="*/ 538162 h 1885806"/>
                <a:gd name="connsiteX3-33" fmla="*/ 63070 w 744107"/>
                <a:gd name="connsiteY3-34" fmla="*/ 795337 h 1885806"/>
                <a:gd name="connsiteX4-35" fmla="*/ 148795 w 744107"/>
                <a:gd name="connsiteY4-36" fmla="*/ 1062037 h 1885806"/>
                <a:gd name="connsiteX5-37" fmla="*/ 150813 w 744107"/>
                <a:gd name="connsiteY5-38" fmla="*/ 1285731 h 1885806"/>
                <a:gd name="connsiteX6-39" fmla="*/ 450810 w 744107"/>
                <a:gd name="connsiteY6-40" fmla="*/ 1885806 h 1885806"/>
                <a:gd name="connsiteX7-41" fmla="*/ 548845 w 744107"/>
                <a:gd name="connsiteY7-42" fmla="*/ 1195387 h 1885806"/>
                <a:gd name="connsiteX8-43" fmla="*/ 425020 w 744107"/>
                <a:gd name="connsiteY8-44" fmla="*/ 890587 h 1885806"/>
                <a:gd name="connsiteX9-45" fmla="*/ 505982 w 744107"/>
                <a:gd name="connsiteY9-46" fmla="*/ 657225 h 1885806"/>
                <a:gd name="connsiteX10-47" fmla="*/ 496457 w 744107"/>
                <a:gd name="connsiteY10-48" fmla="*/ 481012 h 1885806"/>
                <a:gd name="connsiteX11-49" fmla="*/ 744107 w 744107"/>
                <a:gd name="connsiteY11-50" fmla="*/ 404812 h 1885806"/>
                <a:gd name="connsiteX12-51" fmla="*/ 148795 w 744107"/>
                <a:gd name="connsiteY12-52" fmla="*/ 0 h 1885806"/>
                <a:gd name="connsiteX0-53" fmla="*/ 148795 w 744107"/>
                <a:gd name="connsiteY0-54" fmla="*/ 0 h 1885806"/>
                <a:gd name="connsiteX1-55" fmla="*/ 72595 w 744107"/>
                <a:gd name="connsiteY1-56" fmla="*/ 252412 h 1885806"/>
                <a:gd name="connsiteX2-57" fmla="*/ 129745 w 744107"/>
                <a:gd name="connsiteY2-58" fmla="*/ 538162 h 1885806"/>
                <a:gd name="connsiteX3-59" fmla="*/ 63070 w 744107"/>
                <a:gd name="connsiteY3-60" fmla="*/ 795337 h 1885806"/>
                <a:gd name="connsiteX4-61" fmla="*/ 148795 w 744107"/>
                <a:gd name="connsiteY4-62" fmla="*/ 1062037 h 1885806"/>
                <a:gd name="connsiteX5-63" fmla="*/ 150813 w 744107"/>
                <a:gd name="connsiteY5-64" fmla="*/ 1285731 h 1885806"/>
                <a:gd name="connsiteX6-65" fmla="*/ 450810 w 744107"/>
                <a:gd name="connsiteY6-66" fmla="*/ 1885806 h 1885806"/>
                <a:gd name="connsiteX7-67" fmla="*/ 548845 w 744107"/>
                <a:gd name="connsiteY7-68" fmla="*/ 1195387 h 1885806"/>
                <a:gd name="connsiteX8-69" fmla="*/ 425020 w 744107"/>
                <a:gd name="connsiteY8-70" fmla="*/ 890587 h 1885806"/>
                <a:gd name="connsiteX9-71" fmla="*/ 505982 w 744107"/>
                <a:gd name="connsiteY9-72" fmla="*/ 657225 h 1885806"/>
                <a:gd name="connsiteX10-73" fmla="*/ 496457 w 744107"/>
                <a:gd name="connsiteY10-74" fmla="*/ 481012 h 1885806"/>
                <a:gd name="connsiteX11-75" fmla="*/ 744107 w 744107"/>
                <a:gd name="connsiteY11-76" fmla="*/ 404812 h 1885806"/>
                <a:gd name="connsiteX12-77" fmla="*/ 148795 w 744107"/>
                <a:gd name="connsiteY12-78" fmla="*/ 0 h 1885806"/>
                <a:gd name="connsiteX0-79" fmla="*/ 92162 w 687474"/>
                <a:gd name="connsiteY0-80" fmla="*/ 0 h 1885806"/>
                <a:gd name="connsiteX1-81" fmla="*/ 15962 w 687474"/>
                <a:gd name="connsiteY1-82" fmla="*/ 252412 h 1885806"/>
                <a:gd name="connsiteX2-83" fmla="*/ 73112 w 687474"/>
                <a:gd name="connsiteY2-84" fmla="*/ 538162 h 1885806"/>
                <a:gd name="connsiteX3-85" fmla="*/ 6437 w 687474"/>
                <a:gd name="connsiteY3-86" fmla="*/ 795337 h 1885806"/>
                <a:gd name="connsiteX4-87" fmla="*/ 92162 w 687474"/>
                <a:gd name="connsiteY4-88" fmla="*/ 1062037 h 1885806"/>
                <a:gd name="connsiteX5-89" fmla="*/ 94180 w 687474"/>
                <a:gd name="connsiteY5-90" fmla="*/ 1285731 h 1885806"/>
                <a:gd name="connsiteX6-91" fmla="*/ 394177 w 687474"/>
                <a:gd name="connsiteY6-92" fmla="*/ 1885806 h 1885806"/>
                <a:gd name="connsiteX7-93" fmla="*/ 492212 w 687474"/>
                <a:gd name="connsiteY7-94" fmla="*/ 1195387 h 1885806"/>
                <a:gd name="connsiteX8-95" fmla="*/ 368387 w 687474"/>
                <a:gd name="connsiteY8-96" fmla="*/ 890587 h 1885806"/>
                <a:gd name="connsiteX9-97" fmla="*/ 449349 w 687474"/>
                <a:gd name="connsiteY9-98" fmla="*/ 657225 h 1885806"/>
                <a:gd name="connsiteX10-99" fmla="*/ 439824 w 687474"/>
                <a:gd name="connsiteY10-100" fmla="*/ 481012 h 1885806"/>
                <a:gd name="connsiteX11-101" fmla="*/ 687474 w 687474"/>
                <a:gd name="connsiteY11-102" fmla="*/ 404812 h 1885806"/>
                <a:gd name="connsiteX12-103" fmla="*/ 92162 w 687474"/>
                <a:gd name="connsiteY12-104" fmla="*/ 0 h 1885806"/>
                <a:gd name="connsiteX0-105" fmla="*/ 88900 w 684212"/>
                <a:gd name="connsiteY0-106" fmla="*/ 0 h 1885806"/>
                <a:gd name="connsiteX1-107" fmla="*/ 12700 w 684212"/>
                <a:gd name="connsiteY1-108" fmla="*/ 252412 h 1885806"/>
                <a:gd name="connsiteX2-109" fmla="*/ 69850 w 684212"/>
                <a:gd name="connsiteY2-110" fmla="*/ 538162 h 1885806"/>
                <a:gd name="connsiteX3-111" fmla="*/ 3175 w 684212"/>
                <a:gd name="connsiteY3-112" fmla="*/ 795337 h 1885806"/>
                <a:gd name="connsiteX4-113" fmla="*/ 88900 w 684212"/>
                <a:gd name="connsiteY4-114" fmla="*/ 1062037 h 1885806"/>
                <a:gd name="connsiteX5-115" fmla="*/ 90918 w 684212"/>
                <a:gd name="connsiteY5-116" fmla="*/ 1285731 h 1885806"/>
                <a:gd name="connsiteX6-117" fmla="*/ 390915 w 684212"/>
                <a:gd name="connsiteY6-118" fmla="*/ 1885806 h 1885806"/>
                <a:gd name="connsiteX7-119" fmla="*/ 488950 w 684212"/>
                <a:gd name="connsiteY7-120" fmla="*/ 1195387 h 1885806"/>
                <a:gd name="connsiteX8-121" fmla="*/ 365125 w 684212"/>
                <a:gd name="connsiteY8-122" fmla="*/ 890587 h 1885806"/>
                <a:gd name="connsiteX9-123" fmla="*/ 446087 w 684212"/>
                <a:gd name="connsiteY9-124" fmla="*/ 657225 h 1885806"/>
                <a:gd name="connsiteX10-125" fmla="*/ 436562 w 684212"/>
                <a:gd name="connsiteY10-126" fmla="*/ 481012 h 1885806"/>
                <a:gd name="connsiteX11-127" fmla="*/ 684212 w 684212"/>
                <a:gd name="connsiteY11-128" fmla="*/ 404812 h 1885806"/>
                <a:gd name="connsiteX12-129" fmla="*/ 88900 w 684212"/>
                <a:gd name="connsiteY12-130" fmla="*/ 0 h 1885806"/>
                <a:gd name="connsiteX0-131" fmla="*/ 88900 w 684212"/>
                <a:gd name="connsiteY0-132" fmla="*/ 0 h 1885806"/>
                <a:gd name="connsiteX1-133" fmla="*/ 12700 w 684212"/>
                <a:gd name="connsiteY1-134" fmla="*/ 252412 h 1885806"/>
                <a:gd name="connsiteX2-135" fmla="*/ 69850 w 684212"/>
                <a:gd name="connsiteY2-136" fmla="*/ 538162 h 1885806"/>
                <a:gd name="connsiteX3-137" fmla="*/ 3175 w 684212"/>
                <a:gd name="connsiteY3-138" fmla="*/ 795337 h 1885806"/>
                <a:gd name="connsiteX4-139" fmla="*/ 88900 w 684212"/>
                <a:gd name="connsiteY4-140" fmla="*/ 1062037 h 1885806"/>
                <a:gd name="connsiteX5-141" fmla="*/ 90918 w 684212"/>
                <a:gd name="connsiteY5-142" fmla="*/ 1585769 h 1885806"/>
                <a:gd name="connsiteX6-143" fmla="*/ 390915 w 684212"/>
                <a:gd name="connsiteY6-144" fmla="*/ 1885806 h 1885806"/>
                <a:gd name="connsiteX7-145" fmla="*/ 488950 w 684212"/>
                <a:gd name="connsiteY7-146" fmla="*/ 1195387 h 1885806"/>
                <a:gd name="connsiteX8-147" fmla="*/ 365125 w 684212"/>
                <a:gd name="connsiteY8-148" fmla="*/ 890587 h 1885806"/>
                <a:gd name="connsiteX9-149" fmla="*/ 446087 w 684212"/>
                <a:gd name="connsiteY9-150" fmla="*/ 657225 h 1885806"/>
                <a:gd name="connsiteX10-151" fmla="*/ 436562 w 684212"/>
                <a:gd name="connsiteY10-152" fmla="*/ 481012 h 1885806"/>
                <a:gd name="connsiteX11-153" fmla="*/ 684212 w 684212"/>
                <a:gd name="connsiteY11-154" fmla="*/ 404812 h 1885806"/>
                <a:gd name="connsiteX12-155" fmla="*/ 88900 w 684212"/>
                <a:gd name="connsiteY12-156" fmla="*/ 0 h 1885806"/>
                <a:gd name="connsiteX0-157" fmla="*/ 88900 w 684212"/>
                <a:gd name="connsiteY0-158" fmla="*/ 0 h 1885806"/>
                <a:gd name="connsiteX1-159" fmla="*/ 12700 w 684212"/>
                <a:gd name="connsiteY1-160" fmla="*/ 252412 h 1885806"/>
                <a:gd name="connsiteX2-161" fmla="*/ 69850 w 684212"/>
                <a:gd name="connsiteY2-162" fmla="*/ 538162 h 1885806"/>
                <a:gd name="connsiteX3-163" fmla="*/ 3175 w 684212"/>
                <a:gd name="connsiteY3-164" fmla="*/ 795337 h 1885806"/>
                <a:gd name="connsiteX4-165" fmla="*/ 88900 w 684212"/>
                <a:gd name="connsiteY4-166" fmla="*/ 1062037 h 1885806"/>
                <a:gd name="connsiteX5-167" fmla="*/ 90918 w 684212"/>
                <a:gd name="connsiteY5-168" fmla="*/ 1585769 h 1885806"/>
                <a:gd name="connsiteX6-169" fmla="*/ 390915 w 684212"/>
                <a:gd name="connsiteY6-170" fmla="*/ 1885806 h 1885806"/>
                <a:gd name="connsiteX7-171" fmla="*/ 390915 w 684212"/>
                <a:gd name="connsiteY7-172" fmla="*/ 1435750 h 1885806"/>
                <a:gd name="connsiteX8-173" fmla="*/ 365125 w 684212"/>
                <a:gd name="connsiteY8-174" fmla="*/ 890587 h 1885806"/>
                <a:gd name="connsiteX9-175" fmla="*/ 446087 w 684212"/>
                <a:gd name="connsiteY9-176" fmla="*/ 657225 h 1885806"/>
                <a:gd name="connsiteX10-177" fmla="*/ 436562 w 684212"/>
                <a:gd name="connsiteY10-178" fmla="*/ 481012 h 1885806"/>
                <a:gd name="connsiteX11-179" fmla="*/ 684212 w 684212"/>
                <a:gd name="connsiteY11-180" fmla="*/ 404812 h 1885806"/>
                <a:gd name="connsiteX12-181" fmla="*/ 88900 w 684212"/>
                <a:gd name="connsiteY12-182" fmla="*/ 0 h 1885806"/>
                <a:gd name="connsiteX0-183" fmla="*/ 88900 w 684212"/>
                <a:gd name="connsiteY0-184" fmla="*/ 0 h 1885806"/>
                <a:gd name="connsiteX1-185" fmla="*/ 12700 w 684212"/>
                <a:gd name="connsiteY1-186" fmla="*/ 252412 h 1885806"/>
                <a:gd name="connsiteX2-187" fmla="*/ 69850 w 684212"/>
                <a:gd name="connsiteY2-188" fmla="*/ 538162 h 1885806"/>
                <a:gd name="connsiteX3-189" fmla="*/ 3175 w 684212"/>
                <a:gd name="connsiteY3-190" fmla="*/ 795337 h 1885806"/>
                <a:gd name="connsiteX4-191" fmla="*/ 88900 w 684212"/>
                <a:gd name="connsiteY4-192" fmla="*/ 1062037 h 1885806"/>
                <a:gd name="connsiteX5-193" fmla="*/ 90918 w 684212"/>
                <a:gd name="connsiteY5-194" fmla="*/ 1585769 h 1885806"/>
                <a:gd name="connsiteX6-195" fmla="*/ 390915 w 684212"/>
                <a:gd name="connsiteY6-196" fmla="*/ 1885806 h 1885806"/>
                <a:gd name="connsiteX7-197" fmla="*/ 540913 w 684212"/>
                <a:gd name="connsiteY7-198" fmla="*/ 1285731 h 1885806"/>
                <a:gd name="connsiteX8-199" fmla="*/ 365125 w 684212"/>
                <a:gd name="connsiteY8-200" fmla="*/ 890587 h 1885806"/>
                <a:gd name="connsiteX9-201" fmla="*/ 446087 w 684212"/>
                <a:gd name="connsiteY9-202" fmla="*/ 657225 h 1885806"/>
                <a:gd name="connsiteX10-203" fmla="*/ 436562 w 684212"/>
                <a:gd name="connsiteY10-204" fmla="*/ 481012 h 1885806"/>
                <a:gd name="connsiteX11-205" fmla="*/ 684212 w 684212"/>
                <a:gd name="connsiteY11-206" fmla="*/ 404812 h 1885806"/>
                <a:gd name="connsiteX12-207" fmla="*/ 88900 w 684212"/>
                <a:gd name="connsiteY12-208" fmla="*/ 0 h 1885806"/>
                <a:gd name="connsiteX0-209" fmla="*/ 114236 w 709548"/>
                <a:gd name="connsiteY0-210" fmla="*/ 0 h 1885806"/>
                <a:gd name="connsiteX1-211" fmla="*/ 38036 w 709548"/>
                <a:gd name="connsiteY1-212" fmla="*/ 252412 h 1885806"/>
                <a:gd name="connsiteX2-213" fmla="*/ 95186 w 709548"/>
                <a:gd name="connsiteY2-214" fmla="*/ 538162 h 1885806"/>
                <a:gd name="connsiteX3-215" fmla="*/ 28511 w 709548"/>
                <a:gd name="connsiteY3-216" fmla="*/ 795337 h 1885806"/>
                <a:gd name="connsiteX4-217" fmla="*/ 266252 w 709548"/>
                <a:gd name="connsiteY4-218" fmla="*/ 1285731 h 1885806"/>
                <a:gd name="connsiteX5-219" fmla="*/ 116254 w 709548"/>
                <a:gd name="connsiteY5-220" fmla="*/ 1585769 h 1885806"/>
                <a:gd name="connsiteX6-221" fmla="*/ 416251 w 709548"/>
                <a:gd name="connsiteY6-222" fmla="*/ 1885806 h 1885806"/>
                <a:gd name="connsiteX7-223" fmla="*/ 566249 w 709548"/>
                <a:gd name="connsiteY7-224" fmla="*/ 1285731 h 1885806"/>
                <a:gd name="connsiteX8-225" fmla="*/ 390461 w 709548"/>
                <a:gd name="connsiteY8-226" fmla="*/ 890587 h 1885806"/>
                <a:gd name="connsiteX9-227" fmla="*/ 471423 w 709548"/>
                <a:gd name="connsiteY9-228" fmla="*/ 657225 h 1885806"/>
                <a:gd name="connsiteX10-229" fmla="*/ 461898 w 709548"/>
                <a:gd name="connsiteY10-230" fmla="*/ 481012 h 1885806"/>
                <a:gd name="connsiteX11-231" fmla="*/ 709548 w 709548"/>
                <a:gd name="connsiteY11-232" fmla="*/ 404812 h 1885806"/>
                <a:gd name="connsiteX12-233" fmla="*/ 114236 w 709548"/>
                <a:gd name="connsiteY12-234" fmla="*/ 0 h 1885806"/>
                <a:gd name="connsiteX0-235" fmla="*/ 114236 w 709548"/>
                <a:gd name="connsiteY0-236" fmla="*/ 0 h 1885806"/>
                <a:gd name="connsiteX1-237" fmla="*/ 38036 w 709548"/>
                <a:gd name="connsiteY1-238" fmla="*/ 252412 h 1885806"/>
                <a:gd name="connsiteX2-239" fmla="*/ 95186 w 709548"/>
                <a:gd name="connsiteY2-240" fmla="*/ 538162 h 1885806"/>
                <a:gd name="connsiteX3-241" fmla="*/ 28511 w 709548"/>
                <a:gd name="connsiteY3-242" fmla="*/ 795337 h 1885806"/>
                <a:gd name="connsiteX4-243" fmla="*/ 266253 w 709548"/>
                <a:gd name="connsiteY4-244" fmla="*/ 1285731 h 1885806"/>
                <a:gd name="connsiteX5-245" fmla="*/ 116254 w 709548"/>
                <a:gd name="connsiteY5-246" fmla="*/ 1585769 h 1885806"/>
                <a:gd name="connsiteX6-247" fmla="*/ 416251 w 709548"/>
                <a:gd name="connsiteY6-248" fmla="*/ 1885806 h 1885806"/>
                <a:gd name="connsiteX7-249" fmla="*/ 566249 w 709548"/>
                <a:gd name="connsiteY7-250" fmla="*/ 1285731 h 1885806"/>
                <a:gd name="connsiteX8-251" fmla="*/ 390461 w 709548"/>
                <a:gd name="connsiteY8-252" fmla="*/ 890587 h 1885806"/>
                <a:gd name="connsiteX9-253" fmla="*/ 471423 w 709548"/>
                <a:gd name="connsiteY9-254" fmla="*/ 657225 h 1885806"/>
                <a:gd name="connsiteX10-255" fmla="*/ 461898 w 709548"/>
                <a:gd name="connsiteY10-256" fmla="*/ 481012 h 1885806"/>
                <a:gd name="connsiteX11-257" fmla="*/ 709548 w 709548"/>
                <a:gd name="connsiteY11-258" fmla="*/ 404812 h 1885806"/>
                <a:gd name="connsiteX12-259" fmla="*/ 114236 w 709548"/>
                <a:gd name="connsiteY12-260" fmla="*/ 0 h 1885806"/>
                <a:gd name="connsiteX0-261" fmla="*/ 89237 w 684549"/>
                <a:gd name="connsiteY0-262" fmla="*/ 0 h 1885806"/>
                <a:gd name="connsiteX1-263" fmla="*/ 13037 w 684549"/>
                <a:gd name="connsiteY1-264" fmla="*/ 252412 h 1885806"/>
                <a:gd name="connsiteX2-265" fmla="*/ 70187 w 684549"/>
                <a:gd name="connsiteY2-266" fmla="*/ 538162 h 1885806"/>
                <a:gd name="connsiteX3-267" fmla="*/ 3512 w 684549"/>
                <a:gd name="connsiteY3-268" fmla="*/ 795337 h 1885806"/>
                <a:gd name="connsiteX4-269" fmla="*/ 91255 w 684549"/>
                <a:gd name="connsiteY4-270" fmla="*/ 1135713 h 1885806"/>
                <a:gd name="connsiteX5-271" fmla="*/ 91255 w 684549"/>
                <a:gd name="connsiteY5-272" fmla="*/ 1585769 h 1885806"/>
                <a:gd name="connsiteX6-273" fmla="*/ 391252 w 684549"/>
                <a:gd name="connsiteY6-274" fmla="*/ 1885806 h 1885806"/>
                <a:gd name="connsiteX7-275" fmla="*/ 541250 w 684549"/>
                <a:gd name="connsiteY7-276" fmla="*/ 1285731 h 1885806"/>
                <a:gd name="connsiteX8-277" fmla="*/ 365462 w 684549"/>
                <a:gd name="connsiteY8-278" fmla="*/ 890587 h 1885806"/>
                <a:gd name="connsiteX9-279" fmla="*/ 446424 w 684549"/>
                <a:gd name="connsiteY9-280" fmla="*/ 657225 h 1885806"/>
                <a:gd name="connsiteX10-281" fmla="*/ 436899 w 684549"/>
                <a:gd name="connsiteY10-282" fmla="*/ 481012 h 1885806"/>
                <a:gd name="connsiteX11-283" fmla="*/ 684549 w 684549"/>
                <a:gd name="connsiteY11-284" fmla="*/ 404812 h 1885806"/>
                <a:gd name="connsiteX12-285" fmla="*/ 89237 w 684549"/>
                <a:gd name="connsiteY12-286" fmla="*/ 0 h 1885806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684549" h="1885806">
                  <a:moveTo>
                    <a:pt x="89237" y="0"/>
                  </a:moveTo>
                  <a:cubicBezTo>
                    <a:pt x="52724" y="81359"/>
                    <a:pt x="16212" y="162718"/>
                    <a:pt x="13037" y="252412"/>
                  </a:cubicBezTo>
                  <a:cubicBezTo>
                    <a:pt x="9862" y="342106"/>
                    <a:pt x="71774" y="447675"/>
                    <a:pt x="70187" y="538162"/>
                  </a:cubicBezTo>
                  <a:cubicBezTo>
                    <a:pt x="68600" y="628649"/>
                    <a:pt x="1" y="695745"/>
                    <a:pt x="3512" y="795337"/>
                  </a:cubicBezTo>
                  <a:cubicBezTo>
                    <a:pt x="7023" y="894929"/>
                    <a:pt x="76631" y="1003974"/>
                    <a:pt x="91255" y="1135713"/>
                  </a:cubicBezTo>
                  <a:cubicBezTo>
                    <a:pt x="105879" y="1267452"/>
                    <a:pt x="40478" y="1480995"/>
                    <a:pt x="91255" y="1585769"/>
                  </a:cubicBezTo>
                  <a:cubicBezTo>
                    <a:pt x="183887" y="1710129"/>
                    <a:pt x="234878" y="1839768"/>
                    <a:pt x="391252" y="1885806"/>
                  </a:cubicBezTo>
                  <a:cubicBezTo>
                    <a:pt x="380140" y="1812781"/>
                    <a:pt x="545548" y="1451601"/>
                    <a:pt x="541250" y="1285731"/>
                  </a:cubicBezTo>
                  <a:cubicBezTo>
                    <a:pt x="536952" y="1119861"/>
                    <a:pt x="381266" y="995338"/>
                    <a:pt x="365462" y="890587"/>
                  </a:cubicBezTo>
                  <a:cubicBezTo>
                    <a:pt x="349658" y="785836"/>
                    <a:pt x="434518" y="725487"/>
                    <a:pt x="446424" y="657225"/>
                  </a:cubicBezTo>
                  <a:cubicBezTo>
                    <a:pt x="458330" y="588963"/>
                    <a:pt x="397212" y="523081"/>
                    <a:pt x="436899" y="481012"/>
                  </a:cubicBezTo>
                  <a:cubicBezTo>
                    <a:pt x="476586" y="438943"/>
                    <a:pt x="580567" y="421877"/>
                    <a:pt x="684549" y="404812"/>
                  </a:cubicBezTo>
                  <a:lnTo>
                    <a:pt x="89237" y="0"/>
                  </a:lnTo>
                  <a:close/>
                </a:path>
              </a:pathLst>
            </a:custGeom>
            <a:solidFill>
              <a:srgbClr val="3399FF"/>
            </a:solidFill>
            <a:ln w="25400" algn="ctr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" name="Group 184"/>
          <p:cNvGrpSpPr/>
          <p:nvPr/>
        </p:nvGrpSpPr>
        <p:grpSpPr bwMode="auto">
          <a:xfrm flipH="1">
            <a:off x="819150" y="928688"/>
            <a:ext cx="2592388" cy="2808287"/>
            <a:chOff x="1338" y="482"/>
            <a:chExt cx="3402" cy="3685"/>
          </a:xfrm>
        </p:grpSpPr>
        <p:sp>
          <p:nvSpPr>
            <p:cNvPr id="6201" name="Rectangle 185"/>
            <p:cNvSpPr>
              <a:spLocks noChangeArrowheads="1"/>
            </p:cNvSpPr>
            <p:nvPr/>
          </p:nvSpPr>
          <p:spPr bwMode="auto">
            <a:xfrm>
              <a:off x="1338" y="482"/>
              <a:ext cx="3402" cy="3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4" name="任意多边形 273"/>
            <p:cNvSpPr>
              <a:spLocks noChangeArrowheads="1"/>
            </p:cNvSpPr>
            <p:nvPr/>
          </p:nvSpPr>
          <p:spPr bwMode="auto">
            <a:xfrm>
              <a:off x="2825" y="2967"/>
              <a:ext cx="440" cy="1200"/>
            </a:xfrm>
            <a:custGeom>
              <a:avLst/>
              <a:gdLst>
                <a:gd name="T0" fmla="*/ 100041 w 5340350"/>
                <a:gd name="T1" fmla="*/ 0 h 10934700"/>
                <a:gd name="T2" fmla="*/ 114923 w 5340350"/>
                <a:gd name="T3" fmla="*/ 317190 h 10934700"/>
                <a:gd name="T4" fmla="*/ 5787 w 5340350"/>
                <a:gd name="T5" fmla="*/ 495610 h 10934700"/>
                <a:gd name="T6" fmla="*/ 80198 w 5340350"/>
                <a:gd name="T7" fmla="*/ 797932 h 10934700"/>
                <a:gd name="T8" fmla="*/ 25630 w 5340350"/>
                <a:gd name="T9" fmla="*/ 971395 h 10934700"/>
                <a:gd name="T10" fmla="*/ 80198 w 5340350"/>
                <a:gd name="T11" fmla="*/ 1239025 h 10934700"/>
                <a:gd name="T12" fmla="*/ 551465 w 5340350"/>
                <a:gd name="T13" fmla="*/ 1422400 h 10934700"/>
                <a:gd name="T14" fmla="*/ 437369 w 5340350"/>
                <a:gd name="T15" fmla="*/ 1120079 h 10934700"/>
                <a:gd name="T16" fmla="*/ 526661 w 5340350"/>
                <a:gd name="T17" fmla="*/ 906966 h 10934700"/>
                <a:gd name="T18" fmla="*/ 417526 w 5340350"/>
                <a:gd name="T19" fmla="*/ 599688 h 10934700"/>
                <a:gd name="T20" fmla="*/ 620914 w 5340350"/>
                <a:gd name="T21" fmla="*/ 520390 h 10934700"/>
                <a:gd name="T22" fmla="*/ 695325 w 5340350"/>
                <a:gd name="T23" fmla="*/ 411356 h 10934700"/>
                <a:gd name="T24" fmla="*/ 100041 w 5340350"/>
                <a:gd name="T25" fmla="*/ 0 h 109347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40350"/>
                <a:gd name="T40" fmla="*/ 0 h 10934700"/>
                <a:gd name="T41" fmla="*/ 5340350 w 5340350"/>
                <a:gd name="T42" fmla="*/ 10934700 h 10934700"/>
                <a:gd name="connsiteX0" fmla="*/ 768350 w 5340350"/>
                <a:gd name="connsiteY0" fmla="*/ 0 h 14650774"/>
                <a:gd name="connsiteX1" fmla="*/ 882651 w 5340350"/>
                <a:gd name="connsiteY1" fmla="*/ 2438398 h 14650774"/>
                <a:gd name="connsiteX2" fmla="*/ 44450 w 5340350"/>
                <a:gd name="connsiteY2" fmla="*/ 3810000 h 14650774"/>
                <a:gd name="connsiteX3" fmla="*/ 615950 w 5340350"/>
                <a:gd name="connsiteY3" fmla="*/ 6134100 h 14650774"/>
                <a:gd name="connsiteX4" fmla="*/ 196850 w 5340350"/>
                <a:gd name="connsiteY4" fmla="*/ 7467600 h 14650774"/>
                <a:gd name="connsiteX5" fmla="*/ 615950 w 5340350"/>
                <a:gd name="connsiteY5" fmla="*/ 9525000 h 14650774"/>
                <a:gd name="connsiteX6" fmla="*/ 3209352 w 5340350"/>
                <a:gd name="connsiteY6" fmla="*/ 14650774 h 14650774"/>
                <a:gd name="connsiteX7" fmla="*/ 3359150 w 5340350"/>
                <a:gd name="connsiteY7" fmla="*/ 8610600 h 14650774"/>
                <a:gd name="connsiteX8" fmla="*/ 4044950 w 5340350"/>
                <a:gd name="connsiteY8" fmla="*/ 6972300 h 14650774"/>
                <a:gd name="connsiteX9" fmla="*/ 3206750 w 5340350"/>
                <a:gd name="connsiteY9" fmla="*/ 4610100 h 14650774"/>
                <a:gd name="connsiteX10" fmla="*/ 4768850 w 5340350"/>
                <a:gd name="connsiteY10" fmla="*/ 4000500 h 14650774"/>
                <a:gd name="connsiteX11" fmla="*/ 5340350 w 5340350"/>
                <a:gd name="connsiteY11" fmla="*/ 3162300 h 14650774"/>
                <a:gd name="connsiteX12" fmla="*/ 768350 w 5340350"/>
                <a:gd name="connsiteY12" fmla="*/ 0 h 14650774"/>
                <a:gd name="connsiteX0-1" fmla="*/ 768350 w 5340350"/>
                <a:gd name="connsiteY0-2" fmla="*/ 0 h 14650774"/>
                <a:gd name="connsiteX1-3" fmla="*/ 882651 w 5340350"/>
                <a:gd name="connsiteY1-4" fmla="*/ 2438398 h 14650774"/>
                <a:gd name="connsiteX2-5" fmla="*/ 44450 w 5340350"/>
                <a:gd name="connsiteY2-6" fmla="*/ 3810000 h 14650774"/>
                <a:gd name="connsiteX3-7" fmla="*/ 615950 w 5340350"/>
                <a:gd name="connsiteY3-8" fmla="*/ 6134100 h 14650774"/>
                <a:gd name="connsiteX4-9" fmla="*/ 196850 w 5340350"/>
                <a:gd name="connsiteY4-10" fmla="*/ 7467600 h 14650774"/>
                <a:gd name="connsiteX5-11" fmla="*/ 905263 w 5340350"/>
                <a:gd name="connsiteY5-12" fmla="*/ 8884416 h 14650774"/>
                <a:gd name="connsiteX6-13" fmla="*/ 3209352 w 5340350"/>
                <a:gd name="connsiteY6-14" fmla="*/ 14650774 h 14650774"/>
                <a:gd name="connsiteX7-15" fmla="*/ 3359150 w 5340350"/>
                <a:gd name="connsiteY7-16" fmla="*/ 8610600 h 14650774"/>
                <a:gd name="connsiteX8-17" fmla="*/ 4044950 w 5340350"/>
                <a:gd name="connsiteY8-18" fmla="*/ 6972300 h 14650774"/>
                <a:gd name="connsiteX9-19" fmla="*/ 3206750 w 5340350"/>
                <a:gd name="connsiteY9-20" fmla="*/ 4610100 h 14650774"/>
                <a:gd name="connsiteX10-21" fmla="*/ 4768850 w 5340350"/>
                <a:gd name="connsiteY10-22" fmla="*/ 4000500 h 14650774"/>
                <a:gd name="connsiteX11-23" fmla="*/ 5340350 w 5340350"/>
                <a:gd name="connsiteY11-24" fmla="*/ 3162300 h 14650774"/>
                <a:gd name="connsiteX12-25" fmla="*/ 768350 w 5340350"/>
                <a:gd name="connsiteY12-26" fmla="*/ 0 h 14650774"/>
                <a:gd name="connsiteX0-27" fmla="*/ 768350 w 5340350"/>
                <a:gd name="connsiteY0-28" fmla="*/ 0 h 14650774"/>
                <a:gd name="connsiteX1-29" fmla="*/ 882651 w 5340350"/>
                <a:gd name="connsiteY1-30" fmla="*/ 2438398 h 14650774"/>
                <a:gd name="connsiteX2-31" fmla="*/ 44450 w 5340350"/>
                <a:gd name="connsiteY2-32" fmla="*/ 3810000 h 14650774"/>
                <a:gd name="connsiteX3-33" fmla="*/ 615950 w 5340350"/>
                <a:gd name="connsiteY3-34" fmla="*/ 6134100 h 14650774"/>
                <a:gd name="connsiteX4-35" fmla="*/ 196850 w 5340350"/>
                <a:gd name="connsiteY4-36" fmla="*/ 7467600 h 14650774"/>
                <a:gd name="connsiteX5-37" fmla="*/ 905263 w 5340350"/>
                <a:gd name="connsiteY5-38" fmla="*/ 12344221 h 14650774"/>
                <a:gd name="connsiteX6-39" fmla="*/ 3209352 w 5340350"/>
                <a:gd name="connsiteY6-40" fmla="*/ 14650774 h 14650774"/>
                <a:gd name="connsiteX7-41" fmla="*/ 3359150 w 5340350"/>
                <a:gd name="connsiteY7-42" fmla="*/ 8610600 h 14650774"/>
                <a:gd name="connsiteX8-43" fmla="*/ 4044950 w 5340350"/>
                <a:gd name="connsiteY8-44" fmla="*/ 6972300 h 14650774"/>
                <a:gd name="connsiteX9-45" fmla="*/ 3206750 w 5340350"/>
                <a:gd name="connsiteY9-46" fmla="*/ 4610100 h 14650774"/>
                <a:gd name="connsiteX10-47" fmla="*/ 4768850 w 5340350"/>
                <a:gd name="connsiteY10-48" fmla="*/ 4000500 h 14650774"/>
                <a:gd name="connsiteX11-49" fmla="*/ 5340350 w 5340350"/>
                <a:gd name="connsiteY11-50" fmla="*/ 3162300 h 14650774"/>
                <a:gd name="connsiteX12-51" fmla="*/ 768350 w 5340350"/>
                <a:gd name="connsiteY12-52" fmla="*/ 0 h 14650774"/>
              </a:gdLst>
              <a:ahLst/>
              <a:cxnLst>
                <a:cxn ang="0">
                  <a:pos x="connsiteX0-27" y="connsiteY0-28"/>
                </a:cxn>
                <a:cxn ang="0">
                  <a:pos x="connsiteX1-29" y="connsiteY1-30"/>
                </a:cxn>
                <a:cxn ang="0">
                  <a:pos x="connsiteX2-31" y="connsiteY2-32"/>
                </a:cxn>
                <a:cxn ang="0">
                  <a:pos x="connsiteX3-33" y="connsiteY3-34"/>
                </a:cxn>
                <a:cxn ang="0">
                  <a:pos x="connsiteX4-35" y="connsiteY4-36"/>
                </a:cxn>
                <a:cxn ang="0">
                  <a:pos x="connsiteX5-37" y="connsiteY5-38"/>
                </a:cxn>
                <a:cxn ang="0">
                  <a:pos x="connsiteX6-39" y="connsiteY6-40"/>
                </a:cxn>
                <a:cxn ang="0">
                  <a:pos x="connsiteX7-41" y="connsiteY7-42"/>
                </a:cxn>
                <a:cxn ang="0">
                  <a:pos x="connsiteX8-43" y="connsiteY8-44"/>
                </a:cxn>
                <a:cxn ang="0">
                  <a:pos x="connsiteX9-45" y="connsiteY9-46"/>
                </a:cxn>
                <a:cxn ang="0">
                  <a:pos x="connsiteX10-47" y="connsiteY10-48"/>
                </a:cxn>
                <a:cxn ang="0">
                  <a:pos x="connsiteX11-49" y="connsiteY11-50"/>
                </a:cxn>
                <a:cxn ang="0">
                  <a:pos x="connsiteX12-51" y="connsiteY12-52"/>
                </a:cxn>
              </a:cxnLst>
              <a:rect l="l" t="t" r="r" b="b"/>
              <a:pathLst>
                <a:path w="5340350" h="14650774">
                  <a:moveTo>
                    <a:pt x="768350" y="0"/>
                  </a:moveTo>
                  <a:cubicBezTo>
                    <a:pt x="916168" y="593191"/>
                    <a:pt x="1009651" y="1816098"/>
                    <a:pt x="882651" y="2438398"/>
                  </a:cubicBezTo>
                  <a:cubicBezTo>
                    <a:pt x="755651" y="3060698"/>
                    <a:pt x="88900" y="3194050"/>
                    <a:pt x="44450" y="3810000"/>
                  </a:cubicBezTo>
                  <a:cubicBezTo>
                    <a:pt x="0" y="4425950"/>
                    <a:pt x="590550" y="5524500"/>
                    <a:pt x="615950" y="6134100"/>
                  </a:cubicBezTo>
                  <a:cubicBezTo>
                    <a:pt x="641350" y="6743700"/>
                    <a:pt x="315868" y="6911996"/>
                    <a:pt x="196850" y="7467600"/>
                  </a:cubicBezTo>
                  <a:cubicBezTo>
                    <a:pt x="125368" y="8023238"/>
                    <a:pt x="513063" y="11199651"/>
                    <a:pt x="905263" y="12344221"/>
                  </a:cubicBezTo>
                  <a:cubicBezTo>
                    <a:pt x="1773573" y="12803007"/>
                    <a:pt x="2104316" y="14164986"/>
                    <a:pt x="3209352" y="14650774"/>
                  </a:cubicBezTo>
                  <a:cubicBezTo>
                    <a:pt x="2694926" y="13864956"/>
                    <a:pt x="3219884" y="9890346"/>
                    <a:pt x="3359150" y="8610600"/>
                  </a:cubicBezTo>
                  <a:cubicBezTo>
                    <a:pt x="3498416" y="7330854"/>
                    <a:pt x="4070350" y="7639050"/>
                    <a:pt x="4044950" y="6972300"/>
                  </a:cubicBezTo>
                  <a:cubicBezTo>
                    <a:pt x="4019550" y="6305550"/>
                    <a:pt x="3086100" y="5105400"/>
                    <a:pt x="3206750" y="4610100"/>
                  </a:cubicBezTo>
                  <a:cubicBezTo>
                    <a:pt x="3327400" y="4114800"/>
                    <a:pt x="4413250" y="4241800"/>
                    <a:pt x="4768850" y="4000500"/>
                  </a:cubicBezTo>
                  <a:cubicBezTo>
                    <a:pt x="5124450" y="3759200"/>
                    <a:pt x="5143500" y="3365500"/>
                    <a:pt x="5340350" y="3162300"/>
                  </a:cubicBezTo>
                  <a:lnTo>
                    <a:pt x="768350" y="0"/>
                  </a:lnTo>
                  <a:close/>
                </a:path>
              </a:pathLst>
            </a:custGeom>
            <a:solidFill>
              <a:srgbClr val="3399FF"/>
            </a:solidFill>
            <a:ln w="9525" algn="ctr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6157" name="组合 241"/>
          <p:cNvGrpSpPr/>
          <p:nvPr/>
        </p:nvGrpSpPr>
        <p:grpSpPr bwMode="auto">
          <a:xfrm rot="-1578700">
            <a:off x="-44450" y="1441450"/>
            <a:ext cx="2751138" cy="2244725"/>
            <a:chOff x="2046840" y="1335526"/>
            <a:chExt cx="2751738" cy="2244097"/>
          </a:xfrm>
        </p:grpSpPr>
        <p:grpSp>
          <p:nvGrpSpPr>
            <p:cNvPr id="6175" name="组合 107"/>
            <p:cNvGrpSpPr/>
            <p:nvPr/>
          </p:nvGrpSpPr>
          <p:grpSpPr bwMode="auto">
            <a:xfrm rot="-304147">
              <a:off x="2963353" y="2777758"/>
              <a:ext cx="1121690" cy="428544"/>
              <a:chOff x="5811959" y="2712785"/>
              <a:chExt cx="1121690" cy="428544"/>
            </a:xfrm>
          </p:grpSpPr>
          <p:grpSp>
            <p:nvGrpSpPr>
              <p:cNvPr id="6191" name="组合 45"/>
              <p:cNvGrpSpPr/>
              <p:nvPr/>
            </p:nvGrpSpPr>
            <p:grpSpPr bwMode="auto">
              <a:xfrm flipH="1">
                <a:off x="5814854" y="2944024"/>
                <a:ext cx="405125" cy="131717"/>
                <a:chOff x="3138498" y="-170142"/>
                <a:chExt cx="7425325" cy="2037634"/>
              </a:xfrm>
            </p:grpSpPr>
            <p:sp>
              <p:nvSpPr>
                <p:cNvPr id="308" name="任意多边形 10"/>
                <p:cNvSpPr/>
                <p:nvPr/>
              </p:nvSpPr>
              <p:spPr>
                <a:xfrm>
                  <a:off x="3252340" y="-367986"/>
                  <a:ext cx="7304807" cy="1104805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9" name="任意多边形 308"/>
                <p:cNvSpPr/>
                <p:nvPr/>
              </p:nvSpPr>
              <p:spPr>
                <a:xfrm>
                  <a:off x="3131817" y="125391"/>
                  <a:ext cx="7304807" cy="1104820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10" name="任意多边形 12"/>
                <p:cNvSpPr/>
                <p:nvPr/>
              </p:nvSpPr>
              <p:spPr>
                <a:xfrm>
                  <a:off x="3228557" y="585771"/>
                  <a:ext cx="7333901" cy="1104820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6192" name="组合 46"/>
              <p:cNvGrpSpPr/>
              <p:nvPr/>
            </p:nvGrpSpPr>
            <p:grpSpPr bwMode="auto">
              <a:xfrm rot="848297" flipH="1">
                <a:off x="6604642" y="3011722"/>
                <a:ext cx="311503" cy="129607"/>
                <a:chOff x="3229110" y="-98110"/>
                <a:chExt cx="7292260" cy="2005002"/>
              </a:xfrm>
            </p:grpSpPr>
            <p:sp>
              <p:nvSpPr>
                <p:cNvPr id="305" name="任意多边形 304"/>
                <p:cNvSpPr/>
                <p:nvPr/>
              </p:nvSpPr>
              <p:spPr>
                <a:xfrm>
                  <a:off x="3355184" y="-264843"/>
                  <a:ext cx="7211244" cy="1129373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6" name="任意多边形 305"/>
                <p:cNvSpPr/>
                <p:nvPr/>
              </p:nvSpPr>
              <p:spPr>
                <a:xfrm>
                  <a:off x="3347688" y="232174"/>
                  <a:ext cx="7136901" cy="1104813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7" name="任意多边形 306"/>
                <p:cNvSpPr/>
                <p:nvPr/>
              </p:nvSpPr>
              <p:spPr>
                <a:xfrm>
                  <a:off x="3433995" y="676628"/>
                  <a:ext cx="7136901" cy="1080270"/>
                </a:xfrm>
                <a:custGeom>
                  <a:avLst/>
                  <a:gdLst>
                    <a:gd name="connsiteX0" fmla="*/ 393700 w 7292975"/>
                    <a:gd name="connsiteY0" fmla="*/ 50800 h 1136650"/>
                    <a:gd name="connsiteX1" fmla="*/ 2146300 w 7292975"/>
                    <a:gd name="connsiteY1" fmla="*/ 546100 h 1136650"/>
                    <a:gd name="connsiteX2" fmla="*/ 3841750 w 7292975"/>
                    <a:gd name="connsiteY2" fmla="*/ 622300 h 1136650"/>
                    <a:gd name="connsiteX3" fmla="*/ 5994400 w 7292975"/>
                    <a:gd name="connsiteY3" fmla="*/ 488950 h 1136650"/>
                    <a:gd name="connsiteX4" fmla="*/ 7061200 w 7292975"/>
                    <a:gd name="connsiteY4" fmla="*/ 450850 h 1136650"/>
                    <a:gd name="connsiteX5" fmla="*/ 7270750 w 7292975"/>
                    <a:gd name="connsiteY5" fmla="*/ 641350 h 1136650"/>
                    <a:gd name="connsiteX6" fmla="*/ 6927850 w 7292975"/>
                    <a:gd name="connsiteY6" fmla="*/ 889000 h 1136650"/>
                    <a:gd name="connsiteX7" fmla="*/ 6089650 w 7292975"/>
                    <a:gd name="connsiteY7" fmla="*/ 1079500 h 1136650"/>
                    <a:gd name="connsiteX8" fmla="*/ 4527550 w 7292975"/>
                    <a:gd name="connsiteY8" fmla="*/ 1136650 h 1136650"/>
                    <a:gd name="connsiteX9" fmla="*/ 3194050 w 7292975"/>
                    <a:gd name="connsiteY9" fmla="*/ 1117600 h 1136650"/>
                    <a:gd name="connsiteX10" fmla="*/ 1250950 w 7292975"/>
                    <a:gd name="connsiteY10" fmla="*/ 927100 h 1136650"/>
                    <a:gd name="connsiteX11" fmla="*/ 184150 w 7292975"/>
                    <a:gd name="connsiteY11" fmla="*/ 679450 h 1136650"/>
                    <a:gd name="connsiteX12" fmla="*/ 146050 w 7292975"/>
                    <a:gd name="connsiteY12" fmla="*/ 241300 h 1136650"/>
                    <a:gd name="connsiteX13" fmla="*/ 393700 w 7292975"/>
                    <a:gd name="connsiteY13" fmla="*/ 50800 h 1136650"/>
                    <a:gd name="connsiteX0-1" fmla="*/ 393700 w 7292975"/>
                    <a:gd name="connsiteY0-2" fmla="*/ 12552 h 1098402"/>
                    <a:gd name="connsiteX1-3" fmla="*/ 2146300 w 7292975"/>
                    <a:gd name="connsiteY1-4" fmla="*/ 507852 h 1098402"/>
                    <a:gd name="connsiteX2-5" fmla="*/ 3841750 w 7292975"/>
                    <a:gd name="connsiteY2-6" fmla="*/ 584052 h 1098402"/>
                    <a:gd name="connsiteX3-7" fmla="*/ 5994400 w 7292975"/>
                    <a:gd name="connsiteY3-8" fmla="*/ 450702 h 1098402"/>
                    <a:gd name="connsiteX4-9" fmla="*/ 7061200 w 7292975"/>
                    <a:gd name="connsiteY4-10" fmla="*/ 412602 h 1098402"/>
                    <a:gd name="connsiteX5-11" fmla="*/ 7270750 w 7292975"/>
                    <a:gd name="connsiteY5-12" fmla="*/ 603102 h 1098402"/>
                    <a:gd name="connsiteX6-13" fmla="*/ 6927850 w 7292975"/>
                    <a:gd name="connsiteY6-14" fmla="*/ 850752 h 1098402"/>
                    <a:gd name="connsiteX7-15" fmla="*/ 6089650 w 7292975"/>
                    <a:gd name="connsiteY7-16" fmla="*/ 1041252 h 1098402"/>
                    <a:gd name="connsiteX8-17" fmla="*/ 4527550 w 7292975"/>
                    <a:gd name="connsiteY8-18" fmla="*/ 1098402 h 1098402"/>
                    <a:gd name="connsiteX9-19" fmla="*/ 3194050 w 7292975"/>
                    <a:gd name="connsiteY9-20" fmla="*/ 1079352 h 1098402"/>
                    <a:gd name="connsiteX10-21" fmla="*/ 1250950 w 7292975"/>
                    <a:gd name="connsiteY10-22" fmla="*/ 888852 h 1098402"/>
                    <a:gd name="connsiteX11-23" fmla="*/ 184150 w 7292975"/>
                    <a:gd name="connsiteY11-24" fmla="*/ 641202 h 1098402"/>
                    <a:gd name="connsiteX12-25" fmla="*/ 146050 w 7292975"/>
                    <a:gd name="connsiteY12-26" fmla="*/ 203052 h 1098402"/>
                    <a:gd name="connsiteX13-27" fmla="*/ 393700 w 7292975"/>
                    <a:gd name="connsiteY13-28" fmla="*/ 12552 h 1098402"/>
                    <a:gd name="connsiteX0-29" fmla="*/ 393700 w 7292975"/>
                    <a:gd name="connsiteY0-30" fmla="*/ 0 h 1085850"/>
                    <a:gd name="connsiteX1-31" fmla="*/ 2146300 w 7292975"/>
                    <a:gd name="connsiteY1-32" fmla="*/ 495300 h 1085850"/>
                    <a:gd name="connsiteX2-33" fmla="*/ 3841750 w 7292975"/>
                    <a:gd name="connsiteY2-34" fmla="*/ 571500 h 1085850"/>
                    <a:gd name="connsiteX3-35" fmla="*/ 5994400 w 7292975"/>
                    <a:gd name="connsiteY3-36" fmla="*/ 438150 h 1085850"/>
                    <a:gd name="connsiteX4-37" fmla="*/ 7061200 w 7292975"/>
                    <a:gd name="connsiteY4-38" fmla="*/ 400050 h 1085850"/>
                    <a:gd name="connsiteX5-39" fmla="*/ 7270750 w 7292975"/>
                    <a:gd name="connsiteY5-40" fmla="*/ 590550 h 1085850"/>
                    <a:gd name="connsiteX6-41" fmla="*/ 6927850 w 7292975"/>
                    <a:gd name="connsiteY6-42" fmla="*/ 838200 h 1085850"/>
                    <a:gd name="connsiteX7-43" fmla="*/ 6089650 w 7292975"/>
                    <a:gd name="connsiteY7-44" fmla="*/ 1028700 h 1085850"/>
                    <a:gd name="connsiteX8-45" fmla="*/ 4527550 w 7292975"/>
                    <a:gd name="connsiteY8-46" fmla="*/ 1085850 h 1085850"/>
                    <a:gd name="connsiteX9-47" fmla="*/ 3194050 w 7292975"/>
                    <a:gd name="connsiteY9-48" fmla="*/ 1066800 h 1085850"/>
                    <a:gd name="connsiteX10-49" fmla="*/ 1250950 w 7292975"/>
                    <a:gd name="connsiteY10-50" fmla="*/ 876300 h 1085850"/>
                    <a:gd name="connsiteX11-51" fmla="*/ 184150 w 7292975"/>
                    <a:gd name="connsiteY11-52" fmla="*/ 628650 h 1085850"/>
                    <a:gd name="connsiteX12-53" fmla="*/ 146050 w 7292975"/>
                    <a:gd name="connsiteY12-54" fmla="*/ 190500 h 1085850"/>
                    <a:gd name="connsiteX13-55" fmla="*/ 393700 w 7292975"/>
                    <a:gd name="connsiteY13-56" fmla="*/ 0 h 1085850"/>
                    <a:gd name="connsiteX0-57" fmla="*/ 453926 w 7292975"/>
                    <a:gd name="connsiteY0-58" fmla="*/ 0 h 1030882"/>
                    <a:gd name="connsiteX1-59" fmla="*/ 2146300 w 7292975"/>
                    <a:gd name="connsiteY1-60" fmla="*/ 440332 h 1030882"/>
                    <a:gd name="connsiteX2-61" fmla="*/ 3841750 w 7292975"/>
                    <a:gd name="connsiteY2-62" fmla="*/ 516532 h 1030882"/>
                    <a:gd name="connsiteX3-63" fmla="*/ 5994400 w 7292975"/>
                    <a:gd name="connsiteY3-64" fmla="*/ 383182 h 1030882"/>
                    <a:gd name="connsiteX4-65" fmla="*/ 7061200 w 7292975"/>
                    <a:gd name="connsiteY4-66" fmla="*/ 345082 h 1030882"/>
                    <a:gd name="connsiteX5-67" fmla="*/ 7270750 w 7292975"/>
                    <a:gd name="connsiteY5-68" fmla="*/ 535582 h 1030882"/>
                    <a:gd name="connsiteX6-69" fmla="*/ 6927850 w 7292975"/>
                    <a:gd name="connsiteY6-70" fmla="*/ 783232 h 1030882"/>
                    <a:gd name="connsiteX7-71" fmla="*/ 6089650 w 7292975"/>
                    <a:gd name="connsiteY7-72" fmla="*/ 973732 h 1030882"/>
                    <a:gd name="connsiteX8-73" fmla="*/ 4527550 w 7292975"/>
                    <a:gd name="connsiteY8-74" fmla="*/ 1030882 h 1030882"/>
                    <a:gd name="connsiteX9-75" fmla="*/ 3194050 w 7292975"/>
                    <a:gd name="connsiteY9-76" fmla="*/ 1011832 h 1030882"/>
                    <a:gd name="connsiteX10-77" fmla="*/ 1250950 w 7292975"/>
                    <a:gd name="connsiteY10-78" fmla="*/ 821332 h 1030882"/>
                    <a:gd name="connsiteX11-79" fmla="*/ 184150 w 7292975"/>
                    <a:gd name="connsiteY11-80" fmla="*/ 573682 h 1030882"/>
                    <a:gd name="connsiteX12-81" fmla="*/ 146050 w 7292975"/>
                    <a:gd name="connsiteY12-82" fmla="*/ 135532 h 1030882"/>
                    <a:gd name="connsiteX13-83" fmla="*/ 453926 w 7292975"/>
                    <a:gd name="connsiteY13-84" fmla="*/ 0 h 1030882"/>
                    <a:gd name="connsiteX0-85" fmla="*/ 331879 w 7170928"/>
                    <a:gd name="connsiteY0-86" fmla="*/ 0 h 1030882"/>
                    <a:gd name="connsiteX1-87" fmla="*/ 2024253 w 7170928"/>
                    <a:gd name="connsiteY1-88" fmla="*/ 440332 h 1030882"/>
                    <a:gd name="connsiteX2-89" fmla="*/ 3719703 w 7170928"/>
                    <a:gd name="connsiteY2-90" fmla="*/ 516532 h 1030882"/>
                    <a:gd name="connsiteX3-91" fmla="*/ 5872353 w 7170928"/>
                    <a:gd name="connsiteY3-92" fmla="*/ 383182 h 1030882"/>
                    <a:gd name="connsiteX4-93" fmla="*/ 6939153 w 7170928"/>
                    <a:gd name="connsiteY4-94" fmla="*/ 345082 h 1030882"/>
                    <a:gd name="connsiteX5-95" fmla="*/ 7148703 w 7170928"/>
                    <a:gd name="connsiteY5-96" fmla="*/ 535582 h 1030882"/>
                    <a:gd name="connsiteX6-97" fmla="*/ 6805803 w 7170928"/>
                    <a:gd name="connsiteY6-98" fmla="*/ 783232 h 1030882"/>
                    <a:gd name="connsiteX7-99" fmla="*/ 5967603 w 7170928"/>
                    <a:gd name="connsiteY7-100" fmla="*/ 973732 h 1030882"/>
                    <a:gd name="connsiteX8-101" fmla="*/ 4405503 w 7170928"/>
                    <a:gd name="connsiteY8-102" fmla="*/ 1030882 h 1030882"/>
                    <a:gd name="connsiteX9-103" fmla="*/ 3072003 w 7170928"/>
                    <a:gd name="connsiteY9-104" fmla="*/ 1011832 h 1030882"/>
                    <a:gd name="connsiteX10-105" fmla="*/ 1128903 w 7170928"/>
                    <a:gd name="connsiteY10-106" fmla="*/ 821332 h 1030882"/>
                    <a:gd name="connsiteX11-107" fmla="*/ 187863 w 7170928"/>
                    <a:gd name="connsiteY11-108" fmla="*/ 504056 h 1030882"/>
                    <a:gd name="connsiteX12-109" fmla="*/ 24003 w 7170928"/>
                    <a:gd name="connsiteY12-110" fmla="*/ 135532 h 1030882"/>
                    <a:gd name="connsiteX13-111" fmla="*/ 331879 w 7170928"/>
                    <a:gd name="connsiteY13-112" fmla="*/ 0 h 1030882"/>
                    <a:gd name="connsiteX0-113" fmla="*/ 331879 w 7170928"/>
                    <a:gd name="connsiteY0-114" fmla="*/ 0 h 1030882"/>
                    <a:gd name="connsiteX1-115" fmla="*/ 2024253 w 7170928"/>
                    <a:gd name="connsiteY1-116" fmla="*/ 440332 h 1030882"/>
                    <a:gd name="connsiteX2-117" fmla="*/ 3719703 w 7170928"/>
                    <a:gd name="connsiteY2-118" fmla="*/ 516532 h 1030882"/>
                    <a:gd name="connsiteX3-119" fmla="*/ 5872353 w 7170928"/>
                    <a:gd name="connsiteY3-120" fmla="*/ 383182 h 1030882"/>
                    <a:gd name="connsiteX4-121" fmla="*/ 6939153 w 7170928"/>
                    <a:gd name="connsiteY4-122" fmla="*/ 345082 h 1030882"/>
                    <a:gd name="connsiteX5-123" fmla="*/ 7148703 w 7170928"/>
                    <a:gd name="connsiteY5-124" fmla="*/ 535582 h 1030882"/>
                    <a:gd name="connsiteX6-125" fmla="*/ 6805803 w 7170928"/>
                    <a:gd name="connsiteY6-126" fmla="*/ 783232 h 1030882"/>
                    <a:gd name="connsiteX7-127" fmla="*/ 5876494 w 7170928"/>
                    <a:gd name="connsiteY7-128" fmla="*/ 936104 h 1030882"/>
                    <a:gd name="connsiteX8-129" fmla="*/ 4405503 w 7170928"/>
                    <a:gd name="connsiteY8-130" fmla="*/ 1030882 h 1030882"/>
                    <a:gd name="connsiteX9-131" fmla="*/ 3072003 w 7170928"/>
                    <a:gd name="connsiteY9-132" fmla="*/ 1011832 h 1030882"/>
                    <a:gd name="connsiteX10-133" fmla="*/ 1128903 w 7170928"/>
                    <a:gd name="connsiteY10-134" fmla="*/ 821332 h 1030882"/>
                    <a:gd name="connsiteX11-135" fmla="*/ 187863 w 7170928"/>
                    <a:gd name="connsiteY11-136" fmla="*/ 504056 h 1030882"/>
                    <a:gd name="connsiteX12-137" fmla="*/ 24003 w 7170928"/>
                    <a:gd name="connsiteY12-138" fmla="*/ 135532 h 1030882"/>
                    <a:gd name="connsiteX13-139" fmla="*/ 331879 w 7170928"/>
                    <a:gd name="connsiteY13-140" fmla="*/ 0 h 1030882"/>
                    <a:gd name="connsiteX0-141" fmla="*/ 331879 w 7170928"/>
                    <a:gd name="connsiteY0-142" fmla="*/ 0 h 1080120"/>
                    <a:gd name="connsiteX1-143" fmla="*/ 2024253 w 7170928"/>
                    <a:gd name="connsiteY1-144" fmla="*/ 440332 h 1080120"/>
                    <a:gd name="connsiteX2-145" fmla="*/ 3719703 w 7170928"/>
                    <a:gd name="connsiteY2-146" fmla="*/ 516532 h 1080120"/>
                    <a:gd name="connsiteX3-147" fmla="*/ 5872353 w 7170928"/>
                    <a:gd name="connsiteY3-148" fmla="*/ 383182 h 1080120"/>
                    <a:gd name="connsiteX4-149" fmla="*/ 6939153 w 7170928"/>
                    <a:gd name="connsiteY4-150" fmla="*/ 345082 h 1080120"/>
                    <a:gd name="connsiteX5-151" fmla="*/ 7148703 w 7170928"/>
                    <a:gd name="connsiteY5-152" fmla="*/ 535582 h 1080120"/>
                    <a:gd name="connsiteX6-153" fmla="*/ 6805803 w 7170928"/>
                    <a:gd name="connsiteY6-154" fmla="*/ 783232 h 1080120"/>
                    <a:gd name="connsiteX7-155" fmla="*/ 5876494 w 7170928"/>
                    <a:gd name="connsiteY7-156" fmla="*/ 936104 h 1080120"/>
                    <a:gd name="connsiteX8-157" fmla="*/ 4405503 w 7170928"/>
                    <a:gd name="connsiteY8-158" fmla="*/ 1030882 h 1080120"/>
                    <a:gd name="connsiteX9-159" fmla="*/ 3068182 w 7170928"/>
                    <a:gd name="connsiteY9-160" fmla="*/ 1080120 h 1080120"/>
                    <a:gd name="connsiteX10-161" fmla="*/ 1128903 w 7170928"/>
                    <a:gd name="connsiteY10-162" fmla="*/ 821332 h 1080120"/>
                    <a:gd name="connsiteX11-163" fmla="*/ 187863 w 7170928"/>
                    <a:gd name="connsiteY11-164" fmla="*/ 504056 h 1080120"/>
                    <a:gd name="connsiteX12-165" fmla="*/ 24003 w 7170928"/>
                    <a:gd name="connsiteY12-166" fmla="*/ 135532 h 1080120"/>
                    <a:gd name="connsiteX13-167" fmla="*/ 331879 w 7170928"/>
                    <a:gd name="connsiteY13-168" fmla="*/ 0 h 1080120"/>
                    <a:gd name="connsiteX0-169" fmla="*/ 331879 w 7170928"/>
                    <a:gd name="connsiteY0-170" fmla="*/ 0 h 1103369"/>
                    <a:gd name="connsiteX1-171" fmla="*/ 2024253 w 7170928"/>
                    <a:gd name="connsiteY1-172" fmla="*/ 440332 h 1103369"/>
                    <a:gd name="connsiteX2-173" fmla="*/ 3719703 w 7170928"/>
                    <a:gd name="connsiteY2-174" fmla="*/ 516532 h 1103369"/>
                    <a:gd name="connsiteX3-175" fmla="*/ 5872353 w 7170928"/>
                    <a:gd name="connsiteY3-176" fmla="*/ 383182 h 1103369"/>
                    <a:gd name="connsiteX4-177" fmla="*/ 6939153 w 7170928"/>
                    <a:gd name="connsiteY4-178" fmla="*/ 345082 h 1103369"/>
                    <a:gd name="connsiteX5-179" fmla="*/ 7148703 w 7170928"/>
                    <a:gd name="connsiteY5-180" fmla="*/ 535582 h 1103369"/>
                    <a:gd name="connsiteX6-181" fmla="*/ 6805803 w 7170928"/>
                    <a:gd name="connsiteY6-182" fmla="*/ 783232 h 1103369"/>
                    <a:gd name="connsiteX7-183" fmla="*/ 5876494 w 7170928"/>
                    <a:gd name="connsiteY7-184" fmla="*/ 936104 h 1103369"/>
                    <a:gd name="connsiteX8-185" fmla="*/ 4405503 w 7170928"/>
                    <a:gd name="connsiteY8-186" fmla="*/ 1030882 h 1103369"/>
                    <a:gd name="connsiteX9-187" fmla="*/ 3068182 w 7170928"/>
                    <a:gd name="connsiteY9-188" fmla="*/ 1080120 h 1103369"/>
                    <a:gd name="connsiteX10-189" fmla="*/ 1128903 w 7170928"/>
                    <a:gd name="connsiteY10-190" fmla="*/ 821332 h 1103369"/>
                    <a:gd name="connsiteX11-191" fmla="*/ 187863 w 7170928"/>
                    <a:gd name="connsiteY11-192" fmla="*/ 504056 h 1103369"/>
                    <a:gd name="connsiteX12-193" fmla="*/ 24003 w 7170928"/>
                    <a:gd name="connsiteY12-194" fmla="*/ 135532 h 1103369"/>
                    <a:gd name="connsiteX13-195" fmla="*/ 331879 w 7170928"/>
                    <a:gd name="connsiteY13-196" fmla="*/ 0 h 1103369"/>
                    <a:gd name="connsiteX0-197" fmla="*/ 331879 w 7170928"/>
                    <a:gd name="connsiteY0-198" fmla="*/ 0 h 1103369"/>
                    <a:gd name="connsiteX1-199" fmla="*/ 2024253 w 7170928"/>
                    <a:gd name="connsiteY1-200" fmla="*/ 440332 h 1103369"/>
                    <a:gd name="connsiteX2-201" fmla="*/ 3719703 w 7170928"/>
                    <a:gd name="connsiteY2-202" fmla="*/ 516532 h 1103369"/>
                    <a:gd name="connsiteX3-203" fmla="*/ 5872353 w 7170928"/>
                    <a:gd name="connsiteY3-204" fmla="*/ 383182 h 1103369"/>
                    <a:gd name="connsiteX4-205" fmla="*/ 6939153 w 7170928"/>
                    <a:gd name="connsiteY4-206" fmla="*/ 345082 h 1103369"/>
                    <a:gd name="connsiteX5-207" fmla="*/ 7148703 w 7170928"/>
                    <a:gd name="connsiteY5-208" fmla="*/ 535582 h 1103369"/>
                    <a:gd name="connsiteX6-209" fmla="*/ 6805803 w 7170928"/>
                    <a:gd name="connsiteY6-210" fmla="*/ 783232 h 1103369"/>
                    <a:gd name="connsiteX7-211" fmla="*/ 5876494 w 7170928"/>
                    <a:gd name="connsiteY7-212" fmla="*/ 936104 h 1103369"/>
                    <a:gd name="connsiteX8-213" fmla="*/ 4436334 w 7170928"/>
                    <a:gd name="connsiteY8-214" fmla="*/ 1080120 h 1103369"/>
                    <a:gd name="connsiteX9-215" fmla="*/ 3068182 w 7170928"/>
                    <a:gd name="connsiteY9-216" fmla="*/ 1080120 h 1103369"/>
                    <a:gd name="connsiteX10-217" fmla="*/ 1128903 w 7170928"/>
                    <a:gd name="connsiteY10-218" fmla="*/ 821332 h 1103369"/>
                    <a:gd name="connsiteX11-219" fmla="*/ 187863 w 7170928"/>
                    <a:gd name="connsiteY11-220" fmla="*/ 504056 h 1103369"/>
                    <a:gd name="connsiteX12-221" fmla="*/ 24003 w 7170928"/>
                    <a:gd name="connsiteY12-222" fmla="*/ 135532 h 1103369"/>
                    <a:gd name="connsiteX13-223" fmla="*/ 331879 w 7170928"/>
                    <a:gd name="connsiteY13-224" fmla="*/ 0 h 1103369"/>
                    <a:gd name="connsiteX0-225" fmla="*/ 331879 w 7170928"/>
                    <a:gd name="connsiteY0-226" fmla="*/ 0 h 1103369"/>
                    <a:gd name="connsiteX1-227" fmla="*/ 2024253 w 7170928"/>
                    <a:gd name="connsiteY1-228" fmla="*/ 440332 h 1103369"/>
                    <a:gd name="connsiteX2-229" fmla="*/ 3719703 w 7170928"/>
                    <a:gd name="connsiteY2-230" fmla="*/ 516532 h 1103369"/>
                    <a:gd name="connsiteX3-231" fmla="*/ 5872353 w 7170928"/>
                    <a:gd name="connsiteY3-232" fmla="*/ 383182 h 1103369"/>
                    <a:gd name="connsiteX4-233" fmla="*/ 6939153 w 7170928"/>
                    <a:gd name="connsiteY4-234" fmla="*/ 345082 h 1103369"/>
                    <a:gd name="connsiteX5-235" fmla="*/ 7148703 w 7170928"/>
                    <a:gd name="connsiteY5-236" fmla="*/ 535582 h 1103369"/>
                    <a:gd name="connsiteX6-237" fmla="*/ 6805803 w 7170928"/>
                    <a:gd name="connsiteY6-238" fmla="*/ 783232 h 1103369"/>
                    <a:gd name="connsiteX7-239" fmla="*/ 5876494 w 7170928"/>
                    <a:gd name="connsiteY7-240" fmla="*/ 936104 h 1103369"/>
                    <a:gd name="connsiteX8-241" fmla="*/ 4436334 w 7170928"/>
                    <a:gd name="connsiteY8-242" fmla="*/ 1080120 h 1103369"/>
                    <a:gd name="connsiteX9-243" fmla="*/ 2924166 w 7170928"/>
                    <a:gd name="connsiteY9-244" fmla="*/ 1080120 h 1103369"/>
                    <a:gd name="connsiteX10-245" fmla="*/ 1128903 w 7170928"/>
                    <a:gd name="connsiteY10-246" fmla="*/ 821332 h 1103369"/>
                    <a:gd name="connsiteX11-247" fmla="*/ 187863 w 7170928"/>
                    <a:gd name="connsiteY11-248" fmla="*/ 504056 h 1103369"/>
                    <a:gd name="connsiteX12-249" fmla="*/ 24003 w 7170928"/>
                    <a:gd name="connsiteY12-250" fmla="*/ 135532 h 1103369"/>
                    <a:gd name="connsiteX13-251" fmla="*/ 331879 w 7170928"/>
                    <a:gd name="connsiteY13-252" fmla="*/ 0 h 1103369"/>
                  </a:gdLst>
                  <a:ahLst/>
                  <a:cxnLst>
                    <a:cxn ang="0">
                      <a:pos x="connsiteX0-225" y="connsiteY0-226"/>
                    </a:cxn>
                    <a:cxn ang="0">
                      <a:pos x="connsiteX1-227" y="connsiteY1-228"/>
                    </a:cxn>
                    <a:cxn ang="0">
                      <a:pos x="connsiteX2-229" y="connsiteY2-230"/>
                    </a:cxn>
                    <a:cxn ang="0">
                      <a:pos x="connsiteX3-231" y="connsiteY3-232"/>
                    </a:cxn>
                    <a:cxn ang="0">
                      <a:pos x="connsiteX4-233" y="connsiteY4-234"/>
                    </a:cxn>
                    <a:cxn ang="0">
                      <a:pos x="connsiteX5-235" y="connsiteY5-236"/>
                    </a:cxn>
                    <a:cxn ang="0">
                      <a:pos x="connsiteX6-237" y="connsiteY6-238"/>
                    </a:cxn>
                    <a:cxn ang="0">
                      <a:pos x="connsiteX7-239" y="connsiteY7-240"/>
                    </a:cxn>
                    <a:cxn ang="0">
                      <a:pos x="connsiteX8-241" y="connsiteY8-242"/>
                    </a:cxn>
                    <a:cxn ang="0">
                      <a:pos x="connsiteX9-243" y="connsiteY9-244"/>
                    </a:cxn>
                    <a:cxn ang="0">
                      <a:pos x="connsiteX10-245" y="connsiteY10-246"/>
                    </a:cxn>
                    <a:cxn ang="0">
                      <a:pos x="connsiteX11-247" y="connsiteY11-248"/>
                    </a:cxn>
                    <a:cxn ang="0">
                      <a:pos x="connsiteX12-249" y="connsiteY12-250"/>
                    </a:cxn>
                    <a:cxn ang="0">
                      <a:pos x="connsiteX13-251" y="connsiteY13-252"/>
                    </a:cxn>
                  </a:cxnLst>
                  <a:rect l="l" t="t" r="r" b="b"/>
                  <a:pathLst>
                    <a:path w="7170928" h="1103369">
                      <a:moveTo>
                        <a:pt x="331879" y="0"/>
                      </a:moveTo>
                      <a:cubicBezTo>
                        <a:pt x="665254" y="50800"/>
                        <a:pt x="1459616" y="354243"/>
                        <a:pt x="2024253" y="440332"/>
                      </a:cubicBezTo>
                      <a:cubicBezTo>
                        <a:pt x="2588890" y="526421"/>
                        <a:pt x="3078353" y="526057"/>
                        <a:pt x="3719703" y="516532"/>
                      </a:cubicBezTo>
                      <a:cubicBezTo>
                        <a:pt x="4361053" y="507007"/>
                        <a:pt x="5335778" y="411757"/>
                        <a:pt x="5872353" y="383182"/>
                      </a:cubicBezTo>
                      <a:cubicBezTo>
                        <a:pt x="6408928" y="354607"/>
                        <a:pt x="6726428" y="319682"/>
                        <a:pt x="6939153" y="345082"/>
                      </a:cubicBezTo>
                      <a:cubicBezTo>
                        <a:pt x="7151878" y="370482"/>
                        <a:pt x="7170928" y="462557"/>
                        <a:pt x="7148703" y="535582"/>
                      </a:cubicBezTo>
                      <a:cubicBezTo>
                        <a:pt x="7126478" y="608607"/>
                        <a:pt x="7017838" y="716478"/>
                        <a:pt x="6805803" y="783232"/>
                      </a:cubicBezTo>
                      <a:cubicBezTo>
                        <a:pt x="6593768" y="849986"/>
                        <a:pt x="6271406" y="886623"/>
                        <a:pt x="5876494" y="936104"/>
                      </a:cubicBezTo>
                      <a:cubicBezTo>
                        <a:pt x="5481582" y="985585"/>
                        <a:pt x="4436334" y="1080120"/>
                        <a:pt x="4436334" y="1080120"/>
                      </a:cubicBezTo>
                      <a:cubicBezTo>
                        <a:pt x="3990560" y="1096533"/>
                        <a:pt x="3392562" y="1103369"/>
                        <a:pt x="2924166" y="1080120"/>
                      </a:cubicBezTo>
                      <a:cubicBezTo>
                        <a:pt x="2378066" y="1045195"/>
                        <a:pt x="1584953" y="917343"/>
                        <a:pt x="1128903" y="821332"/>
                      </a:cubicBezTo>
                      <a:cubicBezTo>
                        <a:pt x="672853" y="725321"/>
                        <a:pt x="372013" y="618356"/>
                        <a:pt x="187863" y="504056"/>
                      </a:cubicBezTo>
                      <a:cubicBezTo>
                        <a:pt x="3713" y="389756"/>
                        <a:pt x="0" y="219541"/>
                        <a:pt x="24003" y="135532"/>
                      </a:cubicBezTo>
                      <a:cubicBezTo>
                        <a:pt x="48006" y="51523"/>
                        <a:pt x="234024" y="4488"/>
                        <a:pt x="331879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03" name="任意多边形 302"/>
              <p:cNvSpPr/>
              <p:nvPr/>
            </p:nvSpPr>
            <p:spPr>
              <a:xfrm flipH="1">
                <a:off x="5808900" y="2705827"/>
                <a:ext cx="385847" cy="112681"/>
              </a:xfrm>
              <a:custGeom>
                <a:avLst/>
                <a:gdLst>
                  <a:gd name="connsiteX0" fmla="*/ 0 w 625033"/>
                  <a:gd name="connsiteY0" fmla="*/ 0 h 183266"/>
                  <a:gd name="connsiteX1" fmla="*/ 300942 w 625033"/>
                  <a:gd name="connsiteY1" fmla="*/ 173620 h 183266"/>
                  <a:gd name="connsiteX2" fmla="*/ 625033 w 625033"/>
                  <a:gd name="connsiteY2" fmla="*/ 57873 h 183266"/>
                  <a:gd name="connsiteX3" fmla="*/ 625033 w 625033"/>
                  <a:gd name="connsiteY3" fmla="*/ 57873 h 1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5033" h="183266">
                    <a:moveTo>
                      <a:pt x="0" y="0"/>
                    </a:moveTo>
                    <a:cubicBezTo>
                      <a:pt x="98385" y="81987"/>
                      <a:pt x="196770" y="163975"/>
                      <a:pt x="300942" y="173620"/>
                    </a:cubicBezTo>
                    <a:cubicBezTo>
                      <a:pt x="405114" y="183266"/>
                      <a:pt x="625033" y="57873"/>
                      <a:pt x="625033" y="57873"/>
                    </a:cubicBezTo>
                    <a:lnTo>
                      <a:pt x="625033" y="57873"/>
                    </a:lnTo>
                  </a:path>
                </a:pathLst>
              </a:cu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4" name="任意多边形 18"/>
              <p:cNvSpPr/>
              <p:nvPr/>
            </p:nvSpPr>
            <p:spPr>
              <a:xfrm flipH="1">
                <a:off x="6670894" y="2760847"/>
                <a:ext cx="261995" cy="117442"/>
              </a:xfrm>
              <a:custGeom>
                <a:avLst/>
                <a:gdLst>
                  <a:gd name="connsiteX0" fmla="*/ 428263 w 428263"/>
                  <a:gd name="connsiteY0" fmla="*/ 0 h 192912"/>
                  <a:gd name="connsiteX1" fmla="*/ 300942 w 428263"/>
                  <a:gd name="connsiteY1" fmla="*/ 162046 h 192912"/>
                  <a:gd name="connsiteX2" fmla="*/ 0 w 428263"/>
                  <a:gd name="connsiteY2" fmla="*/ 185195 h 19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8263" h="192912">
                    <a:moveTo>
                      <a:pt x="428263" y="0"/>
                    </a:moveTo>
                    <a:cubicBezTo>
                      <a:pt x="400291" y="65590"/>
                      <a:pt x="372319" y="131180"/>
                      <a:pt x="300942" y="162046"/>
                    </a:cubicBezTo>
                    <a:cubicBezTo>
                      <a:pt x="229565" y="192912"/>
                      <a:pt x="114782" y="189053"/>
                      <a:pt x="0" y="185195"/>
                    </a:cubicBezTo>
                  </a:path>
                </a:pathLst>
              </a:cu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176" name="组合 220"/>
            <p:cNvGrpSpPr/>
            <p:nvPr/>
          </p:nvGrpSpPr>
          <p:grpSpPr bwMode="auto">
            <a:xfrm>
              <a:off x="2046840" y="1334981"/>
              <a:ext cx="2751738" cy="2244642"/>
              <a:chOff x="3880948" y="1829765"/>
              <a:chExt cx="2751738" cy="2244642"/>
            </a:xfrm>
          </p:grpSpPr>
          <p:grpSp>
            <p:nvGrpSpPr>
              <p:cNvPr id="6177" name="组合 627"/>
              <p:cNvGrpSpPr/>
              <p:nvPr/>
            </p:nvGrpSpPr>
            <p:grpSpPr bwMode="auto">
              <a:xfrm flipH="1">
                <a:off x="4434560" y="3394721"/>
                <a:ext cx="1702171" cy="356946"/>
                <a:chOff x="-9735597" y="-303043"/>
                <a:chExt cx="30096055" cy="6311184"/>
              </a:xfrm>
            </p:grpSpPr>
            <p:sp>
              <p:nvSpPr>
                <p:cNvPr id="298" name="任意多边形 297"/>
                <p:cNvSpPr/>
                <p:nvPr/>
              </p:nvSpPr>
              <p:spPr>
                <a:xfrm>
                  <a:off x="-9722867" y="-340621"/>
                  <a:ext cx="30096055" cy="4770340"/>
                </a:xfrm>
                <a:custGeom>
                  <a:avLst/>
                  <a:gdLst>
                    <a:gd name="connsiteX0" fmla="*/ 190500 w 30079950"/>
                    <a:gd name="connsiteY0" fmla="*/ 2279650 h 4762500"/>
                    <a:gd name="connsiteX1" fmla="*/ 1104900 w 30079950"/>
                    <a:gd name="connsiteY1" fmla="*/ 4070350 h 4762500"/>
                    <a:gd name="connsiteX2" fmla="*/ 1524000 w 30079950"/>
                    <a:gd name="connsiteY2" fmla="*/ 4679950 h 4762500"/>
                    <a:gd name="connsiteX3" fmla="*/ 2095500 w 30079950"/>
                    <a:gd name="connsiteY3" fmla="*/ 4565650 h 4762500"/>
                    <a:gd name="connsiteX4" fmla="*/ 2057400 w 30079950"/>
                    <a:gd name="connsiteY4" fmla="*/ 3841750 h 4762500"/>
                    <a:gd name="connsiteX5" fmla="*/ 1981200 w 30079950"/>
                    <a:gd name="connsiteY5" fmla="*/ 2432050 h 4762500"/>
                    <a:gd name="connsiteX6" fmla="*/ 2400300 w 30079950"/>
                    <a:gd name="connsiteY6" fmla="*/ 1555750 h 4762500"/>
                    <a:gd name="connsiteX7" fmla="*/ 3733800 w 30079950"/>
                    <a:gd name="connsiteY7" fmla="*/ 908050 h 4762500"/>
                    <a:gd name="connsiteX8" fmla="*/ 5715000 w 30079950"/>
                    <a:gd name="connsiteY8" fmla="*/ 755650 h 4762500"/>
                    <a:gd name="connsiteX9" fmla="*/ 6591300 w 30079950"/>
                    <a:gd name="connsiteY9" fmla="*/ 793750 h 4762500"/>
                    <a:gd name="connsiteX10" fmla="*/ 8420100 w 30079950"/>
                    <a:gd name="connsiteY10" fmla="*/ 869950 h 4762500"/>
                    <a:gd name="connsiteX11" fmla="*/ 10363200 w 30079950"/>
                    <a:gd name="connsiteY11" fmla="*/ 1479550 h 4762500"/>
                    <a:gd name="connsiteX12" fmla="*/ 10896600 w 30079950"/>
                    <a:gd name="connsiteY12" fmla="*/ 1860550 h 4762500"/>
                    <a:gd name="connsiteX13" fmla="*/ 11010900 w 30079950"/>
                    <a:gd name="connsiteY13" fmla="*/ 2241550 h 4762500"/>
                    <a:gd name="connsiteX14" fmla="*/ 10820400 w 30079950"/>
                    <a:gd name="connsiteY14" fmla="*/ 3041650 h 4762500"/>
                    <a:gd name="connsiteX15" fmla="*/ 10668000 w 30079950"/>
                    <a:gd name="connsiteY15" fmla="*/ 3803650 h 4762500"/>
                    <a:gd name="connsiteX16" fmla="*/ 11125200 w 30079950"/>
                    <a:gd name="connsiteY16" fmla="*/ 4146550 h 4762500"/>
                    <a:gd name="connsiteX17" fmla="*/ 11582400 w 30079950"/>
                    <a:gd name="connsiteY17" fmla="*/ 3613150 h 4762500"/>
                    <a:gd name="connsiteX18" fmla="*/ 11887200 w 30079950"/>
                    <a:gd name="connsiteY18" fmla="*/ 2736850 h 4762500"/>
                    <a:gd name="connsiteX19" fmla="*/ 12268200 w 30079950"/>
                    <a:gd name="connsiteY19" fmla="*/ 2241550 h 4762500"/>
                    <a:gd name="connsiteX20" fmla="*/ 12839700 w 30079950"/>
                    <a:gd name="connsiteY20" fmla="*/ 2089150 h 4762500"/>
                    <a:gd name="connsiteX21" fmla="*/ 13373100 w 30079950"/>
                    <a:gd name="connsiteY21" fmla="*/ 2203450 h 4762500"/>
                    <a:gd name="connsiteX22" fmla="*/ 13906500 w 30079950"/>
                    <a:gd name="connsiteY22" fmla="*/ 3155950 h 4762500"/>
                    <a:gd name="connsiteX23" fmla="*/ 14439900 w 30079950"/>
                    <a:gd name="connsiteY23" fmla="*/ 3841750 h 4762500"/>
                    <a:gd name="connsiteX24" fmla="*/ 14668500 w 30079950"/>
                    <a:gd name="connsiteY24" fmla="*/ 3346450 h 4762500"/>
                    <a:gd name="connsiteX25" fmla="*/ 14516100 w 30079950"/>
                    <a:gd name="connsiteY25" fmla="*/ 2660650 h 4762500"/>
                    <a:gd name="connsiteX26" fmla="*/ 14592300 w 30079950"/>
                    <a:gd name="connsiteY26" fmla="*/ 1974850 h 4762500"/>
                    <a:gd name="connsiteX27" fmla="*/ 14935200 w 30079950"/>
                    <a:gd name="connsiteY27" fmla="*/ 1479550 h 4762500"/>
                    <a:gd name="connsiteX28" fmla="*/ 15621000 w 30079950"/>
                    <a:gd name="connsiteY28" fmla="*/ 1136650 h 4762500"/>
                    <a:gd name="connsiteX29" fmla="*/ 16992600 w 30079950"/>
                    <a:gd name="connsiteY29" fmla="*/ 717550 h 4762500"/>
                    <a:gd name="connsiteX30" fmla="*/ 19278600 w 30079950"/>
                    <a:gd name="connsiteY30" fmla="*/ 488950 h 4762500"/>
                    <a:gd name="connsiteX31" fmla="*/ 21640800 w 30079950"/>
                    <a:gd name="connsiteY31" fmla="*/ 603250 h 4762500"/>
                    <a:gd name="connsiteX32" fmla="*/ 23202900 w 30079950"/>
                    <a:gd name="connsiteY32" fmla="*/ 1212850 h 4762500"/>
                    <a:gd name="connsiteX33" fmla="*/ 24079200 w 30079950"/>
                    <a:gd name="connsiteY33" fmla="*/ 2241550 h 4762500"/>
                    <a:gd name="connsiteX34" fmla="*/ 24460200 w 30079950"/>
                    <a:gd name="connsiteY34" fmla="*/ 2889250 h 4762500"/>
                    <a:gd name="connsiteX35" fmla="*/ 24955500 w 30079950"/>
                    <a:gd name="connsiteY35" fmla="*/ 2660650 h 4762500"/>
                    <a:gd name="connsiteX36" fmla="*/ 25222200 w 30079950"/>
                    <a:gd name="connsiteY36" fmla="*/ 2203450 h 4762500"/>
                    <a:gd name="connsiteX37" fmla="*/ 26136600 w 30079950"/>
                    <a:gd name="connsiteY37" fmla="*/ 1898650 h 4762500"/>
                    <a:gd name="connsiteX38" fmla="*/ 27736800 w 30079950"/>
                    <a:gd name="connsiteY38" fmla="*/ 2012950 h 4762500"/>
                    <a:gd name="connsiteX39" fmla="*/ 28879800 w 30079950"/>
                    <a:gd name="connsiteY39" fmla="*/ 2127250 h 4762500"/>
                    <a:gd name="connsiteX40" fmla="*/ 29641800 w 30079950"/>
                    <a:gd name="connsiteY40" fmla="*/ 2127250 h 4762500"/>
                    <a:gd name="connsiteX41" fmla="*/ 30060900 w 30079950"/>
                    <a:gd name="connsiteY41" fmla="*/ 1174750 h 4762500"/>
                    <a:gd name="connsiteX42" fmla="*/ 29527500 w 30079950"/>
                    <a:gd name="connsiteY42" fmla="*/ 603250 h 4762500"/>
                    <a:gd name="connsiteX43" fmla="*/ 27241500 w 30079950"/>
                    <a:gd name="connsiteY43" fmla="*/ 488950 h 4762500"/>
                    <a:gd name="connsiteX44" fmla="*/ 25031700 w 30079950"/>
                    <a:gd name="connsiteY44" fmla="*/ 336550 h 4762500"/>
                    <a:gd name="connsiteX45" fmla="*/ 24003000 w 30079950"/>
                    <a:gd name="connsiteY45" fmla="*/ 450850 h 4762500"/>
                    <a:gd name="connsiteX46" fmla="*/ 23469600 w 30079950"/>
                    <a:gd name="connsiteY46" fmla="*/ 260350 h 4762500"/>
                    <a:gd name="connsiteX47" fmla="*/ 20726400 w 30079950"/>
                    <a:gd name="connsiteY47" fmla="*/ 69850 h 4762500"/>
                    <a:gd name="connsiteX48" fmla="*/ 18707100 w 30079950"/>
                    <a:gd name="connsiteY48" fmla="*/ 69850 h 4762500"/>
                    <a:gd name="connsiteX49" fmla="*/ 16611600 w 30079950"/>
                    <a:gd name="connsiteY49" fmla="*/ 488950 h 4762500"/>
                    <a:gd name="connsiteX50" fmla="*/ 14478000 w 30079950"/>
                    <a:gd name="connsiteY50" fmla="*/ 1060450 h 4762500"/>
                    <a:gd name="connsiteX51" fmla="*/ 13677900 w 30079950"/>
                    <a:gd name="connsiteY51" fmla="*/ 1098550 h 4762500"/>
                    <a:gd name="connsiteX52" fmla="*/ 11277600 w 30079950"/>
                    <a:gd name="connsiteY52" fmla="*/ 1327150 h 4762500"/>
                    <a:gd name="connsiteX53" fmla="*/ 9258300 w 30079950"/>
                    <a:gd name="connsiteY53" fmla="*/ 565150 h 4762500"/>
                    <a:gd name="connsiteX54" fmla="*/ 6591300 w 30079950"/>
                    <a:gd name="connsiteY54" fmla="*/ 336550 h 4762500"/>
                    <a:gd name="connsiteX55" fmla="*/ 2819400 w 30079950"/>
                    <a:gd name="connsiteY55" fmla="*/ 565150 h 4762500"/>
                    <a:gd name="connsiteX56" fmla="*/ 1219200 w 30079950"/>
                    <a:gd name="connsiteY56" fmla="*/ 1022350 h 4762500"/>
                    <a:gd name="connsiteX57" fmla="*/ 190500 w 30079950"/>
                    <a:gd name="connsiteY57" fmla="*/ 1022350 h 4762500"/>
                    <a:gd name="connsiteX58" fmla="*/ 76200 w 30079950"/>
                    <a:gd name="connsiteY58" fmla="*/ 2241550 h 4762500"/>
                    <a:gd name="connsiteX0-1" fmla="*/ 190500 w 30079950"/>
                    <a:gd name="connsiteY0-2" fmla="*/ 2279650 h 4762500"/>
                    <a:gd name="connsiteX1-3" fmla="*/ 1104900 w 30079950"/>
                    <a:gd name="connsiteY1-4" fmla="*/ 4070350 h 4762500"/>
                    <a:gd name="connsiteX2-5" fmla="*/ 1524000 w 30079950"/>
                    <a:gd name="connsiteY2-6" fmla="*/ 4679950 h 4762500"/>
                    <a:gd name="connsiteX3-7" fmla="*/ 2095500 w 30079950"/>
                    <a:gd name="connsiteY3-8" fmla="*/ 4565650 h 4762500"/>
                    <a:gd name="connsiteX4-9" fmla="*/ 2057400 w 30079950"/>
                    <a:gd name="connsiteY4-10" fmla="*/ 3841750 h 4762500"/>
                    <a:gd name="connsiteX5-11" fmla="*/ 1981200 w 30079950"/>
                    <a:gd name="connsiteY5-12" fmla="*/ 2432050 h 4762500"/>
                    <a:gd name="connsiteX6-13" fmla="*/ 2400300 w 30079950"/>
                    <a:gd name="connsiteY6-14" fmla="*/ 1555750 h 4762500"/>
                    <a:gd name="connsiteX7-15" fmla="*/ 3733800 w 30079950"/>
                    <a:gd name="connsiteY7-16" fmla="*/ 908050 h 4762500"/>
                    <a:gd name="connsiteX8-17" fmla="*/ 5715000 w 30079950"/>
                    <a:gd name="connsiteY8-18" fmla="*/ 755650 h 4762500"/>
                    <a:gd name="connsiteX9-19" fmla="*/ 6591300 w 30079950"/>
                    <a:gd name="connsiteY9-20" fmla="*/ 793750 h 4762500"/>
                    <a:gd name="connsiteX10-21" fmla="*/ 8420100 w 30079950"/>
                    <a:gd name="connsiteY10-22" fmla="*/ 869950 h 4762500"/>
                    <a:gd name="connsiteX11-23" fmla="*/ 10363200 w 30079950"/>
                    <a:gd name="connsiteY11-24" fmla="*/ 1479550 h 4762500"/>
                    <a:gd name="connsiteX12-25" fmla="*/ 10896600 w 30079950"/>
                    <a:gd name="connsiteY12-26" fmla="*/ 1860550 h 4762500"/>
                    <a:gd name="connsiteX13-27" fmla="*/ 11010900 w 30079950"/>
                    <a:gd name="connsiteY13-28" fmla="*/ 2241550 h 4762500"/>
                    <a:gd name="connsiteX14-29" fmla="*/ 10820400 w 30079950"/>
                    <a:gd name="connsiteY14-30" fmla="*/ 3041650 h 4762500"/>
                    <a:gd name="connsiteX15-31" fmla="*/ 10668000 w 30079950"/>
                    <a:gd name="connsiteY15-32" fmla="*/ 3803650 h 4762500"/>
                    <a:gd name="connsiteX16-33" fmla="*/ 11125200 w 30079950"/>
                    <a:gd name="connsiteY16-34" fmla="*/ 4146550 h 4762500"/>
                    <a:gd name="connsiteX17-35" fmla="*/ 11582400 w 30079950"/>
                    <a:gd name="connsiteY17-36" fmla="*/ 3613150 h 4762500"/>
                    <a:gd name="connsiteX18-37" fmla="*/ 11887200 w 30079950"/>
                    <a:gd name="connsiteY18-38" fmla="*/ 2736850 h 4762500"/>
                    <a:gd name="connsiteX19-39" fmla="*/ 12268200 w 30079950"/>
                    <a:gd name="connsiteY19-40" fmla="*/ 2241550 h 4762500"/>
                    <a:gd name="connsiteX20-41" fmla="*/ 12839700 w 30079950"/>
                    <a:gd name="connsiteY20-42" fmla="*/ 2089150 h 4762500"/>
                    <a:gd name="connsiteX21-43" fmla="*/ 13373100 w 30079950"/>
                    <a:gd name="connsiteY21-44" fmla="*/ 2203450 h 4762500"/>
                    <a:gd name="connsiteX22-45" fmla="*/ 13906500 w 30079950"/>
                    <a:gd name="connsiteY22-46" fmla="*/ 3155950 h 4762500"/>
                    <a:gd name="connsiteX23-47" fmla="*/ 14439900 w 30079950"/>
                    <a:gd name="connsiteY23-48" fmla="*/ 3841750 h 4762500"/>
                    <a:gd name="connsiteX24-49" fmla="*/ 14668500 w 30079950"/>
                    <a:gd name="connsiteY24-50" fmla="*/ 3346450 h 4762500"/>
                    <a:gd name="connsiteX25-51" fmla="*/ 14516100 w 30079950"/>
                    <a:gd name="connsiteY25-52" fmla="*/ 2660650 h 4762500"/>
                    <a:gd name="connsiteX26-53" fmla="*/ 14592300 w 30079950"/>
                    <a:gd name="connsiteY26-54" fmla="*/ 1974850 h 4762500"/>
                    <a:gd name="connsiteX27-55" fmla="*/ 14935200 w 30079950"/>
                    <a:gd name="connsiteY27-56" fmla="*/ 1479550 h 4762500"/>
                    <a:gd name="connsiteX28-57" fmla="*/ 15621000 w 30079950"/>
                    <a:gd name="connsiteY28-58" fmla="*/ 1136650 h 4762500"/>
                    <a:gd name="connsiteX29-59" fmla="*/ 16992600 w 30079950"/>
                    <a:gd name="connsiteY29-60" fmla="*/ 717550 h 4762500"/>
                    <a:gd name="connsiteX30-61" fmla="*/ 19278600 w 30079950"/>
                    <a:gd name="connsiteY30-62" fmla="*/ 488950 h 4762500"/>
                    <a:gd name="connsiteX31-63" fmla="*/ 21640800 w 30079950"/>
                    <a:gd name="connsiteY31-64" fmla="*/ 603250 h 4762500"/>
                    <a:gd name="connsiteX32-65" fmla="*/ 23202900 w 30079950"/>
                    <a:gd name="connsiteY32-66" fmla="*/ 1212850 h 4762500"/>
                    <a:gd name="connsiteX33-67" fmla="*/ 24079200 w 30079950"/>
                    <a:gd name="connsiteY33-68" fmla="*/ 2241550 h 4762500"/>
                    <a:gd name="connsiteX34-69" fmla="*/ 24460200 w 30079950"/>
                    <a:gd name="connsiteY34-70" fmla="*/ 2889250 h 4762500"/>
                    <a:gd name="connsiteX35-71" fmla="*/ 24955500 w 30079950"/>
                    <a:gd name="connsiteY35-72" fmla="*/ 2660650 h 4762500"/>
                    <a:gd name="connsiteX36-73" fmla="*/ 25222200 w 30079950"/>
                    <a:gd name="connsiteY36-74" fmla="*/ 2203450 h 4762500"/>
                    <a:gd name="connsiteX37-75" fmla="*/ 26136600 w 30079950"/>
                    <a:gd name="connsiteY37-76" fmla="*/ 1898650 h 4762500"/>
                    <a:gd name="connsiteX38-77" fmla="*/ 27736800 w 30079950"/>
                    <a:gd name="connsiteY38-78" fmla="*/ 2012950 h 4762500"/>
                    <a:gd name="connsiteX39-79" fmla="*/ 28879800 w 30079950"/>
                    <a:gd name="connsiteY39-80" fmla="*/ 2127250 h 4762500"/>
                    <a:gd name="connsiteX40-81" fmla="*/ 29641800 w 30079950"/>
                    <a:gd name="connsiteY40-82" fmla="*/ 2127250 h 4762500"/>
                    <a:gd name="connsiteX41-83" fmla="*/ 30060900 w 30079950"/>
                    <a:gd name="connsiteY41-84" fmla="*/ 1174750 h 4762500"/>
                    <a:gd name="connsiteX42-85" fmla="*/ 29527500 w 30079950"/>
                    <a:gd name="connsiteY42-86" fmla="*/ 603250 h 4762500"/>
                    <a:gd name="connsiteX43-87" fmla="*/ 27241500 w 30079950"/>
                    <a:gd name="connsiteY43-88" fmla="*/ 488950 h 4762500"/>
                    <a:gd name="connsiteX44-89" fmla="*/ 25031700 w 30079950"/>
                    <a:gd name="connsiteY44-90" fmla="*/ 336550 h 4762500"/>
                    <a:gd name="connsiteX45-91" fmla="*/ 24003000 w 30079950"/>
                    <a:gd name="connsiteY45-92" fmla="*/ 450850 h 4762500"/>
                    <a:gd name="connsiteX46-93" fmla="*/ 23469600 w 30079950"/>
                    <a:gd name="connsiteY46-94" fmla="*/ 260350 h 4762500"/>
                    <a:gd name="connsiteX47-95" fmla="*/ 20726400 w 30079950"/>
                    <a:gd name="connsiteY47-96" fmla="*/ 69850 h 4762500"/>
                    <a:gd name="connsiteX48-97" fmla="*/ 18707100 w 30079950"/>
                    <a:gd name="connsiteY48-98" fmla="*/ 69850 h 4762500"/>
                    <a:gd name="connsiteX49-99" fmla="*/ 16611600 w 30079950"/>
                    <a:gd name="connsiteY49-100" fmla="*/ 488950 h 4762500"/>
                    <a:gd name="connsiteX50-101" fmla="*/ 14478000 w 30079950"/>
                    <a:gd name="connsiteY50-102" fmla="*/ 1060450 h 4762500"/>
                    <a:gd name="connsiteX51-103" fmla="*/ 13677900 w 30079950"/>
                    <a:gd name="connsiteY51-104" fmla="*/ 1098550 h 4762500"/>
                    <a:gd name="connsiteX52-105" fmla="*/ 11277600 w 30079950"/>
                    <a:gd name="connsiteY52-106" fmla="*/ 1327150 h 4762500"/>
                    <a:gd name="connsiteX53-107" fmla="*/ 9258300 w 30079950"/>
                    <a:gd name="connsiteY53-108" fmla="*/ 565150 h 4762500"/>
                    <a:gd name="connsiteX54-109" fmla="*/ 6591300 w 30079950"/>
                    <a:gd name="connsiteY54-110" fmla="*/ 336550 h 4762500"/>
                    <a:gd name="connsiteX55-111" fmla="*/ 2819400 w 30079950"/>
                    <a:gd name="connsiteY55-112" fmla="*/ 565150 h 4762500"/>
                    <a:gd name="connsiteX56-113" fmla="*/ 1219200 w 30079950"/>
                    <a:gd name="connsiteY56-114" fmla="*/ 1022350 h 4762500"/>
                    <a:gd name="connsiteX57-115" fmla="*/ 190500 w 30079950"/>
                    <a:gd name="connsiteY57-116" fmla="*/ 1022350 h 4762500"/>
                    <a:gd name="connsiteX58-117" fmla="*/ 76200 w 30079950"/>
                    <a:gd name="connsiteY58-118" fmla="*/ 2241550 h 4762500"/>
                    <a:gd name="connsiteX59" fmla="*/ 190500 w 30079950"/>
                    <a:gd name="connsiteY59" fmla="*/ 2279650 h 4762500"/>
                    <a:gd name="connsiteX0-119" fmla="*/ 76200 w 30079950"/>
                    <a:gd name="connsiteY0-120" fmla="*/ 2241550 h 4762500"/>
                    <a:gd name="connsiteX1-121" fmla="*/ 1104900 w 30079950"/>
                    <a:gd name="connsiteY1-122" fmla="*/ 4070350 h 4762500"/>
                    <a:gd name="connsiteX2-123" fmla="*/ 1524000 w 30079950"/>
                    <a:gd name="connsiteY2-124" fmla="*/ 4679950 h 4762500"/>
                    <a:gd name="connsiteX3-125" fmla="*/ 2095500 w 30079950"/>
                    <a:gd name="connsiteY3-126" fmla="*/ 4565650 h 4762500"/>
                    <a:gd name="connsiteX4-127" fmla="*/ 2057400 w 30079950"/>
                    <a:gd name="connsiteY4-128" fmla="*/ 3841750 h 4762500"/>
                    <a:gd name="connsiteX5-129" fmla="*/ 1981200 w 30079950"/>
                    <a:gd name="connsiteY5-130" fmla="*/ 2432050 h 4762500"/>
                    <a:gd name="connsiteX6-131" fmla="*/ 2400300 w 30079950"/>
                    <a:gd name="connsiteY6-132" fmla="*/ 1555750 h 4762500"/>
                    <a:gd name="connsiteX7-133" fmla="*/ 3733800 w 30079950"/>
                    <a:gd name="connsiteY7-134" fmla="*/ 908050 h 4762500"/>
                    <a:gd name="connsiteX8-135" fmla="*/ 5715000 w 30079950"/>
                    <a:gd name="connsiteY8-136" fmla="*/ 755650 h 4762500"/>
                    <a:gd name="connsiteX9-137" fmla="*/ 6591300 w 30079950"/>
                    <a:gd name="connsiteY9-138" fmla="*/ 793750 h 4762500"/>
                    <a:gd name="connsiteX10-139" fmla="*/ 8420100 w 30079950"/>
                    <a:gd name="connsiteY10-140" fmla="*/ 869950 h 4762500"/>
                    <a:gd name="connsiteX11-141" fmla="*/ 10363200 w 30079950"/>
                    <a:gd name="connsiteY11-142" fmla="*/ 1479550 h 4762500"/>
                    <a:gd name="connsiteX12-143" fmla="*/ 10896600 w 30079950"/>
                    <a:gd name="connsiteY12-144" fmla="*/ 1860550 h 4762500"/>
                    <a:gd name="connsiteX13-145" fmla="*/ 11010900 w 30079950"/>
                    <a:gd name="connsiteY13-146" fmla="*/ 2241550 h 4762500"/>
                    <a:gd name="connsiteX14-147" fmla="*/ 10820400 w 30079950"/>
                    <a:gd name="connsiteY14-148" fmla="*/ 3041650 h 4762500"/>
                    <a:gd name="connsiteX15-149" fmla="*/ 10668000 w 30079950"/>
                    <a:gd name="connsiteY15-150" fmla="*/ 3803650 h 4762500"/>
                    <a:gd name="connsiteX16-151" fmla="*/ 11125200 w 30079950"/>
                    <a:gd name="connsiteY16-152" fmla="*/ 4146550 h 4762500"/>
                    <a:gd name="connsiteX17-153" fmla="*/ 11582400 w 30079950"/>
                    <a:gd name="connsiteY17-154" fmla="*/ 3613150 h 4762500"/>
                    <a:gd name="connsiteX18-155" fmla="*/ 11887200 w 30079950"/>
                    <a:gd name="connsiteY18-156" fmla="*/ 2736850 h 4762500"/>
                    <a:gd name="connsiteX19-157" fmla="*/ 12268200 w 30079950"/>
                    <a:gd name="connsiteY19-158" fmla="*/ 2241550 h 4762500"/>
                    <a:gd name="connsiteX20-159" fmla="*/ 12839700 w 30079950"/>
                    <a:gd name="connsiteY20-160" fmla="*/ 2089150 h 4762500"/>
                    <a:gd name="connsiteX21-161" fmla="*/ 13373100 w 30079950"/>
                    <a:gd name="connsiteY21-162" fmla="*/ 2203450 h 4762500"/>
                    <a:gd name="connsiteX22-163" fmla="*/ 13906500 w 30079950"/>
                    <a:gd name="connsiteY22-164" fmla="*/ 3155950 h 4762500"/>
                    <a:gd name="connsiteX23-165" fmla="*/ 14439900 w 30079950"/>
                    <a:gd name="connsiteY23-166" fmla="*/ 3841750 h 4762500"/>
                    <a:gd name="connsiteX24-167" fmla="*/ 14668500 w 30079950"/>
                    <a:gd name="connsiteY24-168" fmla="*/ 3346450 h 4762500"/>
                    <a:gd name="connsiteX25-169" fmla="*/ 14516100 w 30079950"/>
                    <a:gd name="connsiteY25-170" fmla="*/ 2660650 h 4762500"/>
                    <a:gd name="connsiteX26-171" fmla="*/ 14592300 w 30079950"/>
                    <a:gd name="connsiteY26-172" fmla="*/ 1974850 h 4762500"/>
                    <a:gd name="connsiteX27-173" fmla="*/ 14935200 w 30079950"/>
                    <a:gd name="connsiteY27-174" fmla="*/ 1479550 h 4762500"/>
                    <a:gd name="connsiteX28-175" fmla="*/ 15621000 w 30079950"/>
                    <a:gd name="connsiteY28-176" fmla="*/ 1136650 h 4762500"/>
                    <a:gd name="connsiteX29-177" fmla="*/ 16992600 w 30079950"/>
                    <a:gd name="connsiteY29-178" fmla="*/ 717550 h 4762500"/>
                    <a:gd name="connsiteX30-179" fmla="*/ 19278600 w 30079950"/>
                    <a:gd name="connsiteY30-180" fmla="*/ 488950 h 4762500"/>
                    <a:gd name="connsiteX31-181" fmla="*/ 21640800 w 30079950"/>
                    <a:gd name="connsiteY31-182" fmla="*/ 603250 h 4762500"/>
                    <a:gd name="connsiteX32-183" fmla="*/ 23202900 w 30079950"/>
                    <a:gd name="connsiteY32-184" fmla="*/ 1212850 h 4762500"/>
                    <a:gd name="connsiteX33-185" fmla="*/ 24079200 w 30079950"/>
                    <a:gd name="connsiteY33-186" fmla="*/ 2241550 h 4762500"/>
                    <a:gd name="connsiteX34-187" fmla="*/ 24460200 w 30079950"/>
                    <a:gd name="connsiteY34-188" fmla="*/ 2889250 h 4762500"/>
                    <a:gd name="connsiteX35-189" fmla="*/ 24955500 w 30079950"/>
                    <a:gd name="connsiteY35-190" fmla="*/ 2660650 h 4762500"/>
                    <a:gd name="connsiteX36-191" fmla="*/ 25222200 w 30079950"/>
                    <a:gd name="connsiteY36-192" fmla="*/ 2203450 h 4762500"/>
                    <a:gd name="connsiteX37-193" fmla="*/ 26136600 w 30079950"/>
                    <a:gd name="connsiteY37-194" fmla="*/ 1898650 h 4762500"/>
                    <a:gd name="connsiteX38-195" fmla="*/ 27736800 w 30079950"/>
                    <a:gd name="connsiteY38-196" fmla="*/ 2012950 h 4762500"/>
                    <a:gd name="connsiteX39-197" fmla="*/ 28879800 w 30079950"/>
                    <a:gd name="connsiteY39-198" fmla="*/ 2127250 h 4762500"/>
                    <a:gd name="connsiteX40-199" fmla="*/ 29641800 w 30079950"/>
                    <a:gd name="connsiteY40-200" fmla="*/ 2127250 h 4762500"/>
                    <a:gd name="connsiteX41-201" fmla="*/ 30060900 w 30079950"/>
                    <a:gd name="connsiteY41-202" fmla="*/ 1174750 h 4762500"/>
                    <a:gd name="connsiteX42-203" fmla="*/ 29527500 w 30079950"/>
                    <a:gd name="connsiteY42-204" fmla="*/ 603250 h 4762500"/>
                    <a:gd name="connsiteX43-205" fmla="*/ 27241500 w 30079950"/>
                    <a:gd name="connsiteY43-206" fmla="*/ 488950 h 4762500"/>
                    <a:gd name="connsiteX44-207" fmla="*/ 25031700 w 30079950"/>
                    <a:gd name="connsiteY44-208" fmla="*/ 336550 h 4762500"/>
                    <a:gd name="connsiteX45-209" fmla="*/ 24003000 w 30079950"/>
                    <a:gd name="connsiteY45-210" fmla="*/ 450850 h 4762500"/>
                    <a:gd name="connsiteX46-211" fmla="*/ 23469600 w 30079950"/>
                    <a:gd name="connsiteY46-212" fmla="*/ 260350 h 4762500"/>
                    <a:gd name="connsiteX47-213" fmla="*/ 20726400 w 30079950"/>
                    <a:gd name="connsiteY47-214" fmla="*/ 69850 h 4762500"/>
                    <a:gd name="connsiteX48-215" fmla="*/ 18707100 w 30079950"/>
                    <a:gd name="connsiteY48-216" fmla="*/ 69850 h 4762500"/>
                    <a:gd name="connsiteX49-217" fmla="*/ 16611600 w 30079950"/>
                    <a:gd name="connsiteY49-218" fmla="*/ 488950 h 4762500"/>
                    <a:gd name="connsiteX50-219" fmla="*/ 14478000 w 30079950"/>
                    <a:gd name="connsiteY50-220" fmla="*/ 1060450 h 4762500"/>
                    <a:gd name="connsiteX51-221" fmla="*/ 13677900 w 30079950"/>
                    <a:gd name="connsiteY51-222" fmla="*/ 1098550 h 4762500"/>
                    <a:gd name="connsiteX52-223" fmla="*/ 11277600 w 30079950"/>
                    <a:gd name="connsiteY52-224" fmla="*/ 1327150 h 4762500"/>
                    <a:gd name="connsiteX53-225" fmla="*/ 9258300 w 30079950"/>
                    <a:gd name="connsiteY53-226" fmla="*/ 565150 h 4762500"/>
                    <a:gd name="connsiteX54-227" fmla="*/ 6591300 w 30079950"/>
                    <a:gd name="connsiteY54-228" fmla="*/ 336550 h 4762500"/>
                    <a:gd name="connsiteX55-229" fmla="*/ 2819400 w 30079950"/>
                    <a:gd name="connsiteY55-230" fmla="*/ 565150 h 4762500"/>
                    <a:gd name="connsiteX56-231" fmla="*/ 1219200 w 30079950"/>
                    <a:gd name="connsiteY56-232" fmla="*/ 1022350 h 4762500"/>
                    <a:gd name="connsiteX57-233" fmla="*/ 190500 w 30079950"/>
                    <a:gd name="connsiteY57-234" fmla="*/ 1022350 h 4762500"/>
                    <a:gd name="connsiteX58-235" fmla="*/ 76200 w 30079950"/>
                    <a:gd name="connsiteY58-236" fmla="*/ 2241550 h 4762500"/>
                    <a:gd name="connsiteX0-237" fmla="*/ 76200 w 30079950"/>
                    <a:gd name="connsiteY0-238" fmla="*/ 2241550 h 4762500"/>
                    <a:gd name="connsiteX1-239" fmla="*/ 1104900 w 30079950"/>
                    <a:gd name="connsiteY1-240" fmla="*/ 4070350 h 4762500"/>
                    <a:gd name="connsiteX2-241" fmla="*/ 1524000 w 30079950"/>
                    <a:gd name="connsiteY2-242" fmla="*/ 4679950 h 4762500"/>
                    <a:gd name="connsiteX3-243" fmla="*/ 2095500 w 30079950"/>
                    <a:gd name="connsiteY3-244" fmla="*/ 4565650 h 4762500"/>
                    <a:gd name="connsiteX4-245" fmla="*/ 2057400 w 30079950"/>
                    <a:gd name="connsiteY4-246" fmla="*/ 3841750 h 4762500"/>
                    <a:gd name="connsiteX5-247" fmla="*/ 1981200 w 30079950"/>
                    <a:gd name="connsiteY5-248" fmla="*/ 2432050 h 4762500"/>
                    <a:gd name="connsiteX6-249" fmla="*/ 2400300 w 30079950"/>
                    <a:gd name="connsiteY6-250" fmla="*/ 1555750 h 4762500"/>
                    <a:gd name="connsiteX7-251" fmla="*/ 3733800 w 30079950"/>
                    <a:gd name="connsiteY7-252" fmla="*/ 908050 h 4762500"/>
                    <a:gd name="connsiteX8-253" fmla="*/ 5715000 w 30079950"/>
                    <a:gd name="connsiteY8-254" fmla="*/ 755650 h 4762500"/>
                    <a:gd name="connsiteX9-255" fmla="*/ 6591300 w 30079950"/>
                    <a:gd name="connsiteY9-256" fmla="*/ 793750 h 4762500"/>
                    <a:gd name="connsiteX10-257" fmla="*/ 8420100 w 30079950"/>
                    <a:gd name="connsiteY10-258" fmla="*/ 869950 h 4762500"/>
                    <a:gd name="connsiteX11-259" fmla="*/ 10363200 w 30079950"/>
                    <a:gd name="connsiteY11-260" fmla="*/ 1479550 h 4762500"/>
                    <a:gd name="connsiteX12-261" fmla="*/ 10896600 w 30079950"/>
                    <a:gd name="connsiteY12-262" fmla="*/ 1860550 h 4762500"/>
                    <a:gd name="connsiteX13-263" fmla="*/ 11010900 w 30079950"/>
                    <a:gd name="connsiteY13-264" fmla="*/ 2241550 h 4762500"/>
                    <a:gd name="connsiteX14-265" fmla="*/ 10820400 w 30079950"/>
                    <a:gd name="connsiteY14-266" fmla="*/ 3041650 h 4762500"/>
                    <a:gd name="connsiteX15-267" fmla="*/ 10668000 w 30079950"/>
                    <a:gd name="connsiteY15-268" fmla="*/ 3803650 h 4762500"/>
                    <a:gd name="connsiteX16-269" fmla="*/ 11125200 w 30079950"/>
                    <a:gd name="connsiteY16-270" fmla="*/ 4146550 h 4762500"/>
                    <a:gd name="connsiteX17-271" fmla="*/ 11582400 w 30079950"/>
                    <a:gd name="connsiteY17-272" fmla="*/ 3613150 h 4762500"/>
                    <a:gd name="connsiteX18-273" fmla="*/ 11887200 w 30079950"/>
                    <a:gd name="connsiteY18-274" fmla="*/ 2736850 h 4762500"/>
                    <a:gd name="connsiteX19-275" fmla="*/ 12268200 w 30079950"/>
                    <a:gd name="connsiteY19-276" fmla="*/ 2241550 h 4762500"/>
                    <a:gd name="connsiteX20-277" fmla="*/ 12839700 w 30079950"/>
                    <a:gd name="connsiteY20-278" fmla="*/ 2089150 h 4762500"/>
                    <a:gd name="connsiteX21-279" fmla="*/ 13373100 w 30079950"/>
                    <a:gd name="connsiteY21-280" fmla="*/ 2203450 h 4762500"/>
                    <a:gd name="connsiteX22-281" fmla="*/ 13906500 w 30079950"/>
                    <a:gd name="connsiteY22-282" fmla="*/ 3155950 h 4762500"/>
                    <a:gd name="connsiteX23-283" fmla="*/ 14439900 w 30079950"/>
                    <a:gd name="connsiteY23-284" fmla="*/ 3841750 h 4762500"/>
                    <a:gd name="connsiteX24-285" fmla="*/ 14668500 w 30079950"/>
                    <a:gd name="connsiteY24-286" fmla="*/ 3346450 h 4762500"/>
                    <a:gd name="connsiteX25-287" fmla="*/ 14516100 w 30079950"/>
                    <a:gd name="connsiteY25-288" fmla="*/ 2660650 h 4762500"/>
                    <a:gd name="connsiteX26-289" fmla="*/ 14592300 w 30079950"/>
                    <a:gd name="connsiteY26-290" fmla="*/ 1974850 h 4762500"/>
                    <a:gd name="connsiteX27-291" fmla="*/ 14935200 w 30079950"/>
                    <a:gd name="connsiteY27-292" fmla="*/ 1479550 h 4762500"/>
                    <a:gd name="connsiteX28-293" fmla="*/ 15621000 w 30079950"/>
                    <a:gd name="connsiteY28-294" fmla="*/ 1136650 h 4762500"/>
                    <a:gd name="connsiteX29-295" fmla="*/ 16992600 w 30079950"/>
                    <a:gd name="connsiteY29-296" fmla="*/ 717550 h 4762500"/>
                    <a:gd name="connsiteX30-297" fmla="*/ 19278600 w 30079950"/>
                    <a:gd name="connsiteY30-298" fmla="*/ 488950 h 4762500"/>
                    <a:gd name="connsiteX31-299" fmla="*/ 21640800 w 30079950"/>
                    <a:gd name="connsiteY31-300" fmla="*/ 603250 h 4762500"/>
                    <a:gd name="connsiteX32-301" fmla="*/ 23202900 w 30079950"/>
                    <a:gd name="connsiteY32-302" fmla="*/ 1212850 h 4762500"/>
                    <a:gd name="connsiteX33-303" fmla="*/ 24079200 w 30079950"/>
                    <a:gd name="connsiteY33-304" fmla="*/ 2241550 h 4762500"/>
                    <a:gd name="connsiteX34-305" fmla="*/ 24460200 w 30079950"/>
                    <a:gd name="connsiteY34-306" fmla="*/ 2889250 h 4762500"/>
                    <a:gd name="connsiteX35-307" fmla="*/ 24955500 w 30079950"/>
                    <a:gd name="connsiteY35-308" fmla="*/ 2660650 h 4762500"/>
                    <a:gd name="connsiteX36-309" fmla="*/ 25222200 w 30079950"/>
                    <a:gd name="connsiteY36-310" fmla="*/ 2203450 h 4762500"/>
                    <a:gd name="connsiteX37-311" fmla="*/ 26136600 w 30079950"/>
                    <a:gd name="connsiteY37-312" fmla="*/ 1898650 h 4762500"/>
                    <a:gd name="connsiteX38-313" fmla="*/ 27736800 w 30079950"/>
                    <a:gd name="connsiteY38-314" fmla="*/ 2012950 h 4762500"/>
                    <a:gd name="connsiteX39-315" fmla="*/ 28879800 w 30079950"/>
                    <a:gd name="connsiteY39-316" fmla="*/ 2127250 h 4762500"/>
                    <a:gd name="connsiteX40-317" fmla="*/ 29641800 w 30079950"/>
                    <a:gd name="connsiteY40-318" fmla="*/ 2127250 h 4762500"/>
                    <a:gd name="connsiteX41-319" fmla="*/ 30060900 w 30079950"/>
                    <a:gd name="connsiteY41-320" fmla="*/ 1174750 h 4762500"/>
                    <a:gd name="connsiteX42-321" fmla="*/ 29527500 w 30079950"/>
                    <a:gd name="connsiteY42-322" fmla="*/ 603250 h 4762500"/>
                    <a:gd name="connsiteX43-323" fmla="*/ 27241500 w 30079950"/>
                    <a:gd name="connsiteY43-324" fmla="*/ 488950 h 4762500"/>
                    <a:gd name="connsiteX44-325" fmla="*/ 25031700 w 30079950"/>
                    <a:gd name="connsiteY44-326" fmla="*/ 336550 h 4762500"/>
                    <a:gd name="connsiteX45-327" fmla="*/ 24003000 w 30079950"/>
                    <a:gd name="connsiteY45-328" fmla="*/ 450850 h 4762500"/>
                    <a:gd name="connsiteX46-329" fmla="*/ 23469600 w 30079950"/>
                    <a:gd name="connsiteY46-330" fmla="*/ 260350 h 4762500"/>
                    <a:gd name="connsiteX47-331" fmla="*/ 20726400 w 30079950"/>
                    <a:gd name="connsiteY47-332" fmla="*/ 69850 h 4762500"/>
                    <a:gd name="connsiteX48-333" fmla="*/ 18707100 w 30079950"/>
                    <a:gd name="connsiteY48-334" fmla="*/ 69850 h 4762500"/>
                    <a:gd name="connsiteX49-335" fmla="*/ 16611600 w 30079950"/>
                    <a:gd name="connsiteY49-336" fmla="*/ 488950 h 4762500"/>
                    <a:gd name="connsiteX50-337" fmla="*/ 14478000 w 30079950"/>
                    <a:gd name="connsiteY50-338" fmla="*/ 1060450 h 4762500"/>
                    <a:gd name="connsiteX51-339" fmla="*/ 11277600 w 30079950"/>
                    <a:gd name="connsiteY51-340" fmla="*/ 1327150 h 4762500"/>
                    <a:gd name="connsiteX52-341" fmla="*/ 9258300 w 30079950"/>
                    <a:gd name="connsiteY52-342" fmla="*/ 565150 h 4762500"/>
                    <a:gd name="connsiteX53-343" fmla="*/ 6591300 w 30079950"/>
                    <a:gd name="connsiteY53-344" fmla="*/ 336550 h 4762500"/>
                    <a:gd name="connsiteX54-345" fmla="*/ 2819400 w 30079950"/>
                    <a:gd name="connsiteY54-346" fmla="*/ 565150 h 4762500"/>
                    <a:gd name="connsiteX55-347" fmla="*/ 1219200 w 30079950"/>
                    <a:gd name="connsiteY55-348" fmla="*/ 1022350 h 4762500"/>
                    <a:gd name="connsiteX56-349" fmla="*/ 190500 w 30079950"/>
                    <a:gd name="connsiteY56-350" fmla="*/ 1022350 h 4762500"/>
                    <a:gd name="connsiteX57-351" fmla="*/ 76200 w 30079950"/>
                    <a:gd name="connsiteY57-352" fmla="*/ 2241550 h 4762500"/>
                    <a:gd name="connsiteX0-353" fmla="*/ 76200 w 30079950"/>
                    <a:gd name="connsiteY0-354" fmla="*/ 2241550 h 4762500"/>
                    <a:gd name="connsiteX1-355" fmla="*/ 1104900 w 30079950"/>
                    <a:gd name="connsiteY1-356" fmla="*/ 4070350 h 4762500"/>
                    <a:gd name="connsiteX2-357" fmla="*/ 1524000 w 30079950"/>
                    <a:gd name="connsiteY2-358" fmla="*/ 4679950 h 4762500"/>
                    <a:gd name="connsiteX3-359" fmla="*/ 2095500 w 30079950"/>
                    <a:gd name="connsiteY3-360" fmla="*/ 4565650 h 4762500"/>
                    <a:gd name="connsiteX4-361" fmla="*/ 2057400 w 30079950"/>
                    <a:gd name="connsiteY4-362" fmla="*/ 3841750 h 4762500"/>
                    <a:gd name="connsiteX5-363" fmla="*/ 1981200 w 30079950"/>
                    <a:gd name="connsiteY5-364" fmla="*/ 2432050 h 4762500"/>
                    <a:gd name="connsiteX6-365" fmla="*/ 2400300 w 30079950"/>
                    <a:gd name="connsiteY6-366" fmla="*/ 1555750 h 4762500"/>
                    <a:gd name="connsiteX7-367" fmla="*/ 3733800 w 30079950"/>
                    <a:gd name="connsiteY7-368" fmla="*/ 908050 h 4762500"/>
                    <a:gd name="connsiteX8-369" fmla="*/ 5715000 w 30079950"/>
                    <a:gd name="connsiteY8-370" fmla="*/ 755650 h 4762500"/>
                    <a:gd name="connsiteX9-371" fmla="*/ 6591300 w 30079950"/>
                    <a:gd name="connsiteY9-372" fmla="*/ 793750 h 4762500"/>
                    <a:gd name="connsiteX10-373" fmla="*/ 8420100 w 30079950"/>
                    <a:gd name="connsiteY10-374" fmla="*/ 869950 h 4762500"/>
                    <a:gd name="connsiteX11-375" fmla="*/ 10363200 w 30079950"/>
                    <a:gd name="connsiteY11-376" fmla="*/ 1479550 h 4762500"/>
                    <a:gd name="connsiteX12-377" fmla="*/ 10896600 w 30079950"/>
                    <a:gd name="connsiteY12-378" fmla="*/ 1860550 h 4762500"/>
                    <a:gd name="connsiteX13-379" fmla="*/ 11010900 w 30079950"/>
                    <a:gd name="connsiteY13-380" fmla="*/ 2241550 h 4762500"/>
                    <a:gd name="connsiteX14-381" fmla="*/ 10820400 w 30079950"/>
                    <a:gd name="connsiteY14-382" fmla="*/ 3041650 h 4762500"/>
                    <a:gd name="connsiteX15-383" fmla="*/ 10668000 w 30079950"/>
                    <a:gd name="connsiteY15-384" fmla="*/ 3803650 h 4762500"/>
                    <a:gd name="connsiteX16-385" fmla="*/ 11125200 w 30079950"/>
                    <a:gd name="connsiteY16-386" fmla="*/ 4146550 h 4762500"/>
                    <a:gd name="connsiteX17-387" fmla="*/ 11582400 w 30079950"/>
                    <a:gd name="connsiteY17-388" fmla="*/ 3613150 h 4762500"/>
                    <a:gd name="connsiteX18-389" fmla="*/ 11887200 w 30079950"/>
                    <a:gd name="connsiteY18-390" fmla="*/ 2736850 h 4762500"/>
                    <a:gd name="connsiteX19-391" fmla="*/ 12268200 w 30079950"/>
                    <a:gd name="connsiteY19-392" fmla="*/ 2241550 h 4762500"/>
                    <a:gd name="connsiteX20-393" fmla="*/ 12839700 w 30079950"/>
                    <a:gd name="connsiteY20-394" fmla="*/ 2089150 h 4762500"/>
                    <a:gd name="connsiteX21-395" fmla="*/ 13373100 w 30079950"/>
                    <a:gd name="connsiteY21-396" fmla="*/ 2203450 h 4762500"/>
                    <a:gd name="connsiteX22-397" fmla="*/ 13906500 w 30079950"/>
                    <a:gd name="connsiteY22-398" fmla="*/ 3155950 h 4762500"/>
                    <a:gd name="connsiteX23-399" fmla="*/ 14439900 w 30079950"/>
                    <a:gd name="connsiteY23-400" fmla="*/ 3841750 h 4762500"/>
                    <a:gd name="connsiteX24-401" fmla="*/ 14668500 w 30079950"/>
                    <a:gd name="connsiteY24-402" fmla="*/ 3346450 h 4762500"/>
                    <a:gd name="connsiteX25-403" fmla="*/ 14516100 w 30079950"/>
                    <a:gd name="connsiteY25-404" fmla="*/ 2660650 h 4762500"/>
                    <a:gd name="connsiteX26-405" fmla="*/ 14592300 w 30079950"/>
                    <a:gd name="connsiteY26-406" fmla="*/ 1974850 h 4762500"/>
                    <a:gd name="connsiteX27-407" fmla="*/ 14935200 w 30079950"/>
                    <a:gd name="connsiteY27-408" fmla="*/ 1479550 h 4762500"/>
                    <a:gd name="connsiteX28-409" fmla="*/ 15621000 w 30079950"/>
                    <a:gd name="connsiteY28-410" fmla="*/ 1136650 h 4762500"/>
                    <a:gd name="connsiteX29-411" fmla="*/ 16992600 w 30079950"/>
                    <a:gd name="connsiteY29-412" fmla="*/ 717550 h 4762500"/>
                    <a:gd name="connsiteX30-413" fmla="*/ 19278600 w 30079950"/>
                    <a:gd name="connsiteY30-414" fmla="*/ 488950 h 4762500"/>
                    <a:gd name="connsiteX31-415" fmla="*/ 21640800 w 30079950"/>
                    <a:gd name="connsiteY31-416" fmla="*/ 603250 h 4762500"/>
                    <a:gd name="connsiteX32-417" fmla="*/ 23202900 w 30079950"/>
                    <a:gd name="connsiteY32-418" fmla="*/ 1212850 h 4762500"/>
                    <a:gd name="connsiteX33-419" fmla="*/ 24079200 w 30079950"/>
                    <a:gd name="connsiteY33-420" fmla="*/ 2241550 h 4762500"/>
                    <a:gd name="connsiteX34-421" fmla="*/ 24460200 w 30079950"/>
                    <a:gd name="connsiteY34-422" fmla="*/ 2889250 h 4762500"/>
                    <a:gd name="connsiteX35-423" fmla="*/ 24955500 w 30079950"/>
                    <a:gd name="connsiteY35-424" fmla="*/ 2660650 h 4762500"/>
                    <a:gd name="connsiteX36-425" fmla="*/ 25222200 w 30079950"/>
                    <a:gd name="connsiteY36-426" fmla="*/ 2203450 h 4762500"/>
                    <a:gd name="connsiteX37-427" fmla="*/ 26136600 w 30079950"/>
                    <a:gd name="connsiteY37-428" fmla="*/ 1898650 h 4762500"/>
                    <a:gd name="connsiteX38-429" fmla="*/ 27736800 w 30079950"/>
                    <a:gd name="connsiteY38-430" fmla="*/ 2012950 h 4762500"/>
                    <a:gd name="connsiteX39-431" fmla="*/ 28879800 w 30079950"/>
                    <a:gd name="connsiteY39-432" fmla="*/ 2127250 h 4762500"/>
                    <a:gd name="connsiteX40-433" fmla="*/ 29641800 w 30079950"/>
                    <a:gd name="connsiteY40-434" fmla="*/ 2127250 h 4762500"/>
                    <a:gd name="connsiteX41-435" fmla="*/ 30060900 w 30079950"/>
                    <a:gd name="connsiteY41-436" fmla="*/ 1174750 h 4762500"/>
                    <a:gd name="connsiteX42-437" fmla="*/ 29527500 w 30079950"/>
                    <a:gd name="connsiteY42-438" fmla="*/ 603250 h 4762500"/>
                    <a:gd name="connsiteX43-439" fmla="*/ 27241500 w 30079950"/>
                    <a:gd name="connsiteY43-440" fmla="*/ 488950 h 4762500"/>
                    <a:gd name="connsiteX44-441" fmla="*/ 25031700 w 30079950"/>
                    <a:gd name="connsiteY44-442" fmla="*/ 336550 h 4762500"/>
                    <a:gd name="connsiteX45-443" fmla="*/ 24003000 w 30079950"/>
                    <a:gd name="connsiteY45-444" fmla="*/ 450850 h 4762500"/>
                    <a:gd name="connsiteX46-445" fmla="*/ 23469600 w 30079950"/>
                    <a:gd name="connsiteY46-446" fmla="*/ 260350 h 4762500"/>
                    <a:gd name="connsiteX47-447" fmla="*/ 20726400 w 30079950"/>
                    <a:gd name="connsiteY47-448" fmla="*/ 69850 h 4762500"/>
                    <a:gd name="connsiteX48-449" fmla="*/ 18707100 w 30079950"/>
                    <a:gd name="connsiteY48-450" fmla="*/ 69850 h 4762500"/>
                    <a:gd name="connsiteX49-451" fmla="*/ 16611600 w 30079950"/>
                    <a:gd name="connsiteY49-452" fmla="*/ 488950 h 4762500"/>
                    <a:gd name="connsiteX50-453" fmla="*/ 14478000 w 30079950"/>
                    <a:gd name="connsiteY50-454" fmla="*/ 1060450 h 4762500"/>
                    <a:gd name="connsiteX51-455" fmla="*/ 11263164 w 30079950"/>
                    <a:gd name="connsiteY51-456" fmla="*/ 1198786 h 4762500"/>
                    <a:gd name="connsiteX52-457" fmla="*/ 9258300 w 30079950"/>
                    <a:gd name="connsiteY52-458" fmla="*/ 565150 h 4762500"/>
                    <a:gd name="connsiteX53-459" fmla="*/ 6591300 w 30079950"/>
                    <a:gd name="connsiteY53-460" fmla="*/ 336550 h 4762500"/>
                    <a:gd name="connsiteX54-461" fmla="*/ 2819400 w 30079950"/>
                    <a:gd name="connsiteY54-462" fmla="*/ 565150 h 4762500"/>
                    <a:gd name="connsiteX55-463" fmla="*/ 1219200 w 30079950"/>
                    <a:gd name="connsiteY55-464" fmla="*/ 1022350 h 4762500"/>
                    <a:gd name="connsiteX56-465" fmla="*/ 190500 w 30079950"/>
                    <a:gd name="connsiteY56-466" fmla="*/ 1022350 h 4762500"/>
                    <a:gd name="connsiteX57-467" fmla="*/ 76200 w 30079950"/>
                    <a:gd name="connsiteY57-468" fmla="*/ 2241550 h 4762500"/>
                    <a:gd name="connsiteX0-469" fmla="*/ 76200 w 30079950"/>
                    <a:gd name="connsiteY0-470" fmla="*/ 2241550 h 4762500"/>
                    <a:gd name="connsiteX1-471" fmla="*/ 1104900 w 30079950"/>
                    <a:gd name="connsiteY1-472" fmla="*/ 4070350 h 4762500"/>
                    <a:gd name="connsiteX2-473" fmla="*/ 1524000 w 30079950"/>
                    <a:gd name="connsiteY2-474" fmla="*/ 4679950 h 4762500"/>
                    <a:gd name="connsiteX3-475" fmla="*/ 2095500 w 30079950"/>
                    <a:gd name="connsiteY3-476" fmla="*/ 4565650 h 4762500"/>
                    <a:gd name="connsiteX4-477" fmla="*/ 2057400 w 30079950"/>
                    <a:gd name="connsiteY4-478" fmla="*/ 3841750 h 4762500"/>
                    <a:gd name="connsiteX5-479" fmla="*/ 1981200 w 30079950"/>
                    <a:gd name="connsiteY5-480" fmla="*/ 2432050 h 4762500"/>
                    <a:gd name="connsiteX6-481" fmla="*/ 2400300 w 30079950"/>
                    <a:gd name="connsiteY6-482" fmla="*/ 1555750 h 4762500"/>
                    <a:gd name="connsiteX7-483" fmla="*/ 3733800 w 30079950"/>
                    <a:gd name="connsiteY7-484" fmla="*/ 908050 h 4762500"/>
                    <a:gd name="connsiteX8-485" fmla="*/ 5715000 w 30079950"/>
                    <a:gd name="connsiteY8-486" fmla="*/ 755650 h 4762500"/>
                    <a:gd name="connsiteX9-487" fmla="*/ 6591300 w 30079950"/>
                    <a:gd name="connsiteY9-488" fmla="*/ 793750 h 4762500"/>
                    <a:gd name="connsiteX10-489" fmla="*/ 8420100 w 30079950"/>
                    <a:gd name="connsiteY10-490" fmla="*/ 869950 h 4762500"/>
                    <a:gd name="connsiteX11-491" fmla="*/ 10363200 w 30079950"/>
                    <a:gd name="connsiteY11-492" fmla="*/ 1479550 h 4762500"/>
                    <a:gd name="connsiteX12-493" fmla="*/ 10896600 w 30079950"/>
                    <a:gd name="connsiteY12-494" fmla="*/ 1860550 h 4762500"/>
                    <a:gd name="connsiteX13-495" fmla="*/ 11010900 w 30079950"/>
                    <a:gd name="connsiteY13-496" fmla="*/ 2241550 h 4762500"/>
                    <a:gd name="connsiteX14-497" fmla="*/ 10820400 w 30079950"/>
                    <a:gd name="connsiteY14-498" fmla="*/ 3041650 h 4762500"/>
                    <a:gd name="connsiteX15-499" fmla="*/ 10668000 w 30079950"/>
                    <a:gd name="connsiteY15-500" fmla="*/ 3803650 h 4762500"/>
                    <a:gd name="connsiteX16-501" fmla="*/ 11125200 w 30079950"/>
                    <a:gd name="connsiteY16-502" fmla="*/ 4146550 h 4762500"/>
                    <a:gd name="connsiteX17-503" fmla="*/ 11582400 w 30079950"/>
                    <a:gd name="connsiteY17-504" fmla="*/ 3613150 h 4762500"/>
                    <a:gd name="connsiteX18-505" fmla="*/ 11887200 w 30079950"/>
                    <a:gd name="connsiteY18-506" fmla="*/ 2736850 h 4762500"/>
                    <a:gd name="connsiteX19-507" fmla="*/ 12268200 w 30079950"/>
                    <a:gd name="connsiteY19-508" fmla="*/ 2241550 h 4762500"/>
                    <a:gd name="connsiteX20-509" fmla="*/ 12839700 w 30079950"/>
                    <a:gd name="connsiteY20-510" fmla="*/ 2089150 h 4762500"/>
                    <a:gd name="connsiteX21-511" fmla="*/ 13373100 w 30079950"/>
                    <a:gd name="connsiteY21-512" fmla="*/ 2203450 h 4762500"/>
                    <a:gd name="connsiteX22-513" fmla="*/ 13906500 w 30079950"/>
                    <a:gd name="connsiteY22-514" fmla="*/ 3155950 h 4762500"/>
                    <a:gd name="connsiteX23-515" fmla="*/ 14439900 w 30079950"/>
                    <a:gd name="connsiteY23-516" fmla="*/ 3841750 h 4762500"/>
                    <a:gd name="connsiteX24-517" fmla="*/ 14668500 w 30079950"/>
                    <a:gd name="connsiteY24-518" fmla="*/ 3346450 h 4762500"/>
                    <a:gd name="connsiteX25-519" fmla="*/ 14516100 w 30079950"/>
                    <a:gd name="connsiteY25-520" fmla="*/ 2660650 h 4762500"/>
                    <a:gd name="connsiteX26-521" fmla="*/ 14592300 w 30079950"/>
                    <a:gd name="connsiteY26-522" fmla="*/ 1974850 h 4762500"/>
                    <a:gd name="connsiteX27-523" fmla="*/ 14935200 w 30079950"/>
                    <a:gd name="connsiteY27-524" fmla="*/ 1479550 h 4762500"/>
                    <a:gd name="connsiteX28-525" fmla="*/ 15621000 w 30079950"/>
                    <a:gd name="connsiteY28-526" fmla="*/ 1136650 h 4762500"/>
                    <a:gd name="connsiteX29-527" fmla="*/ 16992600 w 30079950"/>
                    <a:gd name="connsiteY29-528" fmla="*/ 717550 h 4762500"/>
                    <a:gd name="connsiteX30-529" fmla="*/ 19278600 w 30079950"/>
                    <a:gd name="connsiteY30-530" fmla="*/ 488950 h 4762500"/>
                    <a:gd name="connsiteX31-531" fmla="*/ 21640800 w 30079950"/>
                    <a:gd name="connsiteY31-532" fmla="*/ 603250 h 4762500"/>
                    <a:gd name="connsiteX32-533" fmla="*/ 23202900 w 30079950"/>
                    <a:gd name="connsiteY32-534" fmla="*/ 1212850 h 4762500"/>
                    <a:gd name="connsiteX33-535" fmla="*/ 24079200 w 30079950"/>
                    <a:gd name="connsiteY33-536" fmla="*/ 2241550 h 4762500"/>
                    <a:gd name="connsiteX34-537" fmla="*/ 24460200 w 30079950"/>
                    <a:gd name="connsiteY34-538" fmla="*/ 2889250 h 4762500"/>
                    <a:gd name="connsiteX35-539" fmla="*/ 24955500 w 30079950"/>
                    <a:gd name="connsiteY35-540" fmla="*/ 2660650 h 4762500"/>
                    <a:gd name="connsiteX36-541" fmla="*/ 25222200 w 30079950"/>
                    <a:gd name="connsiteY36-542" fmla="*/ 2203450 h 4762500"/>
                    <a:gd name="connsiteX37-543" fmla="*/ 26136600 w 30079950"/>
                    <a:gd name="connsiteY37-544" fmla="*/ 1898650 h 4762500"/>
                    <a:gd name="connsiteX38-545" fmla="*/ 27736800 w 30079950"/>
                    <a:gd name="connsiteY38-546" fmla="*/ 2012950 h 4762500"/>
                    <a:gd name="connsiteX39-547" fmla="*/ 28879800 w 30079950"/>
                    <a:gd name="connsiteY39-548" fmla="*/ 2127250 h 4762500"/>
                    <a:gd name="connsiteX40-549" fmla="*/ 29641800 w 30079950"/>
                    <a:gd name="connsiteY40-550" fmla="*/ 2127250 h 4762500"/>
                    <a:gd name="connsiteX41-551" fmla="*/ 30060900 w 30079950"/>
                    <a:gd name="connsiteY41-552" fmla="*/ 1174750 h 4762500"/>
                    <a:gd name="connsiteX42-553" fmla="*/ 29527500 w 30079950"/>
                    <a:gd name="connsiteY42-554" fmla="*/ 603250 h 4762500"/>
                    <a:gd name="connsiteX43-555" fmla="*/ 27241500 w 30079950"/>
                    <a:gd name="connsiteY43-556" fmla="*/ 488950 h 4762500"/>
                    <a:gd name="connsiteX44-557" fmla="*/ 25031700 w 30079950"/>
                    <a:gd name="connsiteY44-558" fmla="*/ 336550 h 4762500"/>
                    <a:gd name="connsiteX45-559" fmla="*/ 23469600 w 30079950"/>
                    <a:gd name="connsiteY45-560" fmla="*/ 260350 h 4762500"/>
                    <a:gd name="connsiteX46-561" fmla="*/ 20726400 w 30079950"/>
                    <a:gd name="connsiteY46-562" fmla="*/ 69850 h 4762500"/>
                    <a:gd name="connsiteX47-563" fmla="*/ 18707100 w 30079950"/>
                    <a:gd name="connsiteY47-564" fmla="*/ 69850 h 4762500"/>
                    <a:gd name="connsiteX48-565" fmla="*/ 16611600 w 30079950"/>
                    <a:gd name="connsiteY48-566" fmla="*/ 488950 h 4762500"/>
                    <a:gd name="connsiteX49-567" fmla="*/ 14478000 w 30079950"/>
                    <a:gd name="connsiteY49-568" fmla="*/ 1060450 h 4762500"/>
                    <a:gd name="connsiteX50-569" fmla="*/ 11263164 w 30079950"/>
                    <a:gd name="connsiteY50-570" fmla="*/ 1198786 h 4762500"/>
                    <a:gd name="connsiteX51-571" fmla="*/ 9258300 w 30079950"/>
                    <a:gd name="connsiteY51-572" fmla="*/ 565150 h 4762500"/>
                    <a:gd name="connsiteX52-573" fmla="*/ 6591300 w 30079950"/>
                    <a:gd name="connsiteY52-574" fmla="*/ 336550 h 4762500"/>
                    <a:gd name="connsiteX53-575" fmla="*/ 2819400 w 30079950"/>
                    <a:gd name="connsiteY53-576" fmla="*/ 565150 h 4762500"/>
                    <a:gd name="connsiteX54-577" fmla="*/ 1219200 w 30079950"/>
                    <a:gd name="connsiteY54-578" fmla="*/ 1022350 h 4762500"/>
                    <a:gd name="connsiteX55-579" fmla="*/ 190500 w 30079950"/>
                    <a:gd name="connsiteY55-580" fmla="*/ 1022350 h 4762500"/>
                    <a:gd name="connsiteX56-581" fmla="*/ 76200 w 30079950"/>
                    <a:gd name="connsiteY56-582" fmla="*/ 2241550 h 4762500"/>
                    <a:gd name="connsiteX0-583" fmla="*/ 76200 w 30079950"/>
                    <a:gd name="connsiteY0-584" fmla="*/ 2241550 h 4762500"/>
                    <a:gd name="connsiteX1-585" fmla="*/ 1104900 w 30079950"/>
                    <a:gd name="connsiteY1-586" fmla="*/ 4070350 h 4762500"/>
                    <a:gd name="connsiteX2-587" fmla="*/ 1524000 w 30079950"/>
                    <a:gd name="connsiteY2-588" fmla="*/ 4679950 h 4762500"/>
                    <a:gd name="connsiteX3-589" fmla="*/ 2095500 w 30079950"/>
                    <a:gd name="connsiteY3-590" fmla="*/ 4565650 h 4762500"/>
                    <a:gd name="connsiteX4-591" fmla="*/ 2057400 w 30079950"/>
                    <a:gd name="connsiteY4-592" fmla="*/ 3841750 h 4762500"/>
                    <a:gd name="connsiteX5-593" fmla="*/ 1981200 w 30079950"/>
                    <a:gd name="connsiteY5-594" fmla="*/ 2432050 h 4762500"/>
                    <a:gd name="connsiteX6-595" fmla="*/ 2400300 w 30079950"/>
                    <a:gd name="connsiteY6-596" fmla="*/ 1555750 h 4762500"/>
                    <a:gd name="connsiteX7-597" fmla="*/ 3733800 w 30079950"/>
                    <a:gd name="connsiteY7-598" fmla="*/ 908050 h 4762500"/>
                    <a:gd name="connsiteX8-599" fmla="*/ 5715000 w 30079950"/>
                    <a:gd name="connsiteY8-600" fmla="*/ 755650 h 4762500"/>
                    <a:gd name="connsiteX9-601" fmla="*/ 6591300 w 30079950"/>
                    <a:gd name="connsiteY9-602" fmla="*/ 793750 h 4762500"/>
                    <a:gd name="connsiteX10-603" fmla="*/ 8420100 w 30079950"/>
                    <a:gd name="connsiteY10-604" fmla="*/ 869950 h 4762500"/>
                    <a:gd name="connsiteX11-605" fmla="*/ 10363200 w 30079950"/>
                    <a:gd name="connsiteY11-606" fmla="*/ 1479550 h 4762500"/>
                    <a:gd name="connsiteX12-607" fmla="*/ 10896600 w 30079950"/>
                    <a:gd name="connsiteY12-608" fmla="*/ 1860550 h 4762500"/>
                    <a:gd name="connsiteX13-609" fmla="*/ 11010900 w 30079950"/>
                    <a:gd name="connsiteY13-610" fmla="*/ 2241550 h 4762500"/>
                    <a:gd name="connsiteX14-611" fmla="*/ 10820400 w 30079950"/>
                    <a:gd name="connsiteY14-612" fmla="*/ 3041650 h 4762500"/>
                    <a:gd name="connsiteX15-613" fmla="*/ 10668000 w 30079950"/>
                    <a:gd name="connsiteY15-614" fmla="*/ 3803650 h 4762500"/>
                    <a:gd name="connsiteX16-615" fmla="*/ 11125200 w 30079950"/>
                    <a:gd name="connsiteY16-616" fmla="*/ 4146550 h 4762500"/>
                    <a:gd name="connsiteX17-617" fmla="*/ 11582400 w 30079950"/>
                    <a:gd name="connsiteY17-618" fmla="*/ 3613150 h 4762500"/>
                    <a:gd name="connsiteX18-619" fmla="*/ 11887200 w 30079950"/>
                    <a:gd name="connsiteY18-620" fmla="*/ 2736850 h 4762500"/>
                    <a:gd name="connsiteX19-621" fmla="*/ 12268200 w 30079950"/>
                    <a:gd name="connsiteY19-622" fmla="*/ 2241550 h 4762500"/>
                    <a:gd name="connsiteX20-623" fmla="*/ 12839700 w 30079950"/>
                    <a:gd name="connsiteY20-624" fmla="*/ 2089150 h 4762500"/>
                    <a:gd name="connsiteX21-625" fmla="*/ 13373100 w 30079950"/>
                    <a:gd name="connsiteY21-626" fmla="*/ 2203450 h 4762500"/>
                    <a:gd name="connsiteX22-627" fmla="*/ 13906500 w 30079950"/>
                    <a:gd name="connsiteY22-628" fmla="*/ 3155950 h 4762500"/>
                    <a:gd name="connsiteX23-629" fmla="*/ 14439900 w 30079950"/>
                    <a:gd name="connsiteY23-630" fmla="*/ 3841750 h 4762500"/>
                    <a:gd name="connsiteX24-631" fmla="*/ 14668500 w 30079950"/>
                    <a:gd name="connsiteY24-632" fmla="*/ 3346450 h 4762500"/>
                    <a:gd name="connsiteX25-633" fmla="*/ 14516100 w 30079950"/>
                    <a:gd name="connsiteY25-634" fmla="*/ 2660650 h 4762500"/>
                    <a:gd name="connsiteX26-635" fmla="*/ 14592300 w 30079950"/>
                    <a:gd name="connsiteY26-636" fmla="*/ 1974850 h 4762500"/>
                    <a:gd name="connsiteX27-637" fmla="*/ 14935200 w 30079950"/>
                    <a:gd name="connsiteY27-638" fmla="*/ 1479550 h 4762500"/>
                    <a:gd name="connsiteX28-639" fmla="*/ 15621000 w 30079950"/>
                    <a:gd name="connsiteY28-640" fmla="*/ 1136650 h 4762500"/>
                    <a:gd name="connsiteX29-641" fmla="*/ 16992600 w 30079950"/>
                    <a:gd name="connsiteY29-642" fmla="*/ 717550 h 4762500"/>
                    <a:gd name="connsiteX30-643" fmla="*/ 19278600 w 30079950"/>
                    <a:gd name="connsiteY30-644" fmla="*/ 488950 h 4762500"/>
                    <a:gd name="connsiteX31-645" fmla="*/ 21640800 w 30079950"/>
                    <a:gd name="connsiteY31-646" fmla="*/ 603250 h 4762500"/>
                    <a:gd name="connsiteX32-647" fmla="*/ 23202900 w 30079950"/>
                    <a:gd name="connsiteY32-648" fmla="*/ 1212850 h 4762500"/>
                    <a:gd name="connsiteX33-649" fmla="*/ 24079200 w 30079950"/>
                    <a:gd name="connsiteY33-650" fmla="*/ 2241550 h 4762500"/>
                    <a:gd name="connsiteX34-651" fmla="*/ 24460200 w 30079950"/>
                    <a:gd name="connsiteY34-652" fmla="*/ 2889250 h 4762500"/>
                    <a:gd name="connsiteX35-653" fmla="*/ 24955500 w 30079950"/>
                    <a:gd name="connsiteY35-654" fmla="*/ 2660650 h 4762500"/>
                    <a:gd name="connsiteX36-655" fmla="*/ 25222200 w 30079950"/>
                    <a:gd name="connsiteY36-656" fmla="*/ 2203450 h 4762500"/>
                    <a:gd name="connsiteX37-657" fmla="*/ 26136600 w 30079950"/>
                    <a:gd name="connsiteY37-658" fmla="*/ 1898650 h 4762500"/>
                    <a:gd name="connsiteX38-659" fmla="*/ 27736800 w 30079950"/>
                    <a:gd name="connsiteY38-660" fmla="*/ 2012950 h 4762500"/>
                    <a:gd name="connsiteX39-661" fmla="*/ 28879800 w 30079950"/>
                    <a:gd name="connsiteY39-662" fmla="*/ 2127250 h 4762500"/>
                    <a:gd name="connsiteX40-663" fmla="*/ 29641800 w 30079950"/>
                    <a:gd name="connsiteY40-664" fmla="*/ 2127250 h 4762500"/>
                    <a:gd name="connsiteX41-665" fmla="*/ 30060900 w 30079950"/>
                    <a:gd name="connsiteY41-666" fmla="*/ 1174750 h 4762500"/>
                    <a:gd name="connsiteX42-667" fmla="*/ 29527500 w 30079950"/>
                    <a:gd name="connsiteY42-668" fmla="*/ 603250 h 4762500"/>
                    <a:gd name="connsiteX43-669" fmla="*/ 27241500 w 30079950"/>
                    <a:gd name="connsiteY43-670" fmla="*/ 488950 h 4762500"/>
                    <a:gd name="connsiteX44-671" fmla="*/ 25031700 w 30079950"/>
                    <a:gd name="connsiteY44-672" fmla="*/ 336550 h 4762500"/>
                    <a:gd name="connsiteX45-673" fmla="*/ 23469600 w 30079950"/>
                    <a:gd name="connsiteY45-674" fmla="*/ 260350 h 4762500"/>
                    <a:gd name="connsiteX46-675" fmla="*/ 20726400 w 30079950"/>
                    <a:gd name="connsiteY46-676" fmla="*/ 69850 h 4762500"/>
                    <a:gd name="connsiteX47-677" fmla="*/ 18707100 w 30079950"/>
                    <a:gd name="connsiteY47-678" fmla="*/ 69850 h 4762500"/>
                    <a:gd name="connsiteX48-679" fmla="*/ 16611600 w 30079950"/>
                    <a:gd name="connsiteY48-680" fmla="*/ 488950 h 4762500"/>
                    <a:gd name="connsiteX49-681" fmla="*/ 14478000 w 30079950"/>
                    <a:gd name="connsiteY49-682" fmla="*/ 1060450 h 4762500"/>
                    <a:gd name="connsiteX50-683" fmla="*/ 11263164 w 30079950"/>
                    <a:gd name="connsiteY50-684" fmla="*/ 1198786 h 4762500"/>
                    <a:gd name="connsiteX51-685" fmla="*/ 9258300 w 30079950"/>
                    <a:gd name="connsiteY51-686" fmla="*/ 565150 h 4762500"/>
                    <a:gd name="connsiteX52-687" fmla="*/ 6591300 w 30079950"/>
                    <a:gd name="connsiteY52-688" fmla="*/ 336550 h 4762500"/>
                    <a:gd name="connsiteX53-689" fmla="*/ 2819400 w 30079950"/>
                    <a:gd name="connsiteY53-690" fmla="*/ 565150 h 4762500"/>
                    <a:gd name="connsiteX54-691" fmla="*/ 1219200 w 30079950"/>
                    <a:gd name="connsiteY54-692" fmla="*/ 1022350 h 4762500"/>
                    <a:gd name="connsiteX55-693" fmla="*/ 190500 w 30079950"/>
                    <a:gd name="connsiteY55-694" fmla="*/ 1022350 h 4762500"/>
                    <a:gd name="connsiteX56-695" fmla="*/ 76200 w 30079950"/>
                    <a:gd name="connsiteY56-696" fmla="*/ 2241550 h 4762500"/>
                    <a:gd name="connsiteX0-697" fmla="*/ 76200 w 30079950"/>
                    <a:gd name="connsiteY0-698" fmla="*/ 2241550 h 4762500"/>
                    <a:gd name="connsiteX1-699" fmla="*/ 1104900 w 30079950"/>
                    <a:gd name="connsiteY1-700" fmla="*/ 4070350 h 4762500"/>
                    <a:gd name="connsiteX2-701" fmla="*/ 1524000 w 30079950"/>
                    <a:gd name="connsiteY2-702" fmla="*/ 4679950 h 4762500"/>
                    <a:gd name="connsiteX3-703" fmla="*/ 2095500 w 30079950"/>
                    <a:gd name="connsiteY3-704" fmla="*/ 4565650 h 4762500"/>
                    <a:gd name="connsiteX4-705" fmla="*/ 2057400 w 30079950"/>
                    <a:gd name="connsiteY4-706" fmla="*/ 3841750 h 4762500"/>
                    <a:gd name="connsiteX5-707" fmla="*/ 1981200 w 30079950"/>
                    <a:gd name="connsiteY5-708" fmla="*/ 2432050 h 4762500"/>
                    <a:gd name="connsiteX6-709" fmla="*/ 2400300 w 30079950"/>
                    <a:gd name="connsiteY6-710" fmla="*/ 1555750 h 4762500"/>
                    <a:gd name="connsiteX7-711" fmla="*/ 3733800 w 30079950"/>
                    <a:gd name="connsiteY7-712" fmla="*/ 908050 h 4762500"/>
                    <a:gd name="connsiteX8-713" fmla="*/ 5715000 w 30079950"/>
                    <a:gd name="connsiteY8-714" fmla="*/ 755650 h 4762500"/>
                    <a:gd name="connsiteX9-715" fmla="*/ 6591300 w 30079950"/>
                    <a:gd name="connsiteY9-716" fmla="*/ 793750 h 4762500"/>
                    <a:gd name="connsiteX10-717" fmla="*/ 8420100 w 30079950"/>
                    <a:gd name="connsiteY10-718" fmla="*/ 869950 h 4762500"/>
                    <a:gd name="connsiteX11-719" fmla="*/ 10363200 w 30079950"/>
                    <a:gd name="connsiteY11-720" fmla="*/ 1479550 h 4762500"/>
                    <a:gd name="connsiteX12-721" fmla="*/ 10896600 w 30079950"/>
                    <a:gd name="connsiteY12-722" fmla="*/ 1860550 h 4762500"/>
                    <a:gd name="connsiteX13-723" fmla="*/ 11010900 w 30079950"/>
                    <a:gd name="connsiteY13-724" fmla="*/ 2241550 h 4762500"/>
                    <a:gd name="connsiteX14-725" fmla="*/ 10820400 w 30079950"/>
                    <a:gd name="connsiteY14-726" fmla="*/ 3041650 h 4762500"/>
                    <a:gd name="connsiteX15-727" fmla="*/ 10668000 w 30079950"/>
                    <a:gd name="connsiteY15-728" fmla="*/ 3803650 h 4762500"/>
                    <a:gd name="connsiteX16-729" fmla="*/ 11125200 w 30079950"/>
                    <a:gd name="connsiteY16-730" fmla="*/ 4146550 h 4762500"/>
                    <a:gd name="connsiteX17-731" fmla="*/ 11582400 w 30079950"/>
                    <a:gd name="connsiteY17-732" fmla="*/ 3613150 h 4762500"/>
                    <a:gd name="connsiteX18-733" fmla="*/ 11887200 w 30079950"/>
                    <a:gd name="connsiteY18-734" fmla="*/ 2736850 h 4762500"/>
                    <a:gd name="connsiteX19-735" fmla="*/ 12268200 w 30079950"/>
                    <a:gd name="connsiteY19-736" fmla="*/ 2241550 h 4762500"/>
                    <a:gd name="connsiteX20-737" fmla="*/ 12839700 w 30079950"/>
                    <a:gd name="connsiteY20-738" fmla="*/ 2089150 h 4762500"/>
                    <a:gd name="connsiteX21-739" fmla="*/ 13373100 w 30079950"/>
                    <a:gd name="connsiteY21-740" fmla="*/ 2203450 h 4762500"/>
                    <a:gd name="connsiteX22-741" fmla="*/ 13906500 w 30079950"/>
                    <a:gd name="connsiteY22-742" fmla="*/ 3155950 h 4762500"/>
                    <a:gd name="connsiteX23-743" fmla="*/ 14439900 w 30079950"/>
                    <a:gd name="connsiteY23-744" fmla="*/ 3841750 h 4762500"/>
                    <a:gd name="connsiteX24-745" fmla="*/ 14668500 w 30079950"/>
                    <a:gd name="connsiteY24-746" fmla="*/ 3346450 h 4762500"/>
                    <a:gd name="connsiteX25-747" fmla="*/ 14516100 w 30079950"/>
                    <a:gd name="connsiteY25-748" fmla="*/ 2660650 h 4762500"/>
                    <a:gd name="connsiteX26-749" fmla="*/ 14592300 w 30079950"/>
                    <a:gd name="connsiteY26-750" fmla="*/ 1974850 h 4762500"/>
                    <a:gd name="connsiteX27-751" fmla="*/ 14935200 w 30079950"/>
                    <a:gd name="connsiteY27-752" fmla="*/ 1479550 h 4762500"/>
                    <a:gd name="connsiteX28-753" fmla="*/ 15621000 w 30079950"/>
                    <a:gd name="connsiteY28-754" fmla="*/ 1136650 h 4762500"/>
                    <a:gd name="connsiteX29-755" fmla="*/ 16992600 w 30079950"/>
                    <a:gd name="connsiteY29-756" fmla="*/ 717550 h 4762500"/>
                    <a:gd name="connsiteX30-757" fmla="*/ 19278600 w 30079950"/>
                    <a:gd name="connsiteY30-758" fmla="*/ 488950 h 4762500"/>
                    <a:gd name="connsiteX31-759" fmla="*/ 21640800 w 30079950"/>
                    <a:gd name="connsiteY31-760" fmla="*/ 603250 h 4762500"/>
                    <a:gd name="connsiteX32-761" fmla="*/ 23202900 w 30079950"/>
                    <a:gd name="connsiteY32-762" fmla="*/ 1212850 h 4762500"/>
                    <a:gd name="connsiteX33-763" fmla="*/ 24079200 w 30079950"/>
                    <a:gd name="connsiteY33-764" fmla="*/ 2241550 h 4762500"/>
                    <a:gd name="connsiteX34-765" fmla="*/ 24460200 w 30079950"/>
                    <a:gd name="connsiteY34-766" fmla="*/ 2889250 h 4762500"/>
                    <a:gd name="connsiteX35-767" fmla="*/ 24955500 w 30079950"/>
                    <a:gd name="connsiteY35-768" fmla="*/ 2660650 h 4762500"/>
                    <a:gd name="connsiteX36-769" fmla="*/ 25222200 w 30079950"/>
                    <a:gd name="connsiteY36-770" fmla="*/ 2203450 h 4762500"/>
                    <a:gd name="connsiteX37-771" fmla="*/ 26312836 w 30079950"/>
                    <a:gd name="connsiteY37-772" fmla="*/ 1918866 h 4762500"/>
                    <a:gd name="connsiteX38-773" fmla="*/ 27736800 w 30079950"/>
                    <a:gd name="connsiteY38-774" fmla="*/ 2012950 h 4762500"/>
                    <a:gd name="connsiteX39-775" fmla="*/ 28879800 w 30079950"/>
                    <a:gd name="connsiteY39-776" fmla="*/ 2127250 h 4762500"/>
                    <a:gd name="connsiteX40-777" fmla="*/ 29641800 w 30079950"/>
                    <a:gd name="connsiteY40-778" fmla="*/ 2127250 h 4762500"/>
                    <a:gd name="connsiteX41-779" fmla="*/ 30060900 w 30079950"/>
                    <a:gd name="connsiteY41-780" fmla="*/ 1174750 h 4762500"/>
                    <a:gd name="connsiteX42-781" fmla="*/ 29527500 w 30079950"/>
                    <a:gd name="connsiteY42-782" fmla="*/ 603250 h 4762500"/>
                    <a:gd name="connsiteX43-783" fmla="*/ 27241500 w 30079950"/>
                    <a:gd name="connsiteY43-784" fmla="*/ 488950 h 4762500"/>
                    <a:gd name="connsiteX44-785" fmla="*/ 25031700 w 30079950"/>
                    <a:gd name="connsiteY44-786" fmla="*/ 336550 h 4762500"/>
                    <a:gd name="connsiteX45-787" fmla="*/ 23469600 w 30079950"/>
                    <a:gd name="connsiteY45-788" fmla="*/ 260350 h 4762500"/>
                    <a:gd name="connsiteX46-789" fmla="*/ 20726400 w 30079950"/>
                    <a:gd name="connsiteY46-790" fmla="*/ 69850 h 4762500"/>
                    <a:gd name="connsiteX47-791" fmla="*/ 18707100 w 30079950"/>
                    <a:gd name="connsiteY47-792" fmla="*/ 69850 h 4762500"/>
                    <a:gd name="connsiteX48-793" fmla="*/ 16611600 w 30079950"/>
                    <a:gd name="connsiteY48-794" fmla="*/ 488950 h 4762500"/>
                    <a:gd name="connsiteX49-795" fmla="*/ 14478000 w 30079950"/>
                    <a:gd name="connsiteY49-796" fmla="*/ 1060450 h 4762500"/>
                    <a:gd name="connsiteX50-797" fmla="*/ 11263164 w 30079950"/>
                    <a:gd name="connsiteY50-798" fmla="*/ 1198786 h 4762500"/>
                    <a:gd name="connsiteX51-799" fmla="*/ 9258300 w 30079950"/>
                    <a:gd name="connsiteY51-800" fmla="*/ 565150 h 4762500"/>
                    <a:gd name="connsiteX52-801" fmla="*/ 6591300 w 30079950"/>
                    <a:gd name="connsiteY52-802" fmla="*/ 336550 h 4762500"/>
                    <a:gd name="connsiteX53-803" fmla="*/ 2819400 w 30079950"/>
                    <a:gd name="connsiteY53-804" fmla="*/ 565150 h 4762500"/>
                    <a:gd name="connsiteX54-805" fmla="*/ 1219200 w 30079950"/>
                    <a:gd name="connsiteY54-806" fmla="*/ 1022350 h 4762500"/>
                    <a:gd name="connsiteX55-807" fmla="*/ 190500 w 30079950"/>
                    <a:gd name="connsiteY55-808" fmla="*/ 1022350 h 4762500"/>
                    <a:gd name="connsiteX56-809" fmla="*/ 76200 w 30079950"/>
                    <a:gd name="connsiteY56-810" fmla="*/ 2241550 h 4762500"/>
                    <a:gd name="connsiteX0-811" fmla="*/ 76200 w 30079950"/>
                    <a:gd name="connsiteY0-812" fmla="*/ 2241550 h 4762500"/>
                    <a:gd name="connsiteX1-813" fmla="*/ 1104900 w 30079950"/>
                    <a:gd name="connsiteY1-814" fmla="*/ 4070350 h 4762500"/>
                    <a:gd name="connsiteX2-815" fmla="*/ 1524000 w 30079950"/>
                    <a:gd name="connsiteY2-816" fmla="*/ 4679950 h 4762500"/>
                    <a:gd name="connsiteX3-817" fmla="*/ 2095500 w 30079950"/>
                    <a:gd name="connsiteY3-818" fmla="*/ 4565650 h 4762500"/>
                    <a:gd name="connsiteX4-819" fmla="*/ 2057400 w 30079950"/>
                    <a:gd name="connsiteY4-820" fmla="*/ 3841750 h 4762500"/>
                    <a:gd name="connsiteX5-821" fmla="*/ 1981200 w 30079950"/>
                    <a:gd name="connsiteY5-822" fmla="*/ 2432050 h 4762500"/>
                    <a:gd name="connsiteX6-823" fmla="*/ 2400300 w 30079950"/>
                    <a:gd name="connsiteY6-824" fmla="*/ 1555750 h 4762500"/>
                    <a:gd name="connsiteX7-825" fmla="*/ 3733800 w 30079950"/>
                    <a:gd name="connsiteY7-826" fmla="*/ 908050 h 4762500"/>
                    <a:gd name="connsiteX8-827" fmla="*/ 5715000 w 30079950"/>
                    <a:gd name="connsiteY8-828" fmla="*/ 755650 h 4762500"/>
                    <a:gd name="connsiteX9-829" fmla="*/ 6591300 w 30079950"/>
                    <a:gd name="connsiteY9-830" fmla="*/ 793750 h 4762500"/>
                    <a:gd name="connsiteX10-831" fmla="*/ 8420100 w 30079950"/>
                    <a:gd name="connsiteY10-832" fmla="*/ 869950 h 4762500"/>
                    <a:gd name="connsiteX11-833" fmla="*/ 10363200 w 30079950"/>
                    <a:gd name="connsiteY11-834" fmla="*/ 1479550 h 4762500"/>
                    <a:gd name="connsiteX12-835" fmla="*/ 10896600 w 30079950"/>
                    <a:gd name="connsiteY12-836" fmla="*/ 1860550 h 4762500"/>
                    <a:gd name="connsiteX13-837" fmla="*/ 11010900 w 30079950"/>
                    <a:gd name="connsiteY13-838" fmla="*/ 2241550 h 4762500"/>
                    <a:gd name="connsiteX14-839" fmla="*/ 10820400 w 30079950"/>
                    <a:gd name="connsiteY14-840" fmla="*/ 3041650 h 4762500"/>
                    <a:gd name="connsiteX15-841" fmla="*/ 10668000 w 30079950"/>
                    <a:gd name="connsiteY15-842" fmla="*/ 3803650 h 4762500"/>
                    <a:gd name="connsiteX16-843" fmla="*/ 11125200 w 30079950"/>
                    <a:gd name="connsiteY16-844" fmla="*/ 4146550 h 4762500"/>
                    <a:gd name="connsiteX17-845" fmla="*/ 11582400 w 30079950"/>
                    <a:gd name="connsiteY17-846" fmla="*/ 3613150 h 4762500"/>
                    <a:gd name="connsiteX18-847" fmla="*/ 11887200 w 30079950"/>
                    <a:gd name="connsiteY18-848" fmla="*/ 2736850 h 4762500"/>
                    <a:gd name="connsiteX19-849" fmla="*/ 12268200 w 30079950"/>
                    <a:gd name="connsiteY19-850" fmla="*/ 2241550 h 4762500"/>
                    <a:gd name="connsiteX20-851" fmla="*/ 12839700 w 30079950"/>
                    <a:gd name="connsiteY20-852" fmla="*/ 2089150 h 4762500"/>
                    <a:gd name="connsiteX21-853" fmla="*/ 13373100 w 30079950"/>
                    <a:gd name="connsiteY21-854" fmla="*/ 2203450 h 4762500"/>
                    <a:gd name="connsiteX22-855" fmla="*/ 13906500 w 30079950"/>
                    <a:gd name="connsiteY22-856" fmla="*/ 3155950 h 4762500"/>
                    <a:gd name="connsiteX23-857" fmla="*/ 14439900 w 30079950"/>
                    <a:gd name="connsiteY23-858" fmla="*/ 3841750 h 4762500"/>
                    <a:gd name="connsiteX24-859" fmla="*/ 14668500 w 30079950"/>
                    <a:gd name="connsiteY24-860" fmla="*/ 3346450 h 4762500"/>
                    <a:gd name="connsiteX25-861" fmla="*/ 14516100 w 30079950"/>
                    <a:gd name="connsiteY25-862" fmla="*/ 2660650 h 4762500"/>
                    <a:gd name="connsiteX26-863" fmla="*/ 14592300 w 30079950"/>
                    <a:gd name="connsiteY26-864" fmla="*/ 1974850 h 4762500"/>
                    <a:gd name="connsiteX27-865" fmla="*/ 14935200 w 30079950"/>
                    <a:gd name="connsiteY27-866" fmla="*/ 1479550 h 4762500"/>
                    <a:gd name="connsiteX28-867" fmla="*/ 15621000 w 30079950"/>
                    <a:gd name="connsiteY28-868" fmla="*/ 1136650 h 4762500"/>
                    <a:gd name="connsiteX29-869" fmla="*/ 16992600 w 30079950"/>
                    <a:gd name="connsiteY29-870" fmla="*/ 717550 h 4762500"/>
                    <a:gd name="connsiteX30-871" fmla="*/ 19278600 w 30079950"/>
                    <a:gd name="connsiteY30-872" fmla="*/ 488950 h 4762500"/>
                    <a:gd name="connsiteX31-873" fmla="*/ 21640800 w 30079950"/>
                    <a:gd name="connsiteY31-874" fmla="*/ 603250 h 4762500"/>
                    <a:gd name="connsiteX32-875" fmla="*/ 23202900 w 30079950"/>
                    <a:gd name="connsiteY32-876" fmla="*/ 1212850 h 4762500"/>
                    <a:gd name="connsiteX33-877" fmla="*/ 24079200 w 30079950"/>
                    <a:gd name="connsiteY33-878" fmla="*/ 2241550 h 4762500"/>
                    <a:gd name="connsiteX34-879" fmla="*/ 24460200 w 30079950"/>
                    <a:gd name="connsiteY34-880" fmla="*/ 2889250 h 4762500"/>
                    <a:gd name="connsiteX35-881" fmla="*/ 24955500 w 30079950"/>
                    <a:gd name="connsiteY35-882" fmla="*/ 2660650 h 4762500"/>
                    <a:gd name="connsiteX36-883" fmla="*/ 26312836 w 30079950"/>
                    <a:gd name="connsiteY36-884" fmla="*/ 1918866 h 4762500"/>
                    <a:gd name="connsiteX37-885" fmla="*/ 27736800 w 30079950"/>
                    <a:gd name="connsiteY37-886" fmla="*/ 2012950 h 4762500"/>
                    <a:gd name="connsiteX38-887" fmla="*/ 28879800 w 30079950"/>
                    <a:gd name="connsiteY38-888" fmla="*/ 2127250 h 4762500"/>
                    <a:gd name="connsiteX39-889" fmla="*/ 29641800 w 30079950"/>
                    <a:gd name="connsiteY39-890" fmla="*/ 2127250 h 4762500"/>
                    <a:gd name="connsiteX40-891" fmla="*/ 30060900 w 30079950"/>
                    <a:gd name="connsiteY40-892" fmla="*/ 1174750 h 4762500"/>
                    <a:gd name="connsiteX41-893" fmla="*/ 29527500 w 30079950"/>
                    <a:gd name="connsiteY41-894" fmla="*/ 603250 h 4762500"/>
                    <a:gd name="connsiteX42-895" fmla="*/ 27241500 w 30079950"/>
                    <a:gd name="connsiteY42-896" fmla="*/ 488950 h 4762500"/>
                    <a:gd name="connsiteX43-897" fmla="*/ 25031700 w 30079950"/>
                    <a:gd name="connsiteY43-898" fmla="*/ 336550 h 4762500"/>
                    <a:gd name="connsiteX44-899" fmla="*/ 23469600 w 30079950"/>
                    <a:gd name="connsiteY44-900" fmla="*/ 260350 h 4762500"/>
                    <a:gd name="connsiteX45-901" fmla="*/ 20726400 w 30079950"/>
                    <a:gd name="connsiteY45-902" fmla="*/ 69850 h 4762500"/>
                    <a:gd name="connsiteX46-903" fmla="*/ 18707100 w 30079950"/>
                    <a:gd name="connsiteY46-904" fmla="*/ 69850 h 4762500"/>
                    <a:gd name="connsiteX47-905" fmla="*/ 16611600 w 30079950"/>
                    <a:gd name="connsiteY47-906" fmla="*/ 488950 h 4762500"/>
                    <a:gd name="connsiteX48-907" fmla="*/ 14478000 w 30079950"/>
                    <a:gd name="connsiteY48-908" fmla="*/ 1060450 h 4762500"/>
                    <a:gd name="connsiteX49-909" fmla="*/ 11263164 w 30079950"/>
                    <a:gd name="connsiteY49-910" fmla="*/ 1198786 h 4762500"/>
                    <a:gd name="connsiteX50-911" fmla="*/ 9258300 w 30079950"/>
                    <a:gd name="connsiteY50-912" fmla="*/ 565150 h 4762500"/>
                    <a:gd name="connsiteX51-913" fmla="*/ 6591300 w 30079950"/>
                    <a:gd name="connsiteY51-914" fmla="*/ 336550 h 4762500"/>
                    <a:gd name="connsiteX52-915" fmla="*/ 2819400 w 30079950"/>
                    <a:gd name="connsiteY52-916" fmla="*/ 565150 h 4762500"/>
                    <a:gd name="connsiteX53-917" fmla="*/ 1219200 w 30079950"/>
                    <a:gd name="connsiteY53-918" fmla="*/ 1022350 h 4762500"/>
                    <a:gd name="connsiteX54-919" fmla="*/ 190500 w 30079950"/>
                    <a:gd name="connsiteY54-920" fmla="*/ 1022350 h 4762500"/>
                    <a:gd name="connsiteX55-921" fmla="*/ 76200 w 30079950"/>
                    <a:gd name="connsiteY55-922" fmla="*/ 2241550 h 4762500"/>
                    <a:gd name="connsiteX0-923" fmla="*/ 76200 w 30079950"/>
                    <a:gd name="connsiteY0-924" fmla="*/ 2241550 h 4762500"/>
                    <a:gd name="connsiteX1-925" fmla="*/ 1104900 w 30079950"/>
                    <a:gd name="connsiteY1-926" fmla="*/ 4070350 h 4762500"/>
                    <a:gd name="connsiteX2-927" fmla="*/ 1524000 w 30079950"/>
                    <a:gd name="connsiteY2-928" fmla="*/ 4679950 h 4762500"/>
                    <a:gd name="connsiteX3-929" fmla="*/ 2095500 w 30079950"/>
                    <a:gd name="connsiteY3-930" fmla="*/ 4565650 h 4762500"/>
                    <a:gd name="connsiteX4-931" fmla="*/ 2057400 w 30079950"/>
                    <a:gd name="connsiteY4-932" fmla="*/ 3841750 h 4762500"/>
                    <a:gd name="connsiteX5-933" fmla="*/ 1981200 w 30079950"/>
                    <a:gd name="connsiteY5-934" fmla="*/ 2432050 h 4762500"/>
                    <a:gd name="connsiteX6-935" fmla="*/ 2400300 w 30079950"/>
                    <a:gd name="connsiteY6-936" fmla="*/ 1555750 h 4762500"/>
                    <a:gd name="connsiteX7-937" fmla="*/ 3733800 w 30079950"/>
                    <a:gd name="connsiteY7-938" fmla="*/ 908050 h 4762500"/>
                    <a:gd name="connsiteX8-939" fmla="*/ 5715000 w 30079950"/>
                    <a:gd name="connsiteY8-940" fmla="*/ 755650 h 4762500"/>
                    <a:gd name="connsiteX9-941" fmla="*/ 6591300 w 30079950"/>
                    <a:gd name="connsiteY9-942" fmla="*/ 793750 h 4762500"/>
                    <a:gd name="connsiteX10-943" fmla="*/ 8420100 w 30079950"/>
                    <a:gd name="connsiteY10-944" fmla="*/ 869950 h 4762500"/>
                    <a:gd name="connsiteX11-945" fmla="*/ 10363200 w 30079950"/>
                    <a:gd name="connsiteY11-946" fmla="*/ 1479550 h 4762500"/>
                    <a:gd name="connsiteX12-947" fmla="*/ 10896600 w 30079950"/>
                    <a:gd name="connsiteY12-948" fmla="*/ 1860550 h 4762500"/>
                    <a:gd name="connsiteX13-949" fmla="*/ 11010900 w 30079950"/>
                    <a:gd name="connsiteY13-950" fmla="*/ 2241550 h 4762500"/>
                    <a:gd name="connsiteX14-951" fmla="*/ 10820400 w 30079950"/>
                    <a:gd name="connsiteY14-952" fmla="*/ 3041650 h 4762500"/>
                    <a:gd name="connsiteX15-953" fmla="*/ 10668000 w 30079950"/>
                    <a:gd name="connsiteY15-954" fmla="*/ 3803650 h 4762500"/>
                    <a:gd name="connsiteX16-955" fmla="*/ 11125200 w 30079950"/>
                    <a:gd name="connsiteY16-956" fmla="*/ 4146550 h 4762500"/>
                    <a:gd name="connsiteX17-957" fmla="*/ 11582400 w 30079950"/>
                    <a:gd name="connsiteY17-958" fmla="*/ 3613150 h 4762500"/>
                    <a:gd name="connsiteX18-959" fmla="*/ 11887200 w 30079950"/>
                    <a:gd name="connsiteY18-960" fmla="*/ 2736850 h 4762500"/>
                    <a:gd name="connsiteX19-961" fmla="*/ 12268200 w 30079950"/>
                    <a:gd name="connsiteY19-962" fmla="*/ 2241550 h 4762500"/>
                    <a:gd name="connsiteX20-963" fmla="*/ 12839700 w 30079950"/>
                    <a:gd name="connsiteY20-964" fmla="*/ 2089150 h 4762500"/>
                    <a:gd name="connsiteX21-965" fmla="*/ 13373100 w 30079950"/>
                    <a:gd name="connsiteY21-966" fmla="*/ 2203450 h 4762500"/>
                    <a:gd name="connsiteX22-967" fmla="*/ 13906500 w 30079950"/>
                    <a:gd name="connsiteY22-968" fmla="*/ 3155950 h 4762500"/>
                    <a:gd name="connsiteX23-969" fmla="*/ 14439900 w 30079950"/>
                    <a:gd name="connsiteY23-970" fmla="*/ 3841750 h 4762500"/>
                    <a:gd name="connsiteX24-971" fmla="*/ 14668500 w 30079950"/>
                    <a:gd name="connsiteY24-972" fmla="*/ 3346450 h 4762500"/>
                    <a:gd name="connsiteX25-973" fmla="*/ 14516100 w 30079950"/>
                    <a:gd name="connsiteY25-974" fmla="*/ 2660650 h 4762500"/>
                    <a:gd name="connsiteX26-975" fmla="*/ 14592300 w 30079950"/>
                    <a:gd name="connsiteY26-976" fmla="*/ 1974850 h 4762500"/>
                    <a:gd name="connsiteX27-977" fmla="*/ 14935200 w 30079950"/>
                    <a:gd name="connsiteY27-978" fmla="*/ 1479550 h 4762500"/>
                    <a:gd name="connsiteX28-979" fmla="*/ 15621000 w 30079950"/>
                    <a:gd name="connsiteY28-980" fmla="*/ 1136650 h 4762500"/>
                    <a:gd name="connsiteX29-981" fmla="*/ 16992600 w 30079950"/>
                    <a:gd name="connsiteY29-982" fmla="*/ 717550 h 4762500"/>
                    <a:gd name="connsiteX30-983" fmla="*/ 19278600 w 30079950"/>
                    <a:gd name="connsiteY30-984" fmla="*/ 488950 h 4762500"/>
                    <a:gd name="connsiteX31-985" fmla="*/ 21640800 w 30079950"/>
                    <a:gd name="connsiteY31-986" fmla="*/ 603250 h 4762500"/>
                    <a:gd name="connsiteX32-987" fmla="*/ 23202900 w 30079950"/>
                    <a:gd name="connsiteY32-988" fmla="*/ 1212850 h 4762500"/>
                    <a:gd name="connsiteX33-989" fmla="*/ 24079200 w 30079950"/>
                    <a:gd name="connsiteY33-990" fmla="*/ 2241550 h 4762500"/>
                    <a:gd name="connsiteX34-991" fmla="*/ 24460200 w 30079950"/>
                    <a:gd name="connsiteY34-992" fmla="*/ 2889250 h 4762500"/>
                    <a:gd name="connsiteX35-993" fmla="*/ 24955500 w 30079950"/>
                    <a:gd name="connsiteY35-994" fmla="*/ 2660650 h 4762500"/>
                    <a:gd name="connsiteX36-995" fmla="*/ 26312836 w 30079950"/>
                    <a:gd name="connsiteY36-996" fmla="*/ 1918866 h 4762500"/>
                    <a:gd name="connsiteX37-997" fmla="*/ 27736800 w 30079950"/>
                    <a:gd name="connsiteY37-998" fmla="*/ 2012950 h 4762500"/>
                    <a:gd name="connsiteX38-999" fmla="*/ 28879800 w 30079950"/>
                    <a:gd name="connsiteY38-1000" fmla="*/ 2127250 h 4762500"/>
                    <a:gd name="connsiteX39-1001" fmla="*/ 29641800 w 30079950"/>
                    <a:gd name="connsiteY39-1002" fmla="*/ 2127250 h 4762500"/>
                    <a:gd name="connsiteX40-1003" fmla="*/ 30060900 w 30079950"/>
                    <a:gd name="connsiteY40-1004" fmla="*/ 1174750 h 4762500"/>
                    <a:gd name="connsiteX41-1005" fmla="*/ 29527500 w 30079950"/>
                    <a:gd name="connsiteY41-1006" fmla="*/ 603250 h 4762500"/>
                    <a:gd name="connsiteX42-1007" fmla="*/ 27241500 w 30079950"/>
                    <a:gd name="connsiteY42-1008" fmla="*/ 488950 h 4762500"/>
                    <a:gd name="connsiteX43-1009" fmla="*/ 25031700 w 30079950"/>
                    <a:gd name="connsiteY43-1010" fmla="*/ 336550 h 4762500"/>
                    <a:gd name="connsiteX44-1011" fmla="*/ 23469600 w 30079950"/>
                    <a:gd name="connsiteY44-1012" fmla="*/ 260350 h 4762500"/>
                    <a:gd name="connsiteX45-1013" fmla="*/ 20726400 w 30079950"/>
                    <a:gd name="connsiteY45-1014" fmla="*/ 69850 h 4762500"/>
                    <a:gd name="connsiteX46-1015" fmla="*/ 18707100 w 30079950"/>
                    <a:gd name="connsiteY46-1016" fmla="*/ 69850 h 4762500"/>
                    <a:gd name="connsiteX47-1017" fmla="*/ 16611600 w 30079950"/>
                    <a:gd name="connsiteY47-1018" fmla="*/ 488950 h 4762500"/>
                    <a:gd name="connsiteX48-1019" fmla="*/ 14478000 w 30079950"/>
                    <a:gd name="connsiteY48-1020" fmla="*/ 1060450 h 4762500"/>
                    <a:gd name="connsiteX49-1021" fmla="*/ 11263164 w 30079950"/>
                    <a:gd name="connsiteY49-1022" fmla="*/ 1198786 h 4762500"/>
                    <a:gd name="connsiteX50-1023" fmla="*/ 9258300 w 30079950"/>
                    <a:gd name="connsiteY50-1024" fmla="*/ 565150 h 4762500"/>
                    <a:gd name="connsiteX51-1025" fmla="*/ 6591300 w 30079950"/>
                    <a:gd name="connsiteY51-1026" fmla="*/ 336550 h 4762500"/>
                    <a:gd name="connsiteX52-1027" fmla="*/ 2819400 w 30079950"/>
                    <a:gd name="connsiteY52-1028" fmla="*/ 565150 h 4762500"/>
                    <a:gd name="connsiteX53-1029" fmla="*/ 1219200 w 30079950"/>
                    <a:gd name="connsiteY53-1030" fmla="*/ 1022350 h 4762500"/>
                    <a:gd name="connsiteX54-1031" fmla="*/ 190500 w 30079950"/>
                    <a:gd name="connsiteY54-1032" fmla="*/ 1022350 h 4762500"/>
                    <a:gd name="connsiteX55-1033" fmla="*/ 76200 w 30079950"/>
                    <a:gd name="connsiteY55-1034" fmla="*/ 2241550 h 4762500"/>
                    <a:gd name="connsiteX0-1035" fmla="*/ 76200 w 30079950"/>
                    <a:gd name="connsiteY0-1036" fmla="*/ 2241550 h 4762500"/>
                    <a:gd name="connsiteX1-1037" fmla="*/ 1104900 w 30079950"/>
                    <a:gd name="connsiteY1-1038" fmla="*/ 4070350 h 4762500"/>
                    <a:gd name="connsiteX2-1039" fmla="*/ 1524000 w 30079950"/>
                    <a:gd name="connsiteY2-1040" fmla="*/ 4679950 h 4762500"/>
                    <a:gd name="connsiteX3-1041" fmla="*/ 2095500 w 30079950"/>
                    <a:gd name="connsiteY3-1042" fmla="*/ 4565650 h 4762500"/>
                    <a:gd name="connsiteX4-1043" fmla="*/ 2057400 w 30079950"/>
                    <a:gd name="connsiteY4-1044" fmla="*/ 3841750 h 4762500"/>
                    <a:gd name="connsiteX5-1045" fmla="*/ 1981200 w 30079950"/>
                    <a:gd name="connsiteY5-1046" fmla="*/ 2432050 h 4762500"/>
                    <a:gd name="connsiteX6-1047" fmla="*/ 2400300 w 30079950"/>
                    <a:gd name="connsiteY6-1048" fmla="*/ 1555750 h 4762500"/>
                    <a:gd name="connsiteX7-1049" fmla="*/ 3733800 w 30079950"/>
                    <a:gd name="connsiteY7-1050" fmla="*/ 908050 h 4762500"/>
                    <a:gd name="connsiteX8-1051" fmla="*/ 5715000 w 30079950"/>
                    <a:gd name="connsiteY8-1052" fmla="*/ 755650 h 4762500"/>
                    <a:gd name="connsiteX9-1053" fmla="*/ 6591300 w 30079950"/>
                    <a:gd name="connsiteY9-1054" fmla="*/ 793750 h 4762500"/>
                    <a:gd name="connsiteX10-1055" fmla="*/ 8420100 w 30079950"/>
                    <a:gd name="connsiteY10-1056" fmla="*/ 869950 h 4762500"/>
                    <a:gd name="connsiteX11-1057" fmla="*/ 10363200 w 30079950"/>
                    <a:gd name="connsiteY11-1058" fmla="*/ 1479550 h 4762500"/>
                    <a:gd name="connsiteX12-1059" fmla="*/ 10896600 w 30079950"/>
                    <a:gd name="connsiteY12-1060" fmla="*/ 1860550 h 4762500"/>
                    <a:gd name="connsiteX13-1061" fmla="*/ 11010900 w 30079950"/>
                    <a:gd name="connsiteY13-1062" fmla="*/ 2241550 h 4762500"/>
                    <a:gd name="connsiteX14-1063" fmla="*/ 10820400 w 30079950"/>
                    <a:gd name="connsiteY14-1064" fmla="*/ 3041650 h 4762500"/>
                    <a:gd name="connsiteX15-1065" fmla="*/ 10668000 w 30079950"/>
                    <a:gd name="connsiteY15-1066" fmla="*/ 3803650 h 4762500"/>
                    <a:gd name="connsiteX16-1067" fmla="*/ 11125200 w 30079950"/>
                    <a:gd name="connsiteY16-1068" fmla="*/ 4146550 h 4762500"/>
                    <a:gd name="connsiteX17-1069" fmla="*/ 11582400 w 30079950"/>
                    <a:gd name="connsiteY17-1070" fmla="*/ 3613150 h 4762500"/>
                    <a:gd name="connsiteX18-1071" fmla="*/ 11887200 w 30079950"/>
                    <a:gd name="connsiteY18-1072" fmla="*/ 2736850 h 4762500"/>
                    <a:gd name="connsiteX19-1073" fmla="*/ 12268200 w 30079950"/>
                    <a:gd name="connsiteY19-1074" fmla="*/ 2241550 h 4762500"/>
                    <a:gd name="connsiteX20-1075" fmla="*/ 12839700 w 30079950"/>
                    <a:gd name="connsiteY20-1076" fmla="*/ 2089150 h 4762500"/>
                    <a:gd name="connsiteX21-1077" fmla="*/ 13373100 w 30079950"/>
                    <a:gd name="connsiteY21-1078" fmla="*/ 2203450 h 4762500"/>
                    <a:gd name="connsiteX22-1079" fmla="*/ 13906500 w 30079950"/>
                    <a:gd name="connsiteY22-1080" fmla="*/ 3155950 h 4762500"/>
                    <a:gd name="connsiteX23-1081" fmla="*/ 14439900 w 30079950"/>
                    <a:gd name="connsiteY23-1082" fmla="*/ 3841750 h 4762500"/>
                    <a:gd name="connsiteX24-1083" fmla="*/ 14668500 w 30079950"/>
                    <a:gd name="connsiteY24-1084" fmla="*/ 3346450 h 4762500"/>
                    <a:gd name="connsiteX25-1085" fmla="*/ 14516100 w 30079950"/>
                    <a:gd name="connsiteY25-1086" fmla="*/ 2660650 h 4762500"/>
                    <a:gd name="connsiteX26-1087" fmla="*/ 14592300 w 30079950"/>
                    <a:gd name="connsiteY26-1088" fmla="*/ 1974850 h 4762500"/>
                    <a:gd name="connsiteX27-1089" fmla="*/ 14935200 w 30079950"/>
                    <a:gd name="connsiteY27-1090" fmla="*/ 1479550 h 4762500"/>
                    <a:gd name="connsiteX28-1091" fmla="*/ 15621000 w 30079950"/>
                    <a:gd name="connsiteY28-1092" fmla="*/ 1136650 h 4762500"/>
                    <a:gd name="connsiteX29-1093" fmla="*/ 16992600 w 30079950"/>
                    <a:gd name="connsiteY29-1094" fmla="*/ 717550 h 4762500"/>
                    <a:gd name="connsiteX30-1095" fmla="*/ 19278600 w 30079950"/>
                    <a:gd name="connsiteY30-1096" fmla="*/ 488950 h 4762500"/>
                    <a:gd name="connsiteX31-1097" fmla="*/ 21640800 w 30079950"/>
                    <a:gd name="connsiteY31-1098" fmla="*/ 603250 h 4762500"/>
                    <a:gd name="connsiteX32-1099" fmla="*/ 23202900 w 30079950"/>
                    <a:gd name="connsiteY32-1100" fmla="*/ 1212850 h 4762500"/>
                    <a:gd name="connsiteX33-1101" fmla="*/ 24079200 w 30079950"/>
                    <a:gd name="connsiteY33-1102" fmla="*/ 2241550 h 4762500"/>
                    <a:gd name="connsiteX34-1103" fmla="*/ 24460200 w 30079950"/>
                    <a:gd name="connsiteY34-1104" fmla="*/ 2889250 h 4762500"/>
                    <a:gd name="connsiteX35-1105" fmla="*/ 24955500 w 30079950"/>
                    <a:gd name="connsiteY35-1106" fmla="*/ 2660650 h 4762500"/>
                    <a:gd name="connsiteX36-1107" fmla="*/ 26312836 w 30079950"/>
                    <a:gd name="connsiteY36-1108" fmla="*/ 1918866 h 4762500"/>
                    <a:gd name="connsiteX37-1109" fmla="*/ 27736800 w 30079950"/>
                    <a:gd name="connsiteY37-1110" fmla="*/ 2012950 h 4762500"/>
                    <a:gd name="connsiteX38-1111" fmla="*/ 28879800 w 30079950"/>
                    <a:gd name="connsiteY38-1112" fmla="*/ 2127250 h 4762500"/>
                    <a:gd name="connsiteX39-1113" fmla="*/ 29641800 w 30079950"/>
                    <a:gd name="connsiteY39-1114" fmla="*/ 2127250 h 4762500"/>
                    <a:gd name="connsiteX40-1115" fmla="*/ 30060900 w 30079950"/>
                    <a:gd name="connsiteY40-1116" fmla="*/ 1174750 h 4762500"/>
                    <a:gd name="connsiteX41-1117" fmla="*/ 29527500 w 30079950"/>
                    <a:gd name="connsiteY41-1118" fmla="*/ 603250 h 4762500"/>
                    <a:gd name="connsiteX42-1119" fmla="*/ 27241500 w 30079950"/>
                    <a:gd name="connsiteY42-1120" fmla="*/ 488950 h 4762500"/>
                    <a:gd name="connsiteX43-1121" fmla="*/ 25031700 w 30079950"/>
                    <a:gd name="connsiteY43-1122" fmla="*/ 336550 h 4762500"/>
                    <a:gd name="connsiteX44-1123" fmla="*/ 23469600 w 30079950"/>
                    <a:gd name="connsiteY44-1124" fmla="*/ 260350 h 4762500"/>
                    <a:gd name="connsiteX45-1125" fmla="*/ 20726400 w 30079950"/>
                    <a:gd name="connsiteY45-1126" fmla="*/ 69850 h 4762500"/>
                    <a:gd name="connsiteX46-1127" fmla="*/ 18707100 w 30079950"/>
                    <a:gd name="connsiteY46-1128" fmla="*/ 69850 h 4762500"/>
                    <a:gd name="connsiteX47-1129" fmla="*/ 16611600 w 30079950"/>
                    <a:gd name="connsiteY47-1130" fmla="*/ 488950 h 4762500"/>
                    <a:gd name="connsiteX48-1131" fmla="*/ 14478000 w 30079950"/>
                    <a:gd name="connsiteY48-1132" fmla="*/ 1060450 h 4762500"/>
                    <a:gd name="connsiteX49-1133" fmla="*/ 11263164 w 30079950"/>
                    <a:gd name="connsiteY49-1134" fmla="*/ 1198786 h 4762500"/>
                    <a:gd name="connsiteX50-1135" fmla="*/ 9258300 w 30079950"/>
                    <a:gd name="connsiteY50-1136" fmla="*/ 565150 h 4762500"/>
                    <a:gd name="connsiteX51-1137" fmla="*/ 6591300 w 30079950"/>
                    <a:gd name="connsiteY51-1138" fmla="*/ 336550 h 4762500"/>
                    <a:gd name="connsiteX52-1139" fmla="*/ 2819400 w 30079950"/>
                    <a:gd name="connsiteY52-1140" fmla="*/ 565150 h 4762500"/>
                    <a:gd name="connsiteX53-1141" fmla="*/ 1219200 w 30079950"/>
                    <a:gd name="connsiteY53-1142" fmla="*/ 1022350 h 4762500"/>
                    <a:gd name="connsiteX54-1143" fmla="*/ 190500 w 30079950"/>
                    <a:gd name="connsiteY54-1144" fmla="*/ 1022350 h 4762500"/>
                    <a:gd name="connsiteX55-1145" fmla="*/ 76200 w 30079950"/>
                    <a:gd name="connsiteY55-1146" fmla="*/ 2241550 h 4762500"/>
                    <a:gd name="connsiteX0-1147" fmla="*/ 76200 w 30079950"/>
                    <a:gd name="connsiteY0-1148" fmla="*/ 2241550 h 4762500"/>
                    <a:gd name="connsiteX1-1149" fmla="*/ 1104900 w 30079950"/>
                    <a:gd name="connsiteY1-1150" fmla="*/ 4070350 h 4762500"/>
                    <a:gd name="connsiteX2-1151" fmla="*/ 1524000 w 30079950"/>
                    <a:gd name="connsiteY2-1152" fmla="*/ 4679950 h 4762500"/>
                    <a:gd name="connsiteX3-1153" fmla="*/ 2095500 w 30079950"/>
                    <a:gd name="connsiteY3-1154" fmla="*/ 4565650 h 4762500"/>
                    <a:gd name="connsiteX4-1155" fmla="*/ 2057400 w 30079950"/>
                    <a:gd name="connsiteY4-1156" fmla="*/ 3841750 h 4762500"/>
                    <a:gd name="connsiteX5-1157" fmla="*/ 1981200 w 30079950"/>
                    <a:gd name="connsiteY5-1158" fmla="*/ 2432050 h 4762500"/>
                    <a:gd name="connsiteX6-1159" fmla="*/ 2400300 w 30079950"/>
                    <a:gd name="connsiteY6-1160" fmla="*/ 1555750 h 4762500"/>
                    <a:gd name="connsiteX7-1161" fmla="*/ 3733800 w 30079950"/>
                    <a:gd name="connsiteY7-1162" fmla="*/ 908050 h 4762500"/>
                    <a:gd name="connsiteX8-1163" fmla="*/ 5715000 w 30079950"/>
                    <a:gd name="connsiteY8-1164" fmla="*/ 755650 h 4762500"/>
                    <a:gd name="connsiteX9-1165" fmla="*/ 8420100 w 30079950"/>
                    <a:gd name="connsiteY9-1166" fmla="*/ 869950 h 4762500"/>
                    <a:gd name="connsiteX10-1167" fmla="*/ 10363200 w 30079950"/>
                    <a:gd name="connsiteY10-1168" fmla="*/ 1479550 h 4762500"/>
                    <a:gd name="connsiteX11-1169" fmla="*/ 10896600 w 30079950"/>
                    <a:gd name="connsiteY11-1170" fmla="*/ 1860550 h 4762500"/>
                    <a:gd name="connsiteX12-1171" fmla="*/ 11010900 w 30079950"/>
                    <a:gd name="connsiteY12-1172" fmla="*/ 2241550 h 4762500"/>
                    <a:gd name="connsiteX13-1173" fmla="*/ 10820400 w 30079950"/>
                    <a:gd name="connsiteY13-1174" fmla="*/ 3041650 h 4762500"/>
                    <a:gd name="connsiteX14-1175" fmla="*/ 10668000 w 30079950"/>
                    <a:gd name="connsiteY14-1176" fmla="*/ 3803650 h 4762500"/>
                    <a:gd name="connsiteX15-1177" fmla="*/ 11125200 w 30079950"/>
                    <a:gd name="connsiteY15-1178" fmla="*/ 4146550 h 4762500"/>
                    <a:gd name="connsiteX16-1179" fmla="*/ 11582400 w 30079950"/>
                    <a:gd name="connsiteY16-1180" fmla="*/ 3613150 h 4762500"/>
                    <a:gd name="connsiteX17-1181" fmla="*/ 11887200 w 30079950"/>
                    <a:gd name="connsiteY17-1182" fmla="*/ 2736850 h 4762500"/>
                    <a:gd name="connsiteX18-1183" fmla="*/ 12268200 w 30079950"/>
                    <a:gd name="connsiteY18-1184" fmla="*/ 2241550 h 4762500"/>
                    <a:gd name="connsiteX19-1185" fmla="*/ 12839700 w 30079950"/>
                    <a:gd name="connsiteY19-1186" fmla="*/ 2089150 h 4762500"/>
                    <a:gd name="connsiteX20-1187" fmla="*/ 13373100 w 30079950"/>
                    <a:gd name="connsiteY20-1188" fmla="*/ 2203450 h 4762500"/>
                    <a:gd name="connsiteX21-1189" fmla="*/ 13906500 w 30079950"/>
                    <a:gd name="connsiteY21-1190" fmla="*/ 3155950 h 4762500"/>
                    <a:gd name="connsiteX22-1191" fmla="*/ 14439900 w 30079950"/>
                    <a:gd name="connsiteY22-1192" fmla="*/ 3841750 h 4762500"/>
                    <a:gd name="connsiteX23-1193" fmla="*/ 14668500 w 30079950"/>
                    <a:gd name="connsiteY23-1194" fmla="*/ 3346450 h 4762500"/>
                    <a:gd name="connsiteX24-1195" fmla="*/ 14516100 w 30079950"/>
                    <a:gd name="connsiteY24-1196" fmla="*/ 2660650 h 4762500"/>
                    <a:gd name="connsiteX25-1197" fmla="*/ 14592300 w 30079950"/>
                    <a:gd name="connsiteY25-1198" fmla="*/ 1974850 h 4762500"/>
                    <a:gd name="connsiteX26-1199" fmla="*/ 14935200 w 30079950"/>
                    <a:gd name="connsiteY26-1200" fmla="*/ 1479550 h 4762500"/>
                    <a:gd name="connsiteX27-1201" fmla="*/ 15621000 w 30079950"/>
                    <a:gd name="connsiteY27-1202" fmla="*/ 1136650 h 4762500"/>
                    <a:gd name="connsiteX28-1203" fmla="*/ 16992600 w 30079950"/>
                    <a:gd name="connsiteY28-1204" fmla="*/ 717550 h 4762500"/>
                    <a:gd name="connsiteX29-1205" fmla="*/ 19278600 w 30079950"/>
                    <a:gd name="connsiteY29-1206" fmla="*/ 488950 h 4762500"/>
                    <a:gd name="connsiteX30-1207" fmla="*/ 21640800 w 30079950"/>
                    <a:gd name="connsiteY30-1208" fmla="*/ 603250 h 4762500"/>
                    <a:gd name="connsiteX31-1209" fmla="*/ 23202900 w 30079950"/>
                    <a:gd name="connsiteY31-1210" fmla="*/ 1212850 h 4762500"/>
                    <a:gd name="connsiteX32-1211" fmla="*/ 24079200 w 30079950"/>
                    <a:gd name="connsiteY32-1212" fmla="*/ 2241550 h 4762500"/>
                    <a:gd name="connsiteX33-1213" fmla="*/ 24460200 w 30079950"/>
                    <a:gd name="connsiteY33-1214" fmla="*/ 2889250 h 4762500"/>
                    <a:gd name="connsiteX34-1215" fmla="*/ 24955500 w 30079950"/>
                    <a:gd name="connsiteY34-1216" fmla="*/ 2660650 h 4762500"/>
                    <a:gd name="connsiteX35-1217" fmla="*/ 26312836 w 30079950"/>
                    <a:gd name="connsiteY35-1218" fmla="*/ 1918866 h 4762500"/>
                    <a:gd name="connsiteX36-1219" fmla="*/ 27736800 w 30079950"/>
                    <a:gd name="connsiteY36-1220" fmla="*/ 2012950 h 4762500"/>
                    <a:gd name="connsiteX37-1221" fmla="*/ 28879800 w 30079950"/>
                    <a:gd name="connsiteY37-1222" fmla="*/ 2127250 h 4762500"/>
                    <a:gd name="connsiteX38-1223" fmla="*/ 29641800 w 30079950"/>
                    <a:gd name="connsiteY38-1224" fmla="*/ 2127250 h 4762500"/>
                    <a:gd name="connsiteX39-1225" fmla="*/ 30060900 w 30079950"/>
                    <a:gd name="connsiteY39-1226" fmla="*/ 1174750 h 4762500"/>
                    <a:gd name="connsiteX40-1227" fmla="*/ 29527500 w 30079950"/>
                    <a:gd name="connsiteY40-1228" fmla="*/ 603250 h 4762500"/>
                    <a:gd name="connsiteX41-1229" fmla="*/ 27241500 w 30079950"/>
                    <a:gd name="connsiteY41-1230" fmla="*/ 488950 h 4762500"/>
                    <a:gd name="connsiteX42-1231" fmla="*/ 25031700 w 30079950"/>
                    <a:gd name="connsiteY42-1232" fmla="*/ 336550 h 4762500"/>
                    <a:gd name="connsiteX43-1233" fmla="*/ 23469600 w 30079950"/>
                    <a:gd name="connsiteY43-1234" fmla="*/ 260350 h 4762500"/>
                    <a:gd name="connsiteX44-1235" fmla="*/ 20726400 w 30079950"/>
                    <a:gd name="connsiteY44-1236" fmla="*/ 69850 h 4762500"/>
                    <a:gd name="connsiteX45-1237" fmla="*/ 18707100 w 30079950"/>
                    <a:gd name="connsiteY45-1238" fmla="*/ 69850 h 4762500"/>
                    <a:gd name="connsiteX46-1239" fmla="*/ 16611600 w 30079950"/>
                    <a:gd name="connsiteY46-1240" fmla="*/ 488950 h 4762500"/>
                    <a:gd name="connsiteX47-1241" fmla="*/ 14478000 w 30079950"/>
                    <a:gd name="connsiteY47-1242" fmla="*/ 1060450 h 4762500"/>
                    <a:gd name="connsiteX48-1243" fmla="*/ 11263164 w 30079950"/>
                    <a:gd name="connsiteY48-1244" fmla="*/ 1198786 h 4762500"/>
                    <a:gd name="connsiteX49-1245" fmla="*/ 9258300 w 30079950"/>
                    <a:gd name="connsiteY49-1246" fmla="*/ 565150 h 4762500"/>
                    <a:gd name="connsiteX50-1247" fmla="*/ 6591300 w 30079950"/>
                    <a:gd name="connsiteY50-1248" fmla="*/ 336550 h 4762500"/>
                    <a:gd name="connsiteX51-1249" fmla="*/ 2819400 w 30079950"/>
                    <a:gd name="connsiteY51-1250" fmla="*/ 565150 h 4762500"/>
                    <a:gd name="connsiteX52-1251" fmla="*/ 1219200 w 30079950"/>
                    <a:gd name="connsiteY52-1252" fmla="*/ 1022350 h 4762500"/>
                    <a:gd name="connsiteX53-1253" fmla="*/ 190500 w 30079950"/>
                    <a:gd name="connsiteY53-1254" fmla="*/ 1022350 h 4762500"/>
                    <a:gd name="connsiteX54-1255" fmla="*/ 76200 w 30079950"/>
                    <a:gd name="connsiteY54-1256" fmla="*/ 2241550 h 4762500"/>
                    <a:gd name="connsiteX0-1257" fmla="*/ 76200 w 30079950"/>
                    <a:gd name="connsiteY0-1258" fmla="*/ 2241550 h 4762500"/>
                    <a:gd name="connsiteX1-1259" fmla="*/ 1104900 w 30079950"/>
                    <a:gd name="connsiteY1-1260" fmla="*/ 4070350 h 4762500"/>
                    <a:gd name="connsiteX2-1261" fmla="*/ 1524000 w 30079950"/>
                    <a:gd name="connsiteY2-1262" fmla="*/ 4679950 h 4762500"/>
                    <a:gd name="connsiteX3-1263" fmla="*/ 2095500 w 30079950"/>
                    <a:gd name="connsiteY3-1264" fmla="*/ 4565650 h 4762500"/>
                    <a:gd name="connsiteX4-1265" fmla="*/ 2057400 w 30079950"/>
                    <a:gd name="connsiteY4-1266" fmla="*/ 3841750 h 4762500"/>
                    <a:gd name="connsiteX5-1267" fmla="*/ 1981200 w 30079950"/>
                    <a:gd name="connsiteY5-1268" fmla="*/ 2432050 h 4762500"/>
                    <a:gd name="connsiteX6-1269" fmla="*/ 2400300 w 30079950"/>
                    <a:gd name="connsiteY6-1270" fmla="*/ 1555750 h 4762500"/>
                    <a:gd name="connsiteX7-1271" fmla="*/ 3733800 w 30079950"/>
                    <a:gd name="connsiteY7-1272" fmla="*/ 908050 h 4762500"/>
                    <a:gd name="connsiteX8-1273" fmla="*/ 5715000 w 30079950"/>
                    <a:gd name="connsiteY8-1274" fmla="*/ 755650 h 4762500"/>
                    <a:gd name="connsiteX9-1275" fmla="*/ 8420100 w 30079950"/>
                    <a:gd name="connsiteY9-1276" fmla="*/ 869950 h 4762500"/>
                    <a:gd name="connsiteX10-1277" fmla="*/ 10363200 w 30079950"/>
                    <a:gd name="connsiteY10-1278" fmla="*/ 1479550 h 4762500"/>
                    <a:gd name="connsiteX11-1279" fmla="*/ 10896600 w 30079950"/>
                    <a:gd name="connsiteY11-1280" fmla="*/ 1860550 h 4762500"/>
                    <a:gd name="connsiteX12-1281" fmla="*/ 11010900 w 30079950"/>
                    <a:gd name="connsiteY12-1282" fmla="*/ 2241550 h 4762500"/>
                    <a:gd name="connsiteX13-1283" fmla="*/ 10820400 w 30079950"/>
                    <a:gd name="connsiteY13-1284" fmla="*/ 3041650 h 4762500"/>
                    <a:gd name="connsiteX14-1285" fmla="*/ 10668000 w 30079950"/>
                    <a:gd name="connsiteY14-1286" fmla="*/ 3803650 h 4762500"/>
                    <a:gd name="connsiteX15-1287" fmla="*/ 11125200 w 30079950"/>
                    <a:gd name="connsiteY15-1288" fmla="*/ 4146550 h 4762500"/>
                    <a:gd name="connsiteX16-1289" fmla="*/ 11582400 w 30079950"/>
                    <a:gd name="connsiteY16-1290" fmla="*/ 3613150 h 4762500"/>
                    <a:gd name="connsiteX17-1291" fmla="*/ 11887200 w 30079950"/>
                    <a:gd name="connsiteY17-1292" fmla="*/ 2736850 h 4762500"/>
                    <a:gd name="connsiteX18-1293" fmla="*/ 12268200 w 30079950"/>
                    <a:gd name="connsiteY18-1294" fmla="*/ 2241550 h 4762500"/>
                    <a:gd name="connsiteX19-1295" fmla="*/ 12839700 w 30079950"/>
                    <a:gd name="connsiteY19-1296" fmla="*/ 2089150 h 4762500"/>
                    <a:gd name="connsiteX20-1297" fmla="*/ 13373100 w 30079950"/>
                    <a:gd name="connsiteY20-1298" fmla="*/ 2203450 h 4762500"/>
                    <a:gd name="connsiteX21-1299" fmla="*/ 13906500 w 30079950"/>
                    <a:gd name="connsiteY21-1300" fmla="*/ 3155950 h 4762500"/>
                    <a:gd name="connsiteX22-1301" fmla="*/ 14439900 w 30079950"/>
                    <a:gd name="connsiteY22-1302" fmla="*/ 3841750 h 4762500"/>
                    <a:gd name="connsiteX23-1303" fmla="*/ 14668500 w 30079950"/>
                    <a:gd name="connsiteY23-1304" fmla="*/ 3346450 h 4762500"/>
                    <a:gd name="connsiteX24-1305" fmla="*/ 14516100 w 30079950"/>
                    <a:gd name="connsiteY24-1306" fmla="*/ 2660650 h 4762500"/>
                    <a:gd name="connsiteX25-1307" fmla="*/ 14592300 w 30079950"/>
                    <a:gd name="connsiteY25-1308" fmla="*/ 1974850 h 4762500"/>
                    <a:gd name="connsiteX26-1309" fmla="*/ 14935200 w 30079950"/>
                    <a:gd name="connsiteY26-1310" fmla="*/ 1479550 h 4762500"/>
                    <a:gd name="connsiteX27-1311" fmla="*/ 15621000 w 30079950"/>
                    <a:gd name="connsiteY27-1312" fmla="*/ 1136650 h 4762500"/>
                    <a:gd name="connsiteX28-1313" fmla="*/ 16992600 w 30079950"/>
                    <a:gd name="connsiteY28-1314" fmla="*/ 717550 h 4762500"/>
                    <a:gd name="connsiteX29-1315" fmla="*/ 19278600 w 30079950"/>
                    <a:gd name="connsiteY29-1316" fmla="*/ 488950 h 4762500"/>
                    <a:gd name="connsiteX30-1317" fmla="*/ 21640800 w 30079950"/>
                    <a:gd name="connsiteY30-1318" fmla="*/ 603250 h 4762500"/>
                    <a:gd name="connsiteX31-1319" fmla="*/ 23202900 w 30079950"/>
                    <a:gd name="connsiteY31-1320" fmla="*/ 1212850 h 4762500"/>
                    <a:gd name="connsiteX32-1321" fmla="*/ 24079200 w 30079950"/>
                    <a:gd name="connsiteY32-1322" fmla="*/ 2241550 h 4762500"/>
                    <a:gd name="connsiteX33-1323" fmla="*/ 24460200 w 30079950"/>
                    <a:gd name="connsiteY33-1324" fmla="*/ 2889250 h 4762500"/>
                    <a:gd name="connsiteX34-1325" fmla="*/ 24955500 w 30079950"/>
                    <a:gd name="connsiteY34-1326" fmla="*/ 2660650 h 4762500"/>
                    <a:gd name="connsiteX35-1327" fmla="*/ 26312836 w 30079950"/>
                    <a:gd name="connsiteY35-1328" fmla="*/ 1918866 h 4762500"/>
                    <a:gd name="connsiteX36-1329" fmla="*/ 27736800 w 30079950"/>
                    <a:gd name="connsiteY36-1330" fmla="*/ 2012950 h 4762500"/>
                    <a:gd name="connsiteX37-1331" fmla="*/ 28879800 w 30079950"/>
                    <a:gd name="connsiteY37-1332" fmla="*/ 2127250 h 4762500"/>
                    <a:gd name="connsiteX38-1333" fmla="*/ 29641800 w 30079950"/>
                    <a:gd name="connsiteY38-1334" fmla="*/ 2127250 h 4762500"/>
                    <a:gd name="connsiteX39-1335" fmla="*/ 30060900 w 30079950"/>
                    <a:gd name="connsiteY39-1336" fmla="*/ 1174750 h 4762500"/>
                    <a:gd name="connsiteX40-1337" fmla="*/ 29527500 w 30079950"/>
                    <a:gd name="connsiteY40-1338" fmla="*/ 603250 h 4762500"/>
                    <a:gd name="connsiteX41-1339" fmla="*/ 27241500 w 30079950"/>
                    <a:gd name="connsiteY41-1340" fmla="*/ 488950 h 4762500"/>
                    <a:gd name="connsiteX42-1341" fmla="*/ 25031700 w 30079950"/>
                    <a:gd name="connsiteY42-1342" fmla="*/ 336550 h 4762500"/>
                    <a:gd name="connsiteX43-1343" fmla="*/ 23469600 w 30079950"/>
                    <a:gd name="connsiteY43-1344" fmla="*/ 260350 h 4762500"/>
                    <a:gd name="connsiteX44-1345" fmla="*/ 20726400 w 30079950"/>
                    <a:gd name="connsiteY44-1346" fmla="*/ 69850 h 4762500"/>
                    <a:gd name="connsiteX45-1347" fmla="*/ 18707100 w 30079950"/>
                    <a:gd name="connsiteY45-1348" fmla="*/ 69850 h 4762500"/>
                    <a:gd name="connsiteX46-1349" fmla="*/ 16611600 w 30079950"/>
                    <a:gd name="connsiteY46-1350" fmla="*/ 488950 h 4762500"/>
                    <a:gd name="connsiteX47-1351" fmla="*/ 14478000 w 30079950"/>
                    <a:gd name="connsiteY47-1352" fmla="*/ 1060450 h 4762500"/>
                    <a:gd name="connsiteX48-1353" fmla="*/ 11263164 w 30079950"/>
                    <a:gd name="connsiteY48-1354" fmla="*/ 1198786 h 4762500"/>
                    <a:gd name="connsiteX49-1355" fmla="*/ 9258300 w 30079950"/>
                    <a:gd name="connsiteY49-1356" fmla="*/ 565150 h 4762500"/>
                    <a:gd name="connsiteX50-1357" fmla="*/ 6591300 w 30079950"/>
                    <a:gd name="connsiteY50-1358" fmla="*/ 336550 h 4762500"/>
                    <a:gd name="connsiteX51-1359" fmla="*/ 2819400 w 30079950"/>
                    <a:gd name="connsiteY51-1360" fmla="*/ 565150 h 4762500"/>
                    <a:gd name="connsiteX52-1361" fmla="*/ 1219200 w 30079950"/>
                    <a:gd name="connsiteY52-1362" fmla="*/ 1022350 h 4762500"/>
                    <a:gd name="connsiteX53-1363" fmla="*/ 190500 w 30079950"/>
                    <a:gd name="connsiteY53-1364" fmla="*/ 1022350 h 4762500"/>
                    <a:gd name="connsiteX54-1365" fmla="*/ 76200 w 30079950"/>
                    <a:gd name="connsiteY54-1366" fmla="*/ 2241550 h 4762500"/>
                    <a:gd name="connsiteX0-1367" fmla="*/ 76200 w 30079950"/>
                    <a:gd name="connsiteY0-1368" fmla="*/ 2241550 h 4762500"/>
                    <a:gd name="connsiteX1-1369" fmla="*/ 1104900 w 30079950"/>
                    <a:gd name="connsiteY1-1370" fmla="*/ 4070350 h 4762500"/>
                    <a:gd name="connsiteX2-1371" fmla="*/ 1524000 w 30079950"/>
                    <a:gd name="connsiteY2-1372" fmla="*/ 4679950 h 4762500"/>
                    <a:gd name="connsiteX3-1373" fmla="*/ 2095500 w 30079950"/>
                    <a:gd name="connsiteY3-1374" fmla="*/ 4565650 h 4762500"/>
                    <a:gd name="connsiteX4-1375" fmla="*/ 2057400 w 30079950"/>
                    <a:gd name="connsiteY4-1376" fmla="*/ 3841750 h 4762500"/>
                    <a:gd name="connsiteX5-1377" fmla="*/ 1981200 w 30079950"/>
                    <a:gd name="connsiteY5-1378" fmla="*/ 2432050 h 4762500"/>
                    <a:gd name="connsiteX6-1379" fmla="*/ 2400300 w 30079950"/>
                    <a:gd name="connsiteY6-1380" fmla="*/ 1555750 h 4762500"/>
                    <a:gd name="connsiteX7-1381" fmla="*/ 3733800 w 30079950"/>
                    <a:gd name="connsiteY7-1382" fmla="*/ 908050 h 4762500"/>
                    <a:gd name="connsiteX8-1383" fmla="*/ 5715000 w 30079950"/>
                    <a:gd name="connsiteY8-1384" fmla="*/ 755650 h 4762500"/>
                    <a:gd name="connsiteX9-1385" fmla="*/ 8420100 w 30079950"/>
                    <a:gd name="connsiteY9-1386" fmla="*/ 869950 h 4762500"/>
                    <a:gd name="connsiteX10-1387" fmla="*/ 10363200 w 30079950"/>
                    <a:gd name="connsiteY10-1388" fmla="*/ 1479550 h 4762500"/>
                    <a:gd name="connsiteX11-1389" fmla="*/ 10896600 w 30079950"/>
                    <a:gd name="connsiteY11-1390" fmla="*/ 1860550 h 4762500"/>
                    <a:gd name="connsiteX12-1391" fmla="*/ 10820400 w 30079950"/>
                    <a:gd name="connsiteY12-1392" fmla="*/ 3041650 h 4762500"/>
                    <a:gd name="connsiteX13-1393" fmla="*/ 10668000 w 30079950"/>
                    <a:gd name="connsiteY13-1394" fmla="*/ 3803650 h 4762500"/>
                    <a:gd name="connsiteX14-1395" fmla="*/ 11125200 w 30079950"/>
                    <a:gd name="connsiteY14-1396" fmla="*/ 4146550 h 4762500"/>
                    <a:gd name="connsiteX15-1397" fmla="*/ 11582400 w 30079950"/>
                    <a:gd name="connsiteY15-1398" fmla="*/ 3613150 h 4762500"/>
                    <a:gd name="connsiteX16-1399" fmla="*/ 11887200 w 30079950"/>
                    <a:gd name="connsiteY16-1400" fmla="*/ 2736850 h 4762500"/>
                    <a:gd name="connsiteX17-1401" fmla="*/ 12268200 w 30079950"/>
                    <a:gd name="connsiteY17-1402" fmla="*/ 2241550 h 4762500"/>
                    <a:gd name="connsiteX18-1403" fmla="*/ 12839700 w 30079950"/>
                    <a:gd name="connsiteY18-1404" fmla="*/ 2089150 h 4762500"/>
                    <a:gd name="connsiteX19-1405" fmla="*/ 13373100 w 30079950"/>
                    <a:gd name="connsiteY19-1406" fmla="*/ 2203450 h 4762500"/>
                    <a:gd name="connsiteX20-1407" fmla="*/ 13906500 w 30079950"/>
                    <a:gd name="connsiteY20-1408" fmla="*/ 3155950 h 4762500"/>
                    <a:gd name="connsiteX21-1409" fmla="*/ 14439900 w 30079950"/>
                    <a:gd name="connsiteY21-1410" fmla="*/ 3841750 h 4762500"/>
                    <a:gd name="connsiteX22-1411" fmla="*/ 14668500 w 30079950"/>
                    <a:gd name="connsiteY22-1412" fmla="*/ 3346450 h 4762500"/>
                    <a:gd name="connsiteX23-1413" fmla="*/ 14516100 w 30079950"/>
                    <a:gd name="connsiteY23-1414" fmla="*/ 2660650 h 4762500"/>
                    <a:gd name="connsiteX24-1415" fmla="*/ 14592300 w 30079950"/>
                    <a:gd name="connsiteY24-1416" fmla="*/ 1974850 h 4762500"/>
                    <a:gd name="connsiteX25-1417" fmla="*/ 14935200 w 30079950"/>
                    <a:gd name="connsiteY25-1418" fmla="*/ 1479550 h 4762500"/>
                    <a:gd name="connsiteX26-1419" fmla="*/ 15621000 w 30079950"/>
                    <a:gd name="connsiteY26-1420" fmla="*/ 1136650 h 4762500"/>
                    <a:gd name="connsiteX27-1421" fmla="*/ 16992600 w 30079950"/>
                    <a:gd name="connsiteY27-1422" fmla="*/ 717550 h 4762500"/>
                    <a:gd name="connsiteX28-1423" fmla="*/ 19278600 w 30079950"/>
                    <a:gd name="connsiteY28-1424" fmla="*/ 488950 h 4762500"/>
                    <a:gd name="connsiteX29-1425" fmla="*/ 21640800 w 30079950"/>
                    <a:gd name="connsiteY29-1426" fmla="*/ 603250 h 4762500"/>
                    <a:gd name="connsiteX30-1427" fmla="*/ 23202900 w 30079950"/>
                    <a:gd name="connsiteY30-1428" fmla="*/ 1212850 h 4762500"/>
                    <a:gd name="connsiteX31-1429" fmla="*/ 24079200 w 30079950"/>
                    <a:gd name="connsiteY31-1430" fmla="*/ 2241550 h 4762500"/>
                    <a:gd name="connsiteX32-1431" fmla="*/ 24460200 w 30079950"/>
                    <a:gd name="connsiteY32-1432" fmla="*/ 2889250 h 4762500"/>
                    <a:gd name="connsiteX33-1433" fmla="*/ 24955500 w 30079950"/>
                    <a:gd name="connsiteY33-1434" fmla="*/ 2660650 h 4762500"/>
                    <a:gd name="connsiteX34-1435" fmla="*/ 26312836 w 30079950"/>
                    <a:gd name="connsiteY34-1436" fmla="*/ 1918866 h 4762500"/>
                    <a:gd name="connsiteX35-1437" fmla="*/ 27736800 w 30079950"/>
                    <a:gd name="connsiteY35-1438" fmla="*/ 2012950 h 4762500"/>
                    <a:gd name="connsiteX36-1439" fmla="*/ 28879800 w 30079950"/>
                    <a:gd name="connsiteY36-1440" fmla="*/ 2127250 h 4762500"/>
                    <a:gd name="connsiteX37-1441" fmla="*/ 29641800 w 30079950"/>
                    <a:gd name="connsiteY37-1442" fmla="*/ 2127250 h 4762500"/>
                    <a:gd name="connsiteX38-1443" fmla="*/ 30060900 w 30079950"/>
                    <a:gd name="connsiteY38-1444" fmla="*/ 1174750 h 4762500"/>
                    <a:gd name="connsiteX39-1445" fmla="*/ 29527500 w 30079950"/>
                    <a:gd name="connsiteY39-1446" fmla="*/ 603250 h 4762500"/>
                    <a:gd name="connsiteX40-1447" fmla="*/ 27241500 w 30079950"/>
                    <a:gd name="connsiteY40-1448" fmla="*/ 488950 h 4762500"/>
                    <a:gd name="connsiteX41-1449" fmla="*/ 25031700 w 30079950"/>
                    <a:gd name="connsiteY41-1450" fmla="*/ 336550 h 4762500"/>
                    <a:gd name="connsiteX42-1451" fmla="*/ 23469600 w 30079950"/>
                    <a:gd name="connsiteY42-1452" fmla="*/ 260350 h 4762500"/>
                    <a:gd name="connsiteX43-1453" fmla="*/ 20726400 w 30079950"/>
                    <a:gd name="connsiteY43-1454" fmla="*/ 69850 h 4762500"/>
                    <a:gd name="connsiteX44-1455" fmla="*/ 18707100 w 30079950"/>
                    <a:gd name="connsiteY44-1456" fmla="*/ 69850 h 4762500"/>
                    <a:gd name="connsiteX45-1457" fmla="*/ 16611600 w 30079950"/>
                    <a:gd name="connsiteY45-1458" fmla="*/ 488950 h 4762500"/>
                    <a:gd name="connsiteX46-1459" fmla="*/ 14478000 w 30079950"/>
                    <a:gd name="connsiteY46-1460" fmla="*/ 1060450 h 4762500"/>
                    <a:gd name="connsiteX47-1461" fmla="*/ 11263164 w 30079950"/>
                    <a:gd name="connsiteY47-1462" fmla="*/ 1198786 h 4762500"/>
                    <a:gd name="connsiteX48-1463" fmla="*/ 9258300 w 30079950"/>
                    <a:gd name="connsiteY48-1464" fmla="*/ 565150 h 4762500"/>
                    <a:gd name="connsiteX49-1465" fmla="*/ 6591300 w 30079950"/>
                    <a:gd name="connsiteY49-1466" fmla="*/ 336550 h 4762500"/>
                    <a:gd name="connsiteX50-1467" fmla="*/ 2819400 w 30079950"/>
                    <a:gd name="connsiteY50-1468" fmla="*/ 565150 h 4762500"/>
                    <a:gd name="connsiteX51-1469" fmla="*/ 1219200 w 30079950"/>
                    <a:gd name="connsiteY51-1470" fmla="*/ 1022350 h 4762500"/>
                    <a:gd name="connsiteX52-1471" fmla="*/ 190500 w 30079950"/>
                    <a:gd name="connsiteY52-1472" fmla="*/ 1022350 h 4762500"/>
                    <a:gd name="connsiteX53-1473" fmla="*/ 76200 w 30079950"/>
                    <a:gd name="connsiteY53-1474" fmla="*/ 2241550 h 4762500"/>
                    <a:gd name="connsiteX0-1475" fmla="*/ 76200 w 30079950"/>
                    <a:gd name="connsiteY0-1476" fmla="*/ 2241550 h 4762500"/>
                    <a:gd name="connsiteX1-1477" fmla="*/ 1104900 w 30079950"/>
                    <a:gd name="connsiteY1-1478" fmla="*/ 4070350 h 4762500"/>
                    <a:gd name="connsiteX2-1479" fmla="*/ 1524000 w 30079950"/>
                    <a:gd name="connsiteY2-1480" fmla="*/ 4679950 h 4762500"/>
                    <a:gd name="connsiteX3-1481" fmla="*/ 2095500 w 30079950"/>
                    <a:gd name="connsiteY3-1482" fmla="*/ 4565650 h 4762500"/>
                    <a:gd name="connsiteX4-1483" fmla="*/ 2057400 w 30079950"/>
                    <a:gd name="connsiteY4-1484" fmla="*/ 3841750 h 4762500"/>
                    <a:gd name="connsiteX5-1485" fmla="*/ 1981200 w 30079950"/>
                    <a:gd name="connsiteY5-1486" fmla="*/ 2432050 h 4762500"/>
                    <a:gd name="connsiteX6-1487" fmla="*/ 2400300 w 30079950"/>
                    <a:gd name="connsiteY6-1488" fmla="*/ 1555750 h 4762500"/>
                    <a:gd name="connsiteX7-1489" fmla="*/ 3733800 w 30079950"/>
                    <a:gd name="connsiteY7-1490" fmla="*/ 908050 h 4762500"/>
                    <a:gd name="connsiteX8-1491" fmla="*/ 5715000 w 30079950"/>
                    <a:gd name="connsiteY8-1492" fmla="*/ 755650 h 4762500"/>
                    <a:gd name="connsiteX9-1493" fmla="*/ 8420100 w 30079950"/>
                    <a:gd name="connsiteY9-1494" fmla="*/ 869950 h 4762500"/>
                    <a:gd name="connsiteX10-1495" fmla="*/ 10363200 w 30079950"/>
                    <a:gd name="connsiteY10-1496" fmla="*/ 1479550 h 4762500"/>
                    <a:gd name="connsiteX11-1497" fmla="*/ 10903124 w 30079950"/>
                    <a:gd name="connsiteY11-1498" fmla="*/ 1990874 h 4762500"/>
                    <a:gd name="connsiteX12-1499" fmla="*/ 10820400 w 30079950"/>
                    <a:gd name="connsiteY12-1500" fmla="*/ 3041650 h 4762500"/>
                    <a:gd name="connsiteX13-1501" fmla="*/ 10668000 w 30079950"/>
                    <a:gd name="connsiteY13-1502" fmla="*/ 3803650 h 4762500"/>
                    <a:gd name="connsiteX14-1503" fmla="*/ 11125200 w 30079950"/>
                    <a:gd name="connsiteY14-1504" fmla="*/ 4146550 h 4762500"/>
                    <a:gd name="connsiteX15-1505" fmla="*/ 11582400 w 30079950"/>
                    <a:gd name="connsiteY15-1506" fmla="*/ 3613150 h 4762500"/>
                    <a:gd name="connsiteX16-1507" fmla="*/ 11887200 w 30079950"/>
                    <a:gd name="connsiteY16-1508" fmla="*/ 2736850 h 4762500"/>
                    <a:gd name="connsiteX17-1509" fmla="*/ 12268200 w 30079950"/>
                    <a:gd name="connsiteY17-1510" fmla="*/ 2241550 h 4762500"/>
                    <a:gd name="connsiteX18-1511" fmla="*/ 12839700 w 30079950"/>
                    <a:gd name="connsiteY18-1512" fmla="*/ 2089150 h 4762500"/>
                    <a:gd name="connsiteX19-1513" fmla="*/ 13373100 w 30079950"/>
                    <a:gd name="connsiteY19-1514" fmla="*/ 2203450 h 4762500"/>
                    <a:gd name="connsiteX20-1515" fmla="*/ 13906500 w 30079950"/>
                    <a:gd name="connsiteY20-1516" fmla="*/ 3155950 h 4762500"/>
                    <a:gd name="connsiteX21-1517" fmla="*/ 14439900 w 30079950"/>
                    <a:gd name="connsiteY21-1518" fmla="*/ 3841750 h 4762500"/>
                    <a:gd name="connsiteX22-1519" fmla="*/ 14668500 w 30079950"/>
                    <a:gd name="connsiteY22-1520" fmla="*/ 3346450 h 4762500"/>
                    <a:gd name="connsiteX23-1521" fmla="*/ 14516100 w 30079950"/>
                    <a:gd name="connsiteY23-1522" fmla="*/ 2660650 h 4762500"/>
                    <a:gd name="connsiteX24-1523" fmla="*/ 14592300 w 30079950"/>
                    <a:gd name="connsiteY24-1524" fmla="*/ 1974850 h 4762500"/>
                    <a:gd name="connsiteX25-1525" fmla="*/ 14935200 w 30079950"/>
                    <a:gd name="connsiteY25-1526" fmla="*/ 1479550 h 4762500"/>
                    <a:gd name="connsiteX26-1527" fmla="*/ 15621000 w 30079950"/>
                    <a:gd name="connsiteY26-1528" fmla="*/ 1136650 h 4762500"/>
                    <a:gd name="connsiteX27-1529" fmla="*/ 16992600 w 30079950"/>
                    <a:gd name="connsiteY27-1530" fmla="*/ 717550 h 4762500"/>
                    <a:gd name="connsiteX28-1531" fmla="*/ 19278600 w 30079950"/>
                    <a:gd name="connsiteY28-1532" fmla="*/ 488950 h 4762500"/>
                    <a:gd name="connsiteX29-1533" fmla="*/ 21640800 w 30079950"/>
                    <a:gd name="connsiteY29-1534" fmla="*/ 603250 h 4762500"/>
                    <a:gd name="connsiteX30-1535" fmla="*/ 23202900 w 30079950"/>
                    <a:gd name="connsiteY30-1536" fmla="*/ 1212850 h 4762500"/>
                    <a:gd name="connsiteX31-1537" fmla="*/ 24079200 w 30079950"/>
                    <a:gd name="connsiteY31-1538" fmla="*/ 2241550 h 4762500"/>
                    <a:gd name="connsiteX32-1539" fmla="*/ 24460200 w 30079950"/>
                    <a:gd name="connsiteY32-1540" fmla="*/ 2889250 h 4762500"/>
                    <a:gd name="connsiteX33-1541" fmla="*/ 24955500 w 30079950"/>
                    <a:gd name="connsiteY33-1542" fmla="*/ 2660650 h 4762500"/>
                    <a:gd name="connsiteX34-1543" fmla="*/ 26312836 w 30079950"/>
                    <a:gd name="connsiteY34-1544" fmla="*/ 1918866 h 4762500"/>
                    <a:gd name="connsiteX35-1545" fmla="*/ 27736800 w 30079950"/>
                    <a:gd name="connsiteY35-1546" fmla="*/ 2012950 h 4762500"/>
                    <a:gd name="connsiteX36-1547" fmla="*/ 28879800 w 30079950"/>
                    <a:gd name="connsiteY36-1548" fmla="*/ 2127250 h 4762500"/>
                    <a:gd name="connsiteX37-1549" fmla="*/ 29641800 w 30079950"/>
                    <a:gd name="connsiteY37-1550" fmla="*/ 2127250 h 4762500"/>
                    <a:gd name="connsiteX38-1551" fmla="*/ 30060900 w 30079950"/>
                    <a:gd name="connsiteY38-1552" fmla="*/ 1174750 h 4762500"/>
                    <a:gd name="connsiteX39-1553" fmla="*/ 29527500 w 30079950"/>
                    <a:gd name="connsiteY39-1554" fmla="*/ 603250 h 4762500"/>
                    <a:gd name="connsiteX40-1555" fmla="*/ 27241500 w 30079950"/>
                    <a:gd name="connsiteY40-1556" fmla="*/ 488950 h 4762500"/>
                    <a:gd name="connsiteX41-1557" fmla="*/ 25031700 w 30079950"/>
                    <a:gd name="connsiteY41-1558" fmla="*/ 336550 h 4762500"/>
                    <a:gd name="connsiteX42-1559" fmla="*/ 23469600 w 30079950"/>
                    <a:gd name="connsiteY42-1560" fmla="*/ 260350 h 4762500"/>
                    <a:gd name="connsiteX43-1561" fmla="*/ 20726400 w 30079950"/>
                    <a:gd name="connsiteY43-1562" fmla="*/ 69850 h 4762500"/>
                    <a:gd name="connsiteX44-1563" fmla="*/ 18707100 w 30079950"/>
                    <a:gd name="connsiteY44-1564" fmla="*/ 69850 h 4762500"/>
                    <a:gd name="connsiteX45-1565" fmla="*/ 16611600 w 30079950"/>
                    <a:gd name="connsiteY45-1566" fmla="*/ 488950 h 4762500"/>
                    <a:gd name="connsiteX46-1567" fmla="*/ 14478000 w 30079950"/>
                    <a:gd name="connsiteY46-1568" fmla="*/ 1060450 h 4762500"/>
                    <a:gd name="connsiteX47-1569" fmla="*/ 11263164 w 30079950"/>
                    <a:gd name="connsiteY47-1570" fmla="*/ 1198786 h 4762500"/>
                    <a:gd name="connsiteX48-1571" fmla="*/ 9258300 w 30079950"/>
                    <a:gd name="connsiteY48-1572" fmla="*/ 565150 h 4762500"/>
                    <a:gd name="connsiteX49-1573" fmla="*/ 6591300 w 30079950"/>
                    <a:gd name="connsiteY49-1574" fmla="*/ 336550 h 4762500"/>
                    <a:gd name="connsiteX50-1575" fmla="*/ 2819400 w 30079950"/>
                    <a:gd name="connsiteY50-1576" fmla="*/ 565150 h 4762500"/>
                    <a:gd name="connsiteX51-1577" fmla="*/ 1219200 w 30079950"/>
                    <a:gd name="connsiteY51-1578" fmla="*/ 1022350 h 4762500"/>
                    <a:gd name="connsiteX52-1579" fmla="*/ 190500 w 30079950"/>
                    <a:gd name="connsiteY52-1580" fmla="*/ 1022350 h 4762500"/>
                    <a:gd name="connsiteX53-1581" fmla="*/ 76200 w 30079950"/>
                    <a:gd name="connsiteY53-1582" fmla="*/ 2241550 h 4762500"/>
                    <a:gd name="connsiteX0-1583" fmla="*/ 76200 w 30079950"/>
                    <a:gd name="connsiteY0-1584" fmla="*/ 2241550 h 4762500"/>
                    <a:gd name="connsiteX1-1585" fmla="*/ 1104900 w 30079950"/>
                    <a:gd name="connsiteY1-1586" fmla="*/ 4070350 h 4762500"/>
                    <a:gd name="connsiteX2-1587" fmla="*/ 1524000 w 30079950"/>
                    <a:gd name="connsiteY2-1588" fmla="*/ 4679950 h 4762500"/>
                    <a:gd name="connsiteX3-1589" fmla="*/ 2095500 w 30079950"/>
                    <a:gd name="connsiteY3-1590" fmla="*/ 4565650 h 4762500"/>
                    <a:gd name="connsiteX4-1591" fmla="*/ 2057400 w 30079950"/>
                    <a:gd name="connsiteY4-1592" fmla="*/ 3841750 h 4762500"/>
                    <a:gd name="connsiteX5-1593" fmla="*/ 1981200 w 30079950"/>
                    <a:gd name="connsiteY5-1594" fmla="*/ 2432050 h 4762500"/>
                    <a:gd name="connsiteX6-1595" fmla="*/ 2400300 w 30079950"/>
                    <a:gd name="connsiteY6-1596" fmla="*/ 1555750 h 4762500"/>
                    <a:gd name="connsiteX7-1597" fmla="*/ 3733800 w 30079950"/>
                    <a:gd name="connsiteY7-1598" fmla="*/ 908050 h 4762500"/>
                    <a:gd name="connsiteX8-1599" fmla="*/ 5715000 w 30079950"/>
                    <a:gd name="connsiteY8-1600" fmla="*/ 755650 h 4762500"/>
                    <a:gd name="connsiteX9-1601" fmla="*/ 8420100 w 30079950"/>
                    <a:gd name="connsiteY9-1602" fmla="*/ 869950 h 4762500"/>
                    <a:gd name="connsiteX10-1603" fmla="*/ 10363200 w 30079950"/>
                    <a:gd name="connsiteY10-1604" fmla="*/ 1479550 h 4762500"/>
                    <a:gd name="connsiteX11-1605" fmla="*/ 10903124 w 30079950"/>
                    <a:gd name="connsiteY11-1606" fmla="*/ 1990874 h 4762500"/>
                    <a:gd name="connsiteX12-1607" fmla="*/ 10903124 w 30079950"/>
                    <a:gd name="connsiteY12-1608" fmla="*/ 2998986 h 4762500"/>
                    <a:gd name="connsiteX13-1609" fmla="*/ 10668000 w 30079950"/>
                    <a:gd name="connsiteY13-1610" fmla="*/ 3803650 h 4762500"/>
                    <a:gd name="connsiteX14-1611" fmla="*/ 11125200 w 30079950"/>
                    <a:gd name="connsiteY14-1612" fmla="*/ 4146550 h 4762500"/>
                    <a:gd name="connsiteX15-1613" fmla="*/ 11582400 w 30079950"/>
                    <a:gd name="connsiteY15-1614" fmla="*/ 3613150 h 4762500"/>
                    <a:gd name="connsiteX16-1615" fmla="*/ 11887200 w 30079950"/>
                    <a:gd name="connsiteY16-1616" fmla="*/ 2736850 h 4762500"/>
                    <a:gd name="connsiteX17-1617" fmla="*/ 12268200 w 30079950"/>
                    <a:gd name="connsiteY17-1618" fmla="*/ 2241550 h 4762500"/>
                    <a:gd name="connsiteX18-1619" fmla="*/ 12839700 w 30079950"/>
                    <a:gd name="connsiteY18-1620" fmla="*/ 2089150 h 4762500"/>
                    <a:gd name="connsiteX19-1621" fmla="*/ 13373100 w 30079950"/>
                    <a:gd name="connsiteY19-1622" fmla="*/ 2203450 h 4762500"/>
                    <a:gd name="connsiteX20-1623" fmla="*/ 13906500 w 30079950"/>
                    <a:gd name="connsiteY20-1624" fmla="*/ 3155950 h 4762500"/>
                    <a:gd name="connsiteX21-1625" fmla="*/ 14439900 w 30079950"/>
                    <a:gd name="connsiteY21-1626" fmla="*/ 3841750 h 4762500"/>
                    <a:gd name="connsiteX22-1627" fmla="*/ 14668500 w 30079950"/>
                    <a:gd name="connsiteY22-1628" fmla="*/ 3346450 h 4762500"/>
                    <a:gd name="connsiteX23-1629" fmla="*/ 14516100 w 30079950"/>
                    <a:gd name="connsiteY23-1630" fmla="*/ 2660650 h 4762500"/>
                    <a:gd name="connsiteX24-1631" fmla="*/ 14592300 w 30079950"/>
                    <a:gd name="connsiteY24-1632" fmla="*/ 1974850 h 4762500"/>
                    <a:gd name="connsiteX25-1633" fmla="*/ 14935200 w 30079950"/>
                    <a:gd name="connsiteY25-1634" fmla="*/ 1479550 h 4762500"/>
                    <a:gd name="connsiteX26-1635" fmla="*/ 15621000 w 30079950"/>
                    <a:gd name="connsiteY26-1636" fmla="*/ 1136650 h 4762500"/>
                    <a:gd name="connsiteX27-1637" fmla="*/ 16992600 w 30079950"/>
                    <a:gd name="connsiteY27-1638" fmla="*/ 717550 h 4762500"/>
                    <a:gd name="connsiteX28-1639" fmla="*/ 19278600 w 30079950"/>
                    <a:gd name="connsiteY28-1640" fmla="*/ 488950 h 4762500"/>
                    <a:gd name="connsiteX29-1641" fmla="*/ 21640800 w 30079950"/>
                    <a:gd name="connsiteY29-1642" fmla="*/ 603250 h 4762500"/>
                    <a:gd name="connsiteX30-1643" fmla="*/ 23202900 w 30079950"/>
                    <a:gd name="connsiteY30-1644" fmla="*/ 1212850 h 4762500"/>
                    <a:gd name="connsiteX31-1645" fmla="*/ 24079200 w 30079950"/>
                    <a:gd name="connsiteY31-1646" fmla="*/ 2241550 h 4762500"/>
                    <a:gd name="connsiteX32-1647" fmla="*/ 24460200 w 30079950"/>
                    <a:gd name="connsiteY32-1648" fmla="*/ 2889250 h 4762500"/>
                    <a:gd name="connsiteX33-1649" fmla="*/ 24955500 w 30079950"/>
                    <a:gd name="connsiteY33-1650" fmla="*/ 2660650 h 4762500"/>
                    <a:gd name="connsiteX34-1651" fmla="*/ 26312836 w 30079950"/>
                    <a:gd name="connsiteY34-1652" fmla="*/ 1918866 h 4762500"/>
                    <a:gd name="connsiteX35-1653" fmla="*/ 27736800 w 30079950"/>
                    <a:gd name="connsiteY35-1654" fmla="*/ 2012950 h 4762500"/>
                    <a:gd name="connsiteX36-1655" fmla="*/ 28879800 w 30079950"/>
                    <a:gd name="connsiteY36-1656" fmla="*/ 2127250 h 4762500"/>
                    <a:gd name="connsiteX37-1657" fmla="*/ 29641800 w 30079950"/>
                    <a:gd name="connsiteY37-1658" fmla="*/ 2127250 h 4762500"/>
                    <a:gd name="connsiteX38-1659" fmla="*/ 30060900 w 30079950"/>
                    <a:gd name="connsiteY38-1660" fmla="*/ 1174750 h 4762500"/>
                    <a:gd name="connsiteX39-1661" fmla="*/ 29527500 w 30079950"/>
                    <a:gd name="connsiteY39-1662" fmla="*/ 603250 h 4762500"/>
                    <a:gd name="connsiteX40-1663" fmla="*/ 27241500 w 30079950"/>
                    <a:gd name="connsiteY40-1664" fmla="*/ 488950 h 4762500"/>
                    <a:gd name="connsiteX41-1665" fmla="*/ 25031700 w 30079950"/>
                    <a:gd name="connsiteY41-1666" fmla="*/ 336550 h 4762500"/>
                    <a:gd name="connsiteX42-1667" fmla="*/ 23469600 w 30079950"/>
                    <a:gd name="connsiteY42-1668" fmla="*/ 260350 h 4762500"/>
                    <a:gd name="connsiteX43-1669" fmla="*/ 20726400 w 30079950"/>
                    <a:gd name="connsiteY43-1670" fmla="*/ 69850 h 4762500"/>
                    <a:gd name="connsiteX44-1671" fmla="*/ 18707100 w 30079950"/>
                    <a:gd name="connsiteY44-1672" fmla="*/ 69850 h 4762500"/>
                    <a:gd name="connsiteX45-1673" fmla="*/ 16611600 w 30079950"/>
                    <a:gd name="connsiteY45-1674" fmla="*/ 488950 h 4762500"/>
                    <a:gd name="connsiteX46-1675" fmla="*/ 14478000 w 30079950"/>
                    <a:gd name="connsiteY46-1676" fmla="*/ 1060450 h 4762500"/>
                    <a:gd name="connsiteX47-1677" fmla="*/ 11263164 w 30079950"/>
                    <a:gd name="connsiteY47-1678" fmla="*/ 1198786 h 4762500"/>
                    <a:gd name="connsiteX48-1679" fmla="*/ 9258300 w 30079950"/>
                    <a:gd name="connsiteY48-1680" fmla="*/ 565150 h 4762500"/>
                    <a:gd name="connsiteX49-1681" fmla="*/ 6591300 w 30079950"/>
                    <a:gd name="connsiteY49-1682" fmla="*/ 336550 h 4762500"/>
                    <a:gd name="connsiteX50-1683" fmla="*/ 2819400 w 30079950"/>
                    <a:gd name="connsiteY50-1684" fmla="*/ 565150 h 4762500"/>
                    <a:gd name="connsiteX51-1685" fmla="*/ 1219200 w 30079950"/>
                    <a:gd name="connsiteY51-1686" fmla="*/ 1022350 h 4762500"/>
                    <a:gd name="connsiteX52-1687" fmla="*/ 190500 w 30079950"/>
                    <a:gd name="connsiteY52-1688" fmla="*/ 1022350 h 4762500"/>
                    <a:gd name="connsiteX53-1689" fmla="*/ 76200 w 30079950"/>
                    <a:gd name="connsiteY53-1690" fmla="*/ 2241550 h 4762500"/>
                    <a:gd name="connsiteX0-1691" fmla="*/ 76200 w 30079950"/>
                    <a:gd name="connsiteY0-1692" fmla="*/ 2241550 h 4762500"/>
                    <a:gd name="connsiteX1-1693" fmla="*/ 1104900 w 30079950"/>
                    <a:gd name="connsiteY1-1694" fmla="*/ 4070350 h 4762500"/>
                    <a:gd name="connsiteX2-1695" fmla="*/ 1524000 w 30079950"/>
                    <a:gd name="connsiteY2-1696" fmla="*/ 4679950 h 4762500"/>
                    <a:gd name="connsiteX3-1697" fmla="*/ 2095500 w 30079950"/>
                    <a:gd name="connsiteY3-1698" fmla="*/ 4565650 h 4762500"/>
                    <a:gd name="connsiteX4-1699" fmla="*/ 2057400 w 30079950"/>
                    <a:gd name="connsiteY4-1700" fmla="*/ 3841750 h 4762500"/>
                    <a:gd name="connsiteX5-1701" fmla="*/ 1981200 w 30079950"/>
                    <a:gd name="connsiteY5-1702" fmla="*/ 2432050 h 4762500"/>
                    <a:gd name="connsiteX6-1703" fmla="*/ 2400300 w 30079950"/>
                    <a:gd name="connsiteY6-1704" fmla="*/ 1555750 h 4762500"/>
                    <a:gd name="connsiteX7-1705" fmla="*/ 3733800 w 30079950"/>
                    <a:gd name="connsiteY7-1706" fmla="*/ 908050 h 4762500"/>
                    <a:gd name="connsiteX8-1707" fmla="*/ 5715000 w 30079950"/>
                    <a:gd name="connsiteY8-1708" fmla="*/ 755650 h 4762500"/>
                    <a:gd name="connsiteX9-1709" fmla="*/ 8420100 w 30079950"/>
                    <a:gd name="connsiteY9-1710" fmla="*/ 869950 h 4762500"/>
                    <a:gd name="connsiteX10-1711" fmla="*/ 10363200 w 30079950"/>
                    <a:gd name="connsiteY10-1712" fmla="*/ 1479550 h 4762500"/>
                    <a:gd name="connsiteX11-1713" fmla="*/ 10903124 w 30079950"/>
                    <a:gd name="connsiteY11-1714" fmla="*/ 1990874 h 4762500"/>
                    <a:gd name="connsiteX12-1715" fmla="*/ 10903124 w 30079950"/>
                    <a:gd name="connsiteY12-1716" fmla="*/ 2998986 h 4762500"/>
                    <a:gd name="connsiteX13-1717" fmla="*/ 10543084 w 30079950"/>
                    <a:gd name="connsiteY13-1718" fmla="*/ 3791074 h 4762500"/>
                    <a:gd name="connsiteX14-1719" fmla="*/ 11125200 w 30079950"/>
                    <a:gd name="connsiteY14-1720" fmla="*/ 4146550 h 4762500"/>
                    <a:gd name="connsiteX15-1721" fmla="*/ 11582400 w 30079950"/>
                    <a:gd name="connsiteY15-1722" fmla="*/ 3613150 h 4762500"/>
                    <a:gd name="connsiteX16-1723" fmla="*/ 11887200 w 30079950"/>
                    <a:gd name="connsiteY16-1724" fmla="*/ 2736850 h 4762500"/>
                    <a:gd name="connsiteX17-1725" fmla="*/ 12268200 w 30079950"/>
                    <a:gd name="connsiteY17-1726" fmla="*/ 2241550 h 4762500"/>
                    <a:gd name="connsiteX18-1727" fmla="*/ 12839700 w 30079950"/>
                    <a:gd name="connsiteY18-1728" fmla="*/ 2089150 h 4762500"/>
                    <a:gd name="connsiteX19-1729" fmla="*/ 13373100 w 30079950"/>
                    <a:gd name="connsiteY19-1730" fmla="*/ 2203450 h 4762500"/>
                    <a:gd name="connsiteX20-1731" fmla="*/ 13906500 w 30079950"/>
                    <a:gd name="connsiteY20-1732" fmla="*/ 3155950 h 4762500"/>
                    <a:gd name="connsiteX21-1733" fmla="*/ 14439900 w 30079950"/>
                    <a:gd name="connsiteY21-1734" fmla="*/ 3841750 h 4762500"/>
                    <a:gd name="connsiteX22-1735" fmla="*/ 14668500 w 30079950"/>
                    <a:gd name="connsiteY22-1736" fmla="*/ 3346450 h 4762500"/>
                    <a:gd name="connsiteX23-1737" fmla="*/ 14516100 w 30079950"/>
                    <a:gd name="connsiteY23-1738" fmla="*/ 2660650 h 4762500"/>
                    <a:gd name="connsiteX24-1739" fmla="*/ 14592300 w 30079950"/>
                    <a:gd name="connsiteY24-1740" fmla="*/ 1974850 h 4762500"/>
                    <a:gd name="connsiteX25-1741" fmla="*/ 14935200 w 30079950"/>
                    <a:gd name="connsiteY25-1742" fmla="*/ 1479550 h 4762500"/>
                    <a:gd name="connsiteX26-1743" fmla="*/ 15621000 w 30079950"/>
                    <a:gd name="connsiteY26-1744" fmla="*/ 1136650 h 4762500"/>
                    <a:gd name="connsiteX27-1745" fmla="*/ 16992600 w 30079950"/>
                    <a:gd name="connsiteY27-1746" fmla="*/ 717550 h 4762500"/>
                    <a:gd name="connsiteX28-1747" fmla="*/ 19278600 w 30079950"/>
                    <a:gd name="connsiteY28-1748" fmla="*/ 488950 h 4762500"/>
                    <a:gd name="connsiteX29-1749" fmla="*/ 21640800 w 30079950"/>
                    <a:gd name="connsiteY29-1750" fmla="*/ 603250 h 4762500"/>
                    <a:gd name="connsiteX30-1751" fmla="*/ 23202900 w 30079950"/>
                    <a:gd name="connsiteY30-1752" fmla="*/ 1212850 h 4762500"/>
                    <a:gd name="connsiteX31-1753" fmla="*/ 24079200 w 30079950"/>
                    <a:gd name="connsiteY31-1754" fmla="*/ 2241550 h 4762500"/>
                    <a:gd name="connsiteX32-1755" fmla="*/ 24460200 w 30079950"/>
                    <a:gd name="connsiteY32-1756" fmla="*/ 2889250 h 4762500"/>
                    <a:gd name="connsiteX33-1757" fmla="*/ 24955500 w 30079950"/>
                    <a:gd name="connsiteY33-1758" fmla="*/ 2660650 h 4762500"/>
                    <a:gd name="connsiteX34-1759" fmla="*/ 26312836 w 30079950"/>
                    <a:gd name="connsiteY34-1760" fmla="*/ 1918866 h 4762500"/>
                    <a:gd name="connsiteX35-1761" fmla="*/ 27736800 w 30079950"/>
                    <a:gd name="connsiteY35-1762" fmla="*/ 2012950 h 4762500"/>
                    <a:gd name="connsiteX36-1763" fmla="*/ 28879800 w 30079950"/>
                    <a:gd name="connsiteY36-1764" fmla="*/ 2127250 h 4762500"/>
                    <a:gd name="connsiteX37-1765" fmla="*/ 29641800 w 30079950"/>
                    <a:gd name="connsiteY37-1766" fmla="*/ 2127250 h 4762500"/>
                    <a:gd name="connsiteX38-1767" fmla="*/ 30060900 w 30079950"/>
                    <a:gd name="connsiteY38-1768" fmla="*/ 1174750 h 4762500"/>
                    <a:gd name="connsiteX39-1769" fmla="*/ 29527500 w 30079950"/>
                    <a:gd name="connsiteY39-1770" fmla="*/ 603250 h 4762500"/>
                    <a:gd name="connsiteX40-1771" fmla="*/ 27241500 w 30079950"/>
                    <a:gd name="connsiteY40-1772" fmla="*/ 488950 h 4762500"/>
                    <a:gd name="connsiteX41-1773" fmla="*/ 25031700 w 30079950"/>
                    <a:gd name="connsiteY41-1774" fmla="*/ 336550 h 4762500"/>
                    <a:gd name="connsiteX42-1775" fmla="*/ 23469600 w 30079950"/>
                    <a:gd name="connsiteY42-1776" fmla="*/ 260350 h 4762500"/>
                    <a:gd name="connsiteX43-1777" fmla="*/ 20726400 w 30079950"/>
                    <a:gd name="connsiteY43-1778" fmla="*/ 69850 h 4762500"/>
                    <a:gd name="connsiteX44-1779" fmla="*/ 18707100 w 30079950"/>
                    <a:gd name="connsiteY44-1780" fmla="*/ 69850 h 4762500"/>
                    <a:gd name="connsiteX45-1781" fmla="*/ 16611600 w 30079950"/>
                    <a:gd name="connsiteY45-1782" fmla="*/ 488950 h 4762500"/>
                    <a:gd name="connsiteX46-1783" fmla="*/ 14478000 w 30079950"/>
                    <a:gd name="connsiteY46-1784" fmla="*/ 1060450 h 4762500"/>
                    <a:gd name="connsiteX47-1785" fmla="*/ 11263164 w 30079950"/>
                    <a:gd name="connsiteY47-1786" fmla="*/ 1198786 h 4762500"/>
                    <a:gd name="connsiteX48-1787" fmla="*/ 9258300 w 30079950"/>
                    <a:gd name="connsiteY48-1788" fmla="*/ 565150 h 4762500"/>
                    <a:gd name="connsiteX49-1789" fmla="*/ 6591300 w 30079950"/>
                    <a:gd name="connsiteY49-1790" fmla="*/ 336550 h 4762500"/>
                    <a:gd name="connsiteX50-1791" fmla="*/ 2819400 w 30079950"/>
                    <a:gd name="connsiteY50-1792" fmla="*/ 565150 h 4762500"/>
                    <a:gd name="connsiteX51-1793" fmla="*/ 1219200 w 30079950"/>
                    <a:gd name="connsiteY51-1794" fmla="*/ 1022350 h 4762500"/>
                    <a:gd name="connsiteX52-1795" fmla="*/ 190500 w 30079950"/>
                    <a:gd name="connsiteY52-1796" fmla="*/ 1022350 h 4762500"/>
                    <a:gd name="connsiteX53-1797" fmla="*/ 76200 w 30079950"/>
                    <a:gd name="connsiteY53-1798" fmla="*/ 2241550 h 4762500"/>
                    <a:gd name="connsiteX0-1799" fmla="*/ 76200 w 30079950"/>
                    <a:gd name="connsiteY0-1800" fmla="*/ 2241550 h 4762500"/>
                    <a:gd name="connsiteX1-1801" fmla="*/ 1104900 w 30079950"/>
                    <a:gd name="connsiteY1-1802" fmla="*/ 4070350 h 4762500"/>
                    <a:gd name="connsiteX2-1803" fmla="*/ 1524000 w 30079950"/>
                    <a:gd name="connsiteY2-1804" fmla="*/ 4679950 h 4762500"/>
                    <a:gd name="connsiteX3-1805" fmla="*/ 2095500 w 30079950"/>
                    <a:gd name="connsiteY3-1806" fmla="*/ 4565650 h 4762500"/>
                    <a:gd name="connsiteX4-1807" fmla="*/ 2057400 w 30079950"/>
                    <a:gd name="connsiteY4-1808" fmla="*/ 3841750 h 4762500"/>
                    <a:gd name="connsiteX5-1809" fmla="*/ 1981200 w 30079950"/>
                    <a:gd name="connsiteY5-1810" fmla="*/ 2432050 h 4762500"/>
                    <a:gd name="connsiteX6-1811" fmla="*/ 2400300 w 30079950"/>
                    <a:gd name="connsiteY6-1812" fmla="*/ 1555750 h 4762500"/>
                    <a:gd name="connsiteX7-1813" fmla="*/ 3733800 w 30079950"/>
                    <a:gd name="connsiteY7-1814" fmla="*/ 908050 h 4762500"/>
                    <a:gd name="connsiteX8-1815" fmla="*/ 5715000 w 30079950"/>
                    <a:gd name="connsiteY8-1816" fmla="*/ 755650 h 4762500"/>
                    <a:gd name="connsiteX9-1817" fmla="*/ 8420100 w 30079950"/>
                    <a:gd name="connsiteY9-1818" fmla="*/ 869950 h 4762500"/>
                    <a:gd name="connsiteX10-1819" fmla="*/ 10363200 w 30079950"/>
                    <a:gd name="connsiteY10-1820" fmla="*/ 1479550 h 4762500"/>
                    <a:gd name="connsiteX11-1821" fmla="*/ 10903124 w 30079950"/>
                    <a:gd name="connsiteY11-1822" fmla="*/ 1990874 h 4762500"/>
                    <a:gd name="connsiteX12-1823" fmla="*/ 10831116 w 30079950"/>
                    <a:gd name="connsiteY12-1824" fmla="*/ 2998986 h 4762500"/>
                    <a:gd name="connsiteX13-1825" fmla="*/ 10543084 w 30079950"/>
                    <a:gd name="connsiteY13-1826" fmla="*/ 3791074 h 4762500"/>
                    <a:gd name="connsiteX14-1827" fmla="*/ 11125200 w 30079950"/>
                    <a:gd name="connsiteY14-1828" fmla="*/ 4146550 h 4762500"/>
                    <a:gd name="connsiteX15-1829" fmla="*/ 11582400 w 30079950"/>
                    <a:gd name="connsiteY15-1830" fmla="*/ 3613150 h 4762500"/>
                    <a:gd name="connsiteX16-1831" fmla="*/ 11887200 w 30079950"/>
                    <a:gd name="connsiteY16-1832" fmla="*/ 2736850 h 4762500"/>
                    <a:gd name="connsiteX17-1833" fmla="*/ 12268200 w 30079950"/>
                    <a:gd name="connsiteY17-1834" fmla="*/ 2241550 h 4762500"/>
                    <a:gd name="connsiteX18-1835" fmla="*/ 12839700 w 30079950"/>
                    <a:gd name="connsiteY18-1836" fmla="*/ 2089150 h 4762500"/>
                    <a:gd name="connsiteX19-1837" fmla="*/ 13373100 w 30079950"/>
                    <a:gd name="connsiteY19-1838" fmla="*/ 2203450 h 4762500"/>
                    <a:gd name="connsiteX20-1839" fmla="*/ 13906500 w 30079950"/>
                    <a:gd name="connsiteY20-1840" fmla="*/ 3155950 h 4762500"/>
                    <a:gd name="connsiteX21-1841" fmla="*/ 14439900 w 30079950"/>
                    <a:gd name="connsiteY21-1842" fmla="*/ 3841750 h 4762500"/>
                    <a:gd name="connsiteX22-1843" fmla="*/ 14668500 w 30079950"/>
                    <a:gd name="connsiteY22-1844" fmla="*/ 3346450 h 4762500"/>
                    <a:gd name="connsiteX23-1845" fmla="*/ 14516100 w 30079950"/>
                    <a:gd name="connsiteY23-1846" fmla="*/ 2660650 h 4762500"/>
                    <a:gd name="connsiteX24-1847" fmla="*/ 14592300 w 30079950"/>
                    <a:gd name="connsiteY24-1848" fmla="*/ 1974850 h 4762500"/>
                    <a:gd name="connsiteX25-1849" fmla="*/ 14935200 w 30079950"/>
                    <a:gd name="connsiteY25-1850" fmla="*/ 1479550 h 4762500"/>
                    <a:gd name="connsiteX26-1851" fmla="*/ 15621000 w 30079950"/>
                    <a:gd name="connsiteY26-1852" fmla="*/ 1136650 h 4762500"/>
                    <a:gd name="connsiteX27-1853" fmla="*/ 16992600 w 30079950"/>
                    <a:gd name="connsiteY27-1854" fmla="*/ 717550 h 4762500"/>
                    <a:gd name="connsiteX28-1855" fmla="*/ 19278600 w 30079950"/>
                    <a:gd name="connsiteY28-1856" fmla="*/ 488950 h 4762500"/>
                    <a:gd name="connsiteX29-1857" fmla="*/ 21640800 w 30079950"/>
                    <a:gd name="connsiteY29-1858" fmla="*/ 603250 h 4762500"/>
                    <a:gd name="connsiteX30-1859" fmla="*/ 23202900 w 30079950"/>
                    <a:gd name="connsiteY30-1860" fmla="*/ 1212850 h 4762500"/>
                    <a:gd name="connsiteX31-1861" fmla="*/ 24079200 w 30079950"/>
                    <a:gd name="connsiteY31-1862" fmla="*/ 2241550 h 4762500"/>
                    <a:gd name="connsiteX32-1863" fmla="*/ 24460200 w 30079950"/>
                    <a:gd name="connsiteY32-1864" fmla="*/ 2889250 h 4762500"/>
                    <a:gd name="connsiteX33-1865" fmla="*/ 24955500 w 30079950"/>
                    <a:gd name="connsiteY33-1866" fmla="*/ 2660650 h 4762500"/>
                    <a:gd name="connsiteX34-1867" fmla="*/ 26312836 w 30079950"/>
                    <a:gd name="connsiteY34-1868" fmla="*/ 1918866 h 4762500"/>
                    <a:gd name="connsiteX35-1869" fmla="*/ 27736800 w 30079950"/>
                    <a:gd name="connsiteY35-1870" fmla="*/ 2012950 h 4762500"/>
                    <a:gd name="connsiteX36-1871" fmla="*/ 28879800 w 30079950"/>
                    <a:gd name="connsiteY36-1872" fmla="*/ 2127250 h 4762500"/>
                    <a:gd name="connsiteX37-1873" fmla="*/ 29641800 w 30079950"/>
                    <a:gd name="connsiteY37-1874" fmla="*/ 2127250 h 4762500"/>
                    <a:gd name="connsiteX38-1875" fmla="*/ 30060900 w 30079950"/>
                    <a:gd name="connsiteY38-1876" fmla="*/ 1174750 h 4762500"/>
                    <a:gd name="connsiteX39-1877" fmla="*/ 29527500 w 30079950"/>
                    <a:gd name="connsiteY39-1878" fmla="*/ 603250 h 4762500"/>
                    <a:gd name="connsiteX40-1879" fmla="*/ 27241500 w 30079950"/>
                    <a:gd name="connsiteY40-1880" fmla="*/ 488950 h 4762500"/>
                    <a:gd name="connsiteX41-1881" fmla="*/ 25031700 w 30079950"/>
                    <a:gd name="connsiteY41-1882" fmla="*/ 336550 h 4762500"/>
                    <a:gd name="connsiteX42-1883" fmla="*/ 23469600 w 30079950"/>
                    <a:gd name="connsiteY42-1884" fmla="*/ 260350 h 4762500"/>
                    <a:gd name="connsiteX43-1885" fmla="*/ 20726400 w 30079950"/>
                    <a:gd name="connsiteY43-1886" fmla="*/ 69850 h 4762500"/>
                    <a:gd name="connsiteX44-1887" fmla="*/ 18707100 w 30079950"/>
                    <a:gd name="connsiteY44-1888" fmla="*/ 69850 h 4762500"/>
                    <a:gd name="connsiteX45-1889" fmla="*/ 16611600 w 30079950"/>
                    <a:gd name="connsiteY45-1890" fmla="*/ 488950 h 4762500"/>
                    <a:gd name="connsiteX46-1891" fmla="*/ 14478000 w 30079950"/>
                    <a:gd name="connsiteY46-1892" fmla="*/ 1060450 h 4762500"/>
                    <a:gd name="connsiteX47-1893" fmla="*/ 11263164 w 30079950"/>
                    <a:gd name="connsiteY47-1894" fmla="*/ 1198786 h 4762500"/>
                    <a:gd name="connsiteX48-1895" fmla="*/ 9258300 w 30079950"/>
                    <a:gd name="connsiteY48-1896" fmla="*/ 565150 h 4762500"/>
                    <a:gd name="connsiteX49-1897" fmla="*/ 6591300 w 30079950"/>
                    <a:gd name="connsiteY49-1898" fmla="*/ 336550 h 4762500"/>
                    <a:gd name="connsiteX50-1899" fmla="*/ 2819400 w 30079950"/>
                    <a:gd name="connsiteY50-1900" fmla="*/ 565150 h 4762500"/>
                    <a:gd name="connsiteX51-1901" fmla="*/ 1219200 w 30079950"/>
                    <a:gd name="connsiteY51-1902" fmla="*/ 1022350 h 4762500"/>
                    <a:gd name="connsiteX52-1903" fmla="*/ 190500 w 30079950"/>
                    <a:gd name="connsiteY52-1904" fmla="*/ 1022350 h 4762500"/>
                    <a:gd name="connsiteX53-1905" fmla="*/ 76200 w 30079950"/>
                    <a:gd name="connsiteY53-1906" fmla="*/ 2241550 h 4762500"/>
                    <a:gd name="connsiteX0-1907" fmla="*/ 76200 w 30079950"/>
                    <a:gd name="connsiteY0-1908" fmla="*/ 2241550 h 4762500"/>
                    <a:gd name="connsiteX1-1909" fmla="*/ 1104900 w 30079950"/>
                    <a:gd name="connsiteY1-1910" fmla="*/ 4070350 h 4762500"/>
                    <a:gd name="connsiteX2-1911" fmla="*/ 1524000 w 30079950"/>
                    <a:gd name="connsiteY2-1912" fmla="*/ 4679950 h 4762500"/>
                    <a:gd name="connsiteX3-1913" fmla="*/ 2095500 w 30079950"/>
                    <a:gd name="connsiteY3-1914" fmla="*/ 4565650 h 4762500"/>
                    <a:gd name="connsiteX4-1915" fmla="*/ 2057400 w 30079950"/>
                    <a:gd name="connsiteY4-1916" fmla="*/ 3841750 h 4762500"/>
                    <a:gd name="connsiteX5-1917" fmla="*/ 1981200 w 30079950"/>
                    <a:gd name="connsiteY5-1918" fmla="*/ 2432050 h 4762500"/>
                    <a:gd name="connsiteX6-1919" fmla="*/ 2400300 w 30079950"/>
                    <a:gd name="connsiteY6-1920" fmla="*/ 1555750 h 4762500"/>
                    <a:gd name="connsiteX7-1921" fmla="*/ 3733800 w 30079950"/>
                    <a:gd name="connsiteY7-1922" fmla="*/ 908050 h 4762500"/>
                    <a:gd name="connsiteX8-1923" fmla="*/ 5715000 w 30079950"/>
                    <a:gd name="connsiteY8-1924" fmla="*/ 755650 h 4762500"/>
                    <a:gd name="connsiteX9-1925" fmla="*/ 8420100 w 30079950"/>
                    <a:gd name="connsiteY9-1926" fmla="*/ 869950 h 4762500"/>
                    <a:gd name="connsiteX10-1927" fmla="*/ 10363200 w 30079950"/>
                    <a:gd name="connsiteY10-1928" fmla="*/ 1479550 h 4762500"/>
                    <a:gd name="connsiteX11-1929" fmla="*/ 10903124 w 30079950"/>
                    <a:gd name="connsiteY11-1930" fmla="*/ 1990874 h 4762500"/>
                    <a:gd name="connsiteX12-1931" fmla="*/ 10831116 w 30079950"/>
                    <a:gd name="connsiteY12-1932" fmla="*/ 2998986 h 4762500"/>
                    <a:gd name="connsiteX13-1933" fmla="*/ 10543084 w 30079950"/>
                    <a:gd name="connsiteY13-1934" fmla="*/ 3791074 h 4762500"/>
                    <a:gd name="connsiteX14-1935" fmla="*/ 11125200 w 30079950"/>
                    <a:gd name="connsiteY14-1936" fmla="*/ 4146550 h 4762500"/>
                    <a:gd name="connsiteX15-1937" fmla="*/ 11582400 w 30079950"/>
                    <a:gd name="connsiteY15-1938" fmla="*/ 3613150 h 4762500"/>
                    <a:gd name="connsiteX16-1939" fmla="*/ 11887200 w 30079950"/>
                    <a:gd name="connsiteY16-1940" fmla="*/ 2736850 h 4762500"/>
                    <a:gd name="connsiteX17-1941" fmla="*/ 12268200 w 30079950"/>
                    <a:gd name="connsiteY17-1942" fmla="*/ 2241550 h 4762500"/>
                    <a:gd name="connsiteX18-1943" fmla="*/ 12839700 w 30079950"/>
                    <a:gd name="connsiteY18-1944" fmla="*/ 2089150 h 4762500"/>
                    <a:gd name="connsiteX19-1945" fmla="*/ 13373100 w 30079950"/>
                    <a:gd name="connsiteY19-1946" fmla="*/ 2203450 h 4762500"/>
                    <a:gd name="connsiteX20-1947" fmla="*/ 13999468 w 30079950"/>
                    <a:gd name="connsiteY20-1948" fmla="*/ 3431034 h 4762500"/>
                    <a:gd name="connsiteX21-1949" fmla="*/ 14439900 w 30079950"/>
                    <a:gd name="connsiteY21-1950" fmla="*/ 3841750 h 4762500"/>
                    <a:gd name="connsiteX22-1951" fmla="*/ 14668500 w 30079950"/>
                    <a:gd name="connsiteY22-1952" fmla="*/ 3346450 h 4762500"/>
                    <a:gd name="connsiteX23-1953" fmla="*/ 14516100 w 30079950"/>
                    <a:gd name="connsiteY23-1954" fmla="*/ 2660650 h 4762500"/>
                    <a:gd name="connsiteX24-1955" fmla="*/ 14592300 w 30079950"/>
                    <a:gd name="connsiteY24-1956" fmla="*/ 1974850 h 4762500"/>
                    <a:gd name="connsiteX25-1957" fmla="*/ 14935200 w 30079950"/>
                    <a:gd name="connsiteY25-1958" fmla="*/ 1479550 h 4762500"/>
                    <a:gd name="connsiteX26-1959" fmla="*/ 15621000 w 30079950"/>
                    <a:gd name="connsiteY26-1960" fmla="*/ 1136650 h 4762500"/>
                    <a:gd name="connsiteX27-1961" fmla="*/ 16992600 w 30079950"/>
                    <a:gd name="connsiteY27-1962" fmla="*/ 717550 h 4762500"/>
                    <a:gd name="connsiteX28-1963" fmla="*/ 19278600 w 30079950"/>
                    <a:gd name="connsiteY28-1964" fmla="*/ 488950 h 4762500"/>
                    <a:gd name="connsiteX29-1965" fmla="*/ 21640800 w 30079950"/>
                    <a:gd name="connsiteY29-1966" fmla="*/ 603250 h 4762500"/>
                    <a:gd name="connsiteX30-1967" fmla="*/ 23202900 w 30079950"/>
                    <a:gd name="connsiteY30-1968" fmla="*/ 1212850 h 4762500"/>
                    <a:gd name="connsiteX31-1969" fmla="*/ 24079200 w 30079950"/>
                    <a:gd name="connsiteY31-1970" fmla="*/ 2241550 h 4762500"/>
                    <a:gd name="connsiteX32-1971" fmla="*/ 24460200 w 30079950"/>
                    <a:gd name="connsiteY32-1972" fmla="*/ 2889250 h 4762500"/>
                    <a:gd name="connsiteX33-1973" fmla="*/ 24955500 w 30079950"/>
                    <a:gd name="connsiteY33-1974" fmla="*/ 2660650 h 4762500"/>
                    <a:gd name="connsiteX34-1975" fmla="*/ 26312836 w 30079950"/>
                    <a:gd name="connsiteY34-1976" fmla="*/ 1918866 h 4762500"/>
                    <a:gd name="connsiteX35-1977" fmla="*/ 27736800 w 30079950"/>
                    <a:gd name="connsiteY35-1978" fmla="*/ 2012950 h 4762500"/>
                    <a:gd name="connsiteX36-1979" fmla="*/ 28879800 w 30079950"/>
                    <a:gd name="connsiteY36-1980" fmla="*/ 2127250 h 4762500"/>
                    <a:gd name="connsiteX37-1981" fmla="*/ 29641800 w 30079950"/>
                    <a:gd name="connsiteY37-1982" fmla="*/ 2127250 h 4762500"/>
                    <a:gd name="connsiteX38-1983" fmla="*/ 30060900 w 30079950"/>
                    <a:gd name="connsiteY38-1984" fmla="*/ 1174750 h 4762500"/>
                    <a:gd name="connsiteX39-1985" fmla="*/ 29527500 w 30079950"/>
                    <a:gd name="connsiteY39-1986" fmla="*/ 603250 h 4762500"/>
                    <a:gd name="connsiteX40-1987" fmla="*/ 27241500 w 30079950"/>
                    <a:gd name="connsiteY40-1988" fmla="*/ 488950 h 4762500"/>
                    <a:gd name="connsiteX41-1989" fmla="*/ 25031700 w 30079950"/>
                    <a:gd name="connsiteY41-1990" fmla="*/ 336550 h 4762500"/>
                    <a:gd name="connsiteX42-1991" fmla="*/ 23469600 w 30079950"/>
                    <a:gd name="connsiteY42-1992" fmla="*/ 260350 h 4762500"/>
                    <a:gd name="connsiteX43-1993" fmla="*/ 20726400 w 30079950"/>
                    <a:gd name="connsiteY43-1994" fmla="*/ 69850 h 4762500"/>
                    <a:gd name="connsiteX44-1995" fmla="*/ 18707100 w 30079950"/>
                    <a:gd name="connsiteY44-1996" fmla="*/ 69850 h 4762500"/>
                    <a:gd name="connsiteX45-1997" fmla="*/ 16611600 w 30079950"/>
                    <a:gd name="connsiteY45-1998" fmla="*/ 488950 h 4762500"/>
                    <a:gd name="connsiteX46-1999" fmla="*/ 14478000 w 30079950"/>
                    <a:gd name="connsiteY46-2000" fmla="*/ 1060450 h 4762500"/>
                    <a:gd name="connsiteX47-2001" fmla="*/ 11263164 w 30079950"/>
                    <a:gd name="connsiteY47-2002" fmla="*/ 1198786 h 4762500"/>
                    <a:gd name="connsiteX48-2003" fmla="*/ 9258300 w 30079950"/>
                    <a:gd name="connsiteY48-2004" fmla="*/ 565150 h 4762500"/>
                    <a:gd name="connsiteX49-2005" fmla="*/ 6591300 w 30079950"/>
                    <a:gd name="connsiteY49-2006" fmla="*/ 336550 h 4762500"/>
                    <a:gd name="connsiteX50-2007" fmla="*/ 2819400 w 30079950"/>
                    <a:gd name="connsiteY50-2008" fmla="*/ 565150 h 4762500"/>
                    <a:gd name="connsiteX51-2009" fmla="*/ 1219200 w 30079950"/>
                    <a:gd name="connsiteY51-2010" fmla="*/ 1022350 h 4762500"/>
                    <a:gd name="connsiteX52-2011" fmla="*/ 190500 w 30079950"/>
                    <a:gd name="connsiteY52-2012" fmla="*/ 1022350 h 4762500"/>
                    <a:gd name="connsiteX53-2013" fmla="*/ 76200 w 30079950"/>
                    <a:gd name="connsiteY53-2014" fmla="*/ 2241550 h 4762500"/>
                    <a:gd name="connsiteX0-2015" fmla="*/ 76200 w 30079950"/>
                    <a:gd name="connsiteY0-2016" fmla="*/ 2241550 h 4762500"/>
                    <a:gd name="connsiteX1-2017" fmla="*/ 1104900 w 30079950"/>
                    <a:gd name="connsiteY1-2018" fmla="*/ 4070350 h 4762500"/>
                    <a:gd name="connsiteX2-2019" fmla="*/ 1524000 w 30079950"/>
                    <a:gd name="connsiteY2-2020" fmla="*/ 4679950 h 4762500"/>
                    <a:gd name="connsiteX3-2021" fmla="*/ 2095500 w 30079950"/>
                    <a:gd name="connsiteY3-2022" fmla="*/ 4565650 h 4762500"/>
                    <a:gd name="connsiteX4-2023" fmla="*/ 2118148 w 30079950"/>
                    <a:gd name="connsiteY4-2024" fmla="*/ 4007098 h 4762500"/>
                    <a:gd name="connsiteX5-2025" fmla="*/ 1981200 w 30079950"/>
                    <a:gd name="connsiteY5-2026" fmla="*/ 2432050 h 4762500"/>
                    <a:gd name="connsiteX6-2027" fmla="*/ 2400300 w 30079950"/>
                    <a:gd name="connsiteY6-2028" fmla="*/ 1555750 h 4762500"/>
                    <a:gd name="connsiteX7-2029" fmla="*/ 3733800 w 30079950"/>
                    <a:gd name="connsiteY7-2030" fmla="*/ 908050 h 4762500"/>
                    <a:gd name="connsiteX8-2031" fmla="*/ 5715000 w 30079950"/>
                    <a:gd name="connsiteY8-2032" fmla="*/ 755650 h 4762500"/>
                    <a:gd name="connsiteX9-2033" fmla="*/ 8420100 w 30079950"/>
                    <a:gd name="connsiteY9-2034" fmla="*/ 869950 h 4762500"/>
                    <a:gd name="connsiteX10-2035" fmla="*/ 10363200 w 30079950"/>
                    <a:gd name="connsiteY10-2036" fmla="*/ 1479550 h 4762500"/>
                    <a:gd name="connsiteX11-2037" fmla="*/ 10903124 w 30079950"/>
                    <a:gd name="connsiteY11-2038" fmla="*/ 1990874 h 4762500"/>
                    <a:gd name="connsiteX12-2039" fmla="*/ 10831116 w 30079950"/>
                    <a:gd name="connsiteY12-2040" fmla="*/ 2998986 h 4762500"/>
                    <a:gd name="connsiteX13-2041" fmla="*/ 10543084 w 30079950"/>
                    <a:gd name="connsiteY13-2042" fmla="*/ 3791074 h 4762500"/>
                    <a:gd name="connsiteX14-2043" fmla="*/ 11125200 w 30079950"/>
                    <a:gd name="connsiteY14-2044" fmla="*/ 4146550 h 4762500"/>
                    <a:gd name="connsiteX15-2045" fmla="*/ 11582400 w 30079950"/>
                    <a:gd name="connsiteY15-2046" fmla="*/ 3613150 h 4762500"/>
                    <a:gd name="connsiteX16-2047" fmla="*/ 11887200 w 30079950"/>
                    <a:gd name="connsiteY16-2048" fmla="*/ 2736850 h 4762500"/>
                    <a:gd name="connsiteX17-2049" fmla="*/ 12268200 w 30079950"/>
                    <a:gd name="connsiteY17-2050" fmla="*/ 2241550 h 4762500"/>
                    <a:gd name="connsiteX18-2051" fmla="*/ 12839700 w 30079950"/>
                    <a:gd name="connsiteY18-2052" fmla="*/ 2089150 h 4762500"/>
                    <a:gd name="connsiteX19-2053" fmla="*/ 13373100 w 30079950"/>
                    <a:gd name="connsiteY19-2054" fmla="*/ 2203450 h 4762500"/>
                    <a:gd name="connsiteX20-2055" fmla="*/ 13999468 w 30079950"/>
                    <a:gd name="connsiteY20-2056" fmla="*/ 3431034 h 4762500"/>
                    <a:gd name="connsiteX21-2057" fmla="*/ 14439900 w 30079950"/>
                    <a:gd name="connsiteY21-2058" fmla="*/ 3841750 h 4762500"/>
                    <a:gd name="connsiteX22-2059" fmla="*/ 14668500 w 30079950"/>
                    <a:gd name="connsiteY22-2060" fmla="*/ 3346450 h 4762500"/>
                    <a:gd name="connsiteX23-2061" fmla="*/ 14516100 w 30079950"/>
                    <a:gd name="connsiteY23-2062" fmla="*/ 2660650 h 4762500"/>
                    <a:gd name="connsiteX24-2063" fmla="*/ 14592300 w 30079950"/>
                    <a:gd name="connsiteY24-2064" fmla="*/ 1974850 h 4762500"/>
                    <a:gd name="connsiteX25-2065" fmla="*/ 14935200 w 30079950"/>
                    <a:gd name="connsiteY25-2066" fmla="*/ 1479550 h 4762500"/>
                    <a:gd name="connsiteX26-2067" fmla="*/ 15621000 w 30079950"/>
                    <a:gd name="connsiteY26-2068" fmla="*/ 1136650 h 4762500"/>
                    <a:gd name="connsiteX27-2069" fmla="*/ 16992600 w 30079950"/>
                    <a:gd name="connsiteY27-2070" fmla="*/ 717550 h 4762500"/>
                    <a:gd name="connsiteX28-2071" fmla="*/ 19278600 w 30079950"/>
                    <a:gd name="connsiteY28-2072" fmla="*/ 488950 h 4762500"/>
                    <a:gd name="connsiteX29-2073" fmla="*/ 21640800 w 30079950"/>
                    <a:gd name="connsiteY29-2074" fmla="*/ 603250 h 4762500"/>
                    <a:gd name="connsiteX30-2075" fmla="*/ 23202900 w 30079950"/>
                    <a:gd name="connsiteY30-2076" fmla="*/ 1212850 h 4762500"/>
                    <a:gd name="connsiteX31-2077" fmla="*/ 24079200 w 30079950"/>
                    <a:gd name="connsiteY31-2078" fmla="*/ 2241550 h 4762500"/>
                    <a:gd name="connsiteX32-2079" fmla="*/ 24460200 w 30079950"/>
                    <a:gd name="connsiteY32-2080" fmla="*/ 2889250 h 4762500"/>
                    <a:gd name="connsiteX33-2081" fmla="*/ 24955500 w 30079950"/>
                    <a:gd name="connsiteY33-2082" fmla="*/ 2660650 h 4762500"/>
                    <a:gd name="connsiteX34-2083" fmla="*/ 26312836 w 30079950"/>
                    <a:gd name="connsiteY34-2084" fmla="*/ 1918866 h 4762500"/>
                    <a:gd name="connsiteX35-2085" fmla="*/ 27736800 w 30079950"/>
                    <a:gd name="connsiteY35-2086" fmla="*/ 2012950 h 4762500"/>
                    <a:gd name="connsiteX36-2087" fmla="*/ 28879800 w 30079950"/>
                    <a:gd name="connsiteY36-2088" fmla="*/ 2127250 h 4762500"/>
                    <a:gd name="connsiteX37-2089" fmla="*/ 29641800 w 30079950"/>
                    <a:gd name="connsiteY37-2090" fmla="*/ 2127250 h 4762500"/>
                    <a:gd name="connsiteX38-2091" fmla="*/ 30060900 w 30079950"/>
                    <a:gd name="connsiteY38-2092" fmla="*/ 1174750 h 4762500"/>
                    <a:gd name="connsiteX39-2093" fmla="*/ 29527500 w 30079950"/>
                    <a:gd name="connsiteY39-2094" fmla="*/ 603250 h 4762500"/>
                    <a:gd name="connsiteX40-2095" fmla="*/ 27241500 w 30079950"/>
                    <a:gd name="connsiteY40-2096" fmla="*/ 488950 h 4762500"/>
                    <a:gd name="connsiteX41-2097" fmla="*/ 25031700 w 30079950"/>
                    <a:gd name="connsiteY41-2098" fmla="*/ 336550 h 4762500"/>
                    <a:gd name="connsiteX42-2099" fmla="*/ 23469600 w 30079950"/>
                    <a:gd name="connsiteY42-2100" fmla="*/ 260350 h 4762500"/>
                    <a:gd name="connsiteX43-2101" fmla="*/ 20726400 w 30079950"/>
                    <a:gd name="connsiteY43-2102" fmla="*/ 69850 h 4762500"/>
                    <a:gd name="connsiteX44-2103" fmla="*/ 18707100 w 30079950"/>
                    <a:gd name="connsiteY44-2104" fmla="*/ 69850 h 4762500"/>
                    <a:gd name="connsiteX45-2105" fmla="*/ 16611600 w 30079950"/>
                    <a:gd name="connsiteY45-2106" fmla="*/ 488950 h 4762500"/>
                    <a:gd name="connsiteX46-2107" fmla="*/ 14478000 w 30079950"/>
                    <a:gd name="connsiteY46-2108" fmla="*/ 1060450 h 4762500"/>
                    <a:gd name="connsiteX47-2109" fmla="*/ 11263164 w 30079950"/>
                    <a:gd name="connsiteY47-2110" fmla="*/ 1198786 h 4762500"/>
                    <a:gd name="connsiteX48-2111" fmla="*/ 9258300 w 30079950"/>
                    <a:gd name="connsiteY48-2112" fmla="*/ 565150 h 4762500"/>
                    <a:gd name="connsiteX49-2113" fmla="*/ 6591300 w 30079950"/>
                    <a:gd name="connsiteY49-2114" fmla="*/ 336550 h 4762500"/>
                    <a:gd name="connsiteX50-2115" fmla="*/ 2819400 w 30079950"/>
                    <a:gd name="connsiteY50-2116" fmla="*/ 565150 h 4762500"/>
                    <a:gd name="connsiteX51-2117" fmla="*/ 1219200 w 30079950"/>
                    <a:gd name="connsiteY51-2118" fmla="*/ 1022350 h 4762500"/>
                    <a:gd name="connsiteX52-2119" fmla="*/ 190500 w 30079950"/>
                    <a:gd name="connsiteY52-2120" fmla="*/ 1022350 h 4762500"/>
                    <a:gd name="connsiteX53-2121" fmla="*/ 76200 w 30079950"/>
                    <a:gd name="connsiteY53-2122" fmla="*/ 2241550 h 4762500"/>
                    <a:gd name="connsiteX0-2123" fmla="*/ 76200 w 30079950"/>
                    <a:gd name="connsiteY0-2124" fmla="*/ 2241550 h 4762500"/>
                    <a:gd name="connsiteX1-2125" fmla="*/ 1104900 w 30079950"/>
                    <a:gd name="connsiteY1-2126" fmla="*/ 4070350 h 4762500"/>
                    <a:gd name="connsiteX2-2127" fmla="*/ 1524000 w 30079950"/>
                    <a:gd name="connsiteY2-2128" fmla="*/ 4679950 h 4762500"/>
                    <a:gd name="connsiteX3-2129" fmla="*/ 2095500 w 30079950"/>
                    <a:gd name="connsiteY3-2130" fmla="*/ 4565650 h 4762500"/>
                    <a:gd name="connsiteX4-2131" fmla="*/ 2118148 w 30079950"/>
                    <a:gd name="connsiteY4-2132" fmla="*/ 4007098 h 4762500"/>
                    <a:gd name="connsiteX5-2133" fmla="*/ 1981200 w 30079950"/>
                    <a:gd name="connsiteY5-2134" fmla="*/ 2432050 h 4762500"/>
                    <a:gd name="connsiteX6-2135" fmla="*/ 2400300 w 30079950"/>
                    <a:gd name="connsiteY6-2136" fmla="*/ 1555750 h 4762500"/>
                    <a:gd name="connsiteX7-2137" fmla="*/ 3733800 w 30079950"/>
                    <a:gd name="connsiteY7-2138" fmla="*/ 908050 h 4762500"/>
                    <a:gd name="connsiteX8-2139" fmla="*/ 5715000 w 30079950"/>
                    <a:gd name="connsiteY8-2140" fmla="*/ 755650 h 4762500"/>
                    <a:gd name="connsiteX9-2141" fmla="*/ 8420100 w 30079950"/>
                    <a:gd name="connsiteY9-2142" fmla="*/ 869950 h 4762500"/>
                    <a:gd name="connsiteX10-2143" fmla="*/ 10363200 w 30079950"/>
                    <a:gd name="connsiteY10-2144" fmla="*/ 1479550 h 4762500"/>
                    <a:gd name="connsiteX11-2145" fmla="*/ 10903124 w 30079950"/>
                    <a:gd name="connsiteY11-2146" fmla="*/ 1990874 h 4762500"/>
                    <a:gd name="connsiteX12-2147" fmla="*/ 10831116 w 30079950"/>
                    <a:gd name="connsiteY12-2148" fmla="*/ 2998986 h 4762500"/>
                    <a:gd name="connsiteX13-2149" fmla="*/ 10543084 w 30079950"/>
                    <a:gd name="connsiteY13-2150" fmla="*/ 3791074 h 4762500"/>
                    <a:gd name="connsiteX14-2151" fmla="*/ 11125200 w 30079950"/>
                    <a:gd name="connsiteY14-2152" fmla="*/ 4146550 h 4762500"/>
                    <a:gd name="connsiteX15-2153" fmla="*/ 11582400 w 30079950"/>
                    <a:gd name="connsiteY15-2154" fmla="*/ 3613150 h 4762500"/>
                    <a:gd name="connsiteX16-2155" fmla="*/ 11887200 w 30079950"/>
                    <a:gd name="connsiteY16-2156" fmla="*/ 2736850 h 4762500"/>
                    <a:gd name="connsiteX17-2157" fmla="*/ 12268200 w 30079950"/>
                    <a:gd name="connsiteY17-2158" fmla="*/ 2241550 h 4762500"/>
                    <a:gd name="connsiteX18-2159" fmla="*/ 12839700 w 30079950"/>
                    <a:gd name="connsiteY18-2160" fmla="*/ 2089150 h 4762500"/>
                    <a:gd name="connsiteX19-2161" fmla="*/ 13373100 w 30079950"/>
                    <a:gd name="connsiteY19-2162" fmla="*/ 2203450 h 4762500"/>
                    <a:gd name="connsiteX20-2163" fmla="*/ 13999468 w 30079950"/>
                    <a:gd name="connsiteY20-2164" fmla="*/ 3431034 h 4762500"/>
                    <a:gd name="connsiteX21-2165" fmla="*/ 14439900 w 30079950"/>
                    <a:gd name="connsiteY21-2166" fmla="*/ 3841750 h 4762500"/>
                    <a:gd name="connsiteX22-2167" fmla="*/ 14668500 w 30079950"/>
                    <a:gd name="connsiteY22-2168" fmla="*/ 3346450 h 4762500"/>
                    <a:gd name="connsiteX23-2169" fmla="*/ 14516100 w 30079950"/>
                    <a:gd name="connsiteY23-2170" fmla="*/ 2660650 h 4762500"/>
                    <a:gd name="connsiteX24-2171" fmla="*/ 14592300 w 30079950"/>
                    <a:gd name="connsiteY24-2172" fmla="*/ 1974850 h 4762500"/>
                    <a:gd name="connsiteX25-2173" fmla="*/ 14935200 w 30079950"/>
                    <a:gd name="connsiteY25-2174" fmla="*/ 1479550 h 4762500"/>
                    <a:gd name="connsiteX26-2175" fmla="*/ 15621000 w 30079950"/>
                    <a:gd name="connsiteY26-2176" fmla="*/ 1136650 h 4762500"/>
                    <a:gd name="connsiteX27-2177" fmla="*/ 16992600 w 30079950"/>
                    <a:gd name="connsiteY27-2178" fmla="*/ 717550 h 4762500"/>
                    <a:gd name="connsiteX28-2179" fmla="*/ 19278600 w 30079950"/>
                    <a:gd name="connsiteY28-2180" fmla="*/ 488950 h 4762500"/>
                    <a:gd name="connsiteX29-2181" fmla="*/ 21640800 w 30079950"/>
                    <a:gd name="connsiteY29-2182" fmla="*/ 603250 h 4762500"/>
                    <a:gd name="connsiteX30-2183" fmla="*/ 23202900 w 30079950"/>
                    <a:gd name="connsiteY30-2184" fmla="*/ 1212850 h 4762500"/>
                    <a:gd name="connsiteX31-2185" fmla="*/ 24079200 w 30079950"/>
                    <a:gd name="connsiteY31-2186" fmla="*/ 2241550 h 4762500"/>
                    <a:gd name="connsiteX32-2187" fmla="*/ 24460200 w 30079950"/>
                    <a:gd name="connsiteY32-2188" fmla="*/ 2889250 h 4762500"/>
                    <a:gd name="connsiteX33-2189" fmla="*/ 24955500 w 30079950"/>
                    <a:gd name="connsiteY33-2190" fmla="*/ 2660650 h 4762500"/>
                    <a:gd name="connsiteX34-2191" fmla="*/ 26312836 w 30079950"/>
                    <a:gd name="connsiteY34-2192" fmla="*/ 1918866 h 4762500"/>
                    <a:gd name="connsiteX35-2193" fmla="*/ 27736800 w 30079950"/>
                    <a:gd name="connsiteY35-2194" fmla="*/ 2012950 h 4762500"/>
                    <a:gd name="connsiteX36-2195" fmla="*/ 28879800 w 30079950"/>
                    <a:gd name="connsiteY36-2196" fmla="*/ 2127250 h 4762500"/>
                    <a:gd name="connsiteX37-2197" fmla="*/ 29641800 w 30079950"/>
                    <a:gd name="connsiteY37-2198" fmla="*/ 2127250 h 4762500"/>
                    <a:gd name="connsiteX38-2199" fmla="*/ 30060900 w 30079950"/>
                    <a:gd name="connsiteY38-2200" fmla="*/ 1174750 h 4762500"/>
                    <a:gd name="connsiteX39-2201" fmla="*/ 29527500 w 30079950"/>
                    <a:gd name="connsiteY39-2202" fmla="*/ 603250 h 4762500"/>
                    <a:gd name="connsiteX40-2203" fmla="*/ 27241500 w 30079950"/>
                    <a:gd name="connsiteY40-2204" fmla="*/ 488950 h 4762500"/>
                    <a:gd name="connsiteX41-2205" fmla="*/ 25031700 w 30079950"/>
                    <a:gd name="connsiteY41-2206" fmla="*/ 336550 h 4762500"/>
                    <a:gd name="connsiteX42-2207" fmla="*/ 23469600 w 30079950"/>
                    <a:gd name="connsiteY42-2208" fmla="*/ 260350 h 4762500"/>
                    <a:gd name="connsiteX43-2209" fmla="*/ 20726400 w 30079950"/>
                    <a:gd name="connsiteY43-2210" fmla="*/ 69850 h 4762500"/>
                    <a:gd name="connsiteX44-2211" fmla="*/ 18707100 w 30079950"/>
                    <a:gd name="connsiteY44-2212" fmla="*/ 69850 h 4762500"/>
                    <a:gd name="connsiteX45-2213" fmla="*/ 16611600 w 30079950"/>
                    <a:gd name="connsiteY45-2214" fmla="*/ 488950 h 4762500"/>
                    <a:gd name="connsiteX46-2215" fmla="*/ 14478000 w 30079950"/>
                    <a:gd name="connsiteY46-2216" fmla="*/ 1060450 h 4762500"/>
                    <a:gd name="connsiteX47-2217" fmla="*/ 11263164 w 30079950"/>
                    <a:gd name="connsiteY47-2218" fmla="*/ 1198786 h 4762500"/>
                    <a:gd name="connsiteX48-2219" fmla="*/ 9258300 w 30079950"/>
                    <a:gd name="connsiteY48-2220" fmla="*/ 565150 h 4762500"/>
                    <a:gd name="connsiteX49-2221" fmla="*/ 6591300 w 30079950"/>
                    <a:gd name="connsiteY49-2222" fmla="*/ 336550 h 4762500"/>
                    <a:gd name="connsiteX50-2223" fmla="*/ 2819400 w 30079950"/>
                    <a:gd name="connsiteY50-2224" fmla="*/ 565150 h 4762500"/>
                    <a:gd name="connsiteX51-2225" fmla="*/ 1219200 w 30079950"/>
                    <a:gd name="connsiteY51-2226" fmla="*/ 1022350 h 4762500"/>
                    <a:gd name="connsiteX52-2227" fmla="*/ 190500 w 30079950"/>
                    <a:gd name="connsiteY52-2228" fmla="*/ 1022350 h 4762500"/>
                    <a:gd name="connsiteX53-2229" fmla="*/ 76200 w 30079950"/>
                    <a:gd name="connsiteY53-2230" fmla="*/ 2241550 h 4762500"/>
                    <a:gd name="connsiteX0-2231" fmla="*/ 163610 w 30167360"/>
                    <a:gd name="connsiteY0-2232" fmla="*/ 2241550 h 4762500"/>
                    <a:gd name="connsiteX1-2233" fmla="*/ 1192310 w 30167360"/>
                    <a:gd name="connsiteY1-2234" fmla="*/ 4070350 h 4762500"/>
                    <a:gd name="connsiteX2-2235" fmla="*/ 1611410 w 30167360"/>
                    <a:gd name="connsiteY2-2236" fmla="*/ 4679950 h 4762500"/>
                    <a:gd name="connsiteX3-2237" fmla="*/ 2182910 w 30167360"/>
                    <a:gd name="connsiteY3-2238" fmla="*/ 4565650 h 4762500"/>
                    <a:gd name="connsiteX4-2239" fmla="*/ 2205558 w 30167360"/>
                    <a:gd name="connsiteY4-2240" fmla="*/ 4007098 h 4762500"/>
                    <a:gd name="connsiteX5-2241" fmla="*/ 2068610 w 30167360"/>
                    <a:gd name="connsiteY5-2242" fmla="*/ 2432050 h 4762500"/>
                    <a:gd name="connsiteX6-2243" fmla="*/ 2487710 w 30167360"/>
                    <a:gd name="connsiteY6-2244" fmla="*/ 1555750 h 4762500"/>
                    <a:gd name="connsiteX7-2245" fmla="*/ 3821210 w 30167360"/>
                    <a:gd name="connsiteY7-2246" fmla="*/ 908050 h 4762500"/>
                    <a:gd name="connsiteX8-2247" fmla="*/ 5802410 w 30167360"/>
                    <a:gd name="connsiteY8-2248" fmla="*/ 755650 h 4762500"/>
                    <a:gd name="connsiteX9-2249" fmla="*/ 8507510 w 30167360"/>
                    <a:gd name="connsiteY9-2250" fmla="*/ 869950 h 4762500"/>
                    <a:gd name="connsiteX10-2251" fmla="*/ 10450610 w 30167360"/>
                    <a:gd name="connsiteY10-2252" fmla="*/ 1479550 h 4762500"/>
                    <a:gd name="connsiteX11-2253" fmla="*/ 10990534 w 30167360"/>
                    <a:gd name="connsiteY11-2254" fmla="*/ 1990874 h 4762500"/>
                    <a:gd name="connsiteX12-2255" fmla="*/ 10918526 w 30167360"/>
                    <a:gd name="connsiteY12-2256" fmla="*/ 2998986 h 4762500"/>
                    <a:gd name="connsiteX13-2257" fmla="*/ 10630494 w 30167360"/>
                    <a:gd name="connsiteY13-2258" fmla="*/ 3791074 h 4762500"/>
                    <a:gd name="connsiteX14-2259" fmla="*/ 11212610 w 30167360"/>
                    <a:gd name="connsiteY14-2260" fmla="*/ 4146550 h 4762500"/>
                    <a:gd name="connsiteX15-2261" fmla="*/ 11669810 w 30167360"/>
                    <a:gd name="connsiteY15-2262" fmla="*/ 3613150 h 4762500"/>
                    <a:gd name="connsiteX16-2263" fmla="*/ 11974610 w 30167360"/>
                    <a:gd name="connsiteY16-2264" fmla="*/ 2736850 h 4762500"/>
                    <a:gd name="connsiteX17-2265" fmla="*/ 12355610 w 30167360"/>
                    <a:gd name="connsiteY17-2266" fmla="*/ 2241550 h 4762500"/>
                    <a:gd name="connsiteX18-2267" fmla="*/ 12927110 w 30167360"/>
                    <a:gd name="connsiteY18-2268" fmla="*/ 2089150 h 4762500"/>
                    <a:gd name="connsiteX19-2269" fmla="*/ 13460510 w 30167360"/>
                    <a:gd name="connsiteY19-2270" fmla="*/ 2203450 h 4762500"/>
                    <a:gd name="connsiteX20-2271" fmla="*/ 14086878 w 30167360"/>
                    <a:gd name="connsiteY20-2272" fmla="*/ 3431034 h 4762500"/>
                    <a:gd name="connsiteX21-2273" fmla="*/ 14527310 w 30167360"/>
                    <a:gd name="connsiteY21-2274" fmla="*/ 3841750 h 4762500"/>
                    <a:gd name="connsiteX22-2275" fmla="*/ 14755910 w 30167360"/>
                    <a:gd name="connsiteY22-2276" fmla="*/ 3346450 h 4762500"/>
                    <a:gd name="connsiteX23-2277" fmla="*/ 14603510 w 30167360"/>
                    <a:gd name="connsiteY23-2278" fmla="*/ 2660650 h 4762500"/>
                    <a:gd name="connsiteX24-2279" fmla="*/ 14679710 w 30167360"/>
                    <a:gd name="connsiteY24-2280" fmla="*/ 1974850 h 4762500"/>
                    <a:gd name="connsiteX25-2281" fmla="*/ 15022610 w 30167360"/>
                    <a:gd name="connsiteY25-2282" fmla="*/ 1479550 h 4762500"/>
                    <a:gd name="connsiteX26-2283" fmla="*/ 15708410 w 30167360"/>
                    <a:gd name="connsiteY26-2284" fmla="*/ 1136650 h 4762500"/>
                    <a:gd name="connsiteX27-2285" fmla="*/ 17080010 w 30167360"/>
                    <a:gd name="connsiteY27-2286" fmla="*/ 717550 h 4762500"/>
                    <a:gd name="connsiteX28-2287" fmla="*/ 19366010 w 30167360"/>
                    <a:gd name="connsiteY28-2288" fmla="*/ 488950 h 4762500"/>
                    <a:gd name="connsiteX29-2289" fmla="*/ 21728210 w 30167360"/>
                    <a:gd name="connsiteY29-2290" fmla="*/ 603250 h 4762500"/>
                    <a:gd name="connsiteX30-2291" fmla="*/ 23290310 w 30167360"/>
                    <a:gd name="connsiteY30-2292" fmla="*/ 1212850 h 4762500"/>
                    <a:gd name="connsiteX31-2293" fmla="*/ 24166610 w 30167360"/>
                    <a:gd name="connsiteY31-2294" fmla="*/ 2241550 h 4762500"/>
                    <a:gd name="connsiteX32-2295" fmla="*/ 24547610 w 30167360"/>
                    <a:gd name="connsiteY32-2296" fmla="*/ 2889250 h 4762500"/>
                    <a:gd name="connsiteX33-2297" fmla="*/ 25042910 w 30167360"/>
                    <a:gd name="connsiteY33-2298" fmla="*/ 2660650 h 4762500"/>
                    <a:gd name="connsiteX34-2299" fmla="*/ 26400246 w 30167360"/>
                    <a:gd name="connsiteY34-2300" fmla="*/ 1918866 h 4762500"/>
                    <a:gd name="connsiteX35-2301" fmla="*/ 27824210 w 30167360"/>
                    <a:gd name="connsiteY35-2302" fmla="*/ 2012950 h 4762500"/>
                    <a:gd name="connsiteX36-2303" fmla="*/ 28967210 w 30167360"/>
                    <a:gd name="connsiteY36-2304" fmla="*/ 2127250 h 4762500"/>
                    <a:gd name="connsiteX37-2305" fmla="*/ 29729210 w 30167360"/>
                    <a:gd name="connsiteY37-2306" fmla="*/ 2127250 h 4762500"/>
                    <a:gd name="connsiteX38-2307" fmla="*/ 30148310 w 30167360"/>
                    <a:gd name="connsiteY38-2308" fmla="*/ 1174750 h 4762500"/>
                    <a:gd name="connsiteX39-2309" fmla="*/ 29614910 w 30167360"/>
                    <a:gd name="connsiteY39-2310" fmla="*/ 603250 h 4762500"/>
                    <a:gd name="connsiteX40-2311" fmla="*/ 27328910 w 30167360"/>
                    <a:gd name="connsiteY40-2312" fmla="*/ 488950 h 4762500"/>
                    <a:gd name="connsiteX41-2313" fmla="*/ 25119110 w 30167360"/>
                    <a:gd name="connsiteY41-2314" fmla="*/ 336550 h 4762500"/>
                    <a:gd name="connsiteX42-2315" fmla="*/ 23557010 w 30167360"/>
                    <a:gd name="connsiteY42-2316" fmla="*/ 260350 h 4762500"/>
                    <a:gd name="connsiteX43-2317" fmla="*/ 20813810 w 30167360"/>
                    <a:gd name="connsiteY43-2318" fmla="*/ 69850 h 4762500"/>
                    <a:gd name="connsiteX44-2319" fmla="*/ 18794510 w 30167360"/>
                    <a:gd name="connsiteY44-2320" fmla="*/ 69850 h 4762500"/>
                    <a:gd name="connsiteX45-2321" fmla="*/ 16699010 w 30167360"/>
                    <a:gd name="connsiteY45-2322" fmla="*/ 488950 h 4762500"/>
                    <a:gd name="connsiteX46-2323" fmla="*/ 14565410 w 30167360"/>
                    <a:gd name="connsiteY46-2324" fmla="*/ 1060450 h 4762500"/>
                    <a:gd name="connsiteX47-2325" fmla="*/ 11350574 w 30167360"/>
                    <a:gd name="connsiteY47-2326" fmla="*/ 1198786 h 4762500"/>
                    <a:gd name="connsiteX48-2327" fmla="*/ 9345710 w 30167360"/>
                    <a:gd name="connsiteY48-2328" fmla="*/ 565150 h 4762500"/>
                    <a:gd name="connsiteX49-2329" fmla="*/ 6678710 w 30167360"/>
                    <a:gd name="connsiteY49-2330" fmla="*/ 336550 h 4762500"/>
                    <a:gd name="connsiteX50-2331" fmla="*/ 2906810 w 30167360"/>
                    <a:gd name="connsiteY50-2332" fmla="*/ 565150 h 4762500"/>
                    <a:gd name="connsiteX51-2333" fmla="*/ 1306610 w 30167360"/>
                    <a:gd name="connsiteY51-2334" fmla="*/ 1022350 h 4762500"/>
                    <a:gd name="connsiteX52-2335" fmla="*/ 277910 w 30167360"/>
                    <a:gd name="connsiteY52-2336" fmla="*/ 1022350 h 4762500"/>
                    <a:gd name="connsiteX53-2337" fmla="*/ 163610 w 30167360"/>
                    <a:gd name="connsiteY53-2338" fmla="*/ 2241550 h 4762500"/>
                    <a:gd name="connsiteX0-2339" fmla="*/ 163610 w 30167360"/>
                    <a:gd name="connsiteY0-2340" fmla="*/ 2241550 h 4762500"/>
                    <a:gd name="connsiteX1-2341" fmla="*/ 1192310 w 30167360"/>
                    <a:gd name="connsiteY1-2342" fmla="*/ 4070350 h 4762500"/>
                    <a:gd name="connsiteX2-2343" fmla="*/ 1611410 w 30167360"/>
                    <a:gd name="connsiteY2-2344" fmla="*/ 4679950 h 4762500"/>
                    <a:gd name="connsiteX3-2345" fmla="*/ 2182910 w 30167360"/>
                    <a:gd name="connsiteY3-2346" fmla="*/ 4565650 h 4762500"/>
                    <a:gd name="connsiteX4-2347" fmla="*/ 2205558 w 30167360"/>
                    <a:gd name="connsiteY4-2348" fmla="*/ 4007098 h 4762500"/>
                    <a:gd name="connsiteX5-2349" fmla="*/ 2068610 w 30167360"/>
                    <a:gd name="connsiteY5-2350" fmla="*/ 2432050 h 4762500"/>
                    <a:gd name="connsiteX6-2351" fmla="*/ 2487710 w 30167360"/>
                    <a:gd name="connsiteY6-2352" fmla="*/ 1555750 h 4762500"/>
                    <a:gd name="connsiteX7-2353" fmla="*/ 3821210 w 30167360"/>
                    <a:gd name="connsiteY7-2354" fmla="*/ 908050 h 4762500"/>
                    <a:gd name="connsiteX8-2355" fmla="*/ 5802410 w 30167360"/>
                    <a:gd name="connsiteY8-2356" fmla="*/ 755650 h 4762500"/>
                    <a:gd name="connsiteX9-2357" fmla="*/ 8507510 w 30167360"/>
                    <a:gd name="connsiteY9-2358" fmla="*/ 869950 h 4762500"/>
                    <a:gd name="connsiteX10-2359" fmla="*/ 10450610 w 30167360"/>
                    <a:gd name="connsiteY10-2360" fmla="*/ 1479550 h 4762500"/>
                    <a:gd name="connsiteX11-2361" fmla="*/ 10990534 w 30167360"/>
                    <a:gd name="connsiteY11-2362" fmla="*/ 1990874 h 4762500"/>
                    <a:gd name="connsiteX12-2363" fmla="*/ 10918526 w 30167360"/>
                    <a:gd name="connsiteY12-2364" fmla="*/ 2998986 h 4762500"/>
                    <a:gd name="connsiteX13-2365" fmla="*/ 10630494 w 30167360"/>
                    <a:gd name="connsiteY13-2366" fmla="*/ 3791074 h 4762500"/>
                    <a:gd name="connsiteX14-2367" fmla="*/ 11212610 w 30167360"/>
                    <a:gd name="connsiteY14-2368" fmla="*/ 4146550 h 4762500"/>
                    <a:gd name="connsiteX15-2369" fmla="*/ 11669810 w 30167360"/>
                    <a:gd name="connsiteY15-2370" fmla="*/ 3613150 h 4762500"/>
                    <a:gd name="connsiteX16-2371" fmla="*/ 11974610 w 30167360"/>
                    <a:gd name="connsiteY16-2372" fmla="*/ 2736850 h 4762500"/>
                    <a:gd name="connsiteX17-2373" fmla="*/ 12355610 w 30167360"/>
                    <a:gd name="connsiteY17-2374" fmla="*/ 2241550 h 4762500"/>
                    <a:gd name="connsiteX18-2375" fmla="*/ 12927110 w 30167360"/>
                    <a:gd name="connsiteY18-2376" fmla="*/ 2089150 h 4762500"/>
                    <a:gd name="connsiteX19-2377" fmla="*/ 13460510 w 30167360"/>
                    <a:gd name="connsiteY19-2378" fmla="*/ 2203450 h 4762500"/>
                    <a:gd name="connsiteX20-2379" fmla="*/ 14086878 w 30167360"/>
                    <a:gd name="connsiteY20-2380" fmla="*/ 3431034 h 4762500"/>
                    <a:gd name="connsiteX21-2381" fmla="*/ 14527310 w 30167360"/>
                    <a:gd name="connsiteY21-2382" fmla="*/ 3841750 h 4762500"/>
                    <a:gd name="connsiteX22-2383" fmla="*/ 14755910 w 30167360"/>
                    <a:gd name="connsiteY22-2384" fmla="*/ 3346450 h 4762500"/>
                    <a:gd name="connsiteX23-2385" fmla="*/ 14603510 w 30167360"/>
                    <a:gd name="connsiteY23-2386" fmla="*/ 2660650 h 4762500"/>
                    <a:gd name="connsiteX24-2387" fmla="*/ 14679710 w 30167360"/>
                    <a:gd name="connsiteY24-2388" fmla="*/ 1974850 h 4762500"/>
                    <a:gd name="connsiteX25-2389" fmla="*/ 15022610 w 30167360"/>
                    <a:gd name="connsiteY25-2390" fmla="*/ 1479550 h 4762500"/>
                    <a:gd name="connsiteX26-2391" fmla="*/ 15708410 w 30167360"/>
                    <a:gd name="connsiteY26-2392" fmla="*/ 1136650 h 4762500"/>
                    <a:gd name="connsiteX27-2393" fmla="*/ 17080010 w 30167360"/>
                    <a:gd name="connsiteY27-2394" fmla="*/ 717550 h 4762500"/>
                    <a:gd name="connsiteX28-2395" fmla="*/ 19366010 w 30167360"/>
                    <a:gd name="connsiteY28-2396" fmla="*/ 488950 h 4762500"/>
                    <a:gd name="connsiteX29-2397" fmla="*/ 21728210 w 30167360"/>
                    <a:gd name="connsiteY29-2398" fmla="*/ 603250 h 4762500"/>
                    <a:gd name="connsiteX30-2399" fmla="*/ 23290310 w 30167360"/>
                    <a:gd name="connsiteY30-2400" fmla="*/ 1212850 h 4762500"/>
                    <a:gd name="connsiteX31-2401" fmla="*/ 24166610 w 30167360"/>
                    <a:gd name="connsiteY31-2402" fmla="*/ 2241550 h 4762500"/>
                    <a:gd name="connsiteX32-2403" fmla="*/ 24547610 w 30167360"/>
                    <a:gd name="connsiteY32-2404" fmla="*/ 2889250 h 4762500"/>
                    <a:gd name="connsiteX33-2405" fmla="*/ 25042910 w 30167360"/>
                    <a:gd name="connsiteY33-2406" fmla="*/ 2660650 h 4762500"/>
                    <a:gd name="connsiteX34-2407" fmla="*/ 26400246 w 30167360"/>
                    <a:gd name="connsiteY34-2408" fmla="*/ 1918866 h 4762500"/>
                    <a:gd name="connsiteX35-2409" fmla="*/ 27824210 w 30167360"/>
                    <a:gd name="connsiteY35-2410" fmla="*/ 2012950 h 4762500"/>
                    <a:gd name="connsiteX36-2411" fmla="*/ 28967210 w 30167360"/>
                    <a:gd name="connsiteY36-2412" fmla="*/ 2127250 h 4762500"/>
                    <a:gd name="connsiteX37-2413" fmla="*/ 29729210 w 30167360"/>
                    <a:gd name="connsiteY37-2414" fmla="*/ 2127250 h 4762500"/>
                    <a:gd name="connsiteX38-2415" fmla="*/ 30148310 w 30167360"/>
                    <a:gd name="connsiteY38-2416" fmla="*/ 1174750 h 4762500"/>
                    <a:gd name="connsiteX39-2417" fmla="*/ 29614910 w 30167360"/>
                    <a:gd name="connsiteY39-2418" fmla="*/ 603250 h 4762500"/>
                    <a:gd name="connsiteX40-2419" fmla="*/ 27328910 w 30167360"/>
                    <a:gd name="connsiteY40-2420" fmla="*/ 488950 h 4762500"/>
                    <a:gd name="connsiteX41-2421" fmla="*/ 25119110 w 30167360"/>
                    <a:gd name="connsiteY41-2422" fmla="*/ 336550 h 4762500"/>
                    <a:gd name="connsiteX42-2423" fmla="*/ 23557010 w 30167360"/>
                    <a:gd name="connsiteY42-2424" fmla="*/ 260350 h 4762500"/>
                    <a:gd name="connsiteX43-2425" fmla="*/ 20813810 w 30167360"/>
                    <a:gd name="connsiteY43-2426" fmla="*/ 69850 h 4762500"/>
                    <a:gd name="connsiteX44-2427" fmla="*/ 18794510 w 30167360"/>
                    <a:gd name="connsiteY44-2428" fmla="*/ 69850 h 4762500"/>
                    <a:gd name="connsiteX45-2429" fmla="*/ 16699010 w 30167360"/>
                    <a:gd name="connsiteY45-2430" fmla="*/ 488950 h 4762500"/>
                    <a:gd name="connsiteX46-2431" fmla="*/ 14565410 w 30167360"/>
                    <a:gd name="connsiteY46-2432" fmla="*/ 1060450 h 4762500"/>
                    <a:gd name="connsiteX47-2433" fmla="*/ 11350574 w 30167360"/>
                    <a:gd name="connsiteY47-2434" fmla="*/ 1198786 h 4762500"/>
                    <a:gd name="connsiteX48-2435" fmla="*/ 9345710 w 30167360"/>
                    <a:gd name="connsiteY48-2436" fmla="*/ 565150 h 4762500"/>
                    <a:gd name="connsiteX49-2437" fmla="*/ 6678710 w 30167360"/>
                    <a:gd name="connsiteY49-2438" fmla="*/ 336550 h 4762500"/>
                    <a:gd name="connsiteX50-2439" fmla="*/ 2906810 w 30167360"/>
                    <a:gd name="connsiteY50-2440" fmla="*/ 565150 h 4762500"/>
                    <a:gd name="connsiteX51-2441" fmla="*/ 1306610 w 30167360"/>
                    <a:gd name="connsiteY51-2442" fmla="*/ 1022350 h 4762500"/>
                    <a:gd name="connsiteX52-2443" fmla="*/ 277910 w 30167360"/>
                    <a:gd name="connsiteY52-2444" fmla="*/ 1022350 h 4762500"/>
                    <a:gd name="connsiteX53-2445" fmla="*/ 163610 w 30167360"/>
                    <a:gd name="connsiteY53-2446" fmla="*/ 2241550 h 4762500"/>
                    <a:gd name="connsiteX0-2447" fmla="*/ 163610 w 30167360"/>
                    <a:gd name="connsiteY0-2448" fmla="*/ 2241550 h 4762500"/>
                    <a:gd name="connsiteX1-2449" fmla="*/ 1192310 w 30167360"/>
                    <a:gd name="connsiteY1-2450" fmla="*/ 4070350 h 4762500"/>
                    <a:gd name="connsiteX2-2451" fmla="*/ 1611410 w 30167360"/>
                    <a:gd name="connsiteY2-2452" fmla="*/ 4679950 h 4762500"/>
                    <a:gd name="connsiteX3-2453" fmla="*/ 2182910 w 30167360"/>
                    <a:gd name="connsiteY3-2454" fmla="*/ 4565650 h 4762500"/>
                    <a:gd name="connsiteX4-2455" fmla="*/ 2205558 w 30167360"/>
                    <a:gd name="connsiteY4-2456" fmla="*/ 4007098 h 4762500"/>
                    <a:gd name="connsiteX5-2457" fmla="*/ 2068610 w 30167360"/>
                    <a:gd name="connsiteY5-2458" fmla="*/ 2432050 h 4762500"/>
                    <a:gd name="connsiteX6-2459" fmla="*/ 2487710 w 30167360"/>
                    <a:gd name="connsiteY6-2460" fmla="*/ 1555750 h 4762500"/>
                    <a:gd name="connsiteX7-2461" fmla="*/ 3821210 w 30167360"/>
                    <a:gd name="connsiteY7-2462" fmla="*/ 908050 h 4762500"/>
                    <a:gd name="connsiteX8-2463" fmla="*/ 5802410 w 30167360"/>
                    <a:gd name="connsiteY8-2464" fmla="*/ 755650 h 4762500"/>
                    <a:gd name="connsiteX9-2465" fmla="*/ 8507510 w 30167360"/>
                    <a:gd name="connsiteY9-2466" fmla="*/ 869950 h 4762500"/>
                    <a:gd name="connsiteX10-2467" fmla="*/ 10450610 w 30167360"/>
                    <a:gd name="connsiteY10-2468" fmla="*/ 1479550 h 4762500"/>
                    <a:gd name="connsiteX11-2469" fmla="*/ 10990534 w 30167360"/>
                    <a:gd name="connsiteY11-2470" fmla="*/ 1990874 h 4762500"/>
                    <a:gd name="connsiteX12-2471" fmla="*/ 10918526 w 30167360"/>
                    <a:gd name="connsiteY12-2472" fmla="*/ 2998986 h 4762500"/>
                    <a:gd name="connsiteX13-2473" fmla="*/ 10774510 w 30167360"/>
                    <a:gd name="connsiteY13-2474" fmla="*/ 4007098 h 4762500"/>
                    <a:gd name="connsiteX14-2475" fmla="*/ 11212610 w 30167360"/>
                    <a:gd name="connsiteY14-2476" fmla="*/ 4146550 h 4762500"/>
                    <a:gd name="connsiteX15-2477" fmla="*/ 11669810 w 30167360"/>
                    <a:gd name="connsiteY15-2478" fmla="*/ 3613150 h 4762500"/>
                    <a:gd name="connsiteX16-2479" fmla="*/ 11974610 w 30167360"/>
                    <a:gd name="connsiteY16-2480" fmla="*/ 2736850 h 4762500"/>
                    <a:gd name="connsiteX17-2481" fmla="*/ 12355610 w 30167360"/>
                    <a:gd name="connsiteY17-2482" fmla="*/ 2241550 h 4762500"/>
                    <a:gd name="connsiteX18-2483" fmla="*/ 12927110 w 30167360"/>
                    <a:gd name="connsiteY18-2484" fmla="*/ 2089150 h 4762500"/>
                    <a:gd name="connsiteX19-2485" fmla="*/ 13460510 w 30167360"/>
                    <a:gd name="connsiteY19-2486" fmla="*/ 2203450 h 4762500"/>
                    <a:gd name="connsiteX20-2487" fmla="*/ 14086878 w 30167360"/>
                    <a:gd name="connsiteY20-2488" fmla="*/ 3431034 h 4762500"/>
                    <a:gd name="connsiteX21-2489" fmla="*/ 14527310 w 30167360"/>
                    <a:gd name="connsiteY21-2490" fmla="*/ 3841750 h 4762500"/>
                    <a:gd name="connsiteX22-2491" fmla="*/ 14755910 w 30167360"/>
                    <a:gd name="connsiteY22-2492" fmla="*/ 3346450 h 4762500"/>
                    <a:gd name="connsiteX23-2493" fmla="*/ 14603510 w 30167360"/>
                    <a:gd name="connsiteY23-2494" fmla="*/ 2660650 h 4762500"/>
                    <a:gd name="connsiteX24-2495" fmla="*/ 14679710 w 30167360"/>
                    <a:gd name="connsiteY24-2496" fmla="*/ 1974850 h 4762500"/>
                    <a:gd name="connsiteX25-2497" fmla="*/ 15022610 w 30167360"/>
                    <a:gd name="connsiteY25-2498" fmla="*/ 1479550 h 4762500"/>
                    <a:gd name="connsiteX26-2499" fmla="*/ 15708410 w 30167360"/>
                    <a:gd name="connsiteY26-2500" fmla="*/ 1136650 h 4762500"/>
                    <a:gd name="connsiteX27-2501" fmla="*/ 17080010 w 30167360"/>
                    <a:gd name="connsiteY27-2502" fmla="*/ 717550 h 4762500"/>
                    <a:gd name="connsiteX28-2503" fmla="*/ 19366010 w 30167360"/>
                    <a:gd name="connsiteY28-2504" fmla="*/ 488950 h 4762500"/>
                    <a:gd name="connsiteX29-2505" fmla="*/ 21728210 w 30167360"/>
                    <a:gd name="connsiteY29-2506" fmla="*/ 603250 h 4762500"/>
                    <a:gd name="connsiteX30-2507" fmla="*/ 23290310 w 30167360"/>
                    <a:gd name="connsiteY30-2508" fmla="*/ 1212850 h 4762500"/>
                    <a:gd name="connsiteX31-2509" fmla="*/ 24166610 w 30167360"/>
                    <a:gd name="connsiteY31-2510" fmla="*/ 2241550 h 4762500"/>
                    <a:gd name="connsiteX32-2511" fmla="*/ 24547610 w 30167360"/>
                    <a:gd name="connsiteY32-2512" fmla="*/ 2889250 h 4762500"/>
                    <a:gd name="connsiteX33-2513" fmla="*/ 25042910 w 30167360"/>
                    <a:gd name="connsiteY33-2514" fmla="*/ 2660650 h 4762500"/>
                    <a:gd name="connsiteX34-2515" fmla="*/ 26400246 w 30167360"/>
                    <a:gd name="connsiteY34-2516" fmla="*/ 1918866 h 4762500"/>
                    <a:gd name="connsiteX35-2517" fmla="*/ 27824210 w 30167360"/>
                    <a:gd name="connsiteY35-2518" fmla="*/ 2012950 h 4762500"/>
                    <a:gd name="connsiteX36-2519" fmla="*/ 28967210 w 30167360"/>
                    <a:gd name="connsiteY36-2520" fmla="*/ 2127250 h 4762500"/>
                    <a:gd name="connsiteX37-2521" fmla="*/ 29729210 w 30167360"/>
                    <a:gd name="connsiteY37-2522" fmla="*/ 2127250 h 4762500"/>
                    <a:gd name="connsiteX38-2523" fmla="*/ 30148310 w 30167360"/>
                    <a:gd name="connsiteY38-2524" fmla="*/ 1174750 h 4762500"/>
                    <a:gd name="connsiteX39-2525" fmla="*/ 29614910 w 30167360"/>
                    <a:gd name="connsiteY39-2526" fmla="*/ 603250 h 4762500"/>
                    <a:gd name="connsiteX40-2527" fmla="*/ 27328910 w 30167360"/>
                    <a:gd name="connsiteY40-2528" fmla="*/ 488950 h 4762500"/>
                    <a:gd name="connsiteX41-2529" fmla="*/ 25119110 w 30167360"/>
                    <a:gd name="connsiteY41-2530" fmla="*/ 336550 h 4762500"/>
                    <a:gd name="connsiteX42-2531" fmla="*/ 23557010 w 30167360"/>
                    <a:gd name="connsiteY42-2532" fmla="*/ 260350 h 4762500"/>
                    <a:gd name="connsiteX43-2533" fmla="*/ 20813810 w 30167360"/>
                    <a:gd name="connsiteY43-2534" fmla="*/ 69850 h 4762500"/>
                    <a:gd name="connsiteX44-2535" fmla="*/ 18794510 w 30167360"/>
                    <a:gd name="connsiteY44-2536" fmla="*/ 69850 h 4762500"/>
                    <a:gd name="connsiteX45-2537" fmla="*/ 16699010 w 30167360"/>
                    <a:gd name="connsiteY45-2538" fmla="*/ 488950 h 4762500"/>
                    <a:gd name="connsiteX46-2539" fmla="*/ 14565410 w 30167360"/>
                    <a:gd name="connsiteY46-2540" fmla="*/ 1060450 h 4762500"/>
                    <a:gd name="connsiteX47-2541" fmla="*/ 11350574 w 30167360"/>
                    <a:gd name="connsiteY47-2542" fmla="*/ 1198786 h 4762500"/>
                    <a:gd name="connsiteX48-2543" fmla="*/ 9345710 w 30167360"/>
                    <a:gd name="connsiteY48-2544" fmla="*/ 565150 h 4762500"/>
                    <a:gd name="connsiteX49-2545" fmla="*/ 6678710 w 30167360"/>
                    <a:gd name="connsiteY49-2546" fmla="*/ 336550 h 4762500"/>
                    <a:gd name="connsiteX50-2547" fmla="*/ 2906810 w 30167360"/>
                    <a:gd name="connsiteY50-2548" fmla="*/ 565150 h 4762500"/>
                    <a:gd name="connsiteX51-2549" fmla="*/ 1306610 w 30167360"/>
                    <a:gd name="connsiteY51-2550" fmla="*/ 1022350 h 4762500"/>
                    <a:gd name="connsiteX52-2551" fmla="*/ 277910 w 30167360"/>
                    <a:gd name="connsiteY52-2552" fmla="*/ 1022350 h 4762500"/>
                    <a:gd name="connsiteX53-2553" fmla="*/ 163610 w 30167360"/>
                    <a:gd name="connsiteY53-2554" fmla="*/ 2241550 h 4762500"/>
                    <a:gd name="connsiteX0-2555" fmla="*/ 163610 w 30167360"/>
                    <a:gd name="connsiteY0-2556" fmla="*/ 2241550 h 4762500"/>
                    <a:gd name="connsiteX1-2557" fmla="*/ 1192310 w 30167360"/>
                    <a:gd name="connsiteY1-2558" fmla="*/ 4070350 h 4762500"/>
                    <a:gd name="connsiteX2-2559" fmla="*/ 1611410 w 30167360"/>
                    <a:gd name="connsiteY2-2560" fmla="*/ 4679950 h 4762500"/>
                    <a:gd name="connsiteX3-2561" fmla="*/ 2182910 w 30167360"/>
                    <a:gd name="connsiteY3-2562" fmla="*/ 4565650 h 4762500"/>
                    <a:gd name="connsiteX4-2563" fmla="*/ 2205558 w 30167360"/>
                    <a:gd name="connsiteY4-2564" fmla="*/ 4007098 h 4762500"/>
                    <a:gd name="connsiteX5-2565" fmla="*/ 2068610 w 30167360"/>
                    <a:gd name="connsiteY5-2566" fmla="*/ 2432050 h 4762500"/>
                    <a:gd name="connsiteX6-2567" fmla="*/ 2487710 w 30167360"/>
                    <a:gd name="connsiteY6-2568" fmla="*/ 1555750 h 4762500"/>
                    <a:gd name="connsiteX7-2569" fmla="*/ 3821210 w 30167360"/>
                    <a:gd name="connsiteY7-2570" fmla="*/ 908050 h 4762500"/>
                    <a:gd name="connsiteX8-2571" fmla="*/ 5802410 w 30167360"/>
                    <a:gd name="connsiteY8-2572" fmla="*/ 755650 h 4762500"/>
                    <a:gd name="connsiteX9-2573" fmla="*/ 8507510 w 30167360"/>
                    <a:gd name="connsiteY9-2574" fmla="*/ 869950 h 4762500"/>
                    <a:gd name="connsiteX10-2575" fmla="*/ 10450610 w 30167360"/>
                    <a:gd name="connsiteY10-2576" fmla="*/ 1479550 h 4762500"/>
                    <a:gd name="connsiteX11-2577" fmla="*/ 10990534 w 30167360"/>
                    <a:gd name="connsiteY11-2578" fmla="*/ 1990874 h 4762500"/>
                    <a:gd name="connsiteX12-2579" fmla="*/ 10918526 w 30167360"/>
                    <a:gd name="connsiteY12-2580" fmla="*/ 2998986 h 4762500"/>
                    <a:gd name="connsiteX13-2581" fmla="*/ 10774510 w 30167360"/>
                    <a:gd name="connsiteY13-2582" fmla="*/ 4007098 h 4762500"/>
                    <a:gd name="connsiteX14-2583" fmla="*/ 11212610 w 30167360"/>
                    <a:gd name="connsiteY14-2584" fmla="*/ 4146550 h 4762500"/>
                    <a:gd name="connsiteX15-2585" fmla="*/ 11669810 w 30167360"/>
                    <a:gd name="connsiteY15-2586" fmla="*/ 3613150 h 4762500"/>
                    <a:gd name="connsiteX16-2587" fmla="*/ 11974610 w 30167360"/>
                    <a:gd name="connsiteY16-2588" fmla="*/ 2736850 h 4762500"/>
                    <a:gd name="connsiteX17-2589" fmla="*/ 12355610 w 30167360"/>
                    <a:gd name="connsiteY17-2590" fmla="*/ 2241550 h 4762500"/>
                    <a:gd name="connsiteX18-2591" fmla="*/ 12927110 w 30167360"/>
                    <a:gd name="connsiteY18-2592" fmla="*/ 2089150 h 4762500"/>
                    <a:gd name="connsiteX19-2593" fmla="*/ 13460510 w 30167360"/>
                    <a:gd name="connsiteY19-2594" fmla="*/ 2203450 h 4762500"/>
                    <a:gd name="connsiteX20-2595" fmla="*/ 14086878 w 30167360"/>
                    <a:gd name="connsiteY20-2596" fmla="*/ 3431034 h 4762500"/>
                    <a:gd name="connsiteX21-2597" fmla="*/ 14527310 w 30167360"/>
                    <a:gd name="connsiteY21-2598" fmla="*/ 3841750 h 4762500"/>
                    <a:gd name="connsiteX22-2599" fmla="*/ 14755910 w 30167360"/>
                    <a:gd name="connsiteY22-2600" fmla="*/ 3346450 h 4762500"/>
                    <a:gd name="connsiteX23-2601" fmla="*/ 14603510 w 30167360"/>
                    <a:gd name="connsiteY23-2602" fmla="*/ 2660650 h 4762500"/>
                    <a:gd name="connsiteX24-2603" fmla="*/ 14679710 w 30167360"/>
                    <a:gd name="connsiteY24-2604" fmla="*/ 1974850 h 4762500"/>
                    <a:gd name="connsiteX25-2605" fmla="*/ 15022610 w 30167360"/>
                    <a:gd name="connsiteY25-2606" fmla="*/ 1479550 h 4762500"/>
                    <a:gd name="connsiteX26-2607" fmla="*/ 15708410 w 30167360"/>
                    <a:gd name="connsiteY26-2608" fmla="*/ 1136650 h 4762500"/>
                    <a:gd name="connsiteX27-2609" fmla="*/ 17080010 w 30167360"/>
                    <a:gd name="connsiteY27-2610" fmla="*/ 717550 h 4762500"/>
                    <a:gd name="connsiteX28-2611" fmla="*/ 19366010 w 30167360"/>
                    <a:gd name="connsiteY28-2612" fmla="*/ 488950 h 4762500"/>
                    <a:gd name="connsiteX29-2613" fmla="*/ 21728210 w 30167360"/>
                    <a:gd name="connsiteY29-2614" fmla="*/ 603250 h 4762500"/>
                    <a:gd name="connsiteX30-2615" fmla="*/ 23290310 w 30167360"/>
                    <a:gd name="connsiteY30-2616" fmla="*/ 1212850 h 4762500"/>
                    <a:gd name="connsiteX31-2617" fmla="*/ 24166610 w 30167360"/>
                    <a:gd name="connsiteY31-2618" fmla="*/ 2241550 h 4762500"/>
                    <a:gd name="connsiteX32-2619" fmla="*/ 24547610 w 30167360"/>
                    <a:gd name="connsiteY32-2620" fmla="*/ 2889250 h 4762500"/>
                    <a:gd name="connsiteX33-2621" fmla="*/ 25042910 w 30167360"/>
                    <a:gd name="connsiteY33-2622" fmla="*/ 2660650 h 4762500"/>
                    <a:gd name="connsiteX34-2623" fmla="*/ 26400246 w 30167360"/>
                    <a:gd name="connsiteY34-2624" fmla="*/ 1918866 h 4762500"/>
                    <a:gd name="connsiteX35-2625" fmla="*/ 27824210 w 30167360"/>
                    <a:gd name="connsiteY35-2626" fmla="*/ 2012950 h 4762500"/>
                    <a:gd name="connsiteX36-2627" fmla="*/ 28967210 w 30167360"/>
                    <a:gd name="connsiteY36-2628" fmla="*/ 2127250 h 4762500"/>
                    <a:gd name="connsiteX37-2629" fmla="*/ 29729210 w 30167360"/>
                    <a:gd name="connsiteY37-2630" fmla="*/ 2127250 h 4762500"/>
                    <a:gd name="connsiteX38-2631" fmla="*/ 30148310 w 30167360"/>
                    <a:gd name="connsiteY38-2632" fmla="*/ 1174750 h 4762500"/>
                    <a:gd name="connsiteX39-2633" fmla="*/ 29614910 w 30167360"/>
                    <a:gd name="connsiteY39-2634" fmla="*/ 603250 h 4762500"/>
                    <a:gd name="connsiteX40-2635" fmla="*/ 27328910 w 30167360"/>
                    <a:gd name="connsiteY40-2636" fmla="*/ 488950 h 4762500"/>
                    <a:gd name="connsiteX41-2637" fmla="*/ 25119110 w 30167360"/>
                    <a:gd name="connsiteY41-2638" fmla="*/ 336550 h 4762500"/>
                    <a:gd name="connsiteX42-2639" fmla="*/ 23557010 w 30167360"/>
                    <a:gd name="connsiteY42-2640" fmla="*/ 260350 h 4762500"/>
                    <a:gd name="connsiteX43-2641" fmla="*/ 20813810 w 30167360"/>
                    <a:gd name="connsiteY43-2642" fmla="*/ 69850 h 4762500"/>
                    <a:gd name="connsiteX44-2643" fmla="*/ 18794510 w 30167360"/>
                    <a:gd name="connsiteY44-2644" fmla="*/ 69850 h 4762500"/>
                    <a:gd name="connsiteX45-2645" fmla="*/ 16699010 w 30167360"/>
                    <a:gd name="connsiteY45-2646" fmla="*/ 488950 h 4762500"/>
                    <a:gd name="connsiteX46-2647" fmla="*/ 14565410 w 30167360"/>
                    <a:gd name="connsiteY46-2648" fmla="*/ 1060450 h 4762500"/>
                    <a:gd name="connsiteX47-2649" fmla="*/ 11350574 w 30167360"/>
                    <a:gd name="connsiteY47-2650" fmla="*/ 1198786 h 4762500"/>
                    <a:gd name="connsiteX48-2651" fmla="*/ 9345710 w 30167360"/>
                    <a:gd name="connsiteY48-2652" fmla="*/ 565150 h 4762500"/>
                    <a:gd name="connsiteX49-2653" fmla="*/ 6678710 w 30167360"/>
                    <a:gd name="connsiteY49-2654" fmla="*/ 336550 h 4762500"/>
                    <a:gd name="connsiteX50-2655" fmla="*/ 2906810 w 30167360"/>
                    <a:gd name="connsiteY50-2656" fmla="*/ 565150 h 4762500"/>
                    <a:gd name="connsiteX51-2657" fmla="*/ 1306610 w 30167360"/>
                    <a:gd name="connsiteY51-2658" fmla="*/ 1022350 h 4762500"/>
                    <a:gd name="connsiteX52-2659" fmla="*/ 277910 w 30167360"/>
                    <a:gd name="connsiteY52-2660" fmla="*/ 1022350 h 4762500"/>
                    <a:gd name="connsiteX53-2661" fmla="*/ 163610 w 30167360"/>
                    <a:gd name="connsiteY53-2662" fmla="*/ 2241550 h 4762500"/>
                    <a:gd name="connsiteX0-2663" fmla="*/ 163610 w 30167360"/>
                    <a:gd name="connsiteY0-2664" fmla="*/ 2241550 h 4762500"/>
                    <a:gd name="connsiteX1-2665" fmla="*/ 1192310 w 30167360"/>
                    <a:gd name="connsiteY1-2666" fmla="*/ 4070350 h 4762500"/>
                    <a:gd name="connsiteX2-2667" fmla="*/ 1611410 w 30167360"/>
                    <a:gd name="connsiteY2-2668" fmla="*/ 4679950 h 4762500"/>
                    <a:gd name="connsiteX3-2669" fmla="*/ 2182910 w 30167360"/>
                    <a:gd name="connsiteY3-2670" fmla="*/ 4565650 h 4762500"/>
                    <a:gd name="connsiteX4-2671" fmla="*/ 2205558 w 30167360"/>
                    <a:gd name="connsiteY4-2672" fmla="*/ 4007098 h 4762500"/>
                    <a:gd name="connsiteX5-2673" fmla="*/ 2068610 w 30167360"/>
                    <a:gd name="connsiteY5-2674" fmla="*/ 2432050 h 4762500"/>
                    <a:gd name="connsiteX6-2675" fmla="*/ 2487710 w 30167360"/>
                    <a:gd name="connsiteY6-2676" fmla="*/ 1555750 h 4762500"/>
                    <a:gd name="connsiteX7-2677" fmla="*/ 3821210 w 30167360"/>
                    <a:gd name="connsiteY7-2678" fmla="*/ 908050 h 4762500"/>
                    <a:gd name="connsiteX8-2679" fmla="*/ 5802410 w 30167360"/>
                    <a:gd name="connsiteY8-2680" fmla="*/ 755650 h 4762500"/>
                    <a:gd name="connsiteX9-2681" fmla="*/ 8507510 w 30167360"/>
                    <a:gd name="connsiteY9-2682" fmla="*/ 869950 h 4762500"/>
                    <a:gd name="connsiteX10-2683" fmla="*/ 10450610 w 30167360"/>
                    <a:gd name="connsiteY10-2684" fmla="*/ 1479550 h 4762500"/>
                    <a:gd name="connsiteX11-2685" fmla="*/ 10990534 w 30167360"/>
                    <a:gd name="connsiteY11-2686" fmla="*/ 1990874 h 4762500"/>
                    <a:gd name="connsiteX12-2687" fmla="*/ 10918526 w 30167360"/>
                    <a:gd name="connsiteY12-2688" fmla="*/ 2998986 h 4762500"/>
                    <a:gd name="connsiteX13-2689" fmla="*/ 10774510 w 30167360"/>
                    <a:gd name="connsiteY13-2690" fmla="*/ 4007098 h 4762500"/>
                    <a:gd name="connsiteX14-2691" fmla="*/ 11212610 w 30167360"/>
                    <a:gd name="connsiteY14-2692" fmla="*/ 4146550 h 4762500"/>
                    <a:gd name="connsiteX15-2693" fmla="*/ 11669810 w 30167360"/>
                    <a:gd name="connsiteY15-2694" fmla="*/ 3613150 h 4762500"/>
                    <a:gd name="connsiteX16-2695" fmla="*/ 11974610 w 30167360"/>
                    <a:gd name="connsiteY16-2696" fmla="*/ 2736850 h 4762500"/>
                    <a:gd name="connsiteX17-2697" fmla="*/ 12355610 w 30167360"/>
                    <a:gd name="connsiteY17-2698" fmla="*/ 2241550 h 4762500"/>
                    <a:gd name="connsiteX18-2699" fmla="*/ 12927110 w 30167360"/>
                    <a:gd name="connsiteY18-2700" fmla="*/ 2089150 h 4762500"/>
                    <a:gd name="connsiteX19-2701" fmla="*/ 13460510 w 30167360"/>
                    <a:gd name="connsiteY19-2702" fmla="*/ 2203450 h 4762500"/>
                    <a:gd name="connsiteX20-2703" fmla="*/ 14086878 w 30167360"/>
                    <a:gd name="connsiteY20-2704" fmla="*/ 3431034 h 4762500"/>
                    <a:gd name="connsiteX21-2705" fmla="*/ 14527310 w 30167360"/>
                    <a:gd name="connsiteY21-2706" fmla="*/ 3841750 h 4762500"/>
                    <a:gd name="connsiteX22-2707" fmla="*/ 14755910 w 30167360"/>
                    <a:gd name="connsiteY22-2708" fmla="*/ 3346450 h 4762500"/>
                    <a:gd name="connsiteX23-2709" fmla="*/ 14603510 w 30167360"/>
                    <a:gd name="connsiteY23-2710" fmla="*/ 2660650 h 4762500"/>
                    <a:gd name="connsiteX24-2711" fmla="*/ 14679710 w 30167360"/>
                    <a:gd name="connsiteY24-2712" fmla="*/ 1974850 h 4762500"/>
                    <a:gd name="connsiteX25-2713" fmla="*/ 15022610 w 30167360"/>
                    <a:gd name="connsiteY25-2714" fmla="*/ 1479550 h 4762500"/>
                    <a:gd name="connsiteX26-2715" fmla="*/ 15708410 w 30167360"/>
                    <a:gd name="connsiteY26-2716" fmla="*/ 1136650 h 4762500"/>
                    <a:gd name="connsiteX27-2717" fmla="*/ 17080010 w 30167360"/>
                    <a:gd name="connsiteY27-2718" fmla="*/ 717550 h 4762500"/>
                    <a:gd name="connsiteX28-2719" fmla="*/ 19366010 w 30167360"/>
                    <a:gd name="connsiteY28-2720" fmla="*/ 488950 h 4762500"/>
                    <a:gd name="connsiteX29-2721" fmla="*/ 21728210 w 30167360"/>
                    <a:gd name="connsiteY29-2722" fmla="*/ 603250 h 4762500"/>
                    <a:gd name="connsiteX30-2723" fmla="*/ 23290310 w 30167360"/>
                    <a:gd name="connsiteY30-2724" fmla="*/ 1212850 h 4762500"/>
                    <a:gd name="connsiteX31-2725" fmla="*/ 24166610 w 30167360"/>
                    <a:gd name="connsiteY31-2726" fmla="*/ 2241550 h 4762500"/>
                    <a:gd name="connsiteX32-2727" fmla="*/ 24547610 w 30167360"/>
                    <a:gd name="connsiteY32-2728" fmla="*/ 2889250 h 4762500"/>
                    <a:gd name="connsiteX33-2729" fmla="*/ 25042910 w 30167360"/>
                    <a:gd name="connsiteY33-2730" fmla="*/ 2660650 h 4762500"/>
                    <a:gd name="connsiteX34-2731" fmla="*/ 26400246 w 30167360"/>
                    <a:gd name="connsiteY34-2732" fmla="*/ 1918866 h 4762500"/>
                    <a:gd name="connsiteX35-2733" fmla="*/ 27824210 w 30167360"/>
                    <a:gd name="connsiteY35-2734" fmla="*/ 2012950 h 4762500"/>
                    <a:gd name="connsiteX36-2735" fmla="*/ 28967210 w 30167360"/>
                    <a:gd name="connsiteY36-2736" fmla="*/ 2127250 h 4762500"/>
                    <a:gd name="connsiteX37-2737" fmla="*/ 29729210 w 30167360"/>
                    <a:gd name="connsiteY37-2738" fmla="*/ 2127250 h 4762500"/>
                    <a:gd name="connsiteX38-2739" fmla="*/ 30148310 w 30167360"/>
                    <a:gd name="connsiteY38-2740" fmla="*/ 1174750 h 4762500"/>
                    <a:gd name="connsiteX39-2741" fmla="*/ 29614910 w 30167360"/>
                    <a:gd name="connsiteY39-2742" fmla="*/ 603250 h 4762500"/>
                    <a:gd name="connsiteX40-2743" fmla="*/ 27328910 w 30167360"/>
                    <a:gd name="connsiteY40-2744" fmla="*/ 488950 h 4762500"/>
                    <a:gd name="connsiteX41-2745" fmla="*/ 25119110 w 30167360"/>
                    <a:gd name="connsiteY41-2746" fmla="*/ 336550 h 4762500"/>
                    <a:gd name="connsiteX42-2747" fmla="*/ 23557010 w 30167360"/>
                    <a:gd name="connsiteY42-2748" fmla="*/ 260350 h 4762500"/>
                    <a:gd name="connsiteX43-2749" fmla="*/ 20813810 w 30167360"/>
                    <a:gd name="connsiteY43-2750" fmla="*/ 69850 h 4762500"/>
                    <a:gd name="connsiteX44-2751" fmla="*/ 18794510 w 30167360"/>
                    <a:gd name="connsiteY44-2752" fmla="*/ 69850 h 4762500"/>
                    <a:gd name="connsiteX45-2753" fmla="*/ 16699010 w 30167360"/>
                    <a:gd name="connsiteY45-2754" fmla="*/ 488950 h 4762500"/>
                    <a:gd name="connsiteX46-2755" fmla="*/ 14565410 w 30167360"/>
                    <a:gd name="connsiteY46-2756" fmla="*/ 1060450 h 4762500"/>
                    <a:gd name="connsiteX47-2757" fmla="*/ 11350574 w 30167360"/>
                    <a:gd name="connsiteY47-2758" fmla="*/ 1198786 h 4762500"/>
                    <a:gd name="connsiteX48-2759" fmla="*/ 9345710 w 30167360"/>
                    <a:gd name="connsiteY48-2760" fmla="*/ 565150 h 4762500"/>
                    <a:gd name="connsiteX49-2761" fmla="*/ 6678710 w 30167360"/>
                    <a:gd name="connsiteY49-2762" fmla="*/ 336550 h 4762500"/>
                    <a:gd name="connsiteX50-2763" fmla="*/ 2906810 w 30167360"/>
                    <a:gd name="connsiteY50-2764" fmla="*/ 565150 h 4762500"/>
                    <a:gd name="connsiteX51-2765" fmla="*/ 1306610 w 30167360"/>
                    <a:gd name="connsiteY51-2766" fmla="*/ 1022350 h 4762500"/>
                    <a:gd name="connsiteX52-2767" fmla="*/ 277910 w 30167360"/>
                    <a:gd name="connsiteY52-2768" fmla="*/ 1022350 h 4762500"/>
                    <a:gd name="connsiteX53-2769" fmla="*/ 163610 w 30167360"/>
                    <a:gd name="connsiteY53-2770" fmla="*/ 2241550 h 4762500"/>
                  </a:gdLst>
                  <a:ahLst/>
                  <a:cxnLst>
                    <a:cxn ang="0">
                      <a:pos x="connsiteX0-2663" y="connsiteY0-2664"/>
                    </a:cxn>
                    <a:cxn ang="0">
                      <a:pos x="connsiteX1-2665" y="connsiteY1-2666"/>
                    </a:cxn>
                    <a:cxn ang="0">
                      <a:pos x="connsiteX2-2667" y="connsiteY2-2668"/>
                    </a:cxn>
                    <a:cxn ang="0">
                      <a:pos x="connsiteX3-2669" y="connsiteY3-2670"/>
                    </a:cxn>
                    <a:cxn ang="0">
                      <a:pos x="connsiteX4-2671" y="connsiteY4-2672"/>
                    </a:cxn>
                    <a:cxn ang="0">
                      <a:pos x="connsiteX5-2673" y="connsiteY5-2674"/>
                    </a:cxn>
                    <a:cxn ang="0">
                      <a:pos x="connsiteX6-2675" y="connsiteY6-2676"/>
                    </a:cxn>
                    <a:cxn ang="0">
                      <a:pos x="connsiteX7-2677" y="connsiteY7-2678"/>
                    </a:cxn>
                    <a:cxn ang="0">
                      <a:pos x="connsiteX8-2679" y="connsiteY8-2680"/>
                    </a:cxn>
                    <a:cxn ang="0">
                      <a:pos x="connsiteX9-2681" y="connsiteY9-2682"/>
                    </a:cxn>
                    <a:cxn ang="0">
                      <a:pos x="connsiteX10-2683" y="connsiteY10-2684"/>
                    </a:cxn>
                    <a:cxn ang="0">
                      <a:pos x="connsiteX11-2685" y="connsiteY11-2686"/>
                    </a:cxn>
                    <a:cxn ang="0">
                      <a:pos x="connsiteX12-2687" y="connsiteY12-2688"/>
                    </a:cxn>
                    <a:cxn ang="0">
                      <a:pos x="connsiteX13-2689" y="connsiteY13-2690"/>
                    </a:cxn>
                    <a:cxn ang="0">
                      <a:pos x="connsiteX14-2691" y="connsiteY14-2692"/>
                    </a:cxn>
                    <a:cxn ang="0">
                      <a:pos x="connsiteX15-2693" y="connsiteY15-2694"/>
                    </a:cxn>
                    <a:cxn ang="0">
                      <a:pos x="connsiteX16-2695" y="connsiteY16-2696"/>
                    </a:cxn>
                    <a:cxn ang="0">
                      <a:pos x="connsiteX17-2697" y="connsiteY17-2698"/>
                    </a:cxn>
                    <a:cxn ang="0">
                      <a:pos x="connsiteX18-2699" y="connsiteY18-2700"/>
                    </a:cxn>
                    <a:cxn ang="0">
                      <a:pos x="connsiteX19-2701" y="connsiteY19-2702"/>
                    </a:cxn>
                    <a:cxn ang="0">
                      <a:pos x="connsiteX20-2703" y="connsiteY20-2704"/>
                    </a:cxn>
                    <a:cxn ang="0">
                      <a:pos x="connsiteX21-2705" y="connsiteY21-2706"/>
                    </a:cxn>
                    <a:cxn ang="0">
                      <a:pos x="connsiteX22-2707" y="connsiteY22-2708"/>
                    </a:cxn>
                    <a:cxn ang="0">
                      <a:pos x="connsiteX23-2709" y="connsiteY23-2710"/>
                    </a:cxn>
                    <a:cxn ang="0">
                      <a:pos x="connsiteX24-2711" y="connsiteY24-2712"/>
                    </a:cxn>
                    <a:cxn ang="0">
                      <a:pos x="connsiteX25-2713" y="connsiteY25-2714"/>
                    </a:cxn>
                    <a:cxn ang="0">
                      <a:pos x="connsiteX26-2715" y="connsiteY26-2716"/>
                    </a:cxn>
                    <a:cxn ang="0">
                      <a:pos x="connsiteX27-2717" y="connsiteY27-2718"/>
                    </a:cxn>
                    <a:cxn ang="0">
                      <a:pos x="connsiteX28-2719" y="connsiteY28-2720"/>
                    </a:cxn>
                    <a:cxn ang="0">
                      <a:pos x="connsiteX29-2721" y="connsiteY29-2722"/>
                    </a:cxn>
                    <a:cxn ang="0">
                      <a:pos x="connsiteX30-2723" y="connsiteY30-2724"/>
                    </a:cxn>
                    <a:cxn ang="0">
                      <a:pos x="connsiteX31-2725" y="connsiteY31-2726"/>
                    </a:cxn>
                    <a:cxn ang="0">
                      <a:pos x="connsiteX32-2727" y="connsiteY32-2728"/>
                    </a:cxn>
                    <a:cxn ang="0">
                      <a:pos x="connsiteX33-2729" y="connsiteY33-2730"/>
                    </a:cxn>
                    <a:cxn ang="0">
                      <a:pos x="connsiteX34-2731" y="connsiteY34-2732"/>
                    </a:cxn>
                    <a:cxn ang="0">
                      <a:pos x="connsiteX35-2733" y="connsiteY35-2734"/>
                    </a:cxn>
                    <a:cxn ang="0">
                      <a:pos x="connsiteX36-2735" y="connsiteY36-2736"/>
                    </a:cxn>
                    <a:cxn ang="0">
                      <a:pos x="connsiteX37-2737" y="connsiteY37-2738"/>
                    </a:cxn>
                    <a:cxn ang="0">
                      <a:pos x="connsiteX38-2739" y="connsiteY38-2740"/>
                    </a:cxn>
                    <a:cxn ang="0">
                      <a:pos x="connsiteX39-2741" y="connsiteY39-2742"/>
                    </a:cxn>
                    <a:cxn ang="0">
                      <a:pos x="connsiteX40-2743" y="connsiteY40-2744"/>
                    </a:cxn>
                    <a:cxn ang="0">
                      <a:pos x="connsiteX41-2745" y="connsiteY41-2746"/>
                    </a:cxn>
                    <a:cxn ang="0">
                      <a:pos x="connsiteX42-2747" y="connsiteY42-2748"/>
                    </a:cxn>
                    <a:cxn ang="0">
                      <a:pos x="connsiteX43-2749" y="connsiteY43-2750"/>
                    </a:cxn>
                    <a:cxn ang="0">
                      <a:pos x="connsiteX44-2751" y="connsiteY44-2752"/>
                    </a:cxn>
                    <a:cxn ang="0">
                      <a:pos x="connsiteX45-2753" y="connsiteY45-2754"/>
                    </a:cxn>
                    <a:cxn ang="0">
                      <a:pos x="connsiteX46-2755" y="connsiteY46-2756"/>
                    </a:cxn>
                    <a:cxn ang="0">
                      <a:pos x="connsiteX47-2757" y="connsiteY47-2758"/>
                    </a:cxn>
                    <a:cxn ang="0">
                      <a:pos x="connsiteX48-2759" y="connsiteY48-2760"/>
                    </a:cxn>
                    <a:cxn ang="0">
                      <a:pos x="connsiteX49-2761" y="connsiteY49-2762"/>
                    </a:cxn>
                    <a:cxn ang="0">
                      <a:pos x="connsiteX50-2763" y="connsiteY50-2764"/>
                    </a:cxn>
                    <a:cxn ang="0">
                      <a:pos x="connsiteX51-2765" y="connsiteY51-2766"/>
                    </a:cxn>
                    <a:cxn ang="0">
                      <a:pos x="connsiteX52-2767" y="connsiteY52-2768"/>
                    </a:cxn>
                    <a:cxn ang="0">
                      <a:pos x="connsiteX53-2769" y="connsiteY53-2770"/>
                    </a:cxn>
                  </a:cxnLst>
                  <a:rect l="l" t="t" r="r" b="b"/>
                  <a:pathLst>
                    <a:path w="30167360" h="4762500">
                      <a:moveTo>
                        <a:pt x="163610" y="2241550"/>
                      </a:moveTo>
                      <a:cubicBezTo>
                        <a:pt x="630560" y="2856401"/>
                        <a:pt x="918220" y="3209252"/>
                        <a:pt x="1192310" y="4070350"/>
                      </a:cubicBezTo>
                      <a:cubicBezTo>
                        <a:pt x="1414560" y="4470400"/>
                        <a:pt x="1446310" y="4597400"/>
                        <a:pt x="1611410" y="4679950"/>
                      </a:cubicBezTo>
                      <a:cubicBezTo>
                        <a:pt x="1776510" y="4762500"/>
                        <a:pt x="2083885" y="4677792"/>
                        <a:pt x="2182910" y="4565650"/>
                      </a:cubicBezTo>
                      <a:cubicBezTo>
                        <a:pt x="2281935" y="4453508"/>
                        <a:pt x="2224608" y="4362698"/>
                        <a:pt x="2205558" y="4007098"/>
                      </a:cubicBezTo>
                      <a:cubicBezTo>
                        <a:pt x="2186508" y="3651498"/>
                        <a:pt x="2021585" y="2840608"/>
                        <a:pt x="2068610" y="2432050"/>
                      </a:cubicBezTo>
                      <a:cubicBezTo>
                        <a:pt x="2115635" y="2023492"/>
                        <a:pt x="2195610" y="1809750"/>
                        <a:pt x="2487710" y="1555750"/>
                      </a:cubicBezTo>
                      <a:cubicBezTo>
                        <a:pt x="2779810" y="1301750"/>
                        <a:pt x="3268760" y="1041400"/>
                        <a:pt x="3821210" y="908050"/>
                      </a:cubicBezTo>
                      <a:cubicBezTo>
                        <a:pt x="4373660" y="774700"/>
                        <a:pt x="5326160" y="774700"/>
                        <a:pt x="5802410" y="755650"/>
                      </a:cubicBezTo>
                      <a:cubicBezTo>
                        <a:pt x="6704110" y="793750"/>
                        <a:pt x="7552848" y="720289"/>
                        <a:pt x="8507510" y="869950"/>
                      </a:cubicBezTo>
                      <a:cubicBezTo>
                        <a:pt x="9136160" y="984250"/>
                        <a:pt x="10036773" y="1292729"/>
                        <a:pt x="10450610" y="1479550"/>
                      </a:cubicBezTo>
                      <a:cubicBezTo>
                        <a:pt x="10864447" y="1666371"/>
                        <a:pt x="10912548" y="1737635"/>
                        <a:pt x="10990534" y="1990874"/>
                      </a:cubicBezTo>
                      <a:cubicBezTo>
                        <a:pt x="11068520" y="2244113"/>
                        <a:pt x="10954530" y="2662949"/>
                        <a:pt x="10918526" y="2998986"/>
                      </a:cubicBezTo>
                      <a:cubicBezTo>
                        <a:pt x="10882522" y="3335023"/>
                        <a:pt x="10484220" y="3821939"/>
                        <a:pt x="10774510" y="4007098"/>
                      </a:cubicBezTo>
                      <a:cubicBezTo>
                        <a:pt x="10823524" y="4198359"/>
                        <a:pt x="11063393" y="4212208"/>
                        <a:pt x="11212610" y="4146550"/>
                      </a:cubicBezTo>
                      <a:cubicBezTo>
                        <a:pt x="11361827" y="4080892"/>
                        <a:pt x="11542810" y="3848100"/>
                        <a:pt x="11669810" y="3613150"/>
                      </a:cubicBezTo>
                      <a:cubicBezTo>
                        <a:pt x="11796810" y="3378200"/>
                        <a:pt x="11860310" y="2965450"/>
                        <a:pt x="11974610" y="2736850"/>
                      </a:cubicBezTo>
                      <a:cubicBezTo>
                        <a:pt x="12088910" y="2508250"/>
                        <a:pt x="12196860" y="2349500"/>
                        <a:pt x="12355610" y="2241550"/>
                      </a:cubicBezTo>
                      <a:cubicBezTo>
                        <a:pt x="12514360" y="2133600"/>
                        <a:pt x="12742960" y="2095500"/>
                        <a:pt x="12927110" y="2089150"/>
                      </a:cubicBezTo>
                      <a:cubicBezTo>
                        <a:pt x="13111260" y="2082800"/>
                        <a:pt x="13267215" y="1979803"/>
                        <a:pt x="13460510" y="2203450"/>
                      </a:cubicBezTo>
                      <a:cubicBezTo>
                        <a:pt x="13653805" y="2427097"/>
                        <a:pt x="13909078" y="3157984"/>
                        <a:pt x="14086878" y="3431034"/>
                      </a:cubicBezTo>
                      <a:cubicBezTo>
                        <a:pt x="14264678" y="3704084"/>
                        <a:pt x="14415805" y="3855847"/>
                        <a:pt x="14527310" y="3841750"/>
                      </a:cubicBezTo>
                      <a:cubicBezTo>
                        <a:pt x="14638815" y="3827653"/>
                        <a:pt x="14743210" y="3543300"/>
                        <a:pt x="14755910" y="3346450"/>
                      </a:cubicBezTo>
                      <a:cubicBezTo>
                        <a:pt x="14768610" y="3149600"/>
                        <a:pt x="14616210" y="2889250"/>
                        <a:pt x="14603510" y="2660650"/>
                      </a:cubicBezTo>
                      <a:cubicBezTo>
                        <a:pt x="14590810" y="2432050"/>
                        <a:pt x="14609860" y="2171700"/>
                        <a:pt x="14679710" y="1974850"/>
                      </a:cubicBezTo>
                      <a:cubicBezTo>
                        <a:pt x="14749560" y="1778000"/>
                        <a:pt x="14851160" y="1619250"/>
                        <a:pt x="15022610" y="1479550"/>
                      </a:cubicBezTo>
                      <a:cubicBezTo>
                        <a:pt x="15194060" y="1339850"/>
                        <a:pt x="15365510" y="1263650"/>
                        <a:pt x="15708410" y="1136650"/>
                      </a:cubicBezTo>
                      <a:cubicBezTo>
                        <a:pt x="16051310" y="1009650"/>
                        <a:pt x="16470410" y="825500"/>
                        <a:pt x="17080010" y="717550"/>
                      </a:cubicBezTo>
                      <a:cubicBezTo>
                        <a:pt x="17689610" y="609600"/>
                        <a:pt x="18591310" y="508000"/>
                        <a:pt x="19366010" y="488950"/>
                      </a:cubicBezTo>
                      <a:cubicBezTo>
                        <a:pt x="20140710" y="469900"/>
                        <a:pt x="21074160" y="482600"/>
                        <a:pt x="21728210" y="603250"/>
                      </a:cubicBezTo>
                      <a:cubicBezTo>
                        <a:pt x="22382260" y="723900"/>
                        <a:pt x="22883910" y="939800"/>
                        <a:pt x="23290310" y="1212850"/>
                      </a:cubicBezTo>
                      <a:cubicBezTo>
                        <a:pt x="23696710" y="1485900"/>
                        <a:pt x="23957060" y="1962150"/>
                        <a:pt x="24166610" y="2241550"/>
                      </a:cubicBezTo>
                      <a:cubicBezTo>
                        <a:pt x="24376160" y="2520950"/>
                        <a:pt x="24401560" y="2819400"/>
                        <a:pt x="24547610" y="2889250"/>
                      </a:cubicBezTo>
                      <a:cubicBezTo>
                        <a:pt x="24693660" y="2959100"/>
                        <a:pt x="24734137" y="2822381"/>
                        <a:pt x="25042910" y="2660650"/>
                      </a:cubicBezTo>
                      <a:cubicBezTo>
                        <a:pt x="25364752" y="2211068"/>
                        <a:pt x="25882265" y="1880727"/>
                        <a:pt x="26400246" y="1918866"/>
                      </a:cubicBezTo>
                      <a:lnTo>
                        <a:pt x="27824210" y="2012950"/>
                      </a:lnTo>
                      <a:cubicBezTo>
                        <a:pt x="28281410" y="2051050"/>
                        <a:pt x="28649710" y="2108200"/>
                        <a:pt x="28967210" y="2127250"/>
                      </a:cubicBezTo>
                      <a:cubicBezTo>
                        <a:pt x="29284710" y="2146300"/>
                        <a:pt x="29532360" y="2286000"/>
                        <a:pt x="29729210" y="2127250"/>
                      </a:cubicBezTo>
                      <a:cubicBezTo>
                        <a:pt x="29926060" y="1968500"/>
                        <a:pt x="30167360" y="1428750"/>
                        <a:pt x="30148310" y="1174750"/>
                      </a:cubicBezTo>
                      <a:cubicBezTo>
                        <a:pt x="30129260" y="920750"/>
                        <a:pt x="30084810" y="717550"/>
                        <a:pt x="29614910" y="603250"/>
                      </a:cubicBezTo>
                      <a:cubicBezTo>
                        <a:pt x="29145010" y="488950"/>
                        <a:pt x="27328910" y="488950"/>
                        <a:pt x="27328910" y="488950"/>
                      </a:cubicBezTo>
                      <a:lnTo>
                        <a:pt x="25119110" y="336550"/>
                      </a:lnTo>
                      <a:cubicBezTo>
                        <a:pt x="24490460" y="298450"/>
                        <a:pt x="24337235" y="508000"/>
                        <a:pt x="23557010" y="260350"/>
                      </a:cubicBezTo>
                      <a:cubicBezTo>
                        <a:pt x="22839460" y="215900"/>
                        <a:pt x="21607560" y="101600"/>
                        <a:pt x="20813810" y="69850"/>
                      </a:cubicBezTo>
                      <a:cubicBezTo>
                        <a:pt x="20020060" y="38100"/>
                        <a:pt x="19480310" y="0"/>
                        <a:pt x="18794510" y="69850"/>
                      </a:cubicBezTo>
                      <a:cubicBezTo>
                        <a:pt x="18108710" y="139700"/>
                        <a:pt x="17403860" y="323850"/>
                        <a:pt x="16699010" y="488950"/>
                      </a:cubicBezTo>
                      <a:cubicBezTo>
                        <a:pt x="15994160" y="654050"/>
                        <a:pt x="15456816" y="942144"/>
                        <a:pt x="14565410" y="1060450"/>
                      </a:cubicBezTo>
                      <a:cubicBezTo>
                        <a:pt x="13674004" y="1178756"/>
                        <a:pt x="12220524" y="1281336"/>
                        <a:pt x="11350574" y="1198786"/>
                      </a:cubicBezTo>
                      <a:cubicBezTo>
                        <a:pt x="10480624" y="1116236"/>
                        <a:pt x="10124354" y="708856"/>
                        <a:pt x="9345710" y="565150"/>
                      </a:cubicBezTo>
                      <a:cubicBezTo>
                        <a:pt x="8567066" y="421444"/>
                        <a:pt x="7751860" y="336550"/>
                        <a:pt x="6678710" y="336550"/>
                      </a:cubicBezTo>
                      <a:cubicBezTo>
                        <a:pt x="5605560" y="336550"/>
                        <a:pt x="3802160" y="450850"/>
                        <a:pt x="2906810" y="565150"/>
                      </a:cubicBezTo>
                      <a:cubicBezTo>
                        <a:pt x="2011460" y="679450"/>
                        <a:pt x="1744760" y="946150"/>
                        <a:pt x="1306610" y="1022350"/>
                      </a:cubicBezTo>
                      <a:cubicBezTo>
                        <a:pt x="868460" y="1098550"/>
                        <a:pt x="468410" y="819150"/>
                        <a:pt x="277910" y="1022350"/>
                      </a:cubicBezTo>
                      <a:cubicBezTo>
                        <a:pt x="87410" y="1225550"/>
                        <a:pt x="0" y="1904521"/>
                        <a:pt x="163610" y="224155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2222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99" name="任意多边形 298"/>
                <p:cNvSpPr/>
                <p:nvPr/>
              </p:nvSpPr>
              <p:spPr>
                <a:xfrm>
                  <a:off x="-8670608" y="2446810"/>
                  <a:ext cx="10696461" cy="3423420"/>
                </a:xfrm>
                <a:custGeom>
                  <a:avLst/>
                  <a:gdLst>
                    <a:gd name="connsiteX0" fmla="*/ 71437 w 10801349"/>
                    <a:gd name="connsiteY0" fmla="*/ 1042987 h 3433762"/>
                    <a:gd name="connsiteX1" fmla="*/ 871537 w 10801349"/>
                    <a:gd name="connsiteY1" fmla="*/ 2500312 h 3433762"/>
                    <a:gd name="connsiteX2" fmla="*/ 1900237 w 10801349"/>
                    <a:gd name="connsiteY2" fmla="*/ 3071812 h 3433762"/>
                    <a:gd name="connsiteX3" fmla="*/ 3500437 w 10801349"/>
                    <a:gd name="connsiteY3" fmla="*/ 3328987 h 3433762"/>
                    <a:gd name="connsiteX4" fmla="*/ 6386512 w 10801349"/>
                    <a:gd name="connsiteY4" fmla="*/ 3357562 h 3433762"/>
                    <a:gd name="connsiteX5" fmla="*/ 8901112 w 10801349"/>
                    <a:gd name="connsiteY5" fmla="*/ 2871787 h 3433762"/>
                    <a:gd name="connsiteX6" fmla="*/ 10529887 w 10801349"/>
                    <a:gd name="connsiteY6" fmla="*/ 1014412 h 3433762"/>
                    <a:gd name="connsiteX7" fmla="*/ 10529887 w 10801349"/>
                    <a:gd name="connsiteY7" fmla="*/ 100012 h 3433762"/>
                    <a:gd name="connsiteX8" fmla="*/ 9815512 w 10801349"/>
                    <a:gd name="connsiteY8" fmla="*/ 414337 h 3433762"/>
                    <a:gd name="connsiteX9" fmla="*/ 9529762 w 10801349"/>
                    <a:gd name="connsiteY9" fmla="*/ 985837 h 3433762"/>
                    <a:gd name="connsiteX10" fmla="*/ 9158287 w 10801349"/>
                    <a:gd name="connsiteY10" fmla="*/ 1700212 h 3433762"/>
                    <a:gd name="connsiteX11" fmla="*/ 8358187 w 10801349"/>
                    <a:gd name="connsiteY11" fmla="*/ 2357437 h 3433762"/>
                    <a:gd name="connsiteX12" fmla="*/ 6757987 w 10801349"/>
                    <a:gd name="connsiteY12" fmla="*/ 2700337 h 3433762"/>
                    <a:gd name="connsiteX13" fmla="*/ 4586287 w 10801349"/>
                    <a:gd name="connsiteY13" fmla="*/ 2757487 h 3433762"/>
                    <a:gd name="connsiteX14" fmla="*/ 2128837 w 10801349"/>
                    <a:gd name="connsiteY14" fmla="*/ 2471737 h 3433762"/>
                    <a:gd name="connsiteX15" fmla="*/ 1357312 w 10801349"/>
                    <a:gd name="connsiteY15" fmla="*/ 1643062 h 3433762"/>
                    <a:gd name="connsiteX16" fmla="*/ 1100137 w 10801349"/>
                    <a:gd name="connsiteY16" fmla="*/ 785812 h 3433762"/>
                    <a:gd name="connsiteX17" fmla="*/ 442912 w 10801349"/>
                    <a:gd name="connsiteY17" fmla="*/ 271462 h 3433762"/>
                    <a:gd name="connsiteX18" fmla="*/ 71437 w 10801349"/>
                    <a:gd name="connsiteY18" fmla="*/ 1042987 h 3433762"/>
                    <a:gd name="connsiteX0-1" fmla="*/ 71437 w 10649371"/>
                    <a:gd name="connsiteY0-2" fmla="*/ 1041082 h 3431857"/>
                    <a:gd name="connsiteX1-3" fmla="*/ 871537 w 10649371"/>
                    <a:gd name="connsiteY1-4" fmla="*/ 2498407 h 3431857"/>
                    <a:gd name="connsiteX2-5" fmla="*/ 1900237 w 10649371"/>
                    <a:gd name="connsiteY2-6" fmla="*/ 3069907 h 3431857"/>
                    <a:gd name="connsiteX3-7" fmla="*/ 3500437 w 10649371"/>
                    <a:gd name="connsiteY3-8" fmla="*/ 3327082 h 3431857"/>
                    <a:gd name="connsiteX4-9" fmla="*/ 6386512 w 10649371"/>
                    <a:gd name="connsiteY4-10" fmla="*/ 3355657 h 3431857"/>
                    <a:gd name="connsiteX5-11" fmla="*/ 8901112 w 10649371"/>
                    <a:gd name="connsiteY5-12" fmla="*/ 2869882 h 3431857"/>
                    <a:gd name="connsiteX6-13" fmla="*/ 10377909 w 10649371"/>
                    <a:gd name="connsiteY6-14" fmla="*/ 1001072 h 3431857"/>
                    <a:gd name="connsiteX7-15" fmla="*/ 10529887 w 10649371"/>
                    <a:gd name="connsiteY7-16" fmla="*/ 98107 h 3431857"/>
                    <a:gd name="connsiteX8-17" fmla="*/ 9815512 w 10649371"/>
                    <a:gd name="connsiteY8-18" fmla="*/ 412432 h 3431857"/>
                    <a:gd name="connsiteX9-19" fmla="*/ 9529762 w 10649371"/>
                    <a:gd name="connsiteY9-20" fmla="*/ 983932 h 3431857"/>
                    <a:gd name="connsiteX10-21" fmla="*/ 9158287 w 10649371"/>
                    <a:gd name="connsiteY10-22" fmla="*/ 1698307 h 3431857"/>
                    <a:gd name="connsiteX11-23" fmla="*/ 8358187 w 10649371"/>
                    <a:gd name="connsiteY11-24" fmla="*/ 2355532 h 3431857"/>
                    <a:gd name="connsiteX12-25" fmla="*/ 6757987 w 10649371"/>
                    <a:gd name="connsiteY12-26" fmla="*/ 2698432 h 3431857"/>
                    <a:gd name="connsiteX13-27" fmla="*/ 4586287 w 10649371"/>
                    <a:gd name="connsiteY13-28" fmla="*/ 2755582 h 3431857"/>
                    <a:gd name="connsiteX14-29" fmla="*/ 2128837 w 10649371"/>
                    <a:gd name="connsiteY14-30" fmla="*/ 2469832 h 3431857"/>
                    <a:gd name="connsiteX15-31" fmla="*/ 1357312 w 10649371"/>
                    <a:gd name="connsiteY15-32" fmla="*/ 1641157 h 3431857"/>
                    <a:gd name="connsiteX16-33" fmla="*/ 1100137 w 10649371"/>
                    <a:gd name="connsiteY16-34" fmla="*/ 783907 h 3431857"/>
                    <a:gd name="connsiteX17-35" fmla="*/ 442912 w 10649371"/>
                    <a:gd name="connsiteY17-36" fmla="*/ 269557 h 3431857"/>
                    <a:gd name="connsiteX18-37" fmla="*/ 71437 w 10649371"/>
                    <a:gd name="connsiteY18-38" fmla="*/ 1041082 h 3431857"/>
                    <a:gd name="connsiteX0-39" fmla="*/ 71437 w 10721379"/>
                    <a:gd name="connsiteY0-40" fmla="*/ 1041082 h 3431857"/>
                    <a:gd name="connsiteX1-41" fmla="*/ 871537 w 10721379"/>
                    <a:gd name="connsiteY1-42" fmla="*/ 2498407 h 3431857"/>
                    <a:gd name="connsiteX2-43" fmla="*/ 1900237 w 10721379"/>
                    <a:gd name="connsiteY2-44" fmla="*/ 3069907 h 3431857"/>
                    <a:gd name="connsiteX3-45" fmla="*/ 3500437 w 10721379"/>
                    <a:gd name="connsiteY3-46" fmla="*/ 3327082 h 3431857"/>
                    <a:gd name="connsiteX4-47" fmla="*/ 6386512 w 10721379"/>
                    <a:gd name="connsiteY4-48" fmla="*/ 3355657 h 3431857"/>
                    <a:gd name="connsiteX5-49" fmla="*/ 8901112 w 10721379"/>
                    <a:gd name="connsiteY5-50" fmla="*/ 2869882 h 3431857"/>
                    <a:gd name="connsiteX6-51" fmla="*/ 10449917 w 10721379"/>
                    <a:gd name="connsiteY6-52" fmla="*/ 1001072 h 3431857"/>
                    <a:gd name="connsiteX7-53" fmla="*/ 10529887 w 10721379"/>
                    <a:gd name="connsiteY7-54" fmla="*/ 98107 h 3431857"/>
                    <a:gd name="connsiteX8-55" fmla="*/ 9815512 w 10721379"/>
                    <a:gd name="connsiteY8-56" fmla="*/ 412432 h 3431857"/>
                    <a:gd name="connsiteX9-57" fmla="*/ 9529762 w 10721379"/>
                    <a:gd name="connsiteY9-58" fmla="*/ 983932 h 3431857"/>
                    <a:gd name="connsiteX10-59" fmla="*/ 9158287 w 10721379"/>
                    <a:gd name="connsiteY10-60" fmla="*/ 1698307 h 3431857"/>
                    <a:gd name="connsiteX11-61" fmla="*/ 8358187 w 10721379"/>
                    <a:gd name="connsiteY11-62" fmla="*/ 2355532 h 3431857"/>
                    <a:gd name="connsiteX12-63" fmla="*/ 6757987 w 10721379"/>
                    <a:gd name="connsiteY12-64" fmla="*/ 2698432 h 3431857"/>
                    <a:gd name="connsiteX13-65" fmla="*/ 4586287 w 10721379"/>
                    <a:gd name="connsiteY13-66" fmla="*/ 2755582 h 3431857"/>
                    <a:gd name="connsiteX14-67" fmla="*/ 2128837 w 10721379"/>
                    <a:gd name="connsiteY14-68" fmla="*/ 2469832 h 3431857"/>
                    <a:gd name="connsiteX15-69" fmla="*/ 1357312 w 10721379"/>
                    <a:gd name="connsiteY15-70" fmla="*/ 1641157 h 3431857"/>
                    <a:gd name="connsiteX16-71" fmla="*/ 1100137 w 10721379"/>
                    <a:gd name="connsiteY16-72" fmla="*/ 783907 h 3431857"/>
                    <a:gd name="connsiteX17-73" fmla="*/ 442912 w 10721379"/>
                    <a:gd name="connsiteY17-74" fmla="*/ 269557 h 3431857"/>
                    <a:gd name="connsiteX18-75" fmla="*/ 71437 w 10721379"/>
                    <a:gd name="connsiteY18-76" fmla="*/ 1041082 h 3431857"/>
                    <a:gd name="connsiteX0-77" fmla="*/ 71437 w 10721379"/>
                    <a:gd name="connsiteY0-78" fmla="*/ 1041082 h 3431857"/>
                    <a:gd name="connsiteX1-79" fmla="*/ 871537 w 10721379"/>
                    <a:gd name="connsiteY1-80" fmla="*/ 2498407 h 3431857"/>
                    <a:gd name="connsiteX2-81" fmla="*/ 1900237 w 10721379"/>
                    <a:gd name="connsiteY2-82" fmla="*/ 3069907 h 3431857"/>
                    <a:gd name="connsiteX3-83" fmla="*/ 3500437 w 10721379"/>
                    <a:gd name="connsiteY3-84" fmla="*/ 3327082 h 3431857"/>
                    <a:gd name="connsiteX4-85" fmla="*/ 6386512 w 10721379"/>
                    <a:gd name="connsiteY4-86" fmla="*/ 3355657 h 3431857"/>
                    <a:gd name="connsiteX5-87" fmla="*/ 8901112 w 10721379"/>
                    <a:gd name="connsiteY5-88" fmla="*/ 2869882 h 3431857"/>
                    <a:gd name="connsiteX6-89" fmla="*/ 10449917 w 10721379"/>
                    <a:gd name="connsiteY6-90" fmla="*/ 1001072 h 3431857"/>
                    <a:gd name="connsiteX7-91" fmla="*/ 10529887 w 10721379"/>
                    <a:gd name="connsiteY7-92" fmla="*/ 98107 h 3431857"/>
                    <a:gd name="connsiteX8-93" fmla="*/ 9815512 w 10721379"/>
                    <a:gd name="connsiteY8-94" fmla="*/ 412432 h 3431857"/>
                    <a:gd name="connsiteX9-95" fmla="*/ 9529762 w 10721379"/>
                    <a:gd name="connsiteY9-96" fmla="*/ 983932 h 3431857"/>
                    <a:gd name="connsiteX10-97" fmla="*/ 9158287 w 10721379"/>
                    <a:gd name="connsiteY10-98" fmla="*/ 1698307 h 3431857"/>
                    <a:gd name="connsiteX11-99" fmla="*/ 8358187 w 10721379"/>
                    <a:gd name="connsiteY11-100" fmla="*/ 2355532 h 3431857"/>
                    <a:gd name="connsiteX12-101" fmla="*/ 6757987 w 10721379"/>
                    <a:gd name="connsiteY12-102" fmla="*/ 2698432 h 3431857"/>
                    <a:gd name="connsiteX13-103" fmla="*/ 4586287 w 10721379"/>
                    <a:gd name="connsiteY13-104" fmla="*/ 2755582 h 3431857"/>
                    <a:gd name="connsiteX14-105" fmla="*/ 2128837 w 10721379"/>
                    <a:gd name="connsiteY14-106" fmla="*/ 2469832 h 3431857"/>
                    <a:gd name="connsiteX15-107" fmla="*/ 1357312 w 10721379"/>
                    <a:gd name="connsiteY15-108" fmla="*/ 1641157 h 3431857"/>
                    <a:gd name="connsiteX16-109" fmla="*/ 1016869 w 10721379"/>
                    <a:gd name="connsiteY16-110" fmla="*/ 785048 h 3431857"/>
                    <a:gd name="connsiteX17-111" fmla="*/ 442912 w 10721379"/>
                    <a:gd name="connsiteY17-112" fmla="*/ 269557 h 3431857"/>
                    <a:gd name="connsiteX18-113" fmla="*/ 71437 w 10721379"/>
                    <a:gd name="connsiteY18-114" fmla="*/ 1041082 h 3431857"/>
                    <a:gd name="connsiteX0-115" fmla="*/ 71437 w 10568035"/>
                    <a:gd name="connsiteY0-116" fmla="*/ 785048 h 3431857"/>
                    <a:gd name="connsiteX1-117" fmla="*/ 718193 w 10568035"/>
                    <a:gd name="connsiteY1-118" fmla="*/ 2498407 h 3431857"/>
                    <a:gd name="connsiteX2-119" fmla="*/ 1746893 w 10568035"/>
                    <a:gd name="connsiteY2-120" fmla="*/ 3069907 h 3431857"/>
                    <a:gd name="connsiteX3-121" fmla="*/ 3347093 w 10568035"/>
                    <a:gd name="connsiteY3-122" fmla="*/ 3327082 h 3431857"/>
                    <a:gd name="connsiteX4-123" fmla="*/ 6233168 w 10568035"/>
                    <a:gd name="connsiteY4-124" fmla="*/ 3355657 h 3431857"/>
                    <a:gd name="connsiteX5-125" fmla="*/ 8747768 w 10568035"/>
                    <a:gd name="connsiteY5-126" fmla="*/ 2869882 h 3431857"/>
                    <a:gd name="connsiteX6-127" fmla="*/ 10296573 w 10568035"/>
                    <a:gd name="connsiteY6-128" fmla="*/ 1001072 h 3431857"/>
                    <a:gd name="connsiteX7-129" fmla="*/ 10376543 w 10568035"/>
                    <a:gd name="connsiteY7-130" fmla="*/ 98107 h 3431857"/>
                    <a:gd name="connsiteX8-131" fmla="*/ 9662168 w 10568035"/>
                    <a:gd name="connsiteY8-132" fmla="*/ 412432 h 3431857"/>
                    <a:gd name="connsiteX9-133" fmla="*/ 9376418 w 10568035"/>
                    <a:gd name="connsiteY9-134" fmla="*/ 983932 h 3431857"/>
                    <a:gd name="connsiteX10-135" fmla="*/ 9004943 w 10568035"/>
                    <a:gd name="connsiteY10-136" fmla="*/ 1698307 h 3431857"/>
                    <a:gd name="connsiteX11-137" fmla="*/ 8204843 w 10568035"/>
                    <a:gd name="connsiteY11-138" fmla="*/ 2355532 h 3431857"/>
                    <a:gd name="connsiteX12-139" fmla="*/ 6604643 w 10568035"/>
                    <a:gd name="connsiteY12-140" fmla="*/ 2698432 h 3431857"/>
                    <a:gd name="connsiteX13-141" fmla="*/ 4432943 w 10568035"/>
                    <a:gd name="connsiteY13-142" fmla="*/ 2755582 h 3431857"/>
                    <a:gd name="connsiteX14-143" fmla="*/ 1975493 w 10568035"/>
                    <a:gd name="connsiteY14-144" fmla="*/ 2469832 h 3431857"/>
                    <a:gd name="connsiteX15-145" fmla="*/ 1203968 w 10568035"/>
                    <a:gd name="connsiteY15-146" fmla="*/ 1641157 h 3431857"/>
                    <a:gd name="connsiteX16-147" fmla="*/ 863525 w 10568035"/>
                    <a:gd name="connsiteY16-148" fmla="*/ 785048 h 3431857"/>
                    <a:gd name="connsiteX17-149" fmla="*/ 289568 w 10568035"/>
                    <a:gd name="connsiteY17-150" fmla="*/ 269557 h 3431857"/>
                    <a:gd name="connsiteX18-151" fmla="*/ 71437 w 10568035"/>
                    <a:gd name="connsiteY18-152" fmla="*/ 785048 h 3431857"/>
                    <a:gd name="connsiteX0-153" fmla="*/ 71437 w 10712051"/>
                    <a:gd name="connsiteY0-154" fmla="*/ 785048 h 3431857"/>
                    <a:gd name="connsiteX1-155" fmla="*/ 862209 w 10712051"/>
                    <a:gd name="connsiteY1-156" fmla="*/ 2498407 h 3431857"/>
                    <a:gd name="connsiteX2-157" fmla="*/ 1890909 w 10712051"/>
                    <a:gd name="connsiteY2-158" fmla="*/ 3069907 h 3431857"/>
                    <a:gd name="connsiteX3-159" fmla="*/ 3491109 w 10712051"/>
                    <a:gd name="connsiteY3-160" fmla="*/ 3327082 h 3431857"/>
                    <a:gd name="connsiteX4-161" fmla="*/ 6377184 w 10712051"/>
                    <a:gd name="connsiteY4-162" fmla="*/ 3355657 h 3431857"/>
                    <a:gd name="connsiteX5-163" fmla="*/ 8891784 w 10712051"/>
                    <a:gd name="connsiteY5-164" fmla="*/ 2869882 h 3431857"/>
                    <a:gd name="connsiteX6-165" fmla="*/ 10440589 w 10712051"/>
                    <a:gd name="connsiteY6-166" fmla="*/ 1001072 h 3431857"/>
                    <a:gd name="connsiteX7-167" fmla="*/ 10520559 w 10712051"/>
                    <a:gd name="connsiteY7-168" fmla="*/ 98107 h 3431857"/>
                    <a:gd name="connsiteX8-169" fmla="*/ 9806184 w 10712051"/>
                    <a:gd name="connsiteY8-170" fmla="*/ 412432 h 3431857"/>
                    <a:gd name="connsiteX9-171" fmla="*/ 9520434 w 10712051"/>
                    <a:gd name="connsiteY9-172" fmla="*/ 983932 h 3431857"/>
                    <a:gd name="connsiteX10-173" fmla="*/ 9148959 w 10712051"/>
                    <a:gd name="connsiteY10-174" fmla="*/ 1698307 h 3431857"/>
                    <a:gd name="connsiteX11-175" fmla="*/ 8348859 w 10712051"/>
                    <a:gd name="connsiteY11-176" fmla="*/ 2355532 h 3431857"/>
                    <a:gd name="connsiteX12-177" fmla="*/ 6748659 w 10712051"/>
                    <a:gd name="connsiteY12-178" fmla="*/ 2698432 h 3431857"/>
                    <a:gd name="connsiteX13-179" fmla="*/ 4576959 w 10712051"/>
                    <a:gd name="connsiteY13-180" fmla="*/ 2755582 h 3431857"/>
                    <a:gd name="connsiteX14-181" fmla="*/ 2119509 w 10712051"/>
                    <a:gd name="connsiteY14-182" fmla="*/ 2469832 h 3431857"/>
                    <a:gd name="connsiteX15-183" fmla="*/ 1347984 w 10712051"/>
                    <a:gd name="connsiteY15-184" fmla="*/ 1641157 h 3431857"/>
                    <a:gd name="connsiteX16-185" fmla="*/ 1007541 w 10712051"/>
                    <a:gd name="connsiteY16-186" fmla="*/ 785048 h 3431857"/>
                    <a:gd name="connsiteX17-187" fmla="*/ 433584 w 10712051"/>
                    <a:gd name="connsiteY17-188" fmla="*/ 269557 h 3431857"/>
                    <a:gd name="connsiteX18-189" fmla="*/ 71437 w 10712051"/>
                    <a:gd name="connsiteY18-190" fmla="*/ 785048 h 3431857"/>
                  </a:gdLst>
                  <a:ahLst/>
                  <a:cxnLst>
                    <a:cxn ang="0">
                      <a:pos x="connsiteX0-153" y="connsiteY0-154"/>
                    </a:cxn>
                    <a:cxn ang="0">
                      <a:pos x="connsiteX1-155" y="connsiteY1-156"/>
                    </a:cxn>
                    <a:cxn ang="0">
                      <a:pos x="connsiteX2-157" y="connsiteY2-158"/>
                    </a:cxn>
                    <a:cxn ang="0">
                      <a:pos x="connsiteX3-159" y="connsiteY3-160"/>
                    </a:cxn>
                    <a:cxn ang="0">
                      <a:pos x="connsiteX4-161" y="connsiteY4-162"/>
                    </a:cxn>
                    <a:cxn ang="0">
                      <a:pos x="connsiteX5-163" y="connsiteY5-164"/>
                    </a:cxn>
                    <a:cxn ang="0">
                      <a:pos x="connsiteX6-165" y="connsiteY6-166"/>
                    </a:cxn>
                    <a:cxn ang="0">
                      <a:pos x="connsiteX7-167" y="connsiteY7-168"/>
                    </a:cxn>
                    <a:cxn ang="0">
                      <a:pos x="connsiteX8-169" y="connsiteY8-170"/>
                    </a:cxn>
                    <a:cxn ang="0">
                      <a:pos x="connsiteX9-171" y="connsiteY9-172"/>
                    </a:cxn>
                    <a:cxn ang="0">
                      <a:pos x="connsiteX10-173" y="connsiteY10-174"/>
                    </a:cxn>
                    <a:cxn ang="0">
                      <a:pos x="connsiteX11-175" y="connsiteY11-176"/>
                    </a:cxn>
                    <a:cxn ang="0">
                      <a:pos x="connsiteX12-177" y="connsiteY12-178"/>
                    </a:cxn>
                    <a:cxn ang="0">
                      <a:pos x="connsiteX13-179" y="connsiteY13-180"/>
                    </a:cxn>
                    <a:cxn ang="0">
                      <a:pos x="connsiteX14-181" y="connsiteY14-182"/>
                    </a:cxn>
                    <a:cxn ang="0">
                      <a:pos x="connsiteX15-183" y="connsiteY15-184"/>
                    </a:cxn>
                    <a:cxn ang="0">
                      <a:pos x="connsiteX16-185" y="connsiteY16-186"/>
                    </a:cxn>
                    <a:cxn ang="0">
                      <a:pos x="connsiteX17-187" y="connsiteY17-188"/>
                    </a:cxn>
                    <a:cxn ang="0">
                      <a:pos x="connsiteX18-189" y="connsiteY18-190"/>
                    </a:cxn>
                  </a:cxnLst>
                  <a:rect l="l" t="t" r="r" b="b"/>
                  <a:pathLst>
                    <a:path w="10712051" h="3431857">
                      <a:moveTo>
                        <a:pt x="71437" y="785048"/>
                      </a:moveTo>
                      <a:cubicBezTo>
                        <a:pt x="142874" y="1156523"/>
                        <a:pt x="558964" y="2117597"/>
                        <a:pt x="862209" y="2498407"/>
                      </a:cubicBezTo>
                      <a:cubicBezTo>
                        <a:pt x="1165454" y="2879217"/>
                        <a:pt x="1452759" y="2931794"/>
                        <a:pt x="1890909" y="3069907"/>
                      </a:cubicBezTo>
                      <a:cubicBezTo>
                        <a:pt x="2329059" y="3208020"/>
                        <a:pt x="2743396" y="3279457"/>
                        <a:pt x="3491109" y="3327082"/>
                      </a:cubicBezTo>
                      <a:cubicBezTo>
                        <a:pt x="4238821" y="3374707"/>
                        <a:pt x="5477071" y="3431857"/>
                        <a:pt x="6377184" y="3355657"/>
                      </a:cubicBezTo>
                      <a:cubicBezTo>
                        <a:pt x="7277296" y="3279457"/>
                        <a:pt x="8214550" y="3262313"/>
                        <a:pt x="8891784" y="2869882"/>
                      </a:cubicBezTo>
                      <a:cubicBezTo>
                        <a:pt x="9569018" y="2477451"/>
                        <a:pt x="10169127" y="1463034"/>
                        <a:pt x="10440589" y="1001072"/>
                      </a:cubicBezTo>
                      <a:cubicBezTo>
                        <a:pt x="10712051" y="539110"/>
                        <a:pt x="10626293" y="196214"/>
                        <a:pt x="10520559" y="98107"/>
                      </a:cubicBezTo>
                      <a:cubicBezTo>
                        <a:pt x="10414825" y="0"/>
                        <a:pt x="9972872" y="264795"/>
                        <a:pt x="9806184" y="412432"/>
                      </a:cubicBezTo>
                      <a:cubicBezTo>
                        <a:pt x="9639497" y="560070"/>
                        <a:pt x="9629972" y="769620"/>
                        <a:pt x="9520434" y="983932"/>
                      </a:cubicBezTo>
                      <a:cubicBezTo>
                        <a:pt x="9410897" y="1198245"/>
                        <a:pt x="9344222" y="1469707"/>
                        <a:pt x="9148959" y="1698307"/>
                      </a:cubicBezTo>
                      <a:cubicBezTo>
                        <a:pt x="8953696" y="1926907"/>
                        <a:pt x="8748909" y="2188845"/>
                        <a:pt x="8348859" y="2355532"/>
                      </a:cubicBezTo>
                      <a:cubicBezTo>
                        <a:pt x="7948809" y="2522219"/>
                        <a:pt x="7377309" y="2631757"/>
                        <a:pt x="6748659" y="2698432"/>
                      </a:cubicBezTo>
                      <a:cubicBezTo>
                        <a:pt x="6120009" y="2765107"/>
                        <a:pt x="5348484" y="2793682"/>
                        <a:pt x="4576959" y="2755582"/>
                      </a:cubicBezTo>
                      <a:cubicBezTo>
                        <a:pt x="3805434" y="2717482"/>
                        <a:pt x="2657671" y="2655570"/>
                        <a:pt x="2119509" y="2469832"/>
                      </a:cubicBezTo>
                      <a:cubicBezTo>
                        <a:pt x="1581346" y="2284095"/>
                        <a:pt x="1533312" y="1921954"/>
                        <a:pt x="1347984" y="1641157"/>
                      </a:cubicBezTo>
                      <a:cubicBezTo>
                        <a:pt x="1162656" y="1360360"/>
                        <a:pt x="1159941" y="1013648"/>
                        <a:pt x="1007541" y="785048"/>
                      </a:cubicBezTo>
                      <a:cubicBezTo>
                        <a:pt x="855141" y="556448"/>
                        <a:pt x="589601" y="269557"/>
                        <a:pt x="433584" y="269557"/>
                      </a:cubicBezTo>
                      <a:cubicBezTo>
                        <a:pt x="277567" y="269557"/>
                        <a:pt x="0" y="413573"/>
                        <a:pt x="71437" y="78504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0" name="任意多边形 299"/>
                <p:cNvSpPr/>
                <p:nvPr/>
              </p:nvSpPr>
              <p:spPr>
                <a:xfrm>
                  <a:off x="3996954" y="816909"/>
                  <a:ext cx="12212476" cy="4994826"/>
                </a:xfrm>
                <a:custGeom>
                  <a:avLst/>
                  <a:gdLst>
                    <a:gd name="connsiteX0" fmla="*/ 185737 w 12258674"/>
                    <a:gd name="connsiteY0" fmla="*/ 1762125 h 4953000"/>
                    <a:gd name="connsiteX1" fmla="*/ 185737 w 12258674"/>
                    <a:gd name="connsiteY1" fmla="*/ 1819275 h 4953000"/>
                    <a:gd name="connsiteX2" fmla="*/ 1300162 w 12258674"/>
                    <a:gd name="connsiteY2" fmla="*/ 3648075 h 4953000"/>
                    <a:gd name="connsiteX3" fmla="*/ 1985962 w 12258674"/>
                    <a:gd name="connsiteY3" fmla="*/ 4419600 h 4953000"/>
                    <a:gd name="connsiteX4" fmla="*/ 3557587 w 12258674"/>
                    <a:gd name="connsiteY4" fmla="*/ 4876800 h 4953000"/>
                    <a:gd name="connsiteX5" fmla="*/ 6872287 w 12258674"/>
                    <a:gd name="connsiteY5" fmla="*/ 4876800 h 4953000"/>
                    <a:gd name="connsiteX6" fmla="*/ 8672512 w 12258674"/>
                    <a:gd name="connsiteY6" fmla="*/ 4591050 h 4953000"/>
                    <a:gd name="connsiteX7" fmla="*/ 9901237 w 12258674"/>
                    <a:gd name="connsiteY7" fmla="*/ 4019550 h 4953000"/>
                    <a:gd name="connsiteX8" fmla="*/ 10901362 w 12258674"/>
                    <a:gd name="connsiteY8" fmla="*/ 2619375 h 4953000"/>
                    <a:gd name="connsiteX9" fmla="*/ 11644312 w 12258674"/>
                    <a:gd name="connsiteY9" fmla="*/ 1076325 h 4953000"/>
                    <a:gd name="connsiteX10" fmla="*/ 12072937 w 12258674"/>
                    <a:gd name="connsiteY10" fmla="*/ 133350 h 4953000"/>
                    <a:gd name="connsiteX11" fmla="*/ 10529887 w 12258674"/>
                    <a:gd name="connsiteY11" fmla="*/ 276225 h 4953000"/>
                    <a:gd name="connsiteX12" fmla="*/ 10529887 w 12258674"/>
                    <a:gd name="connsiteY12" fmla="*/ 1190625 h 4953000"/>
                    <a:gd name="connsiteX13" fmla="*/ 10472737 w 12258674"/>
                    <a:gd name="connsiteY13" fmla="*/ 2076450 h 4953000"/>
                    <a:gd name="connsiteX14" fmla="*/ 9558337 w 12258674"/>
                    <a:gd name="connsiteY14" fmla="*/ 3619500 h 4953000"/>
                    <a:gd name="connsiteX15" fmla="*/ 8158162 w 12258674"/>
                    <a:gd name="connsiteY15" fmla="*/ 4191000 h 4953000"/>
                    <a:gd name="connsiteX16" fmla="*/ 4214812 w 12258674"/>
                    <a:gd name="connsiteY16" fmla="*/ 4333875 h 4953000"/>
                    <a:gd name="connsiteX17" fmla="*/ 2271712 w 12258674"/>
                    <a:gd name="connsiteY17" fmla="*/ 3876675 h 4953000"/>
                    <a:gd name="connsiteX18" fmla="*/ 1071562 w 12258674"/>
                    <a:gd name="connsiteY18" fmla="*/ 1847850 h 4953000"/>
                    <a:gd name="connsiteX19" fmla="*/ 814387 w 12258674"/>
                    <a:gd name="connsiteY19" fmla="*/ 1076325 h 4953000"/>
                    <a:gd name="connsiteX20" fmla="*/ 214312 w 12258674"/>
                    <a:gd name="connsiteY20" fmla="*/ 819150 h 4953000"/>
                    <a:gd name="connsiteX21" fmla="*/ 100012 w 12258674"/>
                    <a:gd name="connsiteY21" fmla="*/ 1647825 h 4953000"/>
                    <a:gd name="connsiteX0-1" fmla="*/ 185737 w 12258674"/>
                    <a:gd name="connsiteY0-2" fmla="*/ 1762125 h 4953000"/>
                    <a:gd name="connsiteX1-3" fmla="*/ 185737 w 12258674"/>
                    <a:gd name="connsiteY1-4" fmla="*/ 1819275 h 4953000"/>
                    <a:gd name="connsiteX2-5" fmla="*/ 1300162 w 12258674"/>
                    <a:gd name="connsiteY2-6" fmla="*/ 3648075 h 4953000"/>
                    <a:gd name="connsiteX3-7" fmla="*/ 1985962 w 12258674"/>
                    <a:gd name="connsiteY3-8" fmla="*/ 4419600 h 4953000"/>
                    <a:gd name="connsiteX4-9" fmla="*/ 3557587 w 12258674"/>
                    <a:gd name="connsiteY4-10" fmla="*/ 4876800 h 4953000"/>
                    <a:gd name="connsiteX5-11" fmla="*/ 6872287 w 12258674"/>
                    <a:gd name="connsiteY5-12" fmla="*/ 4876800 h 4953000"/>
                    <a:gd name="connsiteX6-13" fmla="*/ 8672512 w 12258674"/>
                    <a:gd name="connsiteY6-14" fmla="*/ 4591050 h 4953000"/>
                    <a:gd name="connsiteX7-15" fmla="*/ 9901237 w 12258674"/>
                    <a:gd name="connsiteY7-16" fmla="*/ 4019550 h 4953000"/>
                    <a:gd name="connsiteX8-17" fmla="*/ 10901362 w 12258674"/>
                    <a:gd name="connsiteY8-18" fmla="*/ 2619375 h 4953000"/>
                    <a:gd name="connsiteX9-19" fmla="*/ 11644312 w 12258674"/>
                    <a:gd name="connsiteY9-20" fmla="*/ 1076325 h 4953000"/>
                    <a:gd name="connsiteX10-21" fmla="*/ 12072937 w 12258674"/>
                    <a:gd name="connsiteY10-22" fmla="*/ 133350 h 4953000"/>
                    <a:gd name="connsiteX11-23" fmla="*/ 10529887 w 12258674"/>
                    <a:gd name="connsiteY11-24" fmla="*/ 276225 h 4953000"/>
                    <a:gd name="connsiteX12-25" fmla="*/ 10529887 w 12258674"/>
                    <a:gd name="connsiteY12-26" fmla="*/ 1190625 h 4953000"/>
                    <a:gd name="connsiteX13-27" fmla="*/ 10472737 w 12258674"/>
                    <a:gd name="connsiteY13-28" fmla="*/ 2076450 h 4953000"/>
                    <a:gd name="connsiteX14-29" fmla="*/ 9558337 w 12258674"/>
                    <a:gd name="connsiteY14-30" fmla="*/ 3619500 h 4953000"/>
                    <a:gd name="connsiteX15-31" fmla="*/ 8158162 w 12258674"/>
                    <a:gd name="connsiteY15-32" fmla="*/ 4191000 h 4953000"/>
                    <a:gd name="connsiteX16-33" fmla="*/ 4214812 w 12258674"/>
                    <a:gd name="connsiteY16-34" fmla="*/ 4333875 h 4953000"/>
                    <a:gd name="connsiteX17-35" fmla="*/ 2271712 w 12258674"/>
                    <a:gd name="connsiteY17-36" fmla="*/ 3876675 h 4953000"/>
                    <a:gd name="connsiteX18-37" fmla="*/ 1071562 w 12258674"/>
                    <a:gd name="connsiteY18-38" fmla="*/ 1847850 h 4953000"/>
                    <a:gd name="connsiteX19-39" fmla="*/ 814387 w 12258674"/>
                    <a:gd name="connsiteY19-40" fmla="*/ 1076325 h 4953000"/>
                    <a:gd name="connsiteX20-41" fmla="*/ 214312 w 12258674"/>
                    <a:gd name="connsiteY20-42" fmla="*/ 819150 h 4953000"/>
                    <a:gd name="connsiteX21-43" fmla="*/ 100012 w 12258674"/>
                    <a:gd name="connsiteY21-44" fmla="*/ 1647825 h 4953000"/>
                    <a:gd name="connsiteX22" fmla="*/ 185737 w 12258674"/>
                    <a:gd name="connsiteY22" fmla="*/ 1762125 h 4953000"/>
                    <a:gd name="connsiteX0-45" fmla="*/ 4763 w 12163425"/>
                    <a:gd name="connsiteY0-46" fmla="*/ 1647825 h 4953000"/>
                    <a:gd name="connsiteX1-47" fmla="*/ 90488 w 12163425"/>
                    <a:gd name="connsiteY1-48" fmla="*/ 1819275 h 4953000"/>
                    <a:gd name="connsiteX2-49" fmla="*/ 1204913 w 12163425"/>
                    <a:gd name="connsiteY2-50" fmla="*/ 3648075 h 4953000"/>
                    <a:gd name="connsiteX3-51" fmla="*/ 1890713 w 12163425"/>
                    <a:gd name="connsiteY3-52" fmla="*/ 4419600 h 4953000"/>
                    <a:gd name="connsiteX4-53" fmla="*/ 3462338 w 12163425"/>
                    <a:gd name="connsiteY4-54" fmla="*/ 4876800 h 4953000"/>
                    <a:gd name="connsiteX5-55" fmla="*/ 6777038 w 12163425"/>
                    <a:gd name="connsiteY5-56" fmla="*/ 4876800 h 4953000"/>
                    <a:gd name="connsiteX6-57" fmla="*/ 8577263 w 12163425"/>
                    <a:gd name="connsiteY6-58" fmla="*/ 4591050 h 4953000"/>
                    <a:gd name="connsiteX7-59" fmla="*/ 9805988 w 12163425"/>
                    <a:gd name="connsiteY7-60" fmla="*/ 4019550 h 4953000"/>
                    <a:gd name="connsiteX8-61" fmla="*/ 10806113 w 12163425"/>
                    <a:gd name="connsiteY8-62" fmla="*/ 2619375 h 4953000"/>
                    <a:gd name="connsiteX9-63" fmla="*/ 11549063 w 12163425"/>
                    <a:gd name="connsiteY9-64" fmla="*/ 1076325 h 4953000"/>
                    <a:gd name="connsiteX10-65" fmla="*/ 11977688 w 12163425"/>
                    <a:gd name="connsiteY10-66" fmla="*/ 133350 h 4953000"/>
                    <a:gd name="connsiteX11-67" fmla="*/ 10434638 w 12163425"/>
                    <a:gd name="connsiteY11-68" fmla="*/ 276225 h 4953000"/>
                    <a:gd name="connsiteX12-69" fmla="*/ 10434638 w 12163425"/>
                    <a:gd name="connsiteY12-70" fmla="*/ 1190625 h 4953000"/>
                    <a:gd name="connsiteX13-71" fmla="*/ 10377488 w 12163425"/>
                    <a:gd name="connsiteY13-72" fmla="*/ 2076450 h 4953000"/>
                    <a:gd name="connsiteX14-73" fmla="*/ 9463088 w 12163425"/>
                    <a:gd name="connsiteY14-74" fmla="*/ 3619500 h 4953000"/>
                    <a:gd name="connsiteX15-75" fmla="*/ 8062913 w 12163425"/>
                    <a:gd name="connsiteY15-76" fmla="*/ 4191000 h 4953000"/>
                    <a:gd name="connsiteX16-77" fmla="*/ 4119563 w 12163425"/>
                    <a:gd name="connsiteY16-78" fmla="*/ 4333875 h 4953000"/>
                    <a:gd name="connsiteX17-79" fmla="*/ 2176463 w 12163425"/>
                    <a:gd name="connsiteY17-80" fmla="*/ 3876675 h 4953000"/>
                    <a:gd name="connsiteX18-81" fmla="*/ 976313 w 12163425"/>
                    <a:gd name="connsiteY18-82" fmla="*/ 1847850 h 4953000"/>
                    <a:gd name="connsiteX19-83" fmla="*/ 719138 w 12163425"/>
                    <a:gd name="connsiteY19-84" fmla="*/ 1076325 h 4953000"/>
                    <a:gd name="connsiteX20-85" fmla="*/ 119063 w 12163425"/>
                    <a:gd name="connsiteY20-86" fmla="*/ 819150 h 4953000"/>
                    <a:gd name="connsiteX21-87" fmla="*/ 4763 w 12163425"/>
                    <a:gd name="connsiteY21-88" fmla="*/ 1647825 h 4953000"/>
                    <a:gd name="connsiteX0-89" fmla="*/ 209550 w 12253912"/>
                    <a:gd name="connsiteY0-90" fmla="*/ 819150 h 4953000"/>
                    <a:gd name="connsiteX1-91" fmla="*/ 180975 w 12253912"/>
                    <a:gd name="connsiteY1-92" fmla="*/ 1819275 h 4953000"/>
                    <a:gd name="connsiteX2-93" fmla="*/ 1295400 w 12253912"/>
                    <a:gd name="connsiteY2-94" fmla="*/ 3648075 h 4953000"/>
                    <a:gd name="connsiteX3-95" fmla="*/ 1981200 w 12253912"/>
                    <a:gd name="connsiteY3-96" fmla="*/ 4419600 h 4953000"/>
                    <a:gd name="connsiteX4-97" fmla="*/ 3552825 w 12253912"/>
                    <a:gd name="connsiteY4-98" fmla="*/ 4876800 h 4953000"/>
                    <a:gd name="connsiteX5-99" fmla="*/ 6867525 w 12253912"/>
                    <a:gd name="connsiteY5-100" fmla="*/ 4876800 h 4953000"/>
                    <a:gd name="connsiteX6-101" fmla="*/ 8667750 w 12253912"/>
                    <a:gd name="connsiteY6-102" fmla="*/ 4591050 h 4953000"/>
                    <a:gd name="connsiteX7-103" fmla="*/ 9896475 w 12253912"/>
                    <a:gd name="connsiteY7-104" fmla="*/ 4019550 h 4953000"/>
                    <a:gd name="connsiteX8-105" fmla="*/ 10896600 w 12253912"/>
                    <a:gd name="connsiteY8-106" fmla="*/ 2619375 h 4953000"/>
                    <a:gd name="connsiteX9-107" fmla="*/ 11639550 w 12253912"/>
                    <a:gd name="connsiteY9-108" fmla="*/ 1076325 h 4953000"/>
                    <a:gd name="connsiteX10-109" fmla="*/ 12068175 w 12253912"/>
                    <a:gd name="connsiteY10-110" fmla="*/ 133350 h 4953000"/>
                    <a:gd name="connsiteX11-111" fmla="*/ 10525125 w 12253912"/>
                    <a:gd name="connsiteY11-112" fmla="*/ 276225 h 4953000"/>
                    <a:gd name="connsiteX12-113" fmla="*/ 10525125 w 12253912"/>
                    <a:gd name="connsiteY12-114" fmla="*/ 1190625 h 4953000"/>
                    <a:gd name="connsiteX13-115" fmla="*/ 10467975 w 12253912"/>
                    <a:gd name="connsiteY13-116" fmla="*/ 2076450 h 4953000"/>
                    <a:gd name="connsiteX14-117" fmla="*/ 9553575 w 12253912"/>
                    <a:gd name="connsiteY14-118" fmla="*/ 3619500 h 4953000"/>
                    <a:gd name="connsiteX15-119" fmla="*/ 8153400 w 12253912"/>
                    <a:gd name="connsiteY15-120" fmla="*/ 4191000 h 4953000"/>
                    <a:gd name="connsiteX16-121" fmla="*/ 4210050 w 12253912"/>
                    <a:gd name="connsiteY16-122" fmla="*/ 4333875 h 4953000"/>
                    <a:gd name="connsiteX17-123" fmla="*/ 2266950 w 12253912"/>
                    <a:gd name="connsiteY17-124" fmla="*/ 3876675 h 4953000"/>
                    <a:gd name="connsiteX18-125" fmla="*/ 1066800 w 12253912"/>
                    <a:gd name="connsiteY18-126" fmla="*/ 1847850 h 4953000"/>
                    <a:gd name="connsiteX19-127" fmla="*/ 809625 w 12253912"/>
                    <a:gd name="connsiteY19-128" fmla="*/ 1076325 h 4953000"/>
                    <a:gd name="connsiteX20-129" fmla="*/ 209550 w 12253912"/>
                    <a:gd name="connsiteY20-130" fmla="*/ 819150 h 4953000"/>
                  </a:gdLst>
                  <a:ahLst/>
                  <a:cxnLst>
                    <a:cxn ang="0">
                      <a:pos x="connsiteX0-89" y="connsiteY0-90"/>
                    </a:cxn>
                    <a:cxn ang="0">
                      <a:pos x="connsiteX1-91" y="connsiteY1-92"/>
                    </a:cxn>
                    <a:cxn ang="0">
                      <a:pos x="connsiteX2-93" y="connsiteY2-94"/>
                    </a:cxn>
                    <a:cxn ang="0">
                      <a:pos x="connsiteX3-95" y="connsiteY3-96"/>
                    </a:cxn>
                    <a:cxn ang="0">
                      <a:pos x="connsiteX4-97" y="connsiteY4-98"/>
                    </a:cxn>
                    <a:cxn ang="0">
                      <a:pos x="connsiteX5-99" y="connsiteY5-100"/>
                    </a:cxn>
                    <a:cxn ang="0">
                      <a:pos x="connsiteX6-101" y="connsiteY6-102"/>
                    </a:cxn>
                    <a:cxn ang="0">
                      <a:pos x="connsiteX7-103" y="connsiteY7-104"/>
                    </a:cxn>
                    <a:cxn ang="0">
                      <a:pos x="connsiteX8-105" y="connsiteY8-106"/>
                    </a:cxn>
                    <a:cxn ang="0">
                      <a:pos x="connsiteX9-107" y="connsiteY9-108"/>
                    </a:cxn>
                    <a:cxn ang="0">
                      <a:pos x="connsiteX10-109" y="connsiteY10-110"/>
                    </a:cxn>
                    <a:cxn ang="0">
                      <a:pos x="connsiteX11-111" y="connsiteY11-112"/>
                    </a:cxn>
                    <a:cxn ang="0">
                      <a:pos x="connsiteX12-113" y="connsiteY12-114"/>
                    </a:cxn>
                    <a:cxn ang="0">
                      <a:pos x="connsiteX13-115" y="connsiteY13-116"/>
                    </a:cxn>
                    <a:cxn ang="0">
                      <a:pos x="connsiteX14-117" y="connsiteY14-118"/>
                    </a:cxn>
                    <a:cxn ang="0">
                      <a:pos x="connsiteX15-119" y="connsiteY15-120"/>
                    </a:cxn>
                    <a:cxn ang="0">
                      <a:pos x="connsiteX16-121" y="connsiteY16-122"/>
                    </a:cxn>
                    <a:cxn ang="0">
                      <a:pos x="connsiteX17-123" y="connsiteY17-124"/>
                    </a:cxn>
                    <a:cxn ang="0">
                      <a:pos x="connsiteX18-125" y="connsiteY18-126"/>
                    </a:cxn>
                    <a:cxn ang="0">
                      <a:pos x="connsiteX19-127" y="connsiteY19-128"/>
                    </a:cxn>
                    <a:cxn ang="0">
                      <a:pos x="connsiteX20-129" y="connsiteY20-130"/>
                    </a:cxn>
                  </a:cxnLst>
                  <a:rect l="l" t="t" r="r" b="b"/>
                  <a:pathLst>
                    <a:path w="12253912" h="4953000">
                      <a:moveTo>
                        <a:pt x="209550" y="819150"/>
                      </a:moveTo>
                      <a:cubicBezTo>
                        <a:pt x="104775" y="942975"/>
                        <a:pt x="0" y="1347788"/>
                        <a:pt x="180975" y="1819275"/>
                      </a:cubicBezTo>
                      <a:cubicBezTo>
                        <a:pt x="361950" y="2290762"/>
                        <a:pt x="995363" y="3214688"/>
                        <a:pt x="1295400" y="3648075"/>
                      </a:cubicBezTo>
                      <a:cubicBezTo>
                        <a:pt x="1595437" y="4081462"/>
                        <a:pt x="1604963" y="4214813"/>
                        <a:pt x="1981200" y="4419600"/>
                      </a:cubicBezTo>
                      <a:cubicBezTo>
                        <a:pt x="2357438" y="4624388"/>
                        <a:pt x="2738438" y="4800600"/>
                        <a:pt x="3552825" y="4876800"/>
                      </a:cubicBezTo>
                      <a:cubicBezTo>
                        <a:pt x="4367213" y="4953000"/>
                        <a:pt x="6015038" y="4924425"/>
                        <a:pt x="6867525" y="4876800"/>
                      </a:cubicBezTo>
                      <a:cubicBezTo>
                        <a:pt x="7720012" y="4829175"/>
                        <a:pt x="8162925" y="4733925"/>
                        <a:pt x="8667750" y="4591050"/>
                      </a:cubicBezTo>
                      <a:cubicBezTo>
                        <a:pt x="9172575" y="4448175"/>
                        <a:pt x="9525000" y="4348162"/>
                        <a:pt x="9896475" y="4019550"/>
                      </a:cubicBezTo>
                      <a:cubicBezTo>
                        <a:pt x="10267950" y="3690938"/>
                        <a:pt x="10606088" y="3109912"/>
                        <a:pt x="10896600" y="2619375"/>
                      </a:cubicBezTo>
                      <a:cubicBezTo>
                        <a:pt x="11187112" y="2128838"/>
                        <a:pt x="11363325" y="1466850"/>
                        <a:pt x="11639550" y="1076325"/>
                      </a:cubicBezTo>
                      <a:cubicBezTo>
                        <a:pt x="11782425" y="762000"/>
                        <a:pt x="12253912" y="266700"/>
                        <a:pt x="12068175" y="133350"/>
                      </a:cubicBezTo>
                      <a:cubicBezTo>
                        <a:pt x="11882438" y="0"/>
                        <a:pt x="10782300" y="100013"/>
                        <a:pt x="10525125" y="276225"/>
                      </a:cubicBezTo>
                      <a:cubicBezTo>
                        <a:pt x="10267950" y="452437"/>
                        <a:pt x="10534650" y="890588"/>
                        <a:pt x="10525125" y="1190625"/>
                      </a:cubicBezTo>
                      <a:cubicBezTo>
                        <a:pt x="10515600" y="1490662"/>
                        <a:pt x="10629900" y="1671638"/>
                        <a:pt x="10467975" y="2076450"/>
                      </a:cubicBezTo>
                      <a:cubicBezTo>
                        <a:pt x="10306050" y="2481262"/>
                        <a:pt x="9939337" y="3267075"/>
                        <a:pt x="9553575" y="3619500"/>
                      </a:cubicBezTo>
                      <a:cubicBezTo>
                        <a:pt x="9167813" y="3971925"/>
                        <a:pt x="9043987" y="4071938"/>
                        <a:pt x="8153400" y="4191000"/>
                      </a:cubicBezTo>
                      <a:cubicBezTo>
                        <a:pt x="7262813" y="4310062"/>
                        <a:pt x="5191125" y="4386263"/>
                        <a:pt x="4210050" y="4333875"/>
                      </a:cubicBezTo>
                      <a:cubicBezTo>
                        <a:pt x="3228975" y="4281488"/>
                        <a:pt x="2790825" y="4291013"/>
                        <a:pt x="2266950" y="3876675"/>
                      </a:cubicBezTo>
                      <a:cubicBezTo>
                        <a:pt x="1743075" y="3462338"/>
                        <a:pt x="1309688" y="2314575"/>
                        <a:pt x="1066800" y="1847850"/>
                      </a:cubicBezTo>
                      <a:cubicBezTo>
                        <a:pt x="823913" y="1381125"/>
                        <a:pt x="952500" y="1247775"/>
                        <a:pt x="809625" y="1076325"/>
                      </a:cubicBezTo>
                      <a:cubicBezTo>
                        <a:pt x="666750" y="904875"/>
                        <a:pt x="314325" y="695325"/>
                        <a:pt x="209550" y="81915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6178" name="组合 432"/>
              <p:cNvGrpSpPr/>
              <p:nvPr/>
            </p:nvGrpSpPr>
            <p:grpSpPr bwMode="auto">
              <a:xfrm>
                <a:off x="3880948" y="1829765"/>
                <a:ext cx="2751738" cy="2244642"/>
                <a:chOff x="3880948" y="1829765"/>
                <a:chExt cx="2751738" cy="2244642"/>
              </a:xfrm>
            </p:grpSpPr>
            <p:sp>
              <p:nvSpPr>
                <p:cNvPr id="280" name="任意多边形 279"/>
                <p:cNvSpPr/>
                <p:nvPr/>
              </p:nvSpPr>
              <p:spPr>
                <a:xfrm>
                  <a:off x="3880948" y="1830310"/>
                  <a:ext cx="2751738" cy="2244097"/>
                </a:xfrm>
                <a:custGeom>
                  <a:avLst/>
                  <a:gdLst>
                    <a:gd name="connsiteX0" fmla="*/ 2489200 w 8674100"/>
                    <a:gd name="connsiteY0" fmla="*/ 1435100 h 7073900"/>
                    <a:gd name="connsiteX1" fmla="*/ 2933700 w 8674100"/>
                    <a:gd name="connsiteY1" fmla="*/ 711200 h 7073900"/>
                    <a:gd name="connsiteX2" fmla="*/ 3759200 w 8674100"/>
                    <a:gd name="connsiteY2" fmla="*/ 381000 h 7073900"/>
                    <a:gd name="connsiteX3" fmla="*/ 4762500 w 8674100"/>
                    <a:gd name="connsiteY3" fmla="*/ 228600 h 7073900"/>
                    <a:gd name="connsiteX4" fmla="*/ 5753100 w 8674100"/>
                    <a:gd name="connsiteY4" fmla="*/ 0 h 7073900"/>
                    <a:gd name="connsiteX5" fmla="*/ 5181600 w 8674100"/>
                    <a:gd name="connsiteY5" fmla="*/ 317500 h 7073900"/>
                    <a:gd name="connsiteX6" fmla="*/ 4140200 w 8674100"/>
                    <a:gd name="connsiteY6" fmla="*/ 838200 h 7073900"/>
                    <a:gd name="connsiteX7" fmla="*/ 4953000 w 8674100"/>
                    <a:gd name="connsiteY7" fmla="*/ 736600 h 7073900"/>
                    <a:gd name="connsiteX8" fmla="*/ 6057900 w 8674100"/>
                    <a:gd name="connsiteY8" fmla="*/ 901700 h 7073900"/>
                    <a:gd name="connsiteX9" fmla="*/ 6972300 w 8674100"/>
                    <a:gd name="connsiteY9" fmla="*/ 901700 h 7073900"/>
                    <a:gd name="connsiteX10" fmla="*/ 7569200 w 8674100"/>
                    <a:gd name="connsiteY10" fmla="*/ 736600 h 7073900"/>
                    <a:gd name="connsiteX11" fmla="*/ 6743700 w 8674100"/>
                    <a:gd name="connsiteY11" fmla="*/ 1066800 h 7073900"/>
                    <a:gd name="connsiteX12" fmla="*/ 5740400 w 8674100"/>
                    <a:gd name="connsiteY12" fmla="*/ 1130300 h 7073900"/>
                    <a:gd name="connsiteX13" fmla="*/ 6540500 w 8674100"/>
                    <a:gd name="connsiteY13" fmla="*/ 1358900 h 7073900"/>
                    <a:gd name="connsiteX14" fmla="*/ 7150100 w 8674100"/>
                    <a:gd name="connsiteY14" fmla="*/ 1689100 h 7073900"/>
                    <a:gd name="connsiteX15" fmla="*/ 7810500 w 8674100"/>
                    <a:gd name="connsiteY15" fmla="*/ 1943100 h 7073900"/>
                    <a:gd name="connsiteX16" fmla="*/ 8674100 w 8674100"/>
                    <a:gd name="connsiteY16" fmla="*/ 2044700 h 7073900"/>
                    <a:gd name="connsiteX17" fmla="*/ 7937500 w 8674100"/>
                    <a:gd name="connsiteY17" fmla="*/ 2159000 h 7073900"/>
                    <a:gd name="connsiteX18" fmla="*/ 7353300 w 8674100"/>
                    <a:gd name="connsiteY18" fmla="*/ 2120900 h 7073900"/>
                    <a:gd name="connsiteX19" fmla="*/ 7747000 w 8674100"/>
                    <a:gd name="connsiteY19" fmla="*/ 2425700 h 7073900"/>
                    <a:gd name="connsiteX20" fmla="*/ 8369300 w 8674100"/>
                    <a:gd name="connsiteY20" fmla="*/ 3200400 h 7073900"/>
                    <a:gd name="connsiteX21" fmla="*/ 8661400 w 8674100"/>
                    <a:gd name="connsiteY21" fmla="*/ 4127500 h 7073900"/>
                    <a:gd name="connsiteX22" fmla="*/ 8483600 w 8674100"/>
                    <a:gd name="connsiteY22" fmla="*/ 3746500 h 7073900"/>
                    <a:gd name="connsiteX23" fmla="*/ 7962900 w 8674100"/>
                    <a:gd name="connsiteY23" fmla="*/ 3213100 h 7073900"/>
                    <a:gd name="connsiteX24" fmla="*/ 7556500 w 8674100"/>
                    <a:gd name="connsiteY24" fmla="*/ 3022600 h 7073900"/>
                    <a:gd name="connsiteX25" fmla="*/ 7861300 w 8674100"/>
                    <a:gd name="connsiteY25" fmla="*/ 3594100 h 7073900"/>
                    <a:gd name="connsiteX26" fmla="*/ 8051800 w 8674100"/>
                    <a:gd name="connsiteY26" fmla="*/ 4216400 h 7073900"/>
                    <a:gd name="connsiteX27" fmla="*/ 7962900 w 8674100"/>
                    <a:gd name="connsiteY27" fmla="*/ 5321300 h 7073900"/>
                    <a:gd name="connsiteX28" fmla="*/ 7810500 w 8674100"/>
                    <a:gd name="connsiteY28" fmla="*/ 4521200 h 7073900"/>
                    <a:gd name="connsiteX29" fmla="*/ 7416800 w 8674100"/>
                    <a:gd name="connsiteY29" fmla="*/ 3784600 h 7073900"/>
                    <a:gd name="connsiteX30" fmla="*/ 7340600 w 8674100"/>
                    <a:gd name="connsiteY30" fmla="*/ 3962400 h 7073900"/>
                    <a:gd name="connsiteX31" fmla="*/ 7327900 w 8674100"/>
                    <a:gd name="connsiteY31" fmla="*/ 4648200 h 7073900"/>
                    <a:gd name="connsiteX32" fmla="*/ 7442200 w 8674100"/>
                    <a:gd name="connsiteY32" fmla="*/ 5219700 h 7073900"/>
                    <a:gd name="connsiteX33" fmla="*/ 7861300 w 8674100"/>
                    <a:gd name="connsiteY33" fmla="*/ 6096000 h 7073900"/>
                    <a:gd name="connsiteX34" fmla="*/ 7518400 w 8674100"/>
                    <a:gd name="connsiteY34" fmla="*/ 5816600 h 7073900"/>
                    <a:gd name="connsiteX35" fmla="*/ 7277100 w 8674100"/>
                    <a:gd name="connsiteY35" fmla="*/ 5524500 h 7073900"/>
                    <a:gd name="connsiteX36" fmla="*/ 7226300 w 8674100"/>
                    <a:gd name="connsiteY36" fmla="*/ 5981700 h 7073900"/>
                    <a:gd name="connsiteX37" fmla="*/ 7035800 w 8674100"/>
                    <a:gd name="connsiteY37" fmla="*/ 6565900 h 7073900"/>
                    <a:gd name="connsiteX38" fmla="*/ 7073900 w 8674100"/>
                    <a:gd name="connsiteY38" fmla="*/ 5981700 h 7073900"/>
                    <a:gd name="connsiteX39" fmla="*/ 7023100 w 8674100"/>
                    <a:gd name="connsiteY39" fmla="*/ 5676900 h 7073900"/>
                    <a:gd name="connsiteX40" fmla="*/ 6819900 w 8674100"/>
                    <a:gd name="connsiteY40" fmla="*/ 6146800 h 7073900"/>
                    <a:gd name="connsiteX41" fmla="*/ 6311900 w 8674100"/>
                    <a:gd name="connsiteY41" fmla="*/ 6540500 h 7073900"/>
                    <a:gd name="connsiteX42" fmla="*/ 6515100 w 8674100"/>
                    <a:gd name="connsiteY42" fmla="*/ 6223000 h 7073900"/>
                    <a:gd name="connsiteX43" fmla="*/ 6565900 w 8674100"/>
                    <a:gd name="connsiteY43" fmla="*/ 5867400 h 7073900"/>
                    <a:gd name="connsiteX44" fmla="*/ 6680200 w 8674100"/>
                    <a:gd name="connsiteY44" fmla="*/ 5486400 h 7073900"/>
                    <a:gd name="connsiteX45" fmla="*/ 6502400 w 8674100"/>
                    <a:gd name="connsiteY45" fmla="*/ 5727700 h 7073900"/>
                    <a:gd name="connsiteX46" fmla="*/ 6299200 w 8674100"/>
                    <a:gd name="connsiteY46" fmla="*/ 5842000 h 7073900"/>
                    <a:gd name="connsiteX47" fmla="*/ 6604000 w 8674100"/>
                    <a:gd name="connsiteY47" fmla="*/ 5461000 h 7073900"/>
                    <a:gd name="connsiteX48" fmla="*/ 6731000 w 8674100"/>
                    <a:gd name="connsiteY48" fmla="*/ 4381500 h 7073900"/>
                    <a:gd name="connsiteX49" fmla="*/ 6642100 w 8674100"/>
                    <a:gd name="connsiteY49" fmla="*/ 3949700 h 7073900"/>
                    <a:gd name="connsiteX50" fmla="*/ 6451600 w 8674100"/>
                    <a:gd name="connsiteY50" fmla="*/ 4318000 h 7073900"/>
                    <a:gd name="connsiteX51" fmla="*/ 6337300 w 8674100"/>
                    <a:gd name="connsiteY51" fmla="*/ 4419600 h 7073900"/>
                    <a:gd name="connsiteX52" fmla="*/ 6388100 w 8674100"/>
                    <a:gd name="connsiteY52" fmla="*/ 3759200 h 7073900"/>
                    <a:gd name="connsiteX53" fmla="*/ 6375400 w 8674100"/>
                    <a:gd name="connsiteY53" fmla="*/ 3327400 h 7073900"/>
                    <a:gd name="connsiteX54" fmla="*/ 6019800 w 8674100"/>
                    <a:gd name="connsiteY54" fmla="*/ 3200400 h 7073900"/>
                    <a:gd name="connsiteX55" fmla="*/ 5626100 w 8674100"/>
                    <a:gd name="connsiteY55" fmla="*/ 3213100 h 7073900"/>
                    <a:gd name="connsiteX56" fmla="*/ 5562600 w 8674100"/>
                    <a:gd name="connsiteY56" fmla="*/ 3860800 h 7073900"/>
                    <a:gd name="connsiteX57" fmla="*/ 5702300 w 8674100"/>
                    <a:gd name="connsiteY57" fmla="*/ 4546600 h 7073900"/>
                    <a:gd name="connsiteX58" fmla="*/ 5372100 w 8674100"/>
                    <a:gd name="connsiteY58" fmla="*/ 3987800 h 7073900"/>
                    <a:gd name="connsiteX59" fmla="*/ 5283200 w 8674100"/>
                    <a:gd name="connsiteY59" fmla="*/ 3670300 h 7073900"/>
                    <a:gd name="connsiteX60" fmla="*/ 4724400 w 8674100"/>
                    <a:gd name="connsiteY60" fmla="*/ 4533900 h 7073900"/>
                    <a:gd name="connsiteX61" fmla="*/ 4229100 w 8674100"/>
                    <a:gd name="connsiteY61" fmla="*/ 5105400 h 7073900"/>
                    <a:gd name="connsiteX62" fmla="*/ 4737100 w 8674100"/>
                    <a:gd name="connsiteY62" fmla="*/ 4000500 h 7073900"/>
                    <a:gd name="connsiteX63" fmla="*/ 4864100 w 8674100"/>
                    <a:gd name="connsiteY63" fmla="*/ 3378200 h 7073900"/>
                    <a:gd name="connsiteX64" fmla="*/ 4038600 w 8674100"/>
                    <a:gd name="connsiteY64" fmla="*/ 4152900 h 7073900"/>
                    <a:gd name="connsiteX65" fmla="*/ 2882900 w 8674100"/>
                    <a:gd name="connsiteY65" fmla="*/ 4749800 h 7073900"/>
                    <a:gd name="connsiteX66" fmla="*/ 2374900 w 8674100"/>
                    <a:gd name="connsiteY66" fmla="*/ 4927600 h 7073900"/>
                    <a:gd name="connsiteX67" fmla="*/ 2400300 w 8674100"/>
                    <a:gd name="connsiteY67" fmla="*/ 5435600 h 7073900"/>
                    <a:gd name="connsiteX68" fmla="*/ 2578100 w 8674100"/>
                    <a:gd name="connsiteY68" fmla="*/ 6057900 h 7073900"/>
                    <a:gd name="connsiteX69" fmla="*/ 2235200 w 8674100"/>
                    <a:gd name="connsiteY69" fmla="*/ 5753100 h 7073900"/>
                    <a:gd name="connsiteX70" fmla="*/ 1981200 w 8674100"/>
                    <a:gd name="connsiteY70" fmla="*/ 5283200 h 7073900"/>
                    <a:gd name="connsiteX71" fmla="*/ 1727200 w 8674100"/>
                    <a:gd name="connsiteY71" fmla="*/ 5473700 h 7073900"/>
                    <a:gd name="connsiteX72" fmla="*/ 1663700 w 8674100"/>
                    <a:gd name="connsiteY72" fmla="*/ 5943600 h 7073900"/>
                    <a:gd name="connsiteX73" fmla="*/ 1752600 w 8674100"/>
                    <a:gd name="connsiteY73" fmla="*/ 6210300 h 7073900"/>
                    <a:gd name="connsiteX74" fmla="*/ 1625600 w 8674100"/>
                    <a:gd name="connsiteY74" fmla="*/ 6515100 h 7073900"/>
                    <a:gd name="connsiteX75" fmla="*/ 1587500 w 8674100"/>
                    <a:gd name="connsiteY75" fmla="*/ 7073900 h 7073900"/>
                    <a:gd name="connsiteX76" fmla="*/ 1308100 w 8674100"/>
                    <a:gd name="connsiteY76" fmla="*/ 6350000 h 7073900"/>
                    <a:gd name="connsiteX77" fmla="*/ 1257300 w 8674100"/>
                    <a:gd name="connsiteY77" fmla="*/ 5448300 h 7073900"/>
                    <a:gd name="connsiteX78" fmla="*/ 368300 w 8674100"/>
                    <a:gd name="connsiteY78" fmla="*/ 6184900 h 7073900"/>
                    <a:gd name="connsiteX79" fmla="*/ 749300 w 8674100"/>
                    <a:gd name="connsiteY79" fmla="*/ 5295900 h 7073900"/>
                    <a:gd name="connsiteX80" fmla="*/ 965200 w 8674100"/>
                    <a:gd name="connsiteY80" fmla="*/ 4279900 h 7073900"/>
                    <a:gd name="connsiteX81" fmla="*/ 482600 w 8674100"/>
                    <a:gd name="connsiteY81" fmla="*/ 4584700 h 7073900"/>
                    <a:gd name="connsiteX82" fmla="*/ 0 w 8674100"/>
                    <a:gd name="connsiteY82" fmla="*/ 4800600 h 7073900"/>
                    <a:gd name="connsiteX83" fmla="*/ 342900 w 8674100"/>
                    <a:gd name="connsiteY83" fmla="*/ 4495800 h 7073900"/>
                    <a:gd name="connsiteX84" fmla="*/ 838200 w 8674100"/>
                    <a:gd name="connsiteY84" fmla="*/ 3594100 h 7073900"/>
                    <a:gd name="connsiteX85" fmla="*/ 1079500 w 8674100"/>
                    <a:gd name="connsiteY85" fmla="*/ 2857500 h 7073900"/>
                    <a:gd name="connsiteX86" fmla="*/ 1485900 w 8674100"/>
                    <a:gd name="connsiteY86" fmla="*/ 2260600 h 7073900"/>
                    <a:gd name="connsiteX87" fmla="*/ 1943100 w 8674100"/>
                    <a:gd name="connsiteY87" fmla="*/ 1955800 h 7073900"/>
                    <a:gd name="connsiteX88" fmla="*/ 1955800 w 8674100"/>
                    <a:gd name="connsiteY88" fmla="*/ 1562100 h 7073900"/>
                    <a:gd name="connsiteX89" fmla="*/ 2222500 w 8674100"/>
                    <a:gd name="connsiteY89" fmla="*/ 889000 h 7073900"/>
                    <a:gd name="connsiteX90" fmla="*/ 2133600 w 8674100"/>
                    <a:gd name="connsiteY90" fmla="*/ 1295400 h 7073900"/>
                    <a:gd name="connsiteX91" fmla="*/ 2159000 w 8674100"/>
                    <a:gd name="connsiteY91" fmla="*/ 1638300 h 7073900"/>
                    <a:gd name="connsiteX92" fmla="*/ 2349500 w 8674100"/>
                    <a:gd name="connsiteY92" fmla="*/ 1066800 h 7073900"/>
                    <a:gd name="connsiteX93" fmla="*/ 2806700 w 8674100"/>
                    <a:gd name="connsiteY93" fmla="*/ 520700 h 7073900"/>
                    <a:gd name="connsiteX94" fmla="*/ 2603500 w 8674100"/>
                    <a:gd name="connsiteY94" fmla="*/ 914400 h 7073900"/>
                    <a:gd name="connsiteX95" fmla="*/ 2489200 w 8674100"/>
                    <a:gd name="connsiteY95" fmla="*/ 1435100 h 7073900"/>
                    <a:gd name="connsiteX0-1" fmla="*/ 2489200 w 8674100"/>
                    <a:gd name="connsiteY0-2" fmla="*/ 1435100 h 7073900"/>
                    <a:gd name="connsiteX1-3" fmla="*/ 2933700 w 8674100"/>
                    <a:gd name="connsiteY1-4" fmla="*/ 711200 h 7073900"/>
                    <a:gd name="connsiteX2-5" fmla="*/ 3759200 w 8674100"/>
                    <a:gd name="connsiteY2-6" fmla="*/ 381000 h 7073900"/>
                    <a:gd name="connsiteX3-7" fmla="*/ 4762500 w 8674100"/>
                    <a:gd name="connsiteY3-8" fmla="*/ 228600 h 7073900"/>
                    <a:gd name="connsiteX4-9" fmla="*/ 5753100 w 8674100"/>
                    <a:gd name="connsiteY4-10" fmla="*/ 0 h 7073900"/>
                    <a:gd name="connsiteX5-11" fmla="*/ 5181600 w 8674100"/>
                    <a:gd name="connsiteY5-12" fmla="*/ 317500 h 7073900"/>
                    <a:gd name="connsiteX6-13" fmla="*/ 4140200 w 8674100"/>
                    <a:gd name="connsiteY6-14" fmla="*/ 838200 h 7073900"/>
                    <a:gd name="connsiteX7-15" fmla="*/ 4953000 w 8674100"/>
                    <a:gd name="connsiteY7-16" fmla="*/ 736600 h 7073900"/>
                    <a:gd name="connsiteX8-17" fmla="*/ 6057900 w 8674100"/>
                    <a:gd name="connsiteY8-18" fmla="*/ 901700 h 7073900"/>
                    <a:gd name="connsiteX9-19" fmla="*/ 6972300 w 8674100"/>
                    <a:gd name="connsiteY9-20" fmla="*/ 901700 h 7073900"/>
                    <a:gd name="connsiteX10-21" fmla="*/ 7569200 w 8674100"/>
                    <a:gd name="connsiteY10-22" fmla="*/ 736600 h 7073900"/>
                    <a:gd name="connsiteX11-23" fmla="*/ 6743700 w 8674100"/>
                    <a:gd name="connsiteY11-24" fmla="*/ 1066800 h 7073900"/>
                    <a:gd name="connsiteX12-25" fmla="*/ 5740400 w 8674100"/>
                    <a:gd name="connsiteY12-26" fmla="*/ 1130300 h 7073900"/>
                    <a:gd name="connsiteX13-27" fmla="*/ 6540500 w 8674100"/>
                    <a:gd name="connsiteY13-28" fmla="*/ 1358900 h 7073900"/>
                    <a:gd name="connsiteX14-29" fmla="*/ 7150100 w 8674100"/>
                    <a:gd name="connsiteY14-30" fmla="*/ 1689100 h 7073900"/>
                    <a:gd name="connsiteX15-31" fmla="*/ 7810500 w 8674100"/>
                    <a:gd name="connsiteY15-32" fmla="*/ 1943100 h 7073900"/>
                    <a:gd name="connsiteX16-33" fmla="*/ 8674100 w 8674100"/>
                    <a:gd name="connsiteY16-34" fmla="*/ 2044700 h 7073900"/>
                    <a:gd name="connsiteX17-35" fmla="*/ 7937500 w 8674100"/>
                    <a:gd name="connsiteY17-36" fmla="*/ 2159000 h 7073900"/>
                    <a:gd name="connsiteX18-37" fmla="*/ 7353300 w 8674100"/>
                    <a:gd name="connsiteY18-38" fmla="*/ 2120900 h 7073900"/>
                    <a:gd name="connsiteX19-39" fmla="*/ 7747000 w 8674100"/>
                    <a:gd name="connsiteY19-40" fmla="*/ 2425700 h 7073900"/>
                    <a:gd name="connsiteX20-41" fmla="*/ 8369300 w 8674100"/>
                    <a:gd name="connsiteY20-42" fmla="*/ 3200400 h 7073900"/>
                    <a:gd name="connsiteX21-43" fmla="*/ 8661400 w 8674100"/>
                    <a:gd name="connsiteY21-44" fmla="*/ 4127500 h 7073900"/>
                    <a:gd name="connsiteX22-45" fmla="*/ 8483600 w 8674100"/>
                    <a:gd name="connsiteY22-46" fmla="*/ 3746500 h 7073900"/>
                    <a:gd name="connsiteX23-47" fmla="*/ 7962900 w 8674100"/>
                    <a:gd name="connsiteY23-48" fmla="*/ 3213100 h 7073900"/>
                    <a:gd name="connsiteX24-49" fmla="*/ 7556500 w 8674100"/>
                    <a:gd name="connsiteY24-50" fmla="*/ 3022600 h 7073900"/>
                    <a:gd name="connsiteX25-51" fmla="*/ 7861300 w 8674100"/>
                    <a:gd name="connsiteY25-52" fmla="*/ 3594100 h 7073900"/>
                    <a:gd name="connsiteX26-53" fmla="*/ 8051800 w 8674100"/>
                    <a:gd name="connsiteY26-54" fmla="*/ 4216400 h 7073900"/>
                    <a:gd name="connsiteX27-55" fmla="*/ 7962900 w 8674100"/>
                    <a:gd name="connsiteY27-56" fmla="*/ 5321300 h 7073900"/>
                    <a:gd name="connsiteX28-57" fmla="*/ 7810500 w 8674100"/>
                    <a:gd name="connsiteY28-58" fmla="*/ 4521200 h 7073900"/>
                    <a:gd name="connsiteX29-59" fmla="*/ 7416800 w 8674100"/>
                    <a:gd name="connsiteY29-60" fmla="*/ 3784600 h 7073900"/>
                    <a:gd name="connsiteX30-61" fmla="*/ 7340600 w 8674100"/>
                    <a:gd name="connsiteY30-62" fmla="*/ 3962400 h 7073900"/>
                    <a:gd name="connsiteX31-63" fmla="*/ 7327900 w 8674100"/>
                    <a:gd name="connsiteY31-64" fmla="*/ 4648200 h 7073900"/>
                    <a:gd name="connsiteX32-65" fmla="*/ 7442200 w 8674100"/>
                    <a:gd name="connsiteY32-66" fmla="*/ 5219700 h 7073900"/>
                    <a:gd name="connsiteX33-67" fmla="*/ 7861300 w 8674100"/>
                    <a:gd name="connsiteY33-68" fmla="*/ 6096000 h 7073900"/>
                    <a:gd name="connsiteX34-69" fmla="*/ 7518400 w 8674100"/>
                    <a:gd name="connsiteY34-70" fmla="*/ 5816600 h 7073900"/>
                    <a:gd name="connsiteX35-71" fmla="*/ 7277100 w 8674100"/>
                    <a:gd name="connsiteY35-72" fmla="*/ 5524500 h 7073900"/>
                    <a:gd name="connsiteX36-73" fmla="*/ 7226300 w 8674100"/>
                    <a:gd name="connsiteY36-74" fmla="*/ 5981700 h 7073900"/>
                    <a:gd name="connsiteX37-75" fmla="*/ 7035800 w 8674100"/>
                    <a:gd name="connsiteY37-76" fmla="*/ 6565900 h 7073900"/>
                    <a:gd name="connsiteX38-77" fmla="*/ 7073900 w 8674100"/>
                    <a:gd name="connsiteY38-78" fmla="*/ 5981700 h 7073900"/>
                    <a:gd name="connsiteX39-79" fmla="*/ 7023100 w 8674100"/>
                    <a:gd name="connsiteY39-80" fmla="*/ 5676900 h 7073900"/>
                    <a:gd name="connsiteX40-81" fmla="*/ 6819900 w 8674100"/>
                    <a:gd name="connsiteY40-82" fmla="*/ 6146800 h 7073900"/>
                    <a:gd name="connsiteX41-83" fmla="*/ 6311900 w 8674100"/>
                    <a:gd name="connsiteY41-84" fmla="*/ 6540500 h 7073900"/>
                    <a:gd name="connsiteX42-85" fmla="*/ 6515100 w 8674100"/>
                    <a:gd name="connsiteY42-86" fmla="*/ 6223000 h 7073900"/>
                    <a:gd name="connsiteX43-87" fmla="*/ 6565900 w 8674100"/>
                    <a:gd name="connsiteY43-88" fmla="*/ 5867400 h 7073900"/>
                    <a:gd name="connsiteX44-89" fmla="*/ 6680200 w 8674100"/>
                    <a:gd name="connsiteY44-90" fmla="*/ 5486400 h 7073900"/>
                    <a:gd name="connsiteX45-91" fmla="*/ 6502400 w 8674100"/>
                    <a:gd name="connsiteY45-92" fmla="*/ 5727700 h 7073900"/>
                    <a:gd name="connsiteX46-93" fmla="*/ 6299200 w 8674100"/>
                    <a:gd name="connsiteY46-94" fmla="*/ 5842000 h 7073900"/>
                    <a:gd name="connsiteX47-95" fmla="*/ 6604000 w 8674100"/>
                    <a:gd name="connsiteY47-96" fmla="*/ 5461000 h 7073900"/>
                    <a:gd name="connsiteX48-97" fmla="*/ 6731000 w 8674100"/>
                    <a:gd name="connsiteY48-98" fmla="*/ 4381500 h 7073900"/>
                    <a:gd name="connsiteX49-99" fmla="*/ 6642100 w 8674100"/>
                    <a:gd name="connsiteY49-100" fmla="*/ 3949700 h 7073900"/>
                    <a:gd name="connsiteX50-101" fmla="*/ 6451600 w 8674100"/>
                    <a:gd name="connsiteY50-102" fmla="*/ 4318000 h 7073900"/>
                    <a:gd name="connsiteX51-103" fmla="*/ 6337300 w 8674100"/>
                    <a:gd name="connsiteY51-104" fmla="*/ 4419600 h 7073900"/>
                    <a:gd name="connsiteX52-105" fmla="*/ 6388100 w 8674100"/>
                    <a:gd name="connsiteY52-106" fmla="*/ 3759200 h 7073900"/>
                    <a:gd name="connsiteX53-107" fmla="*/ 6375400 w 8674100"/>
                    <a:gd name="connsiteY53-108" fmla="*/ 3327400 h 7073900"/>
                    <a:gd name="connsiteX54-109" fmla="*/ 6019800 w 8674100"/>
                    <a:gd name="connsiteY54-110" fmla="*/ 3200400 h 7073900"/>
                    <a:gd name="connsiteX55-111" fmla="*/ 5626100 w 8674100"/>
                    <a:gd name="connsiteY55-112" fmla="*/ 3213100 h 7073900"/>
                    <a:gd name="connsiteX56-113" fmla="*/ 5562600 w 8674100"/>
                    <a:gd name="connsiteY56-114" fmla="*/ 3860800 h 7073900"/>
                    <a:gd name="connsiteX57-115" fmla="*/ 5702300 w 8674100"/>
                    <a:gd name="connsiteY57-116" fmla="*/ 4546600 h 7073900"/>
                    <a:gd name="connsiteX58-117" fmla="*/ 5372100 w 8674100"/>
                    <a:gd name="connsiteY58-118" fmla="*/ 3987800 h 7073900"/>
                    <a:gd name="connsiteX59-119" fmla="*/ 5283200 w 8674100"/>
                    <a:gd name="connsiteY59-120" fmla="*/ 3670300 h 7073900"/>
                    <a:gd name="connsiteX60-121" fmla="*/ 4724400 w 8674100"/>
                    <a:gd name="connsiteY60-122" fmla="*/ 4533900 h 7073900"/>
                    <a:gd name="connsiteX61-123" fmla="*/ 4229100 w 8674100"/>
                    <a:gd name="connsiteY61-124" fmla="*/ 5105400 h 7073900"/>
                    <a:gd name="connsiteX62-125" fmla="*/ 4737100 w 8674100"/>
                    <a:gd name="connsiteY62-126" fmla="*/ 4000500 h 7073900"/>
                    <a:gd name="connsiteX63-127" fmla="*/ 4864100 w 8674100"/>
                    <a:gd name="connsiteY63-128" fmla="*/ 3378200 h 7073900"/>
                    <a:gd name="connsiteX64-129" fmla="*/ 4038600 w 8674100"/>
                    <a:gd name="connsiteY64-130" fmla="*/ 4152900 h 7073900"/>
                    <a:gd name="connsiteX65-131" fmla="*/ 2882900 w 8674100"/>
                    <a:gd name="connsiteY65-132" fmla="*/ 4749800 h 7073900"/>
                    <a:gd name="connsiteX66-133" fmla="*/ 2374900 w 8674100"/>
                    <a:gd name="connsiteY66-134" fmla="*/ 4927600 h 7073900"/>
                    <a:gd name="connsiteX67-135" fmla="*/ 2400300 w 8674100"/>
                    <a:gd name="connsiteY67-136" fmla="*/ 5435600 h 7073900"/>
                    <a:gd name="connsiteX68-137" fmla="*/ 2578100 w 8674100"/>
                    <a:gd name="connsiteY68-138" fmla="*/ 6057900 h 7073900"/>
                    <a:gd name="connsiteX69-139" fmla="*/ 2235200 w 8674100"/>
                    <a:gd name="connsiteY69-140" fmla="*/ 5753100 h 7073900"/>
                    <a:gd name="connsiteX70-141" fmla="*/ 1981200 w 8674100"/>
                    <a:gd name="connsiteY70-142" fmla="*/ 5283200 h 7073900"/>
                    <a:gd name="connsiteX71-143" fmla="*/ 1727200 w 8674100"/>
                    <a:gd name="connsiteY71-144" fmla="*/ 5473700 h 7073900"/>
                    <a:gd name="connsiteX72-145" fmla="*/ 1663700 w 8674100"/>
                    <a:gd name="connsiteY72-146" fmla="*/ 5943600 h 7073900"/>
                    <a:gd name="connsiteX73-147" fmla="*/ 1752600 w 8674100"/>
                    <a:gd name="connsiteY73-148" fmla="*/ 6210300 h 7073900"/>
                    <a:gd name="connsiteX74-149" fmla="*/ 1625600 w 8674100"/>
                    <a:gd name="connsiteY74-150" fmla="*/ 6515100 h 7073900"/>
                    <a:gd name="connsiteX75-151" fmla="*/ 1587500 w 8674100"/>
                    <a:gd name="connsiteY75-152" fmla="*/ 7073900 h 7073900"/>
                    <a:gd name="connsiteX76-153" fmla="*/ 1308100 w 8674100"/>
                    <a:gd name="connsiteY76-154" fmla="*/ 6350000 h 7073900"/>
                    <a:gd name="connsiteX77-155" fmla="*/ 1257300 w 8674100"/>
                    <a:gd name="connsiteY77-156" fmla="*/ 5448300 h 7073900"/>
                    <a:gd name="connsiteX78-157" fmla="*/ 368300 w 8674100"/>
                    <a:gd name="connsiteY78-158" fmla="*/ 6184900 h 7073900"/>
                    <a:gd name="connsiteX79-159" fmla="*/ 749300 w 8674100"/>
                    <a:gd name="connsiteY79-160" fmla="*/ 5295900 h 7073900"/>
                    <a:gd name="connsiteX80-161" fmla="*/ 965200 w 8674100"/>
                    <a:gd name="connsiteY80-162" fmla="*/ 4279900 h 7073900"/>
                    <a:gd name="connsiteX81-163" fmla="*/ 482600 w 8674100"/>
                    <a:gd name="connsiteY81-164" fmla="*/ 4584700 h 7073900"/>
                    <a:gd name="connsiteX82-165" fmla="*/ 0 w 8674100"/>
                    <a:gd name="connsiteY82-166" fmla="*/ 4800600 h 7073900"/>
                    <a:gd name="connsiteX83-167" fmla="*/ 342900 w 8674100"/>
                    <a:gd name="connsiteY83-168" fmla="*/ 4495800 h 7073900"/>
                    <a:gd name="connsiteX84-169" fmla="*/ 838200 w 8674100"/>
                    <a:gd name="connsiteY84-170" fmla="*/ 3594100 h 7073900"/>
                    <a:gd name="connsiteX85-171" fmla="*/ 1079500 w 8674100"/>
                    <a:gd name="connsiteY85-172" fmla="*/ 2857500 h 7073900"/>
                    <a:gd name="connsiteX86-173" fmla="*/ 1485900 w 8674100"/>
                    <a:gd name="connsiteY86-174" fmla="*/ 2260600 h 7073900"/>
                    <a:gd name="connsiteX87-175" fmla="*/ 1943100 w 8674100"/>
                    <a:gd name="connsiteY87-176" fmla="*/ 1955800 h 7073900"/>
                    <a:gd name="connsiteX88-177" fmla="*/ 1955800 w 8674100"/>
                    <a:gd name="connsiteY88-178" fmla="*/ 1562100 h 7073900"/>
                    <a:gd name="connsiteX89-179" fmla="*/ 2222500 w 8674100"/>
                    <a:gd name="connsiteY89-180" fmla="*/ 889000 h 7073900"/>
                    <a:gd name="connsiteX90-181" fmla="*/ 2133600 w 8674100"/>
                    <a:gd name="connsiteY90-182" fmla="*/ 1295400 h 7073900"/>
                    <a:gd name="connsiteX91-183" fmla="*/ 2159000 w 8674100"/>
                    <a:gd name="connsiteY91-184" fmla="*/ 1638300 h 7073900"/>
                    <a:gd name="connsiteX92-185" fmla="*/ 2349500 w 8674100"/>
                    <a:gd name="connsiteY92-186" fmla="*/ 1066800 h 7073900"/>
                    <a:gd name="connsiteX93-187" fmla="*/ 2806700 w 8674100"/>
                    <a:gd name="connsiteY93-188" fmla="*/ 520700 h 7073900"/>
                    <a:gd name="connsiteX94-189" fmla="*/ 2603500 w 8674100"/>
                    <a:gd name="connsiteY94-190" fmla="*/ 914400 h 7073900"/>
                    <a:gd name="connsiteX95-191" fmla="*/ 2489200 w 8674100"/>
                    <a:gd name="connsiteY95-192" fmla="*/ 1435100 h 707390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  <a:cxn ang="0">
                      <a:pos x="connsiteX23-47" y="connsiteY23-48"/>
                    </a:cxn>
                    <a:cxn ang="0">
                      <a:pos x="connsiteX24-49" y="connsiteY24-50"/>
                    </a:cxn>
                    <a:cxn ang="0">
                      <a:pos x="connsiteX25-51" y="connsiteY25-52"/>
                    </a:cxn>
                    <a:cxn ang="0">
                      <a:pos x="connsiteX26-53" y="connsiteY26-54"/>
                    </a:cxn>
                    <a:cxn ang="0">
                      <a:pos x="connsiteX27-55" y="connsiteY27-56"/>
                    </a:cxn>
                    <a:cxn ang="0">
                      <a:pos x="connsiteX28-57" y="connsiteY28-58"/>
                    </a:cxn>
                    <a:cxn ang="0">
                      <a:pos x="connsiteX29-59" y="connsiteY29-60"/>
                    </a:cxn>
                    <a:cxn ang="0">
                      <a:pos x="connsiteX30-61" y="connsiteY30-62"/>
                    </a:cxn>
                    <a:cxn ang="0">
                      <a:pos x="connsiteX31-63" y="connsiteY31-64"/>
                    </a:cxn>
                    <a:cxn ang="0">
                      <a:pos x="connsiteX32-65" y="connsiteY32-66"/>
                    </a:cxn>
                    <a:cxn ang="0">
                      <a:pos x="connsiteX33-67" y="connsiteY33-68"/>
                    </a:cxn>
                    <a:cxn ang="0">
                      <a:pos x="connsiteX34-69" y="connsiteY34-70"/>
                    </a:cxn>
                    <a:cxn ang="0">
                      <a:pos x="connsiteX35-71" y="connsiteY35-72"/>
                    </a:cxn>
                    <a:cxn ang="0">
                      <a:pos x="connsiteX36-73" y="connsiteY36-74"/>
                    </a:cxn>
                    <a:cxn ang="0">
                      <a:pos x="connsiteX37-75" y="connsiteY37-76"/>
                    </a:cxn>
                    <a:cxn ang="0">
                      <a:pos x="connsiteX38-77" y="connsiteY38-78"/>
                    </a:cxn>
                    <a:cxn ang="0">
                      <a:pos x="connsiteX39-79" y="connsiteY39-80"/>
                    </a:cxn>
                    <a:cxn ang="0">
                      <a:pos x="connsiteX40-81" y="connsiteY40-82"/>
                    </a:cxn>
                    <a:cxn ang="0">
                      <a:pos x="connsiteX41-83" y="connsiteY41-84"/>
                    </a:cxn>
                    <a:cxn ang="0">
                      <a:pos x="connsiteX42-85" y="connsiteY42-86"/>
                    </a:cxn>
                    <a:cxn ang="0">
                      <a:pos x="connsiteX43-87" y="connsiteY43-88"/>
                    </a:cxn>
                    <a:cxn ang="0">
                      <a:pos x="connsiteX44-89" y="connsiteY44-90"/>
                    </a:cxn>
                    <a:cxn ang="0">
                      <a:pos x="connsiteX45-91" y="connsiteY45-92"/>
                    </a:cxn>
                    <a:cxn ang="0">
                      <a:pos x="connsiteX46-93" y="connsiteY46-94"/>
                    </a:cxn>
                    <a:cxn ang="0">
                      <a:pos x="connsiteX47-95" y="connsiteY47-96"/>
                    </a:cxn>
                    <a:cxn ang="0">
                      <a:pos x="connsiteX48-97" y="connsiteY48-98"/>
                    </a:cxn>
                    <a:cxn ang="0">
                      <a:pos x="connsiteX49-99" y="connsiteY49-100"/>
                    </a:cxn>
                    <a:cxn ang="0">
                      <a:pos x="connsiteX50-101" y="connsiteY50-102"/>
                    </a:cxn>
                    <a:cxn ang="0">
                      <a:pos x="connsiteX51-103" y="connsiteY51-104"/>
                    </a:cxn>
                    <a:cxn ang="0">
                      <a:pos x="connsiteX52-105" y="connsiteY52-106"/>
                    </a:cxn>
                    <a:cxn ang="0">
                      <a:pos x="connsiteX53-107" y="connsiteY53-108"/>
                    </a:cxn>
                    <a:cxn ang="0">
                      <a:pos x="connsiteX54-109" y="connsiteY54-110"/>
                    </a:cxn>
                    <a:cxn ang="0">
                      <a:pos x="connsiteX55-111" y="connsiteY55-112"/>
                    </a:cxn>
                    <a:cxn ang="0">
                      <a:pos x="connsiteX56-113" y="connsiteY56-114"/>
                    </a:cxn>
                    <a:cxn ang="0">
                      <a:pos x="connsiteX57-115" y="connsiteY57-116"/>
                    </a:cxn>
                    <a:cxn ang="0">
                      <a:pos x="connsiteX58-117" y="connsiteY58-118"/>
                    </a:cxn>
                    <a:cxn ang="0">
                      <a:pos x="connsiteX59-119" y="connsiteY59-120"/>
                    </a:cxn>
                    <a:cxn ang="0">
                      <a:pos x="connsiteX60-121" y="connsiteY60-122"/>
                    </a:cxn>
                    <a:cxn ang="0">
                      <a:pos x="connsiteX61-123" y="connsiteY61-124"/>
                    </a:cxn>
                    <a:cxn ang="0">
                      <a:pos x="connsiteX62-125" y="connsiteY62-126"/>
                    </a:cxn>
                    <a:cxn ang="0">
                      <a:pos x="connsiteX63-127" y="connsiteY63-128"/>
                    </a:cxn>
                    <a:cxn ang="0">
                      <a:pos x="connsiteX64-129" y="connsiteY64-130"/>
                    </a:cxn>
                    <a:cxn ang="0">
                      <a:pos x="connsiteX65-131" y="connsiteY65-132"/>
                    </a:cxn>
                    <a:cxn ang="0">
                      <a:pos x="connsiteX66-133" y="connsiteY66-134"/>
                    </a:cxn>
                    <a:cxn ang="0">
                      <a:pos x="connsiteX67-135" y="connsiteY67-136"/>
                    </a:cxn>
                    <a:cxn ang="0">
                      <a:pos x="connsiteX68-137" y="connsiteY68-138"/>
                    </a:cxn>
                    <a:cxn ang="0">
                      <a:pos x="connsiteX69-139" y="connsiteY69-140"/>
                    </a:cxn>
                    <a:cxn ang="0">
                      <a:pos x="connsiteX70-141" y="connsiteY70-142"/>
                    </a:cxn>
                    <a:cxn ang="0">
                      <a:pos x="connsiteX71-143" y="connsiteY71-144"/>
                    </a:cxn>
                    <a:cxn ang="0">
                      <a:pos x="connsiteX72-145" y="connsiteY72-146"/>
                    </a:cxn>
                    <a:cxn ang="0">
                      <a:pos x="connsiteX73-147" y="connsiteY73-148"/>
                    </a:cxn>
                    <a:cxn ang="0">
                      <a:pos x="connsiteX74-149" y="connsiteY74-150"/>
                    </a:cxn>
                    <a:cxn ang="0">
                      <a:pos x="connsiteX75-151" y="connsiteY75-152"/>
                    </a:cxn>
                    <a:cxn ang="0">
                      <a:pos x="connsiteX76-153" y="connsiteY76-154"/>
                    </a:cxn>
                    <a:cxn ang="0">
                      <a:pos x="connsiteX77-155" y="connsiteY77-156"/>
                    </a:cxn>
                    <a:cxn ang="0">
                      <a:pos x="connsiteX78-157" y="connsiteY78-158"/>
                    </a:cxn>
                    <a:cxn ang="0">
                      <a:pos x="connsiteX79-159" y="connsiteY79-160"/>
                    </a:cxn>
                    <a:cxn ang="0">
                      <a:pos x="connsiteX80-161" y="connsiteY80-162"/>
                    </a:cxn>
                    <a:cxn ang="0">
                      <a:pos x="connsiteX81-163" y="connsiteY81-164"/>
                    </a:cxn>
                    <a:cxn ang="0">
                      <a:pos x="connsiteX82-165" y="connsiteY82-166"/>
                    </a:cxn>
                    <a:cxn ang="0">
                      <a:pos x="connsiteX83-167" y="connsiteY83-168"/>
                    </a:cxn>
                    <a:cxn ang="0">
                      <a:pos x="connsiteX84-169" y="connsiteY84-170"/>
                    </a:cxn>
                    <a:cxn ang="0">
                      <a:pos x="connsiteX85-171" y="connsiteY85-172"/>
                    </a:cxn>
                    <a:cxn ang="0">
                      <a:pos x="connsiteX86-173" y="connsiteY86-174"/>
                    </a:cxn>
                    <a:cxn ang="0">
                      <a:pos x="connsiteX87-175" y="connsiteY87-176"/>
                    </a:cxn>
                    <a:cxn ang="0">
                      <a:pos x="connsiteX88-177" y="connsiteY88-178"/>
                    </a:cxn>
                    <a:cxn ang="0">
                      <a:pos x="connsiteX89-179" y="connsiteY89-180"/>
                    </a:cxn>
                    <a:cxn ang="0">
                      <a:pos x="connsiteX90-181" y="connsiteY90-182"/>
                    </a:cxn>
                    <a:cxn ang="0">
                      <a:pos x="connsiteX91-183" y="connsiteY91-184"/>
                    </a:cxn>
                    <a:cxn ang="0">
                      <a:pos x="connsiteX92-185" y="connsiteY92-186"/>
                    </a:cxn>
                    <a:cxn ang="0">
                      <a:pos x="connsiteX93-187" y="connsiteY93-188"/>
                    </a:cxn>
                    <a:cxn ang="0">
                      <a:pos x="connsiteX94-189" y="connsiteY94-190"/>
                    </a:cxn>
                    <a:cxn ang="0">
                      <a:pos x="connsiteX95-191" y="connsiteY95-192"/>
                    </a:cxn>
                  </a:cxnLst>
                  <a:rect l="l" t="t" r="r" b="b"/>
                  <a:pathLst>
                    <a:path w="8674100" h="7073900">
                      <a:moveTo>
                        <a:pt x="2489200" y="1435100"/>
                      </a:moveTo>
                      <a:cubicBezTo>
                        <a:pt x="2544233" y="1401233"/>
                        <a:pt x="2722033" y="886883"/>
                        <a:pt x="2933700" y="711200"/>
                      </a:cubicBezTo>
                      <a:cubicBezTo>
                        <a:pt x="3145367" y="535517"/>
                        <a:pt x="3454400" y="461433"/>
                        <a:pt x="3759200" y="381000"/>
                      </a:cubicBezTo>
                      <a:cubicBezTo>
                        <a:pt x="4064000" y="300567"/>
                        <a:pt x="4430183" y="292100"/>
                        <a:pt x="4762500" y="228600"/>
                      </a:cubicBezTo>
                      <a:cubicBezTo>
                        <a:pt x="5094817" y="165100"/>
                        <a:pt x="5423958" y="82550"/>
                        <a:pt x="5753100" y="0"/>
                      </a:cubicBezTo>
                      <a:cubicBezTo>
                        <a:pt x="5562600" y="105833"/>
                        <a:pt x="5450417" y="177800"/>
                        <a:pt x="5181600" y="317500"/>
                      </a:cubicBezTo>
                      <a:cubicBezTo>
                        <a:pt x="4912783" y="457200"/>
                        <a:pt x="4526491" y="647700"/>
                        <a:pt x="4140200" y="838200"/>
                      </a:cubicBezTo>
                      <a:cubicBezTo>
                        <a:pt x="4411133" y="804333"/>
                        <a:pt x="4633383" y="726017"/>
                        <a:pt x="4953000" y="736600"/>
                      </a:cubicBezTo>
                      <a:cubicBezTo>
                        <a:pt x="5272617" y="747183"/>
                        <a:pt x="5721350" y="874183"/>
                        <a:pt x="6057900" y="901700"/>
                      </a:cubicBezTo>
                      <a:cubicBezTo>
                        <a:pt x="6394450" y="929217"/>
                        <a:pt x="6720417" y="929217"/>
                        <a:pt x="6972300" y="901700"/>
                      </a:cubicBezTo>
                      <a:cubicBezTo>
                        <a:pt x="7224183" y="874183"/>
                        <a:pt x="7396691" y="805391"/>
                        <a:pt x="7569200" y="736600"/>
                      </a:cubicBezTo>
                      <a:cubicBezTo>
                        <a:pt x="7294033" y="846667"/>
                        <a:pt x="7048500" y="1001183"/>
                        <a:pt x="6743700" y="1066800"/>
                      </a:cubicBezTo>
                      <a:cubicBezTo>
                        <a:pt x="6438900" y="1132417"/>
                        <a:pt x="6089650" y="1131358"/>
                        <a:pt x="5740400" y="1130300"/>
                      </a:cubicBezTo>
                      <a:cubicBezTo>
                        <a:pt x="6007100" y="1206500"/>
                        <a:pt x="6305550" y="1265767"/>
                        <a:pt x="6540500" y="1358900"/>
                      </a:cubicBezTo>
                      <a:cubicBezTo>
                        <a:pt x="6775450" y="1452033"/>
                        <a:pt x="6938433" y="1591733"/>
                        <a:pt x="7150100" y="1689100"/>
                      </a:cubicBezTo>
                      <a:cubicBezTo>
                        <a:pt x="7361767" y="1786467"/>
                        <a:pt x="7556500" y="1883833"/>
                        <a:pt x="7810500" y="1943100"/>
                      </a:cubicBezTo>
                      <a:cubicBezTo>
                        <a:pt x="8064500" y="2002367"/>
                        <a:pt x="8369300" y="2023533"/>
                        <a:pt x="8674100" y="2044700"/>
                      </a:cubicBezTo>
                      <a:cubicBezTo>
                        <a:pt x="8428567" y="2082800"/>
                        <a:pt x="8157633" y="2146300"/>
                        <a:pt x="7937500" y="2159000"/>
                      </a:cubicBezTo>
                      <a:cubicBezTo>
                        <a:pt x="7717367" y="2171700"/>
                        <a:pt x="7440083" y="2118783"/>
                        <a:pt x="7353300" y="2120900"/>
                      </a:cubicBezTo>
                      <a:cubicBezTo>
                        <a:pt x="7484533" y="2222500"/>
                        <a:pt x="7577667" y="2245783"/>
                        <a:pt x="7747000" y="2425700"/>
                      </a:cubicBezTo>
                      <a:cubicBezTo>
                        <a:pt x="7916333" y="2605617"/>
                        <a:pt x="8216900" y="2916767"/>
                        <a:pt x="8369300" y="3200400"/>
                      </a:cubicBezTo>
                      <a:cubicBezTo>
                        <a:pt x="8521700" y="3484033"/>
                        <a:pt x="8591550" y="3805766"/>
                        <a:pt x="8661400" y="4127500"/>
                      </a:cubicBezTo>
                      <a:cubicBezTo>
                        <a:pt x="8602133" y="4000500"/>
                        <a:pt x="8600017" y="3898900"/>
                        <a:pt x="8483600" y="3746500"/>
                      </a:cubicBezTo>
                      <a:cubicBezTo>
                        <a:pt x="8367183" y="3594100"/>
                        <a:pt x="8117417" y="3333750"/>
                        <a:pt x="7962900" y="3213100"/>
                      </a:cubicBezTo>
                      <a:cubicBezTo>
                        <a:pt x="7808383" y="3092450"/>
                        <a:pt x="7682441" y="3057525"/>
                        <a:pt x="7556500" y="3022600"/>
                      </a:cubicBezTo>
                      <a:cubicBezTo>
                        <a:pt x="7658100" y="3213100"/>
                        <a:pt x="7778750" y="3395133"/>
                        <a:pt x="7861300" y="3594100"/>
                      </a:cubicBezTo>
                      <a:cubicBezTo>
                        <a:pt x="7943850" y="3793067"/>
                        <a:pt x="8034867" y="3928533"/>
                        <a:pt x="8051800" y="4216400"/>
                      </a:cubicBezTo>
                      <a:cubicBezTo>
                        <a:pt x="8068733" y="4504267"/>
                        <a:pt x="7977717" y="5158317"/>
                        <a:pt x="7962900" y="5321300"/>
                      </a:cubicBezTo>
                      <a:cubicBezTo>
                        <a:pt x="7912100" y="5054600"/>
                        <a:pt x="7901517" y="4777317"/>
                        <a:pt x="7810500" y="4521200"/>
                      </a:cubicBezTo>
                      <a:cubicBezTo>
                        <a:pt x="7719483" y="4265083"/>
                        <a:pt x="7568141" y="4024841"/>
                        <a:pt x="7416800" y="3784600"/>
                      </a:cubicBezTo>
                      <a:cubicBezTo>
                        <a:pt x="7391400" y="3843867"/>
                        <a:pt x="7355417" y="3818467"/>
                        <a:pt x="7340600" y="3962400"/>
                      </a:cubicBezTo>
                      <a:cubicBezTo>
                        <a:pt x="7325783" y="4106333"/>
                        <a:pt x="7310967" y="4438650"/>
                        <a:pt x="7327900" y="4648200"/>
                      </a:cubicBezTo>
                      <a:cubicBezTo>
                        <a:pt x="7344833" y="4857750"/>
                        <a:pt x="7353300" y="4978400"/>
                        <a:pt x="7442200" y="5219700"/>
                      </a:cubicBezTo>
                      <a:cubicBezTo>
                        <a:pt x="7531100" y="5461000"/>
                        <a:pt x="7696200" y="5778500"/>
                        <a:pt x="7861300" y="6096000"/>
                      </a:cubicBezTo>
                      <a:lnTo>
                        <a:pt x="7518400" y="5816600"/>
                      </a:lnTo>
                      <a:cubicBezTo>
                        <a:pt x="7437967" y="5719233"/>
                        <a:pt x="7433733" y="5717117"/>
                        <a:pt x="7277100" y="5524500"/>
                      </a:cubicBezTo>
                      <a:cubicBezTo>
                        <a:pt x="7260167" y="5676900"/>
                        <a:pt x="7266517" y="5808133"/>
                        <a:pt x="7226300" y="5981700"/>
                      </a:cubicBezTo>
                      <a:cubicBezTo>
                        <a:pt x="7186083" y="6155267"/>
                        <a:pt x="7110941" y="6360583"/>
                        <a:pt x="7035800" y="6565900"/>
                      </a:cubicBezTo>
                      <a:cubicBezTo>
                        <a:pt x="7048500" y="6371167"/>
                        <a:pt x="7076017" y="6129867"/>
                        <a:pt x="7073900" y="5981700"/>
                      </a:cubicBezTo>
                      <a:cubicBezTo>
                        <a:pt x="7071783" y="5833533"/>
                        <a:pt x="7047441" y="5755216"/>
                        <a:pt x="7023100" y="5676900"/>
                      </a:cubicBezTo>
                      <a:cubicBezTo>
                        <a:pt x="6955367" y="5833533"/>
                        <a:pt x="6938433" y="6002867"/>
                        <a:pt x="6819900" y="6146800"/>
                      </a:cubicBezTo>
                      <a:cubicBezTo>
                        <a:pt x="6701367" y="6290733"/>
                        <a:pt x="6506633" y="6415616"/>
                        <a:pt x="6311900" y="6540500"/>
                      </a:cubicBezTo>
                      <a:cubicBezTo>
                        <a:pt x="6379633" y="6434667"/>
                        <a:pt x="6472767" y="6335183"/>
                        <a:pt x="6515100" y="6223000"/>
                      </a:cubicBezTo>
                      <a:cubicBezTo>
                        <a:pt x="6557433" y="6110817"/>
                        <a:pt x="6538383" y="5990167"/>
                        <a:pt x="6565900" y="5867400"/>
                      </a:cubicBezTo>
                      <a:cubicBezTo>
                        <a:pt x="6593417" y="5744633"/>
                        <a:pt x="6636808" y="5615516"/>
                        <a:pt x="6680200" y="5486400"/>
                      </a:cubicBezTo>
                      <a:cubicBezTo>
                        <a:pt x="6620933" y="5566833"/>
                        <a:pt x="6565900" y="5668433"/>
                        <a:pt x="6502400" y="5727700"/>
                      </a:cubicBezTo>
                      <a:cubicBezTo>
                        <a:pt x="6438900" y="5786967"/>
                        <a:pt x="6369050" y="5814483"/>
                        <a:pt x="6299200" y="5842000"/>
                      </a:cubicBezTo>
                      <a:cubicBezTo>
                        <a:pt x="6400800" y="5715000"/>
                        <a:pt x="6532033" y="5704417"/>
                        <a:pt x="6604000" y="5461000"/>
                      </a:cubicBezTo>
                      <a:cubicBezTo>
                        <a:pt x="6675967" y="5217583"/>
                        <a:pt x="6724650" y="4633383"/>
                        <a:pt x="6731000" y="4381500"/>
                      </a:cubicBezTo>
                      <a:cubicBezTo>
                        <a:pt x="6737350" y="4129617"/>
                        <a:pt x="6689725" y="4039658"/>
                        <a:pt x="6642100" y="3949700"/>
                      </a:cubicBezTo>
                      <a:cubicBezTo>
                        <a:pt x="6578600" y="4072467"/>
                        <a:pt x="6502400" y="4239683"/>
                        <a:pt x="6451600" y="4318000"/>
                      </a:cubicBezTo>
                      <a:cubicBezTo>
                        <a:pt x="6400800" y="4396317"/>
                        <a:pt x="6369050" y="4407958"/>
                        <a:pt x="6337300" y="4419600"/>
                      </a:cubicBezTo>
                      <a:cubicBezTo>
                        <a:pt x="6354233" y="4199467"/>
                        <a:pt x="6381750" y="3941233"/>
                        <a:pt x="6388100" y="3759200"/>
                      </a:cubicBezTo>
                      <a:cubicBezTo>
                        <a:pt x="6394450" y="3577167"/>
                        <a:pt x="6385983" y="3462867"/>
                        <a:pt x="6375400" y="3327400"/>
                      </a:cubicBezTo>
                      <a:cubicBezTo>
                        <a:pt x="6256867" y="3285067"/>
                        <a:pt x="6144683" y="3219450"/>
                        <a:pt x="6019800" y="3200400"/>
                      </a:cubicBezTo>
                      <a:cubicBezTo>
                        <a:pt x="5894917" y="3181350"/>
                        <a:pt x="5760508" y="3197225"/>
                        <a:pt x="5626100" y="3213100"/>
                      </a:cubicBezTo>
                      <a:cubicBezTo>
                        <a:pt x="5604933" y="3429000"/>
                        <a:pt x="5549900" y="3638550"/>
                        <a:pt x="5562600" y="3860800"/>
                      </a:cubicBezTo>
                      <a:cubicBezTo>
                        <a:pt x="5575300" y="4083050"/>
                        <a:pt x="5638800" y="4314825"/>
                        <a:pt x="5702300" y="4546600"/>
                      </a:cubicBezTo>
                      <a:cubicBezTo>
                        <a:pt x="5592233" y="4360333"/>
                        <a:pt x="5441950" y="4133850"/>
                        <a:pt x="5372100" y="3987800"/>
                      </a:cubicBezTo>
                      <a:cubicBezTo>
                        <a:pt x="5302250" y="3841750"/>
                        <a:pt x="5292725" y="3756025"/>
                        <a:pt x="5283200" y="3670300"/>
                      </a:cubicBezTo>
                      <a:cubicBezTo>
                        <a:pt x="5096933" y="3958167"/>
                        <a:pt x="4900083" y="4294717"/>
                        <a:pt x="4724400" y="4533900"/>
                      </a:cubicBezTo>
                      <a:cubicBezTo>
                        <a:pt x="4548717" y="4773083"/>
                        <a:pt x="4388908" y="4939241"/>
                        <a:pt x="4229100" y="5105400"/>
                      </a:cubicBezTo>
                      <a:cubicBezTo>
                        <a:pt x="4398433" y="4737100"/>
                        <a:pt x="4631267" y="4288367"/>
                        <a:pt x="4737100" y="4000500"/>
                      </a:cubicBezTo>
                      <a:cubicBezTo>
                        <a:pt x="4842933" y="3712633"/>
                        <a:pt x="4853516" y="3545416"/>
                        <a:pt x="4864100" y="3378200"/>
                      </a:cubicBezTo>
                      <a:cubicBezTo>
                        <a:pt x="4588933" y="3636433"/>
                        <a:pt x="4368800" y="3924300"/>
                        <a:pt x="4038600" y="4152900"/>
                      </a:cubicBezTo>
                      <a:cubicBezTo>
                        <a:pt x="3708400" y="4381500"/>
                        <a:pt x="3160183" y="4620683"/>
                        <a:pt x="2882900" y="4749800"/>
                      </a:cubicBezTo>
                      <a:cubicBezTo>
                        <a:pt x="2605617" y="4878917"/>
                        <a:pt x="2490258" y="4903258"/>
                        <a:pt x="2374900" y="4927600"/>
                      </a:cubicBezTo>
                      <a:cubicBezTo>
                        <a:pt x="2383367" y="5096933"/>
                        <a:pt x="2366433" y="5247217"/>
                        <a:pt x="2400300" y="5435600"/>
                      </a:cubicBezTo>
                      <a:cubicBezTo>
                        <a:pt x="2434167" y="5623983"/>
                        <a:pt x="2506133" y="5840941"/>
                        <a:pt x="2578100" y="6057900"/>
                      </a:cubicBezTo>
                      <a:cubicBezTo>
                        <a:pt x="2463800" y="5956300"/>
                        <a:pt x="2334683" y="5882217"/>
                        <a:pt x="2235200" y="5753100"/>
                      </a:cubicBezTo>
                      <a:cubicBezTo>
                        <a:pt x="2135717" y="5623983"/>
                        <a:pt x="2058458" y="5453591"/>
                        <a:pt x="1981200" y="5283200"/>
                      </a:cubicBezTo>
                      <a:cubicBezTo>
                        <a:pt x="1846204" y="5297190"/>
                        <a:pt x="1780117" y="5363633"/>
                        <a:pt x="1727200" y="5473700"/>
                      </a:cubicBezTo>
                      <a:cubicBezTo>
                        <a:pt x="1674283" y="5583767"/>
                        <a:pt x="1659467" y="5820833"/>
                        <a:pt x="1663700" y="5943600"/>
                      </a:cubicBezTo>
                      <a:cubicBezTo>
                        <a:pt x="1667933" y="6066367"/>
                        <a:pt x="1710266" y="6138333"/>
                        <a:pt x="1752600" y="6210300"/>
                      </a:cubicBezTo>
                      <a:cubicBezTo>
                        <a:pt x="1710267" y="6311900"/>
                        <a:pt x="1653117" y="6371167"/>
                        <a:pt x="1625600" y="6515100"/>
                      </a:cubicBezTo>
                      <a:cubicBezTo>
                        <a:pt x="1598083" y="6659033"/>
                        <a:pt x="1592791" y="6866466"/>
                        <a:pt x="1587500" y="7073900"/>
                      </a:cubicBezTo>
                      <a:cubicBezTo>
                        <a:pt x="1494367" y="6832600"/>
                        <a:pt x="1363133" y="6620933"/>
                        <a:pt x="1308100" y="6350000"/>
                      </a:cubicBezTo>
                      <a:cubicBezTo>
                        <a:pt x="1253067" y="6079067"/>
                        <a:pt x="1255183" y="5763683"/>
                        <a:pt x="1257300" y="5448300"/>
                      </a:cubicBezTo>
                      <a:cubicBezTo>
                        <a:pt x="960967" y="5693833"/>
                        <a:pt x="457200" y="6155267"/>
                        <a:pt x="368300" y="6184900"/>
                      </a:cubicBezTo>
                      <a:cubicBezTo>
                        <a:pt x="495300" y="5888567"/>
                        <a:pt x="649817" y="5613400"/>
                        <a:pt x="749300" y="5295900"/>
                      </a:cubicBezTo>
                      <a:cubicBezTo>
                        <a:pt x="848783" y="4978400"/>
                        <a:pt x="906991" y="4629150"/>
                        <a:pt x="965200" y="4279900"/>
                      </a:cubicBezTo>
                      <a:cubicBezTo>
                        <a:pt x="804333" y="4381500"/>
                        <a:pt x="643467" y="4497917"/>
                        <a:pt x="482600" y="4584700"/>
                      </a:cubicBezTo>
                      <a:cubicBezTo>
                        <a:pt x="321733" y="4671483"/>
                        <a:pt x="82550" y="4768850"/>
                        <a:pt x="0" y="4800600"/>
                      </a:cubicBezTo>
                      <a:cubicBezTo>
                        <a:pt x="114300" y="4699000"/>
                        <a:pt x="203200" y="4696883"/>
                        <a:pt x="342900" y="4495800"/>
                      </a:cubicBezTo>
                      <a:cubicBezTo>
                        <a:pt x="482600" y="4294717"/>
                        <a:pt x="715433" y="3867150"/>
                        <a:pt x="838200" y="3594100"/>
                      </a:cubicBezTo>
                      <a:cubicBezTo>
                        <a:pt x="960967" y="3321050"/>
                        <a:pt x="971550" y="3079750"/>
                        <a:pt x="1079500" y="2857500"/>
                      </a:cubicBezTo>
                      <a:cubicBezTo>
                        <a:pt x="1187450" y="2635250"/>
                        <a:pt x="1341967" y="2410883"/>
                        <a:pt x="1485900" y="2260600"/>
                      </a:cubicBezTo>
                      <a:cubicBezTo>
                        <a:pt x="1629833" y="2110317"/>
                        <a:pt x="1786466" y="2033058"/>
                        <a:pt x="1943100" y="1955800"/>
                      </a:cubicBezTo>
                      <a:cubicBezTo>
                        <a:pt x="1947333" y="1824567"/>
                        <a:pt x="1909233" y="1739900"/>
                        <a:pt x="1955800" y="1562100"/>
                      </a:cubicBezTo>
                      <a:cubicBezTo>
                        <a:pt x="2002367" y="1384300"/>
                        <a:pt x="2112433" y="1136650"/>
                        <a:pt x="2222500" y="889000"/>
                      </a:cubicBezTo>
                      <a:cubicBezTo>
                        <a:pt x="2192867" y="1024467"/>
                        <a:pt x="2144183" y="1170517"/>
                        <a:pt x="2133600" y="1295400"/>
                      </a:cubicBezTo>
                      <a:cubicBezTo>
                        <a:pt x="2123017" y="1420283"/>
                        <a:pt x="2141008" y="1529291"/>
                        <a:pt x="2159000" y="1638300"/>
                      </a:cubicBezTo>
                      <a:cubicBezTo>
                        <a:pt x="2222500" y="1447800"/>
                        <a:pt x="2241550" y="1253067"/>
                        <a:pt x="2349500" y="1066800"/>
                      </a:cubicBezTo>
                      <a:cubicBezTo>
                        <a:pt x="2457450" y="880533"/>
                        <a:pt x="2632075" y="700616"/>
                        <a:pt x="2806700" y="520700"/>
                      </a:cubicBezTo>
                      <a:cubicBezTo>
                        <a:pt x="2738967" y="651933"/>
                        <a:pt x="2654300" y="766233"/>
                        <a:pt x="2603500" y="914400"/>
                      </a:cubicBezTo>
                      <a:cubicBezTo>
                        <a:pt x="2552700" y="1062567"/>
                        <a:pt x="2434167" y="1468967"/>
                        <a:pt x="2489200" y="143510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81" name="任意多边形 280"/>
                <p:cNvSpPr/>
                <p:nvPr/>
              </p:nvSpPr>
              <p:spPr>
                <a:xfrm>
                  <a:off x="4066341" y="1829765"/>
                  <a:ext cx="2565959" cy="1688628"/>
                </a:xfrm>
                <a:custGeom>
                  <a:avLst/>
                  <a:gdLst>
                    <a:gd name="connsiteX0" fmla="*/ 2489200 w 8674100"/>
                    <a:gd name="connsiteY0" fmla="*/ 1435100 h 7073900"/>
                    <a:gd name="connsiteX1" fmla="*/ 2933700 w 8674100"/>
                    <a:gd name="connsiteY1" fmla="*/ 711200 h 7073900"/>
                    <a:gd name="connsiteX2" fmla="*/ 3759200 w 8674100"/>
                    <a:gd name="connsiteY2" fmla="*/ 381000 h 7073900"/>
                    <a:gd name="connsiteX3" fmla="*/ 4762500 w 8674100"/>
                    <a:gd name="connsiteY3" fmla="*/ 228600 h 7073900"/>
                    <a:gd name="connsiteX4" fmla="*/ 5753100 w 8674100"/>
                    <a:gd name="connsiteY4" fmla="*/ 0 h 7073900"/>
                    <a:gd name="connsiteX5" fmla="*/ 5181600 w 8674100"/>
                    <a:gd name="connsiteY5" fmla="*/ 317500 h 7073900"/>
                    <a:gd name="connsiteX6" fmla="*/ 4140200 w 8674100"/>
                    <a:gd name="connsiteY6" fmla="*/ 838200 h 7073900"/>
                    <a:gd name="connsiteX7" fmla="*/ 4953000 w 8674100"/>
                    <a:gd name="connsiteY7" fmla="*/ 736600 h 7073900"/>
                    <a:gd name="connsiteX8" fmla="*/ 6057900 w 8674100"/>
                    <a:gd name="connsiteY8" fmla="*/ 901700 h 7073900"/>
                    <a:gd name="connsiteX9" fmla="*/ 6972300 w 8674100"/>
                    <a:gd name="connsiteY9" fmla="*/ 901700 h 7073900"/>
                    <a:gd name="connsiteX10" fmla="*/ 7569200 w 8674100"/>
                    <a:gd name="connsiteY10" fmla="*/ 736600 h 7073900"/>
                    <a:gd name="connsiteX11" fmla="*/ 6743700 w 8674100"/>
                    <a:gd name="connsiteY11" fmla="*/ 1066800 h 7073900"/>
                    <a:gd name="connsiteX12" fmla="*/ 5740400 w 8674100"/>
                    <a:gd name="connsiteY12" fmla="*/ 1130300 h 7073900"/>
                    <a:gd name="connsiteX13" fmla="*/ 6540500 w 8674100"/>
                    <a:gd name="connsiteY13" fmla="*/ 1358900 h 7073900"/>
                    <a:gd name="connsiteX14" fmla="*/ 7150100 w 8674100"/>
                    <a:gd name="connsiteY14" fmla="*/ 1689100 h 7073900"/>
                    <a:gd name="connsiteX15" fmla="*/ 7810500 w 8674100"/>
                    <a:gd name="connsiteY15" fmla="*/ 1943100 h 7073900"/>
                    <a:gd name="connsiteX16" fmla="*/ 8674100 w 8674100"/>
                    <a:gd name="connsiteY16" fmla="*/ 2044700 h 7073900"/>
                    <a:gd name="connsiteX17" fmla="*/ 7937500 w 8674100"/>
                    <a:gd name="connsiteY17" fmla="*/ 2159000 h 7073900"/>
                    <a:gd name="connsiteX18" fmla="*/ 7353300 w 8674100"/>
                    <a:gd name="connsiteY18" fmla="*/ 2120900 h 7073900"/>
                    <a:gd name="connsiteX19" fmla="*/ 7747000 w 8674100"/>
                    <a:gd name="connsiteY19" fmla="*/ 2425700 h 7073900"/>
                    <a:gd name="connsiteX20" fmla="*/ 8369300 w 8674100"/>
                    <a:gd name="connsiteY20" fmla="*/ 3200400 h 7073900"/>
                    <a:gd name="connsiteX21" fmla="*/ 8661400 w 8674100"/>
                    <a:gd name="connsiteY21" fmla="*/ 4127500 h 7073900"/>
                    <a:gd name="connsiteX22" fmla="*/ 8483600 w 8674100"/>
                    <a:gd name="connsiteY22" fmla="*/ 3746500 h 7073900"/>
                    <a:gd name="connsiteX23" fmla="*/ 7962900 w 8674100"/>
                    <a:gd name="connsiteY23" fmla="*/ 3213100 h 7073900"/>
                    <a:gd name="connsiteX24" fmla="*/ 7556500 w 8674100"/>
                    <a:gd name="connsiteY24" fmla="*/ 3022600 h 7073900"/>
                    <a:gd name="connsiteX25" fmla="*/ 7861300 w 8674100"/>
                    <a:gd name="connsiteY25" fmla="*/ 3594100 h 7073900"/>
                    <a:gd name="connsiteX26" fmla="*/ 8051800 w 8674100"/>
                    <a:gd name="connsiteY26" fmla="*/ 4216400 h 7073900"/>
                    <a:gd name="connsiteX27" fmla="*/ 7962900 w 8674100"/>
                    <a:gd name="connsiteY27" fmla="*/ 5321300 h 7073900"/>
                    <a:gd name="connsiteX28" fmla="*/ 7810500 w 8674100"/>
                    <a:gd name="connsiteY28" fmla="*/ 4521200 h 7073900"/>
                    <a:gd name="connsiteX29" fmla="*/ 7416800 w 8674100"/>
                    <a:gd name="connsiteY29" fmla="*/ 3784600 h 7073900"/>
                    <a:gd name="connsiteX30" fmla="*/ 7340600 w 8674100"/>
                    <a:gd name="connsiteY30" fmla="*/ 3962400 h 7073900"/>
                    <a:gd name="connsiteX31" fmla="*/ 7327900 w 8674100"/>
                    <a:gd name="connsiteY31" fmla="*/ 4648200 h 7073900"/>
                    <a:gd name="connsiteX32" fmla="*/ 7442200 w 8674100"/>
                    <a:gd name="connsiteY32" fmla="*/ 5219700 h 7073900"/>
                    <a:gd name="connsiteX33" fmla="*/ 7861300 w 8674100"/>
                    <a:gd name="connsiteY33" fmla="*/ 6096000 h 7073900"/>
                    <a:gd name="connsiteX34" fmla="*/ 7518400 w 8674100"/>
                    <a:gd name="connsiteY34" fmla="*/ 5816600 h 7073900"/>
                    <a:gd name="connsiteX35" fmla="*/ 7277100 w 8674100"/>
                    <a:gd name="connsiteY35" fmla="*/ 5524500 h 7073900"/>
                    <a:gd name="connsiteX36" fmla="*/ 7226300 w 8674100"/>
                    <a:gd name="connsiteY36" fmla="*/ 5981700 h 7073900"/>
                    <a:gd name="connsiteX37" fmla="*/ 7035800 w 8674100"/>
                    <a:gd name="connsiteY37" fmla="*/ 6565900 h 7073900"/>
                    <a:gd name="connsiteX38" fmla="*/ 7073900 w 8674100"/>
                    <a:gd name="connsiteY38" fmla="*/ 5981700 h 7073900"/>
                    <a:gd name="connsiteX39" fmla="*/ 7023100 w 8674100"/>
                    <a:gd name="connsiteY39" fmla="*/ 5676900 h 7073900"/>
                    <a:gd name="connsiteX40" fmla="*/ 6819900 w 8674100"/>
                    <a:gd name="connsiteY40" fmla="*/ 6146800 h 7073900"/>
                    <a:gd name="connsiteX41" fmla="*/ 6311900 w 8674100"/>
                    <a:gd name="connsiteY41" fmla="*/ 6540500 h 7073900"/>
                    <a:gd name="connsiteX42" fmla="*/ 6515100 w 8674100"/>
                    <a:gd name="connsiteY42" fmla="*/ 6223000 h 7073900"/>
                    <a:gd name="connsiteX43" fmla="*/ 6565900 w 8674100"/>
                    <a:gd name="connsiteY43" fmla="*/ 5867400 h 7073900"/>
                    <a:gd name="connsiteX44" fmla="*/ 6680200 w 8674100"/>
                    <a:gd name="connsiteY44" fmla="*/ 5486400 h 7073900"/>
                    <a:gd name="connsiteX45" fmla="*/ 6502400 w 8674100"/>
                    <a:gd name="connsiteY45" fmla="*/ 5727700 h 7073900"/>
                    <a:gd name="connsiteX46" fmla="*/ 6299200 w 8674100"/>
                    <a:gd name="connsiteY46" fmla="*/ 5842000 h 7073900"/>
                    <a:gd name="connsiteX47" fmla="*/ 6604000 w 8674100"/>
                    <a:gd name="connsiteY47" fmla="*/ 5461000 h 7073900"/>
                    <a:gd name="connsiteX48" fmla="*/ 6731000 w 8674100"/>
                    <a:gd name="connsiteY48" fmla="*/ 4381500 h 7073900"/>
                    <a:gd name="connsiteX49" fmla="*/ 6642100 w 8674100"/>
                    <a:gd name="connsiteY49" fmla="*/ 3949700 h 7073900"/>
                    <a:gd name="connsiteX50" fmla="*/ 6451600 w 8674100"/>
                    <a:gd name="connsiteY50" fmla="*/ 4318000 h 7073900"/>
                    <a:gd name="connsiteX51" fmla="*/ 6337300 w 8674100"/>
                    <a:gd name="connsiteY51" fmla="*/ 4419600 h 7073900"/>
                    <a:gd name="connsiteX52" fmla="*/ 6388100 w 8674100"/>
                    <a:gd name="connsiteY52" fmla="*/ 3759200 h 7073900"/>
                    <a:gd name="connsiteX53" fmla="*/ 6375400 w 8674100"/>
                    <a:gd name="connsiteY53" fmla="*/ 3327400 h 7073900"/>
                    <a:gd name="connsiteX54" fmla="*/ 6019800 w 8674100"/>
                    <a:gd name="connsiteY54" fmla="*/ 3200400 h 7073900"/>
                    <a:gd name="connsiteX55" fmla="*/ 5626100 w 8674100"/>
                    <a:gd name="connsiteY55" fmla="*/ 3213100 h 7073900"/>
                    <a:gd name="connsiteX56" fmla="*/ 5562600 w 8674100"/>
                    <a:gd name="connsiteY56" fmla="*/ 3860800 h 7073900"/>
                    <a:gd name="connsiteX57" fmla="*/ 5702300 w 8674100"/>
                    <a:gd name="connsiteY57" fmla="*/ 4546600 h 7073900"/>
                    <a:gd name="connsiteX58" fmla="*/ 5372100 w 8674100"/>
                    <a:gd name="connsiteY58" fmla="*/ 3987800 h 7073900"/>
                    <a:gd name="connsiteX59" fmla="*/ 5283200 w 8674100"/>
                    <a:gd name="connsiteY59" fmla="*/ 3670300 h 7073900"/>
                    <a:gd name="connsiteX60" fmla="*/ 4724400 w 8674100"/>
                    <a:gd name="connsiteY60" fmla="*/ 4533900 h 7073900"/>
                    <a:gd name="connsiteX61" fmla="*/ 4229100 w 8674100"/>
                    <a:gd name="connsiteY61" fmla="*/ 5105400 h 7073900"/>
                    <a:gd name="connsiteX62" fmla="*/ 4737100 w 8674100"/>
                    <a:gd name="connsiteY62" fmla="*/ 4000500 h 7073900"/>
                    <a:gd name="connsiteX63" fmla="*/ 4864100 w 8674100"/>
                    <a:gd name="connsiteY63" fmla="*/ 3378200 h 7073900"/>
                    <a:gd name="connsiteX64" fmla="*/ 4038600 w 8674100"/>
                    <a:gd name="connsiteY64" fmla="*/ 4152900 h 7073900"/>
                    <a:gd name="connsiteX65" fmla="*/ 2882900 w 8674100"/>
                    <a:gd name="connsiteY65" fmla="*/ 4749800 h 7073900"/>
                    <a:gd name="connsiteX66" fmla="*/ 2374900 w 8674100"/>
                    <a:gd name="connsiteY66" fmla="*/ 4927600 h 7073900"/>
                    <a:gd name="connsiteX67" fmla="*/ 2400300 w 8674100"/>
                    <a:gd name="connsiteY67" fmla="*/ 5435600 h 7073900"/>
                    <a:gd name="connsiteX68" fmla="*/ 2578100 w 8674100"/>
                    <a:gd name="connsiteY68" fmla="*/ 6057900 h 7073900"/>
                    <a:gd name="connsiteX69" fmla="*/ 2235200 w 8674100"/>
                    <a:gd name="connsiteY69" fmla="*/ 5753100 h 7073900"/>
                    <a:gd name="connsiteX70" fmla="*/ 1981200 w 8674100"/>
                    <a:gd name="connsiteY70" fmla="*/ 5283200 h 7073900"/>
                    <a:gd name="connsiteX71" fmla="*/ 1727200 w 8674100"/>
                    <a:gd name="connsiteY71" fmla="*/ 5473700 h 7073900"/>
                    <a:gd name="connsiteX72" fmla="*/ 1663700 w 8674100"/>
                    <a:gd name="connsiteY72" fmla="*/ 5943600 h 7073900"/>
                    <a:gd name="connsiteX73" fmla="*/ 1752600 w 8674100"/>
                    <a:gd name="connsiteY73" fmla="*/ 6210300 h 7073900"/>
                    <a:gd name="connsiteX74" fmla="*/ 1625600 w 8674100"/>
                    <a:gd name="connsiteY74" fmla="*/ 6515100 h 7073900"/>
                    <a:gd name="connsiteX75" fmla="*/ 1587500 w 8674100"/>
                    <a:gd name="connsiteY75" fmla="*/ 7073900 h 7073900"/>
                    <a:gd name="connsiteX76" fmla="*/ 1308100 w 8674100"/>
                    <a:gd name="connsiteY76" fmla="*/ 6350000 h 7073900"/>
                    <a:gd name="connsiteX77" fmla="*/ 1257300 w 8674100"/>
                    <a:gd name="connsiteY77" fmla="*/ 5448300 h 7073900"/>
                    <a:gd name="connsiteX78" fmla="*/ 368300 w 8674100"/>
                    <a:gd name="connsiteY78" fmla="*/ 6184900 h 7073900"/>
                    <a:gd name="connsiteX79" fmla="*/ 749300 w 8674100"/>
                    <a:gd name="connsiteY79" fmla="*/ 5295900 h 7073900"/>
                    <a:gd name="connsiteX80" fmla="*/ 965200 w 8674100"/>
                    <a:gd name="connsiteY80" fmla="*/ 4279900 h 7073900"/>
                    <a:gd name="connsiteX81" fmla="*/ 482600 w 8674100"/>
                    <a:gd name="connsiteY81" fmla="*/ 4584700 h 7073900"/>
                    <a:gd name="connsiteX82" fmla="*/ 0 w 8674100"/>
                    <a:gd name="connsiteY82" fmla="*/ 4800600 h 7073900"/>
                    <a:gd name="connsiteX83" fmla="*/ 342900 w 8674100"/>
                    <a:gd name="connsiteY83" fmla="*/ 4495800 h 7073900"/>
                    <a:gd name="connsiteX84" fmla="*/ 838200 w 8674100"/>
                    <a:gd name="connsiteY84" fmla="*/ 3594100 h 7073900"/>
                    <a:gd name="connsiteX85" fmla="*/ 1079500 w 8674100"/>
                    <a:gd name="connsiteY85" fmla="*/ 2857500 h 7073900"/>
                    <a:gd name="connsiteX86" fmla="*/ 1485900 w 8674100"/>
                    <a:gd name="connsiteY86" fmla="*/ 2260600 h 7073900"/>
                    <a:gd name="connsiteX87" fmla="*/ 1943100 w 8674100"/>
                    <a:gd name="connsiteY87" fmla="*/ 1955800 h 7073900"/>
                    <a:gd name="connsiteX88" fmla="*/ 1955800 w 8674100"/>
                    <a:gd name="connsiteY88" fmla="*/ 1562100 h 7073900"/>
                    <a:gd name="connsiteX89" fmla="*/ 2222500 w 8674100"/>
                    <a:gd name="connsiteY89" fmla="*/ 889000 h 7073900"/>
                    <a:gd name="connsiteX90" fmla="*/ 2133600 w 8674100"/>
                    <a:gd name="connsiteY90" fmla="*/ 1295400 h 7073900"/>
                    <a:gd name="connsiteX91" fmla="*/ 2159000 w 8674100"/>
                    <a:gd name="connsiteY91" fmla="*/ 1638300 h 7073900"/>
                    <a:gd name="connsiteX92" fmla="*/ 2349500 w 8674100"/>
                    <a:gd name="connsiteY92" fmla="*/ 1066800 h 7073900"/>
                    <a:gd name="connsiteX93" fmla="*/ 2806700 w 8674100"/>
                    <a:gd name="connsiteY93" fmla="*/ 520700 h 7073900"/>
                    <a:gd name="connsiteX94" fmla="*/ 2603500 w 8674100"/>
                    <a:gd name="connsiteY94" fmla="*/ 914400 h 7073900"/>
                    <a:gd name="connsiteX95" fmla="*/ 2489200 w 8674100"/>
                    <a:gd name="connsiteY95" fmla="*/ 1435100 h 7073900"/>
                    <a:gd name="connsiteX0-1" fmla="*/ 2489200 w 8674100"/>
                    <a:gd name="connsiteY0-2" fmla="*/ 1435100 h 6565900"/>
                    <a:gd name="connsiteX1-3" fmla="*/ 2933700 w 8674100"/>
                    <a:gd name="connsiteY1-4" fmla="*/ 711200 h 6565900"/>
                    <a:gd name="connsiteX2-5" fmla="*/ 3759200 w 8674100"/>
                    <a:gd name="connsiteY2-6" fmla="*/ 381000 h 6565900"/>
                    <a:gd name="connsiteX3-7" fmla="*/ 4762500 w 8674100"/>
                    <a:gd name="connsiteY3-8" fmla="*/ 228600 h 6565900"/>
                    <a:gd name="connsiteX4-9" fmla="*/ 5753100 w 8674100"/>
                    <a:gd name="connsiteY4-10" fmla="*/ 0 h 6565900"/>
                    <a:gd name="connsiteX5-11" fmla="*/ 5181600 w 8674100"/>
                    <a:gd name="connsiteY5-12" fmla="*/ 317500 h 6565900"/>
                    <a:gd name="connsiteX6-13" fmla="*/ 4140200 w 8674100"/>
                    <a:gd name="connsiteY6-14" fmla="*/ 838200 h 6565900"/>
                    <a:gd name="connsiteX7-15" fmla="*/ 4953000 w 8674100"/>
                    <a:gd name="connsiteY7-16" fmla="*/ 736600 h 6565900"/>
                    <a:gd name="connsiteX8-17" fmla="*/ 6057900 w 8674100"/>
                    <a:gd name="connsiteY8-18" fmla="*/ 901700 h 6565900"/>
                    <a:gd name="connsiteX9-19" fmla="*/ 6972300 w 8674100"/>
                    <a:gd name="connsiteY9-20" fmla="*/ 901700 h 6565900"/>
                    <a:gd name="connsiteX10-21" fmla="*/ 7569200 w 8674100"/>
                    <a:gd name="connsiteY10-22" fmla="*/ 736600 h 6565900"/>
                    <a:gd name="connsiteX11-23" fmla="*/ 6743700 w 8674100"/>
                    <a:gd name="connsiteY11-24" fmla="*/ 1066800 h 6565900"/>
                    <a:gd name="connsiteX12-25" fmla="*/ 5740400 w 8674100"/>
                    <a:gd name="connsiteY12-26" fmla="*/ 1130300 h 6565900"/>
                    <a:gd name="connsiteX13-27" fmla="*/ 6540500 w 8674100"/>
                    <a:gd name="connsiteY13-28" fmla="*/ 1358900 h 6565900"/>
                    <a:gd name="connsiteX14-29" fmla="*/ 7150100 w 8674100"/>
                    <a:gd name="connsiteY14-30" fmla="*/ 1689100 h 6565900"/>
                    <a:gd name="connsiteX15-31" fmla="*/ 7810500 w 8674100"/>
                    <a:gd name="connsiteY15-32" fmla="*/ 1943100 h 6565900"/>
                    <a:gd name="connsiteX16-33" fmla="*/ 8674100 w 8674100"/>
                    <a:gd name="connsiteY16-34" fmla="*/ 2044700 h 6565900"/>
                    <a:gd name="connsiteX17-35" fmla="*/ 7937500 w 8674100"/>
                    <a:gd name="connsiteY17-36" fmla="*/ 2159000 h 6565900"/>
                    <a:gd name="connsiteX18-37" fmla="*/ 7353300 w 8674100"/>
                    <a:gd name="connsiteY18-38" fmla="*/ 2120900 h 6565900"/>
                    <a:gd name="connsiteX19-39" fmla="*/ 7747000 w 8674100"/>
                    <a:gd name="connsiteY19-40" fmla="*/ 2425700 h 6565900"/>
                    <a:gd name="connsiteX20-41" fmla="*/ 8369300 w 8674100"/>
                    <a:gd name="connsiteY20-42" fmla="*/ 3200400 h 6565900"/>
                    <a:gd name="connsiteX21-43" fmla="*/ 8661400 w 8674100"/>
                    <a:gd name="connsiteY21-44" fmla="*/ 4127500 h 6565900"/>
                    <a:gd name="connsiteX22-45" fmla="*/ 8483600 w 8674100"/>
                    <a:gd name="connsiteY22-46" fmla="*/ 3746500 h 6565900"/>
                    <a:gd name="connsiteX23-47" fmla="*/ 7962900 w 8674100"/>
                    <a:gd name="connsiteY23-48" fmla="*/ 3213100 h 6565900"/>
                    <a:gd name="connsiteX24-49" fmla="*/ 7556500 w 8674100"/>
                    <a:gd name="connsiteY24-50" fmla="*/ 3022600 h 6565900"/>
                    <a:gd name="connsiteX25-51" fmla="*/ 7861300 w 8674100"/>
                    <a:gd name="connsiteY25-52" fmla="*/ 3594100 h 6565900"/>
                    <a:gd name="connsiteX26-53" fmla="*/ 8051800 w 8674100"/>
                    <a:gd name="connsiteY26-54" fmla="*/ 4216400 h 6565900"/>
                    <a:gd name="connsiteX27-55" fmla="*/ 7962900 w 8674100"/>
                    <a:gd name="connsiteY27-56" fmla="*/ 5321300 h 6565900"/>
                    <a:gd name="connsiteX28-57" fmla="*/ 7810500 w 8674100"/>
                    <a:gd name="connsiteY28-58" fmla="*/ 4521200 h 6565900"/>
                    <a:gd name="connsiteX29-59" fmla="*/ 7416800 w 8674100"/>
                    <a:gd name="connsiteY29-60" fmla="*/ 3784600 h 6565900"/>
                    <a:gd name="connsiteX30-61" fmla="*/ 7340600 w 8674100"/>
                    <a:gd name="connsiteY30-62" fmla="*/ 3962400 h 6565900"/>
                    <a:gd name="connsiteX31-63" fmla="*/ 7327900 w 8674100"/>
                    <a:gd name="connsiteY31-64" fmla="*/ 4648200 h 6565900"/>
                    <a:gd name="connsiteX32-65" fmla="*/ 7442200 w 8674100"/>
                    <a:gd name="connsiteY32-66" fmla="*/ 5219700 h 6565900"/>
                    <a:gd name="connsiteX33-67" fmla="*/ 7861300 w 8674100"/>
                    <a:gd name="connsiteY33-68" fmla="*/ 6096000 h 6565900"/>
                    <a:gd name="connsiteX34-69" fmla="*/ 7518400 w 8674100"/>
                    <a:gd name="connsiteY34-70" fmla="*/ 5816600 h 6565900"/>
                    <a:gd name="connsiteX35-71" fmla="*/ 7277100 w 8674100"/>
                    <a:gd name="connsiteY35-72" fmla="*/ 5524500 h 6565900"/>
                    <a:gd name="connsiteX36-73" fmla="*/ 7226300 w 8674100"/>
                    <a:gd name="connsiteY36-74" fmla="*/ 5981700 h 6565900"/>
                    <a:gd name="connsiteX37-75" fmla="*/ 7035800 w 8674100"/>
                    <a:gd name="connsiteY37-76" fmla="*/ 6565900 h 6565900"/>
                    <a:gd name="connsiteX38-77" fmla="*/ 7073900 w 8674100"/>
                    <a:gd name="connsiteY38-78" fmla="*/ 5981700 h 6565900"/>
                    <a:gd name="connsiteX39-79" fmla="*/ 7023100 w 8674100"/>
                    <a:gd name="connsiteY39-80" fmla="*/ 5676900 h 6565900"/>
                    <a:gd name="connsiteX40-81" fmla="*/ 6819900 w 8674100"/>
                    <a:gd name="connsiteY40-82" fmla="*/ 6146800 h 6565900"/>
                    <a:gd name="connsiteX41-83" fmla="*/ 6311900 w 8674100"/>
                    <a:gd name="connsiteY41-84" fmla="*/ 6540500 h 6565900"/>
                    <a:gd name="connsiteX42-85" fmla="*/ 6515100 w 8674100"/>
                    <a:gd name="connsiteY42-86" fmla="*/ 6223000 h 6565900"/>
                    <a:gd name="connsiteX43-87" fmla="*/ 6565900 w 8674100"/>
                    <a:gd name="connsiteY43-88" fmla="*/ 5867400 h 6565900"/>
                    <a:gd name="connsiteX44-89" fmla="*/ 6680200 w 8674100"/>
                    <a:gd name="connsiteY44-90" fmla="*/ 5486400 h 6565900"/>
                    <a:gd name="connsiteX45-91" fmla="*/ 6502400 w 8674100"/>
                    <a:gd name="connsiteY45-92" fmla="*/ 5727700 h 6565900"/>
                    <a:gd name="connsiteX46-93" fmla="*/ 6299200 w 8674100"/>
                    <a:gd name="connsiteY46-94" fmla="*/ 5842000 h 6565900"/>
                    <a:gd name="connsiteX47-95" fmla="*/ 6604000 w 8674100"/>
                    <a:gd name="connsiteY47-96" fmla="*/ 5461000 h 6565900"/>
                    <a:gd name="connsiteX48-97" fmla="*/ 6731000 w 8674100"/>
                    <a:gd name="connsiteY48-98" fmla="*/ 4381500 h 6565900"/>
                    <a:gd name="connsiteX49-99" fmla="*/ 6642100 w 8674100"/>
                    <a:gd name="connsiteY49-100" fmla="*/ 3949700 h 6565900"/>
                    <a:gd name="connsiteX50-101" fmla="*/ 6451600 w 8674100"/>
                    <a:gd name="connsiteY50-102" fmla="*/ 4318000 h 6565900"/>
                    <a:gd name="connsiteX51-103" fmla="*/ 6337300 w 8674100"/>
                    <a:gd name="connsiteY51-104" fmla="*/ 4419600 h 6565900"/>
                    <a:gd name="connsiteX52-105" fmla="*/ 6388100 w 8674100"/>
                    <a:gd name="connsiteY52-106" fmla="*/ 3759200 h 6565900"/>
                    <a:gd name="connsiteX53-107" fmla="*/ 6375400 w 8674100"/>
                    <a:gd name="connsiteY53-108" fmla="*/ 3327400 h 6565900"/>
                    <a:gd name="connsiteX54-109" fmla="*/ 6019800 w 8674100"/>
                    <a:gd name="connsiteY54-110" fmla="*/ 3200400 h 6565900"/>
                    <a:gd name="connsiteX55-111" fmla="*/ 5626100 w 8674100"/>
                    <a:gd name="connsiteY55-112" fmla="*/ 3213100 h 6565900"/>
                    <a:gd name="connsiteX56-113" fmla="*/ 5562600 w 8674100"/>
                    <a:gd name="connsiteY56-114" fmla="*/ 3860800 h 6565900"/>
                    <a:gd name="connsiteX57-115" fmla="*/ 5702300 w 8674100"/>
                    <a:gd name="connsiteY57-116" fmla="*/ 4546600 h 6565900"/>
                    <a:gd name="connsiteX58-117" fmla="*/ 5372100 w 8674100"/>
                    <a:gd name="connsiteY58-118" fmla="*/ 3987800 h 6565900"/>
                    <a:gd name="connsiteX59-119" fmla="*/ 5283200 w 8674100"/>
                    <a:gd name="connsiteY59-120" fmla="*/ 3670300 h 6565900"/>
                    <a:gd name="connsiteX60-121" fmla="*/ 4724400 w 8674100"/>
                    <a:gd name="connsiteY60-122" fmla="*/ 4533900 h 6565900"/>
                    <a:gd name="connsiteX61-123" fmla="*/ 4229100 w 8674100"/>
                    <a:gd name="connsiteY61-124" fmla="*/ 5105400 h 6565900"/>
                    <a:gd name="connsiteX62-125" fmla="*/ 4737100 w 8674100"/>
                    <a:gd name="connsiteY62-126" fmla="*/ 4000500 h 6565900"/>
                    <a:gd name="connsiteX63-127" fmla="*/ 4864100 w 8674100"/>
                    <a:gd name="connsiteY63-128" fmla="*/ 3378200 h 6565900"/>
                    <a:gd name="connsiteX64-129" fmla="*/ 4038600 w 8674100"/>
                    <a:gd name="connsiteY64-130" fmla="*/ 4152900 h 6565900"/>
                    <a:gd name="connsiteX65-131" fmla="*/ 2882900 w 8674100"/>
                    <a:gd name="connsiteY65-132" fmla="*/ 4749800 h 6565900"/>
                    <a:gd name="connsiteX66-133" fmla="*/ 2374900 w 8674100"/>
                    <a:gd name="connsiteY66-134" fmla="*/ 4927600 h 6565900"/>
                    <a:gd name="connsiteX67-135" fmla="*/ 2400300 w 8674100"/>
                    <a:gd name="connsiteY67-136" fmla="*/ 5435600 h 6565900"/>
                    <a:gd name="connsiteX68-137" fmla="*/ 2578100 w 8674100"/>
                    <a:gd name="connsiteY68-138" fmla="*/ 6057900 h 6565900"/>
                    <a:gd name="connsiteX69-139" fmla="*/ 2235200 w 8674100"/>
                    <a:gd name="connsiteY69-140" fmla="*/ 5753100 h 6565900"/>
                    <a:gd name="connsiteX70-141" fmla="*/ 1981200 w 8674100"/>
                    <a:gd name="connsiteY70-142" fmla="*/ 5283200 h 6565900"/>
                    <a:gd name="connsiteX71-143" fmla="*/ 1727200 w 8674100"/>
                    <a:gd name="connsiteY71-144" fmla="*/ 5473700 h 6565900"/>
                    <a:gd name="connsiteX72-145" fmla="*/ 1663700 w 8674100"/>
                    <a:gd name="connsiteY72-146" fmla="*/ 5943600 h 6565900"/>
                    <a:gd name="connsiteX73-147" fmla="*/ 1752600 w 8674100"/>
                    <a:gd name="connsiteY73-148" fmla="*/ 6210300 h 6565900"/>
                    <a:gd name="connsiteX74-149" fmla="*/ 1625600 w 8674100"/>
                    <a:gd name="connsiteY74-150" fmla="*/ 6515100 h 6565900"/>
                    <a:gd name="connsiteX75-151" fmla="*/ 1308100 w 8674100"/>
                    <a:gd name="connsiteY75-152" fmla="*/ 6350000 h 6565900"/>
                    <a:gd name="connsiteX76-153" fmla="*/ 1257300 w 8674100"/>
                    <a:gd name="connsiteY76-154" fmla="*/ 5448300 h 6565900"/>
                    <a:gd name="connsiteX77-155" fmla="*/ 368300 w 8674100"/>
                    <a:gd name="connsiteY77-156" fmla="*/ 6184900 h 6565900"/>
                    <a:gd name="connsiteX78-157" fmla="*/ 749300 w 8674100"/>
                    <a:gd name="connsiteY78-158" fmla="*/ 5295900 h 6565900"/>
                    <a:gd name="connsiteX79-159" fmla="*/ 965200 w 8674100"/>
                    <a:gd name="connsiteY79-160" fmla="*/ 4279900 h 6565900"/>
                    <a:gd name="connsiteX80-161" fmla="*/ 482600 w 8674100"/>
                    <a:gd name="connsiteY80-162" fmla="*/ 4584700 h 6565900"/>
                    <a:gd name="connsiteX81-163" fmla="*/ 0 w 8674100"/>
                    <a:gd name="connsiteY81-164" fmla="*/ 4800600 h 6565900"/>
                    <a:gd name="connsiteX82-165" fmla="*/ 342900 w 8674100"/>
                    <a:gd name="connsiteY82-166" fmla="*/ 4495800 h 6565900"/>
                    <a:gd name="connsiteX83-167" fmla="*/ 838200 w 8674100"/>
                    <a:gd name="connsiteY83-168" fmla="*/ 3594100 h 6565900"/>
                    <a:gd name="connsiteX84-169" fmla="*/ 1079500 w 8674100"/>
                    <a:gd name="connsiteY84-170" fmla="*/ 2857500 h 6565900"/>
                    <a:gd name="connsiteX85-171" fmla="*/ 1485900 w 8674100"/>
                    <a:gd name="connsiteY85-172" fmla="*/ 2260600 h 6565900"/>
                    <a:gd name="connsiteX86-173" fmla="*/ 1943100 w 8674100"/>
                    <a:gd name="connsiteY86-174" fmla="*/ 1955800 h 6565900"/>
                    <a:gd name="connsiteX87-175" fmla="*/ 1955800 w 8674100"/>
                    <a:gd name="connsiteY87-176" fmla="*/ 1562100 h 6565900"/>
                    <a:gd name="connsiteX88-177" fmla="*/ 2222500 w 8674100"/>
                    <a:gd name="connsiteY88-178" fmla="*/ 889000 h 6565900"/>
                    <a:gd name="connsiteX89-179" fmla="*/ 2133600 w 8674100"/>
                    <a:gd name="connsiteY89-180" fmla="*/ 1295400 h 6565900"/>
                    <a:gd name="connsiteX90-181" fmla="*/ 2159000 w 8674100"/>
                    <a:gd name="connsiteY90-182" fmla="*/ 1638300 h 6565900"/>
                    <a:gd name="connsiteX91-183" fmla="*/ 2349500 w 8674100"/>
                    <a:gd name="connsiteY91-184" fmla="*/ 1066800 h 6565900"/>
                    <a:gd name="connsiteX92-185" fmla="*/ 2806700 w 8674100"/>
                    <a:gd name="connsiteY92-186" fmla="*/ 520700 h 6565900"/>
                    <a:gd name="connsiteX93-187" fmla="*/ 2603500 w 8674100"/>
                    <a:gd name="connsiteY93-188" fmla="*/ 914400 h 6565900"/>
                    <a:gd name="connsiteX94-189" fmla="*/ 2489200 w 8674100"/>
                    <a:gd name="connsiteY94-190" fmla="*/ 1435100 h 6565900"/>
                    <a:gd name="connsiteX0-191" fmla="*/ 2489200 w 8674100"/>
                    <a:gd name="connsiteY0-192" fmla="*/ 1435100 h 6565900"/>
                    <a:gd name="connsiteX1-193" fmla="*/ 2933700 w 8674100"/>
                    <a:gd name="connsiteY1-194" fmla="*/ 711200 h 6565900"/>
                    <a:gd name="connsiteX2-195" fmla="*/ 3759200 w 8674100"/>
                    <a:gd name="connsiteY2-196" fmla="*/ 381000 h 6565900"/>
                    <a:gd name="connsiteX3-197" fmla="*/ 4762500 w 8674100"/>
                    <a:gd name="connsiteY3-198" fmla="*/ 228600 h 6565900"/>
                    <a:gd name="connsiteX4-199" fmla="*/ 5753100 w 8674100"/>
                    <a:gd name="connsiteY4-200" fmla="*/ 0 h 6565900"/>
                    <a:gd name="connsiteX5-201" fmla="*/ 5181600 w 8674100"/>
                    <a:gd name="connsiteY5-202" fmla="*/ 317500 h 6565900"/>
                    <a:gd name="connsiteX6-203" fmla="*/ 4140200 w 8674100"/>
                    <a:gd name="connsiteY6-204" fmla="*/ 838200 h 6565900"/>
                    <a:gd name="connsiteX7-205" fmla="*/ 4953000 w 8674100"/>
                    <a:gd name="connsiteY7-206" fmla="*/ 736600 h 6565900"/>
                    <a:gd name="connsiteX8-207" fmla="*/ 6057900 w 8674100"/>
                    <a:gd name="connsiteY8-208" fmla="*/ 901700 h 6565900"/>
                    <a:gd name="connsiteX9-209" fmla="*/ 6972300 w 8674100"/>
                    <a:gd name="connsiteY9-210" fmla="*/ 901700 h 6565900"/>
                    <a:gd name="connsiteX10-211" fmla="*/ 7569200 w 8674100"/>
                    <a:gd name="connsiteY10-212" fmla="*/ 736600 h 6565900"/>
                    <a:gd name="connsiteX11-213" fmla="*/ 6743700 w 8674100"/>
                    <a:gd name="connsiteY11-214" fmla="*/ 1066800 h 6565900"/>
                    <a:gd name="connsiteX12-215" fmla="*/ 5740400 w 8674100"/>
                    <a:gd name="connsiteY12-216" fmla="*/ 1130300 h 6565900"/>
                    <a:gd name="connsiteX13-217" fmla="*/ 6540500 w 8674100"/>
                    <a:gd name="connsiteY13-218" fmla="*/ 1358900 h 6565900"/>
                    <a:gd name="connsiteX14-219" fmla="*/ 7150100 w 8674100"/>
                    <a:gd name="connsiteY14-220" fmla="*/ 1689100 h 6565900"/>
                    <a:gd name="connsiteX15-221" fmla="*/ 7810500 w 8674100"/>
                    <a:gd name="connsiteY15-222" fmla="*/ 1943100 h 6565900"/>
                    <a:gd name="connsiteX16-223" fmla="*/ 8674100 w 8674100"/>
                    <a:gd name="connsiteY16-224" fmla="*/ 2044700 h 6565900"/>
                    <a:gd name="connsiteX17-225" fmla="*/ 7937500 w 8674100"/>
                    <a:gd name="connsiteY17-226" fmla="*/ 2159000 h 6565900"/>
                    <a:gd name="connsiteX18-227" fmla="*/ 7353300 w 8674100"/>
                    <a:gd name="connsiteY18-228" fmla="*/ 2120900 h 6565900"/>
                    <a:gd name="connsiteX19-229" fmla="*/ 7747000 w 8674100"/>
                    <a:gd name="connsiteY19-230" fmla="*/ 2425700 h 6565900"/>
                    <a:gd name="connsiteX20-231" fmla="*/ 8369300 w 8674100"/>
                    <a:gd name="connsiteY20-232" fmla="*/ 3200400 h 6565900"/>
                    <a:gd name="connsiteX21-233" fmla="*/ 8661400 w 8674100"/>
                    <a:gd name="connsiteY21-234" fmla="*/ 4127500 h 6565900"/>
                    <a:gd name="connsiteX22-235" fmla="*/ 8483600 w 8674100"/>
                    <a:gd name="connsiteY22-236" fmla="*/ 3746500 h 6565900"/>
                    <a:gd name="connsiteX23-237" fmla="*/ 7962900 w 8674100"/>
                    <a:gd name="connsiteY23-238" fmla="*/ 3213100 h 6565900"/>
                    <a:gd name="connsiteX24-239" fmla="*/ 7556500 w 8674100"/>
                    <a:gd name="connsiteY24-240" fmla="*/ 3022600 h 6565900"/>
                    <a:gd name="connsiteX25-241" fmla="*/ 7861300 w 8674100"/>
                    <a:gd name="connsiteY25-242" fmla="*/ 3594100 h 6565900"/>
                    <a:gd name="connsiteX26-243" fmla="*/ 8051800 w 8674100"/>
                    <a:gd name="connsiteY26-244" fmla="*/ 4216400 h 6565900"/>
                    <a:gd name="connsiteX27-245" fmla="*/ 7962900 w 8674100"/>
                    <a:gd name="connsiteY27-246" fmla="*/ 5321300 h 6565900"/>
                    <a:gd name="connsiteX28-247" fmla="*/ 7810500 w 8674100"/>
                    <a:gd name="connsiteY28-248" fmla="*/ 4521200 h 6565900"/>
                    <a:gd name="connsiteX29-249" fmla="*/ 7416800 w 8674100"/>
                    <a:gd name="connsiteY29-250" fmla="*/ 3784600 h 6565900"/>
                    <a:gd name="connsiteX30-251" fmla="*/ 7340600 w 8674100"/>
                    <a:gd name="connsiteY30-252" fmla="*/ 3962400 h 6565900"/>
                    <a:gd name="connsiteX31-253" fmla="*/ 7327900 w 8674100"/>
                    <a:gd name="connsiteY31-254" fmla="*/ 4648200 h 6565900"/>
                    <a:gd name="connsiteX32-255" fmla="*/ 7442200 w 8674100"/>
                    <a:gd name="connsiteY32-256" fmla="*/ 5219700 h 6565900"/>
                    <a:gd name="connsiteX33-257" fmla="*/ 7861300 w 8674100"/>
                    <a:gd name="connsiteY33-258" fmla="*/ 6096000 h 6565900"/>
                    <a:gd name="connsiteX34-259" fmla="*/ 7518400 w 8674100"/>
                    <a:gd name="connsiteY34-260" fmla="*/ 5816600 h 6565900"/>
                    <a:gd name="connsiteX35-261" fmla="*/ 7277100 w 8674100"/>
                    <a:gd name="connsiteY35-262" fmla="*/ 5524500 h 6565900"/>
                    <a:gd name="connsiteX36-263" fmla="*/ 7226300 w 8674100"/>
                    <a:gd name="connsiteY36-264" fmla="*/ 5981700 h 6565900"/>
                    <a:gd name="connsiteX37-265" fmla="*/ 7035800 w 8674100"/>
                    <a:gd name="connsiteY37-266" fmla="*/ 6565900 h 6565900"/>
                    <a:gd name="connsiteX38-267" fmla="*/ 7073900 w 8674100"/>
                    <a:gd name="connsiteY38-268" fmla="*/ 5981700 h 6565900"/>
                    <a:gd name="connsiteX39-269" fmla="*/ 7023100 w 8674100"/>
                    <a:gd name="connsiteY39-270" fmla="*/ 5676900 h 6565900"/>
                    <a:gd name="connsiteX40-271" fmla="*/ 6819900 w 8674100"/>
                    <a:gd name="connsiteY40-272" fmla="*/ 6146800 h 6565900"/>
                    <a:gd name="connsiteX41-273" fmla="*/ 6311900 w 8674100"/>
                    <a:gd name="connsiteY41-274" fmla="*/ 6540500 h 6565900"/>
                    <a:gd name="connsiteX42-275" fmla="*/ 6515100 w 8674100"/>
                    <a:gd name="connsiteY42-276" fmla="*/ 6223000 h 6565900"/>
                    <a:gd name="connsiteX43-277" fmla="*/ 6565900 w 8674100"/>
                    <a:gd name="connsiteY43-278" fmla="*/ 5867400 h 6565900"/>
                    <a:gd name="connsiteX44-279" fmla="*/ 6680200 w 8674100"/>
                    <a:gd name="connsiteY44-280" fmla="*/ 5486400 h 6565900"/>
                    <a:gd name="connsiteX45-281" fmla="*/ 6502400 w 8674100"/>
                    <a:gd name="connsiteY45-282" fmla="*/ 5727700 h 6565900"/>
                    <a:gd name="connsiteX46-283" fmla="*/ 6299200 w 8674100"/>
                    <a:gd name="connsiteY46-284" fmla="*/ 5842000 h 6565900"/>
                    <a:gd name="connsiteX47-285" fmla="*/ 6604000 w 8674100"/>
                    <a:gd name="connsiteY47-286" fmla="*/ 5461000 h 6565900"/>
                    <a:gd name="connsiteX48-287" fmla="*/ 6731000 w 8674100"/>
                    <a:gd name="connsiteY48-288" fmla="*/ 4381500 h 6565900"/>
                    <a:gd name="connsiteX49-289" fmla="*/ 6642100 w 8674100"/>
                    <a:gd name="connsiteY49-290" fmla="*/ 3949700 h 6565900"/>
                    <a:gd name="connsiteX50-291" fmla="*/ 6451600 w 8674100"/>
                    <a:gd name="connsiteY50-292" fmla="*/ 4318000 h 6565900"/>
                    <a:gd name="connsiteX51-293" fmla="*/ 6337300 w 8674100"/>
                    <a:gd name="connsiteY51-294" fmla="*/ 4419600 h 6565900"/>
                    <a:gd name="connsiteX52-295" fmla="*/ 6388100 w 8674100"/>
                    <a:gd name="connsiteY52-296" fmla="*/ 3759200 h 6565900"/>
                    <a:gd name="connsiteX53-297" fmla="*/ 6375400 w 8674100"/>
                    <a:gd name="connsiteY53-298" fmla="*/ 3327400 h 6565900"/>
                    <a:gd name="connsiteX54-299" fmla="*/ 6019800 w 8674100"/>
                    <a:gd name="connsiteY54-300" fmla="*/ 3200400 h 6565900"/>
                    <a:gd name="connsiteX55-301" fmla="*/ 5626100 w 8674100"/>
                    <a:gd name="connsiteY55-302" fmla="*/ 3213100 h 6565900"/>
                    <a:gd name="connsiteX56-303" fmla="*/ 5562600 w 8674100"/>
                    <a:gd name="connsiteY56-304" fmla="*/ 3860800 h 6565900"/>
                    <a:gd name="connsiteX57-305" fmla="*/ 5702300 w 8674100"/>
                    <a:gd name="connsiteY57-306" fmla="*/ 4546600 h 6565900"/>
                    <a:gd name="connsiteX58-307" fmla="*/ 5372100 w 8674100"/>
                    <a:gd name="connsiteY58-308" fmla="*/ 3987800 h 6565900"/>
                    <a:gd name="connsiteX59-309" fmla="*/ 5283200 w 8674100"/>
                    <a:gd name="connsiteY59-310" fmla="*/ 3670300 h 6565900"/>
                    <a:gd name="connsiteX60-311" fmla="*/ 4724400 w 8674100"/>
                    <a:gd name="connsiteY60-312" fmla="*/ 4533900 h 6565900"/>
                    <a:gd name="connsiteX61-313" fmla="*/ 4229100 w 8674100"/>
                    <a:gd name="connsiteY61-314" fmla="*/ 5105400 h 6565900"/>
                    <a:gd name="connsiteX62-315" fmla="*/ 4737100 w 8674100"/>
                    <a:gd name="connsiteY62-316" fmla="*/ 4000500 h 6565900"/>
                    <a:gd name="connsiteX63-317" fmla="*/ 4864100 w 8674100"/>
                    <a:gd name="connsiteY63-318" fmla="*/ 3378200 h 6565900"/>
                    <a:gd name="connsiteX64-319" fmla="*/ 4038600 w 8674100"/>
                    <a:gd name="connsiteY64-320" fmla="*/ 4152900 h 6565900"/>
                    <a:gd name="connsiteX65-321" fmla="*/ 2882900 w 8674100"/>
                    <a:gd name="connsiteY65-322" fmla="*/ 4749800 h 6565900"/>
                    <a:gd name="connsiteX66-323" fmla="*/ 2374900 w 8674100"/>
                    <a:gd name="connsiteY66-324" fmla="*/ 4927600 h 6565900"/>
                    <a:gd name="connsiteX67-325" fmla="*/ 2400300 w 8674100"/>
                    <a:gd name="connsiteY67-326" fmla="*/ 5435600 h 6565900"/>
                    <a:gd name="connsiteX68-327" fmla="*/ 2578100 w 8674100"/>
                    <a:gd name="connsiteY68-328" fmla="*/ 6057900 h 6565900"/>
                    <a:gd name="connsiteX69-329" fmla="*/ 2235200 w 8674100"/>
                    <a:gd name="connsiteY69-330" fmla="*/ 5753100 h 6565900"/>
                    <a:gd name="connsiteX70-331" fmla="*/ 1981200 w 8674100"/>
                    <a:gd name="connsiteY70-332" fmla="*/ 5283200 h 6565900"/>
                    <a:gd name="connsiteX71-333" fmla="*/ 1727200 w 8674100"/>
                    <a:gd name="connsiteY71-334" fmla="*/ 5473700 h 6565900"/>
                    <a:gd name="connsiteX72-335" fmla="*/ 1663700 w 8674100"/>
                    <a:gd name="connsiteY72-336" fmla="*/ 5943600 h 6565900"/>
                    <a:gd name="connsiteX73-337" fmla="*/ 1752600 w 8674100"/>
                    <a:gd name="connsiteY73-338" fmla="*/ 6210300 h 6565900"/>
                    <a:gd name="connsiteX74-339" fmla="*/ 1625600 w 8674100"/>
                    <a:gd name="connsiteY74-340" fmla="*/ 6515100 h 6565900"/>
                    <a:gd name="connsiteX75-341" fmla="*/ 1308100 w 8674100"/>
                    <a:gd name="connsiteY75-342" fmla="*/ 6350000 h 6565900"/>
                    <a:gd name="connsiteX76-343" fmla="*/ 1257300 w 8674100"/>
                    <a:gd name="connsiteY76-344" fmla="*/ 5448300 h 6565900"/>
                    <a:gd name="connsiteX77-345" fmla="*/ 368300 w 8674100"/>
                    <a:gd name="connsiteY77-346" fmla="*/ 6184900 h 6565900"/>
                    <a:gd name="connsiteX78-347" fmla="*/ 749300 w 8674100"/>
                    <a:gd name="connsiteY78-348" fmla="*/ 5295900 h 6565900"/>
                    <a:gd name="connsiteX79-349" fmla="*/ 482600 w 8674100"/>
                    <a:gd name="connsiteY79-350" fmla="*/ 4584700 h 6565900"/>
                    <a:gd name="connsiteX80-351" fmla="*/ 0 w 8674100"/>
                    <a:gd name="connsiteY80-352" fmla="*/ 4800600 h 6565900"/>
                    <a:gd name="connsiteX81-353" fmla="*/ 342900 w 8674100"/>
                    <a:gd name="connsiteY81-354" fmla="*/ 4495800 h 6565900"/>
                    <a:gd name="connsiteX82-355" fmla="*/ 838200 w 8674100"/>
                    <a:gd name="connsiteY82-356" fmla="*/ 3594100 h 6565900"/>
                    <a:gd name="connsiteX83-357" fmla="*/ 1079500 w 8674100"/>
                    <a:gd name="connsiteY83-358" fmla="*/ 2857500 h 6565900"/>
                    <a:gd name="connsiteX84-359" fmla="*/ 1485900 w 8674100"/>
                    <a:gd name="connsiteY84-360" fmla="*/ 2260600 h 6565900"/>
                    <a:gd name="connsiteX85-361" fmla="*/ 1943100 w 8674100"/>
                    <a:gd name="connsiteY85-362" fmla="*/ 1955800 h 6565900"/>
                    <a:gd name="connsiteX86-363" fmla="*/ 1955800 w 8674100"/>
                    <a:gd name="connsiteY86-364" fmla="*/ 1562100 h 6565900"/>
                    <a:gd name="connsiteX87-365" fmla="*/ 2222500 w 8674100"/>
                    <a:gd name="connsiteY87-366" fmla="*/ 889000 h 6565900"/>
                    <a:gd name="connsiteX88-367" fmla="*/ 2133600 w 8674100"/>
                    <a:gd name="connsiteY88-368" fmla="*/ 1295400 h 6565900"/>
                    <a:gd name="connsiteX89-369" fmla="*/ 2159000 w 8674100"/>
                    <a:gd name="connsiteY89-370" fmla="*/ 1638300 h 6565900"/>
                    <a:gd name="connsiteX90-371" fmla="*/ 2349500 w 8674100"/>
                    <a:gd name="connsiteY90-372" fmla="*/ 1066800 h 6565900"/>
                    <a:gd name="connsiteX91-373" fmla="*/ 2806700 w 8674100"/>
                    <a:gd name="connsiteY91-374" fmla="*/ 520700 h 6565900"/>
                    <a:gd name="connsiteX92-375" fmla="*/ 2603500 w 8674100"/>
                    <a:gd name="connsiteY92-376" fmla="*/ 914400 h 6565900"/>
                    <a:gd name="connsiteX93-377" fmla="*/ 2489200 w 8674100"/>
                    <a:gd name="connsiteY93-378" fmla="*/ 1435100 h 6565900"/>
                    <a:gd name="connsiteX0-379" fmla="*/ 2489200 w 8674100"/>
                    <a:gd name="connsiteY0-380" fmla="*/ 1435100 h 6565900"/>
                    <a:gd name="connsiteX1-381" fmla="*/ 2933700 w 8674100"/>
                    <a:gd name="connsiteY1-382" fmla="*/ 711200 h 6565900"/>
                    <a:gd name="connsiteX2-383" fmla="*/ 3759200 w 8674100"/>
                    <a:gd name="connsiteY2-384" fmla="*/ 381000 h 6565900"/>
                    <a:gd name="connsiteX3-385" fmla="*/ 4762500 w 8674100"/>
                    <a:gd name="connsiteY3-386" fmla="*/ 228600 h 6565900"/>
                    <a:gd name="connsiteX4-387" fmla="*/ 5753100 w 8674100"/>
                    <a:gd name="connsiteY4-388" fmla="*/ 0 h 6565900"/>
                    <a:gd name="connsiteX5-389" fmla="*/ 5181600 w 8674100"/>
                    <a:gd name="connsiteY5-390" fmla="*/ 317500 h 6565900"/>
                    <a:gd name="connsiteX6-391" fmla="*/ 4140200 w 8674100"/>
                    <a:gd name="connsiteY6-392" fmla="*/ 838200 h 6565900"/>
                    <a:gd name="connsiteX7-393" fmla="*/ 4953000 w 8674100"/>
                    <a:gd name="connsiteY7-394" fmla="*/ 736600 h 6565900"/>
                    <a:gd name="connsiteX8-395" fmla="*/ 6057900 w 8674100"/>
                    <a:gd name="connsiteY8-396" fmla="*/ 901700 h 6565900"/>
                    <a:gd name="connsiteX9-397" fmla="*/ 6972300 w 8674100"/>
                    <a:gd name="connsiteY9-398" fmla="*/ 901700 h 6565900"/>
                    <a:gd name="connsiteX10-399" fmla="*/ 7569200 w 8674100"/>
                    <a:gd name="connsiteY10-400" fmla="*/ 736600 h 6565900"/>
                    <a:gd name="connsiteX11-401" fmla="*/ 6743700 w 8674100"/>
                    <a:gd name="connsiteY11-402" fmla="*/ 1066800 h 6565900"/>
                    <a:gd name="connsiteX12-403" fmla="*/ 5740400 w 8674100"/>
                    <a:gd name="connsiteY12-404" fmla="*/ 1130300 h 6565900"/>
                    <a:gd name="connsiteX13-405" fmla="*/ 6540500 w 8674100"/>
                    <a:gd name="connsiteY13-406" fmla="*/ 1358900 h 6565900"/>
                    <a:gd name="connsiteX14-407" fmla="*/ 7150100 w 8674100"/>
                    <a:gd name="connsiteY14-408" fmla="*/ 1689100 h 6565900"/>
                    <a:gd name="connsiteX15-409" fmla="*/ 7810500 w 8674100"/>
                    <a:gd name="connsiteY15-410" fmla="*/ 1943100 h 6565900"/>
                    <a:gd name="connsiteX16-411" fmla="*/ 8674100 w 8674100"/>
                    <a:gd name="connsiteY16-412" fmla="*/ 2044700 h 6565900"/>
                    <a:gd name="connsiteX17-413" fmla="*/ 7937500 w 8674100"/>
                    <a:gd name="connsiteY17-414" fmla="*/ 2159000 h 6565900"/>
                    <a:gd name="connsiteX18-415" fmla="*/ 7353300 w 8674100"/>
                    <a:gd name="connsiteY18-416" fmla="*/ 2120900 h 6565900"/>
                    <a:gd name="connsiteX19-417" fmla="*/ 7747000 w 8674100"/>
                    <a:gd name="connsiteY19-418" fmla="*/ 2425700 h 6565900"/>
                    <a:gd name="connsiteX20-419" fmla="*/ 8369300 w 8674100"/>
                    <a:gd name="connsiteY20-420" fmla="*/ 3200400 h 6565900"/>
                    <a:gd name="connsiteX21-421" fmla="*/ 8661400 w 8674100"/>
                    <a:gd name="connsiteY21-422" fmla="*/ 4127500 h 6565900"/>
                    <a:gd name="connsiteX22-423" fmla="*/ 8483600 w 8674100"/>
                    <a:gd name="connsiteY22-424" fmla="*/ 3746500 h 6565900"/>
                    <a:gd name="connsiteX23-425" fmla="*/ 7962900 w 8674100"/>
                    <a:gd name="connsiteY23-426" fmla="*/ 3213100 h 6565900"/>
                    <a:gd name="connsiteX24-427" fmla="*/ 7556500 w 8674100"/>
                    <a:gd name="connsiteY24-428" fmla="*/ 3022600 h 6565900"/>
                    <a:gd name="connsiteX25-429" fmla="*/ 7861300 w 8674100"/>
                    <a:gd name="connsiteY25-430" fmla="*/ 3594100 h 6565900"/>
                    <a:gd name="connsiteX26-431" fmla="*/ 8051800 w 8674100"/>
                    <a:gd name="connsiteY26-432" fmla="*/ 4216400 h 6565900"/>
                    <a:gd name="connsiteX27-433" fmla="*/ 7962900 w 8674100"/>
                    <a:gd name="connsiteY27-434" fmla="*/ 5321300 h 6565900"/>
                    <a:gd name="connsiteX28-435" fmla="*/ 7810500 w 8674100"/>
                    <a:gd name="connsiteY28-436" fmla="*/ 4521200 h 6565900"/>
                    <a:gd name="connsiteX29-437" fmla="*/ 7416800 w 8674100"/>
                    <a:gd name="connsiteY29-438" fmla="*/ 3784600 h 6565900"/>
                    <a:gd name="connsiteX30-439" fmla="*/ 7340600 w 8674100"/>
                    <a:gd name="connsiteY30-440" fmla="*/ 3962400 h 6565900"/>
                    <a:gd name="connsiteX31-441" fmla="*/ 7327900 w 8674100"/>
                    <a:gd name="connsiteY31-442" fmla="*/ 4648200 h 6565900"/>
                    <a:gd name="connsiteX32-443" fmla="*/ 7442200 w 8674100"/>
                    <a:gd name="connsiteY32-444" fmla="*/ 5219700 h 6565900"/>
                    <a:gd name="connsiteX33-445" fmla="*/ 7861300 w 8674100"/>
                    <a:gd name="connsiteY33-446" fmla="*/ 6096000 h 6565900"/>
                    <a:gd name="connsiteX34-447" fmla="*/ 7518400 w 8674100"/>
                    <a:gd name="connsiteY34-448" fmla="*/ 5816600 h 6565900"/>
                    <a:gd name="connsiteX35-449" fmla="*/ 7277100 w 8674100"/>
                    <a:gd name="connsiteY35-450" fmla="*/ 5524500 h 6565900"/>
                    <a:gd name="connsiteX36-451" fmla="*/ 7226300 w 8674100"/>
                    <a:gd name="connsiteY36-452" fmla="*/ 5981700 h 6565900"/>
                    <a:gd name="connsiteX37-453" fmla="*/ 7035800 w 8674100"/>
                    <a:gd name="connsiteY37-454" fmla="*/ 6565900 h 6565900"/>
                    <a:gd name="connsiteX38-455" fmla="*/ 7073900 w 8674100"/>
                    <a:gd name="connsiteY38-456" fmla="*/ 5981700 h 6565900"/>
                    <a:gd name="connsiteX39-457" fmla="*/ 7023100 w 8674100"/>
                    <a:gd name="connsiteY39-458" fmla="*/ 5676900 h 6565900"/>
                    <a:gd name="connsiteX40-459" fmla="*/ 6819900 w 8674100"/>
                    <a:gd name="connsiteY40-460" fmla="*/ 6146800 h 6565900"/>
                    <a:gd name="connsiteX41-461" fmla="*/ 6311900 w 8674100"/>
                    <a:gd name="connsiteY41-462" fmla="*/ 6540500 h 6565900"/>
                    <a:gd name="connsiteX42-463" fmla="*/ 6515100 w 8674100"/>
                    <a:gd name="connsiteY42-464" fmla="*/ 6223000 h 6565900"/>
                    <a:gd name="connsiteX43-465" fmla="*/ 6565900 w 8674100"/>
                    <a:gd name="connsiteY43-466" fmla="*/ 5867400 h 6565900"/>
                    <a:gd name="connsiteX44-467" fmla="*/ 6680200 w 8674100"/>
                    <a:gd name="connsiteY44-468" fmla="*/ 5486400 h 6565900"/>
                    <a:gd name="connsiteX45-469" fmla="*/ 6502400 w 8674100"/>
                    <a:gd name="connsiteY45-470" fmla="*/ 5727700 h 6565900"/>
                    <a:gd name="connsiteX46-471" fmla="*/ 6299200 w 8674100"/>
                    <a:gd name="connsiteY46-472" fmla="*/ 5842000 h 6565900"/>
                    <a:gd name="connsiteX47-473" fmla="*/ 6604000 w 8674100"/>
                    <a:gd name="connsiteY47-474" fmla="*/ 5461000 h 6565900"/>
                    <a:gd name="connsiteX48-475" fmla="*/ 6731000 w 8674100"/>
                    <a:gd name="connsiteY48-476" fmla="*/ 4381500 h 6565900"/>
                    <a:gd name="connsiteX49-477" fmla="*/ 6642100 w 8674100"/>
                    <a:gd name="connsiteY49-478" fmla="*/ 3949700 h 6565900"/>
                    <a:gd name="connsiteX50-479" fmla="*/ 6451600 w 8674100"/>
                    <a:gd name="connsiteY50-480" fmla="*/ 4318000 h 6565900"/>
                    <a:gd name="connsiteX51-481" fmla="*/ 6337300 w 8674100"/>
                    <a:gd name="connsiteY51-482" fmla="*/ 4419600 h 6565900"/>
                    <a:gd name="connsiteX52-483" fmla="*/ 6388100 w 8674100"/>
                    <a:gd name="connsiteY52-484" fmla="*/ 3759200 h 6565900"/>
                    <a:gd name="connsiteX53-485" fmla="*/ 6375400 w 8674100"/>
                    <a:gd name="connsiteY53-486" fmla="*/ 3327400 h 6565900"/>
                    <a:gd name="connsiteX54-487" fmla="*/ 6019800 w 8674100"/>
                    <a:gd name="connsiteY54-488" fmla="*/ 3200400 h 6565900"/>
                    <a:gd name="connsiteX55-489" fmla="*/ 5626100 w 8674100"/>
                    <a:gd name="connsiteY55-490" fmla="*/ 3213100 h 6565900"/>
                    <a:gd name="connsiteX56-491" fmla="*/ 5562600 w 8674100"/>
                    <a:gd name="connsiteY56-492" fmla="*/ 3860800 h 6565900"/>
                    <a:gd name="connsiteX57-493" fmla="*/ 5702300 w 8674100"/>
                    <a:gd name="connsiteY57-494" fmla="*/ 4546600 h 6565900"/>
                    <a:gd name="connsiteX58-495" fmla="*/ 5372100 w 8674100"/>
                    <a:gd name="connsiteY58-496" fmla="*/ 3987800 h 6565900"/>
                    <a:gd name="connsiteX59-497" fmla="*/ 5283200 w 8674100"/>
                    <a:gd name="connsiteY59-498" fmla="*/ 3670300 h 6565900"/>
                    <a:gd name="connsiteX60-499" fmla="*/ 4724400 w 8674100"/>
                    <a:gd name="connsiteY60-500" fmla="*/ 4533900 h 6565900"/>
                    <a:gd name="connsiteX61-501" fmla="*/ 4229100 w 8674100"/>
                    <a:gd name="connsiteY61-502" fmla="*/ 5105400 h 6565900"/>
                    <a:gd name="connsiteX62-503" fmla="*/ 4737100 w 8674100"/>
                    <a:gd name="connsiteY62-504" fmla="*/ 4000500 h 6565900"/>
                    <a:gd name="connsiteX63-505" fmla="*/ 4864100 w 8674100"/>
                    <a:gd name="connsiteY63-506" fmla="*/ 3378200 h 6565900"/>
                    <a:gd name="connsiteX64-507" fmla="*/ 4038600 w 8674100"/>
                    <a:gd name="connsiteY64-508" fmla="*/ 4152900 h 6565900"/>
                    <a:gd name="connsiteX65-509" fmla="*/ 2882900 w 8674100"/>
                    <a:gd name="connsiteY65-510" fmla="*/ 4749800 h 6565900"/>
                    <a:gd name="connsiteX66-511" fmla="*/ 2374900 w 8674100"/>
                    <a:gd name="connsiteY66-512" fmla="*/ 4927600 h 6565900"/>
                    <a:gd name="connsiteX67-513" fmla="*/ 2400300 w 8674100"/>
                    <a:gd name="connsiteY67-514" fmla="*/ 5435600 h 6565900"/>
                    <a:gd name="connsiteX68-515" fmla="*/ 2578100 w 8674100"/>
                    <a:gd name="connsiteY68-516" fmla="*/ 6057900 h 6565900"/>
                    <a:gd name="connsiteX69-517" fmla="*/ 2235200 w 8674100"/>
                    <a:gd name="connsiteY69-518" fmla="*/ 5753100 h 6565900"/>
                    <a:gd name="connsiteX70-519" fmla="*/ 1981200 w 8674100"/>
                    <a:gd name="connsiteY70-520" fmla="*/ 5283200 h 6565900"/>
                    <a:gd name="connsiteX71-521" fmla="*/ 1727200 w 8674100"/>
                    <a:gd name="connsiteY71-522" fmla="*/ 5473700 h 6565900"/>
                    <a:gd name="connsiteX72-523" fmla="*/ 1663700 w 8674100"/>
                    <a:gd name="connsiteY72-524" fmla="*/ 5943600 h 6565900"/>
                    <a:gd name="connsiteX73-525" fmla="*/ 1752600 w 8674100"/>
                    <a:gd name="connsiteY73-526" fmla="*/ 6210300 h 6565900"/>
                    <a:gd name="connsiteX74-527" fmla="*/ 1625600 w 8674100"/>
                    <a:gd name="connsiteY74-528" fmla="*/ 6515100 h 6565900"/>
                    <a:gd name="connsiteX75-529" fmla="*/ 1308100 w 8674100"/>
                    <a:gd name="connsiteY75-530" fmla="*/ 6350000 h 6565900"/>
                    <a:gd name="connsiteX76-531" fmla="*/ 1257300 w 8674100"/>
                    <a:gd name="connsiteY76-532" fmla="*/ 5448300 h 6565900"/>
                    <a:gd name="connsiteX77-533" fmla="*/ 368300 w 8674100"/>
                    <a:gd name="connsiteY77-534" fmla="*/ 6184900 h 6565900"/>
                    <a:gd name="connsiteX78-535" fmla="*/ 482600 w 8674100"/>
                    <a:gd name="connsiteY78-536" fmla="*/ 4584700 h 6565900"/>
                    <a:gd name="connsiteX79-537" fmla="*/ 0 w 8674100"/>
                    <a:gd name="connsiteY79-538" fmla="*/ 4800600 h 6565900"/>
                    <a:gd name="connsiteX80-539" fmla="*/ 342900 w 8674100"/>
                    <a:gd name="connsiteY80-540" fmla="*/ 4495800 h 6565900"/>
                    <a:gd name="connsiteX81-541" fmla="*/ 838200 w 8674100"/>
                    <a:gd name="connsiteY81-542" fmla="*/ 3594100 h 6565900"/>
                    <a:gd name="connsiteX82-543" fmla="*/ 1079500 w 8674100"/>
                    <a:gd name="connsiteY82-544" fmla="*/ 2857500 h 6565900"/>
                    <a:gd name="connsiteX83-545" fmla="*/ 1485900 w 8674100"/>
                    <a:gd name="connsiteY83-546" fmla="*/ 2260600 h 6565900"/>
                    <a:gd name="connsiteX84-547" fmla="*/ 1943100 w 8674100"/>
                    <a:gd name="connsiteY84-548" fmla="*/ 1955800 h 6565900"/>
                    <a:gd name="connsiteX85-549" fmla="*/ 1955800 w 8674100"/>
                    <a:gd name="connsiteY85-550" fmla="*/ 1562100 h 6565900"/>
                    <a:gd name="connsiteX86-551" fmla="*/ 2222500 w 8674100"/>
                    <a:gd name="connsiteY86-552" fmla="*/ 889000 h 6565900"/>
                    <a:gd name="connsiteX87-553" fmla="*/ 2133600 w 8674100"/>
                    <a:gd name="connsiteY87-554" fmla="*/ 1295400 h 6565900"/>
                    <a:gd name="connsiteX88-555" fmla="*/ 2159000 w 8674100"/>
                    <a:gd name="connsiteY88-556" fmla="*/ 1638300 h 6565900"/>
                    <a:gd name="connsiteX89-557" fmla="*/ 2349500 w 8674100"/>
                    <a:gd name="connsiteY89-558" fmla="*/ 1066800 h 6565900"/>
                    <a:gd name="connsiteX90-559" fmla="*/ 2806700 w 8674100"/>
                    <a:gd name="connsiteY90-560" fmla="*/ 520700 h 6565900"/>
                    <a:gd name="connsiteX91-561" fmla="*/ 2603500 w 8674100"/>
                    <a:gd name="connsiteY91-562" fmla="*/ 914400 h 6565900"/>
                    <a:gd name="connsiteX92-563" fmla="*/ 2489200 w 8674100"/>
                    <a:gd name="connsiteY92-564" fmla="*/ 1435100 h 6565900"/>
                    <a:gd name="connsiteX0-565" fmla="*/ 368300 w 8674100"/>
                    <a:gd name="connsiteY0-566" fmla="*/ 6184900 h 6565900"/>
                    <a:gd name="connsiteX1-567" fmla="*/ 482600 w 8674100"/>
                    <a:gd name="connsiteY1-568" fmla="*/ 4584700 h 6565900"/>
                    <a:gd name="connsiteX2-569" fmla="*/ 0 w 8674100"/>
                    <a:gd name="connsiteY2-570" fmla="*/ 4800600 h 6565900"/>
                    <a:gd name="connsiteX3-571" fmla="*/ 342900 w 8674100"/>
                    <a:gd name="connsiteY3-572" fmla="*/ 4495800 h 6565900"/>
                    <a:gd name="connsiteX4-573" fmla="*/ 838200 w 8674100"/>
                    <a:gd name="connsiteY4-574" fmla="*/ 3594100 h 6565900"/>
                    <a:gd name="connsiteX5-575" fmla="*/ 1079500 w 8674100"/>
                    <a:gd name="connsiteY5-576" fmla="*/ 2857500 h 6565900"/>
                    <a:gd name="connsiteX6-577" fmla="*/ 1485900 w 8674100"/>
                    <a:gd name="connsiteY6-578" fmla="*/ 2260600 h 6565900"/>
                    <a:gd name="connsiteX7-579" fmla="*/ 1943100 w 8674100"/>
                    <a:gd name="connsiteY7-580" fmla="*/ 1955800 h 6565900"/>
                    <a:gd name="connsiteX8-581" fmla="*/ 1955800 w 8674100"/>
                    <a:gd name="connsiteY8-582" fmla="*/ 1562100 h 6565900"/>
                    <a:gd name="connsiteX9-583" fmla="*/ 2222500 w 8674100"/>
                    <a:gd name="connsiteY9-584" fmla="*/ 889000 h 6565900"/>
                    <a:gd name="connsiteX10-585" fmla="*/ 2133600 w 8674100"/>
                    <a:gd name="connsiteY10-586" fmla="*/ 1295400 h 6565900"/>
                    <a:gd name="connsiteX11-587" fmla="*/ 2159000 w 8674100"/>
                    <a:gd name="connsiteY11-588" fmla="*/ 1638300 h 6565900"/>
                    <a:gd name="connsiteX12-589" fmla="*/ 2349500 w 8674100"/>
                    <a:gd name="connsiteY12-590" fmla="*/ 1066800 h 6565900"/>
                    <a:gd name="connsiteX13-591" fmla="*/ 2806700 w 8674100"/>
                    <a:gd name="connsiteY13-592" fmla="*/ 520700 h 6565900"/>
                    <a:gd name="connsiteX14-593" fmla="*/ 2603500 w 8674100"/>
                    <a:gd name="connsiteY14-594" fmla="*/ 914400 h 6565900"/>
                    <a:gd name="connsiteX15-595" fmla="*/ 2489200 w 8674100"/>
                    <a:gd name="connsiteY15-596" fmla="*/ 1435100 h 6565900"/>
                    <a:gd name="connsiteX16-597" fmla="*/ 2933700 w 8674100"/>
                    <a:gd name="connsiteY16-598" fmla="*/ 711200 h 6565900"/>
                    <a:gd name="connsiteX17-599" fmla="*/ 3759200 w 8674100"/>
                    <a:gd name="connsiteY17-600" fmla="*/ 381000 h 6565900"/>
                    <a:gd name="connsiteX18-601" fmla="*/ 4762500 w 8674100"/>
                    <a:gd name="connsiteY18-602" fmla="*/ 228600 h 6565900"/>
                    <a:gd name="connsiteX19-603" fmla="*/ 5753100 w 8674100"/>
                    <a:gd name="connsiteY19-604" fmla="*/ 0 h 6565900"/>
                    <a:gd name="connsiteX20-605" fmla="*/ 5181600 w 8674100"/>
                    <a:gd name="connsiteY20-606" fmla="*/ 317500 h 6565900"/>
                    <a:gd name="connsiteX21-607" fmla="*/ 4140200 w 8674100"/>
                    <a:gd name="connsiteY21-608" fmla="*/ 838200 h 6565900"/>
                    <a:gd name="connsiteX22-609" fmla="*/ 4953000 w 8674100"/>
                    <a:gd name="connsiteY22-610" fmla="*/ 736600 h 6565900"/>
                    <a:gd name="connsiteX23-611" fmla="*/ 6057900 w 8674100"/>
                    <a:gd name="connsiteY23-612" fmla="*/ 901700 h 6565900"/>
                    <a:gd name="connsiteX24-613" fmla="*/ 6972300 w 8674100"/>
                    <a:gd name="connsiteY24-614" fmla="*/ 901700 h 6565900"/>
                    <a:gd name="connsiteX25-615" fmla="*/ 7569200 w 8674100"/>
                    <a:gd name="connsiteY25-616" fmla="*/ 736600 h 6565900"/>
                    <a:gd name="connsiteX26-617" fmla="*/ 6743700 w 8674100"/>
                    <a:gd name="connsiteY26-618" fmla="*/ 1066800 h 6565900"/>
                    <a:gd name="connsiteX27-619" fmla="*/ 5740400 w 8674100"/>
                    <a:gd name="connsiteY27-620" fmla="*/ 1130300 h 6565900"/>
                    <a:gd name="connsiteX28-621" fmla="*/ 6540500 w 8674100"/>
                    <a:gd name="connsiteY28-622" fmla="*/ 1358900 h 6565900"/>
                    <a:gd name="connsiteX29-623" fmla="*/ 7150100 w 8674100"/>
                    <a:gd name="connsiteY29-624" fmla="*/ 1689100 h 6565900"/>
                    <a:gd name="connsiteX30-625" fmla="*/ 7810500 w 8674100"/>
                    <a:gd name="connsiteY30-626" fmla="*/ 1943100 h 6565900"/>
                    <a:gd name="connsiteX31-627" fmla="*/ 8674100 w 8674100"/>
                    <a:gd name="connsiteY31-628" fmla="*/ 2044700 h 6565900"/>
                    <a:gd name="connsiteX32-629" fmla="*/ 7937500 w 8674100"/>
                    <a:gd name="connsiteY32-630" fmla="*/ 2159000 h 6565900"/>
                    <a:gd name="connsiteX33-631" fmla="*/ 7353300 w 8674100"/>
                    <a:gd name="connsiteY33-632" fmla="*/ 2120900 h 6565900"/>
                    <a:gd name="connsiteX34-633" fmla="*/ 7747000 w 8674100"/>
                    <a:gd name="connsiteY34-634" fmla="*/ 2425700 h 6565900"/>
                    <a:gd name="connsiteX35-635" fmla="*/ 8369300 w 8674100"/>
                    <a:gd name="connsiteY35-636" fmla="*/ 3200400 h 6565900"/>
                    <a:gd name="connsiteX36-637" fmla="*/ 8661400 w 8674100"/>
                    <a:gd name="connsiteY36-638" fmla="*/ 4127500 h 6565900"/>
                    <a:gd name="connsiteX37-639" fmla="*/ 8483600 w 8674100"/>
                    <a:gd name="connsiteY37-640" fmla="*/ 3746500 h 6565900"/>
                    <a:gd name="connsiteX38-641" fmla="*/ 7962900 w 8674100"/>
                    <a:gd name="connsiteY38-642" fmla="*/ 3213100 h 6565900"/>
                    <a:gd name="connsiteX39-643" fmla="*/ 7556500 w 8674100"/>
                    <a:gd name="connsiteY39-644" fmla="*/ 3022600 h 6565900"/>
                    <a:gd name="connsiteX40-645" fmla="*/ 7861300 w 8674100"/>
                    <a:gd name="connsiteY40-646" fmla="*/ 3594100 h 6565900"/>
                    <a:gd name="connsiteX41-647" fmla="*/ 8051800 w 8674100"/>
                    <a:gd name="connsiteY41-648" fmla="*/ 4216400 h 6565900"/>
                    <a:gd name="connsiteX42-649" fmla="*/ 7962900 w 8674100"/>
                    <a:gd name="connsiteY42-650" fmla="*/ 5321300 h 6565900"/>
                    <a:gd name="connsiteX43-651" fmla="*/ 7810500 w 8674100"/>
                    <a:gd name="connsiteY43-652" fmla="*/ 4521200 h 6565900"/>
                    <a:gd name="connsiteX44-653" fmla="*/ 7416800 w 8674100"/>
                    <a:gd name="connsiteY44-654" fmla="*/ 3784600 h 6565900"/>
                    <a:gd name="connsiteX45-655" fmla="*/ 7340600 w 8674100"/>
                    <a:gd name="connsiteY45-656" fmla="*/ 3962400 h 6565900"/>
                    <a:gd name="connsiteX46-657" fmla="*/ 7327900 w 8674100"/>
                    <a:gd name="connsiteY46-658" fmla="*/ 4648200 h 6565900"/>
                    <a:gd name="connsiteX47-659" fmla="*/ 7442200 w 8674100"/>
                    <a:gd name="connsiteY47-660" fmla="*/ 5219700 h 6565900"/>
                    <a:gd name="connsiteX48-661" fmla="*/ 7861300 w 8674100"/>
                    <a:gd name="connsiteY48-662" fmla="*/ 6096000 h 6565900"/>
                    <a:gd name="connsiteX49-663" fmla="*/ 7518400 w 8674100"/>
                    <a:gd name="connsiteY49-664" fmla="*/ 5816600 h 6565900"/>
                    <a:gd name="connsiteX50-665" fmla="*/ 7277100 w 8674100"/>
                    <a:gd name="connsiteY50-666" fmla="*/ 5524500 h 6565900"/>
                    <a:gd name="connsiteX51-667" fmla="*/ 7226300 w 8674100"/>
                    <a:gd name="connsiteY51-668" fmla="*/ 5981700 h 6565900"/>
                    <a:gd name="connsiteX52-669" fmla="*/ 7035800 w 8674100"/>
                    <a:gd name="connsiteY52-670" fmla="*/ 6565900 h 6565900"/>
                    <a:gd name="connsiteX53-671" fmla="*/ 7073900 w 8674100"/>
                    <a:gd name="connsiteY53-672" fmla="*/ 5981700 h 6565900"/>
                    <a:gd name="connsiteX54-673" fmla="*/ 7023100 w 8674100"/>
                    <a:gd name="connsiteY54-674" fmla="*/ 5676900 h 6565900"/>
                    <a:gd name="connsiteX55-675" fmla="*/ 6819900 w 8674100"/>
                    <a:gd name="connsiteY55-676" fmla="*/ 6146800 h 6565900"/>
                    <a:gd name="connsiteX56-677" fmla="*/ 6311900 w 8674100"/>
                    <a:gd name="connsiteY56-678" fmla="*/ 6540500 h 6565900"/>
                    <a:gd name="connsiteX57-679" fmla="*/ 6515100 w 8674100"/>
                    <a:gd name="connsiteY57-680" fmla="*/ 6223000 h 6565900"/>
                    <a:gd name="connsiteX58-681" fmla="*/ 6565900 w 8674100"/>
                    <a:gd name="connsiteY58-682" fmla="*/ 5867400 h 6565900"/>
                    <a:gd name="connsiteX59-683" fmla="*/ 6680200 w 8674100"/>
                    <a:gd name="connsiteY59-684" fmla="*/ 5486400 h 6565900"/>
                    <a:gd name="connsiteX60-685" fmla="*/ 6502400 w 8674100"/>
                    <a:gd name="connsiteY60-686" fmla="*/ 5727700 h 6565900"/>
                    <a:gd name="connsiteX61-687" fmla="*/ 6299200 w 8674100"/>
                    <a:gd name="connsiteY61-688" fmla="*/ 5842000 h 6565900"/>
                    <a:gd name="connsiteX62-689" fmla="*/ 6604000 w 8674100"/>
                    <a:gd name="connsiteY62-690" fmla="*/ 5461000 h 6565900"/>
                    <a:gd name="connsiteX63-691" fmla="*/ 6731000 w 8674100"/>
                    <a:gd name="connsiteY63-692" fmla="*/ 4381500 h 6565900"/>
                    <a:gd name="connsiteX64-693" fmla="*/ 6642100 w 8674100"/>
                    <a:gd name="connsiteY64-694" fmla="*/ 3949700 h 6565900"/>
                    <a:gd name="connsiteX65-695" fmla="*/ 6451600 w 8674100"/>
                    <a:gd name="connsiteY65-696" fmla="*/ 4318000 h 6565900"/>
                    <a:gd name="connsiteX66-697" fmla="*/ 6337300 w 8674100"/>
                    <a:gd name="connsiteY66-698" fmla="*/ 4419600 h 6565900"/>
                    <a:gd name="connsiteX67-699" fmla="*/ 6388100 w 8674100"/>
                    <a:gd name="connsiteY67-700" fmla="*/ 3759200 h 6565900"/>
                    <a:gd name="connsiteX68-701" fmla="*/ 6375400 w 8674100"/>
                    <a:gd name="connsiteY68-702" fmla="*/ 3327400 h 6565900"/>
                    <a:gd name="connsiteX69-703" fmla="*/ 6019800 w 8674100"/>
                    <a:gd name="connsiteY69-704" fmla="*/ 3200400 h 6565900"/>
                    <a:gd name="connsiteX70-705" fmla="*/ 5626100 w 8674100"/>
                    <a:gd name="connsiteY70-706" fmla="*/ 3213100 h 6565900"/>
                    <a:gd name="connsiteX71-707" fmla="*/ 5562600 w 8674100"/>
                    <a:gd name="connsiteY71-708" fmla="*/ 3860800 h 6565900"/>
                    <a:gd name="connsiteX72-709" fmla="*/ 5702300 w 8674100"/>
                    <a:gd name="connsiteY72-710" fmla="*/ 4546600 h 6565900"/>
                    <a:gd name="connsiteX73-711" fmla="*/ 5372100 w 8674100"/>
                    <a:gd name="connsiteY73-712" fmla="*/ 3987800 h 6565900"/>
                    <a:gd name="connsiteX74-713" fmla="*/ 5283200 w 8674100"/>
                    <a:gd name="connsiteY74-714" fmla="*/ 3670300 h 6565900"/>
                    <a:gd name="connsiteX75-715" fmla="*/ 4724400 w 8674100"/>
                    <a:gd name="connsiteY75-716" fmla="*/ 4533900 h 6565900"/>
                    <a:gd name="connsiteX76-717" fmla="*/ 4229100 w 8674100"/>
                    <a:gd name="connsiteY76-718" fmla="*/ 5105400 h 6565900"/>
                    <a:gd name="connsiteX77-719" fmla="*/ 4737100 w 8674100"/>
                    <a:gd name="connsiteY77-720" fmla="*/ 4000500 h 6565900"/>
                    <a:gd name="connsiteX78-721" fmla="*/ 4864100 w 8674100"/>
                    <a:gd name="connsiteY78-722" fmla="*/ 3378200 h 6565900"/>
                    <a:gd name="connsiteX79-723" fmla="*/ 4038600 w 8674100"/>
                    <a:gd name="connsiteY79-724" fmla="*/ 4152900 h 6565900"/>
                    <a:gd name="connsiteX80-725" fmla="*/ 2882900 w 8674100"/>
                    <a:gd name="connsiteY80-726" fmla="*/ 4749800 h 6565900"/>
                    <a:gd name="connsiteX81-727" fmla="*/ 2374900 w 8674100"/>
                    <a:gd name="connsiteY81-728" fmla="*/ 4927600 h 6565900"/>
                    <a:gd name="connsiteX82-729" fmla="*/ 2400300 w 8674100"/>
                    <a:gd name="connsiteY82-730" fmla="*/ 5435600 h 6565900"/>
                    <a:gd name="connsiteX83-731" fmla="*/ 2578100 w 8674100"/>
                    <a:gd name="connsiteY83-732" fmla="*/ 6057900 h 6565900"/>
                    <a:gd name="connsiteX84-733" fmla="*/ 2235200 w 8674100"/>
                    <a:gd name="connsiteY84-734" fmla="*/ 5753100 h 6565900"/>
                    <a:gd name="connsiteX85-735" fmla="*/ 1981200 w 8674100"/>
                    <a:gd name="connsiteY85-736" fmla="*/ 5283200 h 6565900"/>
                    <a:gd name="connsiteX86-737" fmla="*/ 1727200 w 8674100"/>
                    <a:gd name="connsiteY86-738" fmla="*/ 5473700 h 6565900"/>
                    <a:gd name="connsiteX87-739" fmla="*/ 1663700 w 8674100"/>
                    <a:gd name="connsiteY87-740" fmla="*/ 5943600 h 6565900"/>
                    <a:gd name="connsiteX88-741" fmla="*/ 1752600 w 8674100"/>
                    <a:gd name="connsiteY88-742" fmla="*/ 6210300 h 6565900"/>
                    <a:gd name="connsiteX89-743" fmla="*/ 1625600 w 8674100"/>
                    <a:gd name="connsiteY89-744" fmla="*/ 6515100 h 6565900"/>
                    <a:gd name="connsiteX90-745" fmla="*/ 1308100 w 8674100"/>
                    <a:gd name="connsiteY90-746" fmla="*/ 6350000 h 6565900"/>
                    <a:gd name="connsiteX91-747" fmla="*/ 1257300 w 8674100"/>
                    <a:gd name="connsiteY91-748" fmla="*/ 5448300 h 6565900"/>
                    <a:gd name="connsiteX92-749" fmla="*/ 459740 w 8674100"/>
                    <a:gd name="connsiteY92-750" fmla="*/ 6276340 h 6565900"/>
                    <a:gd name="connsiteX0-751" fmla="*/ 368300 w 8674100"/>
                    <a:gd name="connsiteY0-752" fmla="*/ 6184900 h 6565900"/>
                    <a:gd name="connsiteX1-753" fmla="*/ 482600 w 8674100"/>
                    <a:gd name="connsiteY1-754" fmla="*/ 4584700 h 6565900"/>
                    <a:gd name="connsiteX2-755" fmla="*/ 0 w 8674100"/>
                    <a:gd name="connsiteY2-756" fmla="*/ 4800600 h 6565900"/>
                    <a:gd name="connsiteX3-757" fmla="*/ 342900 w 8674100"/>
                    <a:gd name="connsiteY3-758" fmla="*/ 4495800 h 6565900"/>
                    <a:gd name="connsiteX4-759" fmla="*/ 838200 w 8674100"/>
                    <a:gd name="connsiteY4-760" fmla="*/ 3594100 h 6565900"/>
                    <a:gd name="connsiteX5-761" fmla="*/ 1079500 w 8674100"/>
                    <a:gd name="connsiteY5-762" fmla="*/ 2857500 h 6565900"/>
                    <a:gd name="connsiteX6-763" fmla="*/ 1485900 w 8674100"/>
                    <a:gd name="connsiteY6-764" fmla="*/ 2260600 h 6565900"/>
                    <a:gd name="connsiteX7-765" fmla="*/ 1943100 w 8674100"/>
                    <a:gd name="connsiteY7-766" fmla="*/ 1955800 h 6565900"/>
                    <a:gd name="connsiteX8-767" fmla="*/ 1955800 w 8674100"/>
                    <a:gd name="connsiteY8-768" fmla="*/ 1562100 h 6565900"/>
                    <a:gd name="connsiteX9-769" fmla="*/ 2222500 w 8674100"/>
                    <a:gd name="connsiteY9-770" fmla="*/ 889000 h 6565900"/>
                    <a:gd name="connsiteX10-771" fmla="*/ 2133600 w 8674100"/>
                    <a:gd name="connsiteY10-772" fmla="*/ 1295400 h 6565900"/>
                    <a:gd name="connsiteX11-773" fmla="*/ 2159000 w 8674100"/>
                    <a:gd name="connsiteY11-774" fmla="*/ 1638300 h 6565900"/>
                    <a:gd name="connsiteX12-775" fmla="*/ 2349500 w 8674100"/>
                    <a:gd name="connsiteY12-776" fmla="*/ 1066800 h 6565900"/>
                    <a:gd name="connsiteX13-777" fmla="*/ 2806700 w 8674100"/>
                    <a:gd name="connsiteY13-778" fmla="*/ 520700 h 6565900"/>
                    <a:gd name="connsiteX14-779" fmla="*/ 2603500 w 8674100"/>
                    <a:gd name="connsiteY14-780" fmla="*/ 914400 h 6565900"/>
                    <a:gd name="connsiteX15-781" fmla="*/ 2489200 w 8674100"/>
                    <a:gd name="connsiteY15-782" fmla="*/ 1435100 h 6565900"/>
                    <a:gd name="connsiteX16-783" fmla="*/ 2933700 w 8674100"/>
                    <a:gd name="connsiteY16-784" fmla="*/ 711200 h 6565900"/>
                    <a:gd name="connsiteX17-785" fmla="*/ 3759200 w 8674100"/>
                    <a:gd name="connsiteY17-786" fmla="*/ 381000 h 6565900"/>
                    <a:gd name="connsiteX18-787" fmla="*/ 4762500 w 8674100"/>
                    <a:gd name="connsiteY18-788" fmla="*/ 228600 h 6565900"/>
                    <a:gd name="connsiteX19-789" fmla="*/ 5753100 w 8674100"/>
                    <a:gd name="connsiteY19-790" fmla="*/ 0 h 6565900"/>
                    <a:gd name="connsiteX20-791" fmla="*/ 5181600 w 8674100"/>
                    <a:gd name="connsiteY20-792" fmla="*/ 317500 h 6565900"/>
                    <a:gd name="connsiteX21-793" fmla="*/ 4140200 w 8674100"/>
                    <a:gd name="connsiteY21-794" fmla="*/ 838200 h 6565900"/>
                    <a:gd name="connsiteX22-795" fmla="*/ 4953000 w 8674100"/>
                    <a:gd name="connsiteY22-796" fmla="*/ 736600 h 6565900"/>
                    <a:gd name="connsiteX23-797" fmla="*/ 6057900 w 8674100"/>
                    <a:gd name="connsiteY23-798" fmla="*/ 901700 h 6565900"/>
                    <a:gd name="connsiteX24-799" fmla="*/ 6972300 w 8674100"/>
                    <a:gd name="connsiteY24-800" fmla="*/ 901700 h 6565900"/>
                    <a:gd name="connsiteX25-801" fmla="*/ 7569200 w 8674100"/>
                    <a:gd name="connsiteY25-802" fmla="*/ 736600 h 6565900"/>
                    <a:gd name="connsiteX26-803" fmla="*/ 6743700 w 8674100"/>
                    <a:gd name="connsiteY26-804" fmla="*/ 1066800 h 6565900"/>
                    <a:gd name="connsiteX27-805" fmla="*/ 5740400 w 8674100"/>
                    <a:gd name="connsiteY27-806" fmla="*/ 1130300 h 6565900"/>
                    <a:gd name="connsiteX28-807" fmla="*/ 6540500 w 8674100"/>
                    <a:gd name="connsiteY28-808" fmla="*/ 1358900 h 6565900"/>
                    <a:gd name="connsiteX29-809" fmla="*/ 7150100 w 8674100"/>
                    <a:gd name="connsiteY29-810" fmla="*/ 1689100 h 6565900"/>
                    <a:gd name="connsiteX30-811" fmla="*/ 7810500 w 8674100"/>
                    <a:gd name="connsiteY30-812" fmla="*/ 1943100 h 6565900"/>
                    <a:gd name="connsiteX31-813" fmla="*/ 8674100 w 8674100"/>
                    <a:gd name="connsiteY31-814" fmla="*/ 2044700 h 6565900"/>
                    <a:gd name="connsiteX32-815" fmla="*/ 7937500 w 8674100"/>
                    <a:gd name="connsiteY32-816" fmla="*/ 2159000 h 6565900"/>
                    <a:gd name="connsiteX33-817" fmla="*/ 7353300 w 8674100"/>
                    <a:gd name="connsiteY33-818" fmla="*/ 2120900 h 6565900"/>
                    <a:gd name="connsiteX34-819" fmla="*/ 7747000 w 8674100"/>
                    <a:gd name="connsiteY34-820" fmla="*/ 2425700 h 6565900"/>
                    <a:gd name="connsiteX35-821" fmla="*/ 8369300 w 8674100"/>
                    <a:gd name="connsiteY35-822" fmla="*/ 3200400 h 6565900"/>
                    <a:gd name="connsiteX36-823" fmla="*/ 8661400 w 8674100"/>
                    <a:gd name="connsiteY36-824" fmla="*/ 4127500 h 6565900"/>
                    <a:gd name="connsiteX37-825" fmla="*/ 8483600 w 8674100"/>
                    <a:gd name="connsiteY37-826" fmla="*/ 3746500 h 6565900"/>
                    <a:gd name="connsiteX38-827" fmla="*/ 7962900 w 8674100"/>
                    <a:gd name="connsiteY38-828" fmla="*/ 3213100 h 6565900"/>
                    <a:gd name="connsiteX39-829" fmla="*/ 7556500 w 8674100"/>
                    <a:gd name="connsiteY39-830" fmla="*/ 3022600 h 6565900"/>
                    <a:gd name="connsiteX40-831" fmla="*/ 7861300 w 8674100"/>
                    <a:gd name="connsiteY40-832" fmla="*/ 3594100 h 6565900"/>
                    <a:gd name="connsiteX41-833" fmla="*/ 8051800 w 8674100"/>
                    <a:gd name="connsiteY41-834" fmla="*/ 4216400 h 6565900"/>
                    <a:gd name="connsiteX42-835" fmla="*/ 7962900 w 8674100"/>
                    <a:gd name="connsiteY42-836" fmla="*/ 5321300 h 6565900"/>
                    <a:gd name="connsiteX43-837" fmla="*/ 7810500 w 8674100"/>
                    <a:gd name="connsiteY43-838" fmla="*/ 4521200 h 6565900"/>
                    <a:gd name="connsiteX44-839" fmla="*/ 7416800 w 8674100"/>
                    <a:gd name="connsiteY44-840" fmla="*/ 3784600 h 6565900"/>
                    <a:gd name="connsiteX45-841" fmla="*/ 7340600 w 8674100"/>
                    <a:gd name="connsiteY45-842" fmla="*/ 3962400 h 6565900"/>
                    <a:gd name="connsiteX46-843" fmla="*/ 7327900 w 8674100"/>
                    <a:gd name="connsiteY46-844" fmla="*/ 4648200 h 6565900"/>
                    <a:gd name="connsiteX47-845" fmla="*/ 7442200 w 8674100"/>
                    <a:gd name="connsiteY47-846" fmla="*/ 5219700 h 6565900"/>
                    <a:gd name="connsiteX48-847" fmla="*/ 7861300 w 8674100"/>
                    <a:gd name="connsiteY48-848" fmla="*/ 6096000 h 6565900"/>
                    <a:gd name="connsiteX49-849" fmla="*/ 7518400 w 8674100"/>
                    <a:gd name="connsiteY49-850" fmla="*/ 5816600 h 6565900"/>
                    <a:gd name="connsiteX50-851" fmla="*/ 7277100 w 8674100"/>
                    <a:gd name="connsiteY50-852" fmla="*/ 5524500 h 6565900"/>
                    <a:gd name="connsiteX51-853" fmla="*/ 7226300 w 8674100"/>
                    <a:gd name="connsiteY51-854" fmla="*/ 5981700 h 6565900"/>
                    <a:gd name="connsiteX52-855" fmla="*/ 7035800 w 8674100"/>
                    <a:gd name="connsiteY52-856" fmla="*/ 6565900 h 6565900"/>
                    <a:gd name="connsiteX53-857" fmla="*/ 7073900 w 8674100"/>
                    <a:gd name="connsiteY53-858" fmla="*/ 5981700 h 6565900"/>
                    <a:gd name="connsiteX54-859" fmla="*/ 7023100 w 8674100"/>
                    <a:gd name="connsiteY54-860" fmla="*/ 5676900 h 6565900"/>
                    <a:gd name="connsiteX55-861" fmla="*/ 6819900 w 8674100"/>
                    <a:gd name="connsiteY55-862" fmla="*/ 6146800 h 6565900"/>
                    <a:gd name="connsiteX56-863" fmla="*/ 6311900 w 8674100"/>
                    <a:gd name="connsiteY56-864" fmla="*/ 6540500 h 6565900"/>
                    <a:gd name="connsiteX57-865" fmla="*/ 6515100 w 8674100"/>
                    <a:gd name="connsiteY57-866" fmla="*/ 6223000 h 6565900"/>
                    <a:gd name="connsiteX58-867" fmla="*/ 6565900 w 8674100"/>
                    <a:gd name="connsiteY58-868" fmla="*/ 5867400 h 6565900"/>
                    <a:gd name="connsiteX59-869" fmla="*/ 6680200 w 8674100"/>
                    <a:gd name="connsiteY59-870" fmla="*/ 5486400 h 6565900"/>
                    <a:gd name="connsiteX60-871" fmla="*/ 6502400 w 8674100"/>
                    <a:gd name="connsiteY60-872" fmla="*/ 5727700 h 6565900"/>
                    <a:gd name="connsiteX61-873" fmla="*/ 6299200 w 8674100"/>
                    <a:gd name="connsiteY61-874" fmla="*/ 5842000 h 6565900"/>
                    <a:gd name="connsiteX62-875" fmla="*/ 6604000 w 8674100"/>
                    <a:gd name="connsiteY62-876" fmla="*/ 5461000 h 6565900"/>
                    <a:gd name="connsiteX63-877" fmla="*/ 6731000 w 8674100"/>
                    <a:gd name="connsiteY63-878" fmla="*/ 4381500 h 6565900"/>
                    <a:gd name="connsiteX64-879" fmla="*/ 6642100 w 8674100"/>
                    <a:gd name="connsiteY64-880" fmla="*/ 3949700 h 6565900"/>
                    <a:gd name="connsiteX65-881" fmla="*/ 6451600 w 8674100"/>
                    <a:gd name="connsiteY65-882" fmla="*/ 4318000 h 6565900"/>
                    <a:gd name="connsiteX66-883" fmla="*/ 6337300 w 8674100"/>
                    <a:gd name="connsiteY66-884" fmla="*/ 4419600 h 6565900"/>
                    <a:gd name="connsiteX67-885" fmla="*/ 6388100 w 8674100"/>
                    <a:gd name="connsiteY67-886" fmla="*/ 3759200 h 6565900"/>
                    <a:gd name="connsiteX68-887" fmla="*/ 6375400 w 8674100"/>
                    <a:gd name="connsiteY68-888" fmla="*/ 3327400 h 6565900"/>
                    <a:gd name="connsiteX69-889" fmla="*/ 6019800 w 8674100"/>
                    <a:gd name="connsiteY69-890" fmla="*/ 3200400 h 6565900"/>
                    <a:gd name="connsiteX70-891" fmla="*/ 5626100 w 8674100"/>
                    <a:gd name="connsiteY70-892" fmla="*/ 3213100 h 6565900"/>
                    <a:gd name="connsiteX71-893" fmla="*/ 5562600 w 8674100"/>
                    <a:gd name="connsiteY71-894" fmla="*/ 3860800 h 6565900"/>
                    <a:gd name="connsiteX72-895" fmla="*/ 5702300 w 8674100"/>
                    <a:gd name="connsiteY72-896" fmla="*/ 4546600 h 6565900"/>
                    <a:gd name="connsiteX73-897" fmla="*/ 5372100 w 8674100"/>
                    <a:gd name="connsiteY73-898" fmla="*/ 3987800 h 6565900"/>
                    <a:gd name="connsiteX74-899" fmla="*/ 5283200 w 8674100"/>
                    <a:gd name="connsiteY74-900" fmla="*/ 3670300 h 6565900"/>
                    <a:gd name="connsiteX75-901" fmla="*/ 4724400 w 8674100"/>
                    <a:gd name="connsiteY75-902" fmla="*/ 4533900 h 6565900"/>
                    <a:gd name="connsiteX76-903" fmla="*/ 4229100 w 8674100"/>
                    <a:gd name="connsiteY76-904" fmla="*/ 5105400 h 6565900"/>
                    <a:gd name="connsiteX77-905" fmla="*/ 4737100 w 8674100"/>
                    <a:gd name="connsiteY77-906" fmla="*/ 4000500 h 6565900"/>
                    <a:gd name="connsiteX78-907" fmla="*/ 4864100 w 8674100"/>
                    <a:gd name="connsiteY78-908" fmla="*/ 3378200 h 6565900"/>
                    <a:gd name="connsiteX79-909" fmla="*/ 4038600 w 8674100"/>
                    <a:gd name="connsiteY79-910" fmla="*/ 4152900 h 6565900"/>
                    <a:gd name="connsiteX80-911" fmla="*/ 2882900 w 8674100"/>
                    <a:gd name="connsiteY80-912" fmla="*/ 4749800 h 6565900"/>
                    <a:gd name="connsiteX81-913" fmla="*/ 2374900 w 8674100"/>
                    <a:gd name="connsiteY81-914" fmla="*/ 4927600 h 6565900"/>
                    <a:gd name="connsiteX82-915" fmla="*/ 2400300 w 8674100"/>
                    <a:gd name="connsiteY82-916" fmla="*/ 5435600 h 6565900"/>
                    <a:gd name="connsiteX83-917" fmla="*/ 2578100 w 8674100"/>
                    <a:gd name="connsiteY83-918" fmla="*/ 6057900 h 6565900"/>
                    <a:gd name="connsiteX84-919" fmla="*/ 2235200 w 8674100"/>
                    <a:gd name="connsiteY84-920" fmla="*/ 5753100 h 6565900"/>
                    <a:gd name="connsiteX85-921" fmla="*/ 1981200 w 8674100"/>
                    <a:gd name="connsiteY85-922" fmla="*/ 5283200 h 6565900"/>
                    <a:gd name="connsiteX86-923" fmla="*/ 1727200 w 8674100"/>
                    <a:gd name="connsiteY86-924" fmla="*/ 5473700 h 6565900"/>
                    <a:gd name="connsiteX87-925" fmla="*/ 1663700 w 8674100"/>
                    <a:gd name="connsiteY87-926" fmla="*/ 5943600 h 6565900"/>
                    <a:gd name="connsiteX88-927" fmla="*/ 1752600 w 8674100"/>
                    <a:gd name="connsiteY88-928" fmla="*/ 6210300 h 6565900"/>
                    <a:gd name="connsiteX89-929" fmla="*/ 1625600 w 8674100"/>
                    <a:gd name="connsiteY89-930" fmla="*/ 6515100 h 6565900"/>
                    <a:gd name="connsiteX90-931" fmla="*/ 1308100 w 8674100"/>
                    <a:gd name="connsiteY90-932" fmla="*/ 6350000 h 6565900"/>
                    <a:gd name="connsiteX91-933" fmla="*/ 459740 w 8674100"/>
                    <a:gd name="connsiteY91-934" fmla="*/ 6276340 h 6565900"/>
                    <a:gd name="connsiteX0-935" fmla="*/ 368300 w 8674100"/>
                    <a:gd name="connsiteY0-936" fmla="*/ 6184900 h 6565900"/>
                    <a:gd name="connsiteX1-937" fmla="*/ 482600 w 8674100"/>
                    <a:gd name="connsiteY1-938" fmla="*/ 4584700 h 6565900"/>
                    <a:gd name="connsiteX2-939" fmla="*/ 0 w 8674100"/>
                    <a:gd name="connsiteY2-940" fmla="*/ 4800600 h 6565900"/>
                    <a:gd name="connsiteX3-941" fmla="*/ 342900 w 8674100"/>
                    <a:gd name="connsiteY3-942" fmla="*/ 4495800 h 6565900"/>
                    <a:gd name="connsiteX4-943" fmla="*/ 838200 w 8674100"/>
                    <a:gd name="connsiteY4-944" fmla="*/ 3594100 h 6565900"/>
                    <a:gd name="connsiteX5-945" fmla="*/ 1079500 w 8674100"/>
                    <a:gd name="connsiteY5-946" fmla="*/ 2857500 h 6565900"/>
                    <a:gd name="connsiteX6-947" fmla="*/ 1485900 w 8674100"/>
                    <a:gd name="connsiteY6-948" fmla="*/ 2260600 h 6565900"/>
                    <a:gd name="connsiteX7-949" fmla="*/ 1943100 w 8674100"/>
                    <a:gd name="connsiteY7-950" fmla="*/ 1955800 h 6565900"/>
                    <a:gd name="connsiteX8-951" fmla="*/ 1955800 w 8674100"/>
                    <a:gd name="connsiteY8-952" fmla="*/ 1562100 h 6565900"/>
                    <a:gd name="connsiteX9-953" fmla="*/ 2222500 w 8674100"/>
                    <a:gd name="connsiteY9-954" fmla="*/ 889000 h 6565900"/>
                    <a:gd name="connsiteX10-955" fmla="*/ 2133600 w 8674100"/>
                    <a:gd name="connsiteY10-956" fmla="*/ 1295400 h 6565900"/>
                    <a:gd name="connsiteX11-957" fmla="*/ 2159000 w 8674100"/>
                    <a:gd name="connsiteY11-958" fmla="*/ 1638300 h 6565900"/>
                    <a:gd name="connsiteX12-959" fmla="*/ 2349500 w 8674100"/>
                    <a:gd name="connsiteY12-960" fmla="*/ 1066800 h 6565900"/>
                    <a:gd name="connsiteX13-961" fmla="*/ 2806700 w 8674100"/>
                    <a:gd name="connsiteY13-962" fmla="*/ 520700 h 6565900"/>
                    <a:gd name="connsiteX14-963" fmla="*/ 2603500 w 8674100"/>
                    <a:gd name="connsiteY14-964" fmla="*/ 914400 h 6565900"/>
                    <a:gd name="connsiteX15-965" fmla="*/ 2489200 w 8674100"/>
                    <a:gd name="connsiteY15-966" fmla="*/ 1435100 h 6565900"/>
                    <a:gd name="connsiteX16-967" fmla="*/ 2933700 w 8674100"/>
                    <a:gd name="connsiteY16-968" fmla="*/ 711200 h 6565900"/>
                    <a:gd name="connsiteX17-969" fmla="*/ 3759200 w 8674100"/>
                    <a:gd name="connsiteY17-970" fmla="*/ 381000 h 6565900"/>
                    <a:gd name="connsiteX18-971" fmla="*/ 4762500 w 8674100"/>
                    <a:gd name="connsiteY18-972" fmla="*/ 228600 h 6565900"/>
                    <a:gd name="connsiteX19-973" fmla="*/ 5753100 w 8674100"/>
                    <a:gd name="connsiteY19-974" fmla="*/ 0 h 6565900"/>
                    <a:gd name="connsiteX20-975" fmla="*/ 5181600 w 8674100"/>
                    <a:gd name="connsiteY20-976" fmla="*/ 317500 h 6565900"/>
                    <a:gd name="connsiteX21-977" fmla="*/ 4140200 w 8674100"/>
                    <a:gd name="connsiteY21-978" fmla="*/ 838200 h 6565900"/>
                    <a:gd name="connsiteX22-979" fmla="*/ 4953000 w 8674100"/>
                    <a:gd name="connsiteY22-980" fmla="*/ 736600 h 6565900"/>
                    <a:gd name="connsiteX23-981" fmla="*/ 6057900 w 8674100"/>
                    <a:gd name="connsiteY23-982" fmla="*/ 901700 h 6565900"/>
                    <a:gd name="connsiteX24-983" fmla="*/ 6972300 w 8674100"/>
                    <a:gd name="connsiteY24-984" fmla="*/ 901700 h 6565900"/>
                    <a:gd name="connsiteX25-985" fmla="*/ 7569200 w 8674100"/>
                    <a:gd name="connsiteY25-986" fmla="*/ 736600 h 6565900"/>
                    <a:gd name="connsiteX26-987" fmla="*/ 6743700 w 8674100"/>
                    <a:gd name="connsiteY26-988" fmla="*/ 1066800 h 6565900"/>
                    <a:gd name="connsiteX27-989" fmla="*/ 5740400 w 8674100"/>
                    <a:gd name="connsiteY27-990" fmla="*/ 1130300 h 6565900"/>
                    <a:gd name="connsiteX28-991" fmla="*/ 6540500 w 8674100"/>
                    <a:gd name="connsiteY28-992" fmla="*/ 1358900 h 6565900"/>
                    <a:gd name="connsiteX29-993" fmla="*/ 7150100 w 8674100"/>
                    <a:gd name="connsiteY29-994" fmla="*/ 1689100 h 6565900"/>
                    <a:gd name="connsiteX30-995" fmla="*/ 7810500 w 8674100"/>
                    <a:gd name="connsiteY30-996" fmla="*/ 1943100 h 6565900"/>
                    <a:gd name="connsiteX31-997" fmla="*/ 8674100 w 8674100"/>
                    <a:gd name="connsiteY31-998" fmla="*/ 2044700 h 6565900"/>
                    <a:gd name="connsiteX32-999" fmla="*/ 7937500 w 8674100"/>
                    <a:gd name="connsiteY32-1000" fmla="*/ 2159000 h 6565900"/>
                    <a:gd name="connsiteX33-1001" fmla="*/ 7353300 w 8674100"/>
                    <a:gd name="connsiteY33-1002" fmla="*/ 2120900 h 6565900"/>
                    <a:gd name="connsiteX34-1003" fmla="*/ 7747000 w 8674100"/>
                    <a:gd name="connsiteY34-1004" fmla="*/ 2425700 h 6565900"/>
                    <a:gd name="connsiteX35-1005" fmla="*/ 8369300 w 8674100"/>
                    <a:gd name="connsiteY35-1006" fmla="*/ 3200400 h 6565900"/>
                    <a:gd name="connsiteX36-1007" fmla="*/ 8661400 w 8674100"/>
                    <a:gd name="connsiteY36-1008" fmla="*/ 4127500 h 6565900"/>
                    <a:gd name="connsiteX37-1009" fmla="*/ 8483600 w 8674100"/>
                    <a:gd name="connsiteY37-1010" fmla="*/ 3746500 h 6565900"/>
                    <a:gd name="connsiteX38-1011" fmla="*/ 7962900 w 8674100"/>
                    <a:gd name="connsiteY38-1012" fmla="*/ 3213100 h 6565900"/>
                    <a:gd name="connsiteX39-1013" fmla="*/ 7556500 w 8674100"/>
                    <a:gd name="connsiteY39-1014" fmla="*/ 3022600 h 6565900"/>
                    <a:gd name="connsiteX40-1015" fmla="*/ 7861300 w 8674100"/>
                    <a:gd name="connsiteY40-1016" fmla="*/ 3594100 h 6565900"/>
                    <a:gd name="connsiteX41-1017" fmla="*/ 8051800 w 8674100"/>
                    <a:gd name="connsiteY41-1018" fmla="*/ 4216400 h 6565900"/>
                    <a:gd name="connsiteX42-1019" fmla="*/ 7962900 w 8674100"/>
                    <a:gd name="connsiteY42-1020" fmla="*/ 5321300 h 6565900"/>
                    <a:gd name="connsiteX43-1021" fmla="*/ 7810500 w 8674100"/>
                    <a:gd name="connsiteY43-1022" fmla="*/ 4521200 h 6565900"/>
                    <a:gd name="connsiteX44-1023" fmla="*/ 7416800 w 8674100"/>
                    <a:gd name="connsiteY44-1024" fmla="*/ 3784600 h 6565900"/>
                    <a:gd name="connsiteX45-1025" fmla="*/ 7340600 w 8674100"/>
                    <a:gd name="connsiteY45-1026" fmla="*/ 3962400 h 6565900"/>
                    <a:gd name="connsiteX46-1027" fmla="*/ 7327900 w 8674100"/>
                    <a:gd name="connsiteY46-1028" fmla="*/ 4648200 h 6565900"/>
                    <a:gd name="connsiteX47-1029" fmla="*/ 7442200 w 8674100"/>
                    <a:gd name="connsiteY47-1030" fmla="*/ 5219700 h 6565900"/>
                    <a:gd name="connsiteX48-1031" fmla="*/ 7861300 w 8674100"/>
                    <a:gd name="connsiteY48-1032" fmla="*/ 6096000 h 6565900"/>
                    <a:gd name="connsiteX49-1033" fmla="*/ 7518400 w 8674100"/>
                    <a:gd name="connsiteY49-1034" fmla="*/ 5816600 h 6565900"/>
                    <a:gd name="connsiteX50-1035" fmla="*/ 7277100 w 8674100"/>
                    <a:gd name="connsiteY50-1036" fmla="*/ 5524500 h 6565900"/>
                    <a:gd name="connsiteX51-1037" fmla="*/ 7226300 w 8674100"/>
                    <a:gd name="connsiteY51-1038" fmla="*/ 5981700 h 6565900"/>
                    <a:gd name="connsiteX52-1039" fmla="*/ 7035800 w 8674100"/>
                    <a:gd name="connsiteY52-1040" fmla="*/ 6565900 h 6565900"/>
                    <a:gd name="connsiteX53-1041" fmla="*/ 7073900 w 8674100"/>
                    <a:gd name="connsiteY53-1042" fmla="*/ 5981700 h 6565900"/>
                    <a:gd name="connsiteX54-1043" fmla="*/ 7023100 w 8674100"/>
                    <a:gd name="connsiteY54-1044" fmla="*/ 5676900 h 6565900"/>
                    <a:gd name="connsiteX55-1045" fmla="*/ 6819900 w 8674100"/>
                    <a:gd name="connsiteY55-1046" fmla="*/ 6146800 h 6565900"/>
                    <a:gd name="connsiteX56-1047" fmla="*/ 6311900 w 8674100"/>
                    <a:gd name="connsiteY56-1048" fmla="*/ 6540500 h 6565900"/>
                    <a:gd name="connsiteX57-1049" fmla="*/ 6515100 w 8674100"/>
                    <a:gd name="connsiteY57-1050" fmla="*/ 6223000 h 6565900"/>
                    <a:gd name="connsiteX58-1051" fmla="*/ 6565900 w 8674100"/>
                    <a:gd name="connsiteY58-1052" fmla="*/ 5867400 h 6565900"/>
                    <a:gd name="connsiteX59-1053" fmla="*/ 6680200 w 8674100"/>
                    <a:gd name="connsiteY59-1054" fmla="*/ 5486400 h 6565900"/>
                    <a:gd name="connsiteX60-1055" fmla="*/ 6502400 w 8674100"/>
                    <a:gd name="connsiteY60-1056" fmla="*/ 5727700 h 6565900"/>
                    <a:gd name="connsiteX61-1057" fmla="*/ 6299200 w 8674100"/>
                    <a:gd name="connsiteY61-1058" fmla="*/ 5842000 h 6565900"/>
                    <a:gd name="connsiteX62-1059" fmla="*/ 6604000 w 8674100"/>
                    <a:gd name="connsiteY62-1060" fmla="*/ 5461000 h 6565900"/>
                    <a:gd name="connsiteX63-1061" fmla="*/ 6731000 w 8674100"/>
                    <a:gd name="connsiteY63-1062" fmla="*/ 4381500 h 6565900"/>
                    <a:gd name="connsiteX64-1063" fmla="*/ 6642100 w 8674100"/>
                    <a:gd name="connsiteY64-1064" fmla="*/ 3949700 h 6565900"/>
                    <a:gd name="connsiteX65-1065" fmla="*/ 6451600 w 8674100"/>
                    <a:gd name="connsiteY65-1066" fmla="*/ 4318000 h 6565900"/>
                    <a:gd name="connsiteX66-1067" fmla="*/ 6337300 w 8674100"/>
                    <a:gd name="connsiteY66-1068" fmla="*/ 4419600 h 6565900"/>
                    <a:gd name="connsiteX67-1069" fmla="*/ 6388100 w 8674100"/>
                    <a:gd name="connsiteY67-1070" fmla="*/ 3759200 h 6565900"/>
                    <a:gd name="connsiteX68-1071" fmla="*/ 6375400 w 8674100"/>
                    <a:gd name="connsiteY68-1072" fmla="*/ 3327400 h 6565900"/>
                    <a:gd name="connsiteX69-1073" fmla="*/ 6019800 w 8674100"/>
                    <a:gd name="connsiteY69-1074" fmla="*/ 3200400 h 6565900"/>
                    <a:gd name="connsiteX70-1075" fmla="*/ 5626100 w 8674100"/>
                    <a:gd name="connsiteY70-1076" fmla="*/ 3213100 h 6565900"/>
                    <a:gd name="connsiteX71-1077" fmla="*/ 5562600 w 8674100"/>
                    <a:gd name="connsiteY71-1078" fmla="*/ 3860800 h 6565900"/>
                    <a:gd name="connsiteX72-1079" fmla="*/ 5702300 w 8674100"/>
                    <a:gd name="connsiteY72-1080" fmla="*/ 4546600 h 6565900"/>
                    <a:gd name="connsiteX73-1081" fmla="*/ 5372100 w 8674100"/>
                    <a:gd name="connsiteY73-1082" fmla="*/ 3987800 h 6565900"/>
                    <a:gd name="connsiteX74-1083" fmla="*/ 5283200 w 8674100"/>
                    <a:gd name="connsiteY74-1084" fmla="*/ 3670300 h 6565900"/>
                    <a:gd name="connsiteX75-1085" fmla="*/ 4724400 w 8674100"/>
                    <a:gd name="connsiteY75-1086" fmla="*/ 4533900 h 6565900"/>
                    <a:gd name="connsiteX76-1087" fmla="*/ 4229100 w 8674100"/>
                    <a:gd name="connsiteY76-1088" fmla="*/ 5105400 h 6565900"/>
                    <a:gd name="connsiteX77-1089" fmla="*/ 4737100 w 8674100"/>
                    <a:gd name="connsiteY77-1090" fmla="*/ 4000500 h 6565900"/>
                    <a:gd name="connsiteX78-1091" fmla="*/ 4864100 w 8674100"/>
                    <a:gd name="connsiteY78-1092" fmla="*/ 3378200 h 6565900"/>
                    <a:gd name="connsiteX79-1093" fmla="*/ 4038600 w 8674100"/>
                    <a:gd name="connsiteY79-1094" fmla="*/ 4152900 h 6565900"/>
                    <a:gd name="connsiteX80-1095" fmla="*/ 2882900 w 8674100"/>
                    <a:gd name="connsiteY80-1096" fmla="*/ 4749800 h 6565900"/>
                    <a:gd name="connsiteX81-1097" fmla="*/ 2374900 w 8674100"/>
                    <a:gd name="connsiteY81-1098" fmla="*/ 4927600 h 6565900"/>
                    <a:gd name="connsiteX82-1099" fmla="*/ 2400300 w 8674100"/>
                    <a:gd name="connsiteY82-1100" fmla="*/ 5435600 h 6565900"/>
                    <a:gd name="connsiteX83-1101" fmla="*/ 2578100 w 8674100"/>
                    <a:gd name="connsiteY83-1102" fmla="*/ 6057900 h 6565900"/>
                    <a:gd name="connsiteX84-1103" fmla="*/ 2235200 w 8674100"/>
                    <a:gd name="connsiteY84-1104" fmla="*/ 5753100 h 6565900"/>
                    <a:gd name="connsiteX85-1105" fmla="*/ 1981200 w 8674100"/>
                    <a:gd name="connsiteY85-1106" fmla="*/ 5283200 h 6565900"/>
                    <a:gd name="connsiteX86-1107" fmla="*/ 1727200 w 8674100"/>
                    <a:gd name="connsiteY86-1108" fmla="*/ 5473700 h 6565900"/>
                    <a:gd name="connsiteX87-1109" fmla="*/ 1752600 w 8674100"/>
                    <a:gd name="connsiteY87-1110" fmla="*/ 6210300 h 6565900"/>
                    <a:gd name="connsiteX88-1111" fmla="*/ 1625600 w 8674100"/>
                    <a:gd name="connsiteY88-1112" fmla="*/ 6515100 h 6565900"/>
                    <a:gd name="connsiteX89-1113" fmla="*/ 1308100 w 8674100"/>
                    <a:gd name="connsiteY89-1114" fmla="*/ 6350000 h 6565900"/>
                    <a:gd name="connsiteX90-1115" fmla="*/ 459740 w 8674100"/>
                    <a:gd name="connsiteY90-1116" fmla="*/ 6276340 h 6565900"/>
                    <a:gd name="connsiteX0-1117" fmla="*/ 368300 w 8674100"/>
                    <a:gd name="connsiteY0-1118" fmla="*/ 6184900 h 6565900"/>
                    <a:gd name="connsiteX1-1119" fmla="*/ 482600 w 8674100"/>
                    <a:gd name="connsiteY1-1120" fmla="*/ 4584700 h 6565900"/>
                    <a:gd name="connsiteX2-1121" fmla="*/ 0 w 8674100"/>
                    <a:gd name="connsiteY2-1122" fmla="*/ 4800600 h 6565900"/>
                    <a:gd name="connsiteX3-1123" fmla="*/ 342900 w 8674100"/>
                    <a:gd name="connsiteY3-1124" fmla="*/ 4495800 h 6565900"/>
                    <a:gd name="connsiteX4-1125" fmla="*/ 838200 w 8674100"/>
                    <a:gd name="connsiteY4-1126" fmla="*/ 3594100 h 6565900"/>
                    <a:gd name="connsiteX5-1127" fmla="*/ 1079500 w 8674100"/>
                    <a:gd name="connsiteY5-1128" fmla="*/ 2857500 h 6565900"/>
                    <a:gd name="connsiteX6-1129" fmla="*/ 1485900 w 8674100"/>
                    <a:gd name="connsiteY6-1130" fmla="*/ 2260600 h 6565900"/>
                    <a:gd name="connsiteX7-1131" fmla="*/ 1943100 w 8674100"/>
                    <a:gd name="connsiteY7-1132" fmla="*/ 1955800 h 6565900"/>
                    <a:gd name="connsiteX8-1133" fmla="*/ 1955800 w 8674100"/>
                    <a:gd name="connsiteY8-1134" fmla="*/ 1562100 h 6565900"/>
                    <a:gd name="connsiteX9-1135" fmla="*/ 2222500 w 8674100"/>
                    <a:gd name="connsiteY9-1136" fmla="*/ 889000 h 6565900"/>
                    <a:gd name="connsiteX10-1137" fmla="*/ 2133600 w 8674100"/>
                    <a:gd name="connsiteY10-1138" fmla="*/ 1295400 h 6565900"/>
                    <a:gd name="connsiteX11-1139" fmla="*/ 2159000 w 8674100"/>
                    <a:gd name="connsiteY11-1140" fmla="*/ 1638300 h 6565900"/>
                    <a:gd name="connsiteX12-1141" fmla="*/ 2349500 w 8674100"/>
                    <a:gd name="connsiteY12-1142" fmla="*/ 1066800 h 6565900"/>
                    <a:gd name="connsiteX13-1143" fmla="*/ 2806700 w 8674100"/>
                    <a:gd name="connsiteY13-1144" fmla="*/ 520700 h 6565900"/>
                    <a:gd name="connsiteX14-1145" fmla="*/ 2603500 w 8674100"/>
                    <a:gd name="connsiteY14-1146" fmla="*/ 914400 h 6565900"/>
                    <a:gd name="connsiteX15-1147" fmla="*/ 2489200 w 8674100"/>
                    <a:gd name="connsiteY15-1148" fmla="*/ 1435100 h 6565900"/>
                    <a:gd name="connsiteX16-1149" fmla="*/ 2933700 w 8674100"/>
                    <a:gd name="connsiteY16-1150" fmla="*/ 711200 h 6565900"/>
                    <a:gd name="connsiteX17-1151" fmla="*/ 3759200 w 8674100"/>
                    <a:gd name="connsiteY17-1152" fmla="*/ 381000 h 6565900"/>
                    <a:gd name="connsiteX18-1153" fmla="*/ 4762500 w 8674100"/>
                    <a:gd name="connsiteY18-1154" fmla="*/ 228600 h 6565900"/>
                    <a:gd name="connsiteX19-1155" fmla="*/ 5753100 w 8674100"/>
                    <a:gd name="connsiteY19-1156" fmla="*/ 0 h 6565900"/>
                    <a:gd name="connsiteX20-1157" fmla="*/ 5181600 w 8674100"/>
                    <a:gd name="connsiteY20-1158" fmla="*/ 317500 h 6565900"/>
                    <a:gd name="connsiteX21-1159" fmla="*/ 4140200 w 8674100"/>
                    <a:gd name="connsiteY21-1160" fmla="*/ 838200 h 6565900"/>
                    <a:gd name="connsiteX22-1161" fmla="*/ 4953000 w 8674100"/>
                    <a:gd name="connsiteY22-1162" fmla="*/ 736600 h 6565900"/>
                    <a:gd name="connsiteX23-1163" fmla="*/ 6057900 w 8674100"/>
                    <a:gd name="connsiteY23-1164" fmla="*/ 901700 h 6565900"/>
                    <a:gd name="connsiteX24-1165" fmla="*/ 6972300 w 8674100"/>
                    <a:gd name="connsiteY24-1166" fmla="*/ 901700 h 6565900"/>
                    <a:gd name="connsiteX25-1167" fmla="*/ 7569200 w 8674100"/>
                    <a:gd name="connsiteY25-1168" fmla="*/ 736600 h 6565900"/>
                    <a:gd name="connsiteX26-1169" fmla="*/ 6743700 w 8674100"/>
                    <a:gd name="connsiteY26-1170" fmla="*/ 1066800 h 6565900"/>
                    <a:gd name="connsiteX27-1171" fmla="*/ 5740400 w 8674100"/>
                    <a:gd name="connsiteY27-1172" fmla="*/ 1130300 h 6565900"/>
                    <a:gd name="connsiteX28-1173" fmla="*/ 6540500 w 8674100"/>
                    <a:gd name="connsiteY28-1174" fmla="*/ 1358900 h 6565900"/>
                    <a:gd name="connsiteX29-1175" fmla="*/ 7150100 w 8674100"/>
                    <a:gd name="connsiteY29-1176" fmla="*/ 1689100 h 6565900"/>
                    <a:gd name="connsiteX30-1177" fmla="*/ 7810500 w 8674100"/>
                    <a:gd name="connsiteY30-1178" fmla="*/ 1943100 h 6565900"/>
                    <a:gd name="connsiteX31-1179" fmla="*/ 8674100 w 8674100"/>
                    <a:gd name="connsiteY31-1180" fmla="*/ 2044700 h 6565900"/>
                    <a:gd name="connsiteX32-1181" fmla="*/ 7937500 w 8674100"/>
                    <a:gd name="connsiteY32-1182" fmla="*/ 2159000 h 6565900"/>
                    <a:gd name="connsiteX33-1183" fmla="*/ 7353300 w 8674100"/>
                    <a:gd name="connsiteY33-1184" fmla="*/ 2120900 h 6565900"/>
                    <a:gd name="connsiteX34-1185" fmla="*/ 7747000 w 8674100"/>
                    <a:gd name="connsiteY34-1186" fmla="*/ 2425700 h 6565900"/>
                    <a:gd name="connsiteX35-1187" fmla="*/ 8369300 w 8674100"/>
                    <a:gd name="connsiteY35-1188" fmla="*/ 3200400 h 6565900"/>
                    <a:gd name="connsiteX36-1189" fmla="*/ 8661400 w 8674100"/>
                    <a:gd name="connsiteY36-1190" fmla="*/ 4127500 h 6565900"/>
                    <a:gd name="connsiteX37-1191" fmla="*/ 8483600 w 8674100"/>
                    <a:gd name="connsiteY37-1192" fmla="*/ 3746500 h 6565900"/>
                    <a:gd name="connsiteX38-1193" fmla="*/ 7962900 w 8674100"/>
                    <a:gd name="connsiteY38-1194" fmla="*/ 3213100 h 6565900"/>
                    <a:gd name="connsiteX39-1195" fmla="*/ 7556500 w 8674100"/>
                    <a:gd name="connsiteY39-1196" fmla="*/ 3022600 h 6565900"/>
                    <a:gd name="connsiteX40-1197" fmla="*/ 7861300 w 8674100"/>
                    <a:gd name="connsiteY40-1198" fmla="*/ 3594100 h 6565900"/>
                    <a:gd name="connsiteX41-1199" fmla="*/ 8051800 w 8674100"/>
                    <a:gd name="connsiteY41-1200" fmla="*/ 4216400 h 6565900"/>
                    <a:gd name="connsiteX42-1201" fmla="*/ 7962900 w 8674100"/>
                    <a:gd name="connsiteY42-1202" fmla="*/ 5321300 h 6565900"/>
                    <a:gd name="connsiteX43-1203" fmla="*/ 7810500 w 8674100"/>
                    <a:gd name="connsiteY43-1204" fmla="*/ 4521200 h 6565900"/>
                    <a:gd name="connsiteX44-1205" fmla="*/ 7416800 w 8674100"/>
                    <a:gd name="connsiteY44-1206" fmla="*/ 3784600 h 6565900"/>
                    <a:gd name="connsiteX45-1207" fmla="*/ 7340600 w 8674100"/>
                    <a:gd name="connsiteY45-1208" fmla="*/ 3962400 h 6565900"/>
                    <a:gd name="connsiteX46-1209" fmla="*/ 7327900 w 8674100"/>
                    <a:gd name="connsiteY46-1210" fmla="*/ 4648200 h 6565900"/>
                    <a:gd name="connsiteX47-1211" fmla="*/ 7442200 w 8674100"/>
                    <a:gd name="connsiteY47-1212" fmla="*/ 5219700 h 6565900"/>
                    <a:gd name="connsiteX48-1213" fmla="*/ 7861300 w 8674100"/>
                    <a:gd name="connsiteY48-1214" fmla="*/ 6096000 h 6565900"/>
                    <a:gd name="connsiteX49-1215" fmla="*/ 7518400 w 8674100"/>
                    <a:gd name="connsiteY49-1216" fmla="*/ 5816600 h 6565900"/>
                    <a:gd name="connsiteX50-1217" fmla="*/ 7277100 w 8674100"/>
                    <a:gd name="connsiteY50-1218" fmla="*/ 5524500 h 6565900"/>
                    <a:gd name="connsiteX51-1219" fmla="*/ 7226300 w 8674100"/>
                    <a:gd name="connsiteY51-1220" fmla="*/ 5981700 h 6565900"/>
                    <a:gd name="connsiteX52-1221" fmla="*/ 7035800 w 8674100"/>
                    <a:gd name="connsiteY52-1222" fmla="*/ 6565900 h 6565900"/>
                    <a:gd name="connsiteX53-1223" fmla="*/ 7073900 w 8674100"/>
                    <a:gd name="connsiteY53-1224" fmla="*/ 5981700 h 6565900"/>
                    <a:gd name="connsiteX54-1225" fmla="*/ 7023100 w 8674100"/>
                    <a:gd name="connsiteY54-1226" fmla="*/ 5676900 h 6565900"/>
                    <a:gd name="connsiteX55-1227" fmla="*/ 6819900 w 8674100"/>
                    <a:gd name="connsiteY55-1228" fmla="*/ 6146800 h 6565900"/>
                    <a:gd name="connsiteX56-1229" fmla="*/ 6311900 w 8674100"/>
                    <a:gd name="connsiteY56-1230" fmla="*/ 6540500 h 6565900"/>
                    <a:gd name="connsiteX57-1231" fmla="*/ 6515100 w 8674100"/>
                    <a:gd name="connsiteY57-1232" fmla="*/ 6223000 h 6565900"/>
                    <a:gd name="connsiteX58-1233" fmla="*/ 6565900 w 8674100"/>
                    <a:gd name="connsiteY58-1234" fmla="*/ 5867400 h 6565900"/>
                    <a:gd name="connsiteX59-1235" fmla="*/ 6680200 w 8674100"/>
                    <a:gd name="connsiteY59-1236" fmla="*/ 5486400 h 6565900"/>
                    <a:gd name="connsiteX60-1237" fmla="*/ 6502400 w 8674100"/>
                    <a:gd name="connsiteY60-1238" fmla="*/ 5727700 h 6565900"/>
                    <a:gd name="connsiteX61-1239" fmla="*/ 6299200 w 8674100"/>
                    <a:gd name="connsiteY61-1240" fmla="*/ 5842000 h 6565900"/>
                    <a:gd name="connsiteX62-1241" fmla="*/ 6604000 w 8674100"/>
                    <a:gd name="connsiteY62-1242" fmla="*/ 5461000 h 6565900"/>
                    <a:gd name="connsiteX63-1243" fmla="*/ 6731000 w 8674100"/>
                    <a:gd name="connsiteY63-1244" fmla="*/ 4381500 h 6565900"/>
                    <a:gd name="connsiteX64-1245" fmla="*/ 6642100 w 8674100"/>
                    <a:gd name="connsiteY64-1246" fmla="*/ 3949700 h 6565900"/>
                    <a:gd name="connsiteX65-1247" fmla="*/ 6451600 w 8674100"/>
                    <a:gd name="connsiteY65-1248" fmla="*/ 4318000 h 6565900"/>
                    <a:gd name="connsiteX66-1249" fmla="*/ 6337300 w 8674100"/>
                    <a:gd name="connsiteY66-1250" fmla="*/ 4419600 h 6565900"/>
                    <a:gd name="connsiteX67-1251" fmla="*/ 6388100 w 8674100"/>
                    <a:gd name="connsiteY67-1252" fmla="*/ 3759200 h 6565900"/>
                    <a:gd name="connsiteX68-1253" fmla="*/ 6375400 w 8674100"/>
                    <a:gd name="connsiteY68-1254" fmla="*/ 3327400 h 6565900"/>
                    <a:gd name="connsiteX69-1255" fmla="*/ 6019800 w 8674100"/>
                    <a:gd name="connsiteY69-1256" fmla="*/ 3200400 h 6565900"/>
                    <a:gd name="connsiteX70-1257" fmla="*/ 5626100 w 8674100"/>
                    <a:gd name="connsiteY70-1258" fmla="*/ 3213100 h 6565900"/>
                    <a:gd name="connsiteX71-1259" fmla="*/ 5562600 w 8674100"/>
                    <a:gd name="connsiteY71-1260" fmla="*/ 3860800 h 6565900"/>
                    <a:gd name="connsiteX72-1261" fmla="*/ 5702300 w 8674100"/>
                    <a:gd name="connsiteY72-1262" fmla="*/ 4546600 h 6565900"/>
                    <a:gd name="connsiteX73-1263" fmla="*/ 5372100 w 8674100"/>
                    <a:gd name="connsiteY73-1264" fmla="*/ 3987800 h 6565900"/>
                    <a:gd name="connsiteX74-1265" fmla="*/ 5283200 w 8674100"/>
                    <a:gd name="connsiteY74-1266" fmla="*/ 3670300 h 6565900"/>
                    <a:gd name="connsiteX75-1267" fmla="*/ 4724400 w 8674100"/>
                    <a:gd name="connsiteY75-1268" fmla="*/ 4533900 h 6565900"/>
                    <a:gd name="connsiteX76-1269" fmla="*/ 4229100 w 8674100"/>
                    <a:gd name="connsiteY76-1270" fmla="*/ 5105400 h 6565900"/>
                    <a:gd name="connsiteX77-1271" fmla="*/ 4737100 w 8674100"/>
                    <a:gd name="connsiteY77-1272" fmla="*/ 4000500 h 6565900"/>
                    <a:gd name="connsiteX78-1273" fmla="*/ 4864100 w 8674100"/>
                    <a:gd name="connsiteY78-1274" fmla="*/ 3378200 h 6565900"/>
                    <a:gd name="connsiteX79-1275" fmla="*/ 4038600 w 8674100"/>
                    <a:gd name="connsiteY79-1276" fmla="*/ 4152900 h 6565900"/>
                    <a:gd name="connsiteX80-1277" fmla="*/ 2882900 w 8674100"/>
                    <a:gd name="connsiteY80-1278" fmla="*/ 4749800 h 6565900"/>
                    <a:gd name="connsiteX81-1279" fmla="*/ 2374900 w 8674100"/>
                    <a:gd name="connsiteY81-1280" fmla="*/ 4927600 h 6565900"/>
                    <a:gd name="connsiteX82-1281" fmla="*/ 2400300 w 8674100"/>
                    <a:gd name="connsiteY82-1282" fmla="*/ 5435600 h 6565900"/>
                    <a:gd name="connsiteX83-1283" fmla="*/ 2578100 w 8674100"/>
                    <a:gd name="connsiteY83-1284" fmla="*/ 6057900 h 6565900"/>
                    <a:gd name="connsiteX84-1285" fmla="*/ 2235200 w 8674100"/>
                    <a:gd name="connsiteY84-1286" fmla="*/ 5753100 h 6565900"/>
                    <a:gd name="connsiteX85-1287" fmla="*/ 1981200 w 8674100"/>
                    <a:gd name="connsiteY85-1288" fmla="*/ 5283200 h 6565900"/>
                    <a:gd name="connsiteX86-1289" fmla="*/ 1727200 w 8674100"/>
                    <a:gd name="connsiteY86-1290" fmla="*/ 5473700 h 6565900"/>
                    <a:gd name="connsiteX87-1291" fmla="*/ 1752600 w 8674100"/>
                    <a:gd name="connsiteY87-1292" fmla="*/ 6210300 h 6565900"/>
                    <a:gd name="connsiteX88-1293" fmla="*/ 1308100 w 8674100"/>
                    <a:gd name="connsiteY88-1294" fmla="*/ 6350000 h 6565900"/>
                    <a:gd name="connsiteX89-1295" fmla="*/ 459740 w 8674100"/>
                    <a:gd name="connsiteY89-1296" fmla="*/ 6276340 h 6565900"/>
                    <a:gd name="connsiteX0-1297" fmla="*/ 368300 w 8674100"/>
                    <a:gd name="connsiteY0-1298" fmla="*/ 6184900 h 6565900"/>
                    <a:gd name="connsiteX1-1299" fmla="*/ 482600 w 8674100"/>
                    <a:gd name="connsiteY1-1300" fmla="*/ 4584700 h 6565900"/>
                    <a:gd name="connsiteX2-1301" fmla="*/ 0 w 8674100"/>
                    <a:gd name="connsiteY2-1302" fmla="*/ 4800600 h 6565900"/>
                    <a:gd name="connsiteX3-1303" fmla="*/ 342900 w 8674100"/>
                    <a:gd name="connsiteY3-1304" fmla="*/ 4495800 h 6565900"/>
                    <a:gd name="connsiteX4-1305" fmla="*/ 838200 w 8674100"/>
                    <a:gd name="connsiteY4-1306" fmla="*/ 3594100 h 6565900"/>
                    <a:gd name="connsiteX5-1307" fmla="*/ 1079500 w 8674100"/>
                    <a:gd name="connsiteY5-1308" fmla="*/ 2857500 h 6565900"/>
                    <a:gd name="connsiteX6-1309" fmla="*/ 1485900 w 8674100"/>
                    <a:gd name="connsiteY6-1310" fmla="*/ 2260600 h 6565900"/>
                    <a:gd name="connsiteX7-1311" fmla="*/ 1943100 w 8674100"/>
                    <a:gd name="connsiteY7-1312" fmla="*/ 1955800 h 6565900"/>
                    <a:gd name="connsiteX8-1313" fmla="*/ 1955800 w 8674100"/>
                    <a:gd name="connsiteY8-1314" fmla="*/ 1562100 h 6565900"/>
                    <a:gd name="connsiteX9-1315" fmla="*/ 2222500 w 8674100"/>
                    <a:gd name="connsiteY9-1316" fmla="*/ 889000 h 6565900"/>
                    <a:gd name="connsiteX10-1317" fmla="*/ 2133600 w 8674100"/>
                    <a:gd name="connsiteY10-1318" fmla="*/ 1295400 h 6565900"/>
                    <a:gd name="connsiteX11-1319" fmla="*/ 2159000 w 8674100"/>
                    <a:gd name="connsiteY11-1320" fmla="*/ 1638300 h 6565900"/>
                    <a:gd name="connsiteX12-1321" fmla="*/ 2349500 w 8674100"/>
                    <a:gd name="connsiteY12-1322" fmla="*/ 1066800 h 6565900"/>
                    <a:gd name="connsiteX13-1323" fmla="*/ 2806700 w 8674100"/>
                    <a:gd name="connsiteY13-1324" fmla="*/ 520700 h 6565900"/>
                    <a:gd name="connsiteX14-1325" fmla="*/ 2603500 w 8674100"/>
                    <a:gd name="connsiteY14-1326" fmla="*/ 914400 h 6565900"/>
                    <a:gd name="connsiteX15-1327" fmla="*/ 2489200 w 8674100"/>
                    <a:gd name="connsiteY15-1328" fmla="*/ 1435100 h 6565900"/>
                    <a:gd name="connsiteX16-1329" fmla="*/ 2933700 w 8674100"/>
                    <a:gd name="connsiteY16-1330" fmla="*/ 711200 h 6565900"/>
                    <a:gd name="connsiteX17-1331" fmla="*/ 3759200 w 8674100"/>
                    <a:gd name="connsiteY17-1332" fmla="*/ 381000 h 6565900"/>
                    <a:gd name="connsiteX18-1333" fmla="*/ 4762500 w 8674100"/>
                    <a:gd name="connsiteY18-1334" fmla="*/ 228600 h 6565900"/>
                    <a:gd name="connsiteX19-1335" fmla="*/ 5753100 w 8674100"/>
                    <a:gd name="connsiteY19-1336" fmla="*/ 0 h 6565900"/>
                    <a:gd name="connsiteX20-1337" fmla="*/ 5181600 w 8674100"/>
                    <a:gd name="connsiteY20-1338" fmla="*/ 317500 h 6565900"/>
                    <a:gd name="connsiteX21-1339" fmla="*/ 4140200 w 8674100"/>
                    <a:gd name="connsiteY21-1340" fmla="*/ 838200 h 6565900"/>
                    <a:gd name="connsiteX22-1341" fmla="*/ 4953000 w 8674100"/>
                    <a:gd name="connsiteY22-1342" fmla="*/ 736600 h 6565900"/>
                    <a:gd name="connsiteX23-1343" fmla="*/ 6057900 w 8674100"/>
                    <a:gd name="connsiteY23-1344" fmla="*/ 901700 h 6565900"/>
                    <a:gd name="connsiteX24-1345" fmla="*/ 6972300 w 8674100"/>
                    <a:gd name="connsiteY24-1346" fmla="*/ 901700 h 6565900"/>
                    <a:gd name="connsiteX25-1347" fmla="*/ 7569200 w 8674100"/>
                    <a:gd name="connsiteY25-1348" fmla="*/ 736600 h 6565900"/>
                    <a:gd name="connsiteX26-1349" fmla="*/ 6743700 w 8674100"/>
                    <a:gd name="connsiteY26-1350" fmla="*/ 1066800 h 6565900"/>
                    <a:gd name="connsiteX27-1351" fmla="*/ 5740400 w 8674100"/>
                    <a:gd name="connsiteY27-1352" fmla="*/ 1130300 h 6565900"/>
                    <a:gd name="connsiteX28-1353" fmla="*/ 6540500 w 8674100"/>
                    <a:gd name="connsiteY28-1354" fmla="*/ 1358900 h 6565900"/>
                    <a:gd name="connsiteX29-1355" fmla="*/ 7150100 w 8674100"/>
                    <a:gd name="connsiteY29-1356" fmla="*/ 1689100 h 6565900"/>
                    <a:gd name="connsiteX30-1357" fmla="*/ 7810500 w 8674100"/>
                    <a:gd name="connsiteY30-1358" fmla="*/ 1943100 h 6565900"/>
                    <a:gd name="connsiteX31-1359" fmla="*/ 8674100 w 8674100"/>
                    <a:gd name="connsiteY31-1360" fmla="*/ 2044700 h 6565900"/>
                    <a:gd name="connsiteX32-1361" fmla="*/ 7937500 w 8674100"/>
                    <a:gd name="connsiteY32-1362" fmla="*/ 2159000 h 6565900"/>
                    <a:gd name="connsiteX33-1363" fmla="*/ 7353300 w 8674100"/>
                    <a:gd name="connsiteY33-1364" fmla="*/ 2120900 h 6565900"/>
                    <a:gd name="connsiteX34-1365" fmla="*/ 7747000 w 8674100"/>
                    <a:gd name="connsiteY34-1366" fmla="*/ 2425700 h 6565900"/>
                    <a:gd name="connsiteX35-1367" fmla="*/ 8369300 w 8674100"/>
                    <a:gd name="connsiteY35-1368" fmla="*/ 3200400 h 6565900"/>
                    <a:gd name="connsiteX36-1369" fmla="*/ 8661400 w 8674100"/>
                    <a:gd name="connsiteY36-1370" fmla="*/ 4127500 h 6565900"/>
                    <a:gd name="connsiteX37-1371" fmla="*/ 8483600 w 8674100"/>
                    <a:gd name="connsiteY37-1372" fmla="*/ 3746500 h 6565900"/>
                    <a:gd name="connsiteX38-1373" fmla="*/ 7962900 w 8674100"/>
                    <a:gd name="connsiteY38-1374" fmla="*/ 3213100 h 6565900"/>
                    <a:gd name="connsiteX39-1375" fmla="*/ 7556500 w 8674100"/>
                    <a:gd name="connsiteY39-1376" fmla="*/ 3022600 h 6565900"/>
                    <a:gd name="connsiteX40-1377" fmla="*/ 7861300 w 8674100"/>
                    <a:gd name="connsiteY40-1378" fmla="*/ 3594100 h 6565900"/>
                    <a:gd name="connsiteX41-1379" fmla="*/ 8051800 w 8674100"/>
                    <a:gd name="connsiteY41-1380" fmla="*/ 4216400 h 6565900"/>
                    <a:gd name="connsiteX42-1381" fmla="*/ 7962900 w 8674100"/>
                    <a:gd name="connsiteY42-1382" fmla="*/ 5321300 h 6565900"/>
                    <a:gd name="connsiteX43-1383" fmla="*/ 7810500 w 8674100"/>
                    <a:gd name="connsiteY43-1384" fmla="*/ 4521200 h 6565900"/>
                    <a:gd name="connsiteX44-1385" fmla="*/ 7416800 w 8674100"/>
                    <a:gd name="connsiteY44-1386" fmla="*/ 3784600 h 6565900"/>
                    <a:gd name="connsiteX45-1387" fmla="*/ 7340600 w 8674100"/>
                    <a:gd name="connsiteY45-1388" fmla="*/ 3962400 h 6565900"/>
                    <a:gd name="connsiteX46-1389" fmla="*/ 7327900 w 8674100"/>
                    <a:gd name="connsiteY46-1390" fmla="*/ 4648200 h 6565900"/>
                    <a:gd name="connsiteX47-1391" fmla="*/ 7442200 w 8674100"/>
                    <a:gd name="connsiteY47-1392" fmla="*/ 5219700 h 6565900"/>
                    <a:gd name="connsiteX48-1393" fmla="*/ 7861300 w 8674100"/>
                    <a:gd name="connsiteY48-1394" fmla="*/ 6096000 h 6565900"/>
                    <a:gd name="connsiteX49-1395" fmla="*/ 7518400 w 8674100"/>
                    <a:gd name="connsiteY49-1396" fmla="*/ 5816600 h 6565900"/>
                    <a:gd name="connsiteX50-1397" fmla="*/ 7277100 w 8674100"/>
                    <a:gd name="connsiteY50-1398" fmla="*/ 5524500 h 6565900"/>
                    <a:gd name="connsiteX51-1399" fmla="*/ 7226300 w 8674100"/>
                    <a:gd name="connsiteY51-1400" fmla="*/ 5981700 h 6565900"/>
                    <a:gd name="connsiteX52-1401" fmla="*/ 7035800 w 8674100"/>
                    <a:gd name="connsiteY52-1402" fmla="*/ 6565900 h 6565900"/>
                    <a:gd name="connsiteX53-1403" fmla="*/ 7073900 w 8674100"/>
                    <a:gd name="connsiteY53-1404" fmla="*/ 5981700 h 6565900"/>
                    <a:gd name="connsiteX54-1405" fmla="*/ 7023100 w 8674100"/>
                    <a:gd name="connsiteY54-1406" fmla="*/ 5676900 h 6565900"/>
                    <a:gd name="connsiteX55-1407" fmla="*/ 6819900 w 8674100"/>
                    <a:gd name="connsiteY55-1408" fmla="*/ 6146800 h 6565900"/>
                    <a:gd name="connsiteX56-1409" fmla="*/ 6311900 w 8674100"/>
                    <a:gd name="connsiteY56-1410" fmla="*/ 6540500 h 6565900"/>
                    <a:gd name="connsiteX57-1411" fmla="*/ 6515100 w 8674100"/>
                    <a:gd name="connsiteY57-1412" fmla="*/ 6223000 h 6565900"/>
                    <a:gd name="connsiteX58-1413" fmla="*/ 6565900 w 8674100"/>
                    <a:gd name="connsiteY58-1414" fmla="*/ 5867400 h 6565900"/>
                    <a:gd name="connsiteX59-1415" fmla="*/ 6680200 w 8674100"/>
                    <a:gd name="connsiteY59-1416" fmla="*/ 5486400 h 6565900"/>
                    <a:gd name="connsiteX60-1417" fmla="*/ 6502400 w 8674100"/>
                    <a:gd name="connsiteY60-1418" fmla="*/ 5727700 h 6565900"/>
                    <a:gd name="connsiteX61-1419" fmla="*/ 6299200 w 8674100"/>
                    <a:gd name="connsiteY61-1420" fmla="*/ 5842000 h 6565900"/>
                    <a:gd name="connsiteX62-1421" fmla="*/ 6604000 w 8674100"/>
                    <a:gd name="connsiteY62-1422" fmla="*/ 5461000 h 6565900"/>
                    <a:gd name="connsiteX63-1423" fmla="*/ 6731000 w 8674100"/>
                    <a:gd name="connsiteY63-1424" fmla="*/ 4381500 h 6565900"/>
                    <a:gd name="connsiteX64-1425" fmla="*/ 6642100 w 8674100"/>
                    <a:gd name="connsiteY64-1426" fmla="*/ 3949700 h 6565900"/>
                    <a:gd name="connsiteX65-1427" fmla="*/ 6451600 w 8674100"/>
                    <a:gd name="connsiteY65-1428" fmla="*/ 4318000 h 6565900"/>
                    <a:gd name="connsiteX66-1429" fmla="*/ 6337300 w 8674100"/>
                    <a:gd name="connsiteY66-1430" fmla="*/ 4419600 h 6565900"/>
                    <a:gd name="connsiteX67-1431" fmla="*/ 6388100 w 8674100"/>
                    <a:gd name="connsiteY67-1432" fmla="*/ 3759200 h 6565900"/>
                    <a:gd name="connsiteX68-1433" fmla="*/ 6375400 w 8674100"/>
                    <a:gd name="connsiteY68-1434" fmla="*/ 3327400 h 6565900"/>
                    <a:gd name="connsiteX69-1435" fmla="*/ 6019800 w 8674100"/>
                    <a:gd name="connsiteY69-1436" fmla="*/ 3200400 h 6565900"/>
                    <a:gd name="connsiteX70-1437" fmla="*/ 5626100 w 8674100"/>
                    <a:gd name="connsiteY70-1438" fmla="*/ 3213100 h 6565900"/>
                    <a:gd name="connsiteX71-1439" fmla="*/ 5562600 w 8674100"/>
                    <a:gd name="connsiteY71-1440" fmla="*/ 3860800 h 6565900"/>
                    <a:gd name="connsiteX72-1441" fmla="*/ 5702300 w 8674100"/>
                    <a:gd name="connsiteY72-1442" fmla="*/ 4546600 h 6565900"/>
                    <a:gd name="connsiteX73-1443" fmla="*/ 5372100 w 8674100"/>
                    <a:gd name="connsiteY73-1444" fmla="*/ 3987800 h 6565900"/>
                    <a:gd name="connsiteX74-1445" fmla="*/ 5283200 w 8674100"/>
                    <a:gd name="connsiteY74-1446" fmla="*/ 3670300 h 6565900"/>
                    <a:gd name="connsiteX75-1447" fmla="*/ 4724400 w 8674100"/>
                    <a:gd name="connsiteY75-1448" fmla="*/ 4533900 h 6565900"/>
                    <a:gd name="connsiteX76-1449" fmla="*/ 4229100 w 8674100"/>
                    <a:gd name="connsiteY76-1450" fmla="*/ 5105400 h 6565900"/>
                    <a:gd name="connsiteX77-1451" fmla="*/ 4737100 w 8674100"/>
                    <a:gd name="connsiteY77-1452" fmla="*/ 4000500 h 6565900"/>
                    <a:gd name="connsiteX78-1453" fmla="*/ 4864100 w 8674100"/>
                    <a:gd name="connsiteY78-1454" fmla="*/ 3378200 h 6565900"/>
                    <a:gd name="connsiteX79-1455" fmla="*/ 4038600 w 8674100"/>
                    <a:gd name="connsiteY79-1456" fmla="*/ 4152900 h 6565900"/>
                    <a:gd name="connsiteX80-1457" fmla="*/ 2882900 w 8674100"/>
                    <a:gd name="connsiteY80-1458" fmla="*/ 4749800 h 6565900"/>
                    <a:gd name="connsiteX81-1459" fmla="*/ 2374900 w 8674100"/>
                    <a:gd name="connsiteY81-1460" fmla="*/ 4927600 h 6565900"/>
                    <a:gd name="connsiteX82-1461" fmla="*/ 2400300 w 8674100"/>
                    <a:gd name="connsiteY82-1462" fmla="*/ 5435600 h 6565900"/>
                    <a:gd name="connsiteX83-1463" fmla="*/ 2578100 w 8674100"/>
                    <a:gd name="connsiteY83-1464" fmla="*/ 6057900 h 6565900"/>
                    <a:gd name="connsiteX84-1465" fmla="*/ 2235200 w 8674100"/>
                    <a:gd name="connsiteY84-1466" fmla="*/ 5753100 h 6565900"/>
                    <a:gd name="connsiteX85-1467" fmla="*/ 1981200 w 8674100"/>
                    <a:gd name="connsiteY85-1468" fmla="*/ 5283200 h 6565900"/>
                    <a:gd name="connsiteX86-1469" fmla="*/ 1727200 w 8674100"/>
                    <a:gd name="connsiteY86-1470" fmla="*/ 5473700 h 6565900"/>
                    <a:gd name="connsiteX87-1471" fmla="*/ 1308100 w 8674100"/>
                    <a:gd name="connsiteY87-1472" fmla="*/ 6350000 h 6565900"/>
                    <a:gd name="connsiteX88-1473" fmla="*/ 459740 w 8674100"/>
                    <a:gd name="connsiteY88-1474" fmla="*/ 6276340 h 6565900"/>
                    <a:gd name="connsiteX0-1475" fmla="*/ 368300 w 8674100"/>
                    <a:gd name="connsiteY0-1476" fmla="*/ 6184900 h 6565900"/>
                    <a:gd name="connsiteX1-1477" fmla="*/ 482600 w 8674100"/>
                    <a:gd name="connsiteY1-1478" fmla="*/ 4584700 h 6565900"/>
                    <a:gd name="connsiteX2-1479" fmla="*/ 0 w 8674100"/>
                    <a:gd name="connsiteY2-1480" fmla="*/ 4800600 h 6565900"/>
                    <a:gd name="connsiteX3-1481" fmla="*/ 342900 w 8674100"/>
                    <a:gd name="connsiteY3-1482" fmla="*/ 4495800 h 6565900"/>
                    <a:gd name="connsiteX4-1483" fmla="*/ 838200 w 8674100"/>
                    <a:gd name="connsiteY4-1484" fmla="*/ 3594100 h 6565900"/>
                    <a:gd name="connsiteX5-1485" fmla="*/ 1079500 w 8674100"/>
                    <a:gd name="connsiteY5-1486" fmla="*/ 2857500 h 6565900"/>
                    <a:gd name="connsiteX6-1487" fmla="*/ 1485900 w 8674100"/>
                    <a:gd name="connsiteY6-1488" fmla="*/ 2260600 h 6565900"/>
                    <a:gd name="connsiteX7-1489" fmla="*/ 1943100 w 8674100"/>
                    <a:gd name="connsiteY7-1490" fmla="*/ 1955800 h 6565900"/>
                    <a:gd name="connsiteX8-1491" fmla="*/ 1955800 w 8674100"/>
                    <a:gd name="connsiteY8-1492" fmla="*/ 1562100 h 6565900"/>
                    <a:gd name="connsiteX9-1493" fmla="*/ 2222500 w 8674100"/>
                    <a:gd name="connsiteY9-1494" fmla="*/ 889000 h 6565900"/>
                    <a:gd name="connsiteX10-1495" fmla="*/ 2133600 w 8674100"/>
                    <a:gd name="connsiteY10-1496" fmla="*/ 1295400 h 6565900"/>
                    <a:gd name="connsiteX11-1497" fmla="*/ 2159000 w 8674100"/>
                    <a:gd name="connsiteY11-1498" fmla="*/ 1638300 h 6565900"/>
                    <a:gd name="connsiteX12-1499" fmla="*/ 2349500 w 8674100"/>
                    <a:gd name="connsiteY12-1500" fmla="*/ 1066800 h 6565900"/>
                    <a:gd name="connsiteX13-1501" fmla="*/ 2806700 w 8674100"/>
                    <a:gd name="connsiteY13-1502" fmla="*/ 520700 h 6565900"/>
                    <a:gd name="connsiteX14-1503" fmla="*/ 2603500 w 8674100"/>
                    <a:gd name="connsiteY14-1504" fmla="*/ 914400 h 6565900"/>
                    <a:gd name="connsiteX15-1505" fmla="*/ 2489200 w 8674100"/>
                    <a:gd name="connsiteY15-1506" fmla="*/ 1435100 h 6565900"/>
                    <a:gd name="connsiteX16-1507" fmla="*/ 2933700 w 8674100"/>
                    <a:gd name="connsiteY16-1508" fmla="*/ 711200 h 6565900"/>
                    <a:gd name="connsiteX17-1509" fmla="*/ 3759200 w 8674100"/>
                    <a:gd name="connsiteY17-1510" fmla="*/ 381000 h 6565900"/>
                    <a:gd name="connsiteX18-1511" fmla="*/ 4762500 w 8674100"/>
                    <a:gd name="connsiteY18-1512" fmla="*/ 228600 h 6565900"/>
                    <a:gd name="connsiteX19-1513" fmla="*/ 5753100 w 8674100"/>
                    <a:gd name="connsiteY19-1514" fmla="*/ 0 h 6565900"/>
                    <a:gd name="connsiteX20-1515" fmla="*/ 5181600 w 8674100"/>
                    <a:gd name="connsiteY20-1516" fmla="*/ 317500 h 6565900"/>
                    <a:gd name="connsiteX21-1517" fmla="*/ 4140200 w 8674100"/>
                    <a:gd name="connsiteY21-1518" fmla="*/ 838200 h 6565900"/>
                    <a:gd name="connsiteX22-1519" fmla="*/ 4953000 w 8674100"/>
                    <a:gd name="connsiteY22-1520" fmla="*/ 736600 h 6565900"/>
                    <a:gd name="connsiteX23-1521" fmla="*/ 6057900 w 8674100"/>
                    <a:gd name="connsiteY23-1522" fmla="*/ 901700 h 6565900"/>
                    <a:gd name="connsiteX24-1523" fmla="*/ 6972300 w 8674100"/>
                    <a:gd name="connsiteY24-1524" fmla="*/ 901700 h 6565900"/>
                    <a:gd name="connsiteX25-1525" fmla="*/ 7569200 w 8674100"/>
                    <a:gd name="connsiteY25-1526" fmla="*/ 736600 h 6565900"/>
                    <a:gd name="connsiteX26-1527" fmla="*/ 6743700 w 8674100"/>
                    <a:gd name="connsiteY26-1528" fmla="*/ 1066800 h 6565900"/>
                    <a:gd name="connsiteX27-1529" fmla="*/ 5740400 w 8674100"/>
                    <a:gd name="connsiteY27-1530" fmla="*/ 1130300 h 6565900"/>
                    <a:gd name="connsiteX28-1531" fmla="*/ 6540500 w 8674100"/>
                    <a:gd name="connsiteY28-1532" fmla="*/ 1358900 h 6565900"/>
                    <a:gd name="connsiteX29-1533" fmla="*/ 7150100 w 8674100"/>
                    <a:gd name="connsiteY29-1534" fmla="*/ 1689100 h 6565900"/>
                    <a:gd name="connsiteX30-1535" fmla="*/ 7810500 w 8674100"/>
                    <a:gd name="connsiteY30-1536" fmla="*/ 1943100 h 6565900"/>
                    <a:gd name="connsiteX31-1537" fmla="*/ 8674100 w 8674100"/>
                    <a:gd name="connsiteY31-1538" fmla="*/ 2044700 h 6565900"/>
                    <a:gd name="connsiteX32-1539" fmla="*/ 7937500 w 8674100"/>
                    <a:gd name="connsiteY32-1540" fmla="*/ 2159000 h 6565900"/>
                    <a:gd name="connsiteX33-1541" fmla="*/ 7353300 w 8674100"/>
                    <a:gd name="connsiteY33-1542" fmla="*/ 2120900 h 6565900"/>
                    <a:gd name="connsiteX34-1543" fmla="*/ 7747000 w 8674100"/>
                    <a:gd name="connsiteY34-1544" fmla="*/ 2425700 h 6565900"/>
                    <a:gd name="connsiteX35-1545" fmla="*/ 8369300 w 8674100"/>
                    <a:gd name="connsiteY35-1546" fmla="*/ 3200400 h 6565900"/>
                    <a:gd name="connsiteX36-1547" fmla="*/ 8661400 w 8674100"/>
                    <a:gd name="connsiteY36-1548" fmla="*/ 4127500 h 6565900"/>
                    <a:gd name="connsiteX37-1549" fmla="*/ 8483600 w 8674100"/>
                    <a:gd name="connsiteY37-1550" fmla="*/ 3746500 h 6565900"/>
                    <a:gd name="connsiteX38-1551" fmla="*/ 7962900 w 8674100"/>
                    <a:gd name="connsiteY38-1552" fmla="*/ 3213100 h 6565900"/>
                    <a:gd name="connsiteX39-1553" fmla="*/ 7556500 w 8674100"/>
                    <a:gd name="connsiteY39-1554" fmla="*/ 3022600 h 6565900"/>
                    <a:gd name="connsiteX40-1555" fmla="*/ 7861300 w 8674100"/>
                    <a:gd name="connsiteY40-1556" fmla="*/ 3594100 h 6565900"/>
                    <a:gd name="connsiteX41-1557" fmla="*/ 8051800 w 8674100"/>
                    <a:gd name="connsiteY41-1558" fmla="*/ 4216400 h 6565900"/>
                    <a:gd name="connsiteX42-1559" fmla="*/ 7962900 w 8674100"/>
                    <a:gd name="connsiteY42-1560" fmla="*/ 5321300 h 6565900"/>
                    <a:gd name="connsiteX43-1561" fmla="*/ 7810500 w 8674100"/>
                    <a:gd name="connsiteY43-1562" fmla="*/ 4521200 h 6565900"/>
                    <a:gd name="connsiteX44-1563" fmla="*/ 7416800 w 8674100"/>
                    <a:gd name="connsiteY44-1564" fmla="*/ 3784600 h 6565900"/>
                    <a:gd name="connsiteX45-1565" fmla="*/ 7340600 w 8674100"/>
                    <a:gd name="connsiteY45-1566" fmla="*/ 3962400 h 6565900"/>
                    <a:gd name="connsiteX46-1567" fmla="*/ 7327900 w 8674100"/>
                    <a:gd name="connsiteY46-1568" fmla="*/ 4648200 h 6565900"/>
                    <a:gd name="connsiteX47-1569" fmla="*/ 7442200 w 8674100"/>
                    <a:gd name="connsiteY47-1570" fmla="*/ 5219700 h 6565900"/>
                    <a:gd name="connsiteX48-1571" fmla="*/ 7861300 w 8674100"/>
                    <a:gd name="connsiteY48-1572" fmla="*/ 6096000 h 6565900"/>
                    <a:gd name="connsiteX49-1573" fmla="*/ 7518400 w 8674100"/>
                    <a:gd name="connsiteY49-1574" fmla="*/ 5816600 h 6565900"/>
                    <a:gd name="connsiteX50-1575" fmla="*/ 7277100 w 8674100"/>
                    <a:gd name="connsiteY50-1576" fmla="*/ 5524500 h 6565900"/>
                    <a:gd name="connsiteX51-1577" fmla="*/ 7226300 w 8674100"/>
                    <a:gd name="connsiteY51-1578" fmla="*/ 5981700 h 6565900"/>
                    <a:gd name="connsiteX52-1579" fmla="*/ 7035800 w 8674100"/>
                    <a:gd name="connsiteY52-1580" fmla="*/ 6565900 h 6565900"/>
                    <a:gd name="connsiteX53-1581" fmla="*/ 7073900 w 8674100"/>
                    <a:gd name="connsiteY53-1582" fmla="*/ 5981700 h 6565900"/>
                    <a:gd name="connsiteX54-1583" fmla="*/ 7023100 w 8674100"/>
                    <a:gd name="connsiteY54-1584" fmla="*/ 5676900 h 6565900"/>
                    <a:gd name="connsiteX55-1585" fmla="*/ 6819900 w 8674100"/>
                    <a:gd name="connsiteY55-1586" fmla="*/ 6146800 h 6565900"/>
                    <a:gd name="connsiteX56-1587" fmla="*/ 6311900 w 8674100"/>
                    <a:gd name="connsiteY56-1588" fmla="*/ 6540500 h 6565900"/>
                    <a:gd name="connsiteX57-1589" fmla="*/ 6515100 w 8674100"/>
                    <a:gd name="connsiteY57-1590" fmla="*/ 6223000 h 6565900"/>
                    <a:gd name="connsiteX58-1591" fmla="*/ 6565900 w 8674100"/>
                    <a:gd name="connsiteY58-1592" fmla="*/ 5867400 h 6565900"/>
                    <a:gd name="connsiteX59-1593" fmla="*/ 6680200 w 8674100"/>
                    <a:gd name="connsiteY59-1594" fmla="*/ 5486400 h 6565900"/>
                    <a:gd name="connsiteX60-1595" fmla="*/ 6502400 w 8674100"/>
                    <a:gd name="connsiteY60-1596" fmla="*/ 5727700 h 6565900"/>
                    <a:gd name="connsiteX61-1597" fmla="*/ 6299200 w 8674100"/>
                    <a:gd name="connsiteY61-1598" fmla="*/ 5842000 h 6565900"/>
                    <a:gd name="connsiteX62-1599" fmla="*/ 6604000 w 8674100"/>
                    <a:gd name="connsiteY62-1600" fmla="*/ 5461000 h 6565900"/>
                    <a:gd name="connsiteX63-1601" fmla="*/ 6731000 w 8674100"/>
                    <a:gd name="connsiteY63-1602" fmla="*/ 4381500 h 6565900"/>
                    <a:gd name="connsiteX64-1603" fmla="*/ 6642100 w 8674100"/>
                    <a:gd name="connsiteY64-1604" fmla="*/ 3949700 h 6565900"/>
                    <a:gd name="connsiteX65-1605" fmla="*/ 6451600 w 8674100"/>
                    <a:gd name="connsiteY65-1606" fmla="*/ 4318000 h 6565900"/>
                    <a:gd name="connsiteX66-1607" fmla="*/ 6337300 w 8674100"/>
                    <a:gd name="connsiteY66-1608" fmla="*/ 4419600 h 6565900"/>
                    <a:gd name="connsiteX67-1609" fmla="*/ 6388100 w 8674100"/>
                    <a:gd name="connsiteY67-1610" fmla="*/ 3759200 h 6565900"/>
                    <a:gd name="connsiteX68-1611" fmla="*/ 6375400 w 8674100"/>
                    <a:gd name="connsiteY68-1612" fmla="*/ 3327400 h 6565900"/>
                    <a:gd name="connsiteX69-1613" fmla="*/ 6019800 w 8674100"/>
                    <a:gd name="connsiteY69-1614" fmla="*/ 3200400 h 6565900"/>
                    <a:gd name="connsiteX70-1615" fmla="*/ 5626100 w 8674100"/>
                    <a:gd name="connsiteY70-1616" fmla="*/ 3213100 h 6565900"/>
                    <a:gd name="connsiteX71-1617" fmla="*/ 5562600 w 8674100"/>
                    <a:gd name="connsiteY71-1618" fmla="*/ 3860800 h 6565900"/>
                    <a:gd name="connsiteX72-1619" fmla="*/ 5702300 w 8674100"/>
                    <a:gd name="connsiteY72-1620" fmla="*/ 4546600 h 6565900"/>
                    <a:gd name="connsiteX73-1621" fmla="*/ 5372100 w 8674100"/>
                    <a:gd name="connsiteY73-1622" fmla="*/ 3987800 h 6565900"/>
                    <a:gd name="connsiteX74-1623" fmla="*/ 5283200 w 8674100"/>
                    <a:gd name="connsiteY74-1624" fmla="*/ 3670300 h 6565900"/>
                    <a:gd name="connsiteX75-1625" fmla="*/ 4724400 w 8674100"/>
                    <a:gd name="connsiteY75-1626" fmla="*/ 4533900 h 6565900"/>
                    <a:gd name="connsiteX76-1627" fmla="*/ 4229100 w 8674100"/>
                    <a:gd name="connsiteY76-1628" fmla="*/ 5105400 h 6565900"/>
                    <a:gd name="connsiteX77-1629" fmla="*/ 4737100 w 8674100"/>
                    <a:gd name="connsiteY77-1630" fmla="*/ 4000500 h 6565900"/>
                    <a:gd name="connsiteX78-1631" fmla="*/ 4864100 w 8674100"/>
                    <a:gd name="connsiteY78-1632" fmla="*/ 3378200 h 6565900"/>
                    <a:gd name="connsiteX79-1633" fmla="*/ 4038600 w 8674100"/>
                    <a:gd name="connsiteY79-1634" fmla="*/ 4152900 h 6565900"/>
                    <a:gd name="connsiteX80-1635" fmla="*/ 2882900 w 8674100"/>
                    <a:gd name="connsiteY80-1636" fmla="*/ 4749800 h 6565900"/>
                    <a:gd name="connsiteX81-1637" fmla="*/ 2374900 w 8674100"/>
                    <a:gd name="connsiteY81-1638" fmla="*/ 4927600 h 6565900"/>
                    <a:gd name="connsiteX82-1639" fmla="*/ 2400300 w 8674100"/>
                    <a:gd name="connsiteY82-1640" fmla="*/ 5435600 h 6565900"/>
                    <a:gd name="connsiteX83-1641" fmla="*/ 2578100 w 8674100"/>
                    <a:gd name="connsiteY83-1642" fmla="*/ 6057900 h 6565900"/>
                    <a:gd name="connsiteX84-1643" fmla="*/ 2235200 w 8674100"/>
                    <a:gd name="connsiteY84-1644" fmla="*/ 5753100 h 6565900"/>
                    <a:gd name="connsiteX85-1645" fmla="*/ 1981200 w 8674100"/>
                    <a:gd name="connsiteY85-1646" fmla="*/ 5283200 h 6565900"/>
                    <a:gd name="connsiteX86-1647" fmla="*/ 1727200 w 8674100"/>
                    <a:gd name="connsiteY86-1648" fmla="*/ 5473700 h 6565900"/>
                    <a:gd name="connsiteX87-1649" fmla="*/ 459740 w 8674100"/>
                    <a:gd name="connsiteY87-1650" fmla="*/ 6276340 h 6565900"/>
                    <a:gd name="connsiteX0-1651" fmla="*/ 368300 w 8674100"/>
                    <a:gd name="connsiteY0-1652" fmla="*/ 6184900 h 6565900"/>
                    <a:gd name="connsiteX1-1653" fmla="*/ 482600 w 8674100"/>
                    <a:gd name="connsiteY1-1654" fmla="*/ 4584700 h 6565900"/>
                    <a:gd name="connsiteX2-1655" fmla="*/ 0 w 8674100"/>
                    <a:gd name="connsiteY2-1656" fmla="*/ 4800600 h 6565900"/>
                    <a:gd name="connsiteX3-1657" fmla="*/ 342900 w 8674100"/>
                    <a:gd name="connsiteY3-1658" fmla="*/ 4495800 h 6565900"/>
                    <a:gd name="connsiteX4-1659" fmla="*/ 838200 w 8674100"/>
                    <a:gd name="connsiteY4-1660" fmla="*/ 3594100 h 6565900"/>
                    <a:gd name="connsiteX5-1661" fmla="*/ 1079500 w 8674100"/>
                    <a:gd name="connsiteY5-1662" fmla="*/ 2857500 h 6565900"/>
                    <a:gd name="connsiteX6-1663" fmla="*/ 1485900 w 8674100"/>
                    <a:gd name="connsiteY6-1664" fmla="*/ 2260600 h 6565900"/>
                    <a:gd name="connsiteX7-1665" fmla="*/ 1943100 w 8674100"/>
                    <a:gd name="connsiteY7-1666" fmla="*/ 1955800 h 6565900"/>
                    <a:gd name="connsiteX8-1667" fmla="*/ 1955800 w 8674100"/>
                    <a:gd name="connsiteY8-1668" fmla="*/ 1562100 h 6565900"/>
                    <a:gd name="connsiteX9-1669" fmla="*/ 2222500 w 8674100"/>
                    <a:gd name="connsiteY9-1670" fmla="*/ 889000 h 6565900"/>
                    <a:gd name="connsiteX10-1671" fmla="*/ 2133600 w 8674100"/>
                    <a:gd name="connsiteY10-1672" fmla="*/ 1295400 h 6565900"/>
                    <a:gd name="connsiteX11-1673" fmla="*/ 2159000 w 8674100"/>
                    <a:gd name="connsiteY11-1674" fmla="*/ 1638300 h 6565900"/>
                    <a:gd name="connsiteX12-1675" fmla="*/ 2349500 w 8674100"/>
                    <a:gd name="connsiteY12-1676" fmla="*/ 1066800 h 6565900"/>
                    <a:gd name="connsiteX13-1677" fmla="*/ 2806700 w 8674100"/>
                    <a:gd name="connsiteY13-1678" fmla="*/ 520700 h 6565900"/>
                    <a:gd name="connsiteX14-1679" fmla="*/ 2603500 w 8674100"/>
                    <a:gd name="connsiteY14-1680" fmla="*/ 914400 h 6565900"/>
                    <a:gd name="connsiteX15-1681" fmla="*/ 2489200 w 8674100"/>
                    <a:gd name="connsiteY15-1682" fmla="*/ 1435100 h 6565900"/>
                    <a:gd name="connsiteX16-1683" fmla="*/ 2933700 w 8674100"/>
                    <a:gd name="connsiteY16-1684" fmla="*/ 711200 h 6565900"/>
                    <a:gd name="connsiteX17-1685" fmla="*/ 3759200 w 8674100"/>
                    <a:gd name="connsiteY17-1686" fmla="*/ 381000 h 6565900"/>
                    <a:gd name="connsiteX18-1687" fmla="*/ 4762500 w 8674100"/>
                    <a:gd name="connsiteY18-1688" fmla="*/ 228600 h 6565900"/>
                    <a:gd name="connsiteX19-1689" fmla="*/ 5753100 w 8674100"/>
                    <a:gd name="connsiteY19-1690" fmla="*/ 0 h 6565900"/>
                    <a:gd name="connsiteX20-1691" fmla="*/ 5181600 w 8674100"/>
                    <a:gd name="connsiteY20-1692" fmla="*/ 317500 h 6565900"/>
                    <a:gd name="connsiteX21-1693" fmla="*/ 4140200 w 8674100"/>
                    <a:gd name="connsiteY21-1694" fmla="*/ 838200 h 6565900"/>
                    <a:gd name="connsiteX22-1695" fmla="*/ 4953000 w 8674100"/>
                    <a:gd name="connsiteY22-1696" fmla="*/ 736600 h 6565900"/>
                    <a:gd name="connsiteX23-1697" fmla="*/ 6057900 w 8674100"/>
                    <a:gd name="connsiteY23-1698" fmla="*/ 901700 h 6565900"/>
                    <a:gd name="connsiteX24-1699" fmla="*/ 6972300 w 8674100"/>
                    <a:gd name="connsiteY24-1700" fmla="*/ 901700 h 6565900"/>
                    <a:gd name="connsiteX25-1701" fmla="*/ 7569200 w 8674100"/>
                    <a:gd name="connsiteY25-1702" fmla="*/ 736600 h 6565900"/>
                    <a:gd name="connsiteX26-1703" fmla="*/ 6743700 w 8674100"/>
                    <a:gd name="connsiteY26-1704" fmla="*/ 1066800 h 6565900"/>
                    <a:gd name="connsiteX27-1705" fmla="*/ 5740400 w 8674100"/>
                    <a:gd name="connsiteY27-1706" fmla="*/ 1130300 h 6565900"/>
                    <a:gd name="connsiteX28-1707" fmla="*/ 6540500 w 8674100"/>
                    <a:gd name="connsiteY28-1708" fmla="*/ 1358900 h 6565900"/>
                    <a:gd name="connsiteX29-1709" fmla="*/ 7150100 w 8674100"/>
                    <a:gd name="connsiteY29-1710" fmla="*/ 1689100 h 6565900"/>
                    <a:gd name="connsiteX30-1711" fmla="*/ 7810500 w 8674100"/>
                    <a:gd name="connsiteY30-1712" fmla="*/ 1943100 h 6565900"/>
                    <a:gd name="connsiteX31-1713" fmla="*/ 8674100 w 8674100"/>
                    <a:gd name="connsiteY31-1714" fmla="*/ 2044700 h 6565900"/>
                    <a:gd name="connsiteX32-1715" fmla="*/ 7937500 w 8674100"/>
                    <a:gd name="connsiteY32-1716" fmla="*/ 2159000 h 6565900"/>
                    <a:gd name="connsiteX33-1717" fmla="*/ 7353300 w 8674100"/>
                    <a:gd name="connsiteY33-1718" fmla="*/ 2120900 h 6565900"/>
                    <a:gd name="connsiteX34-1719" fmla="*/ 7747000 w 8674100"/>
                    <a:gd name="connsiteY34-1720" fmla="*/ 2425700 h 6565900"/>
                    <a:gd name="connsiteX35-1721" fmla="*/ 8369300 w 8674100"/>
                    <a:gd name="connsiteY35-1722" fmla="*/ 3200400 h 6565900"/>
                    <a:gd name="connsiteX36-1723" fmla="*/ 8661400 w 8674100"/>
                    <a:gd name="connsiteY36-1724" fmla="*/ 4127500 h 6565900"/>
                    <a:gd name="connsiteX37-1725" fmla="*/ 8483600 w 8674100"/>
                    <a:gd name="connsiteY37-1726" fmla="*/ 3746500 h 6565900"/>
                    <a:gd name="connsiteX38-1727" fmla="*/ 7962900 w 8674100"/>
                    <a:gd name="connsiteY38-1728" fmla="*/ 3213100 h 6565900"/>
                    <a:gd name="connsiteX39-1729" fmla="*/ 7556500 w 8674100"/>
                    <a:gd name="connsiteY39-1730" fmla="*/ 3022600 h 6565900"/>
                    <a:gd name="connsiteX40-1731" fmla="*/ 7861300 w 8674100"/>
                    <a:gd name="connsiteY40-1732" fmla="*/ 3594100 h 6565900"/>
                    <a:gd name="connsiteX41-1733" fmla="*/ 8051800 w 8674100"/>
                    <a:gd name="connsiteY41-1734" fmla="*/ 4216400 h 6565900"/>
                    <a:gd name="connsiteX42-1735" fmla="*/ 7962900 w 8674100"/>
                    <a:gd name="connsiteY42-1736" fmla="*/ 5321300 h 6565900"/>
                    <a:gd name="connsiteX43-1737" fmla="*/ 7810500 w 8674100"/>
                    <a:gd name="connsiteY43-1738" fmla="*/ 4521200 h 6565900"/>
                    <a:gd name="connsiteX44-1739" fmla="*/ 7416800 w 8674100"/>
                    <a:gd name="connsiteY44-1740" fmla="*/ 3784600 h 6565900"/>
                    <a:gd name="connsiteX45-1741" fmla="*/ 7340600 w 8674100"/>
                    <a:gd name="connsiteY45-1742" fmla="*/ 3962400 h 6565900"/>
                    <a:gd name="connsiteX46-1743" fmla="*/ 7327900 w 8674100"/>
                    <a:gd name="connsiteY46-1744" fmla="*/ 4648200 h 6565900"/>
                    <a:gd name="connsiteX47-1745" fmla="*/ 7442200 w 8674100"/>
                    <a:gd name="connsiteY47-1746" fmla="*/ 5219700 h 6565900"/>
                    <a:gd name="connsiteX48-1747" fmla="*/ 7861300 w 8674100"/>
                    <a:gd name="connsiteY48-1748" fmla="*/ 6096000 h 6565900"/>
                    <a:gd name="connsiteX49-1749" fmla="*/ 7518400 w 8674100"/>
                    <a:gd name="connsiteY49-1750" fmla="*/ 5816600 h 6565900"/>
                    <a:gd name="connsiteX50-1751" fmla="*/ 7277100 w 8674100"/>
                    <a:gd name="connsiteY50-1752" fmla="*/ 5524500 h 6565900"/>
                    <a:gd name="connsiteX51-1753" fmla="*/ 7226300 w 8674100"/>
                    <a:gd name="connsiteY51-1754" fmla="*/ 5981700 h 6565900"/>
                    <a:gd name="connsiteX52-1755" fmla="*/ 7035800 w 8674100"/>
                    <a:gd name="connsiteY52-1756" fmla="*/ 6565900 h 6565900"/>
                    <a:gd name="connsiteX53-1757" fmla="*/ 7073900 w 8674100"/>
                    <a:gd name="connsiteY53-1758" fmla="*/ 5981700 h 6565900"/>
                    <a:gd name="connsiteX54-1759" fmla="*/ 7023100 w 8674100"/>
                    <a:gd name="connsiteY54-1760" fmla="*/ 5676900 h 6565900"/>
                    <a:gd name="connsiteX55-1761" fmla="*/ 6819900 w 8674100"/>
                    <a:gd name="connsiteY55-1762" fmla="*/ 6146800 h 6565900"/>
                    <a:gd name="connsiteX56-1763" fmla="*/ 6311900 w 8674100"/>
                    <a:gd name="connsiteY56-1764" fmla="*/ 6540500 h 6565900"/>
                    <a:gd name="connsiteX57-1765" fmla="*/ 6515100 w 8674100"/>
                    <a:gd name="connsiteY57-1766" fmla="*/ 6223000 h 6565900"/>
                    <a:gd name="connsiteX58-1767" fmla="*/ 6565900 w 8674100"/>
                    <a:gd name="connsiteY58-1768" fmla="*/ 5867400 h 6565900"/>
                    <a:gd name="connsiteX59-1769" fmla="*/ 6680200 w 8674100"/>
                    <a:gd name="connsiteY59-1770" fmla="*/ 5486400 h 6565900"/>
                    <a:gd name="connsiteX60-1771" fmla="*/ 6502400 w 8674100"/>
                    <a:gd name="connsiteY60-1772" fmla="*/ 5727700 h 6565900"/>
                    <a:gd name="connsiteX61-1773" fmla="*/ 6299200 w 8674100"/>
                    <a:gd name="connsiteY61-1774" fmla="*/ 5842000 h 6565900"/>
                    <a:gd name="connsiteX62-1775" fmla="*/ 6604000 w 8674100"/>
                    <a:gd name="connsiteY62-1776" fmla="*/ 5461000 h 6565900"/>
                    <a:gd name="connsiteX63-1777" fmla="*/ 6731000 w 8674100"/>
                    <a:gd name="connsiteY63-1778" fmla="*/ 4381500 h 6565900"/>
                    <a:gd name="connsiteX64-1779" fmla="*/ 6642100 w 8674100"/>
                    <a:gd name="connsiteY64-1780" fmla="*/ 3949700 h 6565900"/>
                    <a:gd name="connsiteX65-1781" fmla="*/ 6451600 w 8674100"/>
                    <a:gd name="connsiteY65-1782" fmla="*/ 4318000 h 6565900"/>
                    <a:gd name="connsiteX66-1783" fmla="*/ 6337300 w 8674100"/>
                    <a:gd name="connsiteY66-1784" fmla="*/ 4419600 h 6565900"/>
                    <a:gd name="connsiteX67-1785" fmla="*/ 6388100 w 8674100"/>
                    <a:gd name="connsiteY67-1786" fmla="*/ 3759200 h 6565900"/>
                    <a:gd name="connsiteX68-1787" fmla="*/ 6375400 w 8674100"/>
                    <a:gd name="connsiteY68-1788" fmla="*/ 3327400 h 6565900"/>
                    <a:gd name="connsiteX69-1789" fmla="*/ 6019800 w 8674100"/>
                    <a:gd name="connsiteY69-1790" fmla="*/ 3200400 h 6565900"/>
                    <a:gd name="connsiteX70-1791" fmla="*/ 5626100 w 8674100"/>
                    <a:gd name="connsiteY70-1792" fmla="*/ 3213100 h 6565900"/>
                    <a:gd name="connsiteX71-1793" fmla="*/ 5562600 w 8674100"/>
                    <a:gd name="connsiteY71-1794" fmla="*/ 3860800 h 6565900"/>
                    <a:gd name="connsiteX72-1795" fmla="*/ 5702300 w 8674100"/>
                    <a:gd name="connsiteY72-1796" fmla="*/ 4546600 h 6565900"/>
                    <a:gd name="connsiteX73-1797" fmla="*/ 5372100 w 8674100"/>
                    <a:gd name="connsiteY73-1798" fmla="*/ 3987800 h 6565900"/>
                    <a:gd name="connsiteX74-1799" fmla="*/ 5283200 w 8674100"/>
                    <a:gd name="connsiteY74-1800" fmla="*/ 3670300 h 6565900"/>
                    <a:gd name="connsiteX75-1801" fmla="*/ 4724400 w 8674100"/>
                    <a:gd name="connsiteY75-1802" fmla="*/ 4533900 h 6565900"/>
                    <a:gd name="connsiteX76-1803" fmla="*/ 4229100 w 8674100"/>
                    <a:gd name="connsiteY76-1804" fmla="*/ 5105400 h 6565900"/>
                    <a:gd name="connsiteX77-1805" fmla="*/ 4737100 w 8674100"/>
                    <a:gd name="connsiteY77-1806" fmla="*/ 4000500 h 6565900"/>
                    <a:gd name="connsiteX78-1807" fmla="*/ 4864100 w 8674100"/>
                    <a:gd name="connsiteY78-1808" fmla="*/ 3378200 h 6565900"/>
                    <a:gd name="connsiteX79-1809" fmla="*/ 4038600 w 8674100"/>
                    <a:gd name="connsiteY79-1810" fmla="*/ 4152900 h 6565900"/>
                    <a:gd name="connsiteX80-1811" fmla="*/ 2882900 w 8674100"/>
                    <a:gd name="connsiteY80-1812" fmla="*/ 4749800 h 6565900"/>
                    <a:gd name="connsiteX81-1813" fmla="*/ 2374900 w 8674100"/>
                    <a:gd name="connsiteY81-1814" fmla="*/ 4927600 h 6565900"/>
                    <a:gd name="connsiteX82-1815" fmla="*/ 2400300 w 8674100"/>
                    <a:gd name="connsiteY82-1816" fmla="*/ 5435600 h 6565900"/>
                    <a:gd name="connsiteX83-1817" fmla="*/ 2578100 w 8674100"/>
                    <a:gd name="connsiteY83-1818" fmla="*/ 6057900 h 6565900"/>
                    <a:gd name="connsiteX84-1819" fmla="*/ 2235200 w 8674100"/>
                    <a:gd name="connsiteY84-1820" fmla="*/ 5753100 h 6565900"/>
                    <a:gd name="connsiteX85-1821" fmla="*/ 1981200 w 8674100"/>
                    <a:gd name="connsiteY85-1822" fmla="*/ 5283200 h 6565900"/>
                    <a:gd name="connsiteX86-1823" fmla="*/ 459740 w 8674100"/>
                    <a:gd name="connsiteY86-1824" fmla="*/ 6276340 h 6565900"/>
                    <a:gd name="connsiteX0-1825" fmla="*/ 368300 w 8674100"/>
                    <a:gd name="connsiteY0-1826" fmla="*/ 6184900 h 6565900"/>
                    <a:gd name="connsiteX1-1827" fmla="*/ 482600 w 8674100"/>
                    <a:gd name="connsiteY1-1828" fmla="*/ 4584700 h 6565900"/>
                    <a:gd name="connsiteX2-1829" fmla="*/ 0 w 8674100"/>
                    <a:gd name="connsiteY2-1830" fmla="*/ 4800600 h 6565900"/>
                    <a:gd name="connsiteX3-1831" fmla="*/ 342900 w 8674100"/>
                    <a:gd name="connsiteY3-1832" fmla="*/ 4495800 h 6565900"/>
                    <a:gd name="connsiteX4-1833" fmla="*/ 838200 w 8674100"/>
                    <a:gd name="connsiteY4-1834" fmla="*/ 3594100 h 6565900"/>
                    <a:gd name="connsiteX5-1835" fmla="*/ 1079500 w 8674100"/>
                    <a:gd name="connsiteY5-1836" fmla="*/ 2857500 h 6565900"/>
                    <a:gd name="connsiteX6-1837" fmla="*/ 1485900 w 8674100"/>
                    <a:gd name="connsiteY6-1838" fmla="*/ 2260600 h 6565900"/>
                    <a:gd name="connsiteX7-1839" fmla="*/ 1943100 w 8674100"/>
                    <a:gd name="connsiteY7-1840" fmla="*/ 1955800 h 6565900"/>
                    <a:gd name="connsiteX8-1841" fmla="*/ 1955800 w 8674100"/>
                    <a:gd name="connsiteY8-1842" fmla="*/ 1562100 h 6565900"/>
                    <a:gd name="connsiteX9-1843" fmla="*/ 2222500 w 8674100"/>
                    <a:gd name="connsiteY9-1844" fmla="*/ 889000 h 6565900"/>
                    <a:gd name="connsiteX10-1845" fmla="*/ 2133600 w 8674100"/>
                    <a:gd name="connsiteY10-1846" fmla="*/ 1295400 h 6565900"/>
                    <a:gd name="connsiteX11-1847" fmla="*/ 2159000 w 8674100"/>
                    <a:gd name="connsiteY11-1848" fmla="*/ 1638300 h 6565900"/>
                    <a:gd name="connsiteX12-1849" fmla="*/ 2349500 w 8674100"/>
                    <a:gd name="connsiteY12-1850" fmla="*/ 1066800 h 6565900"/>
                    <a:gd name="connsiteX13-1851" fmla="*/ 2806700 w 8674100"/>
                    <a:gd name="connsiteY13-1852" fmla="*/ 520700 h 6565900"/>
                    <a:gd name="connsiteX14-1853" fmla="*/ 2603500 w 8674100"/>
                    <a:gd name="connsiteY14-1854" fmla="*/ 914400 h 6565900"/>
                    <a:gd name="connsiteX15-1855" fmla="*/ 2489200 w 8674100"/>
                    <a:gd name="connsiteY15-1856" fmla="*/ 1435100 h 6565900"/>
                    <a:gd name="connsiteX16-1857" fmla="*/ 2933700 w 8674100"/>
                    <a:gd name="connsiteY16-1858" fmla="*/ 711200 h 6565900"/>
                    <a:gd name="connsiteX17-1859" fmla="*/ 3759200 w 8674100"/>
                    <a:gd name="connsiteY17-1860" fmla="*/ 381000 h 6565900"/>
                    <a:gd name="connsiteX18-1861" fmla="*/ 4762500 w 8674100"/>
                    <a:gd name="connsiteY18-1862" fmla="*/ 228600 h 6565900"/>
                    <a:gd name="connsiteX19-1863" fmla="*/ 5753100 w 8674100"/>
                    <a:gd name="connsiteY19-1864" fmla="*/ 0 h 6565900"/>
                    <a:gd name="connsiteX20-1865" fmla="*/ 5181600 w 8674100"/>
                    <a:gd name="connsiteY20-1866" fmla="*/ 317500 h 6565900"/>
                    <a:gd name="connsiteX21-1867" fmla="*/ 4140200 w 8674100"/>
                    <a:gd name="connsiteY21-1868" fmla="*/ 838200 h 6565900"/>
                    <a:gd name="connsiteX22-1869" fmla="*/ 4953000 w 8674100"/>
                    <a:gd name="connsiteY22-1870" fmla="*/ 736600 h 6565900"/>
                    <a:gd name="connsiteX23-1871" fmla="*/ 6057900 w 8674100"/>
                    <a:gd name="connsiteY23-1872" fmla="*/ 901700 h 6565900"/>
                    <a:gd name="connsiteX24-1873" fmla="*/ 6972300 w 8674100"/>
                    <a:gd name="connsiteY24-1874" fmla="*/ 901700 h 6565900"/>
                    <a:gd name="connsiteX25-1875" fmla="*/ 7569200 w 8674100"/>
                    <a:gd name="connsiteY25-1876" fmla="*/ 736600 h 6565900"/>
                    <a:gd name="connsiteX26-1877" fmla="*/ 6743700 w 8674100"/>
                    <a:gd name="connsiteY26-1878" fmla="*/ 1066800 h 6565900"/>
                    <a:gd name="connsiteX27-1879" fmla="*/ 5740400 w 8674100"/>
                    <a:gd name="connsiteY27-1880" fmla="*/ 1130300 h 6565900"/>
                    <a:gd name="connsiteX28-1881" fmla="*/ 6540500 w 8674100"/>
                    <a:gd name="connsiteY28-1882" fmla="*/ 1358900 h 6565900"/>
                    <a:gd name="connsiteX29-1883" fmla="*/ 7150100 w 8674100"/>
                    <a:gd name="connsiteY29-1884" fmla="*/ 1689100 h 6565900"/>
                    <a:gd name="connsiteX30-1885" fmla="*/ 7810500 w 8674100"/>
                    <a:gd name="connsiteY30-1886" fmla="*/ 1943100 h 6565900"/>
                    <a:gd name="connsiteX31-1887" fmla="*/ 8674100 w 8674100"/>
                    <a:gd name="connsiteY31-1888" fmla="*/ 2044700 h 6565900"/>
                    <a:gd name="connsiteX32-1889" fmla="*/ 7937500 w 8674100"/>
                    <a:gd name="connsiteY32-1890" fmla="*/ 2159000 h 6565900"/>
                    <a:gd name="connsiteX33-1891" fmla="*/ 7353300 w 8674100"/>
                    <a:gd name="connsiteY33-1892" fmla="*/ 2120900 h 6565900"/>
                    <a:gd name="connsiteX34-1893" fmla="*/ 7747000 w 8674100"/>
                    <a:gd name="connsiteY34-1894" fmla="*/ 2425700 h 6565900"/>
                    <a:gd name="connsiteX35-1895" fmla="*/ 8369300 w 8674100"/>
                    <a:gd name="connsiteY35-1896" fmla="*/ 3200400 h 6565900"/>
                    <a:gd name="connsiteX36-1897" fmla="*/ 8661400 w 8674100"/>
                    <a:gd name="connsiteY36-1898" fmla="*/ 4127500 h 6565900"/>
                    <a:gd name="connsiteX37-1899" fmla="*/ 8483600 w 8674100"/>
                    <a:gd name="connsiteY37-1900" fmla="*/ 3746500 h 6565900"/>
                    <a:gd name="connsiteX38-1901" fmla="*/ 7962900 w 8674100"/>
                    <a:gd name="connsiteY38-1902" fmla="*/ 3213100 h 6565900"/>
                    <a:gd name="connsiteX39-1903" fmla="*/ 7556500 w 8674100"/>
                    <a:gd name="connsiteY39-1904" fmla="*/ 3022600 h 6565900"/>
                    <a:gd name="connsiteX40-1905" fmla="*/ 7861300 w 8674100"/>
                    <a:gd name="connsiteY40-1906" fmla="*/ 3594100 h 6565900"/>
                    <a:gd name="connsiteX41-1907" fmla="*/ 8051800 w 8674100"/>
                    <a:gd name="connsiteY41-1908" fmla="*/ 4216400 h 6565900"/>
                    <a:gd name="connsiteX42-1909" fmla="*/ 7962900 w 8674100"/>
                    <a:gd name="connsiteY42-1910" fmla="*/ 5321300 h 6565900"/>
                    <a:gd name="connsiteX43-1911" fmla="*/ 7810500 w 8674100"/>
                    <a:gd name="connsiteY43-1912" fmla="*/ 4521200 h 6565900"/>
                    <a:gd name="connsiteX44-1913" fmla="*/ 7416800 w 8674100"/>
                    <a:gd name="connsiteY44-1914" fmla="*/ 3784600 h 6565900"/>
                    <a:gd name="connsiteX45-1915" fmla="*/ 7340600 w 8674100"/>
                    <a:gd name="connsiteY45-1916" fmla="*/ 3962400 h 6565900"/>
                    <a:gd name="connsiteX46-1917" fmla="*/ 7327900 w 8674100"/>
                    <a:gd name="connsiteY46-1918" fmla="*/ 4648200 h 6565900"/>
                    <a:gd name="connsiteX47-1919" fmla="*/ 7442200 w 8674100"/>
                    <a:gd name="connsiteY47-1920" fmla="*/ 5219700 h 6565900"/>
                    <a:gd name="connsiteX48-1921" fmla="*/ 7861300 w 8674100"/>
                    <a:gd name="connsiteY48-1922" fmla="*/ 6096000 h 6565900"/>
                    <a:gd name="connsiteX49-1923" fmla="*/ 7518400 w 8674100"/>
                    <a:gd name="connsiteY49-1924" fmla="*/ 5816600 h 6565900"/>
                    <a:gd name="connsiteX50-1925" fmla="*/ 7277100 w 8674100"/>
                    <a:gd name="connsiteY50-1926" fmla="*/ 5524500 h 6565900"/>
                    <a:gd name="connsiteX51-1927" fmla="*/ 7226300 w 8674100"/>
                    <a:gd name="connsiteY51-1928" fmla="*/ 5981700 h 6565900"/>
                    <a:gd name="connsiteX52-1929" fmla="*/ 7035800 w 8674100"/>
                    <a:gd name="connsiteY52-1930" fmla="*/ 6565900 h 6565900"/>
                    <a:gd name="connsiteX53-1931" fmla="*/ 7073900 w 8674100"/>
                    <a:gd name="connsiteY53-1932" fmla="*/ 5981700 h 6565900"/>
                    <a:gd name="connsiteX54-1933" fmla="*/ 7023100 w 8674100"/>
                    <a:gd name="connsiteY54-1934" fmla="*/ 5676900 h 6565900"/>
                    <a:gd name="connsiteX55-1935" fmla="*/ 6819900 w 8674100"/>
                    <a:gd name="connsiteY55-1936" fmla="*/ 6146800 h 6565900"/>
                    <a:gd name="connsiteX56-1937" fmla="*/ 6311900 w 8674100"/>
                    <a:gd name="connsiteY56-1938" fmla="*/ 6540500 h 6565900"/>
                    <a:gd name="connsiteX57-1939" fmla="*/ 6515100 w 8674100"/>
                    <a:gd name="connsiteY57-1940" fmla="*/ 6223000 h 6565900"/>
                    <a:gd name="connsiteX58-1941" fmla="*/ 6565900 w 8674100"/>
                    <a:gd name="connsiteY58-1942" fmla="*/ 5867400 h 6565900"/>
                    <a:gd name="connsiteX59-1943" fmla="*/ 6680200 w 8674100"/>
                    <a:gd name="connsiteY59-1944" fmla="*/ 5486400 h 6565900"/>
                    <a:gd name="connsiteX60-1945" fmla="*/ 6502400 w 8674100"/>
                    <a:gd name="connsiteY60-1946" fmla="*/ 5727700 h 6565900"/>
                    <a:gd name="connsiteX61-1947" fmla="*/ 6299200 w 8674100"/>
                    <a:gd name="connsiteY61-1948" fmla="*/ 5842000 h 6565900"/>
                    <a:gd name="connsiteX62-1949" fmla="*/ 6604000 w 8674100"/>
                    <a:gd name="connsiteY62-1950" fmla="*/ 5461000 h 6565900"/>
                    <a:gd name="connsiteX63-1951" fmla="*/ 6731000 w 8674100"/>
                    <a:gd name="connsiteY63-1952" fmla="*/ 4381500 h 6565900"/>
                    <a:gd name="connsiteX64-1953" fmla="*/ 6642100 w 8674100"/>
                    <a:gd name="connsiteY64-1954" fmla="*/ 3949700 h 6565900"/>
                    <a:gd name="connsiteX65-1955" fmla="*/ 6451600 w 8674100"/>
                    <a:gd name="connsiteY65-1956" fmla="*/ 4318000 h 6565900"/>
                    <a:gd name="connsiteX66-1957" fmla="*/ 6337300 w 8674100"/>
                    <a:gd name="connsiteY66-1958" fmla="*/ 4419600 h 6565900"/>
                    <a:gd name="connsiteX67-1959" fmla="*/ 6388100 w 8674100"/>
                    <a:gd name="connsiteY67-1960" fmla="*/ 3759200 h 6565900"/>
                    <a:gd name="connsiteX68-1961" fmla="*/ 6375400 w 8674100"/>
                    <a:gd name="connsiteY68-1962" fmla="*/ 3327400 h 6565900"/>
                    <a:gd name="connsiteX69-1963" fmla="*/ 6019800 w 8674100"/>
                    <a:gd name="connsiteY69-1964" fmla="*/ 3200400 h 6565900"/>
                    <a:gd name="connsiteX70-1965" fmla="*/ 5626100 w 8674100"/>
                    <a:gd name="connsiteY70-1966" fmla="*/ 3213100 h 6565900"/>
                    <a:gd name="connsiteX71-1967" fmla="*/ 5562600 w 8674100"/>
                    <a:gd name="connsiteY71-1968" fmla="*/ 3860800 h 6565900"/>
                    <a:gd name="connsiteX72-1969" fmla="*/ 5702300 w 8674100"/>
                    <a:gd name="connsiteY72-1970" fmla="*/ 4546600 h 6565900"/>
                    <a:gd name="connsiteX73-1971" fmla="*/ 5372100 w 8674100"/>
                    <a:gd name="connsiteY73-1972" fmla="*/ 3987800 h 6565900"/>
                    <a:gd name="connsiteX74-1973" fmla="*/ 5283200 w 8674100"/>
                    <a:gd name="connsiteY74-1974" fmla="*/ 3670300 h 6565900"/>
                    <a:gd name="connsiteX75-1975" fmla="*/ 4724400 w 8674100"/>
                    <a:gd name="connsiteY75-1976" fmla="*/ 4533900 h 6565900"/>
                    <a:gd name="connsiteX76-1977" fmla="*/ 4229100 w 8674100"/>
                    <a:gd name="connsiteY76-1978" fmla="*/ 5105400 h 6565900"/>
                    <a:gd name="connsiteX77-1979" fmla="*/ 4737100 w 8674100"/>
                    <a:gd name="connsiteY77-1980" fmla="*/ 4000500 h 6565900"/>
                    <a:gd name="connsiteX78-1981" fmla="*/ 4864100 w 8674100"/>
                    <a:gd name="connsiteY78-1982" fmla="*/ 3378200 h 6565900"/>
                    <a:gd name="connsiteX79-1983" fmla="*/ 4038600 w 8674100"/>
                    <a:gd name="connsiteY79-1984" fmla="*/ 4152900 h 6565900"/>
                    <a:gd name="connsiteX80-1985" fmla="*/ 2882900 w 8674100"/>
                    <a:gd name="connsiteY80-1986" fmla="*/ 4749800 h 6565900"/>
                    <a:gd name="connsiteX81-1987" fmla="*/ 2374900 w 8674100"/>
                    <a:gd name="connsiteY81-1988" fmla="*/ 4927600 h 6565900"/>
                    <a:gd name="connsiteX82-1989" fmla="*/ 2400300 w 8674100"/>
                    <a:gd name="connsiteY82-1990" fmla="*/ 5435600 h 6565900"/>
                    <a:gd name="connsiteX83-1991" fmla="*/ 2578100 w 8674100"/>
                    <a:gd name="connsiteY83-1992" fmla="*/ 6057900 h 6565900"/>
                    <a:gd name="connsiteX84-1993" fmla="*/ 2235200 w 8674100"/>
                    <a:gd name="connsiteY84-1994" fmla="*/ 5753100 h 6565900"/>
                    <a:gd name="connsiteX85-1995" fmla="*/ 459740 w 8674100"/>
                    <a:gd name="connsiteY85-1996" fmla="*/ 6276340 h 6565900"/>
                    <a:gd name="connsiteX0-1997" fmla="*/ 368300 w 8674100"/>
                    <a:gd name="connsiteY0-1998" fmla="*/ 6184900 h 6565900"/>
                    <a:gd name="connsiteX1-1999" fmla="*/ 482600 w 8674100"/>
                    <a:gd name="connsiteY1-2000" fmla="*/ 4584700 h 6565900"/>
                    <a:gd name="connsiteX2-2001" fmla="*/ 0 w 8674100"/>
                    <a:gd name="connsiteY2-2002" fmla="*/ 4800600 h 6565900"/>
                    <a:gd name="connsiteX3-2003" fmla="*/ 342900 w 8674100"/>
                    <a:gd name="connsiteY3-2004" fmla="*/ 4495800 h 6565900"/>
                    <a:gd name="connsiteX4-2005" fmla="*/ 838200 w 8674100"/>
                    <a:gd name="connsiteY4-2006" fmla="*/ 3594100 h 6565900"/>
                    <a:gd name="connsiteX5-2007" fmla="*/ 1079500 w 8674100"/>
                    <a:gd name="connsiteY5-2008" fmla="*/ 2857500 h 6565900"/>
                    <a:gd name="connsiteX6-2009" fmla="*/ 1485900 w 8674100"/>
                    <a:gd name="connsiteY6-2010" fmla="*/ 2260600 h 6565900"/>
                    <a:gd name="connsiteX7-2011" fmla="*/ 1943100 w 8674100"/>
                    <a:gd name="connsiteY7-2012" fmla="*/ 1955800 h 6565900"/>
                    <a:gd name="connsiteX8-2013" fmla="*/ 1955800 w 8674100"/>
                    <a:gd name="connsiteY8-2014" fmla="*/ 1562100 h 6565900"/>
                    <a:gd name="connsiteX9-2015" fmla="*/ 2222500 w 8674100"/>
                    <a:gd name="connsiteY9-2016" fmla="*/ 889000 h 6565900"/>
                    <a:gd name="connsiteX10-2017" fmla="*/ 2133600 w 8674100"/>
                    <a:gd name="connsiteY10-2018" fmla="*/ 1295400 h 6565900"/>
                    <a:gd name="connsiteX11-2019" fmla="*/ 2159000 w 8674100"/>
                    <a:gd name="connsiteY11-2020" fmla="*/ 1638300 h 6565900"/>
                    <a:gd name="connsiteX12-2021" fmla="*/ 2349500 w 8674100"/>
                    <a:gd name="connsiteY12-2022" fmla="*/ 1066800 h 6565900"/>
                    <a:gd name="connsiteX13-2023" fmla="*/ 2806700 w 8674100"/>
                    <a:gd name="connsiteY13-2024" fmla="*/ 520700 h 6565900"/>
                    <a:gd name="connsiteX14-2025" fmla="*/ 2603500 w 8674100"/>
                    <a:gd name="connsiteY14-2026" fmla="*/ 914400 h 6565900"/>
                    <a:gd name="connsiteX15-2027" fmla="*/ 2489200 w 8674100"/>
                    <a:gd name="connsiteY15-2028" fmla="*/ 1435100 h 6565900"/>
                    <a:gd name="connsiteX16-2029" fmla="*/ 2933700 w 8674100"/>
                    <a:gd name="connsiteY16-2030" fmla="*/ 711200 h 6565900"/>
                    <a:gd name="connsiteX17-2031" fmla="*/ 3759200 w 8674100"/>
                    <a:gd name="connsiteY17-2032" fmla="*/ 381000 h 6565900"/>
                    <a:gd name="connsiteX18-2033" fmla="*/ 4762500 w 8674100"/>
                    <a:gd name="connsiteY18-2034" fmla="*/ 228600 h 6565900"/>
                    <a:gd name="connsiteX19-2035" fmla="*/ 5753100 w 8674100"/>
                    <a:gd name="connsiteY19-2036" fmla="*/ 0 h 6565900"/>
                    <a:gd name="connsiteX20-2037" fmla="*/ 5181600 w 8674100"/>
                    <a:gd name="connsiteY20-2038" fmla="*/ 317500 h 6565900"/>
                    <a:gd name="connsiteX21-2039" fmla="*/ 4140200 w 8674100"/>
                    <a:gd name="connsiteY21-2040" fmla="*/ 838200 h 6565900"/>
                    <a:gd name="connsiteX22-2041" fmla="*/ 4953000 w 8674100"/>
                    <a:gd name="connsiteY22-2042" fmla="*/ 736600 h 6565900"/>
                    <a:gd name="connsiteX23-2043" fmla="*/ 6057900 w 8674100"/>
                    <a:gd name="connsiteY23-2044" fmla="*/ 901700 h 6565900"/>
                    <a:gd name="connsiteX24-2045" fmla="*/ 6972300 w 8674100"/>
                    <a:gd name="connsiteY24-2046" fmla="*/ 901700 h 6565900"/>
                    <a:gd name="connsiteX25-2047" fmla="*/ 7569200 w 8674100"/>
                    <a:gd name="connsiteY25-2048" fmla="*/ 736600 h 6565900"/>
                    <a:gd name="connsiteX26-2049" fmla="*/ 6743700 w 8674100"/>
                    <a:gd name="connsiteY26-2050" fmla="*/ 1066800 h 6565900"/>
                    <a:gd name="connsiteX27-2051" fmla="*/ 5740400 w 8674100"/>
                    <a:gd name="connsiteY27-2052" fmla="*/ 1130300 h 6565900"/>
                    <a:gd name="connsiteX28-2053" fmla="*/ 6540500 w 8674100"/>
                    <a:gd name="connsiteY28-2054" fmla="*/ 1358900 h 6565900"/>
                    <a:gd name="connsiteX29-2055" fmla="*/ 7150100 w 8674100"/>
                    <a:gd name="connsiteY29-2056" fmla="*/ 1689100 h 6565900"/>
                    <a:gd name="connsiteX30-2057" fmla="*/ 7810500 w 8674100"/>
                    <a:gd name="connsiteY30-2058" fmla="*/ 1943100 h 6565900"/>
                    <a:gd name="connsiteX31-2059" fmla="*/ 8674100 w 8674100"/>
                    <a:gd name="connsiteY31-2060" fmla="*/ 2044700 h 6565900"/>
                    <a:gd name="connsiteX32-2061" fmla="*/ 7937500 w 8674100"/>
                    <a:gd name="connsiteY32-2062" fmla="*/ 2159000 h 6565900"/>
                    <a:gd name="connsiteX33-2063" fmla="*/ 7353300 w 8674100"/>
                    <a:gd name="connsiteY33-2064" fmla="*/ 2120900 h 6565900"/>
                    <a:gd name="connsiteX34-2065" fmla="*/ 7747000 w 8674100"/>
                    <a:gd name="connsiteY34-2066" fmla="*/ 2425700 h 6565900"/>
                    <a:gd name="connsiteX35-2067" fmla="*/ 8369300 w 8674100"/>
                    <a:gd name="connsiteY35-2068" fmla="*/ 3200400 h 6565900"/>
                    <a:gd name="connsiteX36-2069" fmla="*/ 8661400 w 8674100"/>
                    <a:gd name="connsiteY36-2070" fmla="*/ 4127500 h 6565900"/>
                    <a:gd name="connsiteX37-2071" fmla="*/ 8483600 w 8674100"/>
                    <a:gd name="connsiteY37-2072" fmla="*/ 3746500 h 6565900"/>
                    <a:gd name="connsiteX38-2073" fmla="*/ 7962900 w 8674100"/>
                    <a:gd name="connsiteY38-2074" fmla="*/ 3213100 h 6565900"/>
                    <a:gd name="connsiteX39-2075" fmla="*/ 7556500 w 8674100"/>
                    <a:gd name="connsiteY39-2076" fmla="*/ 3022600 h 6565900"/>
                    <a:gd name="connsiteX40-2077" fmla="*/ 7861300 w 8674100"/>
                    <a:gd name="connsiteY40-2078" fmla="*/ 3594100 h 6565900"/>
                    <a:gd name="connsiteX41-2079" fmla="*/ 8051800 w 8674100"/>
                    <a:gd name="connsiteY41-2080" fmla="*/ 4216400 h 6565900"/>
                    <a:gd name="connsiteX42-2081" fmla="*/ 7962900 w 8674100"/>
                    <a:gd name="connsiteY42-2082" fmla="*/ 5321300 h 6565900"/>
                    <a:gd name="connsiteX43-2083" fmla="*/ 7810500 w 8674100"/>
                    <a:gd name="connsiteY43-2084" fmla="*/ 4521200 h 6565900"/>
                    <a:gd name="connsiteX44-2085" fmla="*/ 7416800 w 8674100"/>
                    <a:gd name="connsiteY44-2086" fmla="*/ 3784600 h 6565900"/>
                    <a:gd name="connsiteX45-2087" fmla="*/ 7340600 w 8674100"/>
                    <a:gd name="connsiteY45-2088" fmla="*/ 3962400 h 6565900"/>
                    <a:gd name="connsiteX46-2089" fmla="*/ 7327900 w 8674100"/>
                    <a:gd name="connsiteY46-2090" fmla="*/ 4648200 h 6565900"/>
                    <a:gd name="connsiteX47-2091" fmla="*/ 7442200 w 8674100"/>
                    <a:gd name="connsiteY47-2092" fmla="*/ 5219700 h 6565900"/>
                    <a:gd name="connsiteX48-2093" fmla="*/ 7861300 w 8674100"/>
                    <a:gd name="connsiteY48-2094" fmla="*/ 6096000 h 6565900"/>
                    <a:gd name="connsiteX49-2095" fmla="*/ 7518400 w 8674100"/>
                    <a:gd name="connsiteY49-2096" fmla="*/ 5816600 h 6565900"/>
                    <a:gd name="connsiteX50-2097" fmla="*/ 7277100 w 8674100"/>
                    <a:gd name="connsiteY50-2098" fmla="*/ 5524500 h 6565900"/>
                    <a:gd name="connsiteX51-2099" fmla="*/ 7226300 w 8674100"/>
                    <a:gd name="connsiteY51-2100" fmla="*/ 5981700 h 6565900"/>
                    <a:gd name="connsiteX52-2101" fmla="*/ 7035800 w 8674100"/>
                    <a:gd name="connsiteY52-2102" fmla="*/ 6565900 h 6565900"/>
                    <a:gd name="connsiteX53-2103" fmla="*/ 7073900 w 8674100"/>
                    <a:gd name="connsiteY53-2104" fmla="*/ 5981700 h 6565900"/>
                    <a:gd name="connsiteX54-2105" fmla="*/ 7023100 w 8674100"/>
                    <a:gd name="connsiteY54-2106" fmla="*/ 5676900 h 6565900"/>
                    <a:gd name="connsiteX55-2107" fmla="*/ 6819900 w 8674100"/>
                    <a:gd name="connsiteY55-2108" fmla="*/ 6146800 h 6565900"/>
                    <a:gd name="connsiteX56-2109" fmla="*/ 6311900 w 8674100"/>
                    <a:gd name="connsiteY56-2110" fmla="*/ 6540500 h 6565900"/>
                    <a:gd name="connsiteX57-2111" fmla="*/ 6515100 w 8674100"/>
                    <a:gd name="connsiteY57-2112" fmla="*/ 6223000 h 6565900"/>
                    <a:gd name="connsiteX58-2113" fmla="*/ 6565900 w 8674100"/>
                    <a:gd name="connsiteY58-2114" fmla="*/ 5867400 h 6565900"/>
                    <a:gd name="connsiteX59-2115" fmla="*/ 6680200 w 8674100"/>
                    <a:gd name="connsiteY59-2116" fmla="*/ 5486400 h 6565900"/>
                    <a:gd name="connsiteX60-2117" fmla="*/ 6502400 w 8674100"/>
                    <a:gd name="connsiteY60-2118" fmla="*/ 5727700 h 6565900"/>
                    <a:gd name="connsiteX61-2119" fmla="*/ 6299200 w 8674100"/>
                    <a:gd name="connsiteY61-2120" fmla="*/ 5842000 h 6565900"/>
                    <a:gd name="connsiteX62-2121" fmla="*/ 6604000 w 8674100"/>
                    <a:gd name="connsiteY62-2122" fmla="*/ 5461000 h 6565900"/>
                    <a:gd name="connsiteX63-2123" fmla="*/ 6731000 w 8674100"/>
                    <a:gd name="connsiteY63-2124" fmla="*/ 4381500 h 6565900"/>
                    <a:gd name="connsiteX64-2125" fmla="*/ 6642100 w 8674100"/>
                    <a:gd name="connsiteY64-2126" fmla="*/ 3949700 h 6565900"/>
                    <a:gd name="connsiteX65-2127" fmla="*/ 6451600 w 8674100"/>
                    <a:gd name="connsiteY65-2128" fmla="*/ 4318000 h 6565900"/>
                    <a:gd name="connsiteX66-2129" fmla="*/ 6337300 w 8674100"/>
                    <a:gd name="connsiteY66-2130" fmla="*/ 4419600 h 6565900"/>
                    <a:gd name="connsiteX67-2131" fmla="*/ 6388100 w 8674100"/>
                    <a:gd name="connsiteY67-2132" fmla="*/ 3759200 h 6565900"/>
                    <a:gd name="connsiteX68-2133" fmla="*/ 6375400 w 8674100"/>
                    <a:gd name="connsiteY68-2134" fmla="*/ 3327400 h 6565900"/>
                    <a:gd name="connsiteX69-2135" fmla="*/ 6019800 w 8674100"/>
                    <a:gd name="connsiteY69-2136" fmla="*/ 3200400 h 6565900"/>
                    <a:gd name="connsiteX70-2137" fmla="*/ 5626100 w 8674100"/>
                    <a:gd name="connsiteY70-2138" fmla="*/ 3213100 h 6565900"/>
                    <a:gd name="connsiteX71-2139" fmla="*/ 5562600 w 8674100"/>
                    <a:gd name="connsiteY71-2140" fmla="*/ 3860800 h 6565900"/>
                    <a:gd name="connsiteX72-2141" fmla="*/ 5702300 w 8674100"/>
                    <a:gd name="connsiteY72-2142" fmla="*/ 4546600 h 6565900"/>
                    <a:gd name="connsiteX73-2143" fmla="*/ 5372100 w 8674100"/>
                    <a:gd name="connsiteY73-2144" fmla="*/ 3987800 h 6565900"/>
                    <a:gd name="connsiteX74-2145" fmla="*/ 5283200 w 8674100"/>
                    <a:gd name="connsiteY74-2146" fmla="*/ 3670300 h 6565900"/>
                    <a:gd name="connsiteX75-2147" fmla="*/ 4724400 w 8674100"/>
                    <a:gd name="connsiteY75-2148" fmla="*/ 4533900 h 6565900"/>
                    <a:gd name="connsiteX76-2149" fmla="*/ 4229100 w 8674100"/>
                    <a:gd name="connsiteY76-2150" fmla="*/ 5105400 h 6565900"/>
                    <a:gd name="connsiteX77-2151" fmla="*/ 4737100 w 8674100"/>
                    <a:gd name="connsiteY77-2152" fmla="*/ 4000500 h 6565900"/>
                    <a:gd name="connsiteX78-2153" fmla="*/ 4864100 w 8674100"/>
                    <a:gd name="connsiteY78-2154" fmla="*/ 3378200 h 6565900"/>
                    <a:gd name="connsiteX79-2155" fmla="*/ 4038600 w 8674100"/>
                    <a:gd name="connsiteY79-2156" fmla="*/ 4152900 h 6565900"/>
                    <a:gd name="connsiteX80-2157" fmla="*/ 2882900 w 8674100"/>
                    <a:gd name="connsiteY80-2158" fmla="*/ 4749800 h 6565900"/>
                    <a:gd name="connsiteX81-2159" fmla="*/ 2374900 w 8674100"/>
                    <a:gd name="connsiteY81-2160" fmla="*/ 4927600 h 6565900"/>
                    <a:gd name="connsiteX82-2161" fmla="*/ 2400300 w 8674100"/>
                    <a:gd name="connsiteY82-2162" fmla="*/ 5435600 h 6565900"/>
                    <a:gd name="connsiteX83-2163" fmla="*/ 2578100 w 8674100"/>
                    <a:gd name="connsiteY83-2164" fmla="*/ 6057900 h 6565900"/>
                    <a:gd name="connsiteX84-2165" fmla="*/ 459740 w 8674100"/>
                    <a:gd name="connsiteY84-2166" fmla="*/ 6276340 h 6565900"/>
                    <a:gd name="connsiteX0-2167" fmla="*/ 368300 w 8674100"/>
                    <a:gd name="connsiteY0-2168" fmla="*/ 6184900 h 6565900"/>
                    <a:gd name="connsiteX1-2169" fmla="*/ 482600 w 8674100"/>
                    <a:gd name="connsiteY1-2170" fmla="*/ 4584700 h 6565900"/>
                    <a:gd name="connsiteX2-2171" fmla="*/ 0 w 8674100"/>
                    <a:gd name="connsiteY2-2172" fmla="*/ 4800600 h 6565900"/>
                    <a:gd name="connsiteX3-2173" fmla="*/ 342900 w 8674100"/>
                    <a:gd name="connsiteY3-2174" fmla="*/ 4495800 h 6565900"/>
                    <a:gd name="connsiteX4-2175" fmla="*/ 838200 w 8674100"/>
                    <a:gd name="connsiteY4-2176" fmla="*/ 3594100 h 6565900"/>
                    <a:gd name="connsiteX5-2177" fmla="*/ 1079500 w 8674100"/>
                    <a:gd name="connsiteY5-2178" fmla="*/ 2857500 h 6565900"/>
                    <a:gd name="connsiteX6-2179" fmla="*/ 1485900 w 8674100"/>
                    <a:gd name="connsiteY6-2180" fmla="*/ 2260600 h 6565900"/>
                    <a:gd name="connsiteX7-2181" fmla="*/ 1943100 w 8674100"/>
                    <a:gd name="connsiteY7-2182" fmla="*/ 1955800 h 6565900"/>
                    <a:gd name="connsiteX8-2183" fmla="*/ 1955800 w 8674100"/>
                    <a:gd name="connsiteY8-2184" fmla="*/ 1562100 h 6565900"/>
                    <a:gd name="connsiteX9-2185" fmla="*/ 2222500 w 8674100"/>
                    <a:gd name="connsiteY9-2186" fmla="*/ 889000 h 6565900"/>
                    <a:gd name="connsiteX10-2187" fmla="*/ 2133600 w 8674100"/>
                    <a:gd name="connsiteY10-2188" fmla="*/ 1295400 h 6565900"/>
                    <a:gd name="connsiteX11-2189" fmla="*/ 2159000 w 8674100"/>
                    <a:gd name="connsiteY11-2190" fmla="*/ 1638300 h 6565900"/>
                    <a:gd name="connsiteX12-2191" fmla="*/ 2349500 w 8674100"/>
                    <a:gd name="connsiteY12-2192" fmla="*/ 1066800 h 6565900"/>
                    <a:gd name="connsiteX13-2193" fmla="*/ 2806700 w 8674100"/>
                    <a:gd name="connsiteY13-2194" fmla="*/ 520700 h 6565900"/>
                    <a:gd name="connsiteX14-2195" fmla="*/ 2603500 w 8674100"/>
                    <a:gd name="connsiteY14-2196" fmla="*/ 914400 h 6565900"/>
                    <a:gd name="connsiteX15-2197" fmla="*/ 2489200 w 8674100"/>
                    <a:gd name="connsiteY15-2198" fmla="*/ 1435100 h 6565900"/>
                    <a:gd name="connsiteX16-2199" fmla="*/ 2933700 w 8674100"/>
                    <a:gd name="connsiteY16-2200" fmla="*/ 711200 h 6565900"/>
                    <a:gd name="connsiteX17-2201" fmla="*/ 3759200 w 8674100"/>
                    <a:gd name="connsiteY17-2202" fmla="*/ 381000 h 6565900"/>
                    <a:gd name="connsiteX18-2203" fmla="*/ 4762500 w 8674100"/>
                    <a:gd name="connsiteY18-2204" fmla="*/ 228600 h 6565900"/>
                    <a:gd name="connsiteX19-2205" fmla="*/ 5753100 w 8674100"/>
                    <a:gd name="connsiteY19-2206" fmla="*/ 0 h 6565900"/>
                    <a:gd name="connsiteX20-2207" fmla="*/ 5181600 w 8674100"/>
                    <a:gd name="connsiteY20-2208" fmla="*/ 317500 h 6565900"/>
                    <a:gd name="connsiteX21-2209" fmla="*/ 4140200 w 8674100"/>
                    <a:gd name="connsiteY21-2210" fmla="*/ 838200 h 6565900"/>
                    <a:gd name="connsiteX22-2211" fmla="*/ 4953000 w 8674100"/>
                    <a:gd name="connsiteY22-2212" fmla="*/ 736600 h 6565900"/>
                    <a:gd name="connsiteX23-2213" fmla="*/ 6057900 w 8674100"/>
                    <a:gd name="connsiteY23-2214" fmla="*/ 901700 h 6565900"/>
                    <a:gd name="connsiteX24-2215" fmla="*/ 6972300 w 8674100"/>
                    <a:gd name="connsiteY24-2216" fmla="*/ 901700 h 6565900"/>
                    <a:gd name="connsiteX25-2217" fmla="*/ 7569200 w 8674100"/>
                    <a:gd name="connsiteY25-2218" fmla="*/ 736600 h 6565900"/>
                    <a:gd name="connsiteX26-2219" fmla="*/ 6743700 w 8674100"/>
                    <a:gd name="connsiteY26-2220" fmla="*/ 1066800 h 6565900"/>
                    <a:gd name="connsiteX27-2221" fmla="*/ 5740400 w 8674100"/>
                    <a:gd name="connsiteY27-2222" fmla="*/ 1130300 h 6565900"/>
                    <a:gd name="connsiteX28-2223" fmla="*/ 6540500 w 8674100"/>
                    <a:gd name="connsiteY28-2224" fmla="*/ 1358900 h 6565900"/>
                    <a:gd name="connsiteX29-2225" fmla="*/ 7150100 w 8674100"/>
                    <a:gd name="connsiteY29-2226" fmla="*/ 1689100 h 6565900"/>
                    <a:gd name="connsiteX30-2227" fmla="*/ 7810500 w 8674100"/>
                    <a:gd name="connsiteY30-2228" fmla="*/ 1943100 h 6565900"/>
                    <a:gd name="connsiteX31-2229" fmla="*/ 8674100 w 8674100"/>
                    <a:gd name="connsiteY31-2230" fmla="*/ 2044700 h 6565900"/>
                    <a:gd name="connsiteX32-2231" fmla="*/ 7937500 w 8674100"/>
                    <a:gd name="connsiteY32-2232" fmla="*/ 2159000 h 6565900"/>
                    <a:gd name="connsiteX33-2233" fmla="*/ 7353300 w 8674100"/>
                    <a:gd name="connsiteY33-2234" fmla="*/ 2120900 h 6565900"/>
                    <a:gd name="connsiteX34-2235" fmla="*/ 7747000 w 8674100"/>
                    <a:gd name="connsiteY34-2236" fmla="*/ 2425700 h 6565900"/>
                    <a:gd name="connsiteX35-2237" fmla="*/ 8369300 w 8674100"/>
                    <a:gd name="connsiteY35-2238" fmla="*/ 3200400 h 6565900"/>
                    <a:gd name="connsiteX36-2239" fmla="*/ 8661400 w 8674100"/>
                    <a:gd name="connsiteY36-2240" fmla="*/ 4127500 h 6565900"/>
                    <a:gd name="connsiteX37-2241" fmla="*/ 8483600 w 8674100"/>
                    <a:gd name="connsiteY37-2242" fmla="*/ 3746500 h 6565900"/>
                    <a:gd name="connsiteX38-2243" fmla="*/ 7962900 w 8674100"/>
                    <a:gd name="connsiteY38-2244" fmla="*/ 3213100 h 6565900"/>
                    <a:gd name="connsiteX39-2245" fmla="*/ 7556500 w 8674100"/>
                    <a:gd name="connsiteY39-2246" fmla="*/ 3022600 h 6565900"/>
                    <a:gd name="connsiteX40-2247" fmla="*/ 7861300 w 8674100"/>
                    <a:gd name="connsiteY40-2248" fmla="*/ 3594100 h 6565900"/>
                    <a:gd name="connsiteX41-2249" fmla="*/ 8051800 w 8674100"/>
                    <a:gd name="connsiteY41-2250" fmla="*/ 4216400 h 6565900"/>
                    <a:gd name="connsiteX42-2251" fmla="*/ 7962900 w 8674100"/>
                    <a:gd name="connsiteY42-2252" fmla="*/ 5321300 h 6565900"/>
                    <a:gd name="connsiteX43-2253" fmla="*/ 7810500 w 8674100"/>
                    <a:gd name="connsiteY43-2254" fmla="*/ 4521200 h 6565900"/>
                    <a:gd name="connsiteX44-2255" fmla="*/ 7416800 w 8674100"/>
                    <a:gd name="connsiteY44-2256" fmla="*/ 3784600 h 6565900"/>
                    <a:gd name="connsiteX45-2257" fmla="*/ 7340600 w 8674100"/>
                    <a:gd name="connsiteY45-2258" fmla="*/ 3962400 h 6565900"/>
                    <a:gd name="connsiteX46-2259" fmla="*/ 7327900 w 8674100"/>
                    <a:gd name="connsiteY46-2260" fmla="*/ 4648200 h 6565900"/>
                    <a:gd name="connsiteX47-2261" fmla="*/ 7442200 w 8674100"/>
                    <a:gd name="connsiteY47-2262" fmla="*/ 5219700 h 6565900"/>
                    <a:gd name="connsiteX48-2263" fmla="*/ 7861300 w 8674100"/>
                    <a:gd name="connsiteY48-2264" fmla="*/ 6096000 h 6565900"/>
                    <a:gd name="connsiteX49-2265" fmla="*/ 7518400 w 8674100"/>
                    <a:gd name="connsiteY49-2266" fmla="*/ 5816600 h 6565900"/>
                    <a:gd name="connsiteX50-2267" fmla="*/ 7277100 w 8674100"/>
                    <a:gd name="connsiteY50-2268" fmla="*/ 5524500 h 6565900"/>
                    <a:gd name="connsiteX51-2269" fmla="*/ 7226300 w 8674100"/>
                    <a:gd name="connsiteY51-2270" fmla="*/ 5981700 h 6565900"/>
                    <a:gd name="connsiteX52-2271" fmla="*/ 7035800 w 8674100"/>
                    <a:gd name="connsiteY52-2272" fmla="*/ 6565900 h 6565900"/>
                    <a:gd name="connsiteX53-2273" fmla="*/ 7073900 w 8674100"/>
                    <a:gd name="connsiteY53-2274" fmla="*/ 5981700 h 6565900"/>
                    <a:gd name="connsiteX54-2275" fmla="*/ 7023100 w 8674100"/>
                    <a:gd name="connsiteY54-2276" fmla="*/ 5676900 h 6565900"/>
                    <a:gd name="connsiteX55-2277" fmla="*/ 6819900 w 8674100"/>
                    <a:gd name="connsiteY55-2278" fmla="*/ 6146800 h 6565900"/>
                    <a:gd name="connsiteX56-2279" fmla="*/ 6311900 w 8674100"/>
                    <a:gd name="connsiteY56-2280" fmla="*/ 6540500 h 6565900"/>
                    <a:gd name="connsiteX57-2281" fmla="*/ 6515100 w 8674100"/>
                    <a:gd name="connsiteY57-2282" fmla="*/ 6223000 h 6565900"/>
                    <a:gd name="connsiteX58-2283" fmla="*/ 6565900 w 8674100"/>
                    <a:gd name="connsiteY58-2284" fmla="*/ 5867400 h 6565900"/>
                    <a:gd name="connsiteX59-2285" fmla="*/ 6680200 w 8674100"/>
                    <a:gd name="connsiteY59-2286" fmla="*/ 5486400 h 6565900"/>
                    <a:gd name="connsiteX60-2287" fmla="*/ 6502400 w 8674100"/>
                    <a:gd name="connsiteY60-2288" fmla="*/ 5727700 h 6565900"/>
                    <a:gd name="connsiteX61-2289" fmla="*/ 6299200 w 8674100"/>
                    <a:gd name="connsiteY61-2290" fmla="*/ 5842000 h 6565900"/>
                    <a:gd name="connsiteX62-2291" fmla="*/ 6604000 w 8674100"/>
                    <a:gd name="connsiteY62-2292" fmla="*/ 5461000 h 6565900"/>
                    <a:gd name="connsiteX63-2293" fmla="*/ 6731000 w 8674100"/>
                    <a:gd name="connsiteY63-2294" fmla="*/ 4381500 h 6565900"/>
                    <a:gd name="connsiteX64-2295" fmla="*/ 6642100 w 8674100"/>
                    <a:gd name="connsiteY64-2296" fmla="*/ 3949700 h 6565900"/>
                    <a:gd name="connsiteX65-2297" fmla="*/ 6451600 w 8674100"/>
                    <a:gd name="connsiteY65-2298" fmla="*/ 4318000 h 6565900"/>
                    <a:gd name="connsiteX66-2299" fmla="*/ 6337300 w 8674100"/>
                    <a:gd name="connsiteY66-2300" fmla="*/ 4419600 h 6565900"/>
                    <a:gd name="connsiteX67-2301" fmla="*/ 6388100 w 8674100"/>
                    <a:gd name="connsiteY67-2302" fmla="*/ 3759200 h 6565900"/>
                    <a:gd name="connsiteX68-2303" fmla="*/ 6375400 w 8674100"/>
                    <a:gd name="connsiteY68-2304" fmla="*/ 3327400 h 6565900"/>
                    <a:gd name="connsiteX69-2305" fmla="*/ 6019800 w 8674100"/>
                    <a:gd name="connsiteY69-2306" fmla="*/ 3200400 h 6565900"/>
                    <a:gd name="connsiteX70-2307" fmla="*/ 5626100 w 8674100"/>
                    <a:gd name="connsiteY70-2308" fmla="*/ 3213100 h 6565900"/>
                    <a:gd name="connsiteX71-2309" fmla="*/ 5562600 w 8674100"/>
                    <a:gd name="connsiteY71-2310" fmla="*/ 3860800 h 6565900"/>
                    <a:gd name="connsiteX72-2311" fmla="*/ 5702300 w 8674100"/>
                    <a:gd name="connsiteY72-2312" fmla="*/ 4546600 h 6565900"/>
                    <a:gd name="connsiteX73-2313" fmla="*/ 5372100 w 8674100"/>
                    <a:gd name="connsiteY73-2314" fmla="*/ 3987800 h 6565900"/>
                    <a:gd name="connsiteX74-2315" fmla="*/ 5283200 w 8674100"/>
                    <a:gd name="connsiteY74-2316" fmla="*/ 3670300 h 6565900"/>
                    <a:gd name="connsiteX75-2317" fmla="*/ 4724400 w 8674100"/>
                    <a:gd name="connsiteY75-2318" fmla="*/ 4533900 h 6565900"/>
                    <a:gd name="connsiteX76-2319" fmla="*/ 4229100 w 8674100"/>
                    <a:gd name="connsiteY76-2320" fmla="*/ 5105400 h 6565900"/>
                    <a:gd name="connsiteX77-2321" fmla="*/ 4737100 w 8674100"/>
                    <a:gd name="connsiteY77-2322" fmla="*/ 4000500 h 6565900"/>
                    <a:gd name="connsiteX78-2323" fmla="*/ 4864100 w 8674100"/>
                    <a:gd name="connsiteY78-2324" fmla="*/ 3378200 h 6565900"/>
                    <a:gd name="connsiteX79-2325" fmla="*/ 4038600 w 8674100"/>
                    <a:gd name="connsiteY79-2326" fmla="*/ 4152900 h 6565900"/>
                    <a:gd name="connsiteX80-2327" fmla="*/ 2882900 w 8674100"/>
                    <a:gd name="connsiteY80-2328" fmla="*/ 4749800 h 6565900"/>
                    <a:gd name="connsiteX81-2329" fmla="*/ 2374900 w 8674100"/>
                    <a:gd name="connsiteY81-2330" fmla="*/ 4927600 h 6565900"/>
                    <a:gd name="connsiteX82-2331" fmla="*/ 2400300 w 8674100"/>
                    <a:gd name="connsiteY82-2332" fmla="*/ 5435600 h 6565900"/>
                    <a:gd name="connsiteX83-2333" fmla="*/ 2578100 w 8674100"/>
                    <a:gd name="connsiteY83-2334" fmla="*/ 6057900 h 6565900"/>
                    <a:gd name="connsiteX0-2335" fmla="*/ 368300 w 8674100"/>
                    <a:gd name="connsiteY0-2336" fmla="*/ 6184900 h 6565900"/>
                    <a:gd name="connsiteX1-2337" fmla="*/ 482600 w 8674100"/>
                    <a:gd name="connsiteY1-2338" fmla="*/ 4584700 h 6565900"/>
                    <a:gd name="connsiteX2-2339" fmla="*/ 0 w 8674100"/>
                    <a:gd name="connsiteY2-2340" fmla="*/ 4800600 h 6565900"/>
                    <a:gd name="connsiteX3-2341" fmla="*/ 342900 w 8674100"/>
                    <a:gd name="connsiteY3-2342" fmla="*/ 4495800 h 6565900"/>
                    <a:gd name="connsiteX4-2343" fmla="*/ 838200 w 8674100"/>
                    <a:gd name="connsiteY4-2344" fmla="*/ 3594100 h 6565900"/>
                    <a:gd name="connsiteX5-2345" fmla="*/ 1079500 w 8674100"/>
                    <a:gd name="connsiteY5-2346" fmla="*/ 2857500 h 6565900"/>
                    <a:gd name="connsiteX6-2347" fmla="*/ 1485900 w 8674100"/>
                    <a:gd name="connsiteY6-2348" fmla="*/ 2260600 h 6565900"/>
                    <a:gd name="connsiteX7-2349" fmla="*/ 1943100 w 8674100"/>
                    <a:gd name="connsiteY7-2350" fmla="*/ 1955800 h 6565900"/>
                    <a:gd name="connsiteX8-2351" fmla="*/ 1955800 w 8674100"/>
                    <a:gd name="connsiteY8-2352" fmla="*/ 1562100 h 6565900"/>
                    <a:gd name="connsiteX9-2353" fmla="*/ 2222500 w 8674100"/>
                    <a:gd name="connsiteY9-2354" fmla="*/ 889000 h 6565900"/>
                    <a:gd name="connsiteX10-2355" fmla="*/ 2133600 w 8674100"/>
                    <a:gd name="connsiteY10-2356" fmla="*/ 1295400 h 6565900"/>
                    <a:gd name="connsiteX11-2357" fmla="*/ 2159000 w 8674100"/>
                    <a:gd name="connsiteY11-2358" fmla="*/ 1638300 h 6565900"/>
                    <a:gd name="connsiteX12-2359" fmla="*/ 2349500 w 8674100"/>
                    <a:gd name="connsiteY12-2360" fmla="*/ 1066800 h 6565900"/>
                    <a:gd name="connsiteX13-2361" fmla="*/ 2806700 w 8674100"/>
                    <a:gd name="connsiteY13-2362" fmla="*/ 520700 h 6565900"/>
                    <a:gd name="connsiteX14-2363" fmla="*/ 2603500 w 8674100"/>
                    <a:gd name="connsiteY14-2364" fmla="*/ 914400 h 6565900"/>
                    <a:gd name="connsiteX15-2365" fmla="*/ 2489200 w 8674100"/>
                    <a:gd name="connsiteY15-2366" fmla="*/ 1435100 h 6565900"/>
                    <a:gd name="connsiteX16-2367" fmla="*/ 2933700 w 8674100"/>
                    <a:gd name="connsiteY16-2368" fmla="*/ 711200 h 6565900"/>
                    <a:gd name="connsiteX17-2369" fmla="*/ 3759200 w 8674100"/>
                    <a:gd name="connsiteY17-2370" fmla="*/ 381000 h 6565900"/>
                    <a:gd name="connsiteX18-2371" fmla="*/ 4762500 w 8674100"/>
                    <a:gd name="connsiteY18-2372" fmla="*/ 228600 h 6565900"/>
                    <a:gd name="connsiteX19-2373" fmla="*/ 5753100 w 8674100"/>
                    <a:gd name="connsiteY19-2374" fmla="*/ 0 h 6565900"/>
                    <a:gd name="connsiteX20-2375" fmla="*/ 5181600 w 8674100"/>
                    <a:gd name="connsiteY20-2376" fmla="*/ 317500 h 6565900"/>
                    <a:gd name="connsiteX21-2377" fmla="*/ 4140200 w 8674100"/>
                    <a:gd name="connsiteY21-2378" fmla="*/ 838200 h 6565900"/>
                    <a:gd name="connsiteX22-2379" fmla="*/ 4953000 w 8674100"/>
                    <a:gd name="connsiteY22-2380" fmla="*/ 736600 h 6565900"/>
                    <a:gd name="connsiteX23-2381" fmla="*/ 6057900 w 8674100"/>
                    <a:gd name="connsiteY23-2382" fmla="*/ 901700 h 6565900"/>
                    <a:gd name="connsiteX24-2383" fmla="*/ 6972300 w 8674100"/>
                    <a:gd name="connsiteY24-2384" fmla="*/ 901700 h 6565900"/>
                    <a:gd name="connsiteX25-2385" fmla="*/ 7569200 w 8674100"/>
                    <a:gd name="connsiteY25-2386" fmla="*/ 736600 h 6565900"/>
                    <a:gd name="connsiteX26-2387" fmla="*/ 6743700 w 8674100"/>
                    <a:gd name="connsiteY26-2388" fmla="*/ 1066800 h 6565900"/>
                    <a:gd name="connsiteX27-2389" fmla="*/ 5740400 w 8674100"/>
                    <a:gd name="connsiteY27-2390" fmla="*/ 1130300 h 6565900"/>
                    <a:gd name="connsiteX28-2391" fmla="*/ 6540500 w 8674100"/>
                    <a:gd name="connsiteY28-2392" fmla="*/ 1358900 h 6565900"/>
                    <a:gd name="connsiteX29-2393" fmla="*/ 7150100 w 8674100"/>
                    <a:gd name="connsiteY29-2394" fmla="*/ 1689100 h 6565900"/>
                    <a:gd name="connsiteX30-2395" fmla="*/ 7810500 w 8674100"/>
                    <a:gd name="connsiteY30-2396" fmla="*/ 1943100 h 6565900"/>
                    <a:gd name="connsiteX31-2397" fmla="*/ 8674100 w 8674100"/>
                    <a:gd name="connsiteY31-2398" fmla="*/ 2044700 h 6565900"/>
                    <a:gd name="connsiteX32-2399" fmla="*/ 7937500 w 8674100"/>
                    <a:gd name="connsiteY32-2400" fmla="*/ 2159000 h 6565900"/>
                    <a:gd name="connsiteX33-2401" fmla="*/ 7353300 w 8674100"/>
                    <a:gd name="connsiteY33-2402" fmla="*/ 2120900 h 6565900"/>
                    <a:gd name="connsiteX34-2403" fmla="*/ 7747000 w 8674100"/>
                    <a:gd name="connsiteY34-2404" fmla="*/ 2425700 h 6565900"/>
                    <a:gd name="connsiteX35-2405" fmla="*/ 8369300 w 8674100"/>
                    <a:gd name="connsiteY35-2406" fmla="*/ 3200400 h 6565900"/>
                    <a:gd name="connsiteX36-2407" fmla="*/ 8661400 w 8674100"/>
                    <a:gd name="connsiteY36-2408" fmla="*/ 4127500 h 6565900"/>
                    <a:gd name="connsiteX37-2409" fmla="*/ 8483600 w 8674100"/>
                    <a:gd name="connsiteY37-2410" fmla="*/ 3746500 h 6565900"/>
                    <a:gd name="connsiteX38-2411" fmla="*/ 7962900 w 8674100"/>
                    <a:gd name="connsiteY38-2412" fmla="*/ 3213100 h 6565900"/>
                    <a:gd name="connsiteX39-2413" fmla="*/ 7556500 w 8674100"/>
                    <a:gd name="connsiteY39-2414" fmla="*/ 3022600 h 6565900"/>
                    <a:gd name="connsiteX40-2415" fmla="*/ 7861300 w 8674100"/>
                    <a:gd name="connsiteY40-2416" fmla="*/ 3594100 h 6565900"/>
                    <a:gd name="connsiteX41-2417" fmla="*/ 8051800 w 8674100"/>
                    <a:gd name="connsiteY41-2418" fmla="*/ 4216400 h 6565900"/>
                    <a:gd name="connsiteX42-2419" fmla="*/ 7962900 w 8674100"/>
                    <a:gd name="connsiteY42-2420" fmla="*/ 5321300 h 6565900"/>
                    <a:gd name="connsiteX43-2421" fmla="*/ 7810500 w 8674100"/>
                    <a:gd name="connsiteY43-2422" fmla="*/ 4521200 h 6565900"/>
                    <a:gd name="connsiteX44-2423" fmla="*/ 7416800 w 8674100"/>
                    <a:gd name="connsiteY44-2424" fmla="*/ 3784600 h 6565900"/>
                    <a:gd name="connsiteX45-2425" fmla="*/ 7340600 w 8674100"/>
                    <a:gd name="connsiteY45-2426" fmla="*/ 3962400 h 6565900"/>
                    <a:gd name="connsiteX46-2427" fmla="*/ 7327900 w 8674100"/>
                    <a:gd name="connsiteY46-2428" fmla="*/ 4648200 h 6565900"/>
                    <a:gd name="connsiteX47-2429" fmla="*/ 7442200 w 8674100"/>
                    <a:gd name="connsiteY47-2430" fmla="*/ 5219700 h 6565900"/>
                    <a:gd name="connsiteX48-2431" fmla="*/ 7861300 w 8674100"/>
                    <a:gd name="connsiteY48-2432" fmla="*/ 6096000 h 6565900"/>
                    <a:gd name="connsiteX49-2433" fmla="*/ 7518400 w 8674100"/>
                    <a:gd name="connsiteY49-2434" fmla="*/ 5816600 h 6565900"/>
                    <a:gd name="connsiteX50-2435" fmla="*/ 7277100 w 8674100"/>
                    <a:gd name="connsiteY50-2436" fmla="*/ 5524500 h 6565900"/>
                    <a:gd name="connsiteX51-2437" fmla="*/ 7226300 w 8674100"/>
                    <a:gd name="connsiteY51-2438" fmla="*/ 5981700 h 6565900"/>
                    <a:gd name="connsiteX52-2439" fmla="*/ 7035800 w 8674100"/>
                    <a:gd name="connsiteY52-2440" fmla="*/ 6565900 h 6565900"/>
                    <a:gd name="connsiteX53-2441" fmla="*/ 7073900 w 8674100"/>
                    <a:gd name="connsiteY53-2442" fmla="*/ 5981700 h 6565900"/>
                    <a:gd name="connsiteX54-2443" fmla="*/ 7023100 w 8674100"/>
                    <a:gd name="connsiteY54-2444" fmla="*/ 5676900 h 6565900"/>
                    <a:gd name="connsiteX55-2445" fmla="*/ 6819900 w 8674100"/>
                    <a:gd name="connsiteY55-2446" fmla="*/ 6146800 h 6565900"/>
                    <a:gd name="connsiteX56-2447" fmla="*/ 6311900 w 8674100"/>
                    <a:gd name="connsiteY56-2448" fmla="*/ 6540500 h 6565900"/>
                    <a:gd name="connsiteX57-2449" fmla="*/ 6515100 w 8674100"/>
                    <a:gd name="connsiteY57-2450" fmla="*/ 6223000 h 6565900"/>
                    <a:gd name="connsiteX58-2451" fmla="*/ 6565900 w 8674100"/>
                    <a:gd name="connsiteY58-2452" fmla="*/ 5867400 h 6565900"/>
                    <a:gd name="connsiteX59-2453" fmla="*/ 6680200 w 8674100"/>
                    <a:gd name="connsiteY59-2454" fmla="*/ 5486400 h 6565900"/>
                    <a:gd name="connsiteX60-2455" fmla="*/ 6502400 w 8674100"/>
                    <a:gd name="connsiteY60-2456" fmla="*/ 5727700 h 6565900"/>
                    <a:gd name="connsiteX61-2457" fmla="*/ 6299200 w 8674100"/>
                    <a:gd name="connsiteY61-2458" fmla="*/ 5842000 h 6565900"/>
                    <a:gd name="connsiteX62-2459" fmla="*/ 6604000 w 8674100"/>
                    <a:gd name="connsiteY62-2460" fmla="*/ 5461000 h 6565900"/>
                    <a:gd name="connsiteX63-2461" fmla="*/ 6731000 w 8674100"/>
                    <a:gd name="connsiteY63-2462" fmla="*/ 4381500 h 6565900"/>
                    <a:gd name="connsiteX64-2463" fmla="*/ 6642100 w 8674100"/>
                    <a:gd name="connsiteY64-2464" fmla="*/ 3949700 h 6565900"/>
                    <a:gd name="connsiteX65-2465" fmla="*/ 6451600 w 8674100"/>
                    <a:gd name="connsiteY65-2466" fmla="*/ 4318000 h 6565900"/>
                    <a:gd name="connsiteX66-2467" fmla="*/ 6337300 w 8674100"/>
                    <a:gd name="connsiteY66-2468" fmla="*/ 4419600 h 6565900"/>
                    <a:gd name="connsiteX67-2469" fmla="*/ 6388100 w 8674100"/>
                    <a:gd name="connsiteY67-2470" fmla="*/ 3759200 h 6565900"/>
                    <a:gd name="connsiteX68-2471" fmla="*/ 6375400 w 8674100"/>
                    <a:gd name="connsiteY68-2472" fmla="*/ 3327400 h 6565900"/>
                    <a:gd name="connsiteX69-2473" fmla="*/ 6019800 w 8674100"/>
                    <a:gd name="connsiteY69-2474" fmla="*/ 3200400 h 6565900"/>
                    <a:gd name="connsiteX70-2475" fmla="*/ 5626100 w 8674100"/>
                    <a:gd name="connsiteY70-2476" fmla="*/ 3213100 h 6565900"/>
                    <a:gd name="connsiteX71-2477" fmla="*/ 5562600 w 8674100"/>
                    <a:gd name="connsiteY71-2478" fmla="*/ 3860800 h 6565900"/>
                    <a:gd name="connsiteX72-2479" fmla="*/ 5702300 w 8674100"/>
                    <a:gd name="connsiteY72-2480" fmla="*/ 4546600 h 6565900"/>
                    <a:gd name="connsiteX73-2481" fmla="*/ 5372100 w 8674100"/>
                    <a:gd name="connsiteY73-2482" fmla="*/ 3987800 h 6565900"/>
                    <a:gd name="connsiteX74-2483" fmla="*/ 5283200 w 8674100"/>
                    <a:gd name="connsiteY74-2484" fmla="*/ 3670300 h 6565900"/>
                    <a:gd name="connsiteX75-2485" fmla="*/ 4724400 w 8674100"/>
                    <a:gd name="connsiteY75-2486" fmla="*/ 4533900 h 6565900"/>
                    <a:gd name="connsiteX76-2487" fmla="*/ 4229100 w 8674100"/>
                    <a:gd name="connsiteY76-2488" fmla="*/ 5105400 h 6565900"/>
                    <a:gd name="connsiteX77-2489" fmla="*/ 4737100 w 8674100"/>
                    <a:gd name="connsiteY77-2490" fmla="*/ 4000500 h 6565900"/>
                    <a:gd name="connsiteX78-2491" fmla="*/ 4864100 w 8674100"/>
                    <a:gd name="connsiteY78-2492" fmla="*/ 3378200 h 6565900"/>
                    <a:gd name="connsiteX79-2493" fmla="*/ 4038600 w 8674100"/>
                    <a:gd name="connsiteY79-2494" fmla="*/ 4152900 h 6565900"/>
                    <a:gd name="connsiteX80-2495" fmla="*/ 2882900 w 8674100"/>
                    <a:gd name="connsiteY80-2496" fmla="*/ 4749800 h 6565900"/>
                    <a:gd name="connsiteX81-2497" fmla="*/ 2374900 w 8674100"/>
                    <a:gd name="connsiteY81-2498" fmla="*/ 4927600 h 6565900"/>
                    <a:gd name="connsiteX82-2499" fmla="*/ 2400300 w 8674100"/>
                    <a:gd name="connsiteY82-2500" fmla="*/ 5435600 h 6565900"/>
                    <a:gd name="connsiteX83-2501" fmla="*/ 2578100 w 8674100"/>
                    <a:gd name="connsiteY83-2502" fmla="*/ 6057900 h 6565900"/>
                    <a:gd name="connsiteX84-2503" fmla="*/ 368300 w 8674100"/>
                    <a:gd name="connsiteY84-2504" fmla="*/ 6184900 h 6565900"/>
                    <a:gd name="connsiteX0-2505" fmla="*/ 2578100 w 8674100"/>
                    <a:gd name="connsiteY0-2506" fmla="*/ 6057900 h 6565900"/>
                    <a:gd name="connsiteX1-2507" fmla="*/ 482600 w 8674100"/>
                    <a:gd name="connsiteY1-2508" fmla="*/ 4584700 h 6565900"/>
                    <a:gd name="connsiteX2-2509" fmla="*/ 0 w 8674100"/>
                    <a:gd name="connsiteY2-2510" fmla="*/ 4800600 h 6565900"/>
                    <a:gd name="connsiteX3-2511" fmla="*/ 342900 w 8674100"/>
                    <a:gd name="connsiteY3-2512" fmla="*/ 4495800 h 6565900"/>
                    <a:gd name="connsiteX4-2513" fmla="*/ 838200 w 8674100"/>
                    <a:gd name="connsiteY4-2514" fmla="*/ 3594100 h 6565900"/>
                    <a:gd name="connsiteX5-2515" fmla="*/ 1079500 w 8674100"/>
                    <a:gd name="connsiteY5-2516" fmla="*/ 2857500 h 6565900"/>
                    <a:gd name="connsiteX6-2517" fmla="*/ 1485900 w 8674100"/>
                    <a:gd name="connsiteY6-2518" fmla="*/ 2260600 h 6565900"/>
                    <a:gd name="connsiteX7-2519" fmla="*/ 1943100 w 8674100"/>
                    <a:gd name="connsiteY7-2520" fmla="*/ 1955800 h 6565900"/>
                    <a:gd name="connsiteX8-2521" fmla="*/ 1955800 w 8674100"/>
                    <a:gd name="connsiteY8-2522" fmla="*/ 1562100 h 6565900"/>
                    <a:gd name="connsiteX9-2523" fmla="*/ 2222500 w 8674100"/>
                    <a:gd name="connsiteY9-2524" fmla="*/ 889000 h 6565900"/>
                    <a:gd name="connsiteX10-2525" fmla="*/ 2133600 w 8674100"/>
                    <a:gd name="connsiteY10-2526" fmla="*/ 1295400 h 6565900"/>
                    <a:gd name="connsiteX11-2527" fmla="*/ 2159000 w 8674100"/>
                    <a:gd name="connsiteY11-2528" fmla="*/ 1638300 h 6565900"/>
                    <a:gd name="connsiteX12-2529" fmla="*/ 2349500 w 8674100"/>
                    <a:gd name="connsiteY12-2530" fmla="*/ 1066800 h 6565900"/>
                    <a:gd name="connsiteX13-2531" fmla="*/ 2806700 w 8674100"/>
                    <a:gd name="connsiteY13-2532" fmla="*/ 520700 h 6565900"/>
                    <a:gd name="connsiteX14-2533" fmla="*/ 2603500 w 8674100"/>
                    <a:gd name="connsiteY14-2534" fmla="*/ 914400 h 6565900"/>
                    <a:gd name="connsiteX15-2535" fmla="*/ 2489200 w 8674100"/>
                    <a:gd name="connsiteY15-2536" fmla="*/ 1435100 h 6565900"/>
                    <a:gd name="connsiteX16-2537" fmla="*/ 2933700 w 8674100"/>
                    <a:gd name="connsiteY16-2538" fmla="*/ 711200 h 6565900"/>
                    <a:gd name="connsiteX17-2539" fmla="*/ 3759200 w 8674100"/>
                    <a:gd name="connsiteY17-2540" fmla="*/ 381000 h 6565900"/>
                    <a:gd name="connsiteX18-2541" fmla="*/ 4762500 w 8674100"/>
                    <a:gd name="connsiteY18-2542" fmla="*/ 228600 h 6565900"/>
                    <a:gd name="connsiteX19-2543" fmla="*/ 5753100 w 8674100"/>
                    <a:gd name="connsiteY19-2544" fmla="*/ 0 h 6565900"/>
                    <a:gd name="connsiteX20-2545" fmla="*/ 5181600 w 8674100"/>
                    <a:gd name="connsiteY20-2546" fmla="*/ 317500 h 6565900"/>
                    <a:gd name="connsiteX21-2547" fmla="*/ 4140200 w 8674100"/>
                    <a:gd name="connsiteY21-2548" fmla="*/ 838200 h 6565900"/>
                    <a:gd name="connsiteX22-2549" fmla="*/ 4953000 w 8674100"/>
                    <a:gd name="connsiteY22-2550" fmla="*/ 736600 h 6565900"/>
                    <a:gd name="connsiteX23-2551" fmla="*/ 6057900 w 8674100"/>
                    <a:gd name="connsiteY23-2552" fmla="*/ 901700 h 6565900"/>
                    <a:gd name="connsiteX24-2553" fmla="*/ 6972300 w 8674100"/>
                    <a:gd name="connsiteY24-2554" fmla="*/ 901700 h 6565900"/>
                    <a:gd name="connsiteX25-2555" fmla="*/ 7569200 w 8674100"/>
                    <a:gd name="connsiteY25-2556" fmla="*/ 736600 h 6565900"/>
                    <a:gd name="connsiteX26-2557" fmla="*/ 6743700 w 8674100"/>
                    <a:gd name="connsiteY26-2558" fmla="*/ 1066800 h 6565900"/>
                    <a:gd name="connsiteX27-2559" fmla="*/ 5740400 w 8674100"/>
                    <a:gd name="connsiteY27-2560" fmla="*/ 1130300 h 6565900"/>
                    <a:gd name="connsiteX28-2561" fmla="*/ 6540500 w 8674100"/>
                    <a:gd name="connsiteY28-2562" fmla="*/ 1358900 h 6565900"/>
                    <a:gd name="connsiteX29-2563" fmla="*/ 7150100 w 8674100"/>
                    <a:gd name="connsiteY29-2564" fmla="*/ 1689100 h 6565900"/>
                    <a:gd name="connsiteX30-2565" fmla="*/ 7810500 w 8674100"/>
                    <a:gd name="connsiteY30-2566" fmla="*/ 1943100 h 6565900"/>
                    <a:gd name="connsiteX31-2567" fmla="*/ 8674100 w 8674100"/>
                    <a:gd name="connsiteY31-2568" fmla="*/ 2044700 h 6565900"/>
                    <a:gd name="connsiteX32-2569" fmla="*/ 7937500 w 8674100"/>
                    <a:gd name="connsiteY32-2570" fmla="*/ 2159000 h 6565900"/>
                    <a:gd name="connsiteX33-2571" fmla="*/ 7353300 w 8674100"/>
                    <a:gd name="connsiteY33-2572" fmla="*/ 2120900 h 6565900"/>
                    <a:gd name="connsiteX34-2573" fmla="*/ 7747000 w 8674100"/>
                    <a:gd name="connsiteY34-2574" fmla="*/ 2425700 h 6565900"/>
                    <a:gd name="connsiteX35-2575" fmla="*/ 8369300 w 8674100"/>
                    <a:gd name="connsiteY35-2576" fmla="*/ 3200400 h 6565900"/>
                    <a:gd name="connsiteX36-2577" fmla="*/ 8661400 w 8674100"/>
                    <a:gd name="connsiteY36-2578" fmla="*/ 4127500 h 6565900"/>
                    <a:gd name="connsiteX37-2579" fmla="*/ 8483600 w 8674100"/>
                    <a:gd name="connsiteY37-2580" fmla="*/ 3746500 h 6565900"/>
                    <a:gd name="connsiteX38-2581" fmla="*/ 7962900 w 8674100"/>
                    <a:gd name="connsiteY38-2582" fmla="*/ 3213100 h 6565900"/>
                    <a:gd name="connsiteX39-2583" fmla="*/ 7556500 w 8674100"/>
                    <a:gd name="connsiteY39-2584" fmla="*/ 3022600 h 6565900"/>
                    <a:gd name="connsiteX40-2585" fmla="*/ 7861300 w 8674100"/>
                    <a:gd name="connsiteY40-2586" fmla="*/ 3594100 h 6565900"/>
                    <a:gd name="connsiteX41-2587" fmla="*/ 8051800 w 8674100"/>
                    <a:gd name="connsiteY41-2588" fmla="*/ 4216400 h 6565900"/>
                    <a:gd name="connsiteX42-2589" fmla="*/ 7962900 w 8674100"/>
                    <a:gd name="connsiteY42-2590" fmla="*/ 5321300 h 6565900"/>
                    <a:gd name="connsiteX43-2591" fmla="*/ 7810500 w 8674100"/>
                    <a:gd name="connsiteY43-2592" fmla="*/ 4521200 h 6565900"/>
                    <a:gd name="connsiteX44-2593" fmla="*/ 7416800 w 8674100"/>
                    <a:gd name="connsiteY44-2594" fmla="*/ 3784600 h 6565900"/>
                    <a:gd name="connsiteX45-2595" fmla="*/ 7340600 w 8674100"/>
                    <a:gd name="connsiteY45-2596" fmla="*/ 3962400 h 6565900"/>
                    <a:gd name="connsiteX46-2597" fmla="*/ 7327900 w 8674100"/>
                    <a:gd name="connsiteY46-2598" fmla="*/ 4648200 h 6565900"/>
                    <a:gd name="connsiteX47-2599" fmla="*/ 7442200 w 8674100"/>
                    <a:gd name="connsiteY47-2600" fmla="*/ 5219700 h 6565900"/>
                    <a:gd name="connsiteX48-2601" fmla="*/ 7861300 w 8674100"/>
                    <a:gd name="connsiteY48-2602" fmla="*/ 6096000 h 6565900"/>
                    <a:gd name="connsiteX49-2603" fmla="*/ 7518400 w 8674100"/>
                    <a:gd name="connsiteY49-2604" fmla="*/ 5816600 h 6565900"/>
                    <a:gd name="connsiteX50-2605" fmla="*/ 7277100 w 8674100"/>
                    <a:gd name="connsiteY50-2606" fmla="*/ 5524500 h 6565900"/>
                    <a:gd name="connsiteX51-2607" fmla="*/ 7226300 w 8674100"/>
                    <a:gd name="connsiteY51-2608" fmla="*/ 5981700 h 6565900"/>
                    <a:gd name="connsiteX52-2609" fmla="*/ 7035800 w 8674100"/>
                    <a:gd name="connsiteY52-2610" fmla="*/ 6565900 h 6565900"/>
                    <a:gd name="connsiteX53-2611" fmla="*/ 7073900 w 8674100"/>
                    <a:gd name="connsiteY53-2612" fmla="*/ 5981700 h 6565900"/>
                    <a:gd name="connsiteX54-2613" fmla="*/ 7023100 w 8674100"/>
                    <a:gd name="connsiteY54-2614" fmla="*/ 5676900 h 6565900"/>
                    <a:gd name="connsiteX55-2615" fmla="*/ 6819900 w 8674100"/>
                    <a:gd name="connsiteY55-2616" fmla="*/ 6146800 h 6565900"/>
                    <a:gd name="connsiteX56-2617" fmla="*/ 6311900 w 8674100"/>
                    <a:gd name="connsiteY56-2618" fmla="*/ 6540500 h 6565900"/>
                    <a:gd name="connsiteX57-2619" fmla="*/ 6515100 w 8674100"/>
                    <a:gd name="connsiteY57-2620" fmla="*/ 6223000 h 6565900"/>
                    <a:gd name="connsiteX58-2621" fmla="*/ 6565900 w 8674100"/>
                    <a:gd name="connsiteY58-2622" fmla="*/ 5867400 h 6565900"/>
                    <a:gd name="connsiteX59-2623" fmla="*/ 6680200 w 8674100"/>
                    <a:gd name="connsiteY59-2624" fmla="*/ 5486400 h 6565900"/>
                    <a:gd name="connsiteX60-2625" fmla="*/ 6502400 w 8674100"/>
                    <a:gd name="connsiteY60-2626" fmla="*/ 5727700 h 6565900"/>
                    <a:gd name="connsiteX61-2627" fmla="*/ 6299200 w 8674100"/>
                    <a:gd name="connsiteY61-2628" fmla="*/ 5842000 h 6565900"/>
                    <a:gd name="connsiteX62-2629" fmla="*/ 6604000 w 8674100"/>
                    <a:gd name="connsiteY62-2630" fmla="*/ 5461000 h 6565900"/>
                    <a:gd name="connsiteX63-2631" fmla="*/ 6731000 w 8674100"/>
                    <a:gd name="connsiteY63-2632" fmla="*/ 4381500 h 6565900"/>
                    <a:gd name="connsiteX64-2633" fmla="*/ 6642100 w 8674100"/>
                    <a:gd name="connsiteY64-2634" fmla="*/ 3949700 h 6565900"/>
                    <a:gd name="connsiteX65-2635" fmla="*/ 6451600 w 8674100"/>
                    <a:gd name="connsiteY65-2636" fmla="*/ 4318000 h 6565900"/>
                    <a:gd name="connsiteX66-2637" fmla="*/ 6337300 w 8674100"/>
                    <a:gd name="connsiteY66-2638" fmla="*/ 4419600 h 6565900"/>
                    <a:gd name="connsiteX67-2639" fmla="*/ 6388100 w 8674100"/>
                    <a:gd name="connsiteY67-2640" fmla="*/ 3759200 h 6565900"/>
                    <a:gd name="connsiteX68-2641" fmla="*/ 6375400 w 8674100"/>
                    <a:gd name="connsiteY68-2642" fmla="*/ 3327400 h 6565900"/>
                    <a:gd name="connsiteX69-2643" fmla="*/ 6019800 w 8674100"/>
                    <a:gd name="connsiteY69-2644" fmla="*/ 3200400 h 6565900"/>
                    <a:gd name="connsiteX70-2645" fmla="*/ 5626100 w 8674100"/>
                    <a:gd name="connsiteY70-2646" fmla="*/ 3213100 h 6565900"/>
                    <a:gd name="connsiteX71-2647" fmla="*/ 5562600 w 8674100"/>
                    <a:gd name="connsiteY71-2648" fmla="*/ 3860800 h 6565900"/>
                    <a:gd name="connsiteX72-2649" fmla="*/ 5702300 w 8674100"/>
                    <a:gd name="connsiteY72-2650" fmla="*/ 4546600 h 6565900"/>
                    <a:gd name="connsiteX73-2651" fmla="*/ 5372100 w 8674100"/>
                    <a:gd name="connsiteY73-2652" fmla="*/ 3987800 h 6565900"/>
                    <a:gd name="connsiteX74-2653" fmla="*/ 5283200 w 8674100"/>
                    <a:gd name="connsiteY74-2654" fmla="*/ 3670300 h 6565900"/>
                    <a:gd name="connsiteX75-2655" fmla="*/ 4724400 w 8674100"/>
                    <a:gd name="connsiteY75-2656" fmla="*/ 4533900 h 6565900"/>
                    <a:gd name="connsiteX76-2657" fmla="*/ 4229100 w 8674100"/>
                    <a:gd name="connsiteY76-2658" fmla="*/ 5105400 h 6565900"/>
                    <a:gd name="connsiteX77-2659" fmla="*/ 4737100 w 8674100"/>
                    <a:gd name="connsiteY77-2660" fmla="*/ 4000500 h 6565900"/>
                    <a:gd name="connsiteX78-2661" fmla="*/ 4864100 w 8674100"/>
                    <a:gd name="connsiteY78-2662" fmla="*/ 3378200 h 6565900"/>
                    <a:gd name="connsiteX79-2663" fmla="*/ 4038600 w 8674100"/>
                    <a:gd name="connsiteY79-2664" fmla="*/ 4152900 h 6565900"/>
                    <a:gd name="connsiteX80-2665" fmla="*/ 2882900 w 8674100"/>
                    <a:gd name="connsiteY80-2666" fmla="*/ 4749800 h 6565900"/>
                    <a:gd name="connsiteX81-2667" fmla="*/ 2374900 w 8674100"/>
                    <a:gd name="connsiteY81-2668" fmla="*/ 4927600 h 6565900"/>
                    <a:gd name="connsiteX82-2669" fmla="*/ 2400300 w 8674100"/>
                    <a:gd name="connsiteY82-2670" fmla="*/ 5435600 h 6565900"/>
                    <a:gd name="connsiteX83-2671" fmla="*/ 2578100 w 8674100"/>
                    <a:gd name="connsiteY83-2672" fmla="*/ 6057900 h 6565900"/>
                    <a:gd name="connsiteX0-2673" fmla="*/ 1594272 w 8674100"/>
                    <a:gd name="connsiteY0-2674" fmla="*/ 3564260 h 6565900"/>
                    <a:gd name="connsiteX1-2675" fmla="*/ 482600 w 8674100"/>
                    <a:gd name="connsiteY1-2676" fmla="*/ 4584700 h 6565900"/>
                    <a:gd name="connsiteX2-2677" fmla="*/ 0 w 8674100"/>
                    <a:gd name="connsiteY2-2678" fmla="*/ 4800600 h 6565900"/>
                    <a:gd name="connsiteX3-2679" fmla="*/ 342900 w 8674100"/>
                    <a:gd name="connsiteY3-2680" fmla="*/ 4495800 h 6565900"/>
                    <a:gd name="connsiteX4-2681" fmla="*/ 838200 w 8674100"/>
                    <a:gd name="connsiteY4-2682" fmla="*/ 3594100 h 6565900"/>
                    <a:gd name="connsiteX5-2683" fmla="*/ 1079500 w 8674100"/>
                    <a:gd name="connsiteY5-2684" fmla="*/ 2857500 h 6565900"/>
                    <a:gd name="connsiteX6-2685" fmla="*/ 1485900 w 8674100"/>
                    <a:gd name="connsiteY6-2686" fmla="*/ 2260600 h 6565900"/>
                    <a:gd name="connsiteX7-2687" fmla="*/ 1943100 w 8674100"/>
                    <a:gd name="connsiteY7-2688" fmla="*/ 1955800 h 6565900"/>
                    <a:gd name="connsiteX8-2689" fmla="*/ 1955800 w 8674100"/>
                    <a:gd name="connsiteY8-2690" fmla="*/ 1562100 h 6565900"/>
                    <a:gd name="connsiteX9-2691" fmla="*/ 2222500 w 8674100"/>
                    <a:gd name="connsiteY9-2692" fmla="*/ 889000 h 6565900"/>
                    <a:gd name="connsiteX10-2693" fmla="*/ 2133600 w 8674100"/>
                    <a:gd name="connsiteY10-2694" fmla="*/ 1295400 h 6565900"/>
                    <a:gd name="connsiteX11-2695" fmla="*/ 2159000 w 8674100"/>
                    <a:gd name="connsiteY11-2696" fmla="*/ 1638300 h 6565900"/>
                    <a:gd name="connsiteX12-2697" fmla="*/ 2349500 w 8674100"/>
                    <a:gd name="connsiteY12-2698" fmla="*/ 1066800 h 6565900"/>
                    <a:gd name="connsiteX13-2699" fmla="*/ 2806700 w 8674100"/>
                    <a:gd name="connsiteY13-2700" fmla="*/ 520700 h 6565900"/>
                    <a:gd name="connsiteX14-2701" fmla="*/ 2603500 w 8674100"/>
                    <a:gd name="connsiteY14-2702" fmla="*/ 914400 h 6565900"/>
                    <a:gd name="connsiteX15-2703" fmla="*/ 2489200 w 8674100"/>
                    <a:gd name="connsiteY15-2704" fmla="*/ 1435100 h 6565900"/>
                    <a:gd name="connsiteX16-2705" fmla="*/ 2933700 w 8674100"/>
                    <a:gd name="connsiteY16-2706" fmla="*/ 711200 h 6565900"/>
                    <a:gd name="connsiteX17-2707" fmla="*/ 3759200 w 8674100"/>
                    <a:gd name="connsiteY17-2708" fmla="*/ 381000 h 6565900"/>
                    <a:gd name="connsiteX18-2709" fmla="*/ 4762500 w 8674100"/>
                    <a:gd name="connsiteY18-2710" fmla="*/ 228600 h 6565900"/>
                    <a:gd name="connsiteX19-2711" fmla="*/ 5753100 w 8674100"/>
                    <a:gd name="connsiteY19-2712" fmla="*/ 0 h 6565900"/>
                    <a:gd name="connsiteX20-2713" fmla="*/ 5181600 w 8674100"/>
                    <a:gd name="connsiteY20-2714" fmla="*/ 317500 h 6565900"/>
                    <a:gd name="connsiteX21-2715" fmla="*/ 4140200 w 8674100"/>
                    <a:gd name="connsiteY21-2716" fmla="*/ 838200 h 6565900"/>
                    <a:gd name="connsiteX22-2717" fmla="*/ 4953000 w 8674100"/>
                    <a:gd name="connsiteY22-2718" fmla="*/ 736600 h 6565900"/>
                    <a:gd name="connsiteX23-2719" fmla="*/ 6057900 w 8674100"/>
                    <a:gd name="connsiteY23-2720" fmla="*/ 901700 h 6565900"/>
                    <a:gd name="connsiteX24-2721" fmla="*/ 6972300 w 8674100"/>
                    <a:gd name="connsiteY24-2722" fmla="*/ 901700 h 6565900"/>
                    <a:gd name="connsiteX25-2723" fmla="*/ 7569200 w 8674100"/>
                    <a:gd name="connsiteY25-2724" fmla="*/ 736600 h 6565900"/>
                    <a:gd name="connsiteX26-2725" fmla="*/ 6743700 w 8674100"/>
                    <a:gd name="connsiteY26-2726" fmla="*/ 1066800 h 6565900"/>
                    <a:gd name="connsiteX27-2727" fmla="*/ 5740400 w 8674100"/>
                    <a:gd name="connsiteY27-2728" fmla="*/ 1130300 h 6565900"/>
                    <a:gd name="connsiteX28-2729" fmla="*/ 6540500 w 8674100"/>
                    <a:gd name="connsiteY28-2730" fmla="*/ 1358900 h 6565900"/>
                    <a:gd name="connsiteX29-2731" fmla="*/ 7150100 w 8674100"/>
                    <a:gd name="connsiteY29-2732" fmla="*/ 1689100 h 6565900"/>
                    <a:gd name="connsiteX30-2733" fmla="*/ 7810500 w 8674100"/>
                    <a:gd name="connsiteY30-2734" fmla="*/ 1943100 h 6565900"/>
                    <a:gd name="connsiteX31-2735" fmla="*/ 8674100 w 8674100"/>
                    <a:gd name="connsiteY31-2736" fmla="*/ 2044700 h 6565900"/>
                    <a:gd name="connsiteX32-2737" fmla="*/ 7937500 w 8674100"/>
                    <a:gd name="connsiteY32-2738" fmla="*/ 2159000 h 6565900"/>
                    <a:gd name="connsiteX33-2739" fmla="*/ 7353300 w 8674100"/>
                    <a:gd name="connsiteY33-2740" fmla="*/ 2120900 h 6565900"/>
                    <a:gd name="connsiteX34-2741" fmla="*/ 7747000 w 8674100"/>
                    <a:gd name="connsiteY34-2742" fmla="*/ 2425700 h 6565900"/>
                    <a:gd name="connsiteX35-2743" fmla="*/ 8369300 w 8674100"/>
                    <a:gd name="connsiteY35-2744" fmla="*/ 3200400 h 6565900"/>
                    <a:gd name="connsiteX36-2745" fmla="*/ 8661400 w 8674100"/>
                    <a:gd name="connsiteY36-2746" fmla="*/ 4127500 h 6565900"/>
                    <a:gd name="connsiteX37-2747" fmla="*/ 8483600 w 8674100"/>
                    <a:gd name="connsiteY37-2748" fmla="*/ 3746500 h 6565900"/>
                    <a:gd name="connsiteX38-2749" fmla="*/ 7962900 w 8674100"/>
                    <a:gd name="connsiteY38-2750" fmla="*/ 3213100 h 6565900"/>
                    <a:gd name="connsiteX39-2751" fmla="*/ 7556500 w 8674100"/>
                    <a:gd name="connsiteY39-2752" fmla="*/ 3022600 h 6565900"/>
                    <a:gd name="connsiteX40-2753" fmla="*/ 7861300 w 8674100"/>
                    <a:gd name="connsiteY40-2754" fmla="*/ 3594100 h 6565900"/>
                    <a:gd name="connsiteX41-2755" fmla="*/ 8051800 w 8674100"/>
                    <a:gd name="connsiteY41-2756" fmla="*/ 4216400 h 6565900"/>
                    <a:gd name="connsiteX42-2757" fmla="*/ 7962900 w 8674100"/>
                    <a:gd name="connsiteY42-2758" fmla="*/ 5321300 h 6565900"/>
                    <a:gd name="connsiteX43-2759" fmla="*/ 7810500 w 8674100"/>
                    <a:gd name="connsiteY43-2760" fmla="*/ 4521200 h 6565900"/>
                    <a:gd name="connsiteX44-2761" fmla="*/ 7416800 w 8674100"/>
                    <a:gd name="connsiteY44-2762" fmla="*/ 3784600 h 6565900"/>
                    <a:gd name="connsiteX45-2763" fmla="*/ 7340600 w 8674100"/>
                    <a:gd name="connsiteY45-2764" fmla="*/ 3962400 h 6565900"/>
                    <a:gd name="connsiteX46-2765" fmla="*/ 7327900 w 8674100"/>
                    <a:gd name="connsiteY46-2766" fmla="*/ 4648200 h 6565900"/>
                    <a:gd name="connsiteX47-2767" fmla="*/ 7442200 w 8674100"/>
                    <a:gd name="connsiteY47-2768" fmla="*/ 5219700 h 6565900"/>
                    <a:gd name="connsiteX48-2769" fmla="*/ 7861300 w 8674100"/>
                    <a:gd name="connsiteY48-2770" fmla="*/ 6096000 h 6565900"/>
                    <a:gd name="connsiteX49-2771" fmla="*/ 7518400 w 8674100"/>
                    <a:gd name="connsiteY49-2772" fmla="*/ 5816600 h 6565900"/>
                    <a:gd name="connsiteX50-2773" fmla="*/ 7277100 w 8674100"/>
                    <a:gd name="connsiteY50-2774" fmla="*/ 5524500 h 6565900"/>
                    <a:gd name="connsiteX51-2775" fmla="*/ 7226300 w 8674100"/>
                    <a:gd name="connsiteY51-2776" fmla="*/ 5981700 h 6565900"/>
                    <a:gd name="connsiteX52-2777" fmla="*/ 7035800 w 8674100"/>
                    <a:gd name="connsiteY52-2778" fmla="*/ 6565900 h 6565900"/>
                    <a:gd name="connsiteX53-2779" fmla="*/ 7073900 w 8674100"/>
                    <a:gd name="connsiteY53-2780" fmla="*/ 5981700 h 6565900"/>
                    <a:gd name="connsiteX54-2781" fmla="*/ 7023100 w 8674100"/>
                    <a:gd name="connsiteY54-2782" fmla="*/ 5676900 h 6565900"/>
                    <a:gd name="connsiteX55-2783" fmla="*/ 6819900 w 8674100"/>
                    <a:gd name="connsiteY55-2784" fmla="*/ 6146800 h 6565900"/>
                    <a:gd name="connsiteX56-2785" fmla="*/ 6311900 w 8674100"/>
                    <a:gd name="connsiteY56-2786" fmla="*/ 6540500 h 6565900"/>
                    <a:gd name="connsiteX57-2787" fmla="*/ 6515100 w 8674100"/>
                    <a:gd name="connsiteY57-2788" fmla="*/ 6223000 h 6565900"/>
                    <a:gd name="connsiteX58-2789" fmla="*/ 6565900 w 8674100"/>
                    <a:gd name="connsiteY58-2790" fmla="*/ 5867400 h 6565900"/>
                    <a:gd name="connsiteX59-2791" fmla="*/ 6680200 w 8674100"/>
                    <a:gd name="connsiteY59-2792" fmla="*/ 5486400 h 6565900"/>
                    <a:gd name="connsiteX60-2793" fmla="*/ 6502400 w 8674100"/>
                    <a:gd name="connsiteY60-2794" fmla="*/ 5727700 h 6565900"/>
                    <a:gd name="connsiteX61-2795" fmla="*/ 6299200 w 8674100"/>
                    <a:gd name="connsiteY61-2796" fmla="*/ 5842000 h 6565900"/>
                    <a:gd name="connsiteX62-2797" fmla="*/ 6604000 w 8674100"/>
                    <a:gd name="connsiteY62-2798" fmla="*/ 5461000 h 6565900"/>
                    <a:gd name="connsiteX63-2799" fmla="*/ 6731000 w 8674100"/>
                    <a:gd name="connsiteY63-2800" fmla="*/ 4381500 h 6565900"/>
                    <a:gd name="connsiteX64-2801" fmla="*/ 6642100 w 8674100"/>
                    <a:gd name="connsiteY64-2802" fmla="*/ 3949700 h 6565900"/>
                    <a:gd name="connsiteX65-2803" fmla="*/ 6451600 w 8674100"/>
                    <a:gd name="connsiteY65-2804" fmla="*/ 4318000 h 6565900"/>
                    <a:gd name="connsiteX66-2805" fmla="*/ 6337300 w 8674100"/>
                    <a:gd name="connsiteY66-2806" fmla="*/ 4419600 h 6565900"/>
                    <a:gd name="connsiteX67-2807" fmla="*/ 6388100 w 8674100"/>
                    <a:gd name="connsiteY67-2808" fmla="*/ 3759200 h 6565900"/>
                    <a:gd name="connsiteX68-2809" fmla="*/ 6375400 w 8674100"/>
                    <a:gd name="connsiteY68-2810" fmla="*/ 3327400 h 6565900"/>
                    <a:gd name="connsiteX69-2811" fmla="*/ 6019800 w 8674100"/>
                    <a:gd name="connsiteY69-2812" fmla="*/ 3200400 h 6565900"/>
                    <a:gd name="connsiteX70-2813" fmla="*/ 5626100 w 8674100"/>
                    <a:gd name="connsiteY70-2814" fmla="*/ 3213100 h 6565900"/>
                    <a:gd name="connsiteX71-2815" fmla="*/ 5562600 w 8674100"/>
                    <a:gd name="connsiteY71-2816" fmla="*/ 3860800 h 6565900"/>
                    <a:gd name="connsiteX72-2817" fmla="*/ 5702300 w 8674100"/>
                    <a:gd name="connsiteY72-2818" fmla="*/ 4546600 h 6565900"/>
                    <a:gd name="connsiteX73-2819" fmla="*/ 5372100 w 8674100"/>
                    <a:gd name="connsiteY73-2820" fmla="*/ 3987800 h 6565900"/>
                    <a:gd name="connsiteX74-2821" fmla="*/ 5283200 w 8674100"/>
                    <a:gd name="connsiteY74-2822" fmla="*/ 3670300 h 6565900"/>
                    <a:gd name="connsiteX75-2823" fmla="*/ 4724400 w 8674100"/>
                    <a:gd name="connsiteY75-2824" fmla="*/ 4533900 h 6565900"/>
                    <a:gd name="connsiteX76-2825" fmla="*/ 4229100 w 8674100"/>
                    <a:gd name="connsiteY76-2826" fmla="*/ 5105400 h 6565900"/>
                    <a:gd name="connsiteX77-2827" fmla="*/ 4737100 w 8674100"/>
                    <a:gd name="connsiteY77-2828" fmla="*/ 4000500 h 6565900"/>
                    <a:gd name="connsiteX78-2829" fmla="*/ 4864100 w 8674100"/>
                    <a:gd name="connsiteY78-2830" fmla="*/ 3378200 h 6565900"/>
                    <a:gd name="connsiteX79-2831" fmla="*/ 4038600 w 8674100"/>
                    <a:gd name="connsiteY79-2832" fmla="*/ 4152900 h 6565900"/>
                    <a:gd name="connsiteX80-2833" fmla="*/ 2882900 w 8674100"/>
                    <a:gd name="connsiteY80-2834" fmla="*/ 4749800 h 6565900"/>
                    <a:gd name="connsiteX81-2835" fmla="*/ 2374900 w 8674100"/>
                    <a:gd name="connsiteY81-2836" fmla="*/ 4927600 h 6565900"/>
                    <a:gd name="connsiteX82-2837" fmla="*/ 2400300 w 8674100"/>
                    <a:gd name="connsiteY82-2838" fmla="*/ 5435600 h 6565900"/>
                    <a:gd name="connsiteX83-2839" fmla="*/ 1594272 w 8674100"/>
                    <a:gd name="connsiteY83-2840" fmla="*/ 3564260 h 6565900"/>
                    <a:gd name="connsiteX0-2841" fmla="*/ 1378248 w 8674100"/>
                    <a:gd name="connsiteY0-2842" fmla="*/ 3132212 h 6565900"/>
                    <a:gd name="connsiteX1-2843" fmla="*/ 482600 w 8674100"/>
                    <a:gd name="connsiteY1-2844" fmla="*/ 4584700 h 6565900"/>
                    <a:gd name="connsiteX2-2845" fmla="*/ 0 w 8674100"/>
                    <a:gd name="connsiteY2-2846" fmla="*/ 4800600 h 6565900"/>
                    <a:gd name="connsiteX3-2847" fmla="*/ 342900 w 8674100"/>
                    <a:gd name="connsiteY3-2848" fmla="*/ 4495800 h 6565900"/>
                    <a:gd name="connsiteX4-2849" fmla="*/ 838200 w 8674100"/>
                    <a:gd name="connsiteY4-2850" fmla="*/ 3594100 h 6565900"/>
                    <a:gd name="connsiteX5-2851" fmla="*/ 1079500 w 8674100"/>
                    <a:gd name="connsiteY5-2852" fmla="*/ 2857500 h 6565900"/>
                    <a:gd name="connsiteX6-2853" fmla="*/ 1485900 w 8674100"/>
                    <a:gd name="connsiteY6-2854" fmla="*/ 2260600 h 6565900"/>
                    <a:gd name="connsiteX7-2855" fmla="*/ 1943100 w 8674100"/>
                    <a:gd name="connsiteY7-2856" fmla="*/ 1955800 h 6565900"/>
                    <a:gd name="connsiteX8-2857" fmla="*/ 1955800 w 8674100"/>
                    <a:gd name="connsiteY8-2858" fmla="*/ 1562100 h 6565900"/>
                    <a:gd name="connsiteX9-2859" fmla="*/ 2222500 w 8674100"/>
                    <a:gd name="connsiteY9-2860" fmla="*/ 889000 h 6565900"/>
                    <a:gd name="connsiteX10-2861" fmla="*/ 2133600 w 8674100"/>
                    <a:gd name="connsiteY10-2862" fmla="*/ 1295400 h 6565900"/>
                    <a:gd name="connsiteX11-2863" fmla="*/ 2159000 w 8674100"/>
                    <a:gd name="connsiteY11-2864" fmla="*/ 1638300 h 6565900"/>
                    <a:gd name="connsiteX12-2865" fmla="*/ 2349500 w 8674100"/>
                    <a:gd name="connsiteY12-2866" fmla="*/ 1066800 h 6565900"/>
                    <a:gd name="connsiteX13-2867" fmla="*/ 2806700 w 8674100"/>
                    <a:gd name="connsiteY13-2868" fmla="*/ 520700 h 6565900"/>
                    <a:gd name="connsiteX14-2869" fmla="*/ 2603500 w 8674100"/>
                    <a:gd name="connsiteY14-2870" fmla="*/ 914400 h 6565900"/>
                    <a:gd name="connsiteX15-2871" fmla="*/ 2489200 w 8674100"/>
                    <a:gd name="connsiteY15-2872" fmla="*/ 1435100 h 6565900"/>
                    <a:gd name="connsiteX16-2873" fmla="*/ 2933700 w 8674100"/>
                    <a:gd name="connsiteY16-2874" fmla="*/ 711200 h 6565900"/>
                    <a:gd name="connsiteX17-2875" fmla="*/ 3759200 w 8674100"/>
                    <a:gd name="connsiteY17-2876" fmla="*/ 381000 h 6565900"/>
                    <a:gd name="connsiteX18-2877" fmla="*/ 4762500 w 8674100"/>
                    <a:gd name="connsiteY18-2878" fmla="*/ 228600 h 6565900"/>
                    <a:gd name="connsiteX19-2879" fmla="*/ 5753100 w 8674100"/>
                    <a:gd name="connsiteY19-2880" fmla="*/ 0 h 6565900"/>
                    <a:gd name="connsiteX20-2881" fmla="*/ 5181600 w 8674100"/>
                    <a:gd name="connsiteY20-2882" fmla="*/ 317500 h 6565900"/>
                    <a:gd name="connsiteX21-2883" fmla="*/ 4140200 w 8674100"/>
                    <a:gd name="connsiteY21-2884" fmla="*/ 838200 h 6565900"/>
                    <a:gd name="connsiteX22-2885" fmla="*/ 4953000 w 8674100"/>
                    <a:gd name="connsiteY22-2886" fmla="*/ 736600 h 6565900"/>
                    <a:gd name="connsiteX23-2887" fmla="*/ 6057900 w 8674100"/>
                    <a:gd name="connsiteY23-2888" fmla="*/ 901700 h 6565900"/>
                    <a:gd name="connsiteX24-2889" fmla="*/ 6972300 w 8674100"/>
                    <a:gd name="connsiteY24-2890" fmla="*/ 901700 h 6565900"/>
                    <a:gd name="connsiteX25-2891" fmla="*/ 7569200 w 8674100"/>
                    <a:gd name="connsiteY25-2892" fmla="*/ 736600 h 6565900"/>
                    <a:gd name="connsiteX26-2893" fmla="*/ 6743700 w 8674100"/>
                    <a:gd name="connsiteY26-2894" fmla="*/ 1066800 h 6565900"/>
                    <a:gd name="connsiteX27-2895" fmla="*/ 5740400 w 8674100"/>
                    <a:gd name="connsiteY27-2896" fmla="*/ 1130300 h 6565900"/>
                    <a:gd name="connsiteX28-2897" fmla="*/ 6540500 w 8674100"/>
                    <a:gd name="connsiteY28-2898" fmla="*/ 1358900 h 6565900"/>
                    <a:gd name="connsiteX29-2899" fmla="*/ 7150100 w 8674100"/>
                    <a:gd name="connsiteY29-2900" fmla="*/ 1689100 h 6565900"/>
                    <a:gd name="connsiteX30-2901" fmla="*/ 7810500 w 8674100"/>
                    <a:gd name="connsiteY30-2902" fmla="*/ 1943100 h 6565900"/>
                    <a:gd name="connsiteX31-2903" fmla="*/ 8674100 w 8674100"/>
                    <a:gd name="connsiteY31-2904" fmla="*/ 2044700 h 6565900"/>
                    <a:gd name="connsiteX32-2905" fmla="*/ 7937500 w 8674100"/>
                    <a:gd name="connsiteY32-2906" fmla="*/ 2159000 h 6565900"/>
                    <a:gd name="connsiteX33-2907" fmla="*/ 7353300 w 8674100"/>
                    <a:gd name="connsiteY33-2908" fmla="*/ 2120900 h 6565900"/>
                    <a:gd name="connsiteX34-2909" fmla="*/ 7747000 w 8674100"/>
                    <a:gd name="connsiteY34-2910" fmla="*/ 2425700 h 6565900"/>
                    <a:gd name="connsiteX35-2911" fmla="*/ 8369300 w 8674100"/>
                    <a:gd name="connsiteY35-2912" fmla="*/ 3200400 h 6565900"/>
                    <a:gd name="connsiteX36-2913" fmla="*/ 8661400 w 8674100"/>
                    <a:gd name="connsiteY36-2914" fmla="*/ 4127500 h 6565900"/>
                    <a:gd name="connsiteX37-2915" fmla="*/ 8483600 w 8674100"/>
                    <a:gd name="connsiteY37-2916" fmla="*/ 3746500 h 6565900"/>
                    <a:gd name="connsiteX38-2917" fmla="*/ 7962900 w 8674100"/>
                    <a:gd name="connsiteY38-2918" fmla="*/ 3213100 h 6565900"/>
                    <a:gd name="connsiteX39-2919" fmla="*/ 7556500 w 8674100"/>
                    <a:gd name="connsiteY39-2920" fmla="*/ 3022600 h 6565900"/>
                    <a:gd name="connsiteX40-2921" fmla="*/ 7861300 w 8674100"/>
                    <a:gd name="connsiteY40-2922" fmla="*/ 3594100 h 6565900"/>
                    <a:gd name="connsiteX41-2923" fmla="*/ 8051800 w 8674100"/>
                    <a:gd name="connsiteY41-2924" fmla="*/ 4216400 h 6565900"/>
                    <a:gd name="connsiteX42-2925" fmla="*/ 7962900 w 8674100"/>
                    <a:gd name="connsiteY42-2926" fmla="*/ 5321300 h 6565900"/>
                    <a:gd name="connsiteX43-2927" fmla="*/ 7810500 w 8674100"/>
                    <a:gd name="connsiteY43-2928" fmla="*/ 4521200 h 6565900"/>
                    <a:gd name="connsiteX44-2929" fmla="*/ 7416800 w 8674100"/>
                    <a:gd name="connsiteY44-2930" fmla="*/ 3784600 h 6565900"/>
                    <a:gd name="connsiteX45-2931" fmla="*/ 7340600 w 8674100"/>
                    <a:gd name="connsiteY45-2932" fmla="*/ 3962400 h 6565900"/>
                    <a:gd name="connsiteX46-2933" fmla="*/ 7327900 w 8674100"/>
                    <a:gd name="connsiteY46-2934" fmla="*/ 4648200 h 6565900"/>
                    <a:gd name="connsiteX47-2935" fmla="*/ 7442200 w 8674100"/>
                    <a:gd name="connsiteY47-2936" fmla="*/ 5219700 h 6565900"/>
                    <a:gd name="connsiteX48-2937" fmla="*/ 7861300 w 8674100"/>
                    <a:gd name="connsiteY48-2938" fmla="*/ 6096000 h 6565900"/>
                    <a:gd name="connsiteX49-2939" fmla="*/ 7518400 w 8674100"/>
                    <a:gd name="connsiteY49-2940" fmla="*/ 5816600 h 6565900"/>
                    <a:gd name="connsiteX50-2941" fmla="*/ 7277100 w 8674100"/>
                    <a:gd name="connsiteY50-2942" fmla="*/ 5524500 h 6565900"/>
                    <a:gd name="connsiteX51-2943" fmla="*/ 7226300 w 8674100"/>
                    <a:gd name="connsiteY51-2944" fmla="*/ 5981700 h 6565900"/>
                    <a:gd name="connsiteX52-2945" fmla="*/ 7035800 w 8674100"/>
                    <a:gd name="connsiteY52-2946" fmla="*/ 6565900 h 6565900"/>
                    <a:gd name="connsiteX53-2947" fmla="*/ 7073900 w 8674100"/>
                    <a:gd name="connsiteY53-2948" fmla="*/ 5981700 h 6565900"/>
                    <a:gd name="connsiteX54-2949" fmla="*/ 7023100 w 8674100"/>
                    <a:gd name="connsiteY54-2950" fmla="*/ 5676900 h 6565900"/>
                    <a:gd name="connsiteX55-2951" fmla="*/ 6819900 w 8674100"/>
                    <a:gd name="connsiteY55-2952" fmla="*/ 6146800 h 6565900"/>
                    <a:gd name="connsiteX56-2953" fmla="*/ 6311900 w 8674100"/>
                    <a:gd name="connsiteY56-2954" fmla="*/ 6540500 h 6565900"/>
                    <a:gd name="connsiteX57-2955" fmla="*/ 6515100 w 8674100"/>
                    <a:gd name="connsiteY57-2956" fmla="*/ 6223000 h 6565900"/>
                    <a:gd name="connsiteX58-2957" fmla="*/ 6565900 w 8674100"/>
                    <a:gd name="connsiteY58-2958" fmla="*/ 5867400 h 6565900"/>
                    <a:gd name="connsiteX59-2959" fmla="*/ 6680200 w 8674100"/>
                    <a:gd name="connsiteY59-2960" fmla="*/ 5486400 h 6565900"/>
                    <a:gd name="connsiteX60-2961" fmla="*/ 6502400 w 8674100"/>
                    <a:gd name="connsiteY60-2962" fmla="*/ 5727700 h 6565900"/>
                    <a:gd name="connsiteX61-2963" fmla="*/ 6299200 w 8674100"/>
                    <a:gd name="connsiteY61-2964" fmla="*/ 5842000 h 6565900"/>
                    <a:gd name="connsiteX62-2965" fmla="*/ 6604000 w 8674100"/>
                    <a:gd name="connsiteY62-2966" fmla="*/ 5461000 h 6565900"/>
                    <a:gd name="connsiteX63-2967" fmla="*/ 6731000 w 8674100"/>
                    <a:gd name="connsiteY63-2968" fmla="*/ 4381500 h 6565900"/>
                    <a:gd name="connsiteX64-2969" fmla="*/ 6642100 w 8674100"/>
                    <a:gd name="connsiteY64-2970" fmla="*/ 3949700 h 6565900"/>
                    <a:gd name="connsiteX65-2971" fmla="*/ 6451600 w 8674100"/>
                    <a:gd name="connsiteY65-2972" fmla="*/ 4318000 h 6565900"/>
                    <a:gd name="connsiteX66-2973" fmla="*/ 6337300 w 8674100"/>
                    <a:gd name="connsiteY66-2974" fmla="*/ 4419600 h 6565900"/>
                    <a:gd name="connsiteX67-2975" fmla="*/ 6388100 w 8674100"/>
                    <a:gd name="connsiteY67-2976" fmla="*/ 3759200 h 6565900"/>
                    <a:gd name="connsiteX68-2977" fmla="*/ 6375400 w 8674100"/>
                    <a:gd name="connsiteY68-2978" fmla="*/ 3327400 h 6565900"/>
                    <a:gd name="connsiteX69-2979" fmla="*/ 6019800 w 8674100"/>
                    <a:gd name="connsiteY69-2980" fmla="*/ 3200400 h 6565900"/>
                    <a:gd name="connsiteX70-2981" fmla="*/ 5626100 w 8674100"/>
                    <a:gd name="connsiteY70-2982" fmla="*/ 3213100 h 6565900"/>
                    <a:gd name="connsiteX71-2983" fmla="*/ 5562600 w 8674100"/>
                    <a:gd name="connsiteY71-2984" fmla="*/ 3860800 h 6565900"/>
                    <a:gd name="connsiteX72-2985" fmla="*/ 5702300 w 8674100"/>
                    <a:gd name="connsiteY72-2986" fmla="*/ 4546600 h 6565900"/>
                    <a:gd name="connsiteX73-2987" fmla="*/ 5372100 w 8674100"/>
                    <a:gd name="connsiteY73-2988" fmla="*/ 3987800 h 6565900"/>
                    <a:gd name="connsiteX74-2989" fmla="*/ 5283200 w 8674100"/>
                    <a:gd name="connsiteY74-2990" fmla="*/ 3670300 h 6565900"/>
                    <a:gd name="connsiteX75-2991" fmla="*/ 4724400 w 8674100"/>
                    <a:gd name="connsiteY75-2992" fmla="*/ 4533900 h 6565900"/>
                    <a:gd name="connsiteX76-2993" fmla="*/ 4229100 w 8674100"/>
                    <a:gd name="connsiteY76-2994" fmla="*/ 5105400 h 6565900"/>
                    <a:gd name="connsiteX77-2995" fmla="*/ 4737100 w 8674100"/>
                    <a:gd name="connsiteY77-2996" fmla="*/ 4000500 h 6565900"/>
                    <a:gd name="connsiteX78-2997" fmla="*/ 4864100 w 8674100"/>
                    <a:gd name="connsiteY78-2998" fmla="*/ 3378200 h 6565900"/>
                    <a:gd name="connsiteX79-2999" fmla="*/ 4038600 w 8674100"/>
                    <a:gd name="connsiteY79-3000" fmla="*/ 4152900 h 6565900"/>
                    <a:gd name="connsiteX80-3001" fmla="*/ 2882900 w 8674100"/>
                    <a:gd name="connsiteY80-3002" fmla="*/ 4749800 h 6565900"/>
                    <a:gd name="connsiteX81-3003" fmla="*/ 2374900 w 8674100"/>
                    <a:gd name="connsiteY81-3004" fmla="*/ 4927600 h 6565900"/>
                    <a:gd name="connsiteX82-3005" fmla="*/ 2400300 w 8674100"/>
                    <a:gd name="connsiteY82-3006" fmla="*/ 5435600 h 6565900"/>
                    <a:gd name="connsiteX83-3007" fmla="*/ 1378248 w 8674100"/>
                    <a:gd name="connsiteY83-3008" fmla="*/ 3132212 h 6565900"/>
                    <a:gd name="connsiteX0-3009" fmla="*/ 1522264 w 8674100"/>
                    <a:gd name="connsiteY0-3010" fmla="*/ 3492252 h 6565900"/>
                    <a:gd name="connsiteX1-3011" fmla="*/ 482600 w 8674100"/>
                    <a:gd name="connsiteY1-3012" fmla="*/ 4584700 h 6565900"/>
                    <a:gd name="connsiteX2-3013" fmla="*/ 0 w 8674100"/>
                    <a:gd name="connsiteY2-3014" fmla="*/ 4800600 h 6565900"/>
                    <a:gd name="connsiteX3-3015" fmla="*/ 342900 w 8674100"/>
                    <a:gd name="connsiteY3-3016" fmla="*/ 4495800 h 6565900"/>
                    <a:gd name="connsiteX4-3017" fmla="*/ 838200 w 8674100"/>
                    <a:gd name="connsiteY4-3018" fmla="*/ 3594100 h 6565900"/>
                    <a:gd name="connsiteX5-3019" fmla="*/ 1079500 w 8674100"/>
                    <a:gd name="connsiteY5-3020" fmla="*/ 2857500 h 6565900"/>
                    <a:gd name="connsiteX6-3021" fmla="*/ 1485900 w 8674100"/>
                    <a:gd name="connsiteY6-3022" fmla="*/ 2260600 h 6565900"/>
                    <a:gd name="connsiteX7-3023" fmla="*/ 1943100 w 8674100"/>
                    <a:gd name="connsiteY7-3024" fmla="*/ 1955800 h 6565900"/>
                    <a:gd name="connsiteX8-3025" fmla="*/ 1955800 w 8674100"/>
                    <a:gd name="connsiteY8-3026" fmla="*/ 1562100 h 6565900"/>
                    <a:gd name="connsiteX9-3027" fmla="*/ 2222500 w 8674100"/>
                    <a:gd name="connsiteY9-3028" fmla="*/ 889000 h 6565900"/>
                    <a:gd name="connsiteX10-3029" fmla="*/ 2133600 w 8674100"/>
                    <a:gd name="connsiteY10-3030" fmla="*/ 1295400 h 6565900"/>
                    <a:gd name="connsiteX11-3031" fmla="*/ 2159000 w 8674100"/>
                    <a:gd name="connsiteY11-3032" fmla="*/ 1638300 h 6565900"/>
                    <a:gd name="connsiteX12-3033" fmla="*/ 2349500 w 8674100"/>
                    <a:gd name="connsiteY12-3034" fmla="*/ 1066800 h 6565900"/>
                    <a:gd name="connsiteX13-3035" fmla="*/ 2806700 w 8674100"/>
                    <a:gd name="connsiteY13-3036" fmla="*/ 520700 h 6565900"/>
                    <a:gd name="connsiteX14-3037" fmla="*/ 2603500 w 8674100"/>
                    <a:gd name="connsiteY14-3038" fmla="*/ 914400 h 6565900"/>
                    <a:gd name="connsiteX15-3039" fmla="*/ 2489200 w 8674100"/>
                    <a:gd name="connsiteY15-3040" fmla="*/ 1435100 h 6565900"/>
                    <a:gd name="connsiteX16-3041" fmla="*/ 2933700 w 8674100"/>
                    <a:gd name="connsiteY16-3042" fmla="*/ 711200 h 6565900"/>
                    <a:gd name="connsiteX17-3043" fmla="*/ 3759200 w 8674100"/>
                    <a:gd name="connsiteY17-3044" fmla="*/ 381000 h 6565900"/>
                    <a:gd name="connsiteX18-3045" fmla="*/ 4762500 w 8674100"/>
                    <a:gd name="connsiteY18-3046" fmla="*/ 228600 h 6565900"/>
                    <a:gd name="connsiteX19-3047" fmla="*/ 5753100 w 8674100"/>
                    <a:gd name="connsiteY19-3048" fmla="*/ 0 h 6565900"/>
                    <a:gd name="connsiteX20-3049" fmla="*/ 5181600 w 8674100"/>
                    <a:gd name="connsiteY20-3050" fmla="*/ 317500 h 6565900"/>
                    <a:gd name="connsiteX21-3051" fmla="*/ 4140200 w 8674100"/>
                    <a:gd name="connsiteY21-3052" fmla="*/ 838200 h 6565900"/>
                    <a:gd name="connsiteX22-3053" fmla="*/ 4953000 w 8674100"/>
                    <a:gd name="connsiteY22-3054" fmla="*/ 736600 h 6565900"/>
                    <a:gd name="connsiteX23-3055" fmla="*/ 6057900 w 8674100"/>
                    <a:gd name="connsiteY23-3056" fmla="*/ 901700 h 6565900"/>
                    <a:gd name="connsiteX24-3057" fmla="*/ 6972300 w 8674100"/>
                    <a:gd name="connsiteY24-3058" fmla="*/ 901700 h 6565900"/>
                    <a:gd name="connsiteX25-3059" fmla="*/ 7569200 w 8674100"/>
                    <a:gd name="connsiteY25-3060" fmla="*/ 736600 h 6565900"/>
                    <a:gd name="connsiteX26-3061" fmla="*/ 6743700 w 8674100"/>
                    <a:gd name="connsiteY26-3062" fmla="*/ 1066800 h 6565900"/>
                    <a:gd name="connsiteX27-3063" fmla="*/ 5740400 w 8674100"/>
                    <a:gd name="connsiteY27-3064" fmla="*/ 1130300 h 6565900"/>
                    <a:gd name="connsiteX28-3065" fmla="*/ 6540500 w 8674100"/>
                    <a:gd name="connsiteY28-3066" fmla="*/ 1358900 h 6565900"/>
                    <a:gd name="connsiteX29-3067" fmla="*/ 7150100 w 8674100"/>
                    <a:gd name="connsiteY29-3068" fmla="*/ 1689100 h 6565900"/>
                    <a:gd name="connsiteX30-3069" fmla="*/ 7810500 w 8674100"/>
                    <a:gd name="connsiteY30-3070" fmla="*/ 1943100 h 6565900"/>
                    <a:gd name="connsiteX31-3071" fmla="*/ 8674100 w 8674100"/>
                    <a:gd name="connsiteY31-3072" fmla="*/ 2044700 h 6565900"/>
                    <a:gd name="connsiteX32-3073" fmla="*/ 7937500 w 8674100"/>
                    <a:gd name="connsiteY32-3074" fmla="*/ 2159000 h 6565900"/>
                    <a:gd name="connsiteX33-3075" fmla="*/ 7353300 w 8674100"/>
                    <a:gd name="connsiteY33-3076" fmla="*/ 2120900 h 6565900"/>
                    <a:gd name="connsiteX34-3077" fmla="*/ 7747000 w 8674100"/>
                    <a:gd name="connsiteY34-3078" fmla="*/ 2425700 h 6565900"/>
                    <a:gd name="connsiteX35-3079" fmla="*/ 8369300 w 8674100"/>
                    <a:gd name="connsiteY35-3080" fmla="*/ 3200400 h 6565900"/>
                    <a:gd name="connsiteX36-3081" fmla="*/ 8661400 w 8674100"/>
                    <a:gd name="connsiteY36-3082" fmla="*/ 4127500 h 6565900"/>
                    <a:gd name="connsiteX37-3083" fmla="*/ 8483600 w 8674100"/>
                    <a:gd name="connsiteY37-3084" fmla="*/ 3746500 h 6565900"/>
                    <a:gd name="connsiteX38-3085" fmla="*/ 7962900 w 8674100"/>
                    <a:gd name="connsiteY38-3086" fmla="*/ 3213100 h 6565900"/>
                    <a:gd name="connsiteX39-3087" fmla="*/ 7556500 w 8674100"/>
                    <a:gd name="connsiteY39-3088" fmla="*/ 3022600 h 6565900"/>
                    <a:gd name="connsiteX40-3089" fmla="*/ 7861300 w 8674100"/>
                    <a:gd name="connsiteY40-3090" fmla="*/ 3594100 h 6565900"/>
                    <a:gd name="connsiteX41-3091" fmla="*/ 8051800 w 8674100"/>
                    <a:gd name="connsiteY41-3092" fmla="*/ 4216400 h 6565900"/>
                    <a:gd name="connsiteX42-3093" fmla="*/ 7962900 w 8674100"/>
                    <a:gd name="connsiteY42-3094" fmla="*/ 5321300 h 6565900"/>
                    <a:gd name="connsiteX43-3095" fmla="*/ 7810500 w 8674100"/>
                    <a:gd name="connsiteY43-3096" fmla="*/ 4521200 h 6565900"/>
                    <a:gd name="connsiteX44-3097" fmla="*/ 7416800 w 8674100"/>
                    <a:gd name="connsiteY44-3098" fmla="*/ 3784600 h 6565900"/>
                    <a:gd name="connsiteX45-3099" fmla="*/ 7340600 w 8674100"/>
                    <a:gd name="connsiteY45-3100" fmla="*/ 3962400 h 6565900"/>
                    <a:gd name="connsiteX46-3101" fmla="*/ 7327900 w 8674100"/>
                    <a:gd name="connsiteY46-3102" fmla="*/ 4648200 h 6565900"/>
                    <a:gd name="connsiteX47-3103" fmla="*/ 7442200 w 8674100"/>
                    <a:gd name="connsiteY47-3104" fmla="*/ 5219700 h 6565900"/>
                    <a:gd name="connsiteX48-3105" fmla="*/ 7861300 w 8674100"/>
                    <a:gd name="connsiteY48-3106" fmla="*/ 6096000 h 6565900"/>
                    <a:gd name="connsiteX49-3107" fmla="*/ 7518400 w 8674100"/>
                    <a:gd name="connsiteY49-3108" fmla="*/ 5816600 h 6565900"/>
                    <a:gd name="connsiteX50-3109" fmla="*/ 7277100 w 8674100"/>
                    <a:gd name="connsiteY50-3110" fmla="*/ 5524500 h 6565900"/>
                    <a:gd name="connsiteX51-3111" fmla="*/ 7226300 w 8674100"/>
                    <a:gd name="connsiteY51-3112" fmla="*/ 5981700 h 6565900"/>
                    <a:gd name="connsiteX52-3113" fmla="*/ 7035800 w 8674100"/>
                    <a:gd name="connsiteY52-3114" fmla="*/ 6565900 h 6565900"/>
                    <a:gd name="connsiteX53-3115" fmla="*/ 7073900 w 8674100"/>
                    <a:gd name="connsiteY53-3116" fmla="*/ 5981700 h 6565900"/>
                    <a:gd name="connsiteX54-3117" fmla="*/ 7023100 w 8674100"/>
                    <a:gd name="connsiteY54-3118" fmla="*/ 5676900 h 6565900"/>
                    <a:gd name="connsiteX55-3119" fmla="*/ 6819900 w 8674100"/>
                    <a:gd name="connsiteY55-3120" fmla="*/ 6146800 h 6565900"/>
                    <a:gd name="connsiteX56-3121" fmla="*/ 6311900 w 8674100"/>
                    <a:gd name="connsiteY56-3122" fmla="*/ 6540500 h 6565900"/>
                    <a:gd name="connsiteX57-3123" fmla="*/ 6515100 w 8674100"/>
                    <a:gd name="connsiteY57-3124" fmla="*/ 6223000 h 6565900"/>
                    <a:gd name="connsiteX58-3125" fmla="*/ 6565900 w 8674100"/>
                    <a:gd name="connsiteY58-3126" fmla="*/ 5867400 h 6565900"/>
                    <a:gd name="connsiteX59-3127" fmla="*/ 6680200 w 8674100"/>
                    <a:gd name="connsiteY59-3128" fmla="*/ 5486400 h 6565900"/>
                    <a:gd name="connsiteX60-3129" fmla="*/ 6502400 w 8674100"/>
                    <a:gd name="connsiteY60-3130" fmla="*/ 5727700 h 6565900"/>
                    <a:gd name="connsiteX61-3131" fmla="*/ 6299200 w 8674100"/>
                    <a:gd name="connsiteY61-3132" fmla="*/ 5842000 h 6565900"/>
                    <a:gd name="connsiteX62-3133" fmla="*/ 6604000 w 8674100"/>
                    <a:gd name="connsiteY62-3134" fmla="*/ 5461000 h 6565900"/>
                    <a:gd name="connsiteX63-3135" fmla="*/ 6731000 w 8674100"/>
                    <a:gd name="connsiteY63-3136" fmla="*/ 4381500 h 6565900"/>
                    <a:gd name="connsiteX64-3137" fmla="*/ 6642100 w 8674100"/>
                    <a:gd name="connsiteY64-3138" fmla="*/ 3949700 h 6565900"/>
                    <a:gd name="connsiteX65-3139" fmla="*/ 6451600 w 8674100"/>
                    <a:gd name="connsiteY65-3140" fmla="*/ 4318000 h 6565900"/>
                    <a:gd name="connsiteX66-3141" fmla="*/ 6337300 w 8674100"/>
                    <a:gd name="connsiteY66-3142" fmla="*/ 4419600 h 6565900"/>
                    <a:gd name="connsiteX67-3143" fmla="*/ 6388100 w 8674100"/>
                    <a:gd name="connsiteY67-3144" fmla="*/ 3759200 h 6565900"/>
                    <a:gd name="connsiteX68-3145" fmla="*/ 6375400 w 8674100"/>
                    <a:gd name="connsiteY68-3146" fmla="*/ 3327400 h 6565900"/>
                    <a:gd name="connsiteX69-3147" fmla="*/ 6019800 w 8674100"/>
                    <a:gd name="connsiteY69-3148" fmla="*/ 3200400 h 6565900"/>
                    <a:gd name="connsiteX70-3149" fmla="*/ 5626100 w 8674100"/>
                    <a:gd name="connsiteY70-3150" fmla="*/ 3213100 h 6565900"/>
                    <a:gd name="connsiteX71-3151" fmla="*/ 5562600 w 8674100"/>
                    <a:gd name="connsiteY71-3152" fmla="*/ 3860800 h 6565900"/>
                    <a:gd name="connsiteX72-3153" fmla="*/ 5702300 w 8674100"/>
                    <a:gd name="connsiteY72-3154" fmla="*/ 4546600 h 6565900"/>
                    <a:gd name="connsiteX73-3155" fmla="*/ 5372100 w 8674100"/>
                    <a:gd name="connsiteY73-3156" fmla="*/ 3987800 h 6565900"/>
                    <a:gd name="connsiteX74-3157" fmla="*/ 5283200 w 8674100"/>
                    <a:gd name="connsiteY74-3158" fmla="*/ 3670300 h 6565900"/>
                    <a:gd name="connsiteX75-3159" fmla="*/ 4724400 w 8674100"/>
                    <a:gd name="connsiteY75-3160" fmla="*/ 4533900 h 6565900"/>
                    <a:gd name="connsiteX76-3161" fmla="*/ 4229100 w 8674100"/>
                    <a:gd name="connsiteY76-3162" fmla="*/ 5105400 h 6565900"/>
                    <a:gd name="connsiteX77-3163" fmla="*/ 4737100 w 8674100"/>
                    <a:gd name="connsiteY77-3164" fmla="*/ 4000500 h 6565900"/>
                    <a:gd name="connsiteX78-3165" fmla="*/ 4864100 w 8674100"/>
                    <a:gd name="connsiteY78-3166" fmla="*/ 3378200 h 6565900"/>
                    <a:gd name="connsiteX79-3167" fmla="*/ 4038600 w 8674100"/>
                    <a:gd name="connsiteY79-3168" fmla="*/ 4152900 h 6565900"/>
                    <a:gd name="connsiteX80-3169" fmla="*/ 2882900 w 8674100"/>
                    <a:gd name="connsiteY80-3170" fmla="*/ 4749800 h 6565900"/>
                    <a:gd name="connsiteX81-3171" fmla="*/ 2374900 w 8674100"/>
                    <a:gd name="connsiteY81-3172" fmla="*/ 4927600 h 6565900"/>
                    <a:gd name="connsiteX82-3173" fmla="*/ 2400300 w 8674100"/>
                    <a:gd name="connsiteY82-3174" fmla="*/ 5435600 h 6565900"/>
                    <a:gd name="connsiteX83-3175" fmla="*/ 1522264 w 8674100"/>
                    <a:gd name="connsiteY83-3176" fmla="*/ 3492252 h 6565900"/>
                    <a:gd name="connsiteX0-3177" fmla="*/ 1522264 w 8674100"/>
                    <a:gd name="connsiteY0-3178" fmla="*/ 3492252 h 6565900"/>
                    <a:gd name="connsiteX1-3179" fmla="*/ 0 w 8674100"/>
                    <a:gd name="connsiteY1-3180" fmla="*/ 4800600 h 6565900"/>
                    <a:gd name="connsiteX2-3181" fmla="*/ 342900 w 8674100"/>
                    <a:gd name="connsiteY2-3182" fmla="*/ 4495800 h 6565900"/>
                    <a:gd name="connsiteX3-3183" fmla="*/ 838200 w 8674100"/>
                    <a:gd name="connsiteY3-3184" fmla="*/ 3594100 h 6565900"/>
                    <a:gd name="connsiteX4-3185" fmla="*/ 1079500 w 8674100"/>
                    <a:gd name="connsiteY4-3186" fmla="*/ 2857500 h 6565900"/>
                    <a:gd name="connsiteX5-3187" fmla="*/ 1485900 w 8674100"/>
                    <a:gd name="connsiteY5-3188" fmla="*/ 2260600 h 6565900"/>
                    <a:gd name="connsiteX6-3189" fmla="*/ 1943100 w 8674100"/>
                    <a:gd name="connsiteY6-3190" fmla="*/ 1955800 h 6565900"/>
                    <a:gd name="connsiteX7-3191" fmla="*/ 1955800 w 8674100"/>
                    <a:gd name="connsiteY7-3192" fmla="*/ 1562100 h 6565900"/>
                    <a:gd name="connsiteX8-3193" fmla="*/ 2222500 w 8674100"/>
                    <a:gd name="connsiteY8-3194" fmla="*/ 889000 h 6565900"/>
                    <a:gd name="connsiteX9-3195" fmla="*/ 2133600 w 8674100"/>
                    <a:gd name="connsiteY9-3196" fmla="*/ 1295400 h 6565900"/>
                    <a:gd name="connsiteX10-3197" fmla="*/ 2159000 w 8674100"/>
                    <a:gd name="connsiteY10-3198" fmla="*/ 1638300 h 6565900"/>
                    <a:gd name="connsiteX11-3199" fmla="*/ 2349500 w 8674100"/>
                    <a:gd name="connsiteY11-3200" fmla="*/ 1066800 h 6565900"/>
                    <a:gd name="connsiteX12-3201" fmla="*/ 2806700 w 8674100"/>
                    <a:gd name="connsiteY12-3202" fmla="*/ 520700 h 6565900"/>
                    <a:gd name="connsiteX13-3203" fmla="*/ 2603500 w 8674100"/>
                    <a:gd name="connsiteY13-3204" fmla="*/ 914400 h 6565900"/>
                    <a:gd name="connsiteX14-3205" fmla="*/ 2489200 w 8674100"/>
                    <a:gd name="connsiteY14-3206" fmla="*/ 1435100 h 6565900"/>
                    <a:gd name="connsiteX15-3207" fmla="*/ 2933700 w 8674100"/>
                    <a:gd name="connsiteY15-3208" fmla="*/ 711200 h 6565900"/>
                    <a:gd name="connsiteX16-3209" fmla="*/ 3759200 w 8674100"/>
                    <a:gd name="connsiteY16-3210" fmla="*/ 381000 h 6565900"/>
                    <a:gd name="connsiteX17-3211" fmla="*/ 4762500 w 8674100"/>
                    <a:gd name="connsiteY17-3212" fmla="*/ 228600 h 6565900"/>
                    <a:gd name="connsiteX18-3213" fmla="*/ 5753100 w 8674100"/>
                    <a:gd name="connsiteY18-3214" fmla="*/ 0 h 6565900"/>
                    <a:gd name="connsiteX19-3215" fmla="*/ 5181600 w 8674100"/>
                    <a:gd name="connsiteY19-3216" fmla="*/ 317500 h 6565900"/>
                    <a:gd name="connsiteX20-3217" fmla="*/ 4140200 w 8674100"/>
                    <a:gd name="connsiteY20-3218" fmla="*/ 838200 h 6565900"/>
                    <a:gd name="connsiteX21-3219" fmla="*/ 4953000 w 8674100"/>
                    <a:gd name="connsiteY21-3220" fmla="*/ 736600 h 6565900"/>
                    <a:gd name="connsiteX22-3221" fmla="*/ 6057900 w 8674100"/>
                    <a:gd name="connsiteY22-3222" fmla="*/ 901700 h 6565900"/>
                    <a:gd name="connsiteX23-3223" fmla="*/ 6972300 w 8674100"/>
                    <a:gd name="connsiteY23-3224" fmla="*/ 901700 h 6565900"/>
                    <a:gd name="connsiteX24-3225" fmla="*/ 7569200 w 8674100"/>
                    <a:gd name="connsiteY24-3226" fmla="*/ 736600 h 6565900"/>
                    <a:gd name="connsiteX25-3227" fmla="*/ 6743700 w 8674100"/>
                    <a:gd name="connsiteY25-3228" fmla="*/ 1066800 h 6565900"/>
                    <a:gd name="connsiteX26-3229" fmla="*/ 5740400 w 8674100"/>
                    <a:gd name="connsiteY26-3230" fmla="*/ 1130300 h 6565900"/>
                    <a:gd name="connsiteX27-3231" fmla="*/ 6540500 w 8674100"/>
                    <a:gd name="connsiteY27-3232" fmla="*/ 1358900 h 6565900"/>
                    <a:gd name="connsiteX28-3233" fmla="*/ 7150100 w 8674100"/>
                    <a:gd name="connsiteY28-3234" fmla="*/ 1689100 h 6565900"/>
                    <a:gd name="connsiteX29-3235" fmla="*/ 7810500 w 8674100"/>
                    <a:gd name="connsiteY29-3236" fmla="*/ 1943100 h 6565900"/>
                    <a:gd name="connsiteX30-3237" fmla="*/ 8674100 w 8674100"/>
                    <a:gd name="connsiteY30-3238" fmla="*/ 2044700 h 6565900"/>
                    <a:gd name="connsiteX31-3239" fmla="*/ 7937500 w 8674100"/>
                    <a:gd name="connsiteY31-3240" fmla="*/ 2159000 h 6565900"/>
                    <a:gd name="connsiteX32-3241" fmla="*/ 7353300 w 8674100"/>
                    <a:gd name="connsiteY32-3242" fmla="*/ 2120900 h 6565900"/>
                    <a:gd name="connsiteX33-3243" fmla="*/ 7747000 w 8674100"/>
                    <a:gd name="connsiteY33-3244" fmla="*/ 2425700 h 6565900"/>
                    <a:gd name="connsiteX34-3245" fmla="*/ 8369300 w 8674100"/>
                    <a:gd name="connsiteY34-3246" fmla="*/ 3200400 h 6565900"/>
                    <a:gd name="connsiteX35-3247" fmla="*/ 8661400 w 8674100"/>
                    <a:gd name="connsiteY35-3248" fmla="*/ 4127500 h 6565900"/>
                    <a:gd name="connsiteX36-3249" fmla="*/ 8483600 w 8674100"/>
                    <a:gd name="connsiteY36-3250" fmla="*/ 3746500 h 6565900"/>
                    <a:gd name="connsiteX37-3251" fmla="*/ 7962900 w 8674100"/>
                    <a:gd name="connsiteY37-3252" fmla="*/ 3213100 h 6565900"/>
                    <a:gd name="connsiteX38-3253" fmla="*/ 7556500 w 8674100"/>
                    <a:gd name="connsiteY38-3254" fmla="*/ 3022600 h 6565900"/>
                    <a:gd name="connsiteX39-3255" fmla="*/ 7861300 w 8674100"/>
                    <a:gd name="connsiteY39-3256" fmla="*/ 3594100 h 6565900"/>
                    <a:gd name="connsiteX40-3257" fmla="*/ 8051800 w 8674100"/>
                    <a:gd name="connsiteY40-3258" fmla="*/ 4216400 h 6565900"/>
                    <a:gd name="connsiteX41-3259" fmla="*/ 7962900 w 8674100"/>
                    <a:gd name="connsiteY41-3260" fmla="*/ 5321300 h 6565900"/>
                    <a:gd name="connsiteX42-3261" fmla="*/ 7810500 w 8674100"/>
                    <a:gd name="connsiteY42-3262" fmla="*/ 4521200 h 6565900"/>
                    <a:gd name="connsiteX43-3263" fmla="*/ 7416800 w 8674100"/>
                    <a:gd name="connsiteY43-3264" fmla="*/ 3784600 h 6565900"/>
                    <a:gd name="connsiteX44-3265" fmla="*/ 7340600 w 8674100"/>
                    <a:gd name="connsiteY44-3266" fmla="*/ 3962400 h 6565900"/>
                    <a:gd name="connsiteX45-3267" fmla="*/ 7327900 w 8674100"/>
                    <a:gd name="connsiteY45-3268" fmla="*/ 4648200 h 6565900"/>
                    <a:gd name="connsiteX46-3269" fmla="*/ 7442200 w 8674100"/>
                    <a:gd name="connsiteY46-3270" fmla="*/ 5219700 h 6565900"/>
                    <a:gd name="connsiteX47-3271" fmla="*/ 7861300 w 8674100"/>
                    <a:gd name="connsiteY47-3272" fmla="*/ 6096000 h 6565900"/>
                    <a:gd name="connsiteX48-3273" fmla="*/ 7518400 w 8674100"/>
                    <a:gd name="connsiteY48-3274" fmla="*/ 5816600 h 6565900"/>
                    <a:gd name="connsiteX49-3275" fmla="*/ 7277100 w 8674100"/>
                    <a:gd name="connsiteY49-3276" fmla="*/ 5524500 h 6565900"/>
                    <a:gd name="connsiteX50-3277" fmla="*/ 7226300 w 8674100"/>
                    <a:gd name="connsiteY50-3278" fmla="*/ 5981700 h 6565900"/>
                    <a:gd name="connsiteX51-3279" fmla="*/ 7035800 w 8674100"/>
                    <a:gd name="connsiteY51-3280" fmla="*/ 6565900 h 6565900"/>
                    <a:gd name="connsiteX52-3281" fmla="*/ 7073900 w 8674100"/>
                    <a:gd name="connsiteY52-3282" fmla="*/ 5981700 h 6565900"/>
                    <a:gd name="connsiteX53-3283" fmla="*/ 7023100 w 8674100"/>
                    <a:gd name="connsiteY53-3284" fmla="*/ 5676900 h 6565900"/>
                    <a:gd name="connsiteX54-3285" fmla="*/ 6819900 w 8674100"/>
                    <a:gd name="connsiteY54-3286" fmla="*/ 6146800 h 6565900"/>
                    <a:gd name="connsiteX55-3287" fmla="*/ 6311900 w 8674100"/>
                    <a:gd name="connsiteY55-3288" fmla="*/ 6540500 h 6565900"/>
                    <a:gd name="connsiteX56-3289" fmla="*/ 6515100 w 8674100"/>
                    <a:gd name="connsiteY56-3290" fmla="*/ 6223000 h 6565900"/>
                    <a:gd name="connsiteX57-3291" fmla="*/ 6565900 w 8674100"/>
                    <a:gd name="connsiteY57-3292" fmla="*/ 5867400 h 6565900"/>
                    <a:gd name="connsiteX58-3293" fmla="*/ 6680200 w 8674100"/>
                    <a:gd name="connsiteY58-3294" fmla="*/ 5486400 h 6565900"/>
                    <a:gd name="connsiteX59-3295" fmla="*/ 6502400 w 8674100"/>
                    <a:gd name="connsiteY59-3296" fmla="*/ 5727700 h 6565900"/>
                    <a:gd name="connsiteX60-3297" fmla="*/ 6299200 w 8674100"/>
                    <a:gd name="connsiteY60-3298" fmla="*/ 5842000 h 6565900"/>
                    <a:gd name="connsiteX61-3299" fmla="*/ 6604000 w 8674100"/>
                    <a:gd name="connsiteY61-3300" fmla="*/ 5461000 h 6565900"/>
                    <a:gd name="connsiteX62-3301" fmla="*/ 6731000 w 8674100"/>
                    <a:gd name="connsiteY62-3302" fmla="*/ 4381500 h 6565900"/>
                    <a:gd name="connsiteX63-3303" fmla="*/ 6642100 w 8674100"/>
                    <a:gd name="connsiteY63-3304" fmla="*/ 3949700 h 6565900"/>
                    <a:gd name="connsiteX64-3305" fmla="*/ 6451600 w 8674100"/>
                    <a:gd name="connsiteY64-3306" fmla="*/ 4318000 h 6565900"/>
                    <a:gd name="connsiteX65-3307" fmla="*/ 6337300 w 8674100"/>
                    <a:gd name="connsiteY65-3308" fmla="*/ 4419600 h 6565900"/>
                    <a:gd name="connsiteX66-3309" fmla="*/ 6388100 w 8674100"/>
                    <a:gd name="connsiteY66-3310" fmla="*/ 3759200 h 6565900"/>
                    <a:gd name="connsiteX67-3311" fmla="*/ 6375400 w 8674100"/>
                    <a:gd name="connsiteY67-3312" fmla="*/ 3327400 h 6565900"/>
                    <a:gd name="connsiteX68-3313" fmla="*/ 6019800 w 8674100"/>
                    <a:gd name="connsiteY68-3314" fmla="*/ 3200400 h 6565900"/>
                    <a:gd name="connsiteX69-3315" fmla="*/ 5626100 w 8674100"/>
                    <a:gd name="connsiteY69-3316" fmla="*/ 3213100 h 6565900"/>
                    <a:gd name="connsiteX70-3317" fmla="*/ 5562600 w 8674100"/>
                    <a:gd name="connsiteY70-3318" fmla="*/ 3860800 h 6565900"/>
                    <a:gd name="connsiteX71-3319" fmla="*/ 5702300 w 8674100"/>
                    <a:gd name="connsiteY71-3320" fmla="*/ 4546600 h 6565900"/>
                    <a:gd name="connsiteX72-3321" fmla="*/ 5372100 w 8674100"/>
                    <a:gd name="connsiteY72-3322" fmla="*/ 3987800 h 6565900"/>
                    <a:gd name="connsiteX73-3323" fmla="*/ 5283200 w 8674100"/>
                    <a:gd name="connsiteY73-3324" fmla="*/ 3670300 h 6565900"/>
                    <a:gd name="connsiteX74-3325" fmla="*/ 4724400 w 8674100"/>
                    <a:gd name="connsiteY74-3326" fmla="*/ 4533900 h 6565900"/>
                    <a:gd name="connsiteX75-3327" fmla="*/ 4229100 w 8674100"/>
                    <a:gd name="connsiteY75-3328" fmla="*/ 5105400 h 6565900"/>
                    <a:gd name="connsiteX76-3329" fmla="*/ 4737100 w 8674100"/>
                    <a:gd name="connsiteY76-3330" fmla="*/ 4000500 h 6565900"/>
                    <a:gd name="connsiteX77-3331" fmla="*/ 4864100 w 8674100"/>
                    <a:gd name="connsiteY77-3332" fmla="*/ 3378200 h 6565900"/>
                    <a:gd name="connsiteX78-3333" fmla="*/ 4038600 w 8674100"/>
                    <a:gd name="connsiteY78-3334" fmla="*/ 4152900 h 6565900"/>
                    <a:gd name="connsiteX79-3335" fmla="*/ 2882900 w 8674100"/>
                    <a:gd name="connsiteY79-3336" fmla="*/ 4749800 h 6565900"/>
                    <a:gd name="connsiteX80-3337" fmla="*/ 2374900 w 8674100"/>
                    <a:gd name="connsiteY80-3338" fmla="*/ 4927600 h 6565900"/>
                    <a:gd name="connsiteX81-3339" fmla="*/ 2400300 w 8674100"/>
                    <a:gd name="connsiteY81-3340" fmla="*/ 5435600 h 6565900"/>
                    <a:gd name="connsiteX82-3341" fmla="*/ 1522264 w 8674100"/>
                    <a:gd name="connsiteY82-3342" fmla="*/ 3492252 h 6565900"/>
                    <a:gd name="connsiteX0-3343" fmla="*/ 1179364 w 8331200"/>
                    <a:gd name="connsiteY0-3344" fmla="*/ 3492252 h 6565900"/>
                    <a:gd name="connsiteX1-3345" fmla="*/ 0 w 8331200"/>
                    <a:gd name="connsiteY1-3346" fmla="*/ 4495800 h 6565900"/>
                    <a:gd name="connsiteX2-3347" fmla="*/ 495300 w 8331200"/>
                    <a:gd name="connsiteY2-3348" fmla="*/ 3594100 h 6565900"/>
                    <a:gd name="connsiteX3-3349" fmla="*/ 736600 w 8331200"/>
                    <a:gd name="connsiteY3-3350" fmla="*/ 2857500 h 6565900"/>
                    <a:gd name="connsiteX4-3351" fmla="*/ 1143000 w 8331200"/>
                    <a:gd name="connsiteY4-3352" fmla="*/ 2260600 h 6565900"/>
                    <a:gd name="connsiteX5-3353" fmla="*/ 1600200 w 8331200"/>
                    <a:gd name="connsiteY5-3354" fmla="*/ 1955800 h 6565900"/>
                    <a:gd name="connsiteX6-3355" fmla="*/ 1612900 w 8331200"/>
                    <a:gd name="connsiteY6-3356" fmla="*/ 1562100 h 6565900"/>
                    <a:gd name="connsiteX7-3357" fmla="*/ 1879600 w 8331200"/>
                    <a:gd name="connsiteY7-3358" fmla="*/ 889000 h 6565900"/>
                    <a:gd name="connsiteX8-3359" fmla="*/ 1790700 w 8331200"/>
                    <a:gd name="connsiteY8-3360" fmla="*/ 1295400 h 6565900"/>
                    <a:gd name="connsiteX9-3361" fmla="*/ 1816100 w 8331200"/>
                    <a:gd name="connsiteY9-3362" fmla="*/ 1638300 h 6565900"/>
                    <a:gd name="connsiteX10-3363" fmla="*/ 2006600 w 8331200"/>
                    <a:gd name="connsiteY10-3364" fmla="*/ 1066800 h 6565900"/>
                    <a:gd name="connsiteX11-3365" fmla="*/ 2463800 w 8331200"/>
                    <a:gd name="connsiteY11-3366" fmla="*/ 520700 h 6565900"/>
                    <a:gd name="connsiteX12-3367" fmla="*/ 2260600 w 8331200"/>
                    <a:gd name="connsiteY12-3368" fmla="*/ 914400 h 6565900"/>
                    <a:gd name="connsiteX13-3369" fmla="*/ 2146300 w 8331200"/>
                    <a:gd name="connsiteY13-3370" fmla="*/ 1435100 h 6565900"/>
                    <a:gd name="connsiteX14-3371" fmla="*/ 2590800 w 8331200"/>
                    <a:gd name="connsiteY14-3372" fmla="*/ 711200 h 6565900"/>
                    <a:gd name="connsiteX15-3373" fmla="*/ 3416300 w 8331200"/>
                    <a:gd name="connsiteY15-3374" fmla="*/ 381000 h 6565900"/>
                    <a:gd name="connsiteX16-3375" fmla="*/ 4419600 w 8331200"/>
                    <a:gd name="connsiteY16-3376" fmla="*/ 228600 h 6565900"/>
                    <a:gd name="connsiteX17-3377" fmla="*/ 5410200 w 8331200"/>
                    <a:gd name="connsiteY17-3378" fmla="*/ 0 h 6565900"/>
                    <a:gd name="connsiteX18-3379" fmla="*/ 4838700 w 8331200"/>
                    <a:gd name="connsiteY18-3380" fmla="*/ 317500 h 6565900"/>
                    <a:gd name="connsiteX19-3381" fmla="*/ 3797300 w 8331200"/>
                    <a:gd name="connsiteY19-3382" fmla="*/ 838200 h 6565900"/>
                    <a:gd name="connsiteX20-3383" fmla="*/ 4610100 w 8331200"/>
                    <a:gd name="connsiteY20-3384" fmla="*/ 736600 h 6565900"/>
                    <a:gd name="connsiteX21-3385" fmla="*/ 5715000 w 8331200"/>
                    <a:gd name="connsiteY21-3386" fmla="*/ 901700 h 6565900"/>
                    <a:gd name="connsiteX22-3387" fmla="*/ 6629400 w 8331200"/>
                    <a:gd name="connsiteY22-3388" fmla="*/ 901700 h 6565900"/>
                    <a:gd name="connsiteX23-3389" fmla="*/ 7226300 w 8331200"/>
                    <a:gd name="connsiteY23-3390" fmla="*/ 736600 h 6565900"/>
                    <a:gd name="connsiteX24-3391" fmla="*/ 6400800 w 8331200"/>
                    <a:gd name="connsiteY24-3392" fmla="*/ 1066800 h 6565900"/>
                    <a:gd name="connsiteX25-3393" fmla="*/ 5397500 w 8331200"/>
                    <a:gd name="connsiteY25-3394" fmla="*/ 1130300 h 6565900"/>
                    <a:gd name="connsiteX26-3395" fmla="*/ 6197600 w 8331200"/>
                    <a:gd name="connsiteY26-3396" fmla="*/ 1358900 h 6565900"/>
                    <a:gd name="connsiteX27-3397" fmla="*/ 6807200 w 8331200"/>
                    <a:gd name="connsiteY27-3398" fmla="*/ 1689100 h 6565900"/>
                    <a:gd name="connsiteX28-3399" fmla="*/ 7467600 w 8331200"/>
                    <a:gd name="connsiteY28-3400" fmla="*/ 1943100 h 6565900"/>
                    <a:gd name="connsiteX29-3401" fmla="*/ 8331200 w 8331200"/>
                    <a:gd name="connsiteY29-3402" fmla="*/ 2044700 h 6565900"/>
                    <a:gd name="connsiteX30-3403" fmla="*/ 7594600 w 8331200"/>
                    <a:gd name="connsiteY30-3404" fmla="*/ 2159000 h 6565900"/>
                    <a:gd name="connsiteX31-3405" fmla="*/ 7010400 w 8331200"/>
                    <a:gd name="connsiteY31-3406" fmla="*/ 2120900 h 6565900"/>
                    <a:gd name="connsiteX32-3407" fmla="*/ 7404100 w 8331200"/>
                    <a:gd name="connsiteY32-3408" fmla="*/ 2425700 h 6565900"/>
                    <a:gd name="connsiteX33-3409" fmla="*/ 8026400 w 8331200"/>
                    <a:gd name="connsiteY33-3410" fmla="*/ 3200400 h 6565900"/>
                    <a:gd name="connsiteX34-3411" fmla="*/ 8318500 w 8331200"/>
                    <a:gd name="connsiteY34-3412" fmla="*/ 4127500 h 6565900"/>
                    <a:gd name="connsiteX35-3413" fmla="*/ 8140700 w 8331200"/>
                    <a:gd name="connsiteY35-3414" fmla="*/ 3746500 h 6565900"/>
                    <a:gd name="connsiteX36-3415" fmla="*/ 7620000 w 8331200"/>
                    <a:gd name="connsiteY36-3416" fmla="*/ 3213100 h 6565900"/>
                    <a:gd name="connsiteX37-3417" fmla="*/ 7213600 w 8331200"/>
                    <a:gd name="connsiteY37-3418" fmla="*/ 3022600 h 6565900"/>
                    <a:gd name="connsiteX38-3419" fmla="*/ 7518400 w 8331200"/>
                    <a:gd name="connsiteY38-3420" fmla="*/ 3594100 h 6565900"/>
                    <a:gd name="connsiteX39-3421" fmla="*/ 7708900 w 8331200"/>
                    <a:gd name="connsiteY39-3422" fmla="*/ 4216400 h 6565900"/>
                    <a:gd name="connsiteX40-3423" fmla="*/ 7620000 w 8331200"/>
                    <a:gd name="connsiteY40-3424" fmla="*/ 5321300 h 6565900"/>
                    <a:gd name="connsiteX41-3425" fmla="*/ 7467600 w 8331200"/>
                    <a:gd name="connsiteY41-3426" fmla="*/ 4521200 h 6565900"/>
                    <a:gd name="connsiteX42-3427" fmla="*/ 7073900 w 8331200"/>
                    <a:gd name="connsiteY42-3428" fmla="*/ 3784600 h 6565900"/>
                    <a:gd name="connsiteX43-3429" fmla="*/ 6997700 w 8331200"/>
                    <a:gd name="connsiteY43-3430" fmla="*/ 3962400 h 6565900"/>
                    <a:gd name="connsiteX44-3431" fmla="*/ 6985000 w 8331200"/>
                    <a:gd name="connsiteY44-3432" fmla="*/ 4648200 h 6565900"/>
                    <a:gd name="connsiteX45-3433" fmla="*/ 7099300 w 8331200"/>
                    <a:gd name="connsiteY45-3434" fmla="*/ 5219700 h 6565900"/>
                    <a:gd name="connsiteX46-3435" fmla="*/ 7518400 w 8331200"/>
                    <a:gd name="connsiteY46-3436" fmla="*/ 6096000 h 6565900"/>
                    <a:gd name="connsiteX47-3437" fmla="*/ 7175500 w 8331200"/>
                    <a:gd name="connsiteY47-3438" fmla="*/ 5816600 h 6565900"/>
                    <a:gd name="connsiteX48-3439" fmla="*/ 6934200 w 8331200"/>
                    <a:gd name="connsiteY48-3440" fmla="*/ 5524500 h 6565900"/>
                    <a:gd name="connsiteX49-3441" fmla="*/ 6883400 w 8331200"/>
                    <a:gd name="connsiteY49-3442" fmla="*/ 5981700 h 6565900"/>
                    <a:gd name="connsiteX50-3443" fmla="*/ 6692900 w 8331200"/>
                    <a:gd name="connsiteY50-3444" fmla="*/ 6565900 h 6565900"/>
                    <a:gd name="connsiteX51-3445" fmla="*/ 6731000 w 8331200"/>
                    <a:gd name="connsiteY51-3446" fmla="*/ 5981700 h 6565900"/>
                    <a:gd name="connsiteX52-3447" fmla="*/ 6680200 w 8331200"/>
                    <a:gd name="connsiteY52-3448" fmla="*/ 5676900 h 6565900"/>
                    <a:gd name="connsiteX53-3449" fmla="*/ 6477000 w 8331200"/>
                    <a:gd name="connsiteY53-3450" fmla="*/ 6146800 h 6565900"/>
                    <a:gd name="connsiteX54-3451" fmla="*/ 5969000 w 8331200"/>
                    <a:gd name="connsiteY54-3452" fmla="*/ 6540500 h 6565900"/>
                    <a:gd name="connsiteX55-3453" fmla="*/ 6172200 w 8331200"/>
                    <a:gd name="connsiteY55-3454" fmla="*/ 6223000 h 6565900"/>
                    <a:gd name="connsiteX56-3455" fmla="*/ 6223000 w 8331200"/>
                    <a:gd name="connsiteY56-3456" fmla="*/ 5867400 h 6565900"/>
                    <a:gd name="connsiteX57-3457" fmla="*/ 6337300 w 8331200"/>
                    <a:gd name="connsiteY57-3458" fmla="*/ 5486400 h 6565900"/>
                    <a:gd name="connsiteX58-3459" fmla="*/ 6159500 w 8331200"/>
                    <a:gd name="connsiteY58-3460" fmla="*/ 5727700 h 6565900"/>
                    <a:gd name="connsiteX59-3461" fmla="*/ 5956300 w 8331200"/>
                    <a:gd name="connsiteY59-3462" fmla="*/ 5842000 h 6565900"/>
                    <a:gd name="connsiteX60-3463" fmla="*/ 6261100 w 8331200"/>
                    <a:gd name="connsiteY60-3464" fmla="*/ 5461000 h 6565900"/>
                    <a:gd name="connsiteX61-3465" fmla="*/ 6388100 w 8331200"/>
                    <a:gd name="connsiteY61-3466" fmla="*/ 4381500 h 6565900"/>
                    <a:gd name="connsiteX62-3467" fmla="*/ 6299200 w 8331200"/>
                    <a:gd name="connsiteY62-3468" fmla="*/ 3949700 h 6565900"/>
                    <a:gd name="connsiteX63-3469" fmla="*/ 6108700 w 8331200"/>
                    <a:gd name="connsiteY63-3470" fmla="*/ 4318000 h 6565900"/>
                    <a:gd name="connsiteX64-3471" fmla="*/ 5994400 w 8331200"/>
                    <a:gd name="connsiteY64-3472" fmla="*/ 4419600 h 6565900"/>
                    <a:gd name="connsiteX65-3473" fmla="*/ 6045200 w 8331200"/>
                    <a:gd name="connsiteY65-3474" fmla="*/ 3759200 h 6565900"/>
                    <a:gd name="connsiteX66-3475" fmla="*/ 6032500 w 8331200"/>
                    <a:gd name="connsiteY66-3476" fmla="*/ 3327400 h 6565900"/>
                    <a:gd name="connsiteX67-3477" fmla="*/ 5676900 w 8331200"/>
                    <a:gd name="connsiteY67-3478" fmla="*/ 3200400 h 6565900"/>
                    <a:gd name="connsiteX68-3479" fmla="*/ 5283200 w 8331200"/>
                    <a:gd name="connsiteY68-3480" fmla="*/ 3213100 h 6565900"/>
                    <a:gd name="connsiteX69-3481" fmla="*/ 5219700 w 8331200"/>
                    <a:gd name="connsiteY69-3482" fmla="*/ 3860800 h 6565900"/>
                    <a:gd name="connsiteX70-3483" fmla="*/ 5359400 w 8331200"/>
                    <a:gd name="connsiteY70-3484" fmla="*/ 4546600 h 6565900"/>
                    <a:gd name="connsiteX71-3485" fmla="*/ 5029200 w 8331200"/>
                    <a:gd name="connsiteY71-3486" fmla="*/ 3987800 h 6565900"/>
                    <a:gd name="connsiteX72-3487" fmla="*/ 4940300 w 8331200"/>
                    <a:gd name="connsiteY72-3488" fmla="*/ 3670300 h 6565900"/>
                    <a:gd name="connsiteX73-3489" fmla="*/ 4381500 w 8331200"/>
                    <a:gd name="connsiteY73-3490" fmla="*/ 4533900 h 6565900"/>
                    <a:gd name="connsiteX74-3491" fmla="*/ 3886200 w 8331200"/>
                    <a:gd name="connsiteY74-3492" fmla="*/ 5105400 h 6565900"/>
                    <a:gd name="connsiteX75-3493" fmla="*/ 4394200 w 8331200"/>
                    <a:gd name="connsiteY75-3494" fmla="*/ 4000500 h 6565900"/>
                    <a:gd name="connsiteX76-3495" fmla="*/ 4521200 w 8331200"/>
                    <a:gd name="connsiteY76-3496" fmla="*/ 3378200 h 6565900"/>
                    <a:gd name="connsiteX77-3497" fmla="*/ 3695700 w 8331200"/>
                    <a:gd name="connsiteY77-3498" fmla="*/ 4152900 h 6565900"/>
                    <a:gd name="connsiteX78-3499" fmla="*/ 2540000 w 8331200"/>
                    <a:gd name="connsiteY78-3500" fmla="*/ 4749800 h 6565900"/>
                    <a:gd name="connsiteX79-3501" fmla="*/ 2032000 w 8331200"/>
                    <a:gd name="connsiteY79-3502" fmla="*/ 4927600 h 6565900"/>
                    <a:gd name="connsiteX80-3503" fmla="*/ 2057400 w 8331200"/>
                    <a:gd name="connsiteY80-3504" fmla="*/ 5435600 h 6565900"/>
                    <a:gd name="connsiteX81-3505" fmla="*/ 1179364 w 8331200"/>
                    <a:gd name="connsiteY81-3506" fmla="*/ 3492252 h 6565900"/>
                    <a:gd name="connsiteX0-3507" fmla="*/ 864096 w 8015932"/>
                    <a:gd name="connsiteY0-3508" fmla="*/ 3492252 h 6565900"/>
                    <a:gd name="connsiteX1-3509" fmla="*/ 0 w 8015932"/>
                    <a:gd name="connsiteY1-3510" fmla="*/ 4068316 h 6565900"/>
                    <a:gd name="connsiteX2-3511" fmla="*/ 180032 w 8015932"/>
                    <a:gd name="connsiteY2-3512" fmla="*/ 3594100 h 6565900"/>
                    <a:gd name="connsiteX3-3513" fmla="*/ 421332 w 8015932"/>
                    <a:gd name="connsiteY3-3514" fmla="*/ 2857500 h 6565900"/>
                    <a:gd name="connsiteX4-3515" fmla="*/ 827732 w 8015932"/>
                    <a:gd name="connsiteY4-3516" fmla="*/ 2260600 h 6565900"/>
                    <a:gd name="connsiteX5-3517" fmla="*/ 1284932 w 8015932"/>
                    <a:gd name="connsiteY5-3518" fmla="*/ 1955800 h 6565900"/>
                    <a:gd name="connsiteX6-3519" fmla="*/ 1297632 w 8015932"/>
                    <a:gd name="connsiteY6-3520" fmla="*/ 1562100 h 6565900"/>
                    <a:gd name="connsiteX7-3521" fmla="*/ 1564332 w 8015932"/>
                    <a:gd name="connsiteY7-3522" fmla="*/ 889000 h 6565900"/>
                    <a:gd name="connsiteX8-3523" fmla="*/ 1475432 w 8015932"/>
                    <a:gd name="connsiteY8-3524" fmla="*/ 1295400 h 6565900"/>
                    <a:gd name="connsiteX9-3525" fmla="*/ 1500832 w 8015932"/>
                    <a:gd name="connsiteY9-3526" fmla="*/ 1638300 h 6565900"/>
                    <a:gd name="connsiteX10-3527" fmla="*/ 1691332 w 8015932"/>
                    <a:gd name="connsiteY10-3528" fmla="*/ 1066800 h 6565900"/>
                    <a:gd name="connsiteX11-3529" fmla="*/ 2148532 w 8015932"/>
                    <a:gd name="connsiteY11-3530" fmla="*/ 520700 h 6565900"/>
                    <a:gd name="connsiteX12-3531" fmla="*/ 1945332 w 8015932"/>
                    <a:gd name="connsiteY12-3532" fmla="*/ 914400 h 6565900"/>
                    <a:gd name="connsiteX13-3533" fmla="*/ 1831032 w 8015932"/>
                    <a:gd name="connsiteY13-3534" fmla="*/ 1435100 h 6565900"/>
                    <a:gd name="connsiteX14-3535" fmla="*/ 2275532 w 8015932"/>
                    <a:gd name="connsiteY14-3536" fmla="*/ 711200 h 6565900"/>
                    <a:gd name="connsiteX15-3537" fmla="*/ 3101032 w 8015932"/>
                    <a:gd name="connsiteY15-3538" fmla="*/ 381000 h 6565900"/>
                    <a:gd name="connsiteX16-3539" fmla="*/ 4104332 w 8015932"/>
                    <a:gd name="connsiteY16-3540" fmla="*/ 228600 h 6565900"/>
                    <a:gd name="connsiteX17-3541" fmla="*/ 5094932 w 8015932"/>
                    <a:gd name="connsiteY17-3542" fmla="*/ 0 h 6565900"/>
                    <a:gd name="connsiteX18-3543" fmla="*/ 4523432 w 8015932"/>
                    <a:gd name="connsiteY18-3544" fmla="*/ 317500 h 6565900"/>
                    <a:gd name="connsiteX19-3545" fmla="*/ 3482032 w 8015932"/>
                    <a:gd name="connsiteY19-3546" fmla="*/ 838200 h 6565900"/>
                    <a:gd name="connsiteX20-3547" fmla="*/ 4294832 w 8015932"/>
                    <a:gd name="connsiteY20-3548" fmla="*/ 736600 h 6565900"/>
                    <a:gd name="connsiteX21-3549" fmla="*/ 5399732 w 8015932"/>
                    <a:gd name="connsiteY21-3550" fmla="*/ 901700 h 6565900"/>
                    <a:gd name="connsiteX22-3551" fmla="*/ 6314132 w 8015932"/>
                    <a:gd name="connsiteY22-3552" fmla="*/ 901700 h 6565900"/>
                    <a:gd name="connsiteX23-3553" fmla="*/ 6911032 w 8015932"/>
                    <a:gd name="connsiteY23-3554" fmla="*/ 736600 h 6565900"/>
                    <a:gd name="connsiteX24-3555" fmla="*/ 6085532 w 8015932"/>
                    <a:gd name="connsiteY24-3556" fmla="*/ 1066800 h 6565900"/>
                    <a:gd name="connsiteX25-3557" fmla="*/ 5082232 w 8015932"/>
                    <a:gd name="connsiteY25-3558" fmla="*/ 1130300 h 6565900"/>
                    <a:gd name="connsiteX26-3559" fmla="*/ 5882332 w 8015932"/>
                    <a:gd name="connsiteY26-3560" fmla="*/ 1358900 h 6565900"/>
                    <a:gd name="connsiteX27-3561" fmla="*/ 6491932 w 8015932"/>
                    <a:gd name="connsiteY27-3562" fmla="*/ 1689100 h 6565900"/>
                    <a:gd name="connsiteX28-3563" fmla="*/ 7152332 w 8015932"/>
                    <a:gd name="connsiteY28-3564" fmla="*/ 1943100 h 6565900"/>
                    <a:gd name="connsiteX29-3565" fmla="*/ 8015932 w 8015932"/>
                    <a:gd name="connsiteY29-3566" fmla="*/ 2044700 h 6565900"/>
                    <a:gd name="connsiteX30-3567" fmla="*/ 7279332 w 8015932"/>
                    <a:gd name="connsiteY30-3568" fmla="*/ 2159000 h 6565900"/>
                    <a:gd name="connsiteX31-3569" fmla="*/ 6695132 w 8015932"/>
                    <a:gd name="connsiteY31-3570" fmla="*/ 2120900 h 6565900"/>
                    <a:gd name="connsiteX32-3571" fmla="*/ 7088832 w 8015932"/>
                    <a:gd name="connsiteY32-3572" fmla="*/ 2425700 h 6565900"/>
                    <a:gd name="connsiteX33-3573" fmla="*/ 7711132 w 8015932"/>
                    <a:gd name="connsiteY33-3574" fmla="*/ 3200400 h 6565900"/>
                    <a:gd name="connsiteX34-3575" fmla="*/ 8003232 w 8015932"/>
                    <a:gd name="connsiteY34-3576" fmla="*/ 4127500 h 6565900"/>
                    <a:gd name="connsiteX35-3577" fmla="*/ 7825432 w 8015932"/>
                    <a:gd name="connsiteY35-3578" fmla="*/ 3746500 h 6565900"/>
                    <a:gd name="connsiteX36-3579" fmla="*/ 7304732 w 8015932"/>
                    <a:gd name="connsiteY36-3580" fmla="*/ 3213100 h 6565900"/>
                    <a:gd name="connsiteX37-3581" fmla="*/ 6898332 w 8015932"/>
                    <a:gd name="connsiteY37-3582" fmla="*/ 3022600 h 6565900"/>
                    <a:gd name="connsiteX38-3583" fmla="*/ 7203132 w 8015932"/>
                    <a:gd name="connsiteY38-3584" fmla="*/ 3594100 h 6565900"/>
                    <a:gd name="connsiteX39-3585" fmla="*/ 7393632 w 8015932"/>
                    <a:gd name="connsiteY39-3586" fmla="*/ 4216400 h 6565900"/>
                    <a:gd name="connsiteX40-3587" fmla="*/ 7304732 w 8015932"/>
                    <a:gd name="connsiteY40-3588" fmla="*/ 5321300 h 6565900"/>
                    <a:gd name="connsiteX41-3589" fmla="*/ 7152332 w 8015932"/>
                    <a:gd name="connsiteY41-3590" fmla="*/ 4521200 h 6565900"/>
                    <a:gd name="connsiteX42-3591" fmla="*/ 6758632 w 8015932"/>
                    <a:gd name="connsiteY42-3592" fmla="*/ 3784600 h 6565900"/>
                    <a:gd name="connsiteX43-3593" fmla="*/ 6682432 w 8015932"/>
                    <a:gd name="connsiteY43-3594" fmla="*/ 3962400 h 6565900"/>
                    <a:gd name="connsiteX44-3595" fmla="*/ 6669732 w 8015932"/>
                    <a:gd name="connsiteY44-3596" fmla="*/ 4648200 h 6565900"/>
                    <a:gd name="connsiteX45-3597" fmla="*/ 6784032 w 8015932"/>
                    <a:gd name="connsiteY45-3598" fmla="*/ 5219700 h 6565900"/>
                    <a:gd name="connsiteX46-3599" fmla="*/ 7203132 w 8015932"/>
                    <a:gd name="connsiteY46-3600" fmla="*/ 6096000 h 6565900"/>
                    <a:gd name="connsiteX47-3601" fmla="*/ 6860232 w 8015932"/>
                    <a:gd name="connsiteY47-3602" fmla="*/ 5816600 h 6565900"/>
                    <a:gd name="connsiteX48-3603" fmla="*/ 6618932 w 8015932"/>
                    <a:gd name="connsiteY48-3604" fmla="*/ 5524500 h 6565900"/>
                    <a:gd name="connsiteX49-3605" fmla="*/ 6568132 w 8015932"/>
                    <a:gd name="connsiteY49-3606" fmla="*/ 5981700 h 6565900"/>
                    <a:gd name="connsiteX50-3607" fmla="*/ 6377632 w 8015932"/>
                    <a:gd name="connsiteY50-3608" fmla="*/ 6565900 h 6565900"/>
                    <a:gd name="connsiteX51-3609" fmla="*/ 6415732 w 8015932"/>
                    <a:gd name="connsiteY51-3610" fmla="*/ 5981700 h 6565900"/>
                    <a:gd name="connsiteX52-3611" fmla="*/ 6364932 w 8015932"/>
                    <a:gd name="connsiteY52-3612" fmla="*/ 5676900 h 6565900"/>
                    <a:gd name="connsiteX53-3613" fmla="*/ 6161732 w 8015932"/>
                    <a:gd name="connsiteY53-3614" fmla="*/ 6146800 h 6565900"/>
                    <a:gd name="connsiteX54-3615" fmla="*/ 5653732 w 8015932"/>
                    <a:gd name="connsiteY54-3616" fmla="*/ 6540500 h 6565900"/>
                    <a:gd name="connsiteX55-3617" fmla="*/ 5856932 w 8015932"/>
                    <a:gd name="connsiteY55-3618" fmla="*/ 6223000 h 6565900"/>
                    <a:gd name="connsiteX56-3619" fmla="*/ 5907732 w 8015932"/>
                    <a:gd name="connsiteY56-3620" fmla="*/ 5867400 h 6565900"/>
                    <a:gd name="connsiteX57-3621" fmla="*/ 6022032 w 8015932"/>
                    <a:gd name="connsiteY57-3622" fmla="*/ 5486400 h 6565900"/>
                    <a:gd name="connsiteX58-3623" fmla="*/ 5844232 w 8015932"/>
                    <a:gd name="connsiteY58-3624" fmla="*/ 5727700 h 6565900"/>
                    <a:gd name="connsiteX59-3625" fmla="*/ 5641032 w 8015932"/>
                    <a:gd name="connsiteY59-3626" fmla="*/ 5842000 h 6565900"/>
                    <a:gd name="connsiteX60-3627" fmla="*/ 5945832 w 8015932"/>
                    <a:gd name="connsiteY60-3628" fmla="*/ 5461000 h 6565900"/>
                    <a:gd name="connsiteX61-3629" fmla="*/ 6072832 w 8015932"/>
                    <a:gd name="connsiteY61-3630" fmla="*/ 4381500 h 6565900"/>
                    <a:gd name="connsiteX62-3631" fmla="*/ 5983932 w 8015932"/>
                    <a:gd name="connsiteY62-3632" fmla="*/ 3949700 h 6565900"/>
                    <a:gd name="connsiteX63-3633" fmla="*/ 5793432 w 8015932"/>
                    <a:gd name="connsiteY63-3634" fmla="*/ 4318000 h 6565900"/>
                    <a:gd name="connsiteX64-3635" fmla="*/ 5679132 w 8015932"/>
                    <a:gd name="connsiteY64-3636" fmla="*/ 4419600 h 6565900"/>
                    <a:gd name="connsiteX65-3637" fmla="*/ 5729932 w 8015932"/>
                    <a:gd name="connsiteY65-3638" fmla="*/ 3759200 h 6565900"/>
                    <a:gd name="connsiteX66-3639" fmla="*/ 5717232 w 8015932"/>
                    <a:gd name="connsiteY66-3640" fmla="*/ 3327400 h 6565900"/>
                    <a:gd name="connsiteX67-3641" fmla="*/ 5361632 w 8015932"/>
                    <a:gd name="connsiteY67-3642" fmla="*/ 3200400 h 6565900"/>
                    <a:gd name="connsiteX68-3643" fmla="*/ 4967932 w 8015932"/>
                    <a:gd name="connsiteY68-3644" fmla="*/ 3213100 h 6565900"/>
                    <a:gd name="connsiteX69-3645" fmla="*/ 4904432 w 8015932"/>
                    <a:gd name="connsiteY69-3646" fmla="*/ 3860800 h 6565900"/>
                    <a:gd name="connsiteX70-3647" fmla="*/ 5044132 w 8015932"/>
                    <a:gd name="connsiteY70-3648" fmla="*/ 4546600 h 6565900"/>
                    <a:gd name="connsiteX71-3649" fmla="*/ 4713932 w 8015932"/>
                    <a:gd name="connsiteY71-3650" fmla="*/ 3987800 h 6565900"/>
                    <a:gd name="connsiteX72-3651" fmla="*/ 4625032 w 8015932"/>
                    <a:gd name="connsiteY72-3652" fmla="*/ 3670300 h 6565900"/>
                    <a:gd name="connsiteX73-3653" fmla="*/ 4066232 w 8015932"/>
                    <a:gd name="connsiteY73-3654" fmla="*/ 4533900 h 6565900"/>
                    <a:gd name="connsiteX74-3655" fmla="*/ 3570932 w 8015932"/>
                    <a:gd name="connsiteY74-3656" fmla="*/ 5105400 h 6565900"/>
                    <a:gd name="connsiteX75-3657" fmla="*/ 4078932 w 8015932"/>
                    <a:gd name="connsiteY75-3658" fmla="*/ 4000500 h 6565900"/>
                    <a:gd name="connsiteX76-3659" fmla="*/ 4205932 w 8015932"/>
                    <a:gd name="connsiteY76-3660" fmla="*/ 3378200 h 6565900"/>
                    <a:gd name="connsiteX77-3661" fmla="*/ 3380432 w 8015932"/>
                    <a:gd name="connsiteY77-3662" fmla="*/ 4152900 h 6565900"/>
                    <a:gd name="connsiteX78-3663" fmla="*/ 2224732 w 8015932"/>
                    <a:gd name="connsiteY78-3664" fmla="*/ 4749800 h 6565900"/>
                    <a:gd name="connsiteX79-3665" fmla="*/ 1716732 w 8015932"/>
                    <a:gd name="connsiteY79-3666" fmla="*/ 4927600 h 6565900"/>
                    <a:gd name="connsiteX80-3667" fmla="*/ 1742132 w 8015932"/>
                    <a:gd name="connsiteY80-3668" fmla="*/ 5435600 h 6565900"/>
                    <a:gd name="connsiteX81-3669" fmla="*/ 864096 w 8015932"/>
                    <a:gd name="connsiteY81-3670" fmla="*/ 3492252 h 6565900"/>
                    <a:gd name="connsiteX0-3671" fmla="*/ 936104 w 8087940"/>
                    <a:gd name="connsiteY0-3672" fmla="*/ 3492252 h 6565900"/>
                    <a:gd name="connsiteX1-3673" fmla="*/ 0 w 8087940"/>
                    <a:gd name="connsiteY1-3674" fmla="*/ 4068316 h 6565900"/>
                    <a:gd name="connsiteX2-3675" fmla="*/ 252040 w 8087940"/>
                    <a:gd name="connsiteY2-3676" fmla="*/ 3594100 h 6565900"/>
                    <a:gd name="connsiteX3-3677" fmla="*/ 493340 w 8087940"/>
                    <a:gd name="connsiteY3-3678" fmla="*/ 2857500 h 6565900"/>
                    <a:gd name="connsiteX4-3679" fmla="*/ 899740 w 8087940"/>
                    <a:gd name="connsiteY4-3680" fmla="*/ 2260600 h 6565900"/>
                    <a:gd name="connsiteX5-3681" fmla="*/ 1356940 w 8087940"/>
                    <a:gd name="connsiteY5-3682" fmla="*/ 1955800 h 6565900"/>
                    <a:gd name="connsiteX6-3683" fmla="*/ 1369640 w 8087940"/>
                    <a:gd name="connsiteY6-3684" fmla="*/ 1562100 h 6565900"/>
                    <a:gd name="connsiteX7-3685" fmla="*/ 1636340 w 8087940"/>
                    <a:gd name="connsiteY7-3686" fmla="*/ 889000 h 6565900"/>
                    <a:gd name="connsiteX8-3687" fmla="*/ 1547440 w 8087940"/>
                    <a:gd name="connsiteY8-3688" fmla="*/ 1295400 h 6565900"/>
                    <a:gd name="connsiteX9-3689" fmla="*/ 1572840 w 8087940"/>
                    <a:gd name="connsiteY9-3690" fmla="*/ 1638300 h 6565900"/>
                    <a:gd name="connsiteX10-3691" fmla="*/ 1763340 w 8087940"/>
                    <a:gd name="connsiteY10-3692" fmla="*/ 1066800 h 6565900"/>
                    <a:gd name="connsiteX11-3693" fmla="*/ 2220540 w 8087940"/>
                    <a:gd name="connsiteY11-3694" fmla="*/ 520700 h 6565900"/>
                    <a:gd name="connsiteX12-3695" fmla="*/ 2017340 w 8087940"/>
                    <a:gd name="connsiteY12-3696" fmla="*/ 914400 h 6565900"/>
                    <a:gd name="connsiteX13-3697" fmla="*/ 1903040 w 8087940"/>
                    <a:gd name="connsiteY13-3698" fmla="*/ 1435100 h 6565900"/>
                    <a:gd name="connsiteX14-3699" fmla="*/ 2347540 w 8087940"/>
                    <a:gd name="connsiteY14-3700" fmla="*/ 711200 h 6565900"/>
                    <a:gd name="connsiteX15-3701" fmla="*/ 3173040 w 8087940"/>
                    <a:gd name="connsiteY15-3702" fmla="*/ 381000 h 6565900"/>
                    <a:gd name="connsiteX16-3703" fmla="*/ 4176340 w 8087940"/>
                    <a:gd name="connsiteY16-3704" fmla="*/ 228600 h 6565900"/>
                    <a:gd name="connsiteX17-3705" fmla="*/ 5166940 w 8087940"/>
                    <a:gd name="connsiteY17-3706" fmla="*/ 0 h 6565900"/>
                    <a:gd name="connsiteX18-3707" fmla="*/ 4595440 w 8087940"/>
                    <a:gd name="connsiteY18-3708" fmla="*/ 317500 h 6565900"/>
                    <a:gd name="connsiteX19-3709" fmla="*/ 3554040 w 8087940"/>
                    <a:gd name="connsiteY19-3710" fmla="*/ 838200 h 6565900"/>
                    <a:gd name="connsiteX20-3711" fmla="*/ 4366840 w 8087940"/>
                    <a:gd name="connsiteY20-3712" fmla="*/ 736600 h 6565900"/>
                    <a:gd name="connsiteX21-3713" fmla="*/ 5471740 w 8087940"/>
                    <a:gd name="connsiteY21-3714" fmla="*/ 901700 h 6565900"/>
                    <a:gd name="connsiteX22-3715" fmla="*/ 6386140 w 8087940"/>
                    <a:gd name="connsiteY22-3716" fmla="*/ 901700 h 6565900"/>
                    <a:gd name="connsiteX23-3717" fmla="*/ 6983040 w 8087940"/>
                    <a:gd name="connsiteY23-3718" fmla="*/ 736600 h 6565900"/>
                    <a:gd name="connsiteX24-3719" fmla="*/ 6157540 w 8087940"/>
                    <a:gd name="connsiteY24-3720" fmla="*/ 1066800 h 6565900"/>
                    <a:gd name="connsiteX25-3721" fmla="*/ 5154240 w 8087940"/>
                    <a:gd name="connsiteY25-3722" fmla="*/ 1130300 h 6565900"/>
                    <a:gd name="connsiteX26-3723" fmla="*/ 5954340 w 8087940"/>
                    <a:gd name="connsiteY26-3724" fmla="*/ 1358900 h 6565900"/>
                    <a:gd name="connsiteX27-3725" fmla="*/ 6563940 w 8087940"/>
                    <a:gd name="connsiteY27-3726" fmla="*/ 1689100 h 6565900"/>
                    <a:gd name="connsiteX28-3727" fmla="*/ 7224340 w 8087940"/>
                    <a:gd name="connsiteY28-3728" fmla="*/ 1943100 h 6565900"/>
                    <a:gd name="connsiteX29-3729" fmla="*/ 8087940 w 8087940"/>
                    <a:gd name="connsiteY29-3730" fmla="*/ 2044700 h 6565900"/>
                    <a:gd name="connsiteX30-3731" fmla="*/ 7351340 w 8087940"/>
                    <a:gd name="connsiteY30-3732" fmla="*/ 2159000 h 6565900"/>
                    <a:gd name="connsiteX31-3733" fmla="*/ 6767140 w 8087940"/>
                    <a:gd name="connsiteY31-3734" fmla="*/ 2120900 h 6565900"/>
                    <a:gd name="connsiteX32-3735" fmla="*/ 7160840 w 8087940"/>
                    <a:gd name="connsiteY32-3736" fmla="*/ 2425700 h 6565900"/>
                    <a:gd name="connsiteX33-3737" fmla="*/ 7783140 w 8087940"/>
                    <a:gd name="connsiteY33-3738" fmla="*/ 3200400 h 6565900"/>
                    <a:gd name="connsiteX34-3739" fmla="*/ 8075240 w 8087940"/>
                    <a:gd name="connsiteY34-3740" fmla="*/ 4127500 h 6565900"/>
                    <a:gd name="connsiteX35-3741" fmla="*/ 7897440 w 8087940"/>
                    <a:gd name="connsiteY35-3742" fmla="*/ 3746500 h 6565900"/>
                    <a:gd name="connsiteX36-3743" fmla="*/ 7376740 w 8087940"/>
                    <a:gd name="connsiteY36-3744" fmla="*/ 3213100 h 6565900"/>
                    <a:gd name="connsiteX37-3745" fmla="*/ 6970340 w 8087940"/>
                    <a:gd name="connsiteY37-3746" fmla="*/ 3022600 h 6565900"/>
                    <a:gd name="connsiteX38-3747" fmla="*/ 7275140 w 8087940"/>
                    <a:gd name="connsiteY38-3748" fmla="*/ 3594100 h 6565900"/>
                    <a:gd name="connsiteX39-3749" fmla="*/ 7465640 w 8087940"/>
                    <a:gd name="connsiteY39-3750" fmla="*/ 4216400 h 6565900"/>
                    <a:gd name="connsiteX40-3751" fmla="*/ 7376740 w 8087940"/>
                    <a:gd name="connsiteY40-3752" fmla="*/ 5321300 h 6565900"/>
                    <a:gd name="connsiteX41-3753" fmla="*/ 7224340 w 8087940"/>
                    <a:gd name="connsiteY41-3754" fmla="*/ 4521200 h 6565900"/>
                    <a:gd name="connsiteX42-3755" fmla="*/ 6830640 w 8087940"/>
                    <a:gd name="connsiteY42-3756" fmla="*/ 3784600 h 6565900"/>
                    <a:gd name="connsiteX43-3757" fmla="*/ 6754440 w 8087940"/>
                    <a:gd name="connsiteY43-3758" fmla="*/ 3962400 h 6565900"/>
                    <a:gd name="connsiteX44-3759" fmla="*/ 6741740 w 8087940"/>
                    <a:gd name="connsiteY44-3760" fmla="*/ 4648200 h 6565900"/>
                    <a:gd name="connsiteX45-3761" fmla="*/ 6856040 w 8087940"/>
                    <a:gd name="connsiteY45-3762" fmla="*/ 5219700 h 6565900"/>
                    <a:gd name="connsiteX46-3763" fmla="*/ 7275140 w 8087940"/>
                    <a:gd name="connsiteY46-3764" fmla="*/ 6096000 h 6565900"/>
                    <a:gd name="connsiteX47-3765" fmla="*/ 6932240 w 8087940"/>
                    <a:gd name="connsiteY47-3766" fmla="*/ 5816600 h 6565900"/>
                    <a:gd name="connsiteX48-3767" fmla="*/ 6690940 w 8087940"/>
                    <a:gd name="connsiteY48-3768" fmla="*/ 5524500 h 6565900"/>
                    <a:gd name="connsiteX49-3769" fmla="*/ 6640140 w 8087940"/>
                    <a:gd name="connsiteY49-3770" fmla="*/ 5981700 h 6565900"/>
                    <a:gd name="connsiteX50-3771" fmla="*/ 6449640 w 8087940"/>
                    <a:gd name="connsiteY50-3772" fmla="*/ 6565900 h 6565900"/>
                    <a:gd name="connsiteX51-3773" fmla="*/ 6487740 w 8087940"/>
                    <a:gd name="connsiteY51-3774" fmla="*/ 5981700 h 6565900"/>
                    <a:gd name="connsiteX52-3775" fmla="*/ 6436940 w 8087940"/>
                    <a:gd name="connsiteY52-3776" fmla="*/ 5676900 h 6565900"/>
                    <a:gd name="connsiteX53-3777" fmla="*/ 6233740 w 8087940"/>
                    <a:gd name="connsiteY53-3778" fmla="*/ 6146800 h 6565900"/>
                    <a:gd name="connsiteX54-3779" fmla="*/ 5725740 w 8087940"/>
                    <a:gd name="connsiteY54-3780" fmla="*/ 6540500 h 6565900"/>
                    <a:gd name="connsiteX55-3781" fmla="*/ 5928940 w 8087940"/>
                    <a:gd name="connsiteY55-3782" fmla="*/ 6223000 h 6565900"/>
                    <a:gd name="connsiteX56-3783" fmla="*/ 5979740 w 8087940"/>
                    <a:gd name="connsiteY56-3784" fmla="*/ 5867400 h 6565900"/>
                    <a:gd name="connsiteX57-3785" fmla="*/ 6094040 w 8087940"/>
                    <a:gd name="connsiteY57-3786" fmla="*/ 5486400 h 6565900"/>
                    <a:gd name="connsiteX58-3787" fmla="*/ 5916240 w 8087940"/>
                    <a:gd name="connsiteY58-3788" fmla="*/ 5727700 h 6565900"/>
                    <a:gd name="connsiteX59-3789" fmla="*/ 5713040 w 8087940"/>
                    <a:gd name="connsiteY59-3790" fmla="*/ 5842000 h 6565900"/>
                    <a:gd name="connsiteX60-3791" fmla="*/ 6017840 w 8087940"/>
                    <a:gd name="connsiteY60-3792" fmla="*/ 5461000 h 6565900"/>
                    <a:gd name="connsiteX61-3793" fmla="*/ 6144840 w 8087940"/>
                    <a:gd name="connsiteY61-3794" fmla="*/ 4381500 h 6565900"/>
                    <a:gd name="connsiteX62-3795" fmla="*/ 6055940 w 8087940"/>
                    <a:gd name="connsiteY62-3796" fmla="*/ 3949700 h 6565900"/>
                    <a:gd name="connsiteX63-3797" fmla="*/ 5865440 w 8087940"/>
                    <a:gd name="connsiteY63-3798" fmla="*/ 4318000 h 6565900"/>
                    <a:gd name="connsiteX64-3799" fmla="*/ 5751140 w 8087940"/>
                    <a:gd name="connsiteY64-3800" fmla="*/ 4419600 h 6565900"/>
                    <a:gd name="connsiteX65-3801" fmla="*/ 5801940 w 8087940"/>
                    <a:gd name="connsiteY65-3802" fmla="*/ 3759200 h 6565900"/>
                    <a:gd name="connsiteX66-3803" fmla="*/ 5789240 w 8087940"/>
                    <a:gd name="connsiteY66-3804" fmla="*/ 3327400 h 6565900"/>
                    <a:gd name="connsiteX67-3805" fmla="*/ 5433640 w 8087940"/>
                    <a:gd name="connsiteY67-3806" fmla="*/ 3200400 h 6565900"/>
                    <a:gd name="connsiteX68-3807" fmla="*/ 5039940 w 8087940"/>
                    <a:gd name="connsiteY68-3808" fmla="*/ 3213100 h 6565900"/>
                    <a:gd name="connsiteX69-3809" fmla="*/ 4976440 w 8087940"/>
                    <a:gd name="connsiteY69-3810" fmla="*/ 3860800 h 6565900"/>
                    <a:gd name="connsiteX70-3811" fmla="*/ 5116140 w 8087940"/>
                    <a:gd name="connsiteY70-3812" fmla="*/ 4546600 h 6565900"/>
                    <a:gd name="connsiteX71-3813" fmla="*/ 4785940 w 8087940"/>
                    <a:gd name="connsiteY71-3814" fmla="*/ 3987800 h 6565900"/>
                    <a:gd name="connsiteX72-3815" fmla="*/ 4697040 w 8087940"/>
                    <a:gd name="connsiteY72-3816" fmla="*/ 3670300 h 6565900"/>
                    <a:gd name="connsiteX73-3817" fmla="*/ 4138240 w 8087940"/>
                    <a:gd name="connsiteY73-3818" fmla="*/ 4533900 h 6565900"/>
                    <a:gd name="connsiteX74-3819" fmla="*/ 3642940 w 8087940"/>
                    <a:gd name="connsiteY74-3820" fmla="*/ 5105400 h 6565900"/>
                    <a:gd name="connsiteX75-3821" fmla="*/ 4150940 w 8087940"/>
                    <a:gd name="connsiteY75-3822" fmla="*/ 4000500 h 6565900"/>
                    <a:gd name="connsiteX76-3823" fmla="*/ 4277940 w 8087940"/>
                    <a:gd name="connsiteY76-3824" fmla="*/ 3378200 h 6565900"/>
                    <a:gd name="connsiteX77-3825" fmla="*/ 3452440 w 8087940"/>
                    <a:gd name="connsiteY77-3826" fmla="*/ 4152900 h 6565900"/>
                    <a:gd name="connsiteX78-3827" fmla="*/ 2296740 w 8087940"/>
                    <a:gd name="connsiteY78-3828" fmla="*/ 4749800 h 6565900"/>
                    <a:gd name="connsiteX79-3829" fmla="*/ 1788740 w 8087940"/>
                    <a:gd name="connsiteY79-3830" fmla="*/ 4927600 h 6565900"/>
                    <a:gd name="connsiteX80-3831" fmla="*/ 1814140 w 8087940"/>
                    <a:gd name="connsiteY80-3832" fmla="*/ 5435600 h 6565900"/>
                    <a:gd name="connsiteX81-3833" fmla="*/ 936104 w 8087940"/>
                    <a:gd name="connsiteY81-3834" fmla="*/ 3492252 h 6565900"/>
                    <a:gd name="connsiteX0-3835" fmla="*/ 936104 w 8087940"/>
                    <a:gd name="connsiteY0-3836" fmla="*/ 3420244 h 6565900"/>
                    <a:gd name="connsiteX1-3837" fmla="*/ 0 w 8087940"/>
                    <a:gd name="connsiteY1-3838" fmla="*/ 4068316 h 6565900"/>
                    <a:gd name="connsiteX2-3839" fmla="*/ 252040 w 8087940"/>
                    <a:gd name="connsiteY2-3840" fmla="*/ 3594100 h 6565900"/>
                    <a:gd name="connsiteX3-3841" fmla="*/ 493340 w 8087940"/>
                    <a:gd name="connsiteY3-3842" fmla="*/ 2857500 h 6565900"/>
                    <a:gd name="connsiteX4-3843" fmla="*/ 899740 w 8087940"/>
                    <a:gd name="connsiteY4-3844" fmla="*/ 2260600 h 6565900"/>
                    <a:gd name="connsiteX5-3845" fmla="*/ 1356940 w 8087940"/>
                    <a:gd name="connsiteY5-3846" fmla="*/ 1955800 h 6565900"/>
                    <a:gd name="connsiteX6-3847" fmla="*/ 1369640 w 8087940"/>
                    <a:gd name="connsiteY6-3848" fmla="*/ 1562100 h 6565900"/>
                    <a:gd name="connsiteX7-3849" fmla="*/ 1636340 w 8087940"/>
                    <a:gd name="connsiteY7-3850" fmla="*/ 889000 h 6565900"/>
                    <a:gd name="connsiteX8-3851" fmla="*/ 1547440 w 8087940"/>
                    <a:gd name="connsiteY8-3852" fmla="*/ 1295400 h 6565900"/>
                    <a:gd name="connsiteX9-3853" fmla="*/ 1572840 w 8087940"/>
                    <a:gd name="connsiteY9-3854" fmla="*/ 1638300 h 6565900"/>
                    <a:gd name="connsiteX10-3855" fmla="*/ 1763340 w 8087940"/>
                    <a:gd name="connsiteY10-3856" fmla="*/ 1066800 h 6565900"/>
                    <a:gd name="connsiteX11-3857" fmla="*/ 2220540 w 8087940"/>
                    <a:gd name="connsiteY11-3858" fmla="*/ 520700 h 6565900"/>
                    <a:gd name="connsiteX12-3859" fmla="*/ 2017340 w 8087940"/>
                    <a:gd name="connsiteY12-3860" fmla="*/ 914400 h 6565900"/>
                    <a:gd name="connsiteX13-3861" fmla="*/ 1903040 w 8087940"/>
                    <a:gd name="connsiteY13-3862" fmla="*/ 1435100 h 6565900"/>
                    <a:gd name="connsiteX14-3863" fmla="*/ 2347540 w 8087940"/>
                    <a:gd name="connsiteY14-3864" fmla="*/ 711200 h 6565900"/>
                    <a:gd name="connsiteX15-3865" fmla="*/ 3173040 w 8087940"/>
                    <a:gd name="connsiteY15-3866" fmla="*/ 381000 h 6565900"/>
                    <a:gd name="connsiteX16-3867" fmla="*/ 4176340 w 8087940"/>
                    <a:gd name="connsiteY16-3868" fmla="*/ 228600 h 6565900"/>
                    <a:gd name="connsiteX17-3869" fmla="*/ 5166940 w 8087940"/>
                    <a:gd name="connsiteY17-3870" fmla="*/ 0 h 6565900"/>
                    <a:gd name="connsiteX18-3871" fmla="*/ 4595440 w 8087940"/>
                    <a:gd name="connsiteY18-3872" fmla="*/ 317500 h 6565900"/>
                    <a:gd name="connsiteX19-3873" fmla="*/ 3554040 w 8087940"/>
                    <a:gd name="connsiteY19-3874" fmla="*/ 838200 h 6565900"/>
                    <a:gd name="connsiteX20-3875" fmla="*/ 4366840 w 8087940"/>
                    <a:gd name="connsiteY20-3876" fmla="*/ 736600 h 6565900"/>
                    <a:gd name="connsiteX21-3877" fmla="*/ 5471740 w 8087940"/>
                    <a:gd name="connsiteY21-3878" fmla="*/ 901700 h 6565900"/>
                    <a:gd name="connsiteX22-3879" fmla="*/ 6386140 w 8087940"/>
                    <a:gd name="connsiteY22-3880" fmla="*/ 901700 h 6565900"/>
                    <a:gd name="connsiteX23-3881" fmla="*/ 6983040 w 8087940"/>
                    <a:gd name="connsiteY23-3882" fmla="*/ 736600 h 6565900"/>
                    <a:gd name="connsiteX24-3883" fmla="*/ 6157540 w 8087940"/>
                    <a:gd name="connsiteY24-3884" fmla="*/ 1066800 h 6565900"/>
                    <a:gd name="connsiteX25-3885" fmla="*/ 5154240 w 8087940"/>
                    <a:gd name="connsiteY25-3886" fmla="*/ 1130300 h 6565900"/>
                    <a:gd name="connsiteX26-3887" fmla="*/ 5954340 w 8087940"/>
                    <a:gd name="connsiteY26-3888" fmla="*/ 1358900 h 6565900"/>
                    <a:gd name="connsiteX27-3889" fmla="*/ 6563940 w 8087940"/>
                    <a:gd name="connsiteY27-3890" fmla="*/ 1689100 h 6565900"/>
                    <a:gd name="connsiteX28-3891" fmla="*/ 7224340 w 8087940"/>
                    <a:gd name="connsiteY28-3892" fmla="*/ 1943100 h 6565900"/>
                    <a:gd name="connsiteX29-3893" fmla="*/ 8087940 w 8087940"/>
                    <a:gd name="connsiteY29-3894" fmla="*/ 2044700 h 6565900"/>
                    <a:gd name="connsiteX30-3895" fmla="*/ 7351340 w 8087940"/>
                    <a:gd name="connsiteY30-3896" fmla="*/ 2159000 h 6565900"/>
                    <a:gd name="connsiteX31-3897" fmla="*/ 6767140 w 8087940"/>
                    <a:gd name="connsiteY31-3898" fmla="*/ 2120900 h 6565900"/>
                    <a:gd name="connsiteX32-3899" fmla="*/ 7160840 w 8087940"/>
                    <a:gd name="connsiteY32-3900" fmla="*/ 2425700 h 6565900"/>
                    <a:gd name="connsiteX33-3901" fmla="*/ 7783140 w 8087940"/>
                    <a:gd name="connsiteY33-3902" fmla="*/ 3200400 h 6565900"/>
                    <a:gd name="connsiteX34-3903" fmla="*/ 8075240 w 8087940"/>
                    <a:gd name="connsiteY34-3904" fmla="*/ 4127500 h 6565900"/>
                    <a:gd name="connsiteX35-3905" fmla="*/ 7897440 w 8087940"/>
                    <a:gd name="connsiteY35-3906" fmla="*/ 3746500 h 6565900"/>
                    <a:gd name="connsiteX36-3907" fmla="*/ 7376740 w 8087940"/>
                    <a:gd name="connsiteY36-3908" fmla="*/ 3213100 h 6565900"/>
                    <a:gd name="connsiteX37-3909" fmla="*/ 6970340 w 8087940"/>
                    <a:gd name="connsiteY37-3910" fmla="*/ 3022600 h 6565900"/>
                    <a:gd name="connsiteX38-3911" fmla="*/ 7275140 w 8087940"/>
                    <a:gd name="connsiteY38-3912" fmla="*/ 3594100 h 6565900"/>
                    <a:gd name="connsiteX39-3913" fmla="*/ 7465640 w 8087940"/>
                    <a:gd name="connsiteY39-3914" fmla="*/ 4216400 h 6565900"/>
                    <a:gd name="connsiteX40-3915" fmla="*/ 7376740 w 8087940"/>
                    <a:gd name="connsiteY40-3916" fmla="*/ 5321300 h 6565900"/>
                    <a:gd name="connsiteX41-3917" fmla="*/ 7224340 w 8087940"/>
                    <a:gd name="connsiteY41-3918" fmla="*/ 4521200 h 6565900"/>
                    <a:gd name="connsiteX42-3919" fmla="*/ 6830640 w 8087940"/>
                    <a:gd name="connsiteY42-3920" fmla="*/ 3784600 h 6565900"/>
                    <a:gd name="connsiteX43-3921" fmla="*/ 6754440 w 8087940"/>
                    <a:gd name="connsiteY43-3922" fmla="*/ 3962400 h 6565900"/>
                    <a:gd name="connsiteX44-3923" fmla="*/ 6741740 w 8087940"/>
                    <a:gd name="connsiteY44-3924" fmla="*/ 4648200 h 6565900"/>
                    <a:gd name="connsiteX45-3925" fmla="*/ 6856040 w 8087940"/>
                    <a:gd name="connsiteY45-3926" fmla="*/ 5219700 h 6565900"/>
                    <a:gd name="connsiteX46-3927" fmla="*/ 7275140 w 8087940"/>
                    <a:gd name="connsiteY46-3928" fmla="*/ 6096000 h 6565900"/>
                    <a:gd name="connsiteX47-3929" fmla="*/ 6932240 w 8087940"/>
                    <a:gd name="connsiteY47-3930" fmla="*/ 5816600 h 6565900"/>
                    <a:gd name="connsiteX48-3931" fmla="*/ 6690940 w 8087940"/>
                    <a:gd name="connsiteY48-3932" fmla="*/ 5524500 h 6565900"/>
                    <a:gd name="connsiteX49-3933" fmla="*/ 6640140 w 8087940"/>
                    <a:gd name="connsiteY49-3934" fmla="*/ 5981700 h 6565900"/>
                    <a:gd name="connsiteX50-3935" fmla="*/ 6449640 w 8087940"/>
                    <a:gd name="connsiteY50-3936" fmla="*/ 6565900 h 6565900"/>
                    <a:gd name="connsiteX51-3937" fmla="*/ 6487740 w 8087940"/>
                    <a:gd name="connsiteY51-3938" fmla="*/ 5981700 h 6565900"/>
                    <a:gd name="connsiteX52-3939" fmla="*/ 6436940 w 8087940"/>
                    <a:gd name="connsiteY52-3940" fmla="*/ 5676900 h 6565900"/>
                    <a:gd name="connsiteX53-3941" fmla="*/ 6233740 w 8087940"/>
                    <a:gd name="connsiteY53-3942" fmla="*/ 6146800 h 6565900"/>
                    <a:gd name="connsiteX54-3943" fmla="*/ 5725740 w 8087940"/>
                    <a:gd name="connsiteY54-3944" fmla="*/ 6540500 h 6565900"/>
                    <a:gd name="connsiteX55-3945" fmla="*/ 5928940 w 8087940"/>
                    <a:gd name="connsiteY55-3946" fmla="*/ 6223000 h 6565900"/>
                    <a:gd name="connsiteX56-3947" fmla="*/ 5979740 w 8087940"/>
                    <a:gd name="connsiteY56-3948" fmla="*/ 5867400 h 6565900"/>
                    <a:gd name="connsiteX57-3949" fmla="*/ 6094040 w 8087940"/>
                    <a:gd name="connsiteY57-3950" fmla="*/ 5486400 h 6565900"/>
                    <a:gd name="connsiteX58-3951" fmla="*/ 5916240 w 8087940"/>
                    <a:gd name="connsiteY58-3952" fmla="*/ 5727700 h 6565900"/>
                    <a:gd name="connsiteX59-3953" fmla="*/ 5713040 w 8087940"/>
                    <a:gd name="connsiteY59-3954" fmla="*/ 5842000 h 6565900"/>
                    <a:gd name="connsiteX60-3955" fmla="*/ 6017840 w 8087940"/>
                    <a:gd name="connsiteY60-3956" fmla="*/ 5461000 h 6565900"/>
                    <a:gd name="connsiteX61-3957" fmla="*/ 6144840 w 8087940"/>
                    <a:gd name="connsiteY61-3958" fmla="*/ 4381500 h 6565900"/>
                    <a:gd name="connsiteX62-3959" fmla="*/ 6055940 w 8087940"/>
                    <a:gd name="connsiteY62-3960" fmla="*/ 3949700 h 6565900"/>
                    <a:gd name="connsiteX63-3961" fmla="*/ 5865440 w 8087940"/>
                    <a:gd name="connsiteY63-3962" fmla="*/ 4318000 h 6565900"/>
                    <a:gd name="connsiteX64-3963" fmla="*/ 5751140 w 8087940"/>
                    <a:gd name="connsiteY64-3964" fmla="*/ 4419600 h 6565900"/>
                    <a:gd name="connsiteX65-3965" fmla="*/ 5801940 w 8087940"/>
                    <a:gd name="connsiteY65-3966" fmla="*/ 3759200 h 6565900"/>
                    <a:gd name="connsiteX66-3967" fmla="*/ 5789240 w 8087940"/>
                    <a:gd name="connsiteY66-3968" fmla="*/ 3327400 h 6565900"/>
                    <a:gd name="connsiteX67-3969" fmla="*/ 5433640 w 8087940"/>
                    <a:gd name="connsiteY67-3970" fmla="*/ 3200400 h 6565900"/>
                    <a:gd name="connsiteX68-3971" fmla="*/ 5039940 w 8087940"/>
                    <a:gd name="connsiteY68-3972" fmla="*/ 3213100 h 6565900"/>
                    <a:gd name="connsiteX69-3973" fmla="*/ 4976440 w 8087940"/>
                    <a:gd name="connsiteY69-3974" fmla="*/ 3860800 h 6565900"/>
                    <a:gd name="connsiteX70-3975" fmla="*/ 5116140 w 8087940"/>
                    <a:gd name="connsiteY70-3976" fmla="*/ 4546600 h 6565900"/>
                    <a:gd name="connsiteX71-3977" fmla="*/ 4785940 w 8087940"/>
                    <a:gd name="connsiteY71-3978" fmla="*/ 3987800 h 6565900"/>
                    <a:gd name="connsiteX72-3979" fmla="*/ 4697040 w 8087940"/>
                    <a:gd name="connsiteY72-3980" fmla="*/ 3670300 h 6565900"/>
                    <a:gd name="connsiteX73-3981" fmla="*/ 4138240 w 8087940"/>
                    <a:gd name="connsiteY73-3982" fmla="*/ 4533900 h 6565900"/>
                    <a:gd name="connsiteX74-3983" fmla="*/ 3642940 w 8087940"/>
                    <a:gd name="connsiteY74-3984" fmla="*/ 5105400 h 6565900"/>
                    <a:gd name="connsiteX75-3985" fmla="*/ 4150940 w 8087940"/>
                    <a:gd name="connsiteY75-3986" fmla="*/ 4000500 h 6565900"/>
                    <a:gd name="connsiteX76-3987" fmla="*/ 4277940 w 8087940"/>
                    <a:gd name="connsiteY76-3988" fmla="*/ 3378200 h 6565900"/>
                    <a:gd name="connsiteX77-3989" fmla="*/ 3452440 w 8087940"/>
                    <a:gd name="connsiteY77-3990" fmla="*/ 4152900 h 6565900"/>
                    <a:gd name="connsiteX78-3991" fmla="*/ 2296740 w 8087940"/>
                    <a:gd name="connsiteY78-3992" fmla="*/ 4749800 h 6565900"/>
                    <a:gd name="connsiteX79-3993" fmla="*/ 1788740 w 8087940"/>
                    <a:gd name="connsiteY79-3994" fmla="*/ 4927600 h 6565900"/>
                    <a:gd name="connsiteX80-3995" fmla="*/ 1814140 w 8087940"/>
                    <a:gd name="connsiteY80-3996" fmla="*/ 5435600 h 6565900"/>
                    <a:gd name="connsiteX81-3997" fmla="*/ 936104 w 8087940"/>
                    <a:gd name="connsiteY81-3998" fmla="*/ 3420244 h 6565900"/>
                    <a:gd name="connsiteX0-3999" fmla="*/ 936104 w 8087940"/>
                    <a:gd name="connsiteY0-4000" fmla="*/ 3492252 h 6565900"/>
                    <a:gd name="connsiteX1-4001" fmla="*/ 0 w 8087940"/>
                    <a:gd name="connsiteY1-4002" fmla="*/ 4068316 h 6565900"/>
                    <a:gd name="connsiteX2-4003" fmla="*/ 252040 w 8087940"/>
                    <a:gd name="connsiteY2-4004" fmla="*/ 3594100 h 6565900"/>
                    <a:gd name="connsiteX3-4005" fmla="*/ 493340 w 8087940"/>
                    <a:gd name="connsiteY3-4006" fmla="*/ 2857500 h 6565900"/>
                    <a:gd name="connsiteX4-4007" fmla="*/ 899740 w 8087940"/>
                    <a:gd name="connsiteY4-4008" fmla="*/ 2260600 h 6565900"/>
                    <a:gd name="connsiteX5-4009" fmla="*/ 1356940 w 8087940"/>
                    <a:gd name="connsiteY5-4010" fmla="*/ 1955800 h 6565900"/>
                    <a:gd name="connsiteX6-4011" fmla="*/ 1369640 w 8087940"/>
                    <a:gd name="connsiteY6-4012" fmla="*/ 1562100 h 6565900"/>
                    <a:gd name="connsiteX7-4013" fmla="*/ 1636340 w 8087940"/>
                    <a:gd name="connsiteY7-4014" fmla="*/ 889000 h 6565900"/>
                    <a:gd name="connsiteX8-4015" fmla="*/ 1547440 w 8087940"/>
                    <a:gd name="connsiteY8-4016" fmla="*/ 1295400 h 6565900"/>
                    <a:gd name="connsiteX9-4017" fmla="*/ 1572840 w 8087940"/>
                    <a:gd name="connsiteY9-4018" fmla="*/ 1638300 h 6565900"/>
                    <a:gd name="connsiteX10-4019" fmla="*/ 1763340 w 8087940"/>
                    <a:gd name="connsiteY10-4020" fmla="*/ 1066800 h 6565900"/>
                    <a:gd name="connsiteX11-4021" fmla="*/ 2220540 w 8087940"/>
                    <a:gd name="connsiteY11-4022" fmla="*/ 520700 h 6565900"/>
                    <a:gd name="connsiteX12-4023" fmla="*/ 2017340 w 8087940"/>
                    <a:gd name="connsiteY12-4024" fmla="*/ 914400 h 6565900"/>
                    <a:gd name="connsiteX13-4025" fmla="*/ 1903040 w 8087940"/>
                    <a:gd name="connsiteY13-4026" fmla="*/ 1435100 h 6565900"/>
                    <a:gd name="connsiteX14-4027" fmla="*/ 2347540 w 8087940"/>
                    <a:gd name="connsiteY14-4028" fmla="*/ 711200 h 6565900"/>
                    <a:gd name="connsiteX15-4029" fmla="*/ 3173040 w 8087940"/>
                    <a:gd name="connsiteY15-4030" fmla="*/ 381000 h 6565900"/>
                    <a:gd name="connsiteX16-4031" fmla="*/ 4176340 w 8087940"/>
                    <a:gd name="connsiteY16-4032" fmla="*/ 228600 h 6565900"/>
                    <a:gd name="connsiteX17-4033" fmla="*/ 5166940 w 8087940"/>
                    <a:gd name="connsiteY17-4034" fmla="*/ 0 h 6565900"/>
                    <a:gd name="connsiteX18-4035" fmla="*/ 4595440 w 8087940"/>
                    <a:gd name="connsiteY18-4036" fmla="*/ 317500 h 6565900"/>
                    <a:gd name="connsiteX19-4037" fmla="*/ 3554040 w 8087940"/>
                    <a:gd name="connsiteY19-4038" fmla="*/ 838200 h 6565900"/>
                    <a:gd name="connsiteX20-4039" fmla="*/ 4366840 w 8087940"/>
                    <a:gd name="connsiteY20-4040" fmla="*/ 736600 h 6565900"/>
                    <a:gd name="connsiteX21-4041" fmla="*/ 5471740 w 8087940"/>
                    <a:gd name="connsiteY21-4042" fmla="*/ 901700 h 6565900"/>
                    <a:gd name="connsiteX22-4043" fmla="*/ 6386140 w 8087940"/>
                    <a:gd name="connsiteY22-4044" fmla="*/ 901700 h 6565900"/>
                    <a:gd name="connsiteX23-4045" fmla="*/ 6983040 w 8087940"/>
                    <a:gd name="connsiteY23-4046" fmla="*/ 736600 h 6565900"/>
                    <a:gd name="connsiteX24-4047" fmla="*/ 6157540 w 8087940"/>
                    <a:gd name="connsiteY24-4048" fmla="*/ 1066800 h 6565900"/>
                    <a:gd name="connsiteX25-4049" fmla="*/ 5154240 w 8087940"/>
                    <a:gd name="connsiteY25-4050" fmla="*/ 1130300 h 6565900"/>
                    <a:gd name="connsiteX26-4051" fmla="*/ 5954340 w 8087940"/>
                    <a:gd name="connsiteY26-4052" fmla="*/ 1358900 h 6565900"/>
                    <a:gd name="connsiteX27-4053" fmla="*/ 6563940 w 8087940"/>
                    <a:gd name="connsiteY27-4054" fmla="*/ 1689100 h 6565900"/>
                    <a:gd name="connsiteX28-4055" fmla="*/ 7224340 w 8087940"/>
                    <a:gd name="connsiteY28-4056" fmla="*/ 1943100 h 6565900"/>
                    <a:gd name="connsiteX29-4057" fmla="*/ 8087940 w 8087940"/>
                    <a:gd name="connsiteY29-4058" fmla="*/ 2044700 h 6565900"/>
                    <a:gd name="connsiteX30-4059" fmla="*/ 7351340 w 8087940"/>
                    <a:gd name="connsiteY30-4060" fmla="*/ 2159000 h 6565900"/>
                    <a:gd name="connsiteX31-4061" fmla="*/ 6767140 w 8087940"/>
                    <a:gd name="connsiteY31-4062" fmla="*/ 2120900 h 6565900"/>
                    <a:gd name="connsiteX32-4063" fmla="*/ 7160840 w 8087940"/>
                    <a:gd name="connsiteY32-4064" fmla="*/ 2425700 h 6565900"/>
                    <a:gd name="connsiteX33-4065" fmla="*/ 7783140 w 8087940"/>
                    <a:gd name="connsiteY33-4066" fmla="*/ 3200400 h 6565900"/>
                    <a:gd name="connsiteX34-4067" fmla="*/ 8075240 w 8087940"/>
                    <a:gd name="connsiteY34-4068" fmla="*/ 4127500 h 6565900"/>
                    <a:gd name="connsiteX35-4069" fmla="*/ 7897440 w 8087940"/>
                    <a:gd name="connsiteY35-4070" fmla="*/ 3746500 h 6565900"/>
                    <a:gd name="connsiteX36-4071" fmla="*/ 7376740 w 8087940"/>
                    <a:gd name="connsiteY36-4072" fmla="*/ 3213100 h 6565900"/>
                    <a:gd name="connsiteX37-4073" fmla="*/ 6970340 w 8087940"/>
                    <a:gd name="connsiteY37-4074" fmla="*/ 3022600 h 6565900"/>
                    <a:gd name="connsiteX38-4075" fmla="*/ 7275140 w 8087940"/>
                    <a:gd name="connsiteY38-4076" fmla="*/ 3594100 h 6565900"/>
                    <a:gd name="connsiteX39-4077" fmla="*/ 7465640 w 8087940"/>
                    <a:gd name="connsiteY39-4078" fmla="*/ 4216400 h 6565900"/>
                    <a:gd name="connsiteX40-4079" fmla="*/ 7376740 w 8087940"/>
                    <a:gd name="connsiteY40-4080" fmla="*/ 5321300 h 6565900"/>
                    <a:gd name="connsiteX41-4081" fmla="*/ 7224340 w 8087940"/>
                    <a:gd name="connsiteY41-4082" fmla="*/ 4521200 h 6565900"/>
                    <a:gd name="connsiteX42-4083" fmla="*/ 6830640 w 8087940"/>
                    <a:gd name="connsiteY42-4084" fmla="*/ 3784600 h 6565900"/>
                    <a:gd name="connsiteX43-4085" fmla="*/ 6754440 w 8087940"/>
                    <a:gd name="connsiteY43-4086" fmla="*/ 3962400 h 6565900"/>
                    <a:gd name="connsiteX44-4087" fmla="*/ 6741740 w 8087940"/>
                    <a:gd name="connsiteY44-4088" fmla="*/ 4648200 h 6565900"/>
                    <a:gd name="connsiteX45-4089" fmla="*/ 6856040 w 8087940"/>
                    <a:gd name="connsiteY45-4090" fmla="*/ 5219700 h 6565900"/>
                    <a:gd name="connsiteX46-4091" fmla="*/ 7275140 w 8087940"/>
                    <a:gd name="connsiteY46-4092" fmla="*/ 6096000 h 6565900"/>
                    <a:gd name="connsiteX47-4093" fmla="*/ 6932240 w 8087940"/>
                    <a:gd name="connsiteY47-4094" fmla="*/ 5816600 h 6565900"/>
                    <a:gd name="connsiteX48-4095" fmla="*/ 6690940 w 8087940"/>
                    <a:gd name="connsiteY48-4096" fmla="*/ 5524500 h 6565900"/>
                    <a:gd name="connsiteX49-4097" fmla="*/ 6640140 w 8087940"/>
                    <a:gd name="connsiteY49-4098" fmla="*/ 5981700 h 6565900"/>
                    <a:gd name="connsiteX50-4099" fmla="*/ 6449640 w 8087940"/>
                    <a:gd name="connsiteY50-4100" fmla="*/ 6565900 h 6565900"/>
                    <a:gd name="connsiteX51-4101" fmla="*/ 6487740 w 8087940"/>
                    <a:gd name="connsiteY51-4102" fmla="*/ 5981700 h 6565900"/>
                    <a:gd name="connsiteX52-4103" fmla="*/ 6436940 w 8087940"/>
                    <a:gd name="connsiteY52-4104" fmla="*/ 5676900 h 6565900"/>
                    <a:gd name="connsiteX53-4105" fmla="*/ 6233740 w 8087940"/>
                    <a:gd name="connsiteY53-4106" fmla="*/ 6146800 h 6565900"/>
                    <a:gd name="connsiteX54-4107" fmla="*/ 5725740 w 8087940"/>
                    <a:gd name="connsiteY54-4108" fmla="*/ 6540500 h 6565900"/>
                    <a:gd name="connsiteX55-4109" fmla="*/ 5928940 w 8087940"/>
                    <a:gd name="connsiteY55-4110" fmla="*/ 6223000 h 6565900"/>
                    <a:gd name="connsiteX56-4111" fmla="*/ 5979740 w 8087940"/>
                    <a:gd name="connsiteY56-4112" fmla="*/ 5867400 h 6565900"/>
                    <a:gd name="connsiteX57-4113" fmla="*/ 6094040 w 8087940"/>
                    <a:gd name="connsiteY57-4114" fmla="*/ 5486400 h 6565900"/>
                    <a:gd name="connsiteX58-4115" fmla="*/ 5916240 w 8087940"/>
                    <a:gd name="connsiteY58-4116" fmla="*/ 5727700 h 6565900"/>
                    <a:gd name="connsiteX59-4117" fmla="*/ 5713040 w 8087940"/>
                    <a:gd name="connsiteY59-4118" fmla="*/ 5842000 h 6565900"/>
                    <a:gd name="connsiteX60-4119" fmla="*/ 6017840 w 8087940"/>
                    <a:gd name="connsiteY60-4120" fmla="*/ 5461000 h 6565900"/>
                    <a:gd name="connsiteX61-4121" fmla="*/ 6144840 w 8087940"/>
                    <a:gd name="connsiteY61-4122" fmla="*/ 4381500 h 6565900"/>
                    <a:gd name="connsiteX62-4123" fmla="*/ 6055940 w 8087940"/>
                    <a:gd name="connsiteY62-4124" fmla="*/ 3949700 h 6565900"/>
                    <a:gd name="connsiteX63-4125" fmla="*/ 5865440 w 8087940"/>
                    <a:gd name="connsiteY63-4126" fmla="*/ 4318000 h 6565900"/>
                    <a:gd name="connsiteX64-4127" fmla="*/ 5751140 w 8087940"/>
                    <a:gd name="connsiteY64-4128" fmla="*/ 4419600 h 6565900"/>
                    <a:gd name="connsiteX65-4129" fmla="*/ 5801940 w 8087940"/>
                    <a:gd name="connsiteY65-4130" fmla="*/ 3759200 h 6565900"/>
                    <a:gd name="connsiteX66-4131" fmla="*/ 5789240 w 8087940"/>
                    <a:gd name="connsiteY66-4132" fmla="*/ 3327400 h 6565900"/>
                    <a:gd name="connsiteX67-4133" fmla="*/ 5433640 w 8087940"/>
                    <a:gd name="connsiteY67-4134" fmla="*/ 3200400 h 6565900"/>
                    <a:gd name="connsiteX68-4135" fmla="*/ 5039940 w 8087940"/>
                    <a:gd name="connsiteY68-4136" fmla="*/ 3213100 h 6565900"/>
                    <a:gd name="connsiteX69-4137" fmla="*/ 4976440 w 8087940"/>
                    <a:gd name="connsiteY69-4138" fmla="*/ 3860800 h 6565900"/>
                    <a:gd name="connsiteX70-4139" fmla="*/ 5116140 w 8087940"/>
                    <a:gd name="connsiteY70-4140" fmla="*/ 4546600 h 6565900"/>
                    <a:gd name="connsiteX71-4141" fmla="*/ 4785940 w 8087940"/>
                    <a:gd name="connsiteY71-4142" fmla="*/ 3987800 h 6565900"/>
                    <a:gd name="connsiteX72-4143" fmla="*/ 4697040 w 8087940"/>
                    <a:gd name="connsiteY72-4144" fmla="*/ 3670300 h 6565900"/>
                    <a:gd name="connsiteX73-4145" fmla="*/ 4138240 w 8087940"/>
                    <a:gd name="connsiteY73-4146" fmla="*/ 4533900 h 6565900"/>
                    <a:gd name="connsiteX74-4147" fmla="*/ 3642940 w 8087940"/>
                    <a:gd name="connsiteY74-4148" fmla="*/ 5105400 h 6565900"/>
                    <a:gd name="connsiteX75-4149" fmla="*/ 4150940 w 8087940"/>
                    <a:gd name="connsiteY75-4150" fmla="*/ 4000500 h 6565900"/>
                    <a:gd name="connsiteX76-4151" fmla="*/ 4277940 w 8087940"/>
                    <a:gd name="connsiteY76-4152" fmla="*/ 3378200 h 6565900"/>
                    <a:gd name="connsiteX77-4153" fmla="*/ 3452440 w 8087940"/>
                    <a:gd name="connsiteY77-4154" fmla="*/ 4152900 h 6565900"/>
                    <a:gd name="connsiteX78-4155" fmla="*/ 2296740 w 8087940"/>
                    <a:gd name="connsiteY78-4156" fmla="*/ 4749800 h 6565900"/>
                    <a:gd name="connsiteX79-4157" fmla="*/ 1788740 w 8087940"/>
                    <a:gd name="connsiteY79-4158" fmla="*/ 4927600 h 6565900"/>
                    <a:gd name="connsiteX80-4159" fmla="*/ 1814140 w 8087940"/>
                    <a:gd name="connsiteY80-4160" fmla="*/ 5435600 h 6565900"/>
                    <a:gd name="connsiteX81-4161" fmla="*/ 936104 w 8087940"/>
                    <a:gd name="connsiteY81-4162" fmla="*/ 3492252 h 6565900"/>
                    <a:gd name="connsiteX0-4163" fmla="*/ 936104 w 8087940"/>
                    <a:gd name="connsiteY0-4164" fmla="*/ 3492252 h 6565900"/>
                    <a:gd name="connsiteX1-4165" fmla="*/ 0 w 8087940"/>
                    <a:gd name="connsiteY1-4166" fmla="*/ 4068316 h 6565900"/>
                    <a:gd name="connsiteX2-4167" fmla="*/ 252040 w 8087940"/>
                    <a:gd name="connsiteY2-4168" fmla="*/ 3594100 h 6565900"/>
                    <a:gd name="connsiteX3-4169" fmla="*/ 493340 w 8087940"/>
                    <a:gd name="connsiteY3-4170" fmla="*/ 2857500 h 6565900"/>
                    <a:gd name="connsiteX4-4171" fmla="*/ 899740 w 8087940"/>
                    <a:gd name="connsiteY4-4172" fmla="*/ 2260600 h 6565900"/>
                    <a:gd name="connsiteX5-4173" fmla="*/ 1356940 w 8087940"/>
                    <a:gd name="connsiteY5-4174" fmla="*/ 1955800 h 6565900"/>
                    <a:gd name="connsiteX6-4175" fmla="*/ 1369640 w 8087940"/>
                    <a:gd name="connsiteY6-4176" fmla="*/ 1562100 h 6565900"/>
                    <a:gd name="connsiteX7-4177" fmla="*/ 1636340 w 8087940"/>
                    <a:gd name="connsiteY7-4178" fmla="*/ 889000 h 6565900"/>
                    <a:gd name="connsiteX8-4179" fmla="*/ 1547440 w 8087940"/>
                    <a:gd name="connsiteY8-4180" fmla="*/ 1295400 h 6565900"/>
                    <a:gd name="connsiteX9-4181" fmla="*/ 1572840 w 8087940"/>
                    <a:gd name="connsiteY9-4182" fmla="*/ 1638300 h 6565900"/>
                    <a:gd name="connsiteX10-4183" fmla="*/ 1763340 w 8087940"/>
                    <a:gd name="connsiteY10-4184" fmla="*/ 1066800 h 6565900"/>
                    <a:gd name="connsiteX11-4185" fmla="*/ 2220540 w 8087940"/>
                    <a:gd name="connsiteY11-4186" fmla="*/ 520700 h 6565900"/>
                    <a:gd name="connsiteX12-4187" fmla="*/ 2017340 w 8087940"/>
                    <a:gd name="connsiteY12-4188" fmla="*/ 914400 h 6565900"/>
                    <a:gd name="connsiteX13-4189" fmla="*/ 1903040 w 8087940"/>
                    <a:gd name="connsiteY13-4190" fmla="*/ 1435100 h 6565900"/>
                    <a:gd name="connsiteX14-4191" fmla="*/ 2347540 w 8087940"/>
                    <a:gd name="connsiteY14-4192" fmla="*/ 711200 h 6565900"/>
                    <a:gd name="connsiteX15-4193" fmla="*/ 3173040 w 8087940"/>
                    <a:gd name="connsiteY15-4194" fmla="*/ 381000 h 6565900"/>
                    <a:gd name="connsiteX16-4195" fmla="*/ 4176340 w 8087940"/>
                    <a:gd name="connsiteY16-4196" fmla="*/ 228600 h 6565900"/>
                    <a:gd name="connsiteX17-4197" fmla="*/ 5166940 w 8087940"/>
                    <a:gd name="connsiteY17-4198" fmla="*/ 0 h 6565900"/>
                    <a:gd name="connsiteX18-4199" fmla="*/ 4595440 w 8087940"/>
                    <a:gd name="connsiteY18-4200" fmla="*/ 317500 h 6565900"/>
                    <a:gd name="connsiteX19-4201" fmla="*/ 3554040 w 8087940"/>
                    <a:gd name="connsiteY19-4202" fmla="*/ 838200 h 6565900"/>
                    <a:gd name="connsiteX20-4203" fmla="*/ 4366840 w 8087940"/>
                    <a:gd name="connsiteY20-4204" fmla="*/ 736600 h 6565900"/>
                    <a:gd name="connsiteX21-4205" fmla="*/ 5471740 w 8087940"/>
                    <a:gd name="connsiteY21-4206" fmla="*/ 901700 h 6565900"/>
                    <a:gd name="connsiteX22-4207" fmla="*/ 6386140 w 8087940"/>
                    <a:gd name="connsiteY22-4208" fmla="*/ 901700 h 6565900"/>
                    <a:gd name="connsiteX23-4209" fmla="*/ 6983040 w 8087940"/>
                    <a:gd name="connsiteY23-4210" fmla="*/ 736600 h 6565900"/>
                    <a:gd name="connsiteX24-4211" fmla="*/ 6157540 w 8087940"/>
                    <a:gd name="connsiteY24-4212" fmla="*/ 1066800 h 6565900"/>
                    <a:gd name="connsiteX25-4213" fmla="*/ 5154240 w 8087940"/>
                    <a:gd name="connsiteY25-4214" fmla="*/ 1130300 h 6565900"/>
                    <a:gd name="connsiteX26-4215" fmla="*/ 5954340 w 8087940"/>
                    <a:gd name="connsiteY26-4216" fmla="*/ 1358900 h 6565900"/>
                    <a:gd name="connsiteX27-4217" fmla="*/ 6563940 w 8087940"/>
                    <a:gd name="connsiteY27-4218" fmla="*/ 1689100 h 6565900"/>
                    <a:gd name="connsiteX28-4219" fmla="*/ 7224340 w 8087940"/>
                    <a:gd name="connsiteY28-4220" fmla="*/ 1943100 h 6565900"/>
                    <a:gd name="connsiteX29-4221" fmla="*/ 8087940 w 8087940"/>
                    <a:gd name="connsiteY29-4222" fmla="*/ 2044700 h 6565900"/>
                    <a:gd name="connsiteX30-4223" fmla="*/ 7351340 w 8087940"/>
                    <a:gd name="connsiteY30-4224" fmla="*/ 2159000 h 6565900"/>
                    <a:gd name="connsiteX31-4225" fmla="*/ 6767140 w 8087940"/>
                    <a:gd name="connsiteY31-4226" fmla="*/ 2120900 h 6565900"/>
                    <a:gd name="connsiteX32-4227" fmla="*/ 7160840 w 8087940"/>
                    <a:gd name="connsiteY32-4228" fmla="*/ 2425700 h 6565900"/>
                    <a:gd name="connsiteX33-4229" fmla="*/ 7783140 w 8087940"/>
                    <a:gd name="connsiteY33-4230" fmla="*/ 3200400 h 6565900"/>
                    <a:gd name="connsiteX34-4231" fmla="*/ 8075240 w 8087940"/>
                    <a:gd name="connsiteY34-4232" fmla="*/ 4127500 h 6565900"/>
                    <a:gd name="connsiteX35-4233" fmla="*/ 7897440 w 8087940"/>
                    <a:gd name="connsiteY35-4234" fmla="*/ 3746500 h 6565900"/>
                    <a:gd name="connsiteX36-4235" fmla="*/ 7376740 w 8087940"/>
                    <a:gd name="connsiteY36-4236" fmla="*/ 3213100 h 6565900"/>
                    <a:gd name="connsiteX37-4237" fmla="*/ 6970340 w 8087940"/>
                    <a:gd name="connsiteY37-4238" fmla="*/ 3022600 h 6565900"/>
                    <a:gd name="connsiteX38-4239" fmla="*/ 7275140 w 8087940"/>
                    <a:gd name="connsiteY38-4240" fmla="*/ 3594100 h 6565900"/>
                    <a:gd name="connsiteX39-4241" fmla="*/ 7465640 w 8087940"/>
                    <a:gd name="connsiteY39-4242" fmla="*/ 4216400 h 6565900"/>
                    <a:gd name="connsiteX40-4243" fmla="*/ 7376740 w 8087940"/>
                    <a:gd name="connsiteY40-4244" fmla="*/ 5321300 h 6565900"/>
                    <a:gd name="connsiteX41-4245" fmla="*/ 7224340 w 8087940"/>
                    <a:gd name="connsiteY41-4246" fmla="*/ 4521200 h 6565900"/>
                    <a:gd name="connsiteX42-4247" fmla="*/ 6830640 w 8087940"/>
                    <a:gd name="connsiteY42-4248" fmla="*/ 3784600 h 6565900"/>
                    <a:gd name="connsiteX43-4249" fmla="*/ 6754440 w 8087940"/>
                    <a:gd name="connsiteY43-4250" fmla="*/ 3962400 h 6565900"/>
                    <a:gd name="connsiteX44-4251" fmla="*/ 6741740 w 8087940"/>
                    <a:gd name="connsiteY44-4252" fmla="*/ 4648200 h 6565900"/>
                    <a:gd name="connsiteX45-4253" fmla="*/ 6856040 w 8087940"/>
                    <a:gd name="connsiteY45-4254" fmla="*/ 5219700 h 6565900"/>
                    <a:gd name="connsiteX46-4255" fmla="*/ 7275140 w 8087940"/>
                    <a:gd name="connsiteY46-4256" fmla="*/ 6096000 h 6565900"/>
                    <a:gd name="connsiteX47-4257" fmla="*/ 6932240 w 8087940"/>
                    <a:gd name="connsiteY47-4258" fmla="*/ 5816600 h 6565900"/>
                    <a:gd name="connsiteX48-4259" fmla="*/ 6690940 w 8087940"/>
                    <a:gd name="connsiteY48-4260" fmla="*/ 5524500 h 6565900"/>
                    <a:gd name="connsiteX49-4261" fmla="*/ 6640140 w 8087940"/>
                    <a:gd name="connsiteY49-4262" fmla="*/ 5981700 h 6565900"/>
                    <a:gd name="connsiteX50-4263" fmla="*/ 6449640 w 8087940"/>
                    <a:gd name="connsiteY50-4264" fmla="*/ 6565900 h 6565900"/>
                    <a:gd name="connsiteX51-4265" fmla="*/ 6487740 w 8087940"/>
                    <a:gd name="connsiteY51-4266" fmla="*/ 5981700 h 6565900"/>
                    <a:gd name="connsiteX52-4267" fmla="*/ 6436940 w 8087940"/>
                    <a:gd name="connsiteY52-4268" fmla="*/ 5676900 h 6565900"/>
                    <a:gd name="connsiteX53-4269" fmla="*/ 6233740 w 8087940"/>
                    <a:gd name="connsiteY53-4270" fmla="*/ 6146800 h 6565900"/>
                    <a:gd name="connsiteX54-4271" fmla="*/ 5725740 w 8087940"/>
                    <a:gd name="connsiteY54-4272" fmla="*/ 6540500 h 6565900"/>
                    <a:gd name="connsiteX55-4273" fmla="*/ 5928940 w 8087940"/>
                    <a:gd name="connsiteY55-4274" fmla="*/ 6223000 h 6565900"/>
                    <a:gd name="connsiteX56-4275" fmla="*/ 5979740 w 8087940"/>
                    <a:gd name="connsiteY56-4276" fmla="*/ 5867400 h 6565900"/>
                    <a:gd name="connsiteX57-4277" fmla="*/ 6094040 w 8087940"/>
                    <a:gd name="connsiteY57-4278" fmla="*/ 5486400 h 6565900"/>
                    <a:gd name="connsiteX58-4279" fmla="*/ 5916240 w 8087940"/>
                    <a:gd name="connsiteY58-4280" fmla="*/ 5727700 h 6565900"/>
                    <a:gd name="connsiteX59-4281" fmla="*/ 5713040 w 8087940"/>
                    <a:gd name="connsiteY59-4282" fmla="*/ 5842000 h 6565900"/>
                    <a:gd name="connsiteX60-4283" fmla="*/ 6017840 w 8087940"/>
                    <a:gd name="connsiteY60-4284" fmla="*/ 5461000 h 6565900"/>
                    <a:gd name="connsiteX61-4285" fmla="*/ 6144840 w 8087940"/>
                    <a:gd name="connsiteY61-4286" fmla="*/ 4381500 h 6565900"/>
                    <a:gd name="connsiteX62-4287" fmla="*/ 6055940 w 8087940"/>
                    <a:gd name="connsiteY62-4288" fmla="*/ 3949700 h 6565900"/>
                    <a:gd name="connsiteX63-4289" fmla="*/ 5865440 w 8087940"/>
                    <a:gd name="connsiteY63-4290" fmla="*/ 4318000 h 6565900"/>
                    <a:gd name="connsiteX64-4291" fmla="*/ 5751140 w 8087940"/>
                    <a:gd name="connsiteY64-4292" fmla="*/ 4419600 h 6565900"/>
                    <a:gd name="connsiteX65-4293" fmla="*/ 5801940 w 8087940"/>
                    <a:gd name="connsiteY65-4294" fmla="*/ 3759200 h 6565900"/>
                    <a:gd name="connsiteX66-4295" fmla="*/ 5789240 w 8087940"/>
                    <a:gd name="connsiteY66-4296" fmla="*/ 3327400 h 6565900"/>
                    <a:gd name="connsiteX67-4297" fmla="*/ 5433640 w 8087940"/>
                    <a:gd name="connsiteY67-4298" fmla="*/ 3200400 h 6565900"/>
                    <a:gd name="connsiteX68-4299" fmla="*/ 5039940 w 8087940"/>
                    <a:gd name="connsiteY68-4300" fmla="*/ 3213100 h 6565900"/>
                    <a:gd name="connsiteX69-4301" fmla="*/ 4976440 w 8087940"/>
                    <a:gd name="connsiteY69-4302" fmla="*/ 3860800 h 6565900"/>
                    <a:gd name="connsiteX70-4303" fmla="*/ 5116140 w 8087940"/>
                    <a:gd name="connsiteY70-4304" fmla="*/ 4546600 h 6565900"/>
                    <a:gd name="connsiteX71-4305" fmla="*/ 4785940 w 8087940"/>
                    <a:gd name="connsiteY71-4306" fmla="*/ 3987800 h 6565900"/>
                    <a:gd name="connsiteX72-4307" fmla="*/ 4697040 w 8087940"/>
                    <a:gd name="connsiteY72-4308" fmla="*/ 3670300 h 6565900"/>
                    <a:gd name="connsiteX73-4309" fmla="*/ 4138240 w 8087940"/>
                    <a:gd name="connsiteY73-4310" fmla="*/ 4533900 h 6565900"/>
                    <a:gd name="connsiteX74-4311" fmla="*/ 3642940 w 8087940"/>
                    <a:gd name="connsiteY74-4312" fmla="*/ 5105400 h 6565900"/>
                    <a:gd name="connsiteX75-4313" fmla="*/ 4150940 w 8087940"/>
                    <a:gd name="connsiteY75-4314" fmla="*/ 4000500 h 6565900"/>
                    <a:gd name="connsiteX76-4315" fmla="*/ 4277940 w 8087940"/>
                    <a:gd name="connsiteY76-4316" fmla="*/ 3378200 h 6565900"/>
                    <a:gd name="connsiteX77-4317" fmla="*/ 3452440 w 8087940"/>
                    <a:gd name="connsiteY77-4318" fmla="*/ 4152900 h 6565900"/>
                    <a:gd name="connsiteX78-4319" fmla="*/ 2296740 w 8087940"/>
                    <a:gd name="connsiteY78-4320" fmla="*/ 4749800 h 6565900"/>
                    <a:gd name="connsiteX79-4321" fmla="*/ 1788740 w 8087940"/>
                    <a:gd name="connsiteY79-4322" fmla="*/ 4927600 h 6565900"/>
                    <a:gd name="connsiteX80-4323" fmla="*/ 720080 w 8087940"/>
                    <a:gd name="connsiteY80-4324" fmla="*/ 4932412 h 6565900"/>
                    <a:gd name="connsiteX81-4325" fmla="*/ 936104 w 8087940"/>
                    <a:gd name="connsiteY81-4326" fmla="*/ 3492252 h 6565900"/>
                    <a:gd name="connsiteX0-4327" fmla="*/ 936104 w 8087940"/>
                    <a:gd name="connsiteY0-4328" fmla="*/ 3492252 h 6565900"/>
                    <a:gd name="connsiteX1-4329" fmla="*/ 0 w 8087940"/>
                    <a:gd name="connsiteY1-4330" fmla="*/ 4068316 h 6565900"/>
                    <a:gd name="connsiteX2-4331" fmla="*/ 252040 w 8087940"/>
                    <a:gd name="connsiteY2-4332" fmla="*/ 3594100 h 6565900"/>
                    <a:gd name="connsiteX3-4333" fmla="*/ 493340 w 8087940"/>
                    <a:gd name="connsiteY3-4334" fmla="*/ 2857500 h 6565900"/>
                    <a:gd name="connsiteX4-4335" fmla="*/ 899740 w 8087940"/>
                    <a:gd name="connsiteY4-4336" fmla="*/ 2260600 h 6565900"/>
                    <a:gd name="connsiteX5-4337" fmla="*/ 1356940 w 8087940"/>
                    <a:gd name="connsiteY5-4338" fmla="*/ 1955800 h 6565900"/>
                    <a:gd name="connsiteX6-4339" fmla="*/ 1369640 w 8087940"/>
                    <a:gd name="connsiteY6-4340" fmla="*/ 1562100 h 6565900"/>
                    <a:gd name="connsiteX7-4341" fmla="*/ 1636340 w 8087940"/>
                    <a:gd name="connsiteY7-4342" fmla="*/ 889000 h 6565900"/>
                    <a:gd name="connsiteX8-4343" fmla="*/ 1547440 w 8087940"/>
                    <a:gd name="connsiteY8-4344" fmla="*/ 1295400 h 6565900"/>
                    <a:gd name="connsiteX9-4345" fmla="*/ 1572840 w 8087940"/>
                    <a:gd name="connsiteY9-4346" fmla="*/ 1638300 h 6565900"/>
                    <a:gd name="connsiteX10-4347" fmla="*/ 1763340 w 8087940"/>
                    <a:gd name="connsiteY10-4348" fmla="*/ 1066800 h 6565900"/>
                    <a:gd name="connsiteX11-4349" fmla="*/ 2220540 w 8087940"/>
                    <a:gd name="connsiteY11-4350" fmla="*/ 520700 h 6565900"/>
                    <a:gd name="connsiteX12-4351" fmla="*/ 2017340 w 8087940"/>
                    <a:gd name="connsiteY12-4352" fmla="*/ 914400 h 6565900"/>
                    <a:gd name="connsiteX13-4353" fmla="*/ 1903040 w 8087940"/>
                    <a:gd name="connsiteY13-4354" fmla="*/ 1435100 h 6565900"/>
                    <a:gd name="connsiteX14-4355" fmla="*/ 2347540 w 8087940"/>
                    <a:gd name="connsiteY14-4356" fmla="*/ 711200 h 6565900"/>
                    <a:gd name="connsiteX15-4357" fmla="*/ 3173040 w 8087940"/>
                    <a:gd name="connsiteY15-4358" fmla="*/ 381000 h 6565900"/>
                    <a:gd name="connsiteX16-4359" fmla="*/ 4176340 w 8087940"/>
                    <a:gd name="connsiteY16-4360" fmla="*/ 228600 h 6565900"/>
                    <a:gd name="connsiteX17-4361" fmla="*/ 5166940 w 8087940"/>
                    <a:gd name="connsiteY17-4362" fmla="*/ 0 h 6565900"/>
                    <a:gd name="connsiteX18-4363" fmla="*/ 4595440 w 8087940"/>
                    <a:gd name="connsiteY18-4364" fmla="*/ 317500 h 6565900"/>
                    <a:gd name="connsiteX19-4365" fmla="*/ 3554040 w 8087940"/>
                    <a:gd name="connsiteY19-4366" fmla="*/ 838200 h 6565900"/>
                    <a:gd name="connsiteX20-4367" fmla="*/ 4366840 w 8087940"/>
                    <a:gd name="connsiteY20-4368" fmla="*/ 736600 h 6565900"/>
                    <a:gd name="connsiteX21-4369" fmla="*/ 5471740 w 8087940"/>
                    <a:gd name="connsiteY21-4370" fmla="*/ 901700 h 6565900"/>
                    <a:gd name="connsiteX22-4371" fmla="*/ 6386140 w 8087940"/>
                    <a:gd name="connsiteY22-4372" fmla="*/ 901700 h 6565900"/>
                    <a:gd name="connsiteX23-4373" fmla="*/ 6983040 w 8087940"/>
                    <a:gd name="connsiteY23-4374" fmla="*/ 736600 h 6565900"/>
                    <a:gd name="connsiteX24-4375" fmla="*/ 6157540 w 8087940"/>
                    <a:gd name="connsiteY24-4376" fmla="*/ 1066800 h 6565900"/>
                    <a:gd name="connsiteX25-4377" fmla="*/ 5154240 w 8087940"/>
                    <a:gd name="connsiteY25-4378" fmla="*/ 1130300 h 6565900"/>
                    <a:gd name="connsiteX26-4379" fmla="*/ 5954340 w 8087940"/>
                    <a:gd name="connsiteY26-4380" fmla="*/ 1358900 h 6565900"/>
                    <a:gd name="connsiteX27-4381" fmla="*/ 6563940 w 8087940"/>
                    <a:gd name="connsiteY27-4382" fmla="*/ 1689100 h 6565900"/>
                    <a:gd name="connsiteX28-4383" fmla="*/ 7224340 w 8087940"/>
                    <a:gd name="connsiteY28-4384" fmla="*/ 1943100 h 6565900"/>
                    <a:gd name="connsiteX29-4385" fmla="*/ 8087940 w 8087940"/>
                    <a:gd name="connsiteY29-4386" fmla="*/ 2044700 h 6565900"/>
                    <a:gd name="connsiteX30-4387" fmla="*/ 7351340 w 8087940"/>
                    <a:gd name="connsiteY30-4388" fmla="*/ 2159000 h 6565900"/>
                    <a:gd name="connsiteX31-4389" fmla="*/ 6767140 w 8087940"/>
                    <a:gd name="connsiteY31-4390" fmla="*/ 2120900 h 6565900"/>
                    <a:gd name="connsiteX32-4391" fmla="*/ 7160840 w 8087940"/>
                    <a:gd name="connsiteY32-4392" fmla="*/ 2425700 h 6565900"/>
                    <a:gd name="connsiteX33-4393" fmla="*/ 7783140 w 8087940"/>
                    <a:gd name="connsiteY33-4394" fmla="*/ 3200400 h 6565900"/>
                    <a:gd name="connsiteX34-4395" fmla="*/ 8075240 w 8087940"/>
                    <a:gd name="connsiteY34-4396" fmla="*/ 4127500 h 6565900"/>
                    <a:gd name="connsiteX35-4397" fmla="*/ 7897440 w 8087940"/>
                    <a:gd name="connsiteY35-4398" fmla="*/ 3746500 h 6565900"/>
                    <a:gd name="connsiteX36-4399" fmla="*/ 7376740 w 8087940"/>
                    <a:gd name="connsiteY36-4400" fmla="*/ 3213100 h 6565900"/>
                    <a:gd name="connsiteX37-4401" fmla="*/ 6970340 w 8087940"/>
                    <a:gd name="connsiteY37-4402" fmla="*/ 3022600 h 6565900"/>
                    <a:gd name="connsiteX38-4403" fmla="*/ 7275140 w 8087940"/>
                    <a:gd name="connsiteY38-4404" fmla="*/ 3594100 h 6565900"/>
                    <a:gd name="connsiteX39-4405" fmla="*/ 7465640 w 8087940"/>
                    <a:gd name="connsiteY39-4406" fmla="*/ 4216400 h 6565900"/>
                    <a:gd name="connsiteX40-4407" fmla="*/ 7376740 w 8087940"/>
                    <a:gd name="connsiteY40-4408" fmla="*/ 5321300 h 6565900"/>
                    <a:gd name="connsiteX41-4409" fmla="*/ 7224340 w 8087940"/>
                    <a:gd name="connsiteY41-4410" fmla="*/ 4521200 h 6565900"/>
                    <a:gd name="connsiteX42-4411" fmla="*/ 6830640 w 8087940"/>
                    <a:gd name="connsiteY42-4412" fmla="*/ 3784600 h 6565900"/>
                    <a:gd name="connsiteX43-4413" fmla="*/ 6754440 w 8087940"/>
                    <a:gd name="connsiteY43-4414" fmla="*/ 3962400 h 6565900"/>
                    <a:gd name="connsiteX44-4415" fmla="*/ 6741740 w 8087940"/>
                    <a:gd name="connsiteY44-4416" fmla="*/ 4648200 h 6565900"/>
                    <a:gd name="connsiteX45-4417" fmla="*/ 6856040 w 8087940"/>
                    <a:gd name="connsiteY45-4418" fmla="*/ 5219700 h 6565900"/>
                    <a:gd name="connsiteX46-4419" fmla="*/ 7275140 w 8087940"/>
                    <a:gd name="connsiteY46-4420" fmla="*/ 6096000 h 6565900"/>
                    <a:gd name="connsiteX47-4421" fmla="*/ 6932240 w 8087940"/>
                    <a:gd name="connsiteY47-4422" fmla="*/ 5816600 h 6565900"/>
                    <a:gd name="connsiteX48-4423" fmla="*/ 6690940 w 8087940"/>
                    <a:gd name="connsiteY48-4424" fmla="*/ 5524500 h 6565900"/>
                    <a:gd name="connsiteX49-4425" fmla="*/ 6640140 w 8087940"/>
                    <a:gd name="connsiteY49-4426" fmla="*/ 5981700 h 6565900"/>
                    <a:gd name="connsiteX50-4427" fmla="*/ 6449640 w 8087940"/>
                    <a:gd name="connsiteY50-4428" fmla="*/ 6565900 h 6565900"/>
                    <a:gd name="connsiteX51-4429" fmla="*/ 6487740 w 8087940"/>
                    <a:gd name="connsiteY51-4430" fmla="*/ 5981700 h 6565900"/>
                    <a:gd name="connsiteX52-4431" fmla="*/ 6436940 w 8087940"/>
                    <a:gd name="connsiteY52-4432" fmla="*/ 5676900 h 6565900"/>
                    <a:gd name="connsiteX53-4433" fmla="*/ 6233740 w 8087940"/>
                    <a:gd name="connsiteY53-4434" fmla="*/ 6146800 h 6565900"/>
                    <a:gd name="connsiteX54-4435" fmla="*/ 5725740 w 8087940"/>
                    <a:gd name="connsiteY54-4436" fmla="*/ 6540500 h 6565900"/>
                    <a:gd name="connsiteX55-4437" fmla="*/ 5928940 w 8087940"/>
                    <a:gd name="connsiteY55-4438" fmla="*/ 6223000 h 6565900"/>
                    <a:gd name="connsiteX56-4439" fmla="*/ 5979740 w 8087940"/>
                    <a:gd name="connsiteY56-4440" fmla="*/ 5867400 h 6565900"/>
                    <a:gd name="connsiteX57-4441" fmla="*/ 6094040 w 8087940"/>
                    <a:gd name="connsiteY57-4442" fmla="*/ 5486400 h 6565900"/>
                    <a:gd name="connsiteX58-4443" fmla="*/ 5916240 w 8087940"/>
                    <a:gd name="connsiteY58-4444" fmla="*/ 5727700 h 6565900"/>
                    <a:gd name="connsiteX59-4445" fmla="*/ 5713040 w 8087940"/>
                    <a:gd name="connsiteY59-4446" fmla="*/ 5842000 h 6565900"/>
                    <a:gd name="connsiteX60-4447" fmla="*/ 6017840 w 8087940"/>
                    <a:gd name="connsiteY60-4448" fmla="*/ 5461000 h 6565900"/>
                    <a:gd name="connsiteX61-4449" fmla="*/ 6144840 w 8087940"/>
                    <a:gd name="connsiteY61-4450" fmla="*/ 4381500 h 6565900"/>
                    <a:gd name="connsiteX62-4451" fmla="*/ 6055940 w 8087940"/>
                    <a:gd name="connsiteY62-4452" fmla="*/ 3949700 h 6565900"/>
                    <a:gd name="connsiteX63-4453" fmla="*/ 5865440 w 8087940"/>
                    <a:gd name="connsiteY63-4454" fmla="*/ 4318000 h 6565900"/>
                    <a:gd name="connsiteX64-4455" fmla="*/ 5751140 w 8087940"/>
                    <a:gd name="connsiteY64-4456" fmla="*/ 4419600 h 6565900"/>
                    <a:gd name="connsiteX65-4457" fmla="*/ 5801940 w 8087940"/>
                    <a:gd name="connsiteY65-4458" fmla="*/ 3759200 h 6565900"/>
                    <a:gd name="connsiteX66-4459" fmla="*/ 5789240 w 8087940"/>
                    <a:gd name="connsiteY66-4460" fmla="*/ 3327400 h 6565900"/>
                    <a:gd name="connsiteX67-4461" fmla="*/ 5433640 w 8087940"/>
                    <a:gd name="connsiteY67-4462" fmla="*/ 3200400 h 6565900"/>
                    <a:gd name="connsiteX68-4463" fmla="*/ 5039940 w 8087940"/>
                    <a:gd name="connsiteY68-4464" fmla="*/ 3213100 h 6565900"/>
                    <a:gd name="connsiteX69-4465" fmla="*/ 4976440 w 8087940"/>
                    <a:gd name="connsiteY69-4466" fmla="*/ 3860800 h 6565900"/>
                    <a:gd name="connsiteX70-4467" fmla="*/ 5116140 w 8087940"/>
                    <a:gd name="connsiteY70-4468" fmla="*/ 4546600 h 6565900"/>
                    <a:gd name="connsiteX71-4469" fmla="*/ 4785940 w 8087940"/>
                    <a:gd name="connsiteY71-4470" fmla="*/ 3987800 h 6565900"/>
                    <a:gd name="connsiteX72-4471" fmla="*/ 4697040 w 8087940"/>
                    <a:gd name="connsiteY72-4472" fmla="*/ 3670300 h 6565900"/>
                    <a:gd name="connsiteX73-4473" fmla="*/ 4138240 w 8087940"/>
                    <a:gd name="connsiteY73-4474" fmla="*/ 4533900 h 6565900"/>
                    <a:gd name="connsiteX74-4475" fmla="*/ 3642940 w 8087940"/>
                    <a:gd name="connsiteY74-4476" fmla="*/ 5105400 h 6565900"/>
                    <a:gd name="connsiteX75-4477" fmla="*/ 4150940 w 8087940"/>
                    <a:gd name="connsiteY75-4478" fmla="*/ 4000500 h 6565900"/>
                    <a:gd name="connsiteX76-4479" fmla="*/ 4277940 w 8087940"/>
                    <a:gd name="connsiteY76-4480" fmla="*/ 3378200 h 6565900"/>
                    <a:gd name="connsiteX77-4481" fmla="*/ 3452440 w 8087940"/>
                    <a:gd name="connsiteY77-4482" fmla="*/ 4152900 h 6565900"/>
                    <a:gd name="connsiteX78-4483" fmla="*/ 2296740 w 8087940"/>
                    <a:gd name="connsiteY78-4484" fmla="*/ 4749800 h 6565900"/>
                    <a:gd name="connsiteX79-4485" fmla="*/ 1788740 w 8087940"/>
                    <a:gd name="connsiteY79-4486" fmla="*/ 4927600 h 6565900"/>
                    <a:gd name="connsiteX80-4487" fmla="*/ 720080 w 8087940"/>
                    <a:gd name="connsiteY80-4488" fmla="*/ 4932412 h 6565900"/>
                    <a:gd name="connsiteX81-4489" fmla="*/ 936104 w 8087940"/>
                    <a:gd name="connsiteY81-4490" fmla="*/ 3492252 h 6565900"/>
                    <a:gd name="connsiteX0-4491" fmla="*/ 936104 w 8087940"/>
                    <a:gd name="connsiteY0-4492" fmla="*/ 3492252 h 6565900"/>
                    <a:gd name="connsiteX1-4493" fmla="*/ 0 w 8087940"/>
                    <a:gd name="connsiteY1-4494" fmla="*/ 4068316 h 6565900"/>
                    <a:gd name="connsiteX2-4495" fmla="*/ 252040 w 8087940"/>
                    <a:gd name="connsiteY2-4496" fmla="*/ 3594100 h 6565900"/>
                    <a:gd name="connsiteX3-4497" fmla="*/ 493340 w 8087940"/>
                    <a:gd name="connsiteY3-4498" fmla="*/ 2857500 h 6565900"/>
                    <a:gd name="connsiteX4-4499" fmla="*/ 899740 w 8087940"/>
                    <a:gd name="connsiteY4-4500" fmla="*/ 2260600 h 6565900"/>
                    <a:gd name="connsiteX5-4501" fmla="*/ 1356940 w 8087940"/>
                    <a:gd name="connsiteY5-4502" fmla="*/ 1955800 h 6565900"/>
                    <a:gd name="connsiteX6-4503" fmla="*/ 1369640 w 8087940"/>
                    <a:gd name="connsiteY6-4504" fmla="*/ 1562100 h 6565900"/>
                    <a:gd name="connsiteX7-4505" fmla="*/ 1636340 w 8087940"/>
                    <a:gd name="connsiteY7-4506" fmla="*/ 889000 h 6565900"/>
                    <a:gd name="connsiteX8-4507" fmla="*/ 1547440 w 8087940"/>
                    <a:gd name="connsiteY8-4508" fmla="*/ 1295400 h 6565900"/>
                    <a:gd name="connsiteX9-4509" fmla="*/ 1572840 w 8087940"/>
                    <a:gd name="connsiteY9-4510" fmla="*/ 1638300 h 6565900"/>
                    <a:gd name="connsiteX10-4511" fmla="*/ 1763340 w 8087940"/>
                    <a:gd name="connsiteY10-4512" fmla="*/ 1066800 h 6565900"/>
                    <a:gd name="connsiteX11-4513" fmla="*/ 2220540 w 8087940"/>
                    <a:gd name="connsiteY11-4514" fmla="*/ 520700 h 6565900"/>
                    <a:gd name="connsiteX12-4515" fmla="*/ 2017340 w 8087940"/>
                    <a:gd name="connsiteY12-4516" fmla="*/ 914400 h 6565900"/>
                    <a:gd name="connsiteX13-4517" fmla="*/ 1903040 w 8087940"/>
                    <a:gd name="connsiteY13-4518" fmla="*/ 1435100 h 6565900"/>
                    <a:gd name="connsiteX14-4519" fmla="*/ 2347540 w 8087940"/>
                    <a:gd name="connsiteY14-4520" fmla="*/ 711200 h 6565900"/>
                    <a:gd name="connsiteX15-4521" fmla="*/ 3173040 w 8087940"/>
                    <a:gd name="connsiteY15-4522" fmla="*/ 381000 h 6565900"/>
                    <a:gd name="connsiteX16-4523" fmla="*/ 4176340 w 8087940"/>
                    <a:gd name="connsiteY16-4524" fmla="*/ 228600 h 6565900"/>
                    <a:gd name="connsiteX17-4525" fmla="*/ 5166940 w 8087940"/>
                    <a:gd name="connsiteY17-4526" fmla="*/ 0 h 6565900"/>
                    <a:gd name="connsiteX18-4527" fmla="*/ 4595440 w 8087940"/>
                    <a:gd name="connsiteY18-4528" fmla="*/ 317500 h 6565900"/>
                    <a:gd name="connsiteX19-4529" fmla="*/ 3554040 w 8087940"/>
                    <a:gd name="connsiteY19-4530" fmla="*/ 838200 h 6565900"/>
                    <a:gd name="connsiteX20-4531" fmla="*/ 4366840 w 8087940"/>
                    <a:gd name="connsiteY20-4532" fmla="*/ 736600 h 6565900"/>
                    <a:gd name="connsiteX21-4533" fmla="*/ 5471740 w 8087940"/>
                    <a:gd name="connsiteY21-4534" fmla="*/ 901700 h 6565900"/>
                    <a:gd name="connsiteX22-4535" fmla="*/ 6386140 w 8087940"/>
                    <a:gd name="connsiteY22-4536" fmla="*/ 901700 h 6565900"/>
                    <a:gd name="connsiteX23-4537" fmla="*/ 6983040 w 8087940"/>
                    <a:gd name="connsiteY23-4538" fmla="*/ 736600 h 6565900"/>
                    <a:gd name="connsiteX24-4539" fmla="*/ 6157540 w 8087940"/>
                    <a:gd name="connsiteY24-4540" fmla="*/ 1066800 h 6565900"/>
                    <a:gd name="connsiteX25-4541" fmla="*/ 5154240 w 8087940"/>
                    <a:gd name="connsiteY25-4542" fmla="*/ 1130300 h 6565900"/>
                    <a:gd name="connsiteX26-4543" fmla="*/ 5954340 w 8087940"/>
                    <a:gd name="connsiteY26-4544" fmla="*/ 1358900 h 6565900"/>
                    <a:gd name="connsiteX27-4545" fmla="*/ 6563940 w 8087940"/>
                    <a:gd name="connsiteY27-4546" fmla="*/ 1689100 h 6565900"/>
                    <a:gd name="connsiteX28-4547" fmla="*/ 7224340 w 8087940"/>
                    <a:gd name="connsiteY28-4548" fmla="*/ 1943100 h 6565900"/>
                    <a:gd name="connsiteX29-4549" fmla="*/ 8087940 w 8087940"/>
                    <a:gd name="connsiteY29-4550" fmla="*/ 2044700 h 6565900"/>
                    <a:gd name="connsiteX30-4551" fmla="*/ 7351340 w 8087940"/>
                    <a:gd name="connsiteY30-4552" fmla="*/ 2159000 h 6565900"/>
                    <a:gd name="connsiteX31-4553" fmla="*/ 6767140 w 8087940"/>
                    <a:gd name="connsiteY31-4554" fmla="*/ 2120900 h 6565900"/>
                    <a:gd name="connsiteX32-4555" fmla="*/ 7160840 w 8087940"/>
                    <a:gd name="connsiteY32-4556" fmla="*/ 2425700 h 6565900"/>
                    <a:gd name="connsiteX33-4557" fmla="*/ 7783140 w 8087940"/>
                    <a:gd name="connsiteY33-4558" fmla="*/ 3200400 h 6565900"/>
                    <a:gd name="connsiteX34-4559" fmla="*/ 8075240 w 8087940"/>
                    <a:gd name="connsiteY34-4560" fmla="*/ 4127500 h 6565900"/>
                    <a:gd name="connsiteX35-4561" fmla="*/ 7897440 w 8087940"/>
                    <a:gd name="connsiteY35-4562" fmla="*/ 3746500 h 6565900"/>
                    <a:gd name="connsiteX36-4563" fmla="*/ 7376740 w 8087940"/>
                    <a:gd name="connsiteY36-4564" fmla="*/ 3213100 h 6565900"/>
                    <a:gd name="connsiteX37-4565" fmla="*/ 6970340 w 8087940"/>
                    <a:gd name="connsiteY37-4566" fmla="*/ 3022600 h 6565900"/>
                    <a:gd name="connsiteX38-4567" fmla="*/ 7275140 w 8087940"/>
                    <a:gd name="connsiteY38-4568" fmla="*/ 3594100 h 6565900"/>
                    <a:gd name="connsiteX39-4569" fmla="*/ 7465640 w 8087940"/>
                    <a:gd name="connsiteY39-4570" fmla="*/ 4216400 h 6565900"/>
                    <a:gd name="connsiteX40-4571" fmla="*/ 7376740 w 8087940"/>
                    <a:gd name="connsiteY40-4572" fmla="*/ 5321300 h 6565900"/>
                    <a:gd name="connsiteX41-4573" fmla="*/ 7224340 w 8087940"/>
                    <a:gd name="connsiteY41-4574" fmla="*/ 4521200 h 6565900"/>
                    <a:gd name="connsiteX42-4575" fmla="*/ 6830640 w 8087940"/>
                    <a:gd name="connsiteY42-4576" fmla="*/ 3784600 h 6565900"/>
                    <a:gd name="connsiteX43-4577" fmla="*/ 6754440 w 8087940"/>
                    <a:gd name="connsiteY43-4578" fmla="*/ 3962400 h 6565900"/>
                    <a:gd name="connsiteX44-4579" fmla="*/ 6741740 w 8087940"/>
                    <a:gd name="connsiteY44-4580" fmla="*/ 4648200 h 6565900"/>
                    <a:gd name="connsiteX45-4581" fmla="*/ 6856040 w 8087940"/>
                    <a:gd name="connsiteY45-4582" fmla="*/ 5219700 h 6565900"/>
                    <a:gd name="connsiteX46-4583" fmla="*/ 7275140 w 8087940"/>
                    <a:gd name="connsiteY46-4584" fmla="*/ 6096000 h 6565900"/>
                    <a:gd name="connsiteX47-4585" fmla="*/ 6932240 w 8087940"/>
                    <a:gd name="connsiteY47-4586" fmla="*/ 5816600 h 6565900"/>
                    <a:gd name="connsiteX48-4587" fmla="*/ 6690940 w 8087940"/>
                    <a:gd name="connsiteY48-4588" fmla="*/ 5524500 h 6565900"/>
                    <a:gd name="connsiteX49-4589" fmla="*/ 6640140 w 8087940"/>
                    <a:gd name="connsiteY49-4590" fmla="*/ 5981700 h 6565900"/>
                    <a:gd name="connsiteX50-4591" fmla="*/ 6449640 w 8087940"/>
                    <a:gd name="connsiteY50-4592" fmla="*/ 6565900 h 6565900"/>
                    <a:gd name="connsiteX51-4593" fmla="*/ 6487740 w 8087940"/>
                    <a:gd name="connsiteY51-4594" fmla="*/ 5981700 h 6565900"/>
                    <a:gd name="connsiteX52-4595" fmla="*/ 6436940 w 8087940"/>
                    <a:gd name="connsiteY52-4596" fmla="*/ 5676900 h 6565900"/>
                    <a:gd name="connsiteX53-4597" fmla="*/ 6233740 w 8087940"/>
                    <a:gd name="connsiteY53-4598" fmla="*/ 6146800 h 6565900"/>
                    <a:gd name="connsiteX54-4599" fmla="*/ 5725740 w 8087940"/>
                    <a:gd name="connsiteY54-4600" fmla="*/ 6540500 h 6565900"/>
                    <a:gd name="connsiteX55-4601" fmla="*/ 5928940 w 8087940"/>
                    <a:gd name="connsiteY55-4602" fmla="*/ 6223000 h 6565900"/>
                    <a:gd name="connsiteX56-4603" fmla="*/ 5979740 w 8087940"/>
                    <a:gd name="connsiteY56-4604" fmla="*/ 5867400 h 6565900"/>
                    <a:gd name="connsiteX57-4605" fmla="*/ 6094040 w 8087940"/>
                    <a:gd name="connsiteY57-4606" fmla="*/ 5486400 h 6565900"/>
                    <a:gd name="connsiteX58-4607" fmla="*/ 5916240 w 8087940"/>
                    <a:gd name="connsiteY58-4608" fmla="*/ 5727700 h 6565900"/>
                    <a:gd name="connsiteX59-4609" fmla="*/ 5713040 w 8087940"/>
                    <a:gd name="connsiteY59-4610" fmla="*/ 5842000 h 6565900"/>
                    <a:gd name="connsiteX60-4611" fmla="*/ 6017840 w 8087940"/>
                    <a:gd name="connsiteY60-4612" fmla="*/ 5461000 h 6565900"/>
                    <a:gd name="connsiteX61-4613" fmla="*/ 6144840 w 8087940"/>
                    <a:gd name="connsiteY61-4614" fmla="*/ 4381500 h 6565900"/>
                    <a:gd name="connsiteX62-4615" fmla="*/ 6055940 w 8087940"/>
                    <a:gd name="connsiteY62-4616" fmla="*/ 3949700 h 6565900"/>
                    <a:gd name="connsiteX63-4617" fmla="*/ 5865440 w 8087940"/>
                    <a:gd name="connsiteY63-4618" fmla="*/ 4318000 h 6565900"/>
                    <a:gd name="connsiteX64-4619" fmla="*/ 5751140 w 8087940"/>
                    <a:gd name="connsiteY64-4620" fmla="*/ 4419600 h 6565900"/>
                    <a:gd name="connsiteX65-4621" fmla="*/ 5801940 w 8087940"/>
                    <a:gd name="connsiteY65-4622" fmla="*/ 3759200 h 6565900"/>
                    <a:gd name="connsiteX66-4623" fmla="*/ 5789240 w 8087940"/>
                    <a:gd name="connsiteY66-4624" fmla="*/ 3327400 h 6565900"/>
                    <a:gd name="connsiteX67-4625" fmla="*/ 5433640 w 8087940"/>
                    <a:gd name="connsiteY67-4626" fmla="*/ 3200400 h 6565900"/>
                    <a:gd name="connsiteX68-4627" fmla="*/ 5039940 w 8087940"/>
                    <a:gd name="connsiteY68-4628" fmla="*/ 3213100 h 6565900"/>
                    <a:gd name="connsiteX69-4629" fmla="*/ 4976440 w 8087940"/>
                    <a:gd name="connsiteY69-4630" fmla="*/ 3860800 h 6565900"/>
                    <a:gd name="connsiteX70-4631" fmla="*/ 5116140 w 8087940"/>
                    <a:gd name="connsiteY70-4632" fmla="*/ 4546600 h 6565900"/>
                    <a:gd name="connsiteX71-4633" fmla="*/ 4785940 w 8087940"/>
                    <a:gd name="connsiteY71-4634" fmla="*/ 3987800 h 6565900"/>
                    <a:gd name="connsiteX72-4635" fmla="*/ 4697040 w 8087940"/>
                    <a:gd name="connsiteY72-4636" fmla="*/ 3670300 h 6565900"/>
                    <a:gd name="connsiteX73-4637" fmla="*/ 4138240 w 8087940"/>
                    <a:gd name="connsiteY73-4638" fmla="*/ 4533900 h 6565900"/>
                    <a:gd name="connsiteX74-4639" fmla="*/ 3642940 w 8087940"/>
                    <a:gd name="connsiteY74-4640" fmla="*/ 5105400 h 6565900"/>
                    <a:gd name="connsiteX75-4641" fmla="*/ 4150940 w 8087940"/>
                    <a:gd name="connsiteY75-4642" fmla="*/ 4000500 h 6565900"/>
                    <a:gd name="connsiteX76-4643" fmla="*/ 4277940 w 8087940"/>
                    <a:gd name="connsiteY76-4644" fmla="*/ 3378200 h 6565900"/>
                    <a:gd name="connsiteX77-4645" fmla="*/ 3452440 w 8087940"/>
                    <a:gd name="connsiteY77-4646" fmla="*/ 4152900 h 6565900"/>
                    <a:gd name="connsiteX78-4647" fmla="*/ 2296740 w 8087940"/>
                    <a:gd name="connsiteY78-4648" fmla="*/ 4749800 h 6565900"/>
                    <a:gd name="connsiteX79-4649" fmla="*/ 1440160 w 8087940"/>
                    <a:gd name="connsiteY79-4650" fmla="*/ 3708276 h 6565900"/>
                    <a:gd name="connsiteX80-4651" fmla="*/ 720080 w 8087940"/>
                    <a:gd name="connsiteY80-4652" fmla="*/ 4932412 h 6565900"/>
                    <a:gd name="connsiteX81-4653" fmla="*/ 936104 w 8087940"/>
                    <a:gd name="connsiteY81-4654" fmla="*/ 3492252 h 6565900"/>
                    <a:gd name="connsiteX0-4655" fmla="*/ 936104 w 8087940"/>
                    <a:gd name="connsiteY0-4656" fmla="*/ 3492252 h 6565900"/>
                    <a:gd name="connsiteX1-4657" fmla="*/ 0 w 8087940"/>
                    <a:gd name="connsiteY1-4658" fmla="*/ 4068316 h 6565900"/>
                    <a:gd name="connsiteX2-4659" fmla="*/ 252040 w 8087940"/>
                    <a:gd name="connsiteY2-4660" fmla="*/ 3594100 h 6565900"/>
                    <a:gd name="connsiteX3-4661" fmla="*/ 493340 w 8087940"/>
                    <a:gd name="connsiteY3-4662" fmla="*/ 2857500 h 6565900"/>
                    <a:gd name="connsiteX4-4663" fmla="*/ 899740 w 8087940"/>
                    <a:gd name="connsiteY4-4664" fmla="*/ 2260600 h 6565900"/>
                    <a:gd name="connsiteX5-4665" fmla="*/ 1356940 w 8087940"/>
                    <a:gd name="connsiteY5-4666" fmla="*/ 1955800 h 6565900"/>
                    <a:gd name="connsiteX6-4667" fmla="*/ 1369640 w 8087940"/>
                    <a:gd name="connsiteY6-4668" fmla="*/ 1562100 h 6565900"/>
                    <a:gd name="connsiteX7-4669" fmla="*/ 1636340 w 8087940"/>
                    <a:gd name="connsiteY7-4670" fmla="*/ 889000 h 6565900"/>
                    <a:gd name="connsiteX8-4671" fmla="*/ 1547440 w 8087940"/>
                    <a:gd name="connsiteY8-4672" fmla="*/ 1295400 h 6565900"/>
                    <a:gd name="connsiteX9-4673" fmla="*/ 1572840 w 8087940"/>
                    <a:gd name="connsiteY9-4674" fmla="*/ 1638300 h 6565900"/>
                    <a:gd name="connsiteX10-4675" fmla="*/ 1763340 w 8087940"/>
                    <a:gd name="connsiteY10-4676" fmla="*/ 1066800 h 6565900"/>
                    <a:gd name="connsiteX11-4677" fmla="*/ 2220540 w 8087940"/>
                    <a:gd name="connsiteY11-4678" fmla="*/ 520700 h 6565900"/>
                    <a:gd name="connsiteX12-4679" fmla="*/ 2017340 w 8087940"/>
                    <a:gd name="connsiteY12-4680" fmla="*/ 914400 h 6565900"/>
                    <a:gd name="connsiteX13-4681" fmla="*/ 1903040 w 8087940"/>
                    <a:gd name="connsiteY13-4682" fmla="*/ 1435100 h 6565900"/>
                    <a:gd name="connsiteX14-4683" fmla="*/ 2347540 w 8087940"/>
                    <a:gd name="connsiteY14-4684" fmla="*/ 711200 h 6565900"/>
                    <a:gd name="connsiteX15-4685" fmla="*/ 3173040 w 8087940"/>
                    <a:gd name="connsiteY15-4686" fmla="*/ 381000 h 6565900"/>
                    <a:gd name="connsiteX16-4687" fmla="*/ 4176340 w 8087940"/>
                    <a:gd name="connsiteY16-4688" fmla="*/ 228600 h 6565900"/>
                    <a:gd name="connsiteX17-4689" fmla="*/ 5166940 w 8087940"/>
                    <a:gd name="connsiteY17-4690" fmla="*/ 0 h 6565900"/>
                    <a:gd name="connsiteX18-4691" fmla="*/ 4595440 w 8087940"/>
                    <a:gd name="connsiteY18-4692" fmla="*/ 317500 h 6565900"/>
                    <a:gd name="connsiteX19-4693" fmla="*/ 3554040 w 8087940"/>
                    <a:gd name="connsiteY19-4694" fmla="*/ 838200 h 6565900"/>
                    <a:gd name="connsiteX20-4695" fmla="*/ 4366840 w 8087940"/>
                    <a:gd name="connsiteY20-4696" fmla="*/ 736600 h 6565900"/>
                    <a:gd name="connsiteX21-4697" fmla="*/ 5471740 w 8087940"/>
                    <a:gd name="connsiteY21-4698" fmla="*/ 901700 h 6565900"/>
                    <a:gd name="connsiteX22-4699" fmla="*/ 6386140 w 8087940"/>
                    <a:gd name="connsiteY22-4700" fmla="*/ 901700 h 6565900"/>
                    <a:gd name="connsiteX23-4701" fmla="*/ 6983040 w 8087940"/>
                    <a:gd name="connsiteY23-4702" fmla="*/ 736600 h 6565900"/>
                    <a:gd name="connsiteX24-4703" fmla="*/ 6157540 w 8087940"/>
                    <a:gd name="connsiteY24-4704" fmla="*/ 1066800 h 6565900"/>
                    <a:gd name="connsiteX25-4705" fmla="*/ 5154240 w 8087940"/>
                    <a:gd name="connsiteY25-4706" fmla="*/ 1130300 h 6565900"/>
                    <a:gd name="connsiteX26-4707" fmla="*/ 5954340 w 8087940"/>
                    <a:gd name="connsiteY26-4708" fmla="*/ 1358900 h 6565900"/>
                    <a:gd name="connsiteX27-4709" fmla="*/ 6563940 w 8087940"/>
                    <a:gd name="connsiteY27-4710" fmla="*/ 1689100 h 6565900"/>
                    <a:gd name="connsiteX28-4711" fmla="*/ 7224340 w 8087940"/>
                    <a:gd name="connsiteY28-4712" fmla="*/ 1943100 h 6565900"/>
                    <a:gd name="connsiteX29-4713" fmla="*/ 8087940 w 8087940"/>
                    <a:gd name="connsiteY29-4714" fmla="*/ 2044700 h 6565900"/>
                    <a:gd name="connsiteX30-4715" fmla="*/ 7351340 w 8087940"/>
                    <a:gd name="connsiteY30-4716" fmla="*/ 2159000 h 6565900"/>
                    <a:gd name="connsiteX31-4717" fmla="*/ 6767140 w 8087940"/>
                    <a:gd name="connsiteY31-4718" fmla="*/ 2120900 h 6565900"/>
                    <a:gd name="connsiteX32-4719" fmla="*/ 7160840 w 8087940"/>
                    <a:gd name="connsiteY32-4720" fmla="*/ 2425700 h 6565900"/>
                    <a:gd name="connsiteX33-4721" fmla="*/ 7783140 w 8087940"/>
                    <a:gd name="connsiteY33-4722" fmla="*/ 3200400 h 6565900"/>
                    <a:gd name="connsiteX34-4723" fmla="*/ 8075240 w 8087940"/>
                    <a:gd name="connsiteY34-4724" fmla="*/ 4127500 h 6565900"/>
                    <a:gd name="connsiteX35-4725" fmla="*/ 7897440 w 8087940"/>
                    <a:gd name="connsiteY35-4726" fmla="*/ 3746500 h 6565900"/>
                    <a:gd name="connsiteX36-4727" fmla="*/ 7376740 w 8087940"/>
                    <a:gd name="connsiteY36-4728" fmla="*/ 3213100 h 6565900"/>
                    <a:gd name="connsiteX37-4729" fmla="*/ 6970340 w 8087940"/>
                    <a:gd name="connsiteY37-4730" fmla="*/ 3022600 h 6565900"/>
                    <a:gd name="connsiteX38-4731" fmla="*/ 7275140 w 8087940"/>
                    <a:gd name="connsiteY38-4732" fmla="*/ 3594100 h 6565900"/>
                    <a:gd name="connsiteX39-4733" fmla="*/ 7465640 w 8087940"/>
                    <a:gd name="connsiteY39-4734" fmla="*/ 4216400 h 6565900"/>
                    <a:gd name="connsiteX40-4735" fmla="*/ 7376740 w 8087940"/>
                    <a:gd name="connsiteY40-4736" fmla="*/ 5321300 h 6565900"/>
                    <a:gd name="connsiteX41-4737" fmla="*/ 7224340 w 8087940"/>
                    <a:gd name="connsiteY41-4738" fmla="*/ 4521200 h 6565900"/>
                    <a:gd name="connsiteX42-4739" fmla="*/ 6830640 w 8087940"/>
                    <a:gd name="connsiteY42-4740" fmla="*/ 3784600 h 6565900"/>
                    <a:gd name="connsiteX43-4741" fmla="*/ 6754440 w 8087940"/>
                    <a:gd name="connsiteY43-4742" fmla="*/ 3962400 h 6565900"/>
                    <a:gd name="connsiteX44-4743" fmla="*/ 6741740 w 8087940"/>
                    <a:gd name="connsiteY44-4744" fmla="*/ 4648200 h 6565900"/>
                    <a:gd name="connsiteX45-4745" fmla="*/ 6856040 w 8087940"/>
                    <a:gd name="connsiteY45-4746" fmla="*/ 5219700 h 6565900"/>
                    <a:gd name="connsiteX46-4747" fmla="*/ 7275140 w 8087940"/>
                    <a:gd name="connsiteY46-4748" fmla="*/ 6096000 h 6565900"/>
                    <a:gd name="connsiteX47-4749" fmla="*/ 6932240 w 8087940"/>
                    <a:gd name="connsiteY47-4750" fmla="*/ 5816600 h 6565900"/>
                    <a:gd name="connsiteX48-4751" fmla="*/ 6690940 w 8087940"/>
                    <a:gd name="connsiteY48-4752" fmla="*/ 5524500 h 6565900"/>
                    <a:gd name="connsiteX49-4753" fmla="*/ 6640140 w 8087940"/>
                    <a:gd name="connsiteY49-4754" fmla="*/ 5981700 h 6565900"/>
                    <a:gd name="connsiteX50-4755" fmla="*/ 6449640 w 8087940"/>
                    <a:gd name="connsiteY50-4756" fmla="*/ 6565900 h 6565900"/>
                    <a:gd name="connsiteX51-4757" fmla="*/ 6487740 w 8087940"/>
                    <a:gd name="connsiteY51-4758" fmla="*/ 5981700 h 6565900"/>
                    <a:gd name="connsiteX52-4759" fmla="*/ 6436940 w 8087940"/>
                    <a:gd name="connsiteY52-4760" fmla="*/ 5676900 h 6565900"/>
                    <a:gd name="connsiteX53-4761" fmla="*/ 6233740 w 8087940"/>
                    <a:gd name="connsiteY53-4762" fmla="*/ 6146800 h 6565900"/>
                    <a:gd name="connsiteX54-4763" fmla="*/ 5725740 w 8087940"/>
                    <a:gd name="connsiteY54-4764" fmla="*/ 6540500 h 6565900"/>
                    <a:gd name="connsiteX55-4765" fmla="*/ 5928940 w 8087940"/>
                    <a:gd name="connsiteY55-4766" fmla="*/ 6223000 h 6565900"/>
                    <a:gd name="connsiteX56-4767" fmla="*/ 5979740 w 8087940"/>
                    <a:gd name="connsiteY56-4768" fmla="*/ 5867400 h 6565900"/>
                    <a:gd name="connsiteX57-4769" fmla="*/ 6094040 w 8087940"/>
                    <a:gd name="connsiteY57-4770" fmla="*/ 5486400 h 6565900"/>
                    <a:gd name="connsiteX58-4771" fmla="*/ 5916240 w 8087940"/>
                    <a:gd name="connsiteY58-4772" fmla="*/ 5727700 h 6565900"/>
                    <a:gd name="connsiteX59-4773" fmla="*/ 5713040 w 8087940"/>
                    <a:gd name="connsiteY59-4774" fmla="*/ 5842000 h 6565900"/>
                    <a:gd name="connsiteX60-4775" fmla="*/ 6017840 w 8087940"/>
                    <a:gd name="connsiteY60-4776" fmla="*/ 5461000 h 6565900"/>
                    <a:gd name="connsiteX61-4777" fmla="*/ 6144840 w 8087940"/>
                    <a:gd name="connsiteY61-4778" fmla="*/ 4381500 h 6565900"/>
                    <a:gd name="connsiteX62-4779" fmla="*/ 6055940 w 8087940"/>
                    <a:gd name="connsiteY62-4780" fmla="*/ 3949700 h 6565900"/>
                    <a:gd name="connsiteX63-4781" fmla="*/ 5865440 w 8087940"/>
                    <a:gd name="connsiteY63-4782" fmla="*/ 4318000 h 6565900"/>
                    <a:gd name="connsiteX64-4783" fmla="*/ 5751140 w 8087940"/>
                    <a:gd name="connsiteY64-4784" fmla="*/ 4419600 h 6565900"/>
                    <a:gd name="connsiteX65-4785" fmla="*/ 5801940 w 8087940"/>
                    <a:gd name="connsiteY65-4786" fmla="*/ 3759200 h 6565900"/>
                    <a:gd name="connsiteX66-4787" fmla="*/ 5789240 w 8087940"/>
                    <a:gd name="connsiteY66-4788" fmla="*/ 3327400 h 6565900"/>
                    <a:gd name="connsiteX67-4789" fmla="*/ 5433640 w 8087940"/>
                    <a:gd name="connsiteY67-4790" fmla="*/ 3200400 h 6565900"/>
                    <a:gd name="connsiteX68-4791" fmla="*/ 5039940 w 8087940"/>
                    <a:gd name="connsiteY68-4792" fmla="*/ 3213100 h 6565900"/>
                    <a:gd name="connsiteX69-4793" fmla="*/ 4976440 w 8087940"/>
                    <a:gd name="connsiteY69-4794" fmla="*/ 3860800 h 6565900"/>
                    <a:gd name="connsiteX70-4795" fmla="*/ 5116140 w 8087940"/>
                    <a:gd name="connsiteY70-4796" fmla="*/ 4546600 h 6565900"/>
                    <a:gd name="connsiteX71-4797" fmla="*/ 4785940 w 8087940"/>
                    <a:gd name="connsiteY71-4798" fmla="*/ 3987800 h 6565900"/>
                    <a:gd name="connsiteX72-4799" fmla="*/ 4697040 w 8087940"/>
                    <a:gd name="connsiteY72-4800" fmla="*/ 3670300 h 6565900"/>
                    <a:gd name="connsiteX73-4801" fmla="*/ 4138240 w 8087940"/>
                    <a:gd name="connsiteY73-4802" fmla="*/ 4533900 h 6565900"/>
                    <a:gd name="connsiteX74-4803" fmla="*/ 3642940 w 8087940"/>
                    <a:gd name="connsiteY74-4804" fmla="*/ 5105400 h 6565900"/>
                    <a:gd name="connsiteX75-4805" fmla="*/ 4150940 w 8087940"/>
                    <a:gd name="connsiteY75-4806" fmla="*/ 4000500 h 6565900"/>
                    <a:gd name="connsiteX76-4807" fmla="*/ 4277940 w 8087940"/>
                    <a:gd name="connsiteY76-4808" fmla="*/ 3378200 h 6565900"/>
                    <a:gd name="connsiteX77-4809" fmla="*/ 3452440 w 8087940"/>
                    <a:gd name="connsiteY77-4810" fmla="*/ 4152900 h 6565900"/>
                    <a:gd name="connsiteX78-4811" fmla="*/ 2296740 w 8087940"/>
                    <a:gd name="connsiteY78-4812" fmla="*/ 4749800 h 6565900"/>
                    <a:gd name="connsiteX79-4813" fmla="*/ 1440160 w 8087940"/>
                    <a:gd name="connsiteY79-4814" fmla="*/ 3780284 h 6565900"/>
                    <a:gd name="connsiteX80-4815" fmla="*/ 720080 w 8087940"/>
                    <a:gd name="connsiteY80-4816" fmla="*/ 4932412 h 6565900"/>
                    <a:gd name="connsiteX81-4817" fmla="*/ 936104 w 8087940"/>
                    <a:gd name="connsiteY81-4818" fmla="*/ 3492252 h 6565900"/>
                    <a:gd name="connsiteX0-4819" fmla="*/ 936104 w 8087940"/>
                    <a:gd name="connsiteY0-4820" fmla="*/ 3492252 h 6565900"/>
                    <a:gd name="connsiteX1-4821" fmla="*/ 0 w 8087940"/>
                    <a:gd name="connsiteY1-4822" fmla="*/ 4068316 h 6565900"/>
                    <a:gd name="connsiteX2-4823" fmla="*/ 252040 w 8087940"/>
                    <a:gd name="connsiteY2-4824" fmla="*/ 3594100 h 6565900"/>
                    <a:gd name="connsiteX3-4825" fmla="*/ 493340 w 8087940"/>
                    <a:gd name="connsiteY3-4826" fmla="*/ 2857500 h 6565900"/>
                    <a:gd name="connsiteX4-4827" fmla="*/ 899740 w 8087940"/>
                    <a:gd name="connsiteY4-4828" fmla="*/ 2260600 h 6565900"/>
                    <a:gd name="connsiteX5-4829" fmla="*/ 1356940 w 8087940"/>
                    <a:gd name="connsiteY5-4830" fmla="*/ 1955800 h 6565900"/>
                    <a:gd name="connsiteX6-4831" fmla="*/ 1369640 w 8087940"/>
                    <a:gd name="connsiteY6-4832" fmla="*/ 1562100 h 6565900"/>
                    <a:gd name="connsiteX7-4833" fmla="*/ 1636340 w 8087940"/>
                    <a:gd name="connsiteY7-4834" fmla="*/ 889000 h 6565900"/>
                    <a:gd name="connsiteX8-4835" fmla="*/ 1547440 w 8087940"/>
                    <a:gd name="connsiteY8-4836" fmla="*/ 1295400 h 6565900"/>
                    <a:gd name="connsiteX9-4837" fmla="*/ 1572840 w 8087940"/>
                    <a:gd name="connsiteY9-4838" fmla="*/ 1638300 h 6565900"/>
                    <a:gd name="connsiteX10-4839" fmla="*/ 1763340 w 8087940"/>
                    <a:gd name="connsiteY10-4840" fmla="*/ 1066800 h 6565900"/>
                    <a:gd name="connsiteX11-4841" fmla="*/ 2220540 w 8087940"/>
                    <a:gd name="connsiteY11-4842" fmla="*/ 520700 h 6565900"/>
                    <a:gd name="connsiteX12-4843" fmla="*/ 2017340 w 8087940"/>
                    <a:gd name="connsiteY12-4844" fmla="*/ 914400 h 6565900"/>
                    <a:gd name="connsiteX13-4845" fmla="*/ 1903040 w 8087940"/>
                    <a:gd name="connsiteY13-4846" fmla="*/ 1435100 h 6565900"/>
                    <a:gd name="connsiteX14-4847" fmla="*/ 2347540 w 8087940"/>
                    <a:gd name="connsiteY14-4848" fmla="*/ 711200 h 6565900"/>
                    <a:gd name="connsiteX15-4849" fmla="*/ 3173040 w 8087940"/>
                    <a:gd name="connsiteY15-4850" fmla="*/ 381000 h 6565900"/>
                    <a:gd name="connsiteX16-4851" fmla="*/ 4176340 w 8087940"/>
                    <a:gd name="connsiteY16-4852" fmla="*/ 228600 h 6565900"/>
                    <a:gd name="connsiteX17-4853" fmla="*/ 5166940 w 8087940"/>
                    <a:gd name="connsiteY17-4854" fmla="*/ 0 h 6565900"/>
                    <a:gd name="connsiteX18-4855" fmla="*/ 4595440 w 8087940"/>
                    <a:gd name="connsiteY18-4856" fmla="*/ 317500 h 6565900"/>
                    <a:gd name="connsiteX19-4857" fmla="*/ 3554040 w 8087940"/>
                    <a:gd name="connsiteY19-4858" fmla="*/ 838200 h 6565900"/>
                    <a:gd name="connsiteX20-4859" fmla="*/ 4366840 w 8087940"/>
                    <a:gd name="connsiteY20-4860" fmla="*/ 736600 h 6565900"/>
                    <a:gd name="connsiteX21-4861" fmla="*/ 5471740 w 8087940"/>
                    <a:gd name="connsiteY21-4862" fmla="*/ 901700 h 6565900"/>
                    <a:gd name="connsiteX22-4863" fmla="*/ 6386140 w 8087940"/>
                    <a:gd name="connsiteY22-4864" fmla="*/ 901700 h 6565900"/>
                    <a:gd name="connsiteX23-4865" fmla="*/ 6983040 w 8087940"/>
                    <a:gd name="connsiteY23-4866" fmla="*/ 736600 h 6565900"/>
                    <a:gd name="connsiteX24-4867" fmla="*/ 6157540 w 8087940"/>
                    <a:gd name="connsiteY24-4868" fmla="*/ 1066800 h 6565900"/>
                    <a:gd name="connsiteX25-4869" fmla="*/ 5154240 w 8087940"/>
                    <a:gd name="connsiteY25-4870" fmla="*/ 1130300 h 6565900"/>
                    <a:gd name="connsiteX26-4871" fmla="*/ 5954340 w 8087940"/>
                    <a:gd name="connsiteY26-4872" fmla="*/ 1358900 h 6565900"/>
                    <a:gd name="connsiteX27-4873" fmla="*/ 6563940 w 8087940"/>
                    <a:gd name="connsiteY27-4874" fmla="*/ 1689100 h 6565900"/>
                    <a:gd name="connsiteX28-4875" fmla="*/ 7224340 w 8087940"/>
                    <a:gd name="connsiteY28-4876" fmla="*/ 1943100 h 6565900"/>
                    <a:gd name="connsiteX29-4877" fmla="*/ 8087940 w 8087940"/>
                    <a:gd name="connsiteY29-4878" fmla="*/ 2044700 h 6565900"/>
                    <a:gd name="connsiteX30-4879" fmla="*/ 7351340 w 8087940"/>
                    <a:gd name="connsiteY30-4880" fmla="*/ 2159000 h 6565900"/>
                    <a:gd name="connsiteX31-4881" fmla="*/ 6767140 w 8087940"/>
                    <a:gd name="connsiteY31-4882" fmla="*/ 2120900 h 6565900"/>
                    <a:gd name="connsiteX32-4883" fmla="*/ 7160840 w 8087940"/>
                    <a:gd name="connsiteY32-4884" fmla="*/ 2425700 h 6565900"/>
                    <a:gd name="connsiteX33-4885" fmla="*/ 7783140 w 8087940"/>
                    <a:gd name="connsiteY33-4886" fmla="*/ 3200400 h 6565900"/>
                    <a:gd name="connsiteX34-4887" fmla="*/ 8075240 w 8087940"/>
                    <a:gd name="connsiteY34-4888" fmla="*/ 4127500 h 6565900"/>
                    <a:gd name="connsiteX35-4889" fmla="*/ 7897440 w 8087940"/>
                    <a:gd name="connsiteY35-4890" fmla="*/ 3746500 h 6565900"/>
                    <a:gd name="connsiteX36-4891" fmla="*/ 7376740 w 8087940"/>
                    <a:gd name="connsiteY36-4892" fmla="*/ 3213100 h 6565900"/>
                    <a:gd name="connsiteX37-4893" fmla="*/ 6970340 w 8087940"/>
                    <a:gd name="connsiteY37-4894" fmla="*/ 3022600 h 6565900"/>
                    <a:gd name="connsiteX38-4895" fmla="*/ 7275140 w 8087940"/>
                    <a:gd name="connsiteY38-4896" fmla="*/ 3594100 h 6565900"/>
                    <a:gd name="connsiteX39-4897" fmla="*/ 7465640 w 8087940"/>
                    <a:gd name="connsiteY39-4898" fmla="*/ 4216400 h 6565900"/>
                    <a:gd name="connsiteX40-4899" fmla="*/ 7376740 w 8087940"/>
                    <a:gd name="connsiteY40-4900" fmla="*/ 5321300 h 6565900"/>
                    <a:gd name="connsiteX41-4901" fmla="*/ 7224340 w 8087940"/>
                    <a:gd name="connsiteY41-4902" fmla="*/ 4521200 h 6565900"/>
                    <a:gd name="connsiteX42-4903" fmla="*/ 6830640 w 8087940"/>
                    <a:gd name="connsiteY42-4904" fmla="*/ 3784600 h 6565900"/>
                    <a:gd name="connsiteX43-4905" fmla="*/ 6754440 w 8087940"/>
                    <a:gd name="connsiteY43-4906" fmla="*/ 3962400 h 6565900"/>
                    <a:gd name="connsiteX44-4907" fmla="*/ 6741740 w 8087940"/>
                    <a:gd name="connsiteY44-4908" fmla="*/ 4648200 h 6565900"/>
                    <a:gd name="connsiteX45-4909" fmla="*/ 6856040 w 8087940"/>
                    <a:gd name="connsiteY45-4910" fmla="*/ 5219700 h 6565900"/>
                    <a:gd name="connsiteX46-4911" fmla="*/ 7275140 w 8087940"/>
                    <a:gd name="connsiteY46-4912" fmla="*/ 6096000 h 6565900"/>
                    <a:gd name="connsiteX47-4913" fmla="*/ 6932240 w 8087940"/>
                    <a:gd name="connsiteY47-4914" fmla="*/ 5816600 h 6565900"/>
                    <a:gd name="connsiteX48-4915" fmla="*/ 6690940 w 8087940"/>
                    <a:gd name="connsiteY48-4916" fmla="*/ 5524500 h 6565900"/>
                    <a:gd name="connsiteX49-4917" fmla="*/ 6640140 w 8087940"/>
                    <a:gd name="connsiteY49-4918" fmla="*/ 5981700 h 6565900"/>
                    <a:gd name="connsiteX50-4919" fmla="*/ 6449640 w 8087940"/>
                    <a:gd name="connsiteY50-4920" fmla="*/ 6565900 h 6565900"/>
                    <a:gd name="connsiteX51-4921" fmla="*/ 6487740 w 8087940"/>
                    <a:gd name="connsiteY51-4922" fmla="*/ 5981700 h 6565900"/>
                    <a:gd name="connsiteX52-4923" fmla="*/ 6436940 w 8087940"/>
                    <a:gd name="connsiteY52-4924" fmla="*/ 5676900 h 6565900"/>
                    <a:gd name="connsiteX53-4925" fmla="*/ 6233740 w 8087940"/>
                    <a:gd name="connsiteY53-4926" fmla="*/ 6146800 h 6565900"/>
                    <a:gd name="connsiteX54-4927" fmla="*/ 5725740 w 8087940"/>
                    <a:gd name="connsiteY54-4928" fmla="*/ 6540500 h 6565900"/>
                    <a:gd name="connsiteX55-4929" fmla="*/ 5928940 w 8087940"/>
                    <a:gd name="connsiteY55-4930" fmla="*/ 6223000 h 6565900"/>
                    <a:gd name="connsiteX56-4931" fmla="*/ 5979740 w 8087940"/>
                    <a:gd name="connsiteY56-4932" fmla="*/ 5867400 h 6565900"/>
                    <a:gd name="connsiteX57-4933" fmla="*/ 6094040 w 8087940"/>
                    <a:gd name="connsiteY57-4934" fmla="*/ 5486400 h 6565900"/>
                    <a:gd name="connsiteX58-4935" fmla="*/ 5916240 w 8087940"/>
                    <a:gd name="connsiteY58-4936" fmla="*/ 5727700 h 6565900"/>
                    <a:gd name="connsiteX59-4937" fmla="*/ 5713040 w 8087940"/>
                    <a:gd name="connsiteY59-4938" fmla="*/ 5842000 h 6565900"/>
                    <a:gd name="connsiteX60-4939" fmla="*/ 6017840 w 8087940"/>
                    <a:gd name="connsiteY60-4940" fmla="*/ 5461000 h 6565900"/>
                    <a:gd name="connsiteX61-4941" fmla="*/ 6144840 w 8087940"/>
                    <a:gd name="connsiteY61-4942" fmla="*/ 4381500 h 6565900"/>
                    <a:gd name="connsiteX62-4943" fmla="*/ 6055940 w 8087940"/>
                    <a:gd name="connsiteY62-4944" fmla="*/ 3949700 h 6565900"/>
                    <a:gd name="connsiteX63-4945" fmla="*/ 5865440 w 8087940"/>
                    <a:gd name="connsiteY63-4946" fmla="*/ 4318000 h 6565900"/>
                    <a:gd name="connsiteX64-4947" fmla="*/ 5751140 w 8087940"/>
                    <a:gd name="connsiteY64-4948" fmla="*/ 4419600 h 6565900"/>
                    <a:gd name="connsiteX65-4949" fmla="*/ 5801940 w 8087940"/>
                    <a:gd name="connsiteY65-4950" fmla="*/ 3759200 h 6565900"/>
                    <a:gd name="connsiteX66-4951" fmla="*/ 5789240 w 8087940"/>
                    <a:gd name="connsiteY66-4952" fmla="*/ 3327400 h 6565900"/>
                    <a:gd name="connsiteX67-4953" fmla="*/ 5433640 w 8087940"/>
                    <a:gd name="connsiteY67-4954" fmla="*/ 3200400 h 6565900"/>
                    <a:gd name="connsiteX68-4955" fmla="*/ 5039940 w 8087940"/>
                    <a:gd name="connsiteY68-4956" fmla="*/ 3213100 h 6565900"/>
                    <a:gd name="connsiteX69-4957" fmla="*/ 4976440 w 8087940"/>
                    <a:gd name="connsiteY69-4958" fmla="*/ 3860800 h 6565900"/>
                    <a:gd name="connsiteX70-4959" fmla="*/ 5116140 w 8087940"/>
                    <a:gd name="connsiteY70-4960" fmla="*/ 4546600 h 6565900"/>
                    <a:gd name="connsiteX71-4961" fmla="*/ 4785940 w 8087940"/>
                    <a:gd name="connsiteY71-4962" fmla="*/ 3987800 h 6565900"/>
                    <a:gd name="connsiteX72-4963" fmla="*/ 4697040 w 8087940"/>
                    <a:gd name="connsiteY72-4964" fmla="*/ 3670300 h 6565900"/>
                    <a:gd name="connsiteX73-4965" fmla="*/ 4138240 w 8087940"/>
                    <a:gd name="connsiteY73-4966" fmla="*/ 4533900 h 6565900"/>
                    <a:gd name="connsiteX74-4967" fmla="*/ 3642940 w 8087940"/>
                    <a:gd name="connsiteY74-4968" fmla="*/ 5105400 h 6565900"/>
                    <a:gd name="connsiteX75-4969" fmla="*/ 4150940 w 8087940"/>
                    <a:gd name="connsiteY75-4970" fmla="*/ 4000500 h 6565900"/>
                    <a:gd name="connsiteX76-4971" fmla="*/ 4277940 w 8087940"/>
                    <a:gd name="connsiteY76-4972" fmla="*/ 3378200 h 6565900"/>
                    <a:gd name="connsiteX77-4973" fmla="*/ 3452440 w 8087940"/>
                    <a:gd name="connsiteY77-4974" fmla="*/ 4152900 h 6565900"/>
                    <a:gd name="connsiteX78-4975" fmla="*/ 2296740 w 8087940"/>
                    <a:gd name="connsiteY78-4976" fmla="*/ 4749800 h 6565900"/>
                    <a:gd name="connsiteX79-4977" fmla="*/ 1440160 w 8087940"/>
                    <a:gd name="connsiteY79-4978" fmla="*/ 3780284 h 6565900"/>
                    <a:gd name="connsiteX80-4979" fmla="*/ 720080 w 8087940"/>
                    <a:gd name="connsiteY80-4980" fmla="*/ 4932412 h 6565900"/>
                    <a:gd name="connsiteX81-4981" fmla="*/ 936104 w 8087940"/>
                    <a:gd name="connsiteY81-4982" fmla="*/ 3492252 h 6565900"/>
                    <a:gd name="connsiteX0-4983" fmla="*/ 936104 w 8087940"/>
                    <a:gd name="connsiteY0-4984" fmla="*/ 3492252 h 6565900"/>
                    <a:gd name="connsiteX1-4985" fmla="*/ 0 w 8087940"/>
                    <a:gd name="connsiteY1-4986" fmla="*/ 4068316 h 6565900"/>
                    <a:gd name="connsiteX2-4987" fmla="*/ 252040 w 8087940"/>
                    <a:gd name="connsiteY2-4988" fmla="*/ 3594100 h 6565900"/>
                    <a:gd name="connsiteX3-4989" fmla="*/ 493340 w 8087940"/>
                    <a:gd name="connsiteY3-4990" fmla="*/ 2857500 h 6565900"/>
                    <a:gd name="connsiteX4-4991" fmla="*/ 899740 w 8087940"/>
                    <a:gd name="connsiteY4-4992" fmla="*/ 2260600 h 6565900"/>
                    <a:gd name="connsiteX5-4993" fmla="*/ 1356940 w 8087940"/>
                    <a:gd name="connsiteY5-4994" fmla="*/ 1955800 h 6565900"/>
                    <a:gd name="connsiteX6-4995" fmla="*/ 1369640 w 8087940"/>
                    <a:gd name="connsiteY6-4996" fmla="*/ 1562100 h 6565900"/>
                    <a:gd name="connsiteX7-4997" fmla="*/ 1636340 w 8087940"/>
                    <a:gd name="connsiteY7-4998" fmla="*/ 889000 h 6565900"/>
                    <a:gd name="connsiteX8-4999" fmla="*/ 1547440 w 8087940"/>
                    <a:gd name="connsiteY8-5000" fmla="*/ 1295400 h 6565900"/>
                    <a:gd name="connsiteX9-5001" fmla="*/ 1572840 w 8087940"/>
                    <a:gd name="connsiteY9-5002" fmla="*/ 1638300 h 6565900"/>
                    <a:gd name="connsiteX10-5003" fmla="*/ 1763340 w 8087940"/>
                    <a:gd name="connsiteY10-5004" fmla="*/ 1066800 h 6565900"/>
                    <a:gd name="connsiteX11-5005" fmla="*/ 2220540 w 8087940"/>
                    <a:gd name="connsiteY11-5006" fmla="*/ 520700 h 6565900"/>
                    <a:gd name="connsiteX12-5007" fmla="*/ 2017340 w 8087940"/>
                    <a:gd name="connsiteY12-5008" fmla="*/ 914400 h 6565900"/>
                    <a:gd name="connsiteX13-5009" fmla="*/ 1903040 w 8087940"/>
                    <a:gd name="connsiteY13-5010" fmla="*/ 1435100 h 6565900"/>
                    <a:gd name="connsiteX14-5011" fmla="*/ 2347540 w 8087940"/>
                    <a:gd name="connsiteY14-5012" fmla="*/ 711200 h 6565900"/>
                    <a:gd name="connsiteX15-5013" fmla="*/ 3173040 w 8087940"/>
                    <a:gd name="connsiteY15-5014" fmla="*/ 381000 h 6565900"/>
                    <a:gd name="connsiteX16-5015" fmla="*/ 4176340 w 8087940"/>
                    <a:gd name="connsiteY16-5016" fmla="*/ 228600 h 6565900"/>
                    <a:gd name="connsiteX17-5017" fmla="*/ 5166940 w 8087940"/>
                    <a:gd name="connsiteY17-5018" fmla="*/ 0 h 6565900"/>
                    <a:gd name="connsiteX18-5019" fmla="*/ 4595440 w 8087940"/>
                    <a:gd name="connsiteY18-5020" fmla="*/ 317500 h 6565900"/>
                    <a:gd name="connsiteX19-5021" fmla="*/ 3554040 w 8087940"/>
                    <a:gd name="connsiteY19-5022" fmla="*/ 838200 h 6565900"/>
                    <a:gd name="connsiteX20-5023" fmla="*/ 4366840 w 8087940"/>
                    <a:gd name="connsiteY20-5024" fmla="*/ 736600 h 6565900"/>
                    <a:gd name="connsiteX21-5025" fmla="*/ 5471740 w 8087940"/>
                    <a:gd name="connsiteY21-5026" fmla="*/ 901700 h 6565900"/>
                    <a:gd name="connsiteX22-5027" fmla="*/ 6386140 w 8087940"/>
                    <a:gd name="connsiteY22-5028" fmla="*/ 901700 h 6565900"/>
                    <a:gd name="connsiteX23-5029" fmla="*/ 6983040 w 8087940"/>
                    <a:gd name="connsiteY23-5030" fmla="*/ 736600 h 6565900"/>
                    <a:gd name="connsiteX24-5031" fmla="*/ 6157540 w 8087940"/>
                    <a:gd name="connsiteY24-5032" fmla="*/ 1066800 h 6565900"/>
                    <a:gd name="connsiteX25-5033" fmla="*/ 5154240 w 8087940"/>
                    <a:gd name="connsiteY25-5034" fmla="*/ 1130300 h 6565900"/>
                    <a:gd name="connsiteX26-5035" fmla="*/ 5954340 w 8087940"/>
                    <a:gd name="connsiteY26-5036" fmla="*/ 1358900 h 6565900"/>
                    <a:gd name="connsiteX27-5037" fmla="*/ 6563940 w 8087940"/>
                    <a:gd name="connsiteY27-5038" fmla="*/ 1689100 h 6565900"/>
                    <a:gd name="connsiteX28-5039" fmla="*/ 7224340 w 8087940"/>
                    <a:gd name="connsiteY28-5040" fmla="*/ 1943100 h 6565900"/>
                    <a:gd name="connsiteX29-5041" fmla="*/ 8087940 w 8087940"/>
                    <a:gd name="connsiteY29-5042" fmla="*/ 2044700 h 6565900"/>
                    <a:gd name="connsiteX30-5043" fmla="*/ 7351340 w 8087940"/>
                    <a:gd name="connsiteY30-5044" fmla="*/ 2159000 h 6565900"/>
                    <a:gd name="connsiteX31-5045" fmla="*/ 6767140 w 8087940"/>
                    <a:gd name="connsiteY31-5046" fmla="*/ 2120900 h 6565900"/>
                    <a:gd name="connsiteX32-5047" fmla="*/ 7160840 w 8087940"/>
                    <a:gd name="connsiteY32-5048" fmla="*/ 2425700 h 6565900"/>
                    <a:gd name="connsiteX33-5049" fmla="*/ 7783140 w 8087940"/>
                    <a:gd name="connsiteY33-5050" fmla="*/ 3200400 h 6565900"/>
                    <a:gd name="connsiteX34-5051" fmla="*/ 8075240 w 8087940"/>
                    <a:gd name="connsiteY34-5052" fmla="*/ 4127500 h 6565900"/>
                    <a:gd name="connsiteX35-5053" fmla="*/ 7897440 w 8087940"/>
                    <a:gd name="connsiteY35-5054" fmla="*/ 3746500 h 6565900"/>
                    <a:gd name="connsiteX36-5055" fmla="*/ 7376740 w 8087940"/>
                    <a:gd name="connsiteY36-5056" fmla="*/ 3213100 h 6565900"/>
                    <a:gd name="connsiteX37-5057" fmla="*/ 6970340 w 8087940"/>
                    <a:gd name="connsiteY37-5058" fmla="*/ 3022600 h 6565900"/>
                    <a:gd name="connsiteX38-5059" fmla="*/ 7275140 w 8087940"/>
                    <a:gd name="connsiteY38-5060" fmla="*/ 3594100 h 6565900"/>
                    <a:gd name="connsiteX39-5061" fmla="*/ 7465640 w 8087940"/>
                    <a:gd name="connsiteY39-5062" fmla="*/ 4216400 h 6565900"/>
                    <a:gd name="connsiteX40-5063" fmla="*/ 7376740 w 8087940"/>
                    <a:gd name="connsiteY40-5064" fmla="*/ 5321300 h 6565900"/>
                    <a:gd name="connsiteX41-5065" fmla="*/ 7224340 w 8087940"/>
                    <a:gd name="connsiteY41-5066" fmla="*/ 4521200 h 6565900"/>
                    <a:gd name="connsiteX42-5067" fmla="*/ 6830640 w 8087940"/>
                    <a:gd name="connsiteY42-5068" fmla="*/ 3784600 h 6565900"/>
                    <a:gd name="connsiteX43-5069" fmla="*/ 6754440 w 8087940"/>
                    <a:gd name="connsiteY43-5070" fmla="*/ 3962400 h 6565900"/>
                    <a:gd name="connsiteX44-5071" fmla="*/ 6741740 w 8087940"/>
                    <a:gd name="connsiteY44-5072" fmla="*/ 4648200 h 6565900"/>
                    <a:gd name="connsiteX45-5073" fmla="*/ 6856040 w 8087940"/>
                    <a:gd name="connsiteY45-5074" fmla="*/ 5219700 h 6565900"/>
                    <a:gd name="connsiteX46-5075" fmla="*/ 7275140 w 8087940"/>
                    <a:gd name="connsiteY46-5076" fmla="*/ 6096000 h 6565900"/>
                    <a:gd name="connsiteX47-5077" fmla="*/ 6932240 w 8087940"/>
                    <a:gd name="connsiteY47-5078" fmla="*/ 5816600 h 6565900"/>
                    <a:gd name="connsiteX48-5079" fmla="*/ 6690940 w 8087940"/>
                    <a:gd name="connsiteY48-5080" fmla="*/ 5524500 h 6565900"/>
                    <a:gd name="connsiteX49-5081" fmla="*/ 6640140 w 8087940"/>
                    <a:gd name="connsiteY49-5082" fmla="*/ 5981700 h 6565900"/>
                    <a:gd name="connsiteX50-5083" fmla="*/ 6449640 w 8087940"/>
                    <a:gd name="connsiteY50-5084" fmla="*/ 6565900 h 6565900"/>
                    <a:gd name="connsiteX51-5085" fmla="*/ 6487740 w 8087940"/>
                    <a:gd name="connsiteY51-5086" fmla="*/ 5981700 h 6565900"/>
                    <a:gd name="connsiteX52-5087" fmla="*/ 6436940 w 8087940"/>
                    <a:gd name="connsiteY52-5088" fmla="*/ 5676900 h 6565900"/>
                    <a:gd name="connsiteX53-5089" fmla="*/ 6233740 w 8087940"/>
                    <a:gd name="connsiteY53-5090" fmla="*/ 6146800 h 6565900"/>
                    <a:gd name="connsiteX54-5091" fmla="*/ 5725740 w 8087940"/>
                    <a:gd name="connsiteY54-5092" fmla="*/ 6540500 h 6565900"/>
                    <a:gd name="connsiteX55-5093" fmla="*/ 5928940 w 8087940"/>
                    <a:gd name="connsiteY55-5094" fmla="*/ 6223000 h 6565900"/>
                    <a:gd name="connsiteX56-5095" fmla="*/ 5979740 w 8087940"/>
                    <a:gd name="connsiteY56-5096" fmla="*/ 5867400 h 6565900"/>
                    <a:gd name="connsiteX57-5097" fmla="*/ 6094040 w 8087940"/>
                    <a:gd name="connsiteY57-5098" fmla="*/ 5486400 h 6565900"/>
                    <a:gd name="connsiteX58-5099" fmla="*/ 5916240 w 8087940"/>
                    <a:gd name="connsiteY58-5100" fmla="*/ 5727700 h 6565900"/>
                    <a:gd name="connsiteX59-5101" fmla="*/ 5713040 w 8087940"/>
                    <a:gd name="connsiteY59-5102" fmla="*/ 5842000 h 6565900"/>
                    <a:gd name="connsiteX60-5103" fmla="*/ 6017840 w 8087940"/>
                    <a:gd name="connsiteY60-5104" fmla="*/ 5461000 h 6565900"/>
                    <a:gd name="connsiteX61-5105" fmla="*/ 6144840 w 8087940"/>
                    <a:gd name="connsiteY61-5106" fmla="*/ 4381500 h 6565900"/>
                    <a:gd name="connsiteX62-5107" fmla="*/ 6055940 w 8087940"/>
                    <a:gd name="connsiteY62-5108" fmla="*/ 3949700 h 6565900"/>
                    <a:gd name="connsiteX63-5109" fmla="*/ 5865440 w 8087940"/>
                    <a:gd name="connsiteY63-5110" fmla="*/ 4318000 h 6565900"/>
                    <a:gd name="connsiteX64-5111" fmla="*/ 5751140 w 8087940"/>
                    <a:gd name="connsiteY64-5112" fmla="*/ 4419600 h 6565900"/>
                    <a:gd name="connsiteX65-5113" fmla="*/ 5801940 w 8087940"/>
                    <a:gd name="connsiteY65-5114" fmla="*/ 3759200 h 6565900"/>
                    <a:gd name="connsiteX66-5115" fmla="*/ 5789240 w 8087940"/>
                    <a:gd name="connsiteY66-5116" fmla="*/ 3327400 h 6565900"/>
                    <a:gd name="connsiteX67-5117" fmla="*/ 5433640 w 8087940"/>
                    <a:gd name="connsiteY67-5118" fmla="*/ 3200400 h 6565900"/>
                    <a:gd name="connsiteX68-5119" fmla="*/ 5039940 w 8087940"/>
                    <a:gd name="connsiteY68-5120" fmla="*/ 3213100 h 6565900"/>
                    <a:gd name="connsiteX69-5121" fmla="*/ 4976440 w 8087940"/>
                    <a:gd name="connsiteY69-5122" fmla="*/ 3860800 h 6565900"/>
                    <a:gd name="connsiteX70-5123" fmla="*/ 5116140 w 8087940"/>
                    <a:gd name="connsiteY70-5124" fmla="*/ 4546600 h 6565900"/>
                    <a:gd name="connsiteX71-5125" fmla="*/ 4785940 w 8087940"/>
                    <a:gd name="connsiteY71-5126" fmla="*/ 3987800 h 6565900"/>
                    <a:gd name="connsiteX72-5127" fmla="*/ 4697040 w 8087940"/>
                    <a:gd name="connsiteY72-5128" fmla="*/ 3670300 h 6565900"/>
                    <a:gd name="connsiteX73-5129" fmla="*/ 4138240 w 8087940"/>
                    <a:gd name="connsiteY73-5130" fmla="*/ 4533900 h 6565900"/>
                    <a:gd name="connsiteX74-5131" fmla="*/ 3642940 w 8087940"/>
                    <a:gd name="connsiteY74-5132" fmla="*/ 5105400 h 6565900"/>
                    <a:gd name="connsiteX75-5133" fmla="*/ 4150940 w 8087940"/>
                    <a:gd name="connsiteY75-5134" fmla="*/ 4000500 h 6565900"/>
                    <a:gd name="connsiteX76-5135" fmla="*/ 4277940 w 8087940"/>
                    <a:gd name="connsiteY76-5136" fmla="*/ 3378200 h 6565900"/>
                    <a:gd name="connsiteX77-5137" fmla="*/ 3452440 w 8087940"/>
                    <a:gd name="connsiteY77-5138" fmla="*/ 4152900 h 6565900"/>
                    <a:gd name="connsiteX78-5139" fmla="*/ 2296740 w 8087940"/>
                    <a:gd name="connsiteY78-5140" fmla="*/ 4749800 h 6565900"/>
                    <a:gd name="connsiteX79-5141" fmla="*/ 1440160 w 8087940"/>
                    <a:gd name="connsiteY79-5142" fmla="*/ 3780284 h 6565900"/>
                    <a:gd name="connsiteX80-5143" fmla="*/ 720080 w 8087940"/>
                    <a:gd name="connsiteY80-5144" fmla="*/ 4932412 h 6565900"/>
                    <a:gd name="connsiteX81-5145" fmla="*/ 936104 w 8087940"/>
                    <a:gd name="connsiteY81-5146" fmla="*/ 3492252 h 6565900"/>
                    <a:gd name="connsiteX0-5147" fmla="*/ 936104 w 8087940"/>
                    <a:gd name="connsiteY0-5148" fmla="*/ 3492252 h 6565900"/>
                    <a:gd name="connsiteX1-5149" fmla="*/ 0 w 8087940"/>
                    <a:gd name="connsiteY1-5150" fmla="*/ 4068316 h 6565900"/>
                    <a:gd name="connsiteX2-5151" fmla="*/ 252040 w 8087940"/>
                    <a:gd name="connsiteY2-5152" fmla="*/ 3594100 h 6565900"/>
                    <a:gd name="connsiteX3-5153" fmla="*/ 493340 w 8087940"/>
                    <a:gd name="connsiteY3-5154" fmla="*/ 2857500 h 6565900"/>
                    <a:gd name="connsiteX4-5155" fmla="*/ 899740 w 8087940"/>
                    <a:gd name="connsiteY4-5156" fmla="*/ 2260600 h 6565900"/>
                    <a:gd name="connsiteX5-5157" fmla="*/ 1356940 w 8087940"/>
                    <a:gd name="connsiteY5-5158" fmla="*/ 1955800 h 6565900"/>
                    <a:gd name="connsiteX6-5159" fmla="*/ 1369640 w 8087940"/>
                    <a:gd name="connsiteY6-5160" fmla="*/ 1562100 h 6565900"/>
                    <a:gd name="connsiteX7-5161" fmla="*/ 1636340 w 8087940"/>
                    <a:gd name="connsiteY7-5162" fmla="*/ 889000 h 6565900"/>
                    <a:gd name="connsiteX8-5163" fmla="*/ 1547440 w 8087940"/>
                    <a:gd name="connsiteY8-5164" fmla="*/ 1295400 h 6565900"/>
                    <a:gd name="connsiteX9-5165" fmla="*/ 1572840 w 8087940"/>
                    <a:gd name="connsiteY9-5166" fmla="*/ 1638300 h 6565900"/>
                    <a:gd name="connsiteX10-5167" fmla="*/ 1763340 w 8087940"/>
                    <a:gd name="connsiteY10-5168" fmla="*/ 1066800 h 6565900"/>
                    <a:gd name="connsiteX11-5169" fmla="*/ 2220540 w 8087940"/>
                    <a:gd name="connsiteY11-5170" fmla="*/ 520700 h 6565900"/>
                    <a:gd name="connsiteX12-5171" fmla="*/ 2017340 w 8087940"/>
                    <a:gd name="connsiteY12-5172" fmla="*/ 914400 h 6565900"/>
                    <a:gd name="connsiteX13-5173" fmla="*/ 1903040 w 8087940"/>
                    <a:gd name="connsiteY13-5174" fmla="*/ 1435100 h 6565900"/>
                    <a:gd name="connsiteX14-5175" fmla="*/ 2347540 w 8087940"/>
                    <a:gd name="connsiteY14-5176" fmla="*/ 711200 h 6565900"/>
                    <a:gd name="connsiteX15-5177" fmla="*/ 3173040 w 8087940"/>
                    <a:gd name="connsiteY15-5178" fmla="*/ 381000 h 6565900"/>
                    <a:gd name="connsiteX16-5179" fmla="*/ 4176340 w 8087940"/>
                    <a:gd name="connsiteY16-5180" fmla="*/ 228600 h 6565900"/>
                    <a:gd name="connsiteX17-5181" fmla="*/ 5166940 w 8087940"/>
                    <a:gd name="connsiteY17-5182" fmla="*/ 0 h 6565900"/>
                    <a:gd name="connsiteX18-5183" fmla="*/ 4595440 w 8087940"/>
                    <a:gd name="connsiteY18-5184" fmla="*/ 317500 h 6565900"/>
                    <a:gd name="connsiteX19-5185" fmla="*/ 3554040 w 8087940"/>
                    <a:gd name="connsiteY19-5186" fmla="*/ 838200 h 6565900"/>
                    <a:gd name="connsiteX20-5187" fmla="*/ 4366840 w 8087940"/>
                    <a:gd name="connsiteY20-5188" fmla="*/ 736600 h 6565900"/>
                    <a:gd name="connsiteX21-5189" fmla="*/ 5471740 w 8087940"/>
                    <a:gd name="connsiteY21-5190" fmla="*/ 901700 h 6565900"/>
                    <a:gd name="connsiteX22-5191" fmla="*/ 6386140 w 8087940"/>
                    <a:gd name="connsiteY22-5192" fmla="*/ 901700 h 6565900"/>
                    <a:gd name="connsiteX23-5193" fmla="*/ 6983040 w 8087940"/>
                    <a:gd name="connsiteY23-5194" fmla="*/ 736600 h 6565900"/>
                    <a:gd name="connsiteX24-5195" fmla="*/ 6157540 w 8087940"/>
                    <a:gd name="connsiteY24-5196" fmla="*/ 1066800 h 6565900"/>
                    <a:gd name="connsiteX25-5197" fmla="*/ 5154240 w 8087940"/>
                    <a:gd name="connsiteY25-5198" fmla="*/ 1130300 h 6565900"/>
                    <a:gd name="connsiteX26-5199" fmla="*/ 5954340 w 8087940"/>
                    <a:gd name="connsiteY26-5200" fmla="*/ 1358900 h 6565900"/>
                    <a:gd name="connsiteX27-5201" fmla="*/ 6563940 w 8087940"/>
                    <a:gd name="connsiteY27-5202" fmla="*/ 1689100 h 6565900"/>
                    <a:gd name="connsiteX28-5203" fmla="*/ 7224340 w 8087940"/>
                    <a:gd name="connsiteY28-5204" fmla="*/ 1943100 h 6565900"/>
                    <a:gd name="connsiteX29-5205" fmla="*/ 8087940 w 8087940"/>
                    <a:gd name="connsiteY29-5206" fmla="*/ 2044700 h 6565900"/>
                    <a:gd name="connsiteX30-5207" fmla="*/ 7351340 w 8087940"/>
                    <a:gd name="connsiteY30-5208" fmla="*/ 2159000 h 6565900"/>
                    <a:gd name="connsiteX31-5209" fmla="*/ 6767140 w 8087940"/>
                    <a:gd name="connsiteY31-5210" fmla="*/ 2120900 h 6565900"/>
                    <a:gd name="connsiteX32-5211" fmla="*/ 7160840 w 8087940"/>
                    <a:gd name="connsiteY32-5212" fmla="*/ 2425700 h 6565900"/>
                    <a:gd name="connsiteX33-5213" fmla="*/ 7783140 w 8087940"/>
                    <a:gd name="connsiteY33-5214" fmla="*/ 3200400 h 6565900"/>
                    <a:gd name="connsiteX34-5215" fmla="*/ 8075240 w 8087940"/>
                    <a:gd name="connsiteY34-5216" fmla="*/ 4127500 h 6565900"/>
                    <a:gd name="connsiteX35-5217" fmla="*/ 7897440 w 8087940"/>
                    <a:gd name="connsiteY35-5218" fmla="*/ 3746500 h 6565900"/>
                    <a:gd name="connsiteX36-5219" fmla="*/ 7376740 w 8087940"/>
                    <a:gd name="connsiteY36-5220" fmla="*/ 3213100 h 6565900"/>
                    <a:gd name="connsiteX37-5221" fmla="*/ 6970340 w 8087940"/>
                    <a:gd name="connsiteY37-5222" fmla="*/ 3022600 h 6565900"/>
                    <a:gd name="connsiteX38-5223" fmla="*/ 7275140 w 8087940"/>
                    <a:gd name="connsiteY38-5224" fmla="*/ 3594100 h 6565900"/>
                    <a:gd name="connsiteX39-5225" fmla="*/ 7465640 w 8087940"/>
                    <a:gd name="connsiteY39-5226" fmla="*/ 4216400 h 6565900"/>
                    <a:gd name="connsiteX40-5227" fmla="*/ 7376740 w 8087940"/>
                    <a:gd name="connsiteY40-5228" fmla="*/ 5321300 h 6565900"/>
                    <a:gd name="connsiteX41-5229" fmla="*/ 7224340 w 8087940"/>
                    <a:gd name="connsiteY41-5230" fmla="*/ 4521200 h 6565900"/>
                    <a:gd name="connsiteX42-5231" fmla="*/ 6830640 w 8087940"/>
                    <a:gd name="connsiteY42-5232" fmla="*/ 3784600 h 6565900"/>
                    <a:gd name="connsiteX43-5233" fmla="*/ 6754440 w 8087940"/>
                    <a:gd name="connsiteY43-5234" fmla="*/ 3962400 h 6565900"/>
                    <a:gd name="connsiteX44-5235" fmla="*/ 6741740 w 8087940"/>
                    <a:gd name="connsiteY44-5236" fmla="*/ 4648200 h 6565900"/>
                    <a:gd name="connsiteX45-5237" fmla="*/ 6856040 w 8087940"/>
                    <a:gd name="connsiteY45-5238" fmla="*/ 5219700 h 6565900"/>
                    <a:gd name="connsiteX46-5239" fmla="*/ 7275140 w 8087940"/>
                    <a:gd name="connsiteY46-5240" fmla="*/ 6096000 h 6565900"/>
                    <a:gd name="connsiteX47-5241" fmla="*/ 6932240 w 8087940"/>
                    <a:gd name="connsiteY47-5242" fmla="*/ 5816600 h 6565900"/>
                    <a:gd name="connsiteX48-5243" fmla="*/ 6690940 w 8087940"/>
                    <a:gd name="connsiteY48-5244" fmla="*/ 5524500 h 6565900"/>
                    <a:gd name="connsiteX49-5245" fmla="*/ 6640140 w 8087940"/>
                    <a:gd name="connsiteY49-5246" fmla="*/ 5981700 h 6565900"/>
                    <a:gd name="connsiteX50-5247" fmla="*/ 6449640 w 8087940"/>
                    <a:gd name="connsiteY50-5248" fmla="*/ 6565900 h 6565900"/>
                    <a:gd name="connsiteX51-5249" fmla="*/ 6487740 w 8087940"/>
                    <a:gd name="connsiteY51-5250" fmla="*/ 5981700 h 6565900"/>
                    <a:gd name="connsiteX52-5251" fmla="*/ 6436940 w 8087940"/>
                    <a:gd name="connsiteY52-5252" fmla="*/ 5676900 h 6565900"/>
                    <a:gd name="connsiteX53-5253" fmla="*/ 6233740 w 8087940"/>
                    <a:gd name="connsiteY53-5254" fmla="*/ 6146800 h 6565900"/>
                    <a:gd name="connsiteX54-5255" fmla="*/ 5725740 w 8087940"/>
                    <a:gd name="connsiteY54-5256" fmla="*/ 6540500 h 6565900"/>
                    <a:gd name="connsiteX55-5257" fmla="*/ 5928940 w 8087940"/>
                    <a:gd name="connsiteY55-5258" fmla="*/ 6223000 h 6565900"/>
                    <a:gd name="connsiteX56-5259" fmla="*/ 5979740 w 8087940"/>
                    <a:gd name="connsiteY56-5260" fmla="*/ 5867400 h 6565900"/>
                    <a:gd name="connsiteX57-5261" fmla="*/ 6094040 w 8087940"/>
                    <a:gd name="connsiteY57-5262" fmla="*/ 5486400 h 6565900"/>
                    <a:gd name="connsiteX58-5263" fmla="*/ 5916240 w 8087940"/>
                    <a:gd name="connsiteY58-5264" fmla="*/ 5727700 h 6565900"/>
                    <a:gd name="connsiteX59-5265" fmla="*/ 5713040 w 8087940"/>
                    <a:gd name="connsiteY59-5266" fmla="*/ 5842000 h 6565900"/>
                    <a:gd name="connsiteX60-5267" fmla="*/ 6017840 w 8087940"/>
                    <a:gd name="connsiteY60-5268" fmla="*/ 5461000 h 6565900"/>
                    <a:gd name="connsiteX61-5269" fmla="*/ 6144840 w 8087940"/>
                    <a:gd name="connsiteY61-5270" fmla="*/ 4381500 h 6565900"/>
                    <a:gd name="connsiteX62-5271" fmla="*/ 6055940 w 8087940"/>
                    <a:gd name="connsiteY62-5272" fmla="*/ 3949700 h 6565900"/>
                    <a:gd name="connsiteX63-5273" fmla="*/ 5865440 w 8087940"/>
                    <a:gd name="connsiteY63-5274" fmla="*/ 4318000 h 6565900"/>
                    <a:gd name="connsiteX64-5275" fmla="*/ 5751140 w 8087940"/>
                    <a:gd name="connsiteY64-5276" fmla="*/ 4419600 h 6565900"/>
                    <a:gd name="connsiteX65-5277" fmla="*/ 5801940 w 8087940"/>
                    <a:gd name="connsiteY65-5278" fmla="*/ 3759200 h 6565900"/>
                    <a:gd name="connsiteX66-5279" fmla="*/ 5789240 w 8087940"/>
                    <a:gd name="connsiteY66-5280" fmla="*/ 3327400 h 6565900"/>
                    <a:gd name="connsiteX67-5281" fmla="*/ 5433640 w 8087940"/>
                    <a:gd name="connsiteY67-5282" fmla="*/ 3200400 h 6565900"/>
                    <a:gd name="connsiteX68-5283" fmla="*/ 5039940 w 8087940"/>
                    <a:gd name="connsiteY68-5284" fmla="*/ 3213100 h 6565900"/>
                    <a:gd name="connsiteX69-5285" fmla="*/ 4976440 w 8087940"/>
                    <a:gd name="connsiteY69-5286" fmla="*/ 3860800 h 6565900"/>
                    <a:gd name="connsiteX70-5287" fmla="*/ 5116140 w 8087940"/>
                    <a:gd name="connsiteY70-5288" fmla="*/ 4546600 h 6565900"/>
                    <a:gd name="connsiteX71-5289" fmla="*/ 4785940 w 8087940"/>
                    <a:gd name="connsiteY71-5290" fmla="*/ 3987800 h 6565900"/>
                    <a:gd name="connsiteX72-5291" fmla="*/ 4697040 w 8087940"/>
                    <a:gd name="connsiteY72-5292" fmla="*/ 3670300 h 6565900"/>
                    <a:gd name="connsiteX73-5293" fmla="*/ 4138240 w 8087940"/>
                    <a:gd name="connsiteY73-5294" fmla="*/ 4533900 h 6565900"/>
                    <a:gd name="connsiteX74-5295" fmla="*/ 3642940 w 8087940"/>
                    <a:gd name="connsiteY74-5296" fmla="*/ 5105400 h 6565900"/>
                    <a:gd name="connsiteX75-5297" fmla="*/ 4150940 w 8087940"/>
                    <a:gd name="connsiteY75-5298" fmla="*/ 4000500 h 6565900"/>
                    <a:gd name="connsiteX76-5299" fmla="*/ 4277940 w 8087940"/>
                    <a:gd name="connsiteY76-5300" fmla="*/ 3378200 h 6565900"/>
                    <a:gd name="connsiteX77-5301" fmla="*/ 3452440 w 8087940"/>
                    <a:gd name="connsiteY77-5302" fmla="*/ 4152900 h 6565900"/>
                    <a:gd name="connsiteX78-5303" fmla="*/ 2296740 w 8087940"/>
                    <a:gd name="connsiteY78-5304" fmla="*/ 4749800 h 6565900"/>
                    <a:gd name="connsiteX79-5305" fmla="*/ 1440160 w 8087940"/>
                    <a:gd name="connsiteY79-5306" fmla="*/ 3780284 h 6565900"/>
                    <a:gd name="connsiteX80-5307" fmla="*/ 720080 w 8087940"/>
                    <a:gd name="connsiteY80-5308" fmla="*/ 4932412 h 6565900"/>
                    <a:gd name="connsiteX81-5309" fmla="*/ 936104 w 8087940"/>
                    <a:gd name="connsiteY81-5310" fmla="*/ 3492252 h 6565900"/>
                    <a:gd name="connsiteX0-5311" fmla="*/ 936104 w 8087940"/>
                    <a:gd name="connsiteY0-5312" fmla="*/ 3492252 h 6565900"/>
                    <a:gd name="connsiteX1-5313" fmla="*/ 0 w 8087940"/>
                    <a:gd name="connsiteY1-5314" fmla="*/ 4068316 h 6565900"/>
                    <a:gd name="connsiteX2-5315" fmla="*/ 252040 w 8087940"/>
                    <a:gd name="connsiteY2-5316" fmla="*/ 3594100 h 6565900"/>
                    <a:gd name="connsiteX3-5317" fmla="*/ 493340 w 8087940"/>
                    <a:gd name="connsiteY3-5318" fmla="*/ 2857500 h 6565900"/>
                    <a:gd name="connsiteX4-5319" fmla="*/ 899740 w 8087940"/>
                    <a:gd name="connsiteY4-5320" fmla="*/ 2260600 h 6565900"/>
                    <a:gd name="connsiteX5-5321" fmla="*/ 1356940 w 8087940"/>
                    <a:gd name="connsiteY5-5322" fmla="*/ 1955800 h 6565900"/>
                    <a:gd name="connsiteX6-5323" fmla="*/ 1369640 w 8087940"/>
                    <a:gd name="connsiteY6-5324" fmla="*/ 1562100 h 6565900"/>
                    <a:gd name="connsiteX7-5325" fmla="*/ 1636340 w 8087940"/>
                    <a:gd name="connsiteY7-5326" fmla="*/ 889000 h 6565900"/>
                    <a:gd name="connsiteX8-5327" fmla="*/ 1547440 w 8087940"/>
                    <a:gd name="connsiteY8-5328" fmla="*/ 1295400 h 6565900"/>
                    <a:gd name="connsiteX9-5329" fmla="*/ 1572840 w 8087940"/>
                    <a:gd name="connsiteY9-5330" fmla="*/ 1638300 h 6565900"/>
                    <a:gd name="connsiteX10-5331" fmla="*/ 1763340 w 8087940"/>
                    <a:gd name="connsiteY10-5332" fmla="*/ 1066800 h 6565900"/>
                    <a:gd name="connsiteX11-5333" fmla="*/ 2220540 w 8087940"/>
                    <a:gd name="connsiteY11-5334" fmla="*/ 520700 h 6565900"/>
                    <a:gd name="connsiteX12-5335" fmla="*/ 2017340 w 8087940"/>
                    <a:gd name="connsiteY12-5336" fmla="*/ 914400 h 6565900"/>
                    <a:gd name="connsiteX13-5337" fmla="*/ 1903040 w 8087940"/>
                    <a:gd name="connsiteY13-5338" fmla="*/ 1435100 h 6565900"/>
                    <a:gd name="connsiteX14-5339" fmla="*/ 2347540 w 8087940"/>
                    <a:gd name="connsiteY14-5340" fmla="*/ 711200 h 6565900"/>
                    <a:gd name="connsiteX15-5341" fmla="*/ 3173040 w 8087940"/>
                    <a:gd name="connsiteY15-5342" fmla="*/ 381000 h 6565900"/>
                    <a:gd name="connsiteX16-5343" fmla="*/ 4176340 w 8087940"/>
                    <a:gd name="connsiteY16-5344" fmla="*/ 228600 h 6565900"/>
                    <a:gd name="connsiteX17-5345" fmla="*/ 5166940 w 8087940"/>
                    <a:gd name="connsiteY17-5346" fmla="*/ 0 h 6565900"/>
                    <a:gd name="connsiteX18-5347" fmla="*/ 4595440 w 8087940"/>
                    <a:gd name="connsiteY18-5348" fmla="*/ 317500 h 6565900"/>
                    <a:gd name="connsiteX19-5349" fmla="*/ 3554040 w 8087940"/>
                    <a:gd name="connsiteY19-5350" fmla="*/ 838200 h 6565900"/>
                    <a:gd name="connsiteX20-5351" fmla="*/ 4366840 w 8087940"/>
                    <a:gd name="connsiteY20-5352" fmla="*/ 736600 h 6565900"/>
                    <a:gd name="connsiteX21-5353" fmla="*/ 5471740 w 8087940"/>
                    <a:gd name="connsiteY21-5354" fmla="*/ 901700 h 6565900"/>
                    <a:gd name="connsiteX22-5355" fmla="*/ 6386140 w 8087940"/>
                    <a:gd name="connsiteY22-5356" fmla="*/ 901700 h 6565900"/>
                    <a:gd name="connsiteX23-5357" fmla="*/ 6983040 w 8087940"/>
                    <a:gd name="connsiteY23-5358" fmla="*/ 736600 h 6565900"/>
                    <a:gd name="connsiteX24-5359" fmla="*/ 6157540 w 8087940"/>
                    <a:gd name="connsiteY24-5360" fmla="*/ 1066800 h 6565900"/>
                    <a:gd name="connsiteX25-5361" fmla="*/ 5154240 w 8087940"/>
                    <a:gd name="connsiteY25-5362" fmla="*/ 1130300 h 6565900"/>
                    <a:gd name="connsiteX26-5363" fmla="*/ 5954340 w 8087940"/>
                    <a:gd name="connsiteY26-5364" fmla="*/ 1358900 h 6565900"/>
                    <a:gd name="connsiteX27-5365" fmla="*/ 6563940 w 8087940"/>
                    <a:gd name="connsiteY27-5366" fmla="*/ 1689100 h 6565900"/>
                    <a:gd name="connsiteX28-5367" fmla="*/ 7224340 w 8087940"/>
                    <a:gd name="connsiteY28-5368" fmla="*/ 1943100 h 6565900"/>
                    <a:gd name="connsiteX29-5369" fmla="*/ 8087940 w 8087940"/>
                    <a:gd name="connsiteY29-5370" fmla="*/ 2044700 h 6565900"/>
                    <a:gd name="connsiteX30-5371" fmla="*/ 7351340 w 8087940"/>
                    <a:gd name="connsiteY30-5372" fmla="*/ 2159000 h 6565900"/>
                    <a:gd name="connsiteX31-5373" fmla="*/ 6767140 w 8087940"/>
                    <a:gd name="connsiteY31-5374" fmla="*/ 2120900 h 6565900"/>
                    <a:gd name="connsiteX32-5375" fmla="*/ 7160840 w 8087940"/>
                    <a:gd name="connsiteY32-5376" fmla="*/ 2425700 h 6565900"/>
                    <a:gd name="connsiteX33-5377" fmla="*/ 7783140 w 8087940"/>
                    <a:gd name="connsiteY33-5378" fmla="*/ 3200400 h 6565900"/>
                    <a:gd name="connsiteX34-5379" fmla="*/ 8075240 w 8087940"/>
                    <a:gd name="connsiteY34-5380" fmla="*/ 4127500 h 6565900"/>
                    <a:gd name="connsiteX35-5381" fmla="*/ 7897440 w 8087940"/>
                    <a:gd name="connsiteY35-5382" fmla="*/ 3746500 h 6565900"/>
                    <a:gd name="connsiteX36-5383" fmla="*/ 7376740 w 8087940"/>
                    <a:gd name="connsiteY36-5384" fmla="*/ 3213100 h 6565900"/>
                    <a:gd name="connsiteX37-5385" fmla="*/ 6970340 w 8087940"/>
                    <a:gd name="connsiteY37-5386" fmla="*/ 3022600 h 6565900"/>
                    <a:gd name="connsiteX38-5387" fmla="*/ 7275140 w 8087940"/>
                    <a:gd name="connsiteY38-5388" fmla="*/ 3594100 h 6565900"/>
                    <a:gd name="connsiteX39-5389" fmla="*/ 7465640 w 8087940"/>
                    <a:gd name="connsiteY39-5390" fmla="*/ 4216400 h 6565900"/>
                    <a:gd name="connsiteX40-5391" fmla="*/ 7376740 w 8087940"/>
                    <a:gd name="connsiteY40-5392" fmla="*/ 5321300 h 6565900"/>
                    <a:gd name="connsiteX41-5393" fmla="*/ 7224340 w 8087940"/>
                    <a:gd name="connsiteY41-5394" fmla="*/ 4521200 h 6565900"/>
                    <a:gd name="connsiteX42-5395" fmla="*/ 6830640 w 8087940"/>
                    <a:gd name="connsiteY42-5396" fmla="*/ 3784600 h 6565900"/>
                    <a:gd name="connsiteX43-5397" fmla="*/ 6754440 w 8087940"/>
                    <a:gd name="connsiteY43-5398" fmla="*/ 3962400 h 6565900"/>
                    <a:gd name="connsiteX44-5399" fmla="*/ 6741740 w 8087940"/>
                    <a:gd name="connsiteY44-5400" fmla="*/ 4648200 h 6565900"/>
                    <a:gd name="connsiteX45-5401" fmla="*/ 6856040 w 8087940"/>
                    <a:gd name="connsiteY45-5402" fmla="*/ 5219700 h 6565900"/>
                    <a:gd name="connsiteX46-5403" fmla="*/ 7275140 w 8087940"/>
                    <a:gd name="connsiteY46-5404" fmla="*/ 6096000 h 6565900"/>
                    <a:gd name="connsiteX47-5405" fmla="*/ 6932240 w 8087940"/>
                    <a:gd name="connsiteY47-5406" fmla="*/ 5816600 h 6565900"/>
                    <a:gd name="connsiteX48-5407" fmla="*/ 6690940 w 8087940"/>
                    <a:gd name="connsiteY48-5408" fmla="*/ 5524500 h 6565900"/>
                    <a:gd name="connsiteX49-5409" fmla="*/ 6640140 w 8087940"/>
                    <a:gd name="connsiteY49-5410" fmla="*/ 5981700 h 6565900"/>
                    <a:gd name="connsiteX50-5411" fmla="*/ 6449640 w 8087940"/>
                    <a:gd name="connsiteY50-5412" fmla="*/ 6565900 h 6565900"/>
                    <a:gd name="connsiteX51-5413" fmla="*/ 6487740 w 8087940"/>
                    <a:gd name="connsiteY51-5414" fmla="*/ 5981700 h 6565900"/>
                    <a:gd name="connsiteX52-5415" fmla="*/ 6436940 w 8087940"/>
                    <a:gd name="connsiteY52-5416" fmla="*/ 5676900 h 6565900"/>
                    <a:gd name="connsiteX53-5417" fmla="*/ 6233740 w 8087940"/>
                    <a:gd name="connsiteY53-5418" fmla="*/ 6146800 h 6565900"/>
                    <a:gd name="connsiteX54-5419" fmla="*/ 5725740 w 8087940"/>
                    <a:gd name="connsiteY54-5420" fmla="*/ 6540500 h 6565900"/>
                    <a:gd name="connsiteX55-5421" fmla="*/ 5928940 w 8087940"/>
                    <a:gd name="connsiteY55-5422" fmla="*/ 6223000 h 6565900"/>
                    <a:gd name="connsiteX56-5423" fmla="*/ 5979740 w 8087940"/>
                    <a:gd name="connsiteY56-5424" fmla="*/ 5867400 h 6565900"/>
                    <a:gd name="connsiteX57-5425" fmla="*/ 6094040 w 8087940"/>
                    <a:gd name="connsiteY57-5426" fmla="*/ 5486400 h 6565900"/>
                    <a:gd name="connsiteX58-5427" fmla="*/ 5916240 w 8087940"/>
                    <a:gd name="connsiteY58-5428" fmla="*/ 5727700 h 6565900"/>
                    <a:gd name="connsiteX59-5429" fmla="*/ 5713040 w 8087940"/>
                    <a:gd name="connsiteY59-5430" fmla="*/ 5842000 h 6565900"/>
                    <a:gd name="connsiteX60-5431" fmla="*/ 6017840 w 8087940"/>
                    <a:gd name="connsiteY60-5432" fmla="*/ 5461000 h 6565900"/>
                    <a:gd name="connsiteX61-5433" fmla="*/ 6144840 w 8087940"/>
                    <a:gd name="connsiteY61-5434" fmla="*/ 4381500 h 6565900"/>
                    <a:gd name="connsiteX62-5435" fmla="*/ 6055940 w 8087940"/>
                    <a:gd name="connsiteY62-5436" fmla="*/ 3949700 h 6565900"/>
                    <a:gd name="connsiteX63-5437" fmla="*/ 5865440 w 8087940"/>
                    <a:gd name="connsiteY63-5438" fmla="*/ 4318000 h 6565900"/>
                    <a:gd name="connsiteX64-5439" fmla="*/ 5751140 w 8087940"/>
                    <a:gd name="connsiteY64-5440" fmla="*/ 4419600 h 6565900"/>
                    <a:gd name="connsiteX65-5441" fmla="*/ 5801940 w 8087940"/>
                    <a:gd name="connsiteY65-5442" fmla="*/ 3759200 h 6565900"/>
                    <a:gd name="connsiteX66-5443" fmla="*/ 5789240 w 8087940"/>
                    <a:gd name="connsiteY66-5444" fmla="*/ 3327400 h 6565900"/>
                    <a:gd name="connsiteX67-5445" fmla="*/ 5433640 w 8087940"/>
                    <a:gd name="connsiteY67-5446" fmla="*/ 3200400 h 6565900"/>
                    <a:gd name="connsiteX68-5447" fmla="*/ 5039940 w 8087940"/>
                    <a:gd name="connsiteY68-5448" fmla="*/ 3213100 h 6565900"/>
                    <a:gd name="connsiteX69-5449" fmla="*/ 4976440 w 8087940"/>
                    <a:gd name="connsiteY69-5450" fmla="*/ 3860800 h 6565900"/>
                    <a:gd name="connsiteX70-5451" fmla="*/ 5116140 w 8087940"/>
                    <a:gd name="connsiteY70-5452" fmla="*/ 4546600 h 6565900"/>
                    <a:gd name="connsiteX71-5453" fmla="*/ 4785940 w 8087940"/>
                    <a:gd name="connsiteY71-5454" fmla="*/ 3987800 h 6565900"/>
                    <a:gd name="connsiteX72-5455" fmla="*/ 4697040 w 8087940"/>
                    <a:gd name="connsiteY72-5456" fmla="*/ 3670300 h 6565900"/>
                    <a:gd name="connsiteX73-5457" fmla="*/ 4138240 w 8087940"/>
                    <a:gd name="connsiteY73-5458" fmla="*/ 4533900 h 6565900"/>
                    <a:gd name="connsiteX74-5459" fmla="*/ 3642940 w 8087940"/>
                    <a:gd name="connsiteY74-5460" fmla="*/ 5105400 h 6565900"/>
                    <a:gd name="connsiteX75-5461" fmla="*/ 4150940 w 8087940"/>
                    <a:gd name="connsiteY75-5462" fmla="*/ 4000500 h 6565900"/>
                    <a:gd name="connsiteX76-5463" fmla="*/ 4277940 w 8087940"/>
                    <a:gd name="connsiteY76-5464" fmla="*/ 3378200 h 6565900"/>
                    <a:gd name="connsiteX77-5465" fmla="*/ 3452440 w 8087940"/>
                    <a:gd name="connsiteY77-5466" fmla="*/ 4152900 h 6565900"/>
                    <a:gd name="connsiteX78-5467" fmla="*/ 2296740 w 8087940"/>
                    <a:gd name="connsiteY78-5468" fmla="*/ 4749800 h 6565900"/>
                    <a:gd name="connsiteX79-5469" fmla="*/ 1440160 w 8087940"/>
                    <a:gd name="connsiteY79-5470" fmla="*/ 3780284 h 6565900"/>
                    <a:gd name="connsiteX80-5471" fmla="*/ 720080 w 8087940"/>
                    <a:gd name="connsiteY80-5472" fmla="*/ 4932412 h 6565900"/>
                    <a:gd name="connsiteX81-5473" fmla="*/ 936104 w 8087940"/>
                    <a:gd name="connsiteY81-5474" fmla="*/ 3492252 h 6565900"/>
                    <a:gd name="connsiteX0-5475" fmla="*/ 936104 w 8087940"/>
                    <a:gd name="connsiteY0-5476" fmla="*/ 3492252 h 6565900"/>
                    <a:gd name="connsiteX1-5477" fmla="*/ 0 w 8087940"/>
                    <a:gd name="connsiteY1-5478" fmla="*/ 4068316 h 6565900"/>
                    <a:gd name="connsiteX2-5479" fmla="*/ 252040 w 8087940"/>
                    <a:gd name="connsiteY2-5480" fmla="*/ 3594100 h 6565900"/>
                    <a:gd name="connsiteX3-5481" fmla="*/ 493340 w 8087940"/>
                    <a:gd name="connsiteY3-5482" fmla="*/ 2857500 h 6565900"/>
                    <a:gd name="connsiteX4-5483" fmla="*/ 899740 w 8087940"/>
                    <a:gd name="connsiteY4-5484" fmla="*/ 2260600 h 6565900"/>
                    <a:gd name="connsiteX5-5485" fmla="*/ 1356940 w 8087940"/>
                    <a:gd name="connsiteY5-5486" fmla="*/ 1955800 h 6565900"/>
                    <a:gd name="connsiteX6-5487" fmla="*/ 1369640 w 8087940"/>
                    <a:gd name="connsiteY6-5488" fmla="*/ 1562100 h 6565900"/>
                    <a:gd name="connsiteX7-5489" fmla="*/ 1636340 w 8087940"/>
                    <a:gd name="connsiteY7-5490" fmla="*/ 889000 h 6565900"/>
                    <a:gd name="connsiteX8-5491" fmla="*/ 1547440 w 8087940"/>
                    <a:gd name="connsiteY8-5492" fmla="*/ 1295400 h 6565900"/>
                    <a:gd name="connsiteX9-5493" fmla="*/ 1572840 w 8087940"/>
                    <a:gd name="connsiteY9-5494" fmla="*/ 1638300 h 6565900"/>
                    <a:gd name="connsiteX10-5495" fmla="*/ 1763340 w 8087940"/>
                    <a:gd name="connsiteY10-5496" fmla="*/ 1066800 h 6565900"/>
                    <a:gd name="connsiteX11-5497" fmla="*/ 2220540 w 8087940"/>
                    <a:gd name="connsiteY11-5498" fmla="*/ 520700 h 6565900"/>
                    <a:gd name="connsiteX12-5499" fmla="*/ 2017340 w 8087940"/>
                    <a:gd name="connsiteY12-5500" fmla="*/ 914400 h 6565900"/>
                    <a:gd name="connsiteX13-5501" fmla="*/ 1903040 w 8087940"/>
                    <a:gd name="connsiteY13-5502" fmla="*/ 1435100 h 6565900"/>
                    <a:gd name="connsiteX14-5503" fmla="*/ 2347540 w 8087940"/>
                    <a:gd name="connsiteY14-5504" fmla="*/ 711200 h 6565900"/>
                    <a:gd name="connsiteX15-5505" fmla="*/ 3173040 w 8087940"/>
                    <a:gd name="connsiteY15-5506" fmla="*/ 381000 h 6565900"/>
                    <a:gd name="connsiteX16-5507" fmla="*/ 4176340 w 8087940"/>
                    <a:gd name="connsiteY16-5508" fmla="*/ 228600 h 6565900"/>
                    <a:gd name="connsiteX17-5509" fmla="*/ 5166940 w 8087940"/>
                    <a:gd name="connsiteY17-5510" fmla="*/ 0 h 6565900"/>
                    <a:gd name="connsiteX18-5511" fmla="*/ 4595440 w 8087940"/>
                    <a:gd name="connsiteY18-5512" fmla="*/ 317500 h 6565900"/>
                    <a:gd name="connsiteX19-5513" fmla="*/ 3554040 w 8087940"/>
                    <a:gd name="connsiteY19-5514" fmla="*/ 838200 h 6565900"/>
                    <a:gd name="connsiteX20-5515" fmla="*/ 4366840 w 8087940"/>
                    <a:gd name="connsiteY20-5516" fmla="*/ 736600 h 6565900"/>
                    <a:gd name="connsiteX21-5517" fmla="*/ 5471740 w 8087940"/>
                    <a:gd name="connsiteY21-5518" fmla="*/ 901700 h 6565900"/>
                    <a:gd name="connsiteX22-5519" fmla="*/ 6386140 w 8087940"/>
                    <a:gd name="connsiteY22-5520" fmla="*/ 901700 h 6565900"/>
                    <a:gd name="connsiteX23-5521" fmla="*/ 6983040 w 8087940"/>
                    <a:gd name="connsiteY23-5522" fmla="*/ 736600 h 6565900"/>
                    <a:gd name="connsiteX24-5523" fmla="*/ 6157540 w 8087940"/>
                    <a:gd name="connsiteY24-5524" fmla="*/ 1066800 h 6565900"/>
                    <a:gd name="connsiteX25-5525" fmla="*/ 5154240 w 8087940"/>
                    <a:gd name="connsiteY25-5526" fmla="*/ 1130300 h 6565900"/>
                    <a:gd name="connsiteX26-5527" fmla="*/ 5954340 w 8087940"/>
                    <a:gd name="connsiteY26-5528" fmla="*/ 1358900 h 6565900"/>
                    <a:gd name="connsiteX27-5529" fmla="*/ 6563940 w 8087940"/>
                    <a:gd name="connsiteY27-5530" fmla="*/ 1689100 h 6565900"/>
                    <a:gd name="connsiteX28-5531" fmla="*/ 7224340 w 8087940"/>
                    <a:gd name="connsiteY28-5532" fmla="*/ 1943100 h 6565900"/>
                    <a:gd name="connsiteX29-5533" fmla="*/ 8087940 w 8087940"/>
                    <a:gd name="connsiteY29-5534" fmla="*/ 2044700 h 6565900"/>
                    <a:gd name="connsiteX30-5535" fmla="*/ 7351340 w 8087940"/>
                    <a:gd name="connsiteY30-5536" fmla="*/ 2159000 h 6565900"/>
                    <a:gd name="connsiteX31-5537" fmla="*/ 6767140 w 8087940"/>
                    <a:gd name="connsiteY31-5538" fmla="*/ 2120900 h 6565900"/>
                    <a:gd name="connsiteX32-5539" fmla="*/ 7160840 w 8087940"/>
                    <a:gd name="connsiteY32-5540" fmla="*/ 2425700 h 6565900"/>
                    <a:gd name="connsiteX33-5541" fmla="*/ 7783140 w 8087940"/>
                    <a:gd name="connsiteY33-5542" fmla="*/ 3200400 h 6565900"/>
                    <a:gd name="connsiteX34-5543" fmla="*/ 8075240 w 8087940"/>
                    <a:gd name="connsiteY34-5544" fmla="*/ 4127500 h 6565900"/>
                    <a:gd name="connsiteX35-5545" fmla="*/ 7897440 w 8087940"/>
                    <a:gd name="connsiteY35-5546" fmla="*/ 3746500 h 6565900"/>
                    <a:gd name="connsiteX36-5547" fmla="*/ 7376740 w 8087940"/>
                    <a:gd name="connsiteY36-5548" fmla="*/ 3213100 h 6565900"/>
                    <a:gd name="connsiteX37-5549" fmla="*/ 6970340 w 8087940"/>
                    <a:gd name="connsiteY37-5550" fmla="*/ 3022600 h 6565900"/>
                    <a:gd name="connsiteX38-5551" fmla="*/ 7275140 w 8087940"/>
                    <a:gd name="connsiteY38-5552" fmla="*/ 3594100 h 6565900"/>
                    <a:gd name="connsiteX39-5553" fmla="*/ 7465640 w 8087940"/>
                    <a:gd name="connsiteY39-5554" fmla="*/ 4216400 h 6565900"/>
                    <a:gd name="connsiteX40-5555" fmla="*/ 7376740 w 8087940"/>
                    <a:gd name="connsiteY40-5556" fmla="*/ 5321300 h 6565900"/>
                    <a:gd name="connsiteX41-5557" fmla="*/ 7224340 w 8087940"/>
                    <a:gd name="connsiteY41-5558" fmla="*/ 4521200 h 6565900"/>
                    <a:gd name="connsiteX42-5559" fmla="*/ 6830640 w 8087940"/>
                    <a:gd name="connsiteY42-5560" fmla="*/ 3784600 h 6565900"/>
                    <a:gd name="connsiteX43-5561" fmla="*/ 6754440 w 8087940"/>
                    <a:gd name="connsiteY43-5562" fmla="*/ 3962400 h 6565900"/>
                    <a:gd name="connsiteX44-5563" fmla="*/ 6741740 w 8087940"/>
                    <a:gd name="connsiteY44-5564" fmla="*/ 4648200 h 6565900"/>
                    <a:gd name="connsiteX45-5565" fmla="*/ 6856040 w 8087940"/>
                    <a:gd name="connsiteY45-5566" fmla="*/ 5219700 h 6565900"/>
                    <a:gd name="connsiteX46-5567" fmla="*/ 7275140 w 8087940"/>
                    <a:gd name="connsiteY46-5568" fmla="*/ 6096000 h 6565900"/>
                    <a:gd name="connsiteX47-5569" fmla="*/ 6932240 w 8087940"/>
                    <a:gd name="connsiteY47-5570" fmla="*/ 5816600 h 6565900"/>
                    <a:gd name="connsiteX48-5571" fmla="*/ 6690940 w 8087940"/>
                    <a:gd name="connsiteY48-5572" fmla="*/ 5524500 h 6565900"/>
                    <a:gd name="connsiteX49-5573" fmla="*/ 6640140 w 8087940"/>
                    <a:gd name="connsiteY49-5574" fmla="*/ 5981700 h 6565900"/>
                    <a:gd name="connsiteX50-5575" fmla="*/ 6449640 w 8087940"/>
                    <a:gd name="connsiteY50-5576" fmla="*/ 6565900 h 6565900"/>
                    <a:gd name="connsiteX51-5577" fmla="*/ 6487740 w 8087940"/>
                    <a:gd name="connsiteY51-5578" fmla="*/ 5981700 h 6565900"/>
                    <a:gd name="connsiteX52-5579" fmla="*/ 6436940 w 8087940"/>
                    <a:gd name="connsiteY52-5580" fmla="*/ 5676900 h 6565900"/>
                    <a:gd name="connsiteX53-5581" fmla="*/ 6233740 w 8087940"/>
                    <a:gd name="connsiteY53-5582" fmla="*/ 6146800 h 6565900"/>
                    <a:gd name="connsiteX54-5583" fmla="*/ 5725740 w 8087940"/>
                    <a:gd name="connsiteY54-5584" fmla="*/ 6540500 h 6565900"/>
                    <a:gd name="connsiteX55-5585" fmla="*/ 5928940 w 8087940"/>
                    <a:gd name="connsiteY55-5586" fmla="*/ 6223000 h 6565900"/>
                    <a:gd name="connsiteX56-5587" fmla="*/ 5979740 w 8087940"/>
                    <a:gd name="connsiteY56-5588" fmla="*/ 5867400 h 6565900"/>
                    <a:gd name="connsiteX57-5589" fmla="*/ 6094040 w 8087940"/>
                    <a:gd name="connsiteY57-5590" fmla="*/ 5486400 h 6565900"/>
                    <a:gd name="connsiteX58-5591" fmla="*/ 5916240 w 8087940"/>
                    <a:gd name="connsiteY58-5592" fmla="*/ 5727700 h 6565900"/>
                    <a:gd name="connsiteX59-5593" fmla="*/ 5713040 w 8087940"/>
                    <a:gd name="connsiteY59-5594" fmla="*/ 5842000 h 6565900"/>
                    <a:gd name="connsiteX60-5595" fmla="*/ 6017840 w 8087940"/>
                    <a:gd name="connsiteY60-5596" fmla="*/ 5461000 h 6565900"/>
                    <a:gd name="connsiteX61-5597" fmla="*/ 6144840 w 8087940"/>
                    <a:gd name="connsiteY61-5598" fmla="*/ 4381500 h 6565900"/>
                    <a:gd name="connsiteX62-5599" fmla="*/ 6055940 w 8087940"/>
                    <a:gd name="connsiteY62-5600" fmla="*/ 3949700 h 6565900"/>
                    <a:gd name="connsiteX63-5601" fmla="*/ 5865440 w 8087940"/>
                    <a:gd name="connsiteY63-5602" fmla="*/ 4318000 h 6565900"/>
                    <a:gd name="connsiteX64-5603" fmla="*/ 5751140 w 8087940"/>
                    <a:gd name="connsiteY64-5604" fmla="*/ 4419600 h 6565900"/>
                    <a:gd name="connsiteX65-5605" fmla="*/ 5801940 w 8087940"/>
                    <a:gd name="connsiteY65-5606" fmla="*/ 3759200 h 6565900"/>
                    <a:gd name="connsiteX66-5607" fmla="*/ 5789240 w 8087940"/>
                    <a:gd name="connsiteY66-5608" fmla="*/ 3327400 h 6565900"/>
                    <a:gd name="connsiteX67-5609" fmla="*/ 5433640 w 8087940"/>
                    <a:gd name="connsiteY67-5610" fmla="*/ 3200400 h 6565900"/>
                    <a:gd name="connsiteX68-5611" fmla="*/ 5039940 w 8087940"/>
                    <a:gd name="connsiteY68-5612" fmla="*/ 3213100 h 6565900"/>
                    <a:gd name="connsiteX69-5613" fmla="*/ 4976440 w 8087940"/>
                    <a:gd name="connsiteY69-5614" fmla="*/ 3860800 h 6565900"/>
                    <a:gd name="connsiteX70-5615" fmla="*/ 5116140 w 8087940"/>
                    <a:gd name="connsiteY70-5616" fmla="*/ 4546600 h 6565900"/>
                    <a:gd name="connsiteX71-5617" fmla="*/ 4785940 w 8087940"/>
                    <a:gd name="connsiteY71-5618" fmla="*/ 3987800 h 6565900"/>
                    <a:gd name="connsiteX72-5619" fmla="*/ 4697040 w 8087940"/>
                    <a:gd name="connsiteY72-5620" fmla="*/ 3670300 h 6565900"/>
                    <a:gd name="connsiteX73-5621" fmla="*/ 4138240 w 8087940"/>
                    <a:gd name="connsiteY73-5622" fmla="*/ 4533900 h 6565900"/>
                    <a:gd name="connsiteX74-5623" fmla="*/ 3642940 w 8087940"/>
                    <a:gd name="connsiteY74-5624" fmla="*/ 5105400 h 6565900"/>
                    <a:gd name="connsiteX75-5625" fmla="*/ 4150940 w 8087940"/>
                    <a:gd name="connsiteY75-5626" fmla="*/ 4000500 h 6565900"/>
                    <a:gd name="connsiteX76-5627" fmla="*/ 4277940 w 8087940"/>
                    <a:gd name="connsiteY76-5628" fmla="*/ 3378200 h 6565900"/>
                    <a:gd name="connsiteX77-5629" fmla="*/ 3452440 w 8087940"/>
                    <a:gd name="connsiteY77-5630" fmla="*/ 4152900 h 6565900"/>
                    <a:gd name="connsiteX78-5631" fmla="*/ 2296740 w 8087940"/>
                    <a:gd name="connsiteY78-5632" fmla="*/ 4749800 h 6565900"/>
                    <a:gd name="connsiteX79-5633" fmla="*/ 1440160 w 8087940"/>
                    <a:gd name="connsiteY79-5634" fmla="*/ 3780284 h 6565900"/>
                    <a:gd name="connsiteX80-5635" fmla="*/ 720080 w 8087940"/>
                    <a:gd name="connsiteY80-5636" fmla="*/ 4932412 h 6565900"/>
                    <a:gd name="connsiteX81-5637" fmla="*/ 936104 w 8087940"/>
                    <a:gd name="connsiteY81-5638" fmla="*/ 3492252 h 6565900"/>
                    <a:gd name="connsiteX0-5639" fmla="*/ 936104 w 8087940"/>
                    <a:gd name="connsiteY0-5640" fmla="*/ 3492252 h 6565900"/>
                    <a:gd name="connsiteX1-5641" fmla="*/ 0 w 8087940"/>
                    <a:gd name="connsiteY1-5642" fmla="*/ 4068316 h 6565900"/>
                    <a:gd name="connsiteX2-5643" fmla="*/ 252040 w 8087940"/>
                    <a:gd name="connsiteY2-5644" fmla="*/ 3594100 h 6565900"/>
                    <a:gd name="connsiteX3-5645" fmla="*/ 493340 w 8087940"/>
                    <a:gd name="connsiteY3-5646" fmla="*/ 2857500 h 6565900"/>
                    <a:gd name="connsiteX4-5647" fmla="*/ 899740 w 8087940"/>
                    <a:gd name="connsiteY4-5648" fmla="*/ 2260600 h 6565900"/>
                    <a:gd name="connsiteX5-5649" fmla="*/ 1356940 w 8087940"/>
                    <a:gd name="connsiteY5-5650" fmla="*/ 1955800 h 6565900"/>
                    <a:gd name="connsiteX6-5651" fmla="*/ 1369640 w 8087940"/>
                    <a:gd name="connsiteY6-5652" fmla="*/ 1562100 h 6565900"/>
                    <a:gd name="connsiteX7-5653" fmla="*/ 1636340 w 8087940"/>
                    <a:gd name="connsiteY7-5654" fmla="*/ 889000 h 6565900"/>
                    <a:gd name="connsiteX8-5655" fmla="*/ 1547440 w 8087940"/>
                    <a:gd name="connsiteY8-5656" fmla="*/ 1295400 h 6565900"/>
                    <a:gd name="connsiteX9-5657" fmla="*/ 1572840 w 8087940"/>
                    <a:gd name="connsiteY9-5658" fmla="*/ 1638300 h 6565900"/>
                    <a:gd name="connsiteX10-5659" fmla="*/ 1763340 w 8087940"/>
                    <a:gd name="connsiteY10-5660" fmla="*/ 1066800 h 6565900"/>
                    <a:gd name="connsiteX11-5661" fmla="*/ 2220540 w 8087940"/>
                    <a:gd name="connsiteY11-5662" fmla="*/ 520700 h 6565900"/>
                    <a:gd name="connsiteX12-5663" fmla="*/ 2017340 w 8087940"/>
                    <a:gd name="connsiteY12-5664" fmla="*/ 914400 h 6565900"/>
                    <a:gd name="connsiteX13-5665" fmla="*/ 1903040 w 8087940"/>
                    <a:gd name="connsiteY13-5666" fmla="*/ 1435100 h 6565900"/>
                    <a:gd name="connsiteX14-5667" fmla="*/ 2347540 w 8087940"/>
                    <a:gd name="connsiteY14-5668" fmla="*/ 711200 h 6565900"/>
                    <a:gd name="connsiteX15-5669" fmla="*/ 3173040 w 8087940"/>
                    <a:gd name="connsiteY15-5670" fmla="*/ 381000 h 6565900"/>
                    <a:gd name="connsiteX16-5671" fmla="*/ 4176340 w 8087940"/>
                    <a:gd name="connsiteY16-5672" fmla="*/ 228600 h 6565900"/>
                    <a:gd name="connsiteX17-5673" fmla="*/ 5166940 w 8087940"/>
                    <a:gd name="connsiteY17-5674" fmla="*/ 0 h 6565900"/>
                    <a:gd name="connsiteX18-5675" fmla="*/ 4595440 w 8087940"/>
                    <a:gd name="connsiteY18-5676" fmla="*/ 317500 h 6565900"/>
                    <a:gd name="connsiteX19-5677" fmla="*/ 3554040 w 8087940"/>
                    <a:gd name="connsiteY19-5678" fmla="*/ 838200 h 6565900"/>
                    <a:gd name="connsiteX20-5679" fmla="*/ 4366840 w 8087940"/>
                    <a:gd name="connsiteY20-5680" fmla="*/ 736600 h 6565900"/>
                    <a:gd name="connsiteX21-5681" fmla="*/ 5471740 w 8087940"/>
                    <a:gd name="connsiteY21-5682" fmla="*/ 901700 h 6565900"/>
                    <a:gd name="connsiteX22-5683" fmla="*/ 6386140 w 8087940"/>
                    <a:gd name="connsiteY22-5684" fmla="*/ 901700 h 6565900"/>
                    <a:gd name="connsiteX23-5685" fmla="*/ 6983040 w 8087940"/>
                    <a:gd name="connsiteY23-5686" fmla="*/ 736600 h 6565900"/>
                    <a:gd name="connsiteX24-5687" fmla="*/ 6157540 w 8087940"/>
                    <a:gd name="connsiteY24-5688" fmla="*/ 1066800 h 6565900"/>
                    <a:gd name="connsiteX25-5689" fmla="*/ 5154240 w 8087940"/>
                    <a:gd name="connsiteY25-5690" fmla="*/ 1130300 h 6565900"/>
                    <a:gd name="connsiteX26-5691" fmla="*/ 5954340 w 8087940"/>
                    <a:gd name="connsiteY26-5692" fmla="*/ 1358900 h 6565900"/>
                    <a:gd name="connsiteX27-5693" fmla="*/ 6563940 w 8087940"/>
                    <a:gd name="connsiteY27-5694" fmla="*/ 1689100 h 6565900"/>
                    <a:gd name="connsiteX28-5695" fmla="*/ 7224340 w 8087940"/>
                    <a:gd name="connsiteY28-5696" fmla="*/ 1943100 h 6565900"/>
                    <a:gd name="connsiteX29-5697" fmla="*/ 8087940 w 8087940"/>
                    <a:gd name="connsiteY29-5698" fmla="*/ 2044700 h 6565900"/>
                    <a:gd name="connsiteX30-5699" fmla="*/ 7351340 w 8087940"/>
                    <a:gd name="connsiteY30-5700" fmla="*/ 2159000 h 6565900"/>
                    <a:gd name="connsiteX31-5701" fmla="*/ 6767140 w 8087940"/>
                    <a:gd name="connsiteY31-5702" fmla="*/ 2120900 h 6565900"/>
                    <a:gd name="connsiteX32-5703" fmla="*/ 7160840 w 8087940"/>
                    <a:gd name="connsiteY32-5704" fmla="*/ 2425700 h 6565900"/>
                    <a:gd name="connsiteX33-5705" fmla="*/ 7783140 w 8087940"/>
                    <a:gd name="connsiteY33-5706" fmla="*/ 3200400 h 6565900"/>
                    <a:gd name="connsiteX34-5707" fmla="*/ 8075240 w 8087940"/>
                    <a:gd name="connsiteY34-5708" fmla="*/ 4127500 h 6565900"/>
                    <a:gd name="connsiteX35-5709" fmla="*/ 7897440 w 8087940"/>
                    <a:gd name="connsiteY35-5710" fmla="*/ 3746500 h 6565900"/>
                    <a:gd name="connsiteX36-5711" fmla="*/ 7376740 w 8087940"/>
                    <a:gd name="connsiteY36-5712" fmla="*/ 3213100 h 6565900"/>
                    <a:gd name="connsiteX37-5713" fmla="*/ 6970340 w 8087940"/>
                    <a:gd name="connsiteY37-5714" fmla="*/ 3022600 h 6565900"/>
                    <a:gd name="connsiteX38-5715" fmla="*/ 7275140 w 8087940"/>
                    <a:gd name="connsiteY38-5716" fmla="*/ 3594100 h 6565900"/>
                    <a:gd name="connsiteX39-5717" fmla="*/ 7465640 w 8087940"/>
                    <a:gd name="connsiteY39-5718" fmla="*/ 4216400 h 6565900"/>
                    <a:gd name="connsiteX40-5719" fmla="*/ 7376740 w 8087940"/>
                    <a:gd name="connsiteY40-5720" fmla="*/ 5321300 h 6565900"/>
                    <a:gd name="connsiteX41-5721" fmla="*/ 7224340 w 8087940"/>
                    <a:gd name="connsiteY41-5722" fmla="*/ 4521200 h 6565900"/>
                    <a:gd name="connsiteX42-5723" fmla="*/ 6830640 w 8087940"/>
                    <a:gd name="connsiteY42-5724" fmla="*/ 3784600 h 6565900"/>
                    <a:gd name="connsiteX43-5725" fmla="*/ 6754440 w 8087940"/>
                    <a:gd name="connsiteY43-5726" fmla="*/ 3962400 h 6565900"/>
                    <a:gd name="connsiteX44-5727" fmla="*/ 6741740 w 8087940"/>
                    <a:gd name="connsiteY44-5728" fmla="*/ 4648200 h 6565900"/>
                    <a:gd name="connsiteX45-5729" fmla="*/ 6856040 w 8087940"/>
                    <a:gd name="connsiteY45-5730" fmla="*/ 5219700 h 6565900"/>
                    <a:gd name="connsiteX46-5731" fmla="*/ 7275140 w 8087940"/>
                    <a:gd name="connsiteY46-5732" fmla="*/ 6096000 h 6565900"/>
                    <a:gd name="connsiteX47-5733" fmla="*/ 6932240 w 8087940"/>
                    <a:gd name="connsiteY47-5734" fmla="*/ 5816600 h 6565900"/>
                    <a:gd name="connsiteX48-5735" fmla="*/ 6690940 w 8087940"/>
                    <a:gd name="connsiteY48-5736" fmla="*/ 5524500 h 6565900"/>
                    <a:gd name="connsiteX49-5737" fmla="*/ 6640140 w 8087940"/>
                    <a:gd name="connsiteY49-5738" fmla="*/ 5981700 h 6565900"/>
                    <a:gd name="connsiteX50-5739" fmla="*/ 6449640 w 8087940"/>
                    <a:gd name="connsiteY50-5740" fmla="*/ 6565900 h 6565900"/>
                    <a:gd name="connsiteX51-5741" fmla="*/ 6487740 w 8087940"/>
                    <a:gd name="connsiteY51-5742" fmla="*/ 5981700 h 6565900"/>
                    <a:gd name="connsiteX52-5743" fmla="*/ 6436940 w 8087940"/>
                    <a:gd name="connsiteY52-5744" fmla="*/ 5676900 h 6565900"/>
                    <a:gd name="connsiteX53-5745" fmla="*/ 6233740 w 8087940"/>
                    <a:gd name="connsiteY53-5746" fmla="*/ 6146800 h 6565900"/>
                    <a:gd name="connsiteX54-5747" fmla="*/ 5725740 w 8087940"/>
                    <a:gd name="connsiteY54-5748" fmla="*/ 6540500 h 6565900"/>
                    <a:gd name="connsiteX55-5749" fmla="*/ 5928940 w 8087940"/>
                    <a:gd name="connsiteY55-5750" fmla="*/ 6223000 h 6565900"/>
                    <a:gd name="connsiteX56-5751" fmla="*/ 5979740 w 8087940"/>
                    <a:gd name="connsiteY56-5752" fmla="*/ 5867400 h 6565900"/>
                    <a:gd name="connsiteX57-5753" fmla="*/ 6094040 w 8087940"/>
                    <a:gd name="connsiteY57-5754" fmla="*/ 5486400 h 6565900"/>
                    <a:gd name="connsiteX58-5755" fmla="*/ 5916240 w 8087940"/>
                    <a:gd name="connsiteY58-5756" fmla="*/ 5727700 h 6565900"/>
                    <a:gd name="connsiteX59-5757" fmla="*/ 5713040 w 8087940"/>
                    <a:gd name="connsiteY59-5758" fmla="*/ 5842000 h 6565900"/>
                    <a:gd name="connsiteX60-5759" fmla="*/ 6017840 w 8087940"/>
                    <a:gd name="connsiteY60-5760" fmla="*/ 5461000 h 6565900"/>
                    <a:gd name="connsiteX61-5761" fmla="*/ 6144840 w 8087940"/>
                    <a:gd name="connsiteY61-5762" fmla="*/ 4381500 h 6565900"/>
                    <a:gd name="connsiteX62-5763" fmla="*/ 6055940 w 8087940"/>
                    <a:gd name="connsiteY62-5764" fmla="*/ 3949700 h 6565900"/>
                    <a:gd name="connsiteX63-5765" fmla="*/ 5865440 w 8087940"/>
                    <a:gd name="connsiteY63-5766" fmla="*/ 4318000 h 6565900"/>
                    <a:gd name="connsiteX64-5767" fmla="*/ 5751140 w 8087940"/>
                    <a:gd name="connsiteY64-5768" fmla="*/ 4419600 h 6565900"/>
                    <a:gd name="connsiteX65-5769" fmla="*/ 5801940 w 8087940"/>
                    <a:gd name="connsiteY65-5770" fmla="*/ 3759200 h 6565900"/>
                    <a:gd name="connsiteX66-5771" fmla="*/ 5789240 w 8087940"/>
                    <a:gd name="connsiteY66-5772" fmla="*/ 3327400 h 6565900"/>
                    <a:gd name="connsiteX67-5773" fmla="*/ 5433640 w 8087940"/>
                    <a:gd name="connsiteY67-5774" fmla="*/ 3200400 h 6565900"/>
                    <a:gd name="connsiteX68-5775" fmla="*/ 5039940 w 8087940"/>
                    <a:gd name="connsiteY68-5776" fmla="*/ 3213100 h 6565900"/>
                    <a:gd name="connsiteX69-5777" fmla="*/ 4976440 w 8087940"/>
                    <a:gd name="connsiteY69-5778" fmla="*/ 3860800 h 6565900"/>
                    <a:gd name="connsiteX70-5779" fmla="*/ 5116140 w 8087940"/>
                    <a:gd name="connsiteY70-5780" fmla="*/ 4546600 h 6565900"/>
                    <a:gd name="connsiteX71-5781" fmla="*/ 4785940 w 8087940"/>
                    <a:gd name="connsiteY71-5782" fmla="*/ 3987800 h 6565900"/>
                    <a:gd name="connsiteX72-5783" fmla="*/ 4697040 w 8087940"/>
                    <a:gd name="connsiteY72-5784" fmla="*/ 3670300 h 6565900"/>
                    <a:gd name="connsiteX73-5785" fmla="*/ 4138240 w 8087940"/>
                    <a:gd name="connsiteY73-5786" fmla="*/ 4533900 h 6565900"/>
                    <a:gd name="connsiteX74-5787" fmla="*/ 3642940 w 8087940"/>
                    <a:gd name="connsiteY74-5788" fmla="*/ 5105400 h 6565900"/>
                    <a:gd name="connsiteX75-5789" fmla="*/ 4150940 w 8087940"/>
                    <a:gd name="connsiteY75-5790" fmla="*/ 4000500 h 6565900"/>
                    <a:gd name="connsiteX76-5791" fmla="*/ 4277940 w 8087940"/>
                    <a:gd name="connsiteY76-5792" fmla="*/ 3378200 h 6565900"/>
                    <a:gd name="connsiteX77-5793" fmla="*/ 3452440 w 8087940"/>
                    <a:gd name="connsiteY77-5794" fmla="*/ 4152900 h 6565900"/>
                    <a:gd name="connsiteX78-5795" fmla="*/ 2296740 w 8087940"/>
                    <a:gd name="connsiteY78-5796" fmla="*/ 4749800 h 6565900"/>
                    <a:gd name="connsiteX79-5797" fmla="*/ 1440160 w 8087940"/>
                    <a:gd name="connsiteY79-5798" fmla="*/ 3780284 h 6565900"/>
                    <a:gd name="connsiteX80-5799" fmla="*/ 720080 w 8087940"/>
                    <a:gd name="connsiteY80-5800" fmla="*/ 4932412 h 6565900"/>
                    <a:gd name="connsiteX81-5801" fmla="*/ 936104 w 8087940"/>
                    <a:gd name="connsiteY81-5802" fmla="*/ 3492252 h 6565900"/>
                    <a:gd name="connsiteX0-5803" fmla="*/ 936104 w 8087940"/>
                    <a:gd name="connsiteY0-5804" fmla="*/ 3492252 h 6565900"/>
                    <a:gd name="connsiteX1-5805" fmla="*/ 0 w 8087940"/>
                    <a:gd name="connsiteY1-5806" fmla="*/ 4068316 h 6565900"/>
                    <a:gd name="connsiteX2-5807" fmla="*/ 252040 w 8087940"/>
                    <a:gd name="connsiteY2-5808" fmla="*/ 3594100 h 6565900"/>
                    <a:gd name="connsiteX3-5809" fmla="*/ 493340 w 8087940"/>
                    <a:gd name="connsiteY3-5810" fmla="*/ 2857500 h 6565900"/>
                    <a:gd name="connsiteX4-5811" fmla="*/ 899740 w 8087940"/>
                    <a:gd name="connsiteY4-5812" fmla="*/ 2260600 h 6565900"/>
                    <a:gd name="connsiteX5-5813" fmla="*/ 1356940 w 8087940"/>
                    <a:gd name="connsiteY5-5814" fmla="*/ 1955800 h 6565900"/>
                    <a:gd name="connsiteX6-5815" fmla="*/ 1369640 w 8087940"/>
                    <a:gd name="connsiteY6-5816" fmla="*/ 1562100 h 6565900"/>
                    <a:gd name="connsiteX7-5817" fmla="*/ 1636340 w 8087940"/>
                    <a:gd name="connsiteY7-5818" fmla="*/ 889000 h 6565900"/>
                    <a:gd name="connsiteX8-5819" fmla="*/ 1547440 w 8087940"/>
                    <a:gd name="connsiteY8-5820" fmla="*/ 1295400 h 6565900"/>
                    <a:gd name="connsiteX9-5821" fmla="*/ 1572840 w 8087940"/>
                    <a:gd name="connsiteY9-5822" fmla="*/ 1638300 h 6565900"/>
                    <a:gd name="connsiteX10-5823" fmla="*/ 1763340 w 8087940"/>
                    <a:gd name="connsiteY10-5824" fmla="*/ 1066800 h 6565900"/>
                    <a:gd name="connsiteX11-5825" fmla="*/ 2220540 w 8087940"/>
                    <a:gd name="connsiteY11-5826" fmla="*/ 520700 h 6565900"/>
                    <a:gd name="connsiteX12-5827" fmla="*/ 2017340 w 8087940"/>
                    <a:gd name="connsiteY12-5828" fmla="*/ 914400 h 6565900"/>
                    <a:gd name="connsiteX13-5829" fmla="*/ 1903040 w 8087940"/>
                    <a:gd name="connsiteY13-5830" fmla="*/ 1435100 h 6565900"/>
                    <a:gd name="connsiteX14-5831" fmla="*/ 2347540 w 8087940"/>
                    <a:gd name="connsiteY14-5832" fmla="*/ 711200 h 6565900"/>
                    <a:gd name="connsiteX15-5833" fmla="*/ 3173040 w 8087940"/>
                    <a:gd name="connsiteY15-5834" fmla="*/ 381000 h 6565900"/>
                    <a:gd name="connsiteX16-5835" fmla="*/ 4176340 w 8087940"/>
                    <a:gd name="connsiteY16-5836" fmla="*/ 228600 h 6565900"/>
                    <a:gd name="connsiteX17-5837" fmla="*/ 5166940 w 8087940"/>
                    <a:gd name="connsiteY17-5838" fmla="*/ 0 h 6565900"/>
                    <a:gd name="connsiteX18-5839" fmla="*/ 4595440 w 8087940"/>
                    <a:gd name="connsiteY18-5840" fmla="*/ 317500 h 6565900"/>
                    <a:gd name="connsiteX19-5841" fmla="*/ 3554040 w 8087940"/>
                    <a:gd name="connsiteY19-5842" fmla="*/ 838200 h 6565900"/>
                    <a:gd name="connsiteX20-5843" fmla="*/ 4366840 w 8087940"/>
                    <a:gd name="connsiteY20-5844" fmla="*/ 736600 h 6565900"/>
                    <a:gd name="connsiteX21-5845" fmla="*/ 5471740 w 8087940"/>
                    <a:gd name="connsiteY21-5846" fmla="*/ 901700 h 6565900"/>
                    <a:gd name="connsiteX22-5847" fmla="*/ 6386140 w 8087940"/>
                    <a:gd name="connsiteY22-5848" fmla="*/ 901700 h 6565900"/>
                    <a:gd name="connsiteX23-5849" fmla="*/ 6983040 w 8087940"/>
                    <a:gd name="connsiteY23-5850" fmla="*/ 736600 h 6565900"/>
                    <a:gd name="connsiteX24-5851" fmla="*/ 6157540 w 8087940"/>
                    <a:gd name="connsiteY24-5852" fmla="*/ 1066800 h 6565900"/>
                    <a:gd name="connsiteX25-5853" fmla="*/ 5154240 w 8087940"/>
                    <a:gd name="connsiteY25-5854" fmla="*/ 1130300 h 6565900"/>
                    <a:gd name="connsiteX26-5855" fmla="*/ 5954340 w 8087940"/>
                    <a:gd name="connsiteY26-5856" fmla="*/ 1358900 h 6565900"/>
                    <a:gd name="connsiteX27-5857" fmla="*/ 6563940 w 8087940"/>
                    <a:gd name="connsiteY27-5858" fmla="*/ 1689100 h 6565900"/>
                    <a:gd name="connsiteX28-5859" fmla="*/ 7224340 w 8087940"/>
                    <a:gd name="connsiteY28-5860" fmla="*/ 1943100 h 6565900"/>
                    <a:gd name="connsiteX29-5861" fmla="*/ 8087940 w 8087940"/>
                    <a:gd name="connsiteY29-5862" fmla="*/ 2044700 h 6565900"/>
                    <a:gd name="connsiteX30-5863" fmla="*/ 7351340 w 8087940"/>
                    <a:gd name="connsiteY30-5864" fmla="*/ 2159000 h 6565900"/>
                    <a:gd name="connsiteX31-5865" fmla="*/ 6767140 w 8087940"/>
                    <a:gd name="connsiteY31-5866" fmla="*/ 2120900 h 6565900"/>
                    <a:gd name="connsiteX32-5867" fmla="*/ 7160840 w 8087940"/>
                    <a:gd name="connsiteY32-5868" fmla="*/ 2425700 h 6565900"/>
                    <a:gd name="connsiteX33-5869" fmla="*/ 7783140 w 8087940"/>
                    <a:gd name="connsiteY33-5870" fmla="*/ 3200400 h 6565900"/>
                    <a:gd name="connsiteX34-5871" fmla="*/ 8075240 w 8087940"/>
                    <a:gd name="connsiteY34-5872" fmla="*/ 4127500 h 6565900"/>
                    <a:gd name="connsiteX35-5873" fmla="*/ 7897440 w 8087940"/>
                    <a:gd name="connsiteY35-5874" fmla="*/ 3746500 h 6565900"/>
                    <a:gd name="connsiteX36-5875" fmla="*/ 7376740 w 8087940"/>
                    <a:gd name="connsiteY36-5876" fmla="*/ 3213100 h 6565900"/>
                    <a:gd name="connsiteX37-5877" fmla="*/ 6970340 w 8087940"/>
                    <a:gd name="connsiteY37-5878" fmla="*/ 3022600 h 6565900"/>
                    <a:gd name="connsiteX38-5879" fmla="*/ 7275140 w 8087940"/>
                    <a:gd name="connsiteY38-5880" fmla="*/ 3594100 h 6565900"/>
                    <a:gd name="connsiteX39-5881" fmla="*/ 7465640 w 8087940"/>
                    <a:gd name="connsiteY39-5882" fmla="*/ 4216400 h 6565900"/>
                    <a:gd name="connsiteX40-5883" fmla="*/ 7376740 w 8087940"/>
                    <a:gd name="connsiteY40-5884" fmla="*/ 5321300 h 6565900"/>
                    <a:gd name="connsiteX41-5885" fmla="*/ 7224340 w 8087940"/>
                    <a:gd name="connsiteY41-5886" fmla="*/ 4521200 h 6565900"/>
                    <a:gd name="connsiteX42-5887" fmla="*/ 6830640 w 8087940"/>
                    <a:gd name="connsiteY42-5888" fmla="*/ 3784600 h 6565900"/>
                    <a:gd name="connsiteX43-5889" fmla="*/ 6754440 w 8087940"/>
                    <a:gd name="connsiteY43-5890" fmla="*/ 3962400 h 6565900"/>
                    <a:gd name="connsiteX44-5891" fmla="*/ 6741740 w 8087940"/>
                    <a:gd name="connsiteY44-5892" fmla="*/ 4648200 h 6565900"/>
                    <a:gd name="connsiteX45-5893" fmla="*/ 6856040 w 8087940"/>
                    <a:gd name="connsiteY45-5894" fmla="*/ 5219700 h 6565900"/>
                    <a:gd name="connsiteX46-5895" fmla="*/ 7275140 w 8087940"/>
                    <a:gd name="connsiteY46-5896" fmla="*/ 6096000 h 6565900"/>
                    <a:gd name="connsiteX47-5897" fmla="*/ 6932240 w 8087940"/>
                    <a:gd name="connsiteY47-5898" fmla="*/ 5816600 h 6565900"/>
                    <a:gd name="connsiteX48-5899" fmla="*/ 6690940 w 8087940"/>
                    <a:gd name="connsiteY48-5900" fmla="*/ 5524500 h 6565900"/>
                    <a:gd name="connsiteX49-5901" fmla="*/ 6640140 w 8087940"/>
                    <a:gd name="connsiteY49-5902" fmla="*/ 5981700 h 6565900"/>
                    <a:gd name="connsiteX50-5903" fmla="*/ 6449640 w 8087940"/>
                    <a:gd name="connsiteY50-5904" fmla="*/ 6565900 h 6565900"/>
                    <a:gd name="connsiteX51-5905" fmla="*/ 6487740 w 8087940"/>
                    <a:gd name="connsiteY51-5906" fmla="*/ 5981700 h 6565900"/>
                    <a:gd name="connsiteX52-5907" fmla="*/ 6436940 w 8087940"/>
                    <a:gd name="connsiteY52-5908" fmla="*/ 5676900 h 6565900"/>
                    <a:gd name="connsiteX53-5909" fmla="*/ 6233740 w 8087940"/>
                    <a:gd name="connsiteY53-5910" fmla="*/ 6146800 h 6565900"/>
                    <a:gd name="connsiteX54-5911" fmla="*/ 5725740 w 8087940"/>
                    <a:gd name="connsiteY54-5912" fmla="*/ 6540500 h 6565900"/>
                    <a:gd name="connsiteX55-5913" fmla="*/ 5928940 w 8087940"/>
                    <a:gd name="connsiteY55-5914" fmla="*/ 6223000 h 6565900"/>
                    <a:gd name="connsiteX56-5915" fmla="*/ 5979740 w 8087940"/>
                    <a:gd name="connsiteY56-5916" fmla="*/ 5867400 h 6565900"/>
                    <a:gd name="connsiteX57-5917" fmla="*/ 6094040 w 8087940"/>
                    <a:gd name="connsiteY57-5918" fmla="*/ 5486400 h 6565900"/>
                    <a:gd name="connsiteX58-5919" fmla="*/ 5916240 w 8087940"/>
                    <a:gd name="connsiteY58-5920" fmla="*/ 5727700 h 6565900"/>
                    <a:gd name="connsiteX59-5921" fmla="*/ 5713040 w 8087940"/>
                    <a:gd name="connsiteY59-5922" fmla="*/ 5842000 h 6565900"/>
                    <a:gd name="connsiteX60-5923" fmla="*/ 6017840 w 8087940"/>
                    <a:gd name="connsiteY60-5924" fmla="*/ 5461000 h 6565900"/>
                    <a:gd name="connsiteX61-5925" fmla="*/ 6144840 w 8087940"/>
                    <a:gd name="connsiteY61-5926" fmla="*/ 4381500 h 6565900"/>
                    <a:gd name="connsiteX62-5927" fmla="*/ 6055940 w 8087940"/>
                    <a:gd name="connsiteY62-5928" fmla="*/ 3949700 h 6565900"/>
                    <a:gd name="connsiteX63-5929" fmla="*/ 5865440 w 8087940"/>
                    <a:gd name="connsiteY63-5930" fmla="*/ 4318000 h 6565900"/>
                    <a:gd name="connsiteX64-5931" fmla="*/ 5751140 w 8087940"/>
                    <a:gd name="connsiteY64-5932" fmla="*/ 4419600 h 6565900"/>
                    <a:gd name="connsiteX65-5933" fmla="*/ 5801940 w 8087940"/>
                    <a:gd name="connsiteY65-5934" fmla="*/ 3759200 h 6565900"/>
                    <a:gd name="connsiteX66-5935" fmla="*/ 5789240 w 8087940"/>
                    <a:gd name="connsiteY66-5936" fmla="*/ 3327400 h 6565900"/>
                    <a:gd name="connsiteX67-5937" fmla="*/ 5433640 w 8087940"/>
                    <a:gd name="connsiteY67-5938" fmla="*/ 3200400 h 6565900"/>
                    <a:gd name="connsiteX68-5939" fmla="*/ 5039940 w 8087940"/>
                    <a:gd name="connsiteY68-5940" fmla="*/ 3213100 h 6565900"/>
                    <a:gd name="connsiteX69-5941" fmla="*/ 4976440 w 8087940"/>
                    <a:gd name="connsiteY69-5942" fmla="*/ 3860800 h 6565900"/>
                    <a:gd name="connsiteX70-5943" fmla="*/ 5116140 w 8087940"/>
                    <a:gd name="connsiteY70-5944" fmla="*/ 4546600 h 6565900"/>
                    <a:gd name="connsiteX71-5945" fmla="*/ 4785940 w 8087940"/>
                    <a:gd name="connsiteY71-5946" fmla="*/ 3987800 h 6565900"/>
                    <a:gd name="connsiteX72-5947" fmla="*/ 4697040 w 8087940"/>
                    <a:gd name="connsiteY72-5948" fmla="*/ 3670300 h 6565900"/>
                    <a:gd name="connsiteX73-5949" fmla="*/ 4138240 w 8087940"/>
                    <a:gd name="connsiteY73-5950" fmla="*/ 4533900 h 6565900"/>
                    <a:gd name="connsiteX74-5951" fmla="*/ 3642940 w 8087940"/>
                    <a:gd name="connsiteY74-5952" fmla="*/ 5105400 h 6565900"/>
                    <a:gd name="connsiteX75-5953" fmla="*/ 4150940 w 8087940"/>
                    <a:gd name="connsiteY75-5954" fmla="*/ 4000500 h 6565900"/>
                    <a:gd name="connsiteX76-5955" fmla="*/ 4277940 w 8087940"/>
                    <a:gd name="connsiteY76-5956" fmla="*/ 3378200 h 6565900"/>
                    <a:gd name="connsiteX77-5957" fmla="*/ 3452440 w 8087940"/>
                    <a:gd name="connsiteY77-5958" fmla="*/ 4152900 h 6565900"/>
                    <a:gd name="connsiteX78-5959" fmla="*/ 1368152 w 8087940"/>
                    <a:gd name="connsiteY78-5960" fmla="*/ 4284340 h 6565900"/>
                    <a:gd name="connsiteX79-5961" fmla="*/ 1440160 w 8087940"/>
                    <a:gd name="connsiteY79-5962" fmla="*/ 3780284 h 6565900"/>
                    <a:gd name="connsiteX80-5963" fmla="*/ 720080 w 8087940"/>
                    <a:gd name="connsiteY80-5964" fmla="*/ 4932412 h 6565900"/>
                    <a:gd name="connsiteX81-5965" fmla="*/ 936104 w 8087940"/>
                    <a:gd name="connsiteY81-5966" fmla="*/ 3492252 h 6565900"/>
                    <a:gd name="connsiteX0-5967" fmla="*/ 936104 w 8087940"/>
                    <a:gd name="connsiteY0-5968" fmla="*/ 3492252 h 6565900"/>
                    <a:gd name="connsiteX1-5969" fmla="*/ 0 w 8087940"/>
                    <a:gd name="connsiteY1-5970" fmla="*/ 4068316 h 6565900"/>
                    <a:gd name="connsiteX2-5971" fmla="*/ 252040 w 8087940"/>
                    <a:gd name="connsiteY2-5972" fmla="*/ 3594100 h 6565900"/>
                    <a:gd name="connsiteX3-5973" fmla="*/ 493340 w 8087940"/>
                    <a:gd name="connsiteY3-5974" fmla="*/ 2857500 h 6565900"/>
                    <a:gd name="connsiteX4-5975" fmla="*/ 899740 w 8087940"/>
                    <a:gd name="connsiteY4-5976" fmla="*/ 2260600 h 6565900"/>
                    <a:gd name="connsiteX5-5977" fmla="*/ 1356940 w 8087940"/>
                    <a:gd name="connsiteY5-5978" fmla="*/ 1955800 h 6565900"/>
                    <a:gd name="connsiteX6-5979" fmla="*/ 1369640 w 8087940"/>
                    <a:gd name="connsiteY6-5980" fmla="*/ 1562100 h 6565900"/>
                    <a:gd name="connsiteX7-5981" fmla="*/ 1636340 w 8087940"/>
                    <a:gd name="connsiteY7-5982" fmla="*/ 889000 h 6565900"/>
                    <a:gd name="connsiteX8-5983" fmla="*/ 1547440 w 8087940"/>
                    <a:gd name="connsiteY8-5984" fmla="*/ 1295400 h 6565900"/>
                    <a:gd name="connsiteX9-5985" fmla="*/ 1572840 w 8087940"/>
                    <a:gd name="connsiteY9-5986" fmla="*/ 1638300 h 6565900"/>
                    <a:gd name="connsiteX10-5987" fmla="*/ 1763340 w 8087940"/>
                    <a:gd name="connsiteY10-5988" fmla="*/ 1066800 h 6565900"/>
                    <a:gd name="connsiteX11-5989" fmla="*/ 2220540 w 8087940"/>
                    <a:gd name="connsiteY11-5990" fmla="*/ 520700 h 6565900"/>
                    <a:gd name="connsiteX12-5991" fmla="*/ 2017340 w 8087940"/>
                    <a:gd name="connsiteY12-5992" fmla="*/ 914400 h 6565900"/>
                    <a:gd name="connsiteX13-5993" fmla="*/ 1903040 w 8087940"/>
                    <a:gd name="connsiteY13-5994" fmla="*/ 1435100 h 6565900"/>
                    <a:gd name="connsiteX14-5995" fmla="*/ 2347540 w 8087940"/>
                    <a:gd name="connsiteY14-5996" fmla="*/ 711200 h 6565900"/>
                    <a:gd name="connsiteX15-5997" fmla="*/ 3173040 w 8087940"/>
                    <a:gd name="connsiteY15-5998" fmla="*/ 381000 h 6565900"/>
                    <a:gd name="connsiteX16-5999" fmla="*/ 4176340 w 8087940"/>
                    <a:gd name="connsiteY16-6000" fmla="*/ 228600 h 6565900"/>
                    <a:gd name="connsiteX17-6001" fmla="*/ 5166940 w 8087940"/>
                    <a:gd name="connsiteY17-6002" fmla="*/ 0 h 6565900"/>
                    <a:gd name="connsiteX18-6003" fmla="*/ 4595440 w 8087940"/>
                    <a:gd name="connsiteY18-6004" fmla="*/ 317500 h 6565900"/>
                    <a:gd name="connsiteX19-6005" fmla="*/ 3554040 w 8087940"/>
                    <a:gd name="connsiteY19-6006" fmla="*/ 838200 h 6565900"/>
                    <a:gd name="connsiteX20-6007" fmla="*/ 4366840 w 8087940"/>
                    <a:gd name="connsiteY20-6008" fmla="*/ 736600 h 6565900"/>
                    <a:gd name="connsiteX21-6009" fmla="*/ 5471740 w 8087940"/>
                    <a:gd name="connsiteY21-6010" fmla="*/ 901700 h 6565900"/>
                    <a:gd name="connsiteX22-6011" fmla="*/ 6386140 w 8087940"/>
                    <a:gd name="connsiteY22-6012" fmla="*/ 901700 h 6565900"/>
                    <a:gd name="connsiteX23-6013" fmla="*/ 6983040 w 8087940"/>
                    <a:gd name="connsiteY23-6014" fmla="*/ 736600 h 6565900"/>
                    <a:gd name="connsiteX24-6015" fmla="*/ 6157540 w 8087940"/>
                    <a:gd name="connsiteY24-6016" fmla="*/ 1066800 h 6565900"/>
                    <a:gd name="connsiteX25-6017" fmla="*/ 5154240 w 8087940"/>
                    <a:gd name="connsiteY25-6018" fmla="*/ 1130300 h 6565900"/>
                    <a:gd name="connsiteX26-6019" fmla="*/ 5954340 w 8087940"/>
                    <a:gd name="connsiteY26-6020" fmla="*/ 1358900 h 6565900"/>
                    <a:gd name="connsiteX27-6021" fmla="*/ 6563940 w 8087940"/>
                    <a:gd name="connsiteY27-6022" fmla="*/ 1689100 h 6565900"/>
                    <a:gd name="connsiteX28-6023" fmla="*/ 7224340 w 8087940"/>
                    <a:gd name="connsiteY28-6024" fmla="*/ 1943100 h 6565900"/>
                    <a:gd name="connsiteX29-6025" fmla="*/ 8087940 w 8087940"/>
                    <a:gd name="connsiteY29-6026" fmla="*/ 2044700 h 6565900"/>
                    <a:gd name="connsiteX30-6027" fmla="*/ 7351340 w 8087940"/>
                    <a:gd name="connsiteY30-6028" fmla="*/ 2159000 h 6565900"/>
                    <a:gd name="connsiteX31-6029" fmla="*/ 6767140 w 8087940"/>
                    <a:gd name="connsiteY31-6030" fmla="*/ 2120900 h 6565900"/>
                    <a:gd name="connsiteX32-6031" fmla="*/ 7160840 w 8087940"/>
                    <a:gd name="connsiteY32-6032" fmla="*/ 2425700 h 6565900"/>
                    <a:gd name="connsiteX33-6033" fmla="*/ 7783140 w 8087940"/>
                    <a:gd name="connsiteY33-6034" fmla="*/ 3200400 h 6565900"/>
                    <a:gd name="connsiteX34-6035" fmla="*/ 8075240 w 8087940"/>
                    <a:gd name="connsiteY34-6036" fmla="*/ 4127500 h 6565900"/>
                    <a:gd name="connsiteX35-6037" fmla="*/ 7897440 w 8087940"/>
                    <a:gd name="connsiteY35-6038" fmla="*/ 3746500 h 6565900"/>
                    <a:gd name="connsiteX36-6039" fmla="*/ 7376740 w 8087940"/>
                    <a:gd name="connsiteY36-6040" fmla="*/ 3213100 h 6565900"/>
                    <a:gd name="connsiteX37-6041" fmla="*/ 6970340 w 8087940"/>
                    <a:gd name="connsiteY37-6042" fmla="*/ 3022600 h 6565900"/>
                    <a:gd name="connsiteX38-6043" fmla="*/ 7275140 w 8087940"/>
                    <a:gd name="connsiteY38-6044" fmla="*/ 3594100 h 6565900"/>
                    <a:gd name="connsiteX39-6045" fmla="*/ 7465640 w 8087940"/>
                    <a:gd name="connsiteY39-6046" fmla="*/ 4216400 h 6565900"/>
                    <a:gd name="connsiteX40-6047" fmla="*/ 7376740 w 8087940"/>
                    <a:gd name="connsiteY40-6048" fmla="*/ 5321300 h 6565900"/>
                    <a:gd name="connsiteX41-6049" fmla="*/ 7224340 w 8087940"/>
                    <a:gd name="connsiteY41-6050" fmla="*/ 4521200 h 6565900"/>
                    <a:gd name="connsiteX42-6051" fmla="*/ 6830640 w 8087940"/>
                    <a:gd name="connsiteY42-6052" fmla="*/ 3784600 h 6565900"/>
                    <a:gd name="connsiteX43-6053" fmla="*/ 6754440 w 8087940"/>
                    <a:gd name="connsiteY43-6054" fmla="*/ 3962400 h 6565900"/>
                    <a:gd name="connsiteX44-6055" fmla="*/ 6741740 w 8087940"/>
                    <a:gd name="connsiteY44-6056" fmla="*/ 4648200 h 6565900"/>
                    <a:gd name="connsiteX45-6057" fmla="*/ 6856040 w 8087940"/>
                    <a:gd name="connsiteY45-6058" fmla="*/ 5219700 h 6565900"/>
                    <a:gd name="connsiteX46-6059" fmla="*/ 7275140 w 8087940"/>
                    <a:gd name="connsiteY46-6060" fmla="*/ 6096000 h 6565900"/>
                    <a:gd name="connsiteX47-6061" fmla="*/ 6932240 w 8087940"/>
                    <a:gd name="connsiteY47-6062" fmla="*/ 5816600 h 6565900"/>
                    <a:gd name="connsiteX48-6063" fmla="*/ 6690940 w 8087940"/>
                    <a:gd name="connsiteY48-6064" fmla="*/ 5524500 h 6565900"/>
                    <a:gd name="connsiteX49-6065" fmla="*/ 6640140 w 8087940"/>
                    <a:gd name="connsiteY49-6066" fmla="*/ 5981700 h 6565900"/>
                    <a:gd name="connsiteX50-6067" fmla="*/ 6449640 w 8087940"/>
                    <a:gd name="connsiteY50-6068" fmla="*/ 6565900 h 6565900"/>
                    <a:gd name="connsiteX51-6069" fmla="*/ 6487740 w 8087940"/>
                    <a:gd name="connsiteY51-6070" fmla="*/ 5981700 h 6565900"/>
                    <a:gd name="connsiteX52-6071" fmla="*/ 6436940 w 8087940"/>
                    <a:gd name="connsiteY52-6072" fmla="*/ 5676900 h 6565900"/>
                    <a:gd name="connsiteX53-6073" fmla="*/ 6233740 w 8087940"/>
                    <a:gd name="connsiteY53-6074" fmla="*/ 6146800 h 6565900"/>
                    <a:gd name="connsiteX54-6075" fmla="*/ 5725740 w 8087940"/>
                    <a:gd name="connsiteY54-6076" fmla="*/ 6540500 h 6565900"/>
                    <a:gd name="connsiteX55-6077" fmla="*/ 5928940 w 8087940"/>
                    <a:gd name="connsiteY55-6078" fmla="*/ 6223000 h 6565900"/>
                    <a:gd name="connsiteX56-6079" fmla="*/ 5979740 w 8087940"/>
                    <a:gd name="connsiteY56-6080" fmla="*/ 5867400 h 6565900"/>
                    <a:gd name="connsiteX57-6081" fmla="*/ 6094040 w 8087940"/>
                    <a:gd name="connsiteY57-6082" fmla="*/ 5486400 h 6565900"/>
                    <a:gd name="connsiteX58-6083" fmla="*/ 5916240 w 8087940"/>
                    <a:gd name="connsiteY58-6084" fmla="*/ 5727700 h 6565900"/>
                    <a:gd name="connsiteX59-6085" fmla="*/ 5713040 w 8087940"/>
                    <a:gd name="connsiteY59-6086" fmla="*/ 5842000 h 6565900"/>
                    <a:gd name="connsiteX60-6087" fmla="*/ 6017840 w 8087940"/>
                    <a:gd name="connsiteY60-6088" fmla="*/ 5461000 h 6565900"/>
                    <a:gd name="connsiteX61-6089" fmla="*/ 6144840 w 8087940"/>
                    <a:gd name="connsiteY61-6090" fmla="*/ 4381500 h 6565900"/>
                    <a:gd name="connsiteX62-6091" fmla="*/ 6055940 w 8087940"/>
                    <a:gd name="connsiteY62-6092" fmla="*/ 3949700 h 6565900"/>
                    <a:gd name="connsiteX63-6093" fmla="*/ 5865440 w 8087940"/>
                    <a:gd name="connsiteY63-6094" fmla="*/ 4318000 h 6565900"/>
                    <a:gd name="connsiteX64-6095" fmla="*/ 5751140 w 8087940"/>
                    <a:gd name="connsiteY64-6096" fmla="*/ 4419600 h 6565900"/>
                    <a:gd name="connsiteX65-6097" fmla="*/ 5801940 w 8087940"/>
                    <a:gd name="connsiteY65-6098" fmla="*/ 3759200 h 6565900"/>
                    <a:gd name="connsiteX66-6099" fmla="*/ 5789240 w 8087940"/>
                    <a:gd name="connsiteY66-6100" fmla="*/ 3327400 h 6565900"/>
                    <a:gd name="connsiteX67-6101" fmla="*/ 5433640 w 8087940"/>
                    <a:gd name="connsiteY67-6102" fmla="*/ 3200400 h 6565900"/>
                    <a:gd name="connsiteX68-6103" fmla="*/ 5039940 w 8087940"/>
                    <a:gd name="connsiteY68-6104" fmla="*/ 3213100 h 6565900"/>
                    <a:gd name="connsiteX69-6105" fmla="*/ 4976440 w 8087940"/>
                    <a:gd name="connsiteY69-6106" fmla="*/ 3860800 h 6565900"/>
                    <a:gd name="connsiteX70-6107" fmla="*/ 5116140 w 8087940"/>
                    <a:gd name="connsiteY70-6108" fmla="*/ 4546600 h 6565900"/>
                    <a:gd name="connsiteX71-6109" fmla="*/ 4785940 w 8087940"/>
                    <a:gd name="connsiteY71-6110" fmla="*/ 3987800 h 6565900"/>
                    <a:gd name="connsiteX72-6111" fmla="*/ 4697040 w 8087940"/>
                    <a:gd name="connsiteY72-6112" fmla="*/ 3670300 h 6565900"/>
                    <a:gd name="connsiteX73-6113" fmla="*/ 4138240 w 8087940"/>
                    <a:gd name="connsiteY73-6114" fmla="*/ 4533900 h 6565900"/>
                    <a:gd name="connsiteX74-6115" fmla="*/ 3642940 w 8087940"/>
                    <a:gd name="connsiteY74-6116" fmla="*/ 5105400 h 6565900"/>
                    <a:gd name="connsiteX75-6117" fmla="*/ 4150940 w 8087940"/>
                    <a:gd name="connsiteY75-6118" fmla="*/ 4000500 h 6565900"/>
                    <a:gd name="connsiteX76-6119" fmla="*/ 4277940 w 8087940"/>
                    <a:gd name="connsiteY76-6120" fmla="*/ 3378200 h 6565900"/>
                    <a:gd name="connsiteX77-6121" fmla="*/ 3452440 w 8087940"/>
                    <a:gd name="connsiteY77-6122" fmla="*/ 4152900 h 6565900"/>
                    <a:gd name="connsiteX78-6123" fmla="*/ 1368152 w 8087940"/>
                    <a:gd name="connsiteY78-6124" fmla="*/ 4284340 h 6565900"/>
                    <a:gd name="connsiteX79-6125" fmla="*/ 1440160 w 8087940"/>
                    <a:gd name="connsiteY79-6126" fmla="*/ 3780284 h 6565900"/>
                    <a:gd name="connsiteX80-6127" fmla="*/ 720080 w 8087940"/>
                    <a:gd name="connsiteY80-6128" fmla="*/ 4932412 h 6565900"/>
                    <a:gd name="connsiteX81-6129" fmla="*/ 936104 w 8087940"/>
                    <a:gd name="connsiteY81-6130" fmla="*/ 3492252 h 6565900"/>
                    <a:gd name="connsiteX0-6131" fmla="*/ 936104 w 8087940"/>
                    <a:gd name="connsiteY0-6132" fmla="*/ 3492252 h 6565900"/>
                    <a:gd name="connsiteX1-6133" fmla="*/ 0 w 8087940"/>
                    <a:gd name="connsiteY1-6134" fmla="*/ 4068316 h 6565900"/>
                    <a:gd name="connsiteX2-6135" fmla="*/ 252040 w 8087940"/>
                    <a:gd name="connsiteY2-6136" fmla="*/ 3594100 h 6565900"/>
                    <a:gd name="connsiteX3-6137" fmla="*/ 493340 w 8087940"/>
                    <a:gd name="connsiteY3-6138" fmla="*/ 2857500 h 6565900"/>
                    <a:gd name="connsiteX4-6139" fmla="*/ 899740 w 8087940"/>
                    <a:gd name="connsiteY4-6140" fmla="*/ 2260600 h 6565900"/>
                    <a:gd name="connsiteX5-6141" fmla="*/ 1356940 w 8087940"/>
                    <a:gd name="connsiteY5-6142" fmla="*/ 1955800 h 6565900"/>
                    <a:gd name="connsiteX6-6143" fmla="*/ 1369640 w 8087940"/>
                    <a:gd name="connsiteY6-6144" fmla="*/ 1562100 h 6565900"/>
                    <a:gd name="connsiteX7-6145" fmla="*/ 1636340 w 8087940"/>
                    <a:gd name="connsiteY7-6146" fmla="*/ 889000 h 6565900"/>
                    <a:gd name="connsiteX8-6147" fmla="*/ 1547440 w 8087940"/>
                    <a:gd name="connsiteY8-6148" fmla="*/ 1295400 h 6565900"/>
                    <a:gd name="connsiteX9-6149" fmla="*/ 1572840 w 8087940"/>
                    <a:gd name="connsiteY9-6150" fmla="*/ 1638300 h 6565900"/>
                    <a:gd name="connsiteX10-6151" fmla="*/ 1763340 w 8087940"/>
                    <a:gd name="connsiteY10-6152" fmla="*/ 1066800 h 6565900"/>
                    <a:gd name="connsiteX11-6153" fmla="*/ 2220540 w 8087940"/>
                    <a:gd name="connsiteY11-6154" fmla="*/ 520700 h 6565900"/>
                    <a:gd name="connsiteX12-6155" fmla="*/ 2017340 w 8087940"/>
                    <a:gd name="connsiteY12-6156" fmla="*/ 914400 h 6565900"/>
                    <a:gd name="connsiteX13-6157" fmla="*/ 1903040 w 8087940"/>
                    <a:gd name="connsiteY13-6158" fmla="*/ 1435100 h 6565900"/>
                    <a:gd name="connsiteX14-6159" fmla="*/ 2347540 w 8087940"/>
                    <a:gd name="connsiteY14-6160" fmla="*/ 711200 h 6565900"/>
                    <a:gd name="connsiteX15-6161" fmla="*/ 3173040 w 8087940"/>
                    <a:gd name="connsiteY15-6162" fmla="*/ 381000 h 6565900"/>
                    <a:gd name="connsiteX16-6163" fmla="*/ 4176340 w 8087940"/>
                    <a:gd name="connsiteY16-6164" fmla="*/ 228600 h 6565900"/>
                    <a:gd name="connsiteX17-6165" fmla="*/ 5166940 w 8087940"/>
                    <a:gd name="connsiteY17-6166" fmla="*/ 0 h 6565900"/>
                    <a:gd name="connsiteX18-6167" fmla="*/ 4595440 w 8087940"/>
                    <a:gd name="connsiteY18-6168" fmla="*/ 317500 h 6565900"/>
                    <a:gd name="connsiteX19-6169" fmla="*/ 3554040 w 8087940"/>
                    <a:gd name="connsiteY19-6170" fmla="*/ 838200 h 6565900"/>
                    <a:gd name="connsiteX20-6171" fmla="*/ 4366840 w 8087940"/>
                    <a:gd name="connsiteY20-6172" fmla="*/ 736600 h 6565900"/>
                    <a:gd name="connsiteX21-6173" fmla="*/ 5471740 w 8087940"/>
                    <a:gd name="connsiteY21-6174" fmla="*/ 901700 h 6565900"/>
                    <a:gd name="connsiteX22-6175" fmla="*/ 6386140 w 8087940"/>
                    <a:gd name="connsiteY22-6176" fmla="*/ 901700 h 6565900"/>
                    <a:gd name="connsiteX23-6177" fmla="*/ 6983040 w 8087940"/>
                    <a:gd name="connsiteY23-6178" fmla="*/ 736600 h 6565900"/>
                    <a:gd name="connsiteX24-6179" fmla="*/ 6157540 w 8087940"/>
                    <a:gd name="connsiteY24-6180" fmla="*/ 1066800 h 6565900"/>
                    <a:gd name="connsiteX25-6181" fmla="*/ 5154240 w 8087940"/>
                    <a:gd name="connsiteY25-6182" fmla="*/ 1130300 h 6565900"/>
                    <a:gd name="connsiteX26-6183" fmla="*/ 5954340 w 8087940"/>
                    <a:gd name="connsiteY26-6184" fmla="*/ 1358900 h 6565900"/>
                    <a:gd name="connsiteX27-6185" fmla="*/ 6563940 w 8087940"/>
                    <a:gd name="connsiteY27-6186" fmla="*/ 1689100 h 6565900"/>
                    <a:gd name="connsiteX28-6187" fmla="*/ 7224340 w 8087940"/>
                    <a:gd name="connsiteY28-6188" fmla="*/ 1943100 h 6565900"/>
                    <a:gd name="connsiteX29-6189" fmla="*/ 8087940 w 8087940"/>
                    <a:gd name="connsiteY29-6190" fmla="*/ 2044700 h 6565900"/>
                    <a:gd name="connsiteX30-6191" fmla="*/ 7351340 w 8087940"/>
                    <a:gd name="connsiteY30-6192" fmla="*/ 2159000 h 6565900"/>
                    <a:gd name="connsiteX31-6193" fmla="*/ 6767140 w 8087940"/>
                    <a:gd name="connsiteY31-6194" fmla="*/ 2120900 h 6565900"/>
                    <a:gd name="connsiteX32-6195" fmla="*/ 7160840 w 8087940"/>
                    <a:gd name="connsiteY32-6196" fmla="*/ 2425700 h 6565900"/>
                    <a:gd name="connsiteX33-6197" fmla="*/ 7783140 w 8087940"/>
                    <a:gd name="connsiteY33-6198" fmla="*/ 3200400 h 6565900"/>
                    <a:gd name="connsiteX34-6199" fmla="*/ 8075240 w 8087940"/>
                    <a:gd name="connsiteY34-6200" fmla="*/ 4127500 h 6565900"/>
                    <a:gd name="connsiteX35-6201" fmla="*/ 7897440 w 8087940"/>
                    <a:gd name="connsiteY35-6202" fmla="*/ 3746500 h 6565900"/>
                    <a:gd name="connsiteX36-6203" fmla="*/ 7376740 w 8087940"/>
                    <a:gd name="connsiteY36-6204" fmla="*/ 3213100 h 6565900"/>
                    <a:gd name="connsiteX37-6205" fmla="*/ 6970340 w 8087940"/>
                    <a:gd name="connsiteY37-6206" fmla="*/ 3022600 h 6565900"/>
                    <a:gd name="connsiteX38-6207" fmla="*/ 7275140 w 8087940"/>
                    <a:gd name="connsiteY38-6208" fmla="*/ 3594100 h 6565900"/>
                    <a:gd name="connsiteX39-6209" fmla="*/ 7465640 w 8087940"/>
                    <a:gd name="connsiteY39-6210" fmla="*/ 4216400 h 6565900"/>
                    <a:gd name="connsiteX40-6211" fmla="*/ 7376740 w 8087940"/>
                    <a:gd name="connsiteY40-6212" fmla="*/ 5321300 h 6565900"/>
                    <a:gd name="connsiteX41-6213" fmla="*/ 7224340 w 8087940"/>
                    <a:gd name="connsiteY41-6214" fmla="*/ 4521200 h 6565900"/>
                    <a:gd name="connsiteX42-6215" fmla="*/ 6830640 w 8087940"/>
                    <a:gd name="connsiteY42-6216" fmla="*/ 3784600 h 6565900"/>
                    <a:gd name="connsiteX43-6217" fmla="*/ 6754440 w 8087940"/>
                    <a:gd name="connsiteY43-6218" fmla="*/ 3962400 h 6565900"/>
                    <a:gd name="connsiteX44-6219" fmla="*/ 6741740 w 8087940"/>
                    <a:gd name="connsiteY44-6220" fmla="*/ 4648200 h 6565900"/>
                    <a:gd name="connsiteX45-6221" fmla="*/ 6856040 w 8087940"/>
                    <a:gd name="connsiteY45-6222" fmla="*/ 5219700 h 6565900"/>
                    <a:gd name="connsiteX46-6223" fmla="*/ 7275140 w 8087940"/>
                    <a:gd name="connsiteY46-6224" fmla="*/ 6096000 h 6565900"/>
                    <a:gd name="connsiteX47-6225" fmla="*/ 6932240 w 8087940"/>
                    <a:gd name="connsiteY47-6226" fmla="*/ 5816600 h 6565900"/>
                    <a:gd name="connsiteX48-6227" fmla="*/ 6690940 w 8087940"/>
                    <a:gd name="connsiteY48-6228" fmla="*/ 5524500 h 6565900"/>
                    <a:gd name="connsiteX49-6229" fmla="*/ 6640140 w 8087940"/>
                    <a:gd name="connsiteY49-6230" fmla="*/ 5981700 h 6565900"/>
                    <a:gd name="connsiteX50-6231" fmla="*/ 6449640 w 8087940"/>
                    <a:gd name="connsiteY50-6232" fmla="*/ 6565900 h 6565900"/>
                    <a:gd name="connsiteX51-6233" fmla="*/ 6487740 w 8087940"/>
                    <a:gd name="connsiteY51-6234" fmla="*/ 5981700 h 6565900"/>
                    <a:gd name="connsiteX52-6235" fmla="*/ 6436940 w 8087940"/>
                    <a:gd name="connsiteY52-6236" fmla="*/ 5676900 h 6565900"/>
                    <a:gd name="connsiteX53-6237" fmla="*/ 6233740 w 8087940"/>
                    <a:gd name="connsiteY53-6238" fmla="*/ 6146800 h 6565900"/>
                    <a:gd name="connsiteX54-6239" fmla="*/ 5725740 w 8087940"/>
                    <a:gd name="connsiteY54-6240" fmla="*/ 6540500 h 6565900"/>
                    <a:gd name="connsiteX55-6241" fmla="*/ 5928940 w 8087940"/>
                    <a:gd name="connsiteY55-6242" fmla="*/ 6223000 h 6565900"/>
                    <a:gd name="connsiteX56-6243" fmla="*/ 5979740 w 8087940"/>
                    <a:gd name="connsiteY56-6244" fmla="*/ 5867400 h 6565900"/>
                    <a:gd name="connsiteX57-6245" fmla="*/ 6094040 w 8087940"/>
                    <a:gd name="connsiteY57-6246" fmla="*/ 5486400 h 6565900"/>
                    <a:gd name="connsiteX58-6247" fmla="*/ 5916240 w 8087940"/>
                    <a:gd name="connsiteY58-6248" fmla="*/ 5727700 h 6565900"/>
                    <a:gd name="connsiteX59-6249" fmla="*/ 5713040 w 8087940"/>
                    <a:gd name="connsiteY59-6250" fmla="*/ 5842000 h 6565900"/>
                    <a:gd name="connsiteX60-6251" fmla="*/ 6017840 w 8087940"/>
                    <a:gd name="connsiteY60-6252" fmla="*/ 5461000 h 6565900"/>
                    <a:gd name="connsiteX61-6253" fmla="*/ 6144840 w 8087940"/>
                    <a:gd name="connsiteY61-6254" fmla="*/ 4381500 h 6565900"/>
                    <a:gd name="connsiteX62-6255" fmla="*/ 6055940 w 8087940"/>
                    <a:gd name="connsiteY62-6256" fmla="*/ 3949700 h 6565900"/>
                    <a:gd name="connsiteX63-6257" fmla="*/ 5865440 w 8087940"/>
                    <a:gd name="connsiteY63-6258" fmla="*/ 4318000 h 6565900"/>
                    <a:gd name="connsiteX64-6259" fmla="*/ 5751140 w 8087940"/>
                    <a:gd name="connsiteY64-6260" fmla="*/ 4419600 h 6565900"/>
                    <a:gd name="connsiteX65-6261" fmla="*/ 5801940 w 8087940"/>
                    <a:gd name="connsiteY65-6262" fmla="*/ 3759200 h 6565900"/>
                    <a:gd name="connsiteX66-6263" fmla="*/ 5789240 w 8087940"/>
                    <a:gd name="connsiteY66-6264" fmla="*/ 3327400 h 6565900"/>
                    <a:gd name="connsiteX67-6265" fmla="*/ 5433640 w 8087940"/>
                    <a:gd name="connsiteY67-6266" fmla="*/ 3200400 h 6565900"/>
                    <a:gd name="connsiteX68-6267" fmla="*/ 5039940 w 8087940"/>
                    <a:gd name="connsiteY68-6268" fmla="*/ 3213100 h 6565900"/>
                    <a:gd name="connsiteX69-6269" fmla="*/ 4976440 w 8087940"/>
                    <a:gd name="connsiteY69-6270" fmla="*/ 3860800 h 6565900"/>
                    <a:gd name="connsiteX70-6271" fmla="*/ 5116140 w 8087940"/>
                    <a:gd name="connsiteY70-6272" fmla="*/ 4546600 h 6565900"/>
                    <a:gd name="connsiteX71-6273" fmla="*/ 4785940 w 8087940"/>
                    <a:gd name="connsiteY71-6274" fmla="*/ 3987800 h 6565900"/>
                    <a:gd name="connsiteX72-6275" fmla="*/ 4697040 w 8087940"/>
                    <a:gd name="connsiteY72-6276" fmla="*/ 3670300 h 6565900"/>
                    <a:gd name="connsiteX73-6277" fmla="*/ 4138240 w 8087940"/>
                    <a:gd name="connsiteY73-6278" fmla="*/ 4533900 h 6565900"/>
                    <a:gd name="connsiteX74-6279" fmla="*/ 3642940 w 8087940"/>
                    <a:gd name="connsiteY74-6280" fmla="*/ 5105400 h 6565900"/>
                    <a:gd name="connsiteX75-6281" fmla="*/ 4150940 w 8087940"/>
                    <a:gd name="connsiteY75-6282" fmla="*/ 4000500 h 6565900"/>
                    <a:gd name="connsiteX76-6283" fmla="*/ 4277940 w 8087940"/>
                    <a:gd name="connsiteY76-6284" fmla="*/ 3378200 h 6565900"/>
                    <a:gd name="connsiteX77-6285" fmla="*/ 3452440 w 8087940"/>
                    <a:gd name="connsiteY77-6286" fmla="*/ 4152900 h 6565900"/>
                    <a:gd name="connsiteX78-6287" fmla="*/ 1368152 w 8087940"/>
                    <a:gd name="connsiteY78-6288" fmla="*/ 4284340 h 6565900"/>
                    <a:gd name="connsiteX79-6289" fmla="*/ 1440160 w 8087940"/>
                    <a:gd name="connsiteY79-6290" fmla="*/ 3780284 h 6565900"/>
                    <a:gd name="connsiteX80-6291" fmla="*/ 720080 w 8087940"/>
                    <a:gd name="connsiteY80-6292" fmla="*/ 4932412 h 6565900"/>
                    <a:gd name="connsiteX81-6293" fmla="*/ 936104 w 8087940"/>
                    <a:gd name="connsiteY81-6294" fmla="*/ 3492252 h 6565900"/>
                    <a:gd name="connsiteX0-6295" fmla="*/ 936104 w 8087940"/>
                    <a:gd name="connsiteY0-6296" fmla="*/ 3492252 h 6565900"/>
                    <a:gd name="connsiteX1-6297" fmla="*/ 0 w 8087940"/>
                    <a:gd name="connsiteY1-6298" fmla="*/ 4068316 h 6565900"/>
                    <a:gd name="connsiteX2-6299" fmla="*/ 252040 w 8087940"/>
                    <a:gd name="connsiteY2-6300" fmla="*/ 3594100 h 6565900"/>
                    <a:gd name="connsiteX3-6301" fmla="*/ 493340 w 8087940"/>
                    <a:gd name="connsiteY3-6302" fmla="*/ 2857500 h 6565900"/>
                    <a:gd name="connsiteX4-6303" fmla="*/ 899740 w 8087940"/>
                    <a:gd name="connsiteY4-6304" fmla="*/ 2260600 h 6565900"/>
                    <a:gd name="connsiteX5-6305" fmla="*/ 1356940 w 8087940"/>
                    <a:gd name="connsiteY5-6306" fmla="*/ 1955800 h 6565900"/>
                    <a:gd name="connsiteX6-6307" fmla="*/ 1369640 w 8087940"/>
                    <a:gd name="connsiteY6-6308" fmla="*/ 1562100 h 6565900"/>
                    <a:gd name="connsiteX7-6309" fmla="*/ 1636340 w 8087940"/>
                    <a:gd name="connsiteY7-6310" fmla="*/ 889000 h 6565900"/>
                    <a:gd name="connsiteX8-6311" fmla="*/ 1547440 w 8087940"/>
                    <a:gd name="connsiteY8-6312" fmla="*/ 1295400 h 6565900"/>
                    <a:gd name="connsiteX9-6313" fmla="*/ 1572840 w 8087940"/>
                    <a:gd name="connsiteY9-6314" fmla="*/ 1638300 h 6565900"/>
                    <a:gd name="connsiteX10-6315" fmla="*/ 1763340 w 8087940"/>
                    <a:gd name="connsiteY10-6316" fmla="*/ 1066800 h 6565900"/>
                    <a:gd name="connsiteX11-6317" fmla="*/ 2220540 w 8087940"/>
                    <a:gd name="connsiteY11-6318" fmla="*/ 520700 h 6565900"/>
                    <a:gd name="connsiteX12-6319" fmla="*/ 2017340 w 8087940"/>
                    <a:gd name="connsiteY12-6320" fmla="*/ 914400 h 6565900"/>
                    <a:gd name="connsiteX13-6321" fmla="*/ 1903040 w 8087940"/>
                    <a:gd name="connsiteY13-6322" fmla="*/ 1435100 h 6565900"/>
                    <a:gd name="connsiteX14-6323" fmla="*/ 2347540 w 8087940"/>
                    <a:gd name="connsiteY14-6324" fmla="*/ 711200 h 6565900"/>
                    <a:gd name="connsiteX15-6325" fmla="*/ 3173040 w 8087940"/>
                    <a:gd name="connsiteY15-6326" fmla="*/ 381000 h 6565900"/>
                    <a:gd name="connsiteX16-6327" fmla="*/ 4176340 w 8087940"/>
                    <a:gd name="connsiteY16-6328" fmla="*/ 228600 h 6565900"/>
                    <a:gd name="connsiteX17-6329" fmla="*/ 5166940 w 8087940"/>
                    <a:gd name="connsiteY17-6330" fmla="*/ 0 h 6565900"/>
                    <a:gd name="connsiteX18-6331" fmla="*/ 4595440 w 8087940"/>
                    <a:gd name="connsiteY18-6332" fmla="*/ 317500 h 6565900"/>
                    <a:gd name="connsiteX19-6333" fmla="*/ 3554040 w 8087940"/>
                    <a:gd name="connsiteY19-6334" fmla="*/ 838200 h 6565900"/>
                    <a:gd name="connsiteX20-6335" fmla="*/ 4366840 w 8087940"/>
                    <a:gd name="connsiteY20-6336" fmla="*/ 736600 h 6565900"/>
                    <a:gd name="connsiteX21-6337" fmla="*/ 5471740 w 8087940"/>
                    <a:gd name="connsiteY21-6338" fmla="*/ 901700 h 6565900"/>
                    <a:gd name="connsiteX22-6339" fmla="*/ 6386140 w 8087940"/>
                    <a:gd name="connsiteY22-6340" fmla="*/ 901700 h 6565900"/>
                    <a:gd name="connsiteX23-6341" fmla="*/ 6983040 w 8087940"/>
                    <a:gd name="connsiteY23-6342" fmla="*/ 736600 h 6565900"/>
                    <a:gd name="connsiteX24-6343" fmla="*/ 6157540 w 8087940"/>
                    <a:gd name="connsiteY24-6344" fmla="*/ 1066800 h 6565900"/>
                    <a:gd name="connsiteX25-6345" fmla="*/ 5154240 w 8087940"/>
                    <a:gd name="connsiteY25-6346" fmla="*/ 1130300 h 6565900"/>
                    <a:gd name="connsiteX26-6347" fmla="*/ 5954340 w 8087940"/>
                    <a:gd name="connsiteY26-6348" fmla="*/ 1358900 h 6565900"/>
                    <a:gd name="connsiteX27-6349" fmla="*/ 6563940 w 8087940"/>
                    <a:gd name="connsiteY27-6350" fmla="*/ 1689100 h 6565900"/>
                    <a:gd name="connsiteX28-6351" fmla="*/ 7224340 w 8087940"/>
                    <a:gd name="connsiteY28-6352" fmla="*/ 1943100 h 6565900"/>
                    <a:gd name="connsiteX29-6353" fmla="*/ 8087940 w 8087940"/>
                    <a:gd name="connsiteY29-6354" fmla="*/ 2044700 h 6565900"/>
                    <a:gd name="connsiteX30-6355" fmla="*/ 7351340 w 8087940"/>
                    <a:gd name="connsiteY30-6356" fmla="*/ 2159000 h 6565900"/>
                    <a:gd name="connsiteX31-6357" fmla="*/ 6767140 w 8087940"/>
                    <a:gd name="connsiteY31-6358" fmla="*/ 2120900 h 6565900"/>
                    <a:gd name="connsiteX32-6359" fmla="*/ 7160840 w 8087940"/>
                    <a:gd name="connsiteY32-6360" fmla="*/ 2425700 h 6565900"/>
                    <a:gd name="connsiteX33-6361" fmla="*/ 7783140 w 8087940"/>
                    <a:gd name="connsiteY33-6362" fmla="*/ 3200400 h 6565900"/>
                    <a:gd name="connsiteX34-6363" fmla="*/ 8075240 w 8087940"/>
                    <a:gd name="connsiteY34-6364" fmla="*/ 4127500 h 6565900"/>
                    <a:gd name="connsiteX35-6365" fmla="*/ 7897440 w 8087940"/>
                    <a:gd name="connsiteY35-6366" fmla="*/ 3746500 h 6565900"/>
                    <a:gd name="connsiteX36-6367" fmla="*/ 7376740 w 8087940"/>
                    <a:gd name="connsiteY36-6368" fmla="*/ 3213100 h 6565900"/>
                    <a:gd name="connsiteX37-6369" fmla="*/ 6970340 w 8087940"/>
                    <a:gd name="connsiteY37-6370" fmla="*/ 3022600 h 6565900"/>
                    <a:gd name="connsiteX38-6371" fmla="*/ 7275140 w 8087940"/>
                    <a:gd name="connsiteY38-6372" fmla="*/ 3594100 h 6565900"/>
                    <a:gd name="connsiteX39-6373" fmla="*/ 7465640 w 8087940"/>
                    <a:gd name="connsiteY39-6374" fmla="*/ 4216400 h 6565900"/>
                    <a:gd name="connsiteX40-6375" fmla="*/ 7376740 w 8087940"/>
                    <a:gd name="connsiteY40-6376" fmla="*/ 5321300 h 6565900"/>
                    <a:gd name="connsiteX41-6377" fmla="*/ 7224340 w 8087940"/>
                    <a:gd name="connsiteY41-6378" fmla="*/ 4521200 h 6565900"/>
                    <a:gd name="connsiteX42-6379" fmla="*/ 6830640 w 8087940"/>
                    <a:gd name="connsiteY42-6380" fmla="*/ 3784600 h 6565900"/>
                    <a:gd name="connsiteX43-6381" fmla="*/ 6754440 w 8087940"/>
                    <a:gd name="connsiteY43-6382" fmla="*/ 3962400 h 6565900"/>
                    <a:gd name="connsiteX44-6383" fmla="*/ 6741740 w 8087940"/>
                    <a:gd name="connsiteY44-6384" fmla="*/ 4648200 h 6565900"/>
                    <a:gd name="connsiteX45-6385" fmla="*/ 6856040 w 8087940"/>
                    <a:gd name="connsiteY45-6386" fmla="*/ 5219700 h 6565900"/>
                    <a:gd name="connsiteX46-6387" fmla="*/ 7275140 w 8087940"/>
                    <a:gd name="connsiteY46-6388" fmla="*/ 6096000 h 6565900"/>
                    <a:gd name="connsiteX47-6389" fmla="*/ 6932240 w 8087940"/>
                    <a:gd name="connsiteY47-6390" fmla="*/ 5816600 h 6565900"/>
                    <a:gd name="connsiteX48-6391" fmla="*/ 6690940 w 8087940"/>
                    <a:gd name="connsiteY48-6392" fmla="*/ 5524500 h 6565900"/>
                    <a:gd name="connsiteX49-6393" fmla="*/ 6640140 w 8087940"/>
                    <a:gd name="connsiteY49-6394" fmla="*/ 5981700 h 6565900"/>
                    <a:gd name="connsiteX50-6395" fmla="*/ 6449640 w 8087940"/>
                    <a:gd name="connsiteY50-6396" fmla="*/ 6565900 h 6565900"/>
                    <a:gd name="connsiteX51-6397" fmla="*/ 6487740 w 8087940"/>
                    <a:gd name="connsiteY51-6398" fmla="*/ 5981700 h 6565900"/>
                    <a:gd name="connsiteX52-6399" fmla="*/ 6436940 w 8087940"/>
                    <a:gd name="connsiteY52-6400" fmla="*/ 5676900 h 6565900"/>
                    <a:gd name="connsiteX53-6401" fmla="*/ 6233740 w 8087940"/>
                    <a:gd name="connsiteY53-6402" fmla="*/ 6146800 h 6565900"/>
                    <a:gd name="connsiteX54-6403" fmla="*/ 5725740 w 8087940"/>
                    <a:gd name="connsiteY54-6404" fmla="*/ 6540500 h 6565900"/>
                    <a:gd name="connsiteX55-6405" fmla="*/ 5928940 w 8087940"/>
                    <a:gd name="connsiteY55-6406" fmla="*/ 6223000 h 6565900"/>
                    <a:gd name="connsiteX56-6407" fmla="*/ 5979740 w 8087940"/>
                    <a:gd name="connsiteY56-6408" fmla="*/ 5867400 h 6565900"/>
                    <a:gd name="connsiteX57-6409" fmla="*/ 6094040 w 8087940"/>
                    <a:gd name="connsiteY57-6410" fmla="*/ 5486400 h 6565900"/>
                    <a:gd name="connsiteX58-6411" fmla="*/ 5916240 w 8087940"/>
                    <a:gd name="connsiteY58-6412" fmla="*/ 5727700 h 6565900"/>
                    <a:gd name="connsiteX59-6413" fmla="*/ 5713040 w 8087940"/>
                    <a:gd name="connsiteY59-6414" fmla="*/ 5842000 h 6565900"/>
                    <a:gd name="connsiteX60-6415" fmla="*/ 6017840 w 8087940"/>
                    <a:gd name="connsiteY60-6416" fmla="*/ 5461000 h 6565900"/>
                    <a:gd name="connsiteX61-6417" fmla="*/ 6144840 w 8087940"/>
                    <a:gd name="connsiteY61-6418" fmla="*/ 4381500 h 6565900"/>
                    <a:gd name="connsiteX62-6419" fmla="*/ 6055940 w 8087940"/>
                    <a:gd name="connsiteY62-6420" fmla="*/ 3949700 h 6565900"/>
                    <a:gd name="connsiteX63-6421" fmla="*/ 5865440 w 8087940"/>
                    <a:gd name="connsiteY63-6422" fmla="*/ 4318000 h 6565900"/>
                    <a:gd name="connsiteX64-6423" fmla="*/ 5751140 w 8087940"/>
                    <a:gd name="connsiteY64-6424" fmla="*/ 4419600 h 6565900"/>
                    <a:gd name="connsiteX65-6425" fmla="*/ 5801940 w 8087940"/>
                    <a:gd name="connsiteY65-6426" fmla="*/ 3759200 h 6565900"/>
                    <a:gd name="connsiteX66-6427" fmla="*/ 5789240 w 8087940"/>
                    <a:gd name="connsiteY66-6428" fmla="*/ 3327400 h 6565900"/>
                    <a:gd name="connsiteX67-6429" fmla="*/ 5433640 w 8087940"/>
                    <a:gd name="connsiteY67-6430" fmla="*/ 3200400 h 6565900"/>
                    <a:gd name="connsiteX68-6431" fmla="*/ 5039940 w 8087940"/>
                    <a:gd name="connsiteY68-6432" fmla="*/ 3213100 h 6565900"/>
                    <a:gd name="connsiteX69-6433" fmla="*/ 4976440 w 8087940"/>
                    <a:gd name="connsiteY69-6434" fmla="*/ 3860800 h 6565900"/>
                    <a:gd name="connsiteX70-6435" fmla="*/ 5116140 w 8087940"/>
                    <a:gd name="connsiteY70-6436" fmla="*/ 4546600 h 6565900"/>
                    <a:gd name="connsiteX71-6437" fmla="*/ 4785940 w 8087940"/>
                    <a:gd name="connsiteY71-6438" fmla="*/ 3987800 h 6565900"/>
                    <a:gd name="connsiteX72-6439" fmla="*/ 4697040 w 8087940"/>
                    <a:gd name="connsiteY72-6440" fmla="*/ 3670300 h 6565900"/>
                    <a:gd name="connsiteX73-6441" fmla="*/ 4138240 w 8087940"/>
                    <a:gd name="connsiteY73-6442" fmla="*/ 4533900 h 6565900"/>
                    <a:gd name="connsiteX74-6443" fmla="*/ 3642940 w 8087940"/>
                    <a:gd name="connsiteY74-6444" fmla="*/ 5105400 h 6565900"/>
                    <a:gd name="connsiteX75-6445" fmla="*/ 4150940 w 8087940"/>
                    <a:gd name="connsiteY75-6446" fmla="*/ 4000500 h 6565900"/>
                    <a:gd name="connsiteX76-6447" fmla="*/ 4277940 w 8087940"/>
                    <a:gd name="connsiteY76-6448" fmla="*/ 3378200 h 6565900"/>
                    <a:gd name="connsiteX77-6449" fmla="*/ 3452440 w 8087940"/>
                    <a:gd name="connsiteY77-6450" fmla="*/ 4152900 h 6565900"/>
                    <a:gd name="connsiteX78-6451" fmla="*/ 1368152 w 8087940"/>
                    <a:gd name="connsiteY78-6452" fmla="*/ 4284340 h 6565900"/>
                    <a:gd name="connsiteX79-6453" fmla="*/ 1440160 w 8087940"/>
                    <a:gd name="connsiteY79-6454" fmla="*/ 3780284 h 6565900"/>
                    <a:gd name="connsiteX80-6455" fmla="*/ 720080 w 8087940"/>
                    <a:gd name="connsiteY80-6456" fmla="*/ 4932412 h 6565900"/>
                    <a:gd name="connsiteX81-6457" fmla="*/ 936104 w 8087940"/>
                    <a:gd name="connsiteY81-6458" fmla="*/ 3492252 h 6565900"/>
                    <a:gd name="connsiteX0-6459" fmla="*/ 936104 w 8087940"/>
                    <a:gd name="connsiteY0-6460" fmla="*/ 3492252 h 6565900"/>
                    <a:gd name="connsiteX1-6461" fmla="*/ 0 w 8087940"/>
                    <a:gd name="connsiteY1-6462" fmla="*/ 4068316 h 6565900"/>
                    <a:gd name="connsiteX2-6463" fmla="*/ 252040 w 8087940"/>
                    <a:gd name="connsiteY2-6464" fmla="*/ 3594100 h 6565900"/>
                    <a:gd name="connsiteX3-6465" fmla="*/ 493340 w 8087940"/>
                    <a:gd name="connsiteY3-6466" fmla="*/ 2857500 h 6565900"/>
                    <a:gd name="connsiteX4-6467" fmla="*/ 899740 w 8087940"/>
                    <a:gd name="connsiteY4-6468" fmla="*/ 2260600 h 6565900"/>
                    <a:gd name="connsiteX5-6469" fmla="*/ 1356940 w 8087940"/>
                    <a:gd name="connsiteY5-6470" fmla="*/ 1955800 h 6565900"/>
                    <a:gd name="connsiteX6-6471" fmla="*/ 1369640 w 8087940"/>
                    <a:gd name="connsiteY6-6472" fmla="*/ 1562100 h 6565900"/>
                    <a:gd name="connsiteX7-6473" fmla="*/ 1636340 w 8087940"/>
                    <a:gd name="connsiteY7-6474" fmla="*/ 889000 h 6565900"/>
                    <a:gd name="connsiteX8-6475" fmla="*/ 1547440 w 8087940"/>
                    <a:gd name="connsiteY8-6476" fmla="*/ 1295400 h 6565900"/>
                    <a:gd name="connsiteX9-6477" fmla="*/ 1572840 w 8087940"/>
                    <a:gd name="connsiteY9-6478" fmla="*/ 1638300 h 6565900"/>
                    <a:gd name="connsiteX10-6479" fmla="*/ 1763340 w 8087940"/>
                    <a:gd name="connsiteY10-6480" fmla="*/ 1066800 h 6565900"/>
                    <a:gd name="connsiteX11-6481" fmla="*/ 2220540 w 8087940"/>
                    <a:gd name="connsiteY11-6482" fmla="*/ 520700 h 6565900"/>
                    <a:gd name="connsiteX12-6483" fmla="*/ 2017340 w 8087940"/>
                    <a:gd name="connsiteY12-6484" fmla="*/ 914400 h 6565900"/>
                    <a:gd name="connsiteX13-6485" fmla="*/ 1903040 w 8087940"/>
                    <a:gd name="connsiteY13-6486" fmla="*/ 1435100 h 6565900"/>
                    <a:gd name="connsiteX14-6487" fmla="*/ 2347540 w 8087940"/>
                    <a:gd name="connsiteY14-6488" fmla="*/ 711200 h 6565900"/>
                    <a:gd name="connsiteX15-6489" fmla="*/ 3173040 w 8087940"/>
                    <a:gd name="connsiteY15-6490" fmla="*/ 381000 h 6565900"/>
                    <a:gd name="connsiteX16-6491" fmla="*/ 4176340 w 8087940"/>
                    <a:gd name="connsiteY16-6492" fmla="*/ 228600 h 6565900"/>
                    <a:gd name="connsiteX17-6493" fmla="*/ 5166940 w 8087940"/>
                    <a:gd name="connsiteY17-6494" fmla="*/ 0 h 6565900"/>
                    <a:gd name="connsiteX18-6495" fmla="*/ 4595440 w 8087940"/>
                    <a:gd name="connsiteY18-6496" fmla="*/ 317500 h 6565900"/>
                    <a:gd name="connsiteX19-6497" fmla="*/ 3554040 w 8087940"/>
                    <a:gd name="connsiteY19-6498" fmla="*/ 838200 h 6565900"/>
                    <a:gd name="connsiteX20-6499" fmla="*/ 4366840 w 8087940"/>
                    <a:gd name="connsiteY20-6500" fmla="*/ 736600 h 6565900"/>
                    <a:gd name="connsiteX21-6501" fmla="*/ 5471740 w 8087940"/>
                    <a:gd name="connsiteY21-6502" fmla="*/ 901700 h 6565900"/>
                    <a:gd name="connsiteX22-6503" fmla="*/ 6386140 w 8087940"/>
                    <a:gd name="connsiteY22-6504" fmla="*/ 901700 h 6565900"/>
                    <a:gd name="connsiteX23-6505" fmla="*/ 6983040 w 8087940"/>
                    <a:gd name="connsiteY23-6506" fmla="*/ 736600 h 6565900"/>
                    <a:gd name="connsiteX24-6507" fmla="*/ 6157540 w 8087940"/>
                    <a:gd name="connsiteY24-6508" fmla="*/ 1066800 h 6565900"/>
                    <a:gd name="connsiteX25-6509" fmla="*/ 5154240 w 8087940"/>
                    <a:gd name="connsiteY25-6510" fmla="*/ 1130300 h 6565900"/>
                    <a:gd name="connsiteX26-6511" fmla="*/ 5954340 w 8087940"/>
                    <a:gd name="connsiteY26-6512" fmla="*/ 1358900 h 6565900"/>
                    <a:gd name="connsiteX27-6513" fmla="*/ 6563940 w 8087940"/>
                    <a:gd name="connsiteY27-6514" fmla="*/ 1689100 h 6565900"/>
                    <a:gd name="connsiteX28-6515" fmla="*/ 7224340 w 8087940"/>
                    <a:gd name="connsiteY28-6516" fmla="*/ 1943100 h 6565900"/>
                    <a:gd name="connsiteX29-6517" fmla="*/ 8087940 w 8087940"/>
                    <a:gd name="connsiteY29-6518" fmla="*/ 2044700 h 6565900"/>
                    <a:gd name="connsiteX30-6519" fmla="*/ 7351340 w 8087940"/>
                    <a:gd name="connsiteY30-6520" fmla="*/ 2159000 h 6565900"/>
                    <a:gd name="connsiteX31-6521" fmla="*/ 6767140 w 8087940"/>
                    <a:gd name="connsiteY31-6522" fmla="*/ 2120900 h 6565900"/>
                    <a:gd name="connsiteX32-6523" fmla="*/ 7160840 w 8087940"/>
                    <a:gd name="connsiteY32-6524" fmla="*/ 2425700 h 6565900"/>
                    <a:gd name="connsiteX33-6525" fmla="*/ 7783140 w 8087940"/>
                    <a:gd name="connsiteY33-6526" fmla="*/ 3200400 h 6565900"/>
                    <a:gd name="connsiteX34-6527" fmla="*/ 8075240 w 8087940"/>
                    <a:gd name="connsiteY34-6528" fmla="*/ 4127500 h 6565900"/>
                    <a:gd name="connsiteX35-6529" fmla="*/ 7897440 w 8087940"/>
                    <a:gd name="connsiteY35-6530" fmla="*/ 3746500 h 6565900"/>
                    <a:gd name="connsiteX36-6531" fmla="*/ 7376740 w 8087940"/>
                    <a:gd name="connsiteY36-6532" fmla="*/ 3213100 h 6565900"/>
                    <a:gd name="connsiteX37-6533" fmla="*/ 6970340 w 8087940"/>
                    <a:gd name="connsiteY37-6534" fmla="*/ 3022600 h 6565900"/>
                    <a:gd name="connsiteX38-6535" fmla="*/ 7275140 w 8087940"/>
                    <a:gd name="connsiteY38-6536" fmla="*/ 3594100 h 6565900"/>
                    <a:gd name="connsiteX39-6537" fmla="*/ 7465640 w 8087940"/>
                    <a:gd name="connsiteY39-6538" fmla="*/ 4216400 h 6565900"/>
                    <a:gd name="connsiteX40-6539" fmla="*/ 7376740 w 8087940"/>
                    <a:gd name="connsiteY40-6540" fmla="*/ 5321300 h 6565900"/>
                    <a:gd name="connsiteX41-6541" fmla="*/ 7224340 w 8087940"/>
                    <a:gd name="connsiteY41-6542" fmla="*/ 4521200 h 6565900"/>
                    <a:gd name="connsiteX42-6543" fmla="*/ 6830640 w 8087940"/>
                    <a:gd name="connsiteY42-6544" fmla="*/ 3784600 h 6565900"/>
                    <a:gd name="connsiteX43-6545" fmla="*/ 6754440 w 8087940"/>
                    <a:gd name="connsiteY43-6546" fmla="*/ 3962400 h 6565900"/>
                    <a:gd name="connsiteX44-6547" fmla="*/ 6741740 w 8087940"/>
                    <a:gd name="connsiteY44-6548" fmla="*/ 4648200 h 6565900"/>
                    <a:gd name="connsiteX45-6549" fmla="*/ 6856040 w 8087940"/>
                    <a:gd name="connsiteY45-6550" fmla="*/ 5219700 h 6565900"/>
                    <a:gd name="connsiteX46-6551" fmla="*/ 7275140 w 8087940"/>
                    <a:gd name="connsiteY46-6552" fmla="*/ 6096000 h 6565900"/>
                    <a:gd name="connsiteX47-6553" fmla="*/ 6932240 w 8087940"/>
                    <a:gd name="connsiteY47-6554" fmla="*/ 5816600 h 6565900"/>
                    <a:gd name="connsiteX48-6555" fmla="*/ 6690940 w 8087940"/>
                    <a:gd name="connsiteY48-6556" fmla="*/ 5524500 h 6565900"/>
                    <a:gd name="connsiteX49-6557" fmla="*/ 6640140 w 8087940"/>
                    <a:gd name="connsiteY49-6558" fmla="*/ 5981700 h 6565900"/>
                    <a:gd name="connsiteX50-6559" fmla="*/ 6449640 w 8087940"/>
                    <a:gd name="connsiteY50-6560" fmla="*/ 6565900 h 6565900"/>
                    <a:gd name="connsiteX51-6561" fmla="*/ 6487740 w 8087940"/>
                    <a:gd name="connsiteY51-6562" fmla="*/ 5981700 h 6565900"/>
                    <a:gd name="connsiteX52-6563" fmla="*/ 6436940 w 8087940"/>
                    <a:gd name="connsiteY52-6564" fmla="*/ 5676900 h 6565900"/>
                    <a:gd name="connsiteX53-6565" fmla="*/ 6233740 w 8087940"/>
                    <a:gd name="connsiteY53-6566" fmla="*/ 6146800 h 6565900"/>
                    <a:gd name="connsiteX54-6567" fmla="*/ 5725740 w 8087940"/>
                    <a:gd name="connsiteY54-6568" fmla="*/ 6540500 h 6565900"/>
                    <a:gd name="connsiteX55-6569" fmla="*/ 5928940 w 8087940"/>
                    <a:gd name="connsiteY55-6570" fmla="*/ 6223000 h 6565900"/>
                    <a:gd name="connsiteX56-6571" fmla="*/ 5979740 w 8087940"/>
                    <a:gd name="connsiteY56-6572" fmla="*/ 5867400 h 6565900"/>
                    <a:gd name="connsiteX57-6573" fmla="*/ 6094040 w 8087940"/>
                    <a:gd name="connsiteY57-6574" fmla="*/ 5486400 h 6565900"/>
                    <a:gd name="connsiteX58-6575" fmla="*/ 5916240 w 8087940"/>
                    <a:gd name="connsiteY58-6576" fmla="*/ 5727700 h 6565900"/>
                    <a:gd name="connsiteX59-6577" fmla="*/ 5713040 w 8087940"/>
                    <a:gd name="connsiteY59-6578" fmla="*/ 5842000 h 6565900"/>
                    <a:gd name="connsiteX60-6579" fmla="*/ 6017840 w 8087940"/>
                    <a:gd name="connsiteY60-6580" fmla="*/ 5461000 h 6565900"/>
                    <a:gd name="connsiteX61-6581" fmla="*/ 6144840 w 8087940"/>
                    <a:gd name="connsiteY61-6582" fmla="*/ 4381500 h 6565900"/>
                    <a:gd name="connsiteX62-6583" fmla="*/ 6055940 w 8087940"/>
                    <a:gd name="connsiteY62-6584" fmla="*/ 3949700 h 6565900"/>
                    <a:gd name="connsiteX63-6585" fmla="*/ 5865440 w 8087940"/>
                    <a:gd name="connsiteY63-6586" fmla="*/ 4318000 h 6565900"/>
                    <a:gd name="connsiteX64-6587" fmla="*/ 5751140 w 8087940"/>
                    <a:gd name="connsiteY64-6588" fmla="*/ 4419600 h 6565900"/>
                    <a:gd name="connsiteX65-6589" fmla="*/ 5801940 w 8087940"/>
                    <a:gd name="connsiteY65-6590" fmla="*/ 3759200 h 6565900"/>
                    <a:gd name="connsiteX66-6591" fmla="*/ 5789240 w 8087940"/>
                    <a:gd name="connsiteY66-6592" fmla="*/ 3327400 h 6565900"/>
                    <a:gd name="connsiteX67-6593" fmla="*/ 5433640 w 8087940"/>
                    <a:gd name="connsiteY67-6594" fmla="*/ 3200400 h 6565900"/>
                    <a:gd name="connsiteX68-6595" fmla="*/ 5039940 w 8087940"/>
                    <a:gd name="connsiteY68-6596" fmla="*/ 3213100 h 6565900"/>
                    <a:gd name="connsiteX69-6597" fmla="*/ 4976440 w 8087940"/>
                    <a:gd name="connsiteY69-6598" fmla="*/ 3860800 h 6565900"/>
                    <a:gd name="connsiteX70-6599" fmla="*/ 5116140 w 8087940"/>
                    <a:gd name="connsiteY70-6600" fmla="*/ 4546600 h 6565900"/>
                    <a:gd name="connsiteX71-6601" fmla="*/ 4785940 w 8087940"/>
                    <a:gd name="connsiteY71-6602" fmla="*/ 3987800 h 6565900"/>
                    <a:gd name="connsiteX72-6603" fmla="*/ 4697040 w 8087940"/>
                    <a:gd name="connsiteY72-6604" fmla="*/ 3670300 h 6565900"/>
                    <a:gd name="connsiteX73-6605" fmla="*/ 4138240 w 8087940"/>
                    <a:gd name="connsiteY73-6606" fmla="*/ 4533900 h 6565900"/>
                    <a:gd name="connsiteX74-6607" fmla="*/ 3642940 w 8087940"/>
                    <a:gd name="connsiteY74-6608" fmla="*/ 5105400 h 6565900"/>
                    <a:gd name="connsiteX75-6609" fmla="*/ 4150940 w 8087940"/>
                    <a:gd name="connsiteY75-6610" fmla="*/ 4000500 h 6565900"/>
                    <a:gd name="connsiteX76-6611" fmla="*/ 4277940 w 8087940"/>
                    <a:gd name="connsiteY76-6612" fmla="*/ 3378200 h 6565900"/>
                    <a:gd name="connsiteX77-6613" fmla="*/ 3452440 w 8087940"/>
                    <a:gd name="connsiteY77-6614" fmla="*/ 4152900 h 6565900"/>
                    <a:gd name="connsiteX78-6615" fmla="*/ 1368152 w 8087940"/>
                    <a:gd name="connsiteY78-6616" fmla="*/ 4284340 h 6565900"/>
                    <a:gd name="connsiteX79-6617" fmla="*/ 1440160 w 8087940"/>
                    <a:gd name="connsiteY79-6618" fmla="*/ 3780284 h 6565900"/>
                    <a:gd name="connsiteX80-6619" fmla="*/ 720080 w 8087940"/>
                    <a:gd name="connsiteY80-6620" fmla="*/ 4932412 h 6565900"/>
                    <a:gd name="connsiteX81-6621" fmla="*/ 936104 w 8087940"/>
                    <a:gd name="connsiteY81-6622" fmla="*/ 3492252 h 6565900"/>
                    <a:gd name="connsiteX0-6623" fmla="*/ 936104 w 8087940"/>
                    <a:gd name="connsiteY0-6624" fmla="*/ 3492252 h 6565900"/>
                    <a:gd name="connsiteX1-6625" fmla="*/ 0 w 8087940"/>
                    <a:gd name="connsiteY1-6626" fmla="*/ 4068316 h 6565900"/>
                    <a:gd name="connsiteX2-6627" fmla="*/ 252040 w 8087940"/>
                    <a:gd name="connsiteY2-6628" fmla="*/ 3594100 h 6565900"/>
                    <a:gd name="connsiteX3-6629" fmla="*/ 493340 w 8087940"/>
                    <a:gd name="connsiteY3-6630" fmla="*/ 2857500 h 6565900"/>
                    <a:gd name="connsiteX4-6631" fmla="*/ 899740 w 8087940"/>
                    <a:gd name="connsiteY4-6632" fmla="*/ 2260600 h 6565900"/>
                    <a:gd name="connsiteX5-6633" fmla="*/ 1356940 w 8087940"/>
                    <a:gd name="connsiteY5-6634" fmla="*/ 1955800 h 6565900"/>
                    <a:gd name="connsiteX6-6635" fmla="*/ 1369640 w 8087940"/>
                    <a:gd name="connsiteY6-6636" fmla="*/ 1562100 h 6565900"/>
                    <a:gd name="connsiteX7-6637" fmla="*/ 1636340 w 8087940"/>
                    <a:gd name="connsiteY7-6638" fmla="*/ 889000 h 6565900"/>
                    <a:gd name="connsiteX8-6639" fmla="*/ 1547440 w 8087940"/>
                    <a:gd name="connsiteY8-6640" fmla="*/ 1295400 h 6565900"/>
                    <a:gd name="connsiteX9-6641" fmla="*/ 1572840 w 8087940"/>
                    <a:gd name="connsiteY9-6642" fmla="*/ 1638300 h 6565900"/>
                    <a:gd name="connsiteX10-6643" fmla="*/ 1763340 w 8087940"/>
                    <a:gd name="connsiteY10-6644" fmla="*/ 1066800 h 6565900"/>
                    <a:gd name="connsiteX11-6645" fmla="*/ 2220540 w 8087940"/>
                    <a:gd name="connsiteY11-6646" fmla="*/ 520700 h 6565900"/>
                    <a:gd name="connsiteX12-6647" fmla="*/ 2017340 w 8087940"/>
                    <a:gd name="connsiteY12-6648" fmla="*/ 914400 h 6565900"/>
                    <a:gd name="connsiteX13-6649" fmla="*/ 1903040 w 8087940"/>
                    <a:gd name="connsiteY13-6650" fmla="*/ 1435100 h 6565900"/>
                    <a:gd name="connsiteX14-6651" fmla="*/ 2347540 w 8087940"/>
                    <a:gd name="connsiteY14-6652" fmla="*/ 711200 h 6565900"/>
                    <a:gd name="connsiteX15-6653" fmla="*/ 3173040 w 8087940"/>
                    <a:gd name="connsiteY15-6654" fmla="*/ 381000 h 6565900"/>
                    <a:gd name="connsiteX16-6655" fmla="*/ 4176340 w 8087940"/>
                    <a:gd name="connsiteY16-6656" fmla="*/ 228600 h 6565900"/>
                    <a:gd name="connsiteX17-6657" fmla="*/ 5166940 w 8087940"/>
                    <a:gd name="connsiteY17-6658" fmla="*/ 0 h 6565900"/>
                    <a:gd name="connsiteX18-6659" fmla="*/ 4595440 w 8087940"/>
                    <a:gd name="connsiteY18-6660" fmla="*/ 317500 h 6565900"/>
                    <a:gd name="connsiteX19-6661" fmla="*/ 3554040 w 8087940"/>
                    <a:gd name="connsiteY19-6662" fmla="*/ 838200 h 6565900"/>
                    <a:gd name="connsiteX20-6663" fmla="*/ 4366840 w 8087940"/>
                    <a:gd name="connsiteY20-6664" fmla="*/ 736600 h 6565900"/>
                    <a:gd name="connsiteX21-6665" fmla="*/ 5471740 w 8087940"/>
                    <a:gd name="connsiteY21-6666" fmla="*/ 901700 h 6565900"/>
                    <a:gd name="connsiteX22-6667" fmla="*/ 6386140 w 8087940"/>
                    <a:gd name="connsiteY22-6668" fmla="*/ 901700 h 6565900"/>
                    <a:gd name="connsiteX23-6669" fmla="*/ 6983040 w 8087940"/>
                    <a:gd name="connsiteY23-6670" fmla="*/ 736600 h 6565900"/>
                    <a:gd name="connsiteX24-6671" fmla="*/ 6157540 w 8087940"/>
                    <a:gd name="connsiteY24-6672" fmla="*/ 1066800 h 6565900"/>
                    <a:gd name="connsiteX25-6673" fmla="*/ 5154240 w 8087940"/>
                    <a:gd name="connsiteY25-6674" fmla="*/ 1130300 h 6565900"/>
                    <a:gd name="connsiteX26-6675" fmla="*/ 5954340 w 8087940"/>
                    <a:gd name="connsiteY26-6676" fmla="*/ 1358900 h 6565900"/>
                    <a:gd name="connsiteX27-6677" fmla="*/ 6563940 w 8087940"/>
                    <a:gd name="connsiteY27-6678" fmla="*/ 1689100 h 6565900"/>
                    <a:gd name="connsiteX28-6679" fmla="*/ 7224340 w 8087940"/>
                    <a:gd name="connsiteY28-6680" fmla="*/ 1943100 h 6565900"/>
                    <a:gd name="connsiteX29-6681" fmla="*/ 8087940 w 8087940"/>
                    <a:gd name="connsiteY29-6682" fmla="*/ 2044700 h 6565900"/>
                    <a:gd name="connsiteX30-6683" fmla="*/ 7351340 w 8087940"/>
                    <a:gd name="connsiteY30-6684" fmla="*/ 2159000 h 6565900"/>
                    <a:gd name="connsiteX31-6685" fmla="*/ 6767140 w 8087940"/>
                    <a:gd name="connsiteY31-6686" fmla="*/ 2120900 h 6565900"/>
                    <a:gd name="connsiteX32-6687" fmla="*/ 7160840 w 8087940"/>
                    <a:gd name="connsiteY32-6688" fmla="*/ 2425700 h 6565900"/>
                    <a:gd name="connsiteX33-6689" fmla="*/ 7783140 w 8087940"/>
                    <a:gd name="connsiteY33-6690" fmla="*/ 3200400 h 6565900"/>
                    <a:gd name="connsiteX34-6691" fmla="*/ 8075240 w 8087940"/>
                    <a:gd name="connsiteY34-6692" fmla="*/ 4127500 h 6565900"/>
                    <a:gd name="connsiteX35-6693" fmla="*/ 7897440 w 8087940"/>
                    <a:gd name="connsiteY35-6694" fmla="*/ 3746500 h 6565900"/>
                    <a:gd name="connsiteX36-6695" fmla="*/ 7376740 w 8087940"/>
                    <a:gd name="connsiteY36-6696" fmla="*/ 3213100 h 6565900"/>
                    <a:gd name="connsiteX37-6697" fmla="*/ 6970340 w 8087940"/>
                    <a:gd name="connsiteY37-6698" fmla="*/ 3022600 h 6565900"/>
                    <a:gd name="connsiteX38-6699" fmla="*/ 7275140 w 8087940"/>
                    <a:gd name="connsiteY38-6700" fmla="*/ 3594100 h 6565900"/>
                    <a:gd name="connsiteX39-6701" fmla="*/ 7465640 w 8087940"/>
                    <a:gd name="connsiteY39-6702" fmla="*/ 4216400 h 6565900"/>
                    <a:gd name="connsiteX40-6703" fmla="*/ 7376740 w 8087940"/>
                    <a:gd name="connsiteY40-6704" fmla="*/ 5321300 h 6565900"/>
                    <a:gd name="connsiteX41-6705" fmla="*/ 7224340 w 8087940"/>
                    <a:gd name="connsiteY41-6706" fmla="*/ 4521200 h 6565900"/>
                    <a:gd name="connsiteX42-6707" fmla="*/ 6830640 w 8087940"/>
                    <a:gd name="connsiteY42-6708" fmla="*/ 3784600 h 6565900"/>
                    <a:gd name="connsiteX43-6709" fmla="*/ 6754440 w 8087940"/>
                    <a:gd name="connsiteY43-6710" fmla="*/ 3962400 h 6565900"/>
                    <a:gd name="connsiteX44-6711" fmla="*/ 6741740 w 8087940"/>
                    <a:gd name="connsiteY44-6712" fmla="*/ 4648200 h 6565900"/>
                    <a:gd name="connsiteX45-6713" fmla="*/ 6856040 w 8087940"/>
                    <a:gd name="connsiteY45-6714" fmla="*/ 5219700 h 6565900"/>
                    <a:gd name="connsiteX46-6715" fmla="*/ 7275140 w 8087940"/>
                    <a:gd name="connsiteY46-6716" fmla="*/ 6096000 h 6565900"/>
                    <a:gd name="connsiteX47-6717" fmla="*/ 6932240 w 8087940"/>
                    <a:gd name="connsiteY47-6718" fmla="*/ 5816600 h 6565900"/>
                    <a:gd name="connsiteX48-6719" fmla="*/ 6690940 w 8087940"/>
                    <a:gd name="connsiteY48-6720" fmla="*/ 5524500 h 6565900"/>
                    <a:gd name="connsiteX49-6721" fmla="*/ 6640140 w 8087940"/>
                    <a:gd name="connsiteY49-6722" fmla="*/ 5981700 h 6565900"/>
                    <a:gd name="connsiteX50-6723" fmla="*/ 6449640 w 8087940"/>
                    <a:gd name="connsiteY50-6724" fmla="*/ 6565900 h 6565900"/>
                    <a:gd name="connsiteX51-6725" fmla="*/ 6487740 w 8087940"/>
                    <a:gd name="connsiteY51-6726" fmla="*/ 5981700 h 6565900"/>
                    <a:gd name="connsiteX52-6727" fmla="*/ 6436940 w 8087940"/>
                    <a:gd name="connsiteY52-6728" fmla="*/ 5676900 h 6565900"/>
                    <a:gd name="connsiteX53-6729" fmla="*/ 6233740 w 8087940"/>
                    <a:gd name="connsiteY53-6730" fmla="*/ 6146800 h 6565900"/>
                    <a:gd name="connsiteX54-6731" fmla="*/ 5725740 w 8087940"/>
                    <a:gd name="connsiteY54-6732" fmla="*/ 6540500 h 6565900"/>
                    <a:gd name="connsiteX55-6733" fmla="*/ 5928940 w 8087940"/>
                    <a:gd name="connsiteY55-6734" fmla="*/ 6223000 h 6565900"/>
                    <a:gd name="connsiteX56-6735" fmla="*/ 5979740 w 8087940"/>
                    <a:gd name="connsiteY56-6736" fmla="*/ 5867400 h 6565900"/>
                    <a:gd name="connsiteX57-6737" fmla="*/ 6094040 w 8087940"/>
                    <a:gd name="connsiteY57-6738" fmla="*/ 5486400 h 6565900"/>
                    <a:gd name="connsiteX58-6739" fmla="*/ 5916240 w 8087940"/>
                    <a:gd name="connsiteY58-6740" fmla="*/ 5727700 h 6565900"/>
                    <a:gd name="connsiteX59-6741" fmla="*/ 5713040 w 8087940"/>
                    <a:gd name="connsiteY59-6742" fmla="*/ 5842000 h 6565900"/>
                    <a:gd name="connsiteX60-6743" fmla="*/ 6017840 w 8087940"/>
                    <a:gd name="connsiteY60-6744" fmla="*/ 5461000 h 6565900"/>
                    <a:gd name="connsiteX61-6745" fmla="*/ 6144840 w 8087940"/>
                    <a:gd name="connsiteY61-6746" fmla="*/ 4381500 h 6565900"/>
                    <a:gd name="connsiteX62-6747" fmla="*/ 6055940 w 8087940"/>
                    <a:gd name="connsiteY62-6748" fmla="*/ 3949700 h 6565900"/>
                    <a:gd name="connsiteX63-6749" fmla="*/ 5865440 w 8087940"/>
                    <a:gd name="connsiteY63-6750" fmla="*/ 4318000 h 6565900"/>
                    <a:gd name="connsiteX64-6751" fmla="*/ 5751140 w 8087940"/>
                    <a:gd name="connsiteY64-6752" fmla="*/ 4419600 h 6565900"/>
                    <a:gd name="connsiteX65-6753" fmla="*/ 5801940 w 8087940"/>
                    <a:gd name="connsiteY65-6754" fmla="*/ 3759200 h 6565900"/>
                    <a:gd name="connsiteX66-6755" fmla="*/ 5789240 w 8087940"/>
                    <a:gd name="connsiteY66-6756" fmla="*/ 3327400 h 6565900"/>
                    <a:gd name="connsiteX67-6757" fmla="*/ 5433640 w 8087940"/>
                    <a:gd name="connsiteY67-6758" fmla="*/ 3200400 h 6565900"/>
                    <a:gd name="connsiteX68-6759" fmla="*/ 5039940 w 8087940"/>
                    <a:gd name="connsiteY68-6760" fmla="*/ 3213100 h 6565900"/>
                    <a:gd name="connsiteX69-6761" fmla="*/ 4976440 w 8087940"/>
                    <a:gd name="connsiteY69-6762" fmla="*/ 3860800 h 6565900"/>
                    <a:gd name="connsiteX70-6763" fmla="*/ 5116140 w 8087940"/>
                    <a:gd name="connsiteY70-6764" fmla="*/ 4546600 h 6565900"/>
                    <a:gd name="connsiteX71-6765" fmla="*/ 4785940 w 8087940"/>
                    <a:gd name="connsiteY71-6766" fmla="*/ 3987800 h 6565900"/>
                    <a:gd name="connsiteX72-6767" fmla="*/ 4697040 w 8087940"/>
                    <a:gd name="connsiteY72-6768" fmla="*/ 3670300 h 6565900"/>
                    <a:gd name="connsiteX73-6769" fmla="*/ 4138240 w 8087940"/>
                    <a:gd name="connsiteY73-6770" fmla="*/ 4533900 h 6565900"/>
                    <a:gd name="connsiteX74-6771" fmla="*/ 3642940 w 8087940"/>
                    <a:gd name="connsiteY74-6772" fmla="*/ 5105400 h 6565900"/>
                    <a:gd name="connsiteX75-6773" fmla="*/ 4150940 w 8087940"/>
                    <a:gd name="connsiteY75-6774" fmla="*/ 4000500 h 6565900"/>
                    <a:gd name="connsiteX76-6775" fmla="*/ 4277940 w 8087940"/>
                    <a:gd name="connsiteY76-6776" fmla="*/ 3378200 h 6565900"/>
                    <a:gd name="connsiteX77-6777" fmla="*/ 1800200 w 8087940"/>
                    <a:gd name="connsiteY77-6778" fmla="*/ 3924300 h 6565900"/>
                    <a:gd name="connsiteX78-6779" fmla="*/ 1368152 w 8087940"/>
                    <a:gd name="connsiteY78-6780" fmla="*/ 4284340 h 6565900"/>
                    <a:gd name="connsiteX79-6781" fmla="*/ 1440160 w 8087940"/>
                    <a:gd name="connsiteY79-6782" fmla="*/ 3780284 h 6565900"/>
                    <a:gd name="connsiteX80-6783" fmla="*/ 720080 w 8087940"/>
                    <a:gd name="connsiteY80-6784" fmla="*/ 4932412 h 6565900"/>
                    <a:gd name="connsiteX81-6785" fmla="*/ 936104 w 8087940"/>
                    <a:gd name="connsiteY81-6786" fmla="*/ 3492252 h 6565900"/>
                    <a:gd name="connsiteX0-6787" fmla="*/ 936104 w 8087940"/>
                    <a:gd name="connsiteY0-6788" fmla="*/ 3492252 h 6565900"/>
                    <a:gd name="connsiteX1-6789" fmla="*/ 0 w 8087940"/>
                    <a:gd name="connsiteY1-6790" fmla="*/ 4068316 h 6565900"/>
                    <a:gd name="connsiteX2-6791" fmla="*/ 252040 w 8087940"/>
                    <a:gd name="connsiteY2-6792" fmla="*/ 3594100 h 6565900"/>
                    <a:gd name="connsiteX3-6793" fmla="*/ 493340 w 8087940"/>
                    <a:gd name="connsiteY3-6794" fmla="*/ 2857500 h 6565900"/>
                    <a:gd name="connsiteX4-6795" fmla="*/ 899740 w 8087940"/>
                    <a:gd name="connsiteY4-6796" fmla="*/ 2260600 h 6565900"/>
                    <a:gd name="connsiteX5-6797" fmla="*/ 1356940 w 8087940"/>
                    <a:gd name="connsiteY5-6798" fmla="*/ 1955800 h 6565900"/>
                    <a:gd name="connsiteX6-6799" fmla="*/ 1369640 w 8087940"/>
                    <a:gd name="connsiteY6-6800" fmla="*/ 1562100 h 6565900"/>
                    <a:gd name="connsiteX7-6801" fmla="*/ 1636340 w 8087940"/>
                    <a:gd name="connsiteY7-6802" fmla="*/ 889000 h 6565900"/>
                    <a:gd name="connsiteX8-6803" fmla="*/ 1547440 w 8087940"/>
                    <a:gd name="connsiteY8-6804" fmla="*/ 1295400 h 6565900"/>
                    <a:gd name="connsiteX9-6805" fmla="*/ 1572840 w 8087940"/>
                    <a:gd name="connsiteY9-6806" fmla="*/ 1638300 h 6565900"/>
                    <a:gd name="connsiteX10-6807" fmla="*/ 1763340 w 8087940"/>
                    <a:gd name="connsiteY10-6808" fmla="*/ 1066800 h 6565900"/>
                    <a:gd name="connsiteX11-6809" fmla="*/ 2220540 w 8087940"/>
                    <a:gd name="connsiteY11-6810" fmla="*/ 520700 h 6565900"/>
                    <a:gd name="connsiteX12-6811" fmla="*/ 2017340 w 8087940"/>
                    <a:gd name="connsiteY12-6812" fmla="*/ 914400 h 6565900"/>
                    <a:gd name="connsiteX13-6813" fmla="*/ 1903040 w 8087940"/>
                    <a:gd name="connsiteY13-6814" fmla="*/ 1435100 h 6565900"/>
                    <a:gd name="connsiteX14-6815" fmla="*/ 2347540 w 8087940"/>
                    <a:gd name="connsiteY14-6816" fmla="*/ 711200 h 6565900"/>
                    <a:gd name="connsiteX15-6817" fmla="*/ 3173040 w 8087940"/>
                    <a:gd name="connsiteY15-6818" fmla="*/ 381000 h 6565900"/>
                    <a:gd name="connsiteX16-6819" fmla="*/ 4176340 w 8087940"/>
                    <a:gd name="connsiteY16-6820" fmla="*/ 228600 h 6565900"/>
                    <a:gd name="connsiteX17-6821" fmla="*/ 5166940 w 8087940"/>
                    <a:gd name="connsiteY17-6822" fmla="*/ 0 h 6565900"/>
                    <a:gd name="connsiteX18-6823" fmla="*/ 4595440 w 8087940"/>
                    <a:gd name="connsiteY18-6824" fmla="*/ 317500 h 6565900"/>
                    <a:gd name="connsiteX19-6825" fmla="*/ 3554040 w 8087940"/>
                    <a:gd name="connsiteY19-6826" fmla="*/ 838200 h 6565900"/>
                    <a:gd name="connsiteX20-6827" fmla="*/ 4366840 w 8087940"/>
                    <a:gd name="connsiteY20-6828" fmla="*/ 736600 h 6565900"/>
                    <a:gd name="connsiteX21-6829" fmla="*/ 5471740 w 8087940"/>
                    <a:gd name="connsiteY21-6830" fmla="*/ 901700 h 6565900"/>
                    <a:gd name="connsiteX22-6831" fmla="*/ 6386140 w 8087940"/>
                    <a:gd name="connsiteY22-6832" fmla="*/ 901700 h 6565900"/>
                    <a:gd name="connsiteX23-6833" fmla="*/ 6983040 w 8087940"/>
                    <a:gd name="connsiteY23-6834" fmla="*/ 736600 h 6565900"/>
                    <a:gd name="connsiteX24-6835" fmla="*/ 6157540 w 8087940"/>
                    <a:gd name="connsiteY24-6836" fmla="*/ 1066800 h 6565900"/>
                    <a:gd name="connsiteX25-6837" fmla="*/ 5154240 w 8087940"/>
                    <a:gd name="connsiteY25-6838" fmla="*/ 1130300 h 6565900"/>
                    <a:gd name="connsiteX26-6839" fmla="*/ 5954340 w 8087940"/>
                    <a:gd name="connsiteY26-6840" fmla="*/ 1358900 h 6565900"/>
                    <a:gd name="connsiteX27-6841" fmla="*/ 6563940 w 8087940"/>
                    <a:gd name="connsiteY27-6842" fmla="*/ 1689100 h 6565900"/>
                    <a:gd name="connsiteX28-6843" fmla="*/ 7224340 w 8087940"/>
                    <a:gd name="connsiteY28-6844" fmla="*/ 1943100 h 6565900"/>
                    <a:gd name="connsiteX29-6845" fmla="*/ 8087940 w 8087940"/>
                    <a:gd name="connsiteY29-6846" fmla="*/ 2044700 h 6565900"/>
                    <a:gd name="connsiteX30-6847" fmla="*/ 7351340 w 8087940"/>
                    <a:gd name="connsiteY30-6848" fmla="*/ 2159000 h 6565900"/>
                    <a:gd name="connsiteX31-6849" fmla="*/ 6767140 w 8087940"/>
                    <a:gd name="connsiteY31-6850" fmla="*/ 2120900 h 6565900"/>
                    <a:gd name="connsiteX32-6851" fmla="*/ 7160840 w 8087940"/>
                    <a:gd name="connsiteY32-6852" fmla="*/ 2425700 h 6565900"/>
                    <a:gd name="connsiteX33-6853" fmla="*/ 7783140 w 8087940"/>
                    <a:gd name="connsiteY33-6854" fmla="*/ 3200400 h 6565900"/>
                    <a:gd name="connsiteX34-6855" fmla="*/ 8075240 w 8087940"/>
                    <a:gd name="connsiteY34-6856" fmla="*/ 4127500 h 6565900"/>
                    <a:gd name="connsiteX35-6857" fmla="*/ 7897440 w 8087940"/>
                    <a:gd name="connsiteY35-6858" fmla="*/ 3746500 h 6565900"/>
                    <a:gd name="connsiteX36-6859" fmla="*/ 7376740 w 8087940"/>
                    <a:gd name="connsiteY36-6860" fmla="*/ 3213100 h 6565900"/>
                    <a:gd name="connsiteX37-6861" fmla="*/ 6970340 w 8087940"/>
                    <a:gd name="connsiteY37-6862" fmla="*/ 3022600 h 6565900"/>
                    <a:gd name="connsiteX38-6863" fmla="*/ 7275140 w 8087940"/>
                    <a:gd name="connsiteY38-6864" fmla="*/ 3594100 h 6565900"/>
                    <a:gd name="connsiteX39-6865" fmla="*/ 7465640 w 8087940"/>
                    <a:gd name="connsiteY39-6866" fmla="*/ 4216400 h 6565900"/>
                    <a:gd name="connsiteX40-6867" fmla="*/ 7376740 w 8087940"/>
                    <a:gd name="connsiteY40-6868" fmla="*/ 5321300 h 6565900"/>
                    <a:gd name="connsiteX41-6869" fmla="*/ 7224340 w 8087940"/>
                    <a:gd name="connsiteY41-6870" fmla="*/ 4521200 h 6565900"/>
                    <a:gd name="connsiteX42-6871" fmla="*/ 6830640 w 8087940"/>
                    <a:gd name="connsiteY42-6872" fmla="*/ 3784600 h 6565900"/>
                    <a:gd name="connsiteX43-6873" fmla="*/ 6754440 w 8087940"/>
                    <a:gd name="connsiteY43-6874" fmla="*/ 3962400 h 6565900"/>
                    <a:gd name="connsiteX44-6875" fmla="*/ 6741740 w 8087940"/>
                    <a:gd name="connsiteY44-6876" fmla="*/ 4648200 h 6565900"/>
                    <a:gd name="connsiteX45-6877" fmla="*/ 6856040 w 8087940"/>
                    <a:gd name="connsiteY45-6878" fmla="*/ 5219700 h 6565900"/>
                    <a:gd name="connsiteX46-6879" fmla="*/ 7275140 w 8087940"/>
                    <a:gd name="connsiteY46-6880" fmla="*/ 6096000 h 6565900"/>
                    <a:gd name="connsiteX47-6881" fmla="*/ 6932240 w 8087940"/>
                    <a:gd name="connsiteY47-6882" fmla="*/ 5816600 h 6565900"/>
                    <a:gd name="connsiteX48-6883" fmla="*/ 6690940 w 8087940"/>
                    <a:gd name="connsiteY48-6884" fmla="*/ 5524500 h 6565900"/>
                    <a:gd name="connsiteX49-6885" fmla="*/ 6640140 w 8087940"/>
                    <a:gd name="connsiteY49-6886" fmla="*/ 5981700 h 6565900"/>
                    <a:gd name="connsiteX50-6887" fmla="*/ 6449640 w 8087940"/>
                    <a:gd name="connsiteY50-6888" fmla="*/ 6565900 h 6565900"/>
                    <a:gd name="connsiteX51-6889" fmla="*/ 6487740 w 8087940"/>
                    <a:gd name="connsiteY51-6890" fmla="*/ 5981700 h 6565900"/>
                    <a:gd name="connsiteX52-6891" fmla="*/ 6436940 w 8087940"/>
                    <a:gd name="connsiteY52-6892" fmla="*/ 5676900 h 6565900"/>
                    <a:gd name="connsiteX53-6893" fmla="*/ 6233740 w 8087940"/>
                    <a:gd name="connsiteY53-6894" fmla="*/ 6146800 h 6565900"/>
                    <a:gd name="connsiteX54-6895" fmla="*/ 5725740 w 8087940"/>
                    <a:gd name="connsiteY54-6896" fmla="*/ 6540500 h 6565900"/>
                    <a:gd name="connsiteX55-6897" fmla="*/ 5928940 w 8087940"/>
                    <a:gd name="connsiteY55-6898" fmla="*/ 6223000 h 6565900"/>
                    <a:gd name="connsiteX56-6899" fmla="*/ 5979740 w 8087940"/>
                    <a:gd name="connsiteY56-6900" fmla="*/ 5867400 h 6565900"/>
                    <a:gd name="connsiteX57-6901" fmla="*/ 6094040 w 8087940"/>
                    <a:gd name="connsiteY57-6902" fmla="*/ 5486400 h 6565900"/>
                    <a:gd name="connsiteX58-6903" fmla="*/ 5916240 w 8087940"/>
                    <a:gd name="connsiteY58-6904" fmla="*/ 5727700 h 6565900"/>
                    <a:gd name="connsiteX59-6905" fmla="*/ 5713040 w 8087940"/>
                    <a:gd name="connsiteY59-6906" fmla="*/ 5842000 h 6565900"/>
                    <a:gd name="connsiteX60-6907" fmla="*/ 6017840 w 8087940"/>
                    <a:gd name="connsiteY60-6908" fmla="*/ 5461000 h 6565900"/>
                    <a:gd name="connsiteX61-6909" fmla="*/ 6144840 w 8087940"/>
                    <a:gd name="connsiteY61-6910" fmla="*/ 4381500 h 6565900"/>
                    <a:gd name="connsiteX62-6911" fmla="*/ 6055940 w 8087940"/>
                    <a:gd name="connsiteY62-6912" fmla="*/ 3949700 h 6565900"/>
                    <a:gd name="connsiteX63-6913" fmla="*/ 5865440 w 8087940"/>
                    <a:gd name="connsiteY63-6914" fmla="*/ 4318000 h 6565900"/>
                    <a:gd name="connsiteX64-6915" fmla="*/ 5751140 w 8087940"/>
                    <a:gd name="connsiteY64-6916" fmla="*/ 4419600 h 6565900"/>
                    <a:gd name="connsiteX65-6917" fmla="*/ 5801940 w 8087940"/>
                    <a:gd name="connsiteY65-6918" fmla="*/ 3759200 h 6565900"/>
                    <a:gd name="connsiteX66-6919" fmla="*/ 5789240 w 8087940"/>
                    <a:gd name="connsiteY66-6920" fmla="*/ 3327400 h 6565900"/>
                    <a:gd name="connsiteX67-6921" fmla="*/ 5433640 w 8087940"/>
                    <a:gd name="connsiteY67-6922" fmla="*/ 3200400 h 6565900"/>
                    <a:gd name="connsiteX68-6923" fmla="*/ 5039940 w 8087940"/>
                    <a:gd name="connsiteY68-6924" fmla="*/ 3213100 h 6565900"/>
                    <a:gd name="connsiteX69-6925" fmla="*/ 4976440 w 8087940"/>
                    <a:gd name="connsiteY69-6926" fmla="*/ 3860800 h 6565900"/>
                    <a:gd name="connsiteX70-6927" fmla="*/ 5116140 w 8087940"/>
                    <a:gd name="connsiteY70-6928" fmla="*/ 4546600 h 6565900"/>
                    <a:gd name="connsiteX71-6929" fmla="*/ 4785940 w 8087940"/>
                    <a:gd name="connsiteY71-6930" fmla="*/ 3987800 h 6565900"/>
                    <a:gd name="connsiteX72-6931" fmla="*/ 4697040 w 8087940"/>
                    <a:gd name="connsiteY72-6932" fmla="*/ 3670300 h 6565900"/>
                    <a:gd name="connsiteX73-6933" fmla="*/ 4138240 w 8087940"/>
                    <a:gd name="connsiteY73-6934" fmla="*/ 4533900 h 6565900"/>
                    <a:gd name="connsiteX74-6935" fmla="*/ 3642940 w 8087940"/>
                    <a:gd name="connsiteY74-6936" fmla="*/ 5105400 h 6565900"/>
                    <a:gd name="connsiteX75-6937" fmla="*/ 4150940 w 8087940"/>
                    <a:gd name="connsiteY75-6938" fmla="*/ 4000500 h 6565900"/>
                    <a:gd name="connsiteX76-6939" fmla="*/ 4277940 w 8087940"/>
                    <a:gd name="connsiteY76-6940" fmla="*/ 3378200 h 6565900"/>
                    <a:gd name="connsiteX77-6941" fmla="*/ 1800200 w 8087940"/>
                    <a:gd name="connsiteY77-6942" fmla="*/ 3924300 h 6565900"/>
                    <a:gd name="connsiteX78-6943" fmla="*/ 1368152 w 8087940"/>
                    <a:gd name="connsiteY78-6944" fmla="*/ 4284340 h 6565900"/>
                    <a:gd name="connsiteX79-6945" fmla="*/ 1440160 w 8087940"/>
                    <a:gd name="connsiteY79-6946" fmla="*/ 3780284 h 6565900"/>
                    <a:gd name="connsiteX80-6947" fmla="*/ 720080 w 8087940"/>
                    <a:gd name="connsiteY80-6948" fmla="*/ 4932412 h 6565900"/>
                    <a:gd name="connsiteX81-6949" fmla="*/ 936104 w 8087940"/>
                    <a:gd name="connsiteY81-6950" fmla="*/ 3492252 h 6565900"/>
                    <a:gd name="connsiteX0-6951" fmla="*/ 936104 w 8087940"/>
                    <a:gd name="connsiteY0-6952" fmla="*/ 3492252 h 6565900"/>
                    <a:gd name="connsiteX1-6953" fmla="*/ 0 w 8087940"/>
                    <a:gd name="connsiteY1-6954" fmla="*/ 4068316 h 6565900"/>
                    <a:gd name="connsiteX2-6955" fmla="*/ 252040 w 8087940"/>
                    <a:gd name="connsiteY2-6956" fmla="*/ 3594100 h 6565900"/>
                    <a:gd name="connsiteX3-6957" fmla="*/ 493340 w 8087940"/>
                    <a:gd name="connsiteY3-6958" fmla="*/ 2857500 h 6565900"/>
                    <a:gd name="connsiteX4-6959" fmla="*/ 899740 w 8087940"/>
                    <a:gd name="connsiteY4-6960" fmla="*/ 2260600 h 6565900"/>
                    <a:gd name="connsiteX5-6961" fmla="*/ 1356940 w 8087940"/>
                    <a:gd name="connsiteY5-6962" fmla="*/ 1955800 h 6565900"/>
                    <a:gd name="connsiteX6-6963" fmla="*/ 1369640 w 8087940"/>
                    <a:gd name="connsiteY6-6964" fmla="*/ 1562100 h 6565900"/>
                    <a:gd name="connsiteX7-6965" fmla="*/ 1636340 w 8087940"/>
                    <a:gd name="connsiteY7-6966" fmla="*/ 889000 h 6565900"/>
                    <a:gd name="connsiteX8-6967" fmla="*/ 1547440 w 8087940"/>
                    <a:gd name="connsiteY8-6968" fmla="*/ 1295400 h 6565900"/>
                    <a:gd name="connsiteX9-6969" fmla="*/ 1572840 w 8087940"/>
                    <a:gd name="connsiteY9-6970" fmla="*/ 1638300 h 6565900"/>
                    <a:gd name="connsiteX10-6971" fmla="*/ 1763340 w 8087940"/>
                    <a:gd name="connsiteY10-6972" fmla="*/ 1066800 h 6565900"/>
                    <a:gd name="connsiteX11-6973" fmla="*/ 2220540 w 8087940"/>
                    <a:gd name="connsiteY11-6974" fmla="*/ 520700 h 6565900"/>
                    <a:gd name="connsiteX12-6975" fmla="*/ 2017340 w 8087940"/>
                    <a:gd name="connsiteY12-6976" fmla="*/ 914400 h 6565900"/>
                    <a:gd name="connsiteX13-6977" fmla="*/ 1903040 w 8087940"/>
                    <a:gd name="connsiteY13-6978" fmla="*/ 1435100 h 6565900"/>
                    <a:gd name="connsiteX14-6979" fmla="*/ 2347540 w 8087940"/>
                    <a:gd name="connsiteY14-6980" fmla="*/ 711200 h 6565900"/>
                    <a:gd name="connsiteX15-6981" fmla="*/ 3173040 w 8087940"/>
                    <a:gd name="connsiteY15-6982" fmla="*/ 381000 h 6565900"/>
                    <a:gd name="connsiteX16-6983" fmla="*/ 4176340 w 8087940"/>
                    <a:gd name="connsiteY16-6984" fmla="*/ 228600 h 6565900"/>
                    <a:gd name="connsiteX17-6985" fmla="*/ 5166940 w 8087940"/>
                    <a:gd name="connsiteY17-6986" fmla="*/ 0 h 6565900"/>
                    <a:gd name="connsiteX18-6987" fmla="*/ 4595440 w 8087940"/>
                    <a:gd name="connsiteY18-6988" fmla="*/ 317500 h 6565900"/>
                    <a:gd name="connsiteX19-6989" fmla="*/ 3554040 w 8087940"/>
                    <a:gd name="connsiteY19-6990" fmla="*/ 838200 h 6565900"/>
                    <a:gd name="connsiteX20-6991" fmla="*/ 4366840 w 8087940"/>
                    <a:gd name="connsiteY20-6992" fmla="*/ 736600 h 6565900"/>
                    <a:gd name="connsiteX21-6993" fmla="*/ 5471740 w 8087940"/>
                    <a:gd name="connsiteY21-6994" fmla="*/ 901700 h 6565900"/>
                    <a:gd name="connsiteX22-6995" fmla="*/ 6386140 w 8087940"/>
                    <a:gd name="connsiteY22-6996" fmla="*/ 901700 h 6565900"/>
                    <a:gd name="connsiteX23-6997" fmla="*/ 6983040 w 8087940"/>
                    <a:gd name="connsiteY23-6998" fmla="*/ 736600 h 6565900"/>
                    <a:gd name="connsiteX24-6999" fmla="*/ 6157540 w 8087940"/>
                    <a:gd name="connsiteY24-7000" fmla="*/ 1066800 h 6565900"/>
                    <a:gd name="connsiteX25-7001" fmla="*/ 5154240 w 8087940"/>
                    <a:gd name="connsiteY25-7002" fmla="*/ 1130300 h 6565900"/>
                    <a:gd name="connsiteX26-7003" fmla="*/ 5954340 w 8087940"/>
                    <a:gd name="connsiteY26-7004" fmla="*/ 1358900 h 6565900"/>
                    <a:gd name="connsiteX27-7005" fmla="*/ 6563940 w 8087940"/>
                    <a:gd name="connsiteY27-7006" fmla="*/ 1689100 h 6565900"/>
                    <a:gd name="connsiteX28-7007" fmla="*/ 7224340 w 8087940"/>
                    <a:gd name="connsiteY28-7008" fmla="*/ 1943100 h 6565900"/>
                    <a:gd name="connsiteX29-7009" fmla="*/ 8087940 w 8087940"/>
                    <a:gd name="connsiteY29-7010" fmla="*/ 2044700 h 6565900"/>
                    <a:gd name="connsiteX30-7011" fmla="*/ 7351340 w 8087940"/>
                    <a:gd name="connsiteY30-7012" fmla="*/ 2159000 h 6565900"/>
                    <a:gd name="connsiteX31-7013" fmla="*/ 6767140 w 8087940"/>
                    <a:gd name="connsiteY31-7014" fmla="*/ 2120900 h 6565900"/>
                    <a:gd name="connsiteX32-7015" fmla="*/ 7160840 w 8087940"/>
                    <a:gd name="connsiteY32-7016" fmla="*/ 2425700 h 6565900"/>
                    <a:gd name="connsiteX33-7017" fmla="*/ 7783140 w 8087940"/>
                    <a:gd name="connsiteY33-7018" fmla="*/ 3200400 h 6565900"/>
                    <a:gd name="connsiteX34-7019" fmla="*/ 8075240 w 8087940"/>
                    <a:gd name="connsiteY34-7020" fmla="*/ 4127500 h 6565900"/>
                    <a:gd name="connsiteX35-7021" fmla="*/ 7897440 w 8087940"/>
                    <a:gd name="connsiteY35-7022" fmla="*/ 3746500 h 6565900"/>
                    <a:gd name="connsiteX36-7023" fmla="*/ 7376740 w 8087940"/>
                    <a:gd name="connsiteY36-7024" fmla="*/ 3213100 h 6565900"/>
                    <a:gd name="connsiteX37-7025" fmla="*/ 6970340 w 8087940"/>
                    <a:gd name="connsiteY37-7026" fmla="*/ 3022600 h 6565900"/>
                    <a:gd name="connsiteX38-7027" fmla="*/ 7275140 w 8087940"/>
                    <a:gd name="connsiteY38-7028" fmla="*/ 3594100 h 6565900"/>
                    <a:gd name="connsiteX39-7029" fmla="*/ 7465640 w 8087940"/>
                    <a:gd name="connsiteY39-7030" fmla="*/ 4216400 h 6565900"/>
                    <a:gd name="connsiteX40-7031" fmla="*/ 7376740 w 8087940"/>
                    <a:gd name="connsiteY40-7032" fmla="*/ 5321300 h 6565900"/>
                    <a:gd name="connsiteX41-7033" fmla="*/ 7224340 w 8087940"/>
                    <a:gd name="connsiteY41-7034" fmla="*/ 4521200 h 6565900"/>
                    <a:gd name="connsiteX42-7035" fmla="*/ 6830640 w 8087940"/>
                    <a:gd name="connsiteY42-7036" fmla="*/ 3784600 h 6565900"/>
                    <a:gd name="connsiteX43-7037" fmla="*/ 6754440 w 8087940"/>
                    <a:gd name="connsiteY43-7038" fmla="*/ 3962400 h 6565900"/>
                    <a:gd name="connsiteX44-7039" fmla="*/ 6741740 w 8087940"/>
                    <a:gd name="connsiteY44-7040" fmla="*/ 4648200 h 6565900"/>
                    <a:gd name="connsiteX45-7041" fmla="*/ 6856040 w 8087940"/>
                    <a:gd name="connsiteY45-7042" fmla="*/ 5219700 h 6565900"/>
                    <a:gd name="connsiteX46-7043" fmla="*/ 7275140 w 8087940"/>
                    <a:gd name="connsiteY46-7044" fmla="*/ 6096000 h 6565900"/>
                    <a:gd name="connsiteX47-7045" fmla="*/ 6932240 w 8087940"/>
                    <a:gd name="connsiteY47-7046" fmla="*/ 5816600 h 6565900"/>
                    <a:gd name="connsiteX48-7047" fmla="*/ 6690940 w 8087940"/>
                    <a:gd name="connsiteY48-7048" fmla="*/ 5524500 h 6565900"/>
                    <a:gd name="connsiteX49-7049" fmla="*/ 6640140 w 8087940"/>
                    <a:gd name="connsiteY49-7050" fmla="*/ 5981700 h 6565900"/>
                    <a:gd name="connsiteX50-7051" fmla="*/ 6449640 w 8087940"/>
                    <a:gd name="connsiteY50-7052" fmla="*/ 6565900 h 6565900"/>
                    <a:gd name="connsiteX51-7053" fmla="*/ 6487740 w 8087940"/>
                    <a:gd name="connsiteY51-7054" fmla="*/ 5981700 h 6565900"/>
                    <a:gd name="connsiteX52-7055" fmla="*/ 6436940 w 8087940"/>
                    <a:gd name="connsiteY52-7056" fmla="*/ 5676900 h 6565900"/>
                    <a:gd name="connsiteX53-7057" fmla="*/ 6233740 w 8087940"/>
                    <a:gd name="connsiteY53-7058" fmla="*/ 6146800 h 6565900"/>
                    <a:gd name="connsiteX54-7059" fmla="*/ 5725740 w 8087940"/>
                    <a:gd name="connsiteY54-7060" fmla="*/ 6540500 h 6565900"/>
                    <a:gd name="connsiteX55-7061" fmla="*/ 5928940 w 8087940"/>
                    <a:gd name="connsiteY55-7062" fmla="*/ 6223000 h 6565900"/>
                    <a:gd name="connsiteX56-7063" fmla="*/ 5979740 w 8087940"/>
                    <a:gd name="connsiteY56-7064" fmla="*/ 5867400 h 6565900"/>
                    <a:gd name="connsiteX57-7065" fmla="*/ 6094040 w 8087940"/>
                    <a:gd name="connsiteY57-7066" fmla="*/ 5486400 h 6565900"/>
                    <a:gd name="connsiteX58-7067" fmla="*/ 5916240 w 8087940"/>
                    <a:gd name="connsiteY58-7068" fmla="*/ 5727700 h 6565900"/>
                    <a:gd name="connsiteX59-7069" fmla="*/ 5713040 w 8087940"/>
                    <a:gd name="connsiteY59-7070" fmla="*/ 5842000 h 6565900"/>
                    <a:gd name="connsiteX60-7071" fmla="*/ 6017840 w 8087940"/>
                    <a:gd name="connsiteY60-7072" fmla="*/ 5461000 h 6565900"/>
                    <a:gd name="connsiteX61-7073" fmla="*/ 6144840 w 8087940"/>
                    <a:gd name="connsiteY61-7074" fmla="*/ 4381500 h 6565900"/>
                    <a:gd name="connsiteX62-7075" fmla="*/ 6055940 w 8087940"/>
                    <a:gd name="connsiteY62-7076" fmla="*/ 3949700 h 6565900"/>
                    <a:gd name="connsiteX63-7077" fmla="*/ 5865440 w 8087940"/>
                    <a:gd name="connsiteY63-7078" fmla="*/ 4318000 h 6565900"/>
                    <a:gd name="connsiteX64-7079" fmla="*/ 5751140 w 8087940"/>
                    <a:gd name="connsiteY64-7080" fmla="*/ 4419600 h 6565900"/>
                    <a:gd name="connsiteX65-7081" fmla="*/ 5801940 w 8087940"/>
                    <a:gd name="connsiteY65-7082" fmla="*/ 3759200 h 6565900"/>
                    <a:gd name="connsiteX66-7083" fmla="*/ 5789240 w 8087940"/>
                    <a:gd name="connsiteY66-7084" fmla="*/ 3327400 h 6565900"/>
                    <a:gd name="connsiteX67-7085" fmla="*/ 5433640 w 8087940"/>
                    <a:gd name="connsiteY67-7086" fmla="*/ 3200400 h 6565900"/>
                    <a:gd name="connsiteX68-7087" fmla="*/ 5039940 w 8087940"/>
                    <a:gd name="connsiteY68-7088" fmla="*/ 3213100 h 6565900"/>
                    <a:gd name="connsiteX69-7089" fmla="*/ 4976440 w 8087940"/>
                    <a:gd name="connsiteY69-7090" fmla="*/ 3860800 h 6565900"/>
                    <a:gd name="connsiteX70-7091" fmla="*/ 5116140 w 8087940"/>
                    <a:gd name="connsiteY70-7092" fmla="*/ 4546600 h 6565900"/>
                    <a:gd name="connsiteX71-7093" fmla="*/ 4785940 w 8087940"/>
                    <a:gd name="connsiteY71-7094" fmla="*/ 3987800 h 6565900"/>
                    <a:gd name="connsiteX72-7095" fmla="*/ 4697040 w 8087940"/>
                    <a:gd name="connsiteY72-7096" fmla="*/ 3670300 h 6565900"/>
                    <a:gd name="connsiteX73-7097" fmla="*/ 4138240 w 8087940"/>
                    <a:gd name="connsiteY73-7098" fmla="*/ 4533900 h 6565900"/>
                    <a:gd name="connsiteX74-7099" fmla="*/ 3642940 w 8087940"/>
                    <a:gd name="connsiteY74-7100" fmla="*/ 5105400 h 6565900"/>
                    <a:gd name="connsiteX75-7101" fmla="*/ 4150940 w 8087940"/>
                    <a:gd name="connsiteY75-7102" fmla="*/ 4000500 h 6565900"/>
                    <a:gd name="connsiteX76-7103" fmla="*/ 4277940 w 8087940"/>
                    <a:gd name="connsiteY76-7104" fmla="*/ 3378200 h 6565900"/>
                    <a:gd name="connsiteX77-7105" fmla="*/ 1800200 w 8087940"/>
                    <a:gd name="connsiteY77-7106" fmla="*/ 3924300 h 6565900"/>
                    <a:gd name="connsiteX78-7107" fmla="*/ 1368152 w 8087940"/>
                    <a:gd name="connsiteY78-7108" fmla="*/ 4284340 h 6565900"/>
                    <a:gd name="connsiteX79-7109" fmla="*/ 1440160 w 8087940"/>
                    <a:gd name="connsiteY79-7110" fmla="*/ 3780284 h 6565900"/>
                    <a:gd name="connsiteX80-7111" fmla="*/ 720080 w 8087940"/>
                    <a:gd name="connsiteY80-7112" fmla="*/ 4932412 h 6565900"/>
                    <a:gd name="connsiteX81-7113" fmla="*/ 936104 w 8087940"/>
                    <a:gd name="connsiteY81-7114" fmla="*/ 3492252 h 6565900"/>
                    <a:gd name="connsiteX0-7115" fmla="*/ 936104 w 8087940"/>
                    <a:gd name="connsiteY0-7116" fmla="*/ 3492252 h 6565900"/>
                    <a:gd name="connsiteX1-7117" fmla="*/ 0 w 8087940"/>
                    <a:gd name="connsiteY1-7118" fmla="*/ 4068316 h 6565900"/>
                    <a:gd name="connsiteX2-7119" fmla="*/ 252040 w 8087940"/>
                    <a:gd name="connsiteY2-7120" fmla="*/ 3594100 h 6565900"/>
                    <a:gd name="connsiteX3-7121" fmla="*/ 493340 w 8087940"/>
                    <a:gd name="connsiteY3-7122" fmla="*/ 2857500 h 6565900"/>
                    <a:gd name="connsiteX4-7123" fmla="*/ 899740 w 8087940"/>
                    <a:gd name="connsiteY4-7124" fmla="*/ 2260600 h 6565900"/>
                    <a:gd name="connsiteX5-7125" fmla="*/ 1356940 w 8087940"/>
                    <a:gd name="connsiteY5-7126" fmla="*/ 1955800 h 6565900"/>
                    <a:gd name="connsiteX6-7127" fmla="*/ 1369640 w 8087940"/>
                    <a:gd name="connsiteY6-7128" fmla="*/ 1562100 h 6565900"/>
                    <a:gd name="connsiteX7-7129" fmla="*/ 1636340 w 8087940"/>
                    <a:gd name="connsiteY7-7130" fmla="*/ 889000 h 6565900"/>
                    <a:gd name="connsiteX8-7131" fmla="*/ 1547440 w 8087940"/>
                    <a:gd name="connsiteY8-7132" fmla="*/ 1295400 h 6565900"/>
                    <a:gd name="connsiteX9-7133" fmla="*/ 1572840 w 8087940"/>
                    <a:gd name="connsiteY9-7134" fmla="*/ 1638300 h 6565900"/>
                    <a:gd name="connsiteX10-7135" fmla="*/ 1763340 w 8087940"/>
                    <a:gd name="connsiteY10-7136" fmla="*/ 1066800 h 6565900"/>
                    <a:gd name="connsiteX11-7137" fmla="*/ 2220540 w 8087940"/>
                    <a:gd name="connsiteY11-7138" fmla="*/ 520700 h 6565900"/>
                    <a:gd name="connsiteX12-7139" fmla="*/ 2017340 w 8087940"/>
                    <a:gd name="connsiteY12-7140" fmla="*/ 914400 h 6565900"/>
                    <a:gd name="connsiteX13-7141" fmla="*/ 1903040 w 8087940"/>
                    <a:gd name="connsiteY13-7142" fmla="*/ 1435100 h 6565900"/>
                    <a:gd name="connsiteX14-7143" fmla="*/ 2347540 w 8087940"/>
                    <a:gd name="connsiteY14-7144" fmla="*/ 711200 h 6565900"/>
                    <a:gd name="connsiteX15-7145" fmla="*/ 3173040 w 8087940"/>
                    <a:gd name="connsiteY15-7146" fmla="*/ 381000 h 6565900"/>
                    <a:gd name="connsiteX16-7147" fmla="*/ 4176340 w 8087940"/>
                    <a:gd name="connsiteY16-7148" fmla="*/ 228600 h 6565900"/>
                    <a:gd name="connsiteX17-7149" fmla="*/ 5166940 w 8087940"/>
                    <a:gd name="connsiteY17-7150" fmla="*/ 0 h 6565900"/>
                    <a:gd name="connsiteX18-7151" fmla="*/ 4595440 w 8087940"/>
                    <a:gd name="connsiteY18-7152" fmla="*/ 317500 h 6565900"/>
                    <a:gd name="connsiteX19-7153" fmla="*/ 3554040 w 8087940"/>
                    <a:gd name="connsiteY19-7154" fmla="*/ 838200 h 6565900"/>
                    <a:gd name="connsiteX20-7155" fmla="*/ 4366840 w 8087940"/>
                    <a:gd name="connsiteY20-7156" fmla="*/ 736600 h 6565900"/>
                    <a:gd name="connsiteX21-7157" fmla="*/ 5471740 w 8087940"/>
                    <a:gd name="connsiteY21-7158" fmla="*/ 901700 h 6565900"/>
                    <a:gd name="connsiteX22-7159" fmla="*/ 6386140 w 8087940"/>
                    <a:gd name="connsiteY22-7160" fmla="*/ 901700 h 6565900"/>
                    <a:gd name="connsiteX23-7161" fmla="*/ 6983040 w 8087940"/>
                    <a:gd name="connsiteY23-7162" fmla="*/ 736600 h 6565900"/>
                    <a:gd name="connsiteX24-7163" fmla="*/ 6157540 w 8087940"/>
                    <a:gd name="connsiteY24-7164" fmla="*/ 1066800 h 6565900"/>
                    <a:gd name="connsiteX25-7165" fmla="*/ 5154240 w 8087940"/>
                    <a:gd name="connsiteY25-7166" fmla="*/ 1130300 h 6565900"/>
                    <a:gd name="connsiteX26-7167" fmla="*/ 5954340 w 8087940"/>
                    <a:gd name="connsiteY26-7168" fmla="*/ 1358900 h 6565900"/>
                    <a:gd name="connsiteX27-7169" fmla="*/ 6563940 w 8087940"/>
                    <a:gd name="connsiteY27-7170" fmla="*/ 1689100 h 6565900"/>
                    <a:gd name="connsiteX28-7171" fmla="*/ 7224340 w 8087940"/>
                    <a:gd name="connsiteY28-7172" fmla="*/ 1943100 h 6565900"/>
                    <a:gd name="connsiteX29-7173" fmla="*/ 8087940 w 8087940"/>
                    <a:gd name="connsiteY29-7174" fmla="*/ 2044700 h 6565900"/>
                    <a:gd name="connsiteX30-7175" fmla="*/ 7351340 w 8087940"/>
                    <a:gd name="connsiteY30-7176" fmla="*/ 2159000 h 6565900"/>
                    <a:gd name="connsiteX31-7177" fmla="*/ 6767140 w 8087940"/>
                    <a:gd name="connsiteY31-7178" fmla="*/ 2120900 h 6565900"/>
                    <a:gd name="connsiteX32-7179" fmla="*/ 7160840 w 8087940"/>
                    <a:gd name="connsiteY32-7180" fmla="*/ 2425700 h 6565900"/>
                    <a:gd name="connsiteX33-7181" fmla="*/ 7783140 w 8087940"/>
                    <a:gd name="connsiteY33-7182" fmla="*/ 3200400 h 6565900"/>
                    <a:gd name="connsiteX34-7183" fmla="*/ 8075240 w 8087940"/>
                    <a:gd name="connsiteY34-7184" fmla="*/ 4127500 h 6565900"/>
                    <a:gd name="connsiteX35-7185" fmla="*/ 7897440 w 8087940"/>
                    <a:gd name="connsiteY35-7186" fmla="*/ 3746500 h 6565900"/>
                    <a:gd name="connsiteX36-7187" fmla="*/ 7376740 w 8087940"/>
                    <a:gd name="connsiteY36-7188" fmla="*/ 3213100 h 6565900"/>
                    <a:gd name="connsiteX37-7189" fmla="*/ 6970340 w 8087940"/>
                    <a:gd name="connsiteY37-7190" fmla="*/ 3022600 h 6565900"/>
                    <a:gd name="connsiteX38-7191" fmla="*/ 7275140 w 8087940"/>
                    <a:gd name="connsiteY38-7192" fmla="*/ 3594100 h 6565900"/>
                    <a:gd name="connsiteX39-7193" fmla="*/ 7465640 w 8087940"/>
                    <a:gd name="connsiteY39-7194" fmla="*/ 4216400 h 6565900"/>
                    <a:gd name="connsiteX40-7195" fmla="*/ 7376740 w 8087940"/>
                    <a:gd name="connsiteY40-7196" fmla="*/ 5321300 h 6565900"/>
                    <a:gd name="connsiteX41-7197" fmla="*/ 7224340 w 8087940"/>
                    <a:gd name="connsiteY41-7198" fmla="*/ 4521200 h 6565900"/>
                    <a:gd name="connsiteX42-7199" fmla="*/ 6830640 w 8087940"/>
                    <a:gd name="connsiteY42-7200" fmla="*/ 3784600 h 6565900"/>
                    <a:gd name="connsiteX43-7201" fmla="*/ 6754440 w 8087940"/>
                    <a:gd name="connsiteY43-7202" fmla="*/ 3962400 h 6565900"/>
                    <a:gd name="connsiteX44-7203" fmla="*/ 6741740 w 8087940"/>
                    <a:gd name="connsiteY44-7204" fmla="*/ 4648200 h 6565900"/>
                    <a:gd name="connsiteX45-7205" fmla="*/ 6856040 w 8087940"/>
                    <a:gd name="connsiteY45-7206" fmla="*/ 5219700 h 6565900"/>
                    <a:gd name="connsiteX46-7207" fmla="*/ 7275140 w 8087940"/>
                    <a:gd name="connsiteY46-7208" fmla="*/ 6096000 h 6565900"/>
                    <a:gd name="connsiteX47-7209" fmla="*/ 6932240 w 8087940"/>
                    <a:gd name="connsiteY47-7210" fmla="*/ 5816600 h 6565900"/>
                    <a:gd name="connsiteX48-7211" fmla="*/ 6690940 w 8087940"/>
                    <a:gd name="connsiteY48-7212" fmla="*/ 5524500 h 6565900"/>
                    <a:gd name="connsiteX49-7213" fmla="*/ 6640140 w 8087940"/>
                    <a:gd name="connsiteY49-7214" fmla="*/ 5981700 h 6565900"/>
                    <a:gd name="connsiteX50-7215" fmla="*/ 6449640 w 8087940"/>
                    <a:gd name="connsiteY50-7216" fmla="*/ 6565900 h 6565900"/>
                    <a:gd name="connsiteX51-7217" fmla="*/ 6487740 w 8087940"/>
                    <a:gd name="connsiteY51-7218" fmla="*/ 5981700 h 6565900"/>
                    <a:gd name="connsiteX52-7219" fmla="*/ 6436940 w 8087940"/>
                    <a:gd name="connsiteY52-7220" fmla="*/ 5676900 h 6565900"/>
                    <a:gd name="connsiteX53-7221" fmla="*/ 6233740 w 8087940"/>
                    <a:gd name="connsiteY53-7222" fmla="*/ 6146800 h 6565900"/>
                    <a:gd name="connsiteX54-7223" fmla="*/ 5725740 w 8087940"/>
                    <a:gd name="connsiteY54-7224" fmla="*/ 6540500 h 6565900"/>
                    <a:gd name="connsiteX55-7225" fmla="*/ 5928940 w 8087940"/>
                    <a:gd name="connsiteY55-7226" fmla="*/ 6223000 h 6565900"/>
                    <a:gd name="connsiteX56-7227" fmla="*/ 5979740 w 8087940"/>
                    <a:gd name="connsiteY56-7228" fmla="*/ 5867400 h 6565900"/>
                    <a:gd name="connsiteX57-7229" fmla="*/ 6094040 w 8087940"/>
                    <a:gd name="connsiteY57-7230" fmla="*/ 5486400 h 6565900"/>
                    <a:gd name="connsiteX58-7231" fmla="*/ 5916240 w 8087940"/>
                    <a:gd name="connsiteY58-7232" fmla="*/ 5727700 h 6565900"/>
                    <a:gd name="connsiteX59-7233" fmla="*/ 5713040 w 8087940"/>
                    <a:gd name="connsiteY59-7234" fmla="*/ 5842000 h 6565900"/>
                    <a:gd name="connsiteX60-7235" fmla="*/ 6017840 w 8087940"/>
                    <a:gd name="connsiteY60-7236" fmla="*/ 5461000 h 6565900"/>
                    <a:gd name="connsiteX61-7237" fmla="*/ 6144840 w 8087940"/>
                    <a:gd name="connsiteY61-7238" fmla="*/ 4381500 h 6565900"/>
                    <a:gd name="connsiteX62-7239" fmla="*/ 6055940 w 8087940"/>
                    <a:gd name="connsiteY62-7240" fmla="*/ 3949700 h 6565900"/>
                    <a:gd name="connsiteX63-7241" fmla="*/ 5865440 w 8087940"/>
                    <a:gd name="connsiteY63-7242" fmla="*/ 4318000 h 6565900"/>
                    <a:gd name="connsiteX64-7243" fmla="*/ 5751140 w 8087940"/>
                    <a:gd name="connsiteY64-7244" fmla="*/ 4419600 h 6565900"/>
                    <a:gd name="connsiteX65-7245" fmla="*/ 5801940 w 8087940"/>
                    <a:gd name="connsiteY65-7246" fmla="*/ 3759200 h 6565900"/>
                    <a:gd name="connsiteX66-7247" fmla="*/ 5789240 w 8087940"/>
                    <a:gd name="connsiteY66-7248" fmla="*/ 3327400 h 6565900"/>
                    <a:gd name="connsiteX67-7249" fmla="*/ 5433640 w 8087940"/>
                    <a:gd name="connsiteY67-7250" fmla="*/ 3200400 h 6565900"/>
                    <a:gd name="connsiteX68-7251" fmla="*/ 5039940 w 8087940"/>
                    <a:gd name="connsiteY68-7252" fmla="*/ 3213100 h 6565900"/>
                    <a:gd name="connsiteX69-7253" fmla="*/ 4976440 w 8087940"/>
                    <a:gd name="connsiteY69-7254" fmla="*/ 3860800 h 6565900"/>
                    <a:gd name="connsiteX70-7255" fmla="*/ 5116140 w 8087940"/>
                    <a:gd name="connsiteY70-7256" fmla="*/ 4546600 h 6565900"/>
                    <a:gd name="connsiteX71-7257" fmla="*/ 4785940 w 8087940"/>
                    <a:gd name="connsiteY71-7258" fmla="*/ 3987800 h 6565900"/>
                    <a:gd name="connsiteX72-7259" fmla="*/ 4697040 w 8087940"/>
                    <a:gd name="connsiteY72-7260" fmla="*/ 3670300 h 6565900"/>
                    <a:gd name="connsiteX73-7261" fmla="*/ 4138240 w 8087940"/>
                    <a:gd name="connsiteY73-7262" fmla="*/ 4533900 h 6565900"/>
                    <a:gd name="connsiteX74-7263" fmla="*/ 3642940 w 8087940"/>
                    <a:gd name="connsiteY74-7264" fmla="*/ 5105400 h 6565900"/>
                    <a:gd name="connsiteX75-7265" fmla="*/ 4150940 w 8087940"/>
                    <a:gd name="connsiteY75-7266" fmla="*/ 4000500 h 6565900"/>
                    <a:gd name="connsiteX76-7267" fmla="*/ 4277940 w 8087940"/>
                    <a:gd name="connsiteY76-7268" fmla="*/ 3378200 h 6565900"/>
                    <a:gd name="connsiteX77-7269" fmla="*/ 1800200 w 8087940"/>
                    <a:gd name="connsiteY77-7270" fmla="*/ 3924300 h 6565900"/>
                    <a:gd name="connsiteX78-7271" fmla="*/ 1296144 w 8087940"/>
                    <a:gd name="connsiteY78-7272" fmla="*/ 4284340 h 6565900"/>
                    <a:gd name="connsiteX79-7273" fmla="*/ 1440160 w 8087940"/>
                    <a:gd name="connsiteY79-7274" fmla="*/ 3780284 h 6565900"/>
                    <a:gd name="connsiteX80-7275" fmla="*/ 720080 w 8087940"/>
                    <a:gd name="connsiteY80-7276" fmla="*/ 4932412 h 6565900"/>
                    <a:gd name="connsiteX81-7277" fmla="*/ 936104 w 8087940"/>
                    <a:gd name="connsiteY81-7278" fmla="*/ 3492252 h 6565900"/>
                    <a:gd name="connsiteX0-7279" fmla="*/ 936104 w 8087940"/>
                    <a:gd name="connsiteY0-7280" fmla="*/ 3492252 h 6565900"/>
                    <a:gd name="connsiteX1-7281" fmla="*/ 0 w 8087940"/>
                    <a:gd name="connsiteY1-7282" fmla="*/ 4068316 h 6565900"/>
                    <a:gd name="connsiteX2-7283" fmla="*/ 252040 w 8087940"/>
                    <a:gd name="connsiteY2-7284" fmla="*/ 3594100 h 6565900"/>
                    <a:gd name="connsiteX3-7285" fmla="*/ 493340 w 8087940"/>
                    <a:gd name="connsiteY3-7286" fmla="*/ 2857500 h 6565900"/>
                    <a:gd name="connsiteX4-7287" fmla="*/ 899740 w 8087940"/>
                    <a:gd name="connsiteY4-7288" fmla="*/ 2260600 h 6565900"/>
                    <a:gd name="connsiteX5-7289" fmla="*/ 1356940 w 8087940"/>
                    <a:gd name="connsiteY5-7290" fmla="*/ 1955800 h 6565900"/>
                    <a:gd name="connsiteX6-7291" fmla="*/ 1369640 w 8087940"/>
                    <a:gd name="connsiteY6-7292" fmla="*/ 1562100 h 6565900"/>
                    <a:gd name="connsiteX7-7293" fmla="*/ 1636340 w 8087940"/>
                    <a:gd name="connsiteY7-7294" fmla="*/ 889000 h 6565900"/>
                    <a:gd name="connsiteX8-7295" fmla="*/ 1547440 w 8087940"/>
                    <a:gd name="connsiteY8-7296" fmla="*/ 1295400 h 6565900"/>
                    <a:gd name="connsiteX9-7297" fmla="*/ 1572840 w 8087940"/>
                    <a:gd name="connsiteY9-7298" fmla="*/ 1638300 h 6565900"/>
                    <a:gd name="connsiteX10-7299" fmla="*/ 1763340 w 8087940"/>
                    <a:gd name="connsiteY10-7300" fmla="*/ 1066800 h 6565900"/>
                    <a:gd name="connsiteX11-7301" fmla="*/ 2220540 w 8087940"/>
                    <a:gd name="connsiteY11-7302" fmla="*/ 520700 h 6565900"/>
                    <a:gd name="connsiteX12-7303" fmla="*/ 2017340 w 8087940"/>
                    <a:gd name="connsiteY12-7304" fmla="*/ 914400 h 6565900"/>
                    <a:gd name="connsiteX13-7305" fmla="*/ 1903040 w 8087940"/>
                    <a:gd name="connsiteY13-7306" fmla="*/ 1435100 h 6565900"/>
                    <a:gd name="connsiteX14-7307" fmla="*/ 2347540 w 8087940"/>
                    <a:gd name="connsiteY14-7308" fmla="*/ 711200 h 6565900"/>
                    <a:gd name="connsiteX15-7309" fmla="*/ 3173040 w 8087940"/>
                    <a:gd name="connsiteY15-7310" fmla="*/ 381000 h 6565900"/>
                    <a:gd name="connsiteX16-7311" fmla="*/ 4176340 w 8087940"/>
                    <a:gd name="connsiteY16-7312" fmla="*/ 228600 h 6565900"/>
                    <a:gd name="connsiteX17-7313" fmla="*/ 5166940 w 8087940"/>
                    <a:gd name="connsiteY17-7314" fmla="*/ 0 h 6565900"/>
                    <a:gd name="connsiteX18-7315" fmla="*/ 4595440 w 8087940"/>
                    <a:gd name="connsiteY18-7316" fmla="*/ 317500 h 6565900"/>
                    <a:gd name="connsiteX19-7317" fmla="*/ 3554040 w 8087940"/>
                    <a:gd name="connsiteY19-7318" fmla="*/ 838200 h 6565900"/>
                    <a:gd name="connsiteX20-7319" fmla="*/ 4366840 w 8087940"/>
                    <a:gd name="connsiteY20-7320" fmla="*/ 736600 h 6565900"/>
                    <a:gd name="connsiteX21-7321" fmla="*/ 5471740 w 8087940"/>
                    <a:gd name="connsiteY21-7322" fmla="*/ 901700 h 6565900"/>
                    <a:gd name="connsiteX22-7323" fmla="*/ 6386140 w 8087940"/>
                    <a:gd name="connsiteY22-7324" fmla="*/ 901700 h 6565900"/>
                    <a:gd name="connsiteX23-7325" fmla="*/ 6983040 w 8087940"/>
                    <a:gd name="connsiteY23-7326" fmla="*/ 736600 h 6565900"/>
                    <a:gd name="connsiteX24-7327" fmla="*/ 6157540 w 8087940"/>
                    <a:gd name="connsiteY24-7328" fmla="*/ 1066800 h 6565900"/>
                    <a:gd name="connsiteX25-7329" fmla="*/ 5154240 w 8087940"/>
                    <a:gd name="connsiteY25-7330" fmla="*/ 1130300 h 6565900"/>
                    <a:gd name="connsiteX26-7331" fmla="*/ 5954340 w 8087940"/>
                    <a:gd name="connsiteY26-7332" fmla="*/ 1358900 h 6565900"/>
                    <a:gd name="connsiteX27-7333" fmla="*/ 6563940 w 8087940"/>
                    <a:gd name="connsiteY27-7334" fmla="*/ 1689100 h 6565900"/>
                    <a:gd name="connsiteX28-7335" fmla="*/ 7224340 w 8087940"/>
                    <a:gd name="connsiteY28-7336" fmla="*/ 1943100 h 6565900"/>
                    <a:gd name="connsiteX29-7337" fmla="*/ 8087940 w 8087940"/>
                    <a:gd name="connsiteY29-7338" fmla="*/ 2044700 h 6565900"/>
                    <a:gd name="connsiteX30-7339" fmla="*/ 7351340 w 8087940"/>
                    <a:gd name="connsiteY30-7340" fmla="*/ 2159000 h 6565900"/>
                    <a:gd name="connsiteX31-7341" fmla="*/ 6767140 w 8087940"/>
                    <a:gd name="connsiteY31-7342" fmla="*/ 2120900 h 6565900"/>
                    <a:gd name="connsiteX32-7343" fmla="*/ 7160840 w 8087940"/>
                    <a:gd name="connsiteY32-7344" fmla="*/ 2425700 h 6565900"/>
                    <a:gd name="connsiteX33-7345" fmla="*/ 7783140 w 8087940"/>
                    <a:gd name="connsiteY33-7346" fmla="*/ 3200400 h 6565900"/>
                    <a:gd name="connsiteX34-7347" fmla="*/ 8075240 w 8087940"/>
                    <a:gd name="connsiteY34-7348" fmla="*/ 4127500 h 6565900"/>
                    <a:gd name="connsiteX35-7349" fmla="*/ 7897440 w 8087940"/>
                    <a:gd name="connsiteY35-7350" fmla="*/ 3746500 h 6565900"/>
                    <a:gd name="connsiteX36-7351" fmla="*/ 7376740 w 8087940"/>
                    <a:gd name="connsiteY36-7352" fmla="*/ 3213100 h 6565900"/>
                    <a:gd name="connsiteX37-7353" fmla="*/ 6970340 w 8087940"/>
                    <a:gd name="connsiteY37-7354" fmla="*/ 3022600 h 6565900"/>
                    <a:gd name="connsiteX38-7355" fmla="*/ 7275140 w 8087940"/>
                    <a:gd name="connsiteY38-7356" fmla="*/ 3594100 h 6565900"/>
                    <a:gd name="connsiteX39-7357" fmla="*/ 7465640 w 8087940"/>
                    <a:gd name="connsiteY39-7358" fmla="*/ 4216400 h 6565900"/>
                    <a:gd name="connsiteX40-7359" fmla="*/ 7376740 w 8087940"/>
                    <a:gd name="connsiteY40-7360" fmla="*/ 5321300 h 6565900"/>
                    <a:gd name="connsiteX41-7361" fmla="*/ 7224340 w 8087940"/>
                    <a:gd name="connsiteY41-7362" fmla="*/ 4521200 h 6565900"/>
                    <a:gd name="connsiteX42-7363" fmla="*/ 6830640 w 8087940"/>
                    <a:gd name="connsiteY42-7364" fmla="*/ 3784600 h 6565900"/>
                    <a:gd name="connsiteX43-7365" fmla="*/ 6754440 w 8087940"/>
                    <a:gd name="connsiteY43-7366" fmla="*/ 3962400 h 6565900"/>
                    <a:gd name="connsiteX44-7367" fmla="*/ 6741740 w 8087940"/>
                    <a:gd name="connsiteY44-7368" fmla="*/ 4648200 h 6565900"/>
                    <a:gd name="connsiteX45-7369" fmla="*/ 6856040 w 8087940"/>
                    <a:gd name="connsiteY45-7370" fmla="*/ 5219700 h 6565900"/>
                    <a:gd name="connsiteX46-7371" fmla="*/ 7275140 w 8087940"/>
                    <a:gd name="connsiteY46-7372" fmla="*/ 6096000 h 6565900"/>
                    <a:gd name="connsiteX47-7373" fmla="*/ 6932240 w 8087940"/>
                    <a:gd name="connsiteY47-7374" fmla="*/ 5816600 h 6565900"/>
                    <a:gd name="connsiteX48-7375" fmla="*/ 6690940 w 8087940"/>
                    <a:gd name="connsiteY48-7376" fmla="*/ 5524500 h 6565900"/>
                    <a:gd name="connsiteX49-7377" fmla="*/ 6640140 w 8087940"/>
                    <a:gd name="connsiteY49-7378" fmla="*/ 5981700 h 6565900"/>
                    <a:gd name="connsiteX50-7379" fmla="*/ 6449640 w 8087940"/>
                    <a:gd name="connsiteY50-7380" fmla="*/ 6565900 h 6565900"/>
                    <a:gd name="connsiteX51-7381" fmla="*/ 6487740 w 8087940"/>
                    <a:gd name="connsiteY51-7382" fmla="*/ 5981700 h 6565900"/>
                    <a:gd name="connsiteX52-7383" fmla="*/ 6436940 w 8087940"/>
                    <a:gd name="connsiteY52-7384" fmla="*/ 5676900 h 6565900"/>
                    <a:gd name="connsiteX53-7385" fmla="*/ 6233740 w 8087940"/>
                    <a:gd name="connsiteY53-7386" fmla="*/ 6146800 h 6565900"/>
                    <a:gd name="connsiteX54-7387" fmla="*/ 5725740 w 8087940"/>
                    <a:gd name="connsiteY54-7388" fmla="*/ 6540500 h 6565900"/>
                    <a:gd name="connsiteX55-7389" fmla="*/ 5928940 w 8087940"/>
                    <a:gd name="connsiteY55-7390" fmla="*/ 6223000 h 6565900"/>
                    <a:gd name="connsiteX56-7391" fmla="*/ 5979740 w 8087940"/>
                    <a:gd name="connsiteY56-7392" fmla="*/ 5867400 h 6565900"/>
                    <a:gd name="connsiteX57-7393" fmla="*/ 6094040 w 8087940"/>
                    <a:gd name="connsiteY57-7394" fmla="*/ 5486400 h 6565900"/>
                    <a:gd name="connsiteX58-7395" fmla="*/ 5916240 w 8087940"/>
                    <a:gd name="connsiteY58-7396" fmla="*/ 5727700 h 6565900"/>
                    <a:gd name="connsiteX59-7397" fmla="*/ 5713040 w 8087940"/>
                    <a:gd name="connsiteY59-7398" fmla="*/ 5842000 h 6565900"/>
                    <a:gd name="connsiteX60-7399" fmla="*/ 6017840 w 8087940"/>
                    <a:gd name="connsiteY60-7400" fmla="*/ 5461000 h 6565900"/>
                    <a:gd name="connsiteX61-7401" fmla="*/ 6144840 w 8087940"/>
                    <a:gd name="connsiteY61-7402" fmla="*/ 4381500 h 6565900"/>
                    <a:gd name="connsiteX62-7403" fmla="*/ 6055940 w 8087940"/>
                    <a:gd name="connsiteY62-7404" fmla="*/ 3949700 h 6565900"/>
                    <a:gd name="connsiteX63-7405" fmla="*/ 5865440 w 8087940"/>
                    <a:gd name="connsiteY63-7406" fmla="*/ 4318000 h 6565900"/>
                    <a:gd name="connsiteX64-7407" fmla="*/ 5751140 w 8087940"/>
                    <a:gd name="connsiteY64-7408" fmla="*/ 4419600 h 6565900"/>
                    <a:gd name="connsiteX65-7409" fmla="*/ 5801940 w 8087940"/>
                    <a:gd name="connsiteY65-7410" fmla="*/ 3759200 h 6565900"/>
                    <a:gd name="connsiteX66-7411" fmla="*/ 5789240 w 8087940"/>
                    <a:gd name="connsiteY66-7412" fmla="*/ 3327400 h 6565900"/>
                    <a:gd name="connsiteX67-7413" fmla="*/ 5433640 w 8087940"/>
                    <a:gd name="connsiteY67-7414" fmla="*/ 3200400 h 6565900"/>
                    <a:gd name="connsiteX68-7415" fmla="*/ 5039940 w 8087940"/>
                    <a:gd name="connsiteY68-7416" fmla="*/ 3213100 h 6565900"/>
                    <a:gd name="connsiteX69-7417" fmla="*/ 4976440 w 8087940"/>
                    <a:gd name="connsiteY69-7418" fmla="*/ 3860800 h 6565900"/>
                    <a:gd name="connsiteX70-7419" fmla="*/ 5116140 w 8087940"/>
                    <a:gd name="connsiteY70-7420" fmla="*/ 4546600 h 6565900"/>
                    <a:gd name="connsiteX71-7421" fmla="*/ 4785940 w 8087940"/>
                    <a:gd name="connsiteY71-7422" fmla="*/ 3987800 h 6565900"/>
                    <a:gd name="connsiteX72-7423" fmla="*/ 4697040 w 8087940"/>
                    <a:gd name="connsiteY72-7424" fmla="*/ 3670300 h 6565900"/>
                    <a:gd name="connsiteX73-7425" fmla="*/ 4138240 w 8087940"/>
                    <a:gd name="connsiteY73-7426" fmla="*/ 4533900 h 6565900"/>
                    <a:gd name="connsiteX74-7427" fmla="*/ 3642940 w 8087940"/>
                    <a:gd name="connsiteY74-7428" fmla="*/ 5105400 h 6565900"/>
                    <a:gd name="connsiteX75-7429" fmla="*/ 4150940 w 8087940"/>
                    <a:gd name="connsiteY75-7430" fmla="*/ 4000500 h 6565900"/>
                    <a:gd name="connsiteX76-7431" fmla="*/ 4277940 w 8087940"/>
                    <a:gd name="connsiteY76-7432" fmla="*/ 3378200 h 6565900"/>
                    <a:gd name="connsiteX77-7433" fmla="*/ 1584176 w 8087940"/>
                    <a:gd name="connsiteY77-7434" fmla="*/ 4068316 h 6565900"/>
                    <a:gd name="connsiteX78-7435" fmla="*/ 1296144 w 8087940"/>
                    <a:gd name="connsiteY78-7436" fmla="*/ 4284340 h 6565900"/>
                    <a:gd name="connsiteX79-7437" fmla="*/ 1440160 w 8087940"/>
                    <a:gd name="connsiteY79-7438" fmla="*/ 3780284 h 6565900"/>
                    <a:gd name="connsiteX80-7439" fmla="*/ 720080 w 8087940"/>
                    <a:gd name="connsiteY80-7440" fmla="*/ 4932412 h 6565900"/>
                    <a:gd name="connsiteX81-7441" fmla="*/ 936104 w 8087940"/>
                    <a:gd name="connsiteY81-7442" fmla="*/ 3492252 h 6565900"/>
                    <a:gd name="connsiteX0-7443" fmla="*/ 936104 w 8087940"/>
                    <a:gd name="connsiteY0-7444" fmla="*/ 3492252 h 6565900"/>
                    <a:gd name="connsiteX1-7445" fmla="*/ 0 w 8087940"/>
                    <a:gd name="connsiteY1-7446" fmla="*/ 4068316 h 6565900"/>
                    <a:gd name="connsiteX2-7447" fmla="*/ 252040 w 8087940"/>
                    <a:gd name="connsiteY2-7448" fmla="*/ 3594100 h 6565900"/>
                    <a:gd name="connsiteX3-7449" fmla="*/ 493340 w 8087940"/>
                    <a:gd name="connsiteY3-7450" fmla="*/ 2857500 h 6565900"/>
                    <a:gd name="connsiteX4-7451" fmla="*/ 899740 w 8087940"/>
                    <a:gd name="connsiteY4-7452" fmla="*/ 2260600 h 6565900"/>
                    <a:gd name="connsiteX5-7453" fmla="*/ 1356940 w 8087940"/>
                    <a:gd name="connsiteY5-7454" fmla="*/ 1955800 h 6565900"/>
                    <a:gd name="connsiteX6-7455" fmla="*/ 1369640 w 8087940"/>
                    <a:gd name="connsiteY6-7456" fmla="*/ 1562100 h 6565900"/>
                    <a:gd name="connsiteX7-7457" fmla="*/ 1636340 w 8087940"/>
                    <a:gd name="connsiteY7-7458" fmla="*/ 889000 h 6565900"/>
                    <a:gd name="connsiteX8-7459" fmla="*/ 1547440 w 8087940"/>
                    <a:gd name="connsiteY8-7460" fmla="*/ 1295400 h 6565900"/>
                    <a:gd name="connsiteX9-7461" fmla="*/ 1572840 w 8087940"/>
                    <a:gd name="connsiteY9-7462" fmla="*/ 1638300 h 6565900"/>
                    <a:gd name="connsiteX10-7463" fmla="*/ 1763340 w 8087940"/>
                    <a:gd name="connsiteY10-7464" fmla="*/ 1066800 h 6565900"/>
                    <a:gd name="connsiteX11-7465" fmla="*/ 2220540 w 8087940"/>
                    <a:gd name="connsiteY11-7466" fmla="*/ 520700 h 6565900"/>
                    <a:gd name="connsiteX12-7467" fmla="*/ 2017340 w 8087940"/>
                    <a:gd name="connsiteY12-7468" fmla="*/ 914400 h 6565900"/>
                    <a:gd name="connsiteX13-7469" fmla="*/ 1903040 w 8087940"/>
                    <a:gd name="connsiteY13-7470" fmla="*/ 1435100 h 6565900"/>
                    <a:gd name="connsiteX14-7471" fmla="*/ 2347540 w 8087940"/>
                    <a:gd name="connsiteY14-7472" fmla="*/ 711200 h 6565900"/>
                    <a:gd name="connsiteX15-7473" fmla="*/ 3173040 w 8087940"/>
                    <a:gd name="connsiteY15-7474" fmla="*/ 381000 h 6565900"/>
                    <a:gd name="connsiteX16-7475" fmla="*/ 4176340 w 8087940"/>
                    <a:gd name="connsiteY16-7476" fmla="*/ 228600 h 6565900"/>
                    <a:gd name="connsiteX17-7477" fmla="*/ 5166940 w 8087940"/>
                    <a:gd name="connsiteY17-7478" fmla="*/ 0 h 6565900"/>
                    <a:gd name="connsiteX18-7479" fmla="*/ 4595440 w 8087940"/>
                    <a:gd name="connsiteY18-7480" fmla="*/ 317500 h 6565900"/>
                    <a:gd name="connsiteX19-7481" fmla="*/ 3554040 w 8087940"/>
                    <a:gd name="connsiteY19-7482" fmla="*/ 838200 h 6565900"/>
                    <a:gd name="connsiteX20-7483" fmla="*/ 4366840 w 8087940"/>
                    <a:gd name="connsiteY20-7484" fmla="*/ 736600 h 6565900"/>
                    <a:gd name="connsiteX21-7485" fmla="*/ 5471740 w 8087940"/>
                    <a:gd name="connsiteY21-7486" fmla="*/ 901700 h 6565900"/>
                    <a:gd name="connsiteX22-7487" fmla="*/ 6386140 w 8087940"/>
                    <a:gd name="connsiteY22-7488" fmla="*/ 901700 h 6565900"/>
                    <a:gd name="connsiteX23-7489" fmla="*/ 6983040 w 8087940"/>
                    <a:gd name="connsiteY23-7490" fmla="*/ 736600 h 6565900"/>
                    <a:gd name="connsiteX24-7491" fmla="*/ 6157540 w 8087940"/>
                    <a:gd name="connsiteY24-7492" fmla="*/ 1066800 h 6565900"/>
                    <a:gd name="connsiteX25-7493" fmla="*/ 5154240 w 8087940"/>
                    <a:gd name="connsiteY25-7494" fmla="*/ 1130300 h 6565900"/>
                    <a:gd name="connsiteX26-7495" fmla="*/ 5954340 w 8087940"/>
                    <a:gd name="connsiteY26-7496" fmla="*/ 1358900 h 6565900"/>
                    <a:gd name="connsiteX27-7497" fmla="*/ 6563940 w 8087940"/>
                    <a:gd name="connsiteY27-7498" fmla="*/ 1689100 h 6565900"/>
                    <a:gd name="connsiteX28-7499" fmla="*/ 7224340 w 8087940"/>
                    <a:gd name="connsiteY28-7500" fmla="*/ 1943100 h 6565900"/>
                    <a:gd name="connsiteX29-7501" fmla="*/ 8087940 w 8087940"/>
                    <a:gd name="connsiteY29-7502" fmla="*/ 2044700 h 6565900"/>
                    <a:gd name="connsiteX30-7503" fmla="*/ 7351340 w 8087940"/>
                    <a:gd name="connsiteY30-7504" fmla="*/ 2159000 h 6565900"/>
                    <a:gd name="connsiteX31-7505" fmla="*/ 6767140 w 8087940"/>
                    <a:gd name="connsiteY31-7506" fmla="*/ 2120900 h 6565900"/>
                    <a:gd name="connsiteX32-7507" fmla="*/ 7160840 w 8087940"/>
                    <a:gd name="connsiteY32-7508" fmla="*/ 2425700 h 6565900"/>
                    <a:gd name="connsiteX33-7509" fmla="*/ 7783140 w 8087940"/>
                    <a:gd name="connsiteY33-7510" fmla="*/ 3200400 h 6565900"/>
                    <a:gd name="connsiteX34-7511" fmla="*/ 8075240 w 8087940"/>
                    <a:gd name="connsiteY34-7512" fmla="*/ 4127500 h 6565900"/>
                    <a:gd name="connsiteX35-7513" fmla="*/ 7897440 w 8087940"/>
                    <a:gd name="connsiteY35-7514" fmla="*/ 3746500 h 6565900"/>
                    <a:gd name="connsiteX36-7515" fmla="*/ 7376740 w 8087940"/>
                    <a:gd name="connsiteY36-7516" fmla="*/ 3213100 h 6565900"/>
                    <a:gd name="connsiteX37-7517" fmla="*/ 6970340 w 8087940"/>
                    <a:gd name="connsiteY37-7518" fmla="*/ 3022600 h 6565900"/>
                    <a:gd name="connsiteX38-7519" fmla="*/ 7275140 w 8087940"/>
                    <a:gd name="connsiteY38-7520" fmla="*/ 3594100 h 6565900"/>
                    <a:gd name="connsiteX39-7521" fmla="*/ 7465640 w 8087940"/>
                    <a:gd name="connsiteY39-7522" fmla="*/ 4216400 h 6565900"/>
                    <a:gd name="connsiteX40-7523" fmla="*/ 7376740 w 8087940"/>
                    <a:gd name="connsiteY40-7524" fmla="*/ 5321300 h 6565900"/>
                    <a:gd name="connsiteX41-7525" fmla="*/ 7224340 w 8087940"/>
                    <a:gd name="connsiteY41-7526" fmla="*/ 4521200 h 6565900"/>
                    <a:gd name="connsiteX42-7527" fmla="*/ 6830640 w 8087940"/>
                    <a:gd name="connsiteY42-7528" fmla="*/ 3784600 h 6565900"/>
                    <a:gd name="connsiteX43-7529" fmla="*/ 6754440 w 8087940"/>
                    <a:gd name="connsiteY43-7530" fmla="*/ 3962400 h 6565900"/>
                    <a:gd name="connsiteX44-7531" fmla="*/ 6741740 w 8087940"/>
                    <a:gd name="connsiteY44-7532" fmla="*/ 4648200 h 6565900"/>
                    <a:gd name="connsiteX45-7533" fmla="*/ 6856040 w 8087940"/>
                    <a:gd name="connsiteY45-7534" fmla="*/ 5219700 h 6565900"/>
                    <a:gd name="connsiteX46-7535" fmla="*/ 7275140 w 8087940"/>
                    <a:gd name="connsiteY46-7536" fmla="*/ 6096000 h 6565900"/>
                    <a:gd name="connsiteX47-7537" fmla="*/ 6932240 w 8087940"/>
                    <a:gd name="connsiteY47-7538" fmla="*/ 5816600 h 6565900"/>
                    <a:gd name="connsiteX48-7539" fmla="*/ 6690940 w 8087940"/>
                    <a:gd name="connsiteY48-7540" fmla="*/ 5524500 h 6565900"/>
                    <a:gd name="connsiteX49-7541" fmla="*/ 6640140 w 8087940"/>
                    <a:gd name="connsiteY49-7542" fmla="*/ 5981700 h 6565900"/>
                    <a:gd name="connsiteX50-7543" fmla="*/ 6449640 w 8087940"/>
                    <a:gd name="connsiteY50-7544" fmla="*/ 6565900 h 6565900"/>
                    <a:gd name="connsiteX51-7545" fmla="*/ 6487740 w 8087940"/>
                    <a:gd name="connsiteY51-7546" fmla="*/ 5981700 h 6565900"/>
                    <a:gd name="connsiteX52-7547" fmla="*/ 6436940 w 8087940"/>
                    <a:gd name="connsiteY52-7548" fmla="*/ 5676900 h 6565900"/>
                    <a:gd name="connsiteX53-7549" fmla="*/ 6233740 w 8087940"/>
                    <a:gd name="connsiteY53-7550" fmla="*/ 6146800 h 6565900"/>
                    <a:gd name="connsiteX54-7551" fmla="*/ 5725740 w 8087940"/>
                    <a:gd name="connsiteY54-7552" fmla="*/ 6540500 h 6565900"/>
                    <a:gd name="connsiteX55-7553" fmla="*/ 5928940 w 8087940"/>
                    <a:gd name="connsiteY55-7554" fmla="*/ 6223000 h 6565900"/>
                    <a:gd name="connsiteX56-7555" fmla="*/ 5979740 w 8087940"/>
                    <a:gd name="connsiteY56-7556" fmla="*/ 5867400 h 6565900"/>
                    <a:gd name="connsiteX57-7557" fmla="*/ 6094040 w 8087940"/>
                    <a:gd name="connsiteY57-7558" fmla="*/ 5486400 h 6565900"/>
                    <a:gd name="connsiteX58-7559" fmla="*/ 5916240 w 8087940"/>
                    <a:gd name="connsiteY58-7560" fmla="*/ 5727700 h 6565900"/>
                    <a:gd name="connsiteX59-7561" fmla="*/ 5713040 w 8087940"/>
                    <a:gd name="connsiteY59-7562" fmla="*/ 5842000 h 6565900"/>
                    <a:gd name="connsiteX60-7563" fmla="*/ 6017840 w 8087940"/>
                    <a:gd name="connsiteY60-7564" fmla="*/ 5461000 h 6565900"/>
                    <a:gd name="connsiteX61-7565" fmla="*/ 6144840 w 8087940"/>
                    <a:gd name="connsiteY61-7566" fmla="*/ 4381500 h 6565900"/>
                    <a:gd name="connsiteX62-7567" fmla="*/ 6055940 w 8087940"/>
                    <a:gd name="connsiteY62-7568" fmla="*/ 3949700 h 6565900"/>
                    <a:gd name="connsiteX63-7569" fmla="*/ 5865440 w 8087940"/>
                    <a:gd name="connsiteY63-7570" fmla="*/ 4318000 h 6565900"/>
                    <a:gd name="connsiteX64-7571" fmla="*/ 5751140 w 8087940"/>
                    <a:gd name="connsiteY64-7572" fmla="*/ 4419600 h 6565900"/>
                    <a:gd name="connsiteX65-7573" fmla="*/ 5801940 w 8087940"/>
                    <a:gd name="connsiteY65-7574" fmla="*/ 3759200 h 6565900"/>
                    <a:gd name="connsiteX66-7575" fmla="*/ 5789240 w 8087940"/>
                    <a:gd name="connsiteY66-7576" fmla="*/ 3327400 h 6565900"/>
                    <a:gd name="connsiteX67-7577" fmla="*/ 5433640 w 8087940"/>
                    <a:gd name="connsiteY67-7578" fmla="*/ 3200400 h 6565900"/>
                    <a:gd name="connsiteX68-7579" fmla="*/ 5039940 w 8087940"/>
                    <a:gd name="connsiteY68-7580" fmla="*/ 3213100 h 6565900"/>
                    <a:gd name="connsiteX69-7581" fmla="*/ 4976440 w 8087940"/>
                    <a:gd name="connsiteY69-7582" fmla="*/ 3860800 h 6565900"/>
                    <a:gd name="connsiteX70-7583" fmla="*/ 5116140 w 8087940"/>
                    <a:gd name="connsiteY70-7584" fmla="*/ 4546600 h 6565900"/>
                    <a:gd name="connsiteX71-7585" fmla="*/ 4785940 w 8087940"/>
                    <a:gd name="connsiteY71-7586" fmla="*/ 3987800 h 6565900"/>
                    <a:gd name="connsiteX72-7587" fmla="*/ 4697040 w 8087940"/>
                    <a:gd name="connsiteY72-7588" fmla="*/ 3670300 h 6565900"/>
                    <a:gd name="connsiteX73-7589" fmla="*/ 4138240 w 8087940"/>
                    <a:gd name="connsiteY73-7590" fmla="*/ 4533900 h 6565900"/>
                    <a:gd name="connsiteX74-7591" fmla="*/ 3642940 w 8087940"/>
                    <a:gd name="connsiteY74-7592" fmla="*/ 5105400 h 6565900"/>
                    <a:gd name="connsiteX75-7593" fmla="*/ 4150940 w 8087940"/>
                    <a:gd name="connsiteY75-7594" fmla="*/ 4000500 h 6565900"/>
                    <a:gd name="connsiteX76-7595" fmla="*/ 1224136 w 8087940"/>
                    <a:gd name="connsiteY76-7596" fmla="*/ 4644380 h 6565900"/>
                    <a:gd name="connsiteX77-7597" fmla="*/ 1584176 w 8087940"/>
                    <a:gd name="connsiteY77-7598" fmla="*/ 4068316 h 6565900"/>
                    <a:gd name="connsiteX78-7599" fmla="*/ 1296144 w 8087940"/>
                    <a:gd name="connsiteY78-7600" fmla="*/ 4284340 h 6565900"/>
                    <a:gd name="connsiteX79-7601" fmla="*/ 1440160 w 8087940"/>
                    <a:gd name="connsiteY79-7602" fmla="*/ 3780284 h 6565900"/>
                    <a:gd name="connsiteX80-7603" fmla="*/ 720080 w 8087940"/>
                    <a:gd name="connsiteY80-7604" fmla="*/ 4932412 h 6565900"/>
                    <a:gd name="connsiteX81-7605" fmla="*/ 936104 w 8087940"/>
                    <a:gd name="connsiteY81-7606" fmla="*/ 3492252 h 6565900"/>
                    <a:gd name="connsiteX0-7607" fmla="*/ 936104 w 8087940"/>
                    <a:gd name="connsiteY0-7608" fmla="*/ 3492252 h 6565900"/>
                    <a:gd name="connsiteX1-7609" fmla="*/ 0 w 8087940"/>
                    <a:gd name="connsiteY1-7610" fmla="*/ 4068316 h 6565900"/>
                    <a:gd name="connsiteX2-7611" fmla="*/ 252040 w 8087940"/>
                    <a:gd name="connsiteY2-7612" fmla="*/ 3594100 h 6565900"/>
                    <a:gd name="connsiteX3-7613" fmla="*/ 493340 w 8087940"/>
                    <a:gd name="connsiteY3-7614" fmla="*/ 2857500 h 6565900"/>
                    <a:gd name="connsiteX4-7615" fmla="*/ 899740 w 8087940"/>
                    <a:gd name="connsiteY4-7616" fmla="*/ 2260600 h 6565900"/>
                    <a:gd name="connsiteX5-7617" fmla="*/ 1356940 w 8087940"/>
                    <a:gd name="connsiteY5-7618" fmla="*/ 1955800 h 6565900"/>
                    <a:gd name="connsiteX6-7619" fmla="*/ 1369640 w 8087940"/>
                    <a:gd name="connsiteY6-7620" fmla="*/ 1562100 h 6565900"/>
                    <a:gd name="connsiteX7-7621" fmla="*/ 1636340 w 8087940"/>
                    <a:gd name="connsiteY7-7622" fmla="*/ 889000 h 6565900"/>
                    <a:gd name="connsiteX8-7623" fmla="*/ 1547440 w 8087940"/>
                    <a:gd name="connsiteY8-7624" fmla="*/ 1295400 h 6565900"/>
                    <a:gd name="connsiteX9-7625" fmla="*/ 1572840 w 8087940"/>
                    <a:gd name="connsiteY9-7626" fmla="*/ 1638300 h 6565900"/>
                    <a:gd name="connsiteX10-7627" fmla="*/ 1763340 w 8087940"/>
                    <a:gd name="connsiteY10-7628" fmla="*/ 1066800 h 6565900"/>
                    <a:gd name="connsiteX11-7629" fmla="*/ 2220540 w 8087940"/>
                    <a:gd name="connsiteY11-7630" fmla="*/ 520700 h 6565900"/>
                    <a:gd name="connsiteX12-7631" fmla="*/ 2017340 w 8087940"/>
                    <a:gd name="connsiteY12-7632" fmla="*/ 914400 h 6565900"/>
                    <a:gd name="connsiteX13-7633" fmla="*/ 1903040 w 8087940"/>
                    <a:gd name="connsiteY13-7634" fmla="*/ 1435100 h 6565900"/>
                    <a:gd name="connsiteX14-7635" fmla="*/ 2347540 w 8087940"/>
                    <a:gd name="connsiteY14-7636" fmla="*/ 711200 h 6565900"/>
                    <a:gd name="connsiteX15-7637" fmla="*/ 3173040 w 8087940"/>
                    <a:gd name="connsiteY15-7638" fmla="*/ 381000 h 6565900"/>
                    <a:gd name="connsiteX16-7639" fmla="*/ 4176340 w 8087940"/>
                    <a:gd name="connsiteY16-7640" fmla="*/ 228600 h 6565900"/>
                    <a:gd name="connsiteX17-7641" fmla="*/ 5166940 w 8087940"/>
                    <a:gd name="connsiteY17-7642" fmla="*/ 0 h 6565900"/>
                    <a:gd name="connsiteX18-7643" fmla="*/ 4595440 w 8087940"/>
                    <a:gd name="connsiteY18-7644" fmla="*/ 317500 h 6565900"/>
                    <a:gd name="connsiteX19-7645" fmla="*/ 3554040 w 8087940"/>
                    <a:gd name="connsiteY19-7646" fmla="*/ 838200 h 6565900"/>
                    <a:gd name="connsiteX20-7647" fmla="*/ 4366840 w 8087940"/>
                    <a:gd name="connsiteY20-7648" fmla="*/ 736600 h 6565900"/>
                    <a:gd name="connsiteX21-7649" fmla="*/ 5471740 w 8087940"/>
                    <a:gd name="connsiteY21-7650" fmla="*/ 901700 h 6565900"/>
                    <a:gd name="connsiteX22-7651" fmla="*/ 6386140 w 8087940"/>
                    <a:gd name="connsiteY22-7652" fmla="*/ 901700 h 6565900"/>
                    <a:gd name="connsiteX23-7653" fmla="*/ 6983040 w 8087940"/>
                    <a:gd name="connsiteY23-7654" fmla="*/ 736600 h 6565900"/>
                    <a:gd name="connsiteX24-7655" fmla="*/ 6157540 w 8087940"/>
                    <a:gd name="connsiteY24-7656" fmla="*/ 1066800 h 6565900"/>
                    <a:gd name="connsiteX25-7657" fmla="*/ 5154240 w 8087940"/>
                    <a:gd name="connsiteY25-7658" fmla="*/ 1130300 h 6565900"/>
                    <a:gd name="connsiteX26-7659" fmla="*/ 5954340 w 8087940"/>
                    <a:gd name="connsiteY26-7660" fmla="*/ 1358900 h 6565900"/>
                    <a:gd name="connsiteX27-7661" fmla="*/ 6563940 w 8087940"/>
                    <a:gd name="connsiteY27-7662" fmla="*/ 1689100 h 6565900"/>
                    <a:gd name="connsiteX28-7663" fmla="*/ 7224340 w 8087940"/>
                    <a:gd name="connsiteY28-7664" fmla="*/ 1943100 h 6565900"/>
                    <a:gd name="connsiteX29-7665" fmla="*/ 8087940 w 8087940"/>
                    <a:gd name="connsiteY29-7666" fmla="*/ 2044700 h 6565900"/>
                    <a:gd name="connsiteX30-7667" fmla="*/ 7351340 w 8087940"/>
                    <a:gd name="connsiteY30-7668" fmla="*/ 2159000 h 6565900"/>
                    <a:gd name="connsiteX31-7669" fmla="*/ 6767140 w 8087940"/>
                    <a:gd name="connsiteY31-7670" fmla="*/ 2120900 h 6565900"/>
                    <a:gd name="connsiteX32-7671" fmla="*/ 7160840 w 8087940"/>
                    <a:gd name="connsiteY32-7672" fmla="*/ 2425700 h 6565900"/>
                    <a:gd name="connsiteX33-7673" fmla="*/ 7783140 w 8087940"/>
                    <a:gd name="connsiteY33-7674" fmla="*/ 3200400 h 6565900"/>
                    <a:gd name="connsiteX34-7675" fmla="*/ 8075240 w 8087940"/>
                    <a:gd name="connsiteY34-7676" fmla="*/ 4127500 h 6565900"/>
                    <a:gd name="connsiteX35-7677" fmla="*/ 7897440 w 8087940"/>
                    <a:gd name="connsiteY35-7678" fmla="*/ 3746500 h 6565900"/>
                    <a:gd name="connsiteX36-7679" fmla="*/ 7376740 w 8087940"/>
                    <a:gd name="connsiteY36-7680" fmla="*/ 3213100 h 6565900"/>
                    <a:gd name="connsiteX37-7681" fmla="*/ 6970340 w 8087940"/>
                    <a:gd name="connsiteY37-7682" fmla="*/ 3022600 h 6565900"/>
                    <a:gd name="connsiteX38-7683" fmla="*/ 7275140 w 8087940"/>
                    <a:gd name="connsiteY38-7684" fmla="*/ 3594100 h 6565900"/>
                    <a:gd name="connsiteX39-7685" fmla="*/ 7465640 w 8087940"/>
                    <a:gd name="connsiteY39-7686" fmla="*/ 4216400 h 6565900"/>
                    <a:gd name="connsiteX40-7687" fmla="*/ 7376740 w 8087940"/>
                    <a:gd name="connsiteY40-7688" fmla="*/ 5321300 h 6565900"/>
                    <a:gd name="connsiteX41-7689" fmla="*/ 7224340 w 8087940"/>
                    <a:gd name="connsiteY41-7690" fmla="*/ 4521200 h 6565900"/>
                    <a:gd name="connsiteX42-7691" fmla="*/ 6830640 w 8087940"/>
                    <a:gd name="connsiteY42-7692" fmla="*/ 3784600 h 6565900"/>
                    <a:gd name="connsiteX43-7693" fmla="*/ 6754440 w 8087940"/>
                    <a:gd name="connsiteY43-7694" fmla="*/ 3962400 h 6565900"/>
                    <a:gd name="connsiteX44-7695" fmla="*/ 6741740 w 8087940"/>
                    <a:gd name="connsiteY44-7696" fmla="*/ 4648200 h 6565900"/>
                    <a:gd name="connsiteX45-7697" fmla="*/ 6856040 w 8087940"/>
                    <a:gd name="connsiteY45-7698" fmla="*/ 5219700 h 6565900"/>
                    <a:gd name="connsiteX46-7699" fmla="*/ 7275140 w 8087940"/>
                    <a:gd name="connsiteY46-7700" fmla="*/ 6096000 h 6565900"/>
                    <a:gd name="connsiteX47-7701" fmla="*/ 6932240 w 8087940"/>
                    <a:gd name="connsiteY47-7702" fmla="*/ 5816600 h 6565900"/>
                    <a:gd name="connsiteX48-7703" fmla="*/ 6690940 w 8087940"/>
                    <a:gd name="connsiteY48-7704" fmla="*/ 5524500 h 6565900"/>
                    <a:gd name="connsiteX49-7705" fmla="*/ 6640140 w 8087940"/>
                    <a:gd name="connsiteY49-7706" fmla="*/ 5981700 h 6565900"/>
                    <a:gd name="connsiteX50-7707" fmla="*/ 6449640 w 8087940"/>
                    <a:gd name="connsiteY50-7708" fmla="*/ 6565900 h 6565900"/>
                    <a:gd name="connsiteX51-7709" fmla="*/ 6487740 w 8087940"/>
                    <a:gd name="connsiteY51-7710" fmla="*/ 5981700 h 6565900"/>
                    <a:gd name="connsiteX52-7711" fmla="*/ 6436940 w 8087940"/>
                    <a:gd name="connsiteY52-7712" fmla="*/ 5676900 h 6565900"/>
                    <a:gd name="connsiteX53-7713" fmla="*/ 6233740 w 8087940"/>
                    <a:gd name="connsiteY53-7714" fmla="*/ 6146800 h 6565900"/>
                    <a:gd name="connsiteX54-7715" fmla="*/ 5725740 w 8087940"/>
                    <a:gd name="connsiteY54-7716" fmla="*/ 6540500 h 6565900"/>
                    <a:gd name="connsiteX55-7717" fmla="*/ 5928940 w 8087940"/>
                    <a:gd name="connsiteY55-7718" fmla="*/ 6223000 h 6565900"/>
                    <a:gd name="connsiteX56-7719" fmla="*/ 5979740 w 8087940"/>
                    <a:gd name="connsiteY56-7720" fmla="*/ 5867400 h 6565900"/>
                    <a:gd name="connsiteX57-7721" fmla="*/ 6094040 w 8087940"/>
                    <a:gd name="connsiteY57-7722" fmla="*/ 5486400 h 6565900"/>
                    <a:gd name="connsiteX58-7723" fmla="*/ 5916240 w 8087940"/>
                    <a:gd name="connsiteY58-7724" fmla="*/ 5727700 h 6565900"/>
                    <a:gd name="connsiteX59-7725" fmla="*/ 5713040 w 8087940"/>
                    <a:gd name="connsiteY59-7726" fmla="*/ 5842000 h 6565900"/>
                    <a:gd name="connsiteX60-7727" fmla="*/ 6017840 w 8087940"/>
                    <a:gd name="connsiteY60-7728" fmla="*/ 5461000 h 6565900"/>
                    <a:gd name="connsiteX61-7729" fmla="*/ 6144840 w 8087940"/>
                    <a:gd name="connsiteY61-7730" fmla="*/ 4381500 h 6565900"/>
                    <a:gd name="connsiteX62-7731" fmla="*/ 6055940 w 8087940"/>
                    <a:gd name="connsiteY62-7732" fmla="*/ 3949700 h 6565900"/>
                    <a:gd name="connsiteX63-7733" fmla="*/ 5865440 w 8087940"/>
                    <a:gd name="connsiteY63-7734" fmla="*/ 4318000 h 6565900"/>
                    <a:gd name="connsiteX64-7735" fmla="*/ 5751140 w 8087940"/>
                    <a:gd name="connsiteY64-7736" fmla="*/ 4419600 h 6565900"/>
                    <a:gd name="connsiteX65-7737" fmla="*/ 5801940 w 8087940"/>
                    <a:gd name="connsiteY65-7738" fmla="*/ 3759200 h 6565900"/>
                    <a:gd name="connsiteX66-7739" fmla="*/ 5789240 w 8087940"/>
                    <a:gd name="connsiteY66-7740" fmla="*/ 3327400 h 6565900"/>
                    <a:gd name="connsiteX67-7741" fmla="*/ 5433640 w 8087940"/>
                    <a:gd name="connsiteY67-7742" fmla="*/ 3200400 h 6565900"/>
                    <a:gd name="connsiteX68-7743" fmla="*/ 5039940 w 8087940"/>
                    <a:gd name="connsiteY68-7744" fmla="*/ 3213100 h 6565900"/>
                    <a:gd name="connsiteX69-7745" fmla="*/ 4976440 w 8087940"/>
                    <a:gd name="connsiteY69-7746" fmla="*/ 3860800 h 6565900"/>
                    <a:gd name="connsiteX70-7747" fmla="*/ 5116140 w 8087940"/>
                    <a:gd name="connsiteY70-7748" fmla="*/ 4546600 h 6565900"/>
                    <a:gd name="connsiteX71-7749" fmla="*/ 4785940 w 8087940"/>
                    <a:gd name="connsiteY71-7750" fmla="*/ 3987800 h 6565900"/>
                    <a:gd name="connsiteX72-7751" fmla="*/ 4697040 w 8087940"/>
                    <a:gd name="connsiteY72-7752" fmla="*/ 3670300 h 6565900"/>
                    <a:gd name="connsiteX73-7753" fmla="*/ 4138240 w 8087940"/>
                    <a:gd name="connsiteY73-7754" fmla="*/ 4533900 h 6565900"/>
                    <a:gd name="connsiteX74-7755" fmla="*/ 3642940 w 8087940"/>
                    <a:gd name="connsiteY74-7756" fmla="*/ 5105400 h 6565900"/>
                    <a:gd name="connsiteX75-7757" fmla="*/ 2160240 w 8087940"/>
                    <a:gd name="connsiteY75-7758" fmla="*/ 4140324 h 6565900"/>
                    <a:gd name="connsiteX76-7759" fmla="*/ 1224136 w 8087940"/>
                    <a:gd name="connsiteY76-7760" fmla="*/ 4644380 h 6565900"/>
                    <a:gd name="connsiteX77-7761" fmla="*/ 1584176 w 8087940"/>
                    <a:gd name="connsiteY77-7762" fmla="*/ 4068316 h 6565900"/>
                    <a:gd name="connsiteX78-7763" fmla="*/ 1296144 w 8087940"/>
                    <a:gd name="connsiteY78-7764" fmla="*/ 4284340 h 6565900"/>
                    <a:gd name="connsiteX79-7765" fmla="*/ 1440160 w 8087940"/>
                    <a:gd name="connsiteY79-7766" fmla="*/ 3780284 h 6565900"/>
                    <a:gd name="connsiteX80-7767" fmla="*/ 720080 w 8087940"/>
                    <a:gd name="connsiteY80-7768" fmla="*/ 4932412 h 6565900"/>
                    <a:gd name="connsiteX81-7769" fmla="*/ 936104 w 8087940"/>
                    <a:gd name="connsiteY81-7770" fmla="*/ 3492252 h 6565900"/>
                    <a:gd name="connsiteX0-7771" fmla="*/ 936104 w 8087940"/>
                    <a:gd name="connsiteY0-7772" fmla="*/ 3492252 h 6565900"/>
                    <a:gd name="connsiteX1-7773" fmla="*/ 0 w 8087940"/>
                    <a:gd name="connsiteY1-7774" fmla="*/ 4068316 h 6565900"/>
                    <a:gd name="connsiteX2-7775" fmla="*/ 252040 w 8087940"/>
                    <a:gd name="connsiteY2-7776" fmla="*/ 3594100 h 6565900"/>
                    <a:gd name="connsiteX3-7777" fmla="*/ 493340 w 8087940"/>
                    <a:gd name="connsiteY3-7778" fmla="*/ 2857500 h 6565900"/>
                    <a:gd name="connsiteX4-7779" fmla="*/ 899740 w 8087940"/>
                    <a:gd name="connsiteY4-7780" fmla="*/ 2260600 h 6565900"/>
                    <a:gd name="connsiteX5-7781" fmla="*/ 1356940 w 8087940"/>
                    <a:gd name="connsiteY5-7782" fmla="*/ 1955800 h 6565900"/>
                    <a:gd name="connsiteX6-7783" fmla="*/ 1369640 w 8087940"/>
                    <a:gd name="connsiteY6-7784" fmla="*/ 1562100 h 6565900"/>
                    <a:gd name="connsiteX7-7785" fmla="*/ 1636340 w 8087940"/>
                    <a:gd name="connsiteY7-7786" fmla="*/ 889000 h 6565900"/>
                    <a:gd name="connsiteX8-7787" fmla="*/ 1547440 w 8087940"/>
                    <a:gd name="connsiteY8-7788" fmla="*/ 1295400 h 6565900"/>
                    <a:gd name="connsiteX9-7789" fmla="*/ 1572840 w 8087940"/>
                    <a:gd name="connsiteY9-7790" fmla="*/ 1638300 h 6565900"/>
                    <a:gd name="connsiteX10-7791" fmla="*/ 1763340 w 8087940"/>
                    <a:gd name="connsiteY10-7792" fmla="*/ 1066800 h 6565900"/>
                    <a:gd name="connsiteX11-7793" fmla="*/ 2220540 w 8087940"/>
                    <a:gd name="connsiteY11-7794" fmla="*/ 520700 h 6565900"/>
                    <a:gd name="connsiteX12-7795" fmla="*/ 2017340 w 8087940"/>
                    <a:gd name="connsiteY12-7796" fmla="*/ 914400 h 6565900"/>
                    <a:gd name="connsiteX13-7797" fmla="*/ 1903040 w 8087940"/>
                    <a:gd name="connsiteY13-7798" fmla="*/ 1435100 h 6565900"/>
                    <a:gd name="connsiteX14-7799" fmla="*/ 2347540 w 8087940"/>
                    <a:gd name="connsiteY14-7800" fmla="*/ 711200 h 6565900"/>
                    <a:gd name="connsiteX15-7801" fmla="*/ 3173040 w 8087940"/>
                    <a:gd name="connsiteY15-7802" fmla="*/ 381000 h 6565900"/>
                    <a:gd name="connsiteX16-7803" fmla="*/ 4176340 w 8087940"/>
                    <a:gd name="connsiteY16-7804" fmla="*/ 228600 h 6565900"/>
                    <a:gd name="connsiteX17-7805" fmla="*/ 5166940 w 8087940"/>
                    <a:gd name="connsiteY17-7806" fmla="*/ 0 h 6565900"/>
                    <a:gd name="connsiteX18-7807" fmla="*/ 4595440 w 8087940"/>
                    <a:gd name="connsiteY18-7808" fmla="*/ 317500 h 6565900"/>
                    <a:gd name="connsiteX19-7809" fmla="*/ 3554040 w 8087940"/>
                    <a:gd name="connsiteY19-7810" fmla="*/ 838200 h 6565900"/>
                    <a:gd name="connsiteX20-7811" fmla="*/ 4366840 w 8087940"/>
                    <a:gd name="connsiteY20-7812" fmla="*/ 736600 h 6565900"/>
                    <a:gd name="connsiteX21-7813" fmla="*/ 5471740 w 8087940"/>
                    <a:gd name="connsiteY21-7814" fmla="*/ 901700 h 6565900"/>
                    <a:gd name="connsiteX22-7815" fmla="*/ 6386140 w 8087940"/>
                    <a:gd name="connsiteY22-7816" fmla="*/ 901700 h 6565900"/>
                    <a:gd name="connsiteX23-7817" fmla="*/ 6983040 w 8087940"/>
                    <a:gd name="connsiteY23-7818" fmla="*/ 736600 h 6565900"/>
                    <a:gd name="connsiteX24-7819" fmla="*/ 6157540 w 8087940"/>
                    <a:gd name="connsiteY24-7820" fmla="*/ 1066800 h 6565900"/>
                    <a:gd name="connsiteX25-7821" fmla="*/ 5154240 w 8087940"/>
                    <a:gd name="connsiteY25-7822" fmla="*/ 1130300 h 6565900"/>
                    <a:gd name="connsiteX26-7823" fmla="*/ 5954340 w 8087940"/>
                    <a:gd name="connsiteY26-7824" fmla="*/ 1358900 h 6565900"/>
                    <a:gd name="connsiteX27-7825" fmla="*/ 6563940 w 8087940"/>
                    <a:gd name="connsiteY27-7826" fmla="*/ 1689100 h 6565900"/>
                    <a:gd name="connsiteX28-7827" fmla="*/ 7224340 w 8087940"/>
                    <a:gd name="connsiteY28-7828" fmla="*/ 1943100 h 6565900"/>
                    <a:gd name="connsiteX29-7829" fmla="*/ 8087940 w 8087940"/>
                    <a:gd name="connsiteY29-7830" fmla="*/ 2044700 h 6565900"/>
                    <a:gd name="connsiteX30-7831" fmla="*/ 7351340 w 8087940"/>
                    <a:gd name="connsiteY30-7832" fmla="*/ 2159000 h 6565900"/>
                    <a:gd name="connsiteX31-7833" fmla="*/ 6767140 w 8087940"/>
                    <a:gd name="connsiteY31-7834" fmla="*/ 2120900 h 6565900"/>
                    <a:gd name="connsiteX32-7835" fmla="*/ 7160840 w 8087940"/>
                    <a:gd name="connsiteY32-7836" fmla="*/ 2425700 h 6565900"/>
                    <a:gd name="connsiteX33-7837" fmla="*/ 7783140 w 8087940"/>
                    <a:gd name="connsiteY33-7838" fmla="*/ 3200400 h 6565900"/>
                    <a:gd name="connsiteX34-7839" fmla="*/ 8075240 w 8087940"/>
                    <a:gd name="connsiteY34-7840" fmla="*/ 4127500 h 6565900"/>
                    <a:gd name="connsiteX35-7841" fmla="*/ 7897440 w 8087940"/>
                    <a:gd name="connsiteY35-7842" fmla="*/ 3746500 h 6565900"/>
                    <a:gd name="connsiteX36-7843" fmla="*/ 7376740 w 8087940"/>
                    <a:gd name="connsiteY36-7844" fmla="*/ 3213100 h 6565900"/>
                    <a:gd name="connsiteX37-7845" fmla="*/ 6970340 w 8087940"/>
                    <a:gd name="connsiteY37-7846" fmla="*/ 3022600 h 6565900"/>
                    <a:gd name="connsiteX38-7847" fmla="*/ 7275140 w 8087940"/>
                    <a:gd name="connsiteY38-7848" fmla="*/ 3594100 h 6565900"/>
                    <a:gd name="connsiteX39-7849" fmla="*/ 7465640 w 8087940"/>
                    <a:gd name="connsiteY39-7850" fmla="*/ 4216400 h 6565900"/>
                    <a:gd name="connsiteX40-7851" fmla="*/ 7376740 w 8087940"/>
                    <a:gd name="connsiteY40-7852" fmla="*/ 5321300 h 6565900"/>
                    <a:gd name="connsiteX41-7853" fmla="*/ 7224340 w 8087940"/>
                    <a:gd name="connsiteY41-7854" fmla="*/ 4521200 h 6565900"/>
                    <a:gd name="connsiteX42-7855" fmla="*/ 6830640 w 8087940"/>
                    <a:gd name="connsiteY42-7856" fmla="*/ 3784600 h 6565900"/>
                    <a:gd name="connsiteX43-7857" fmla="*/ 6754440 w 8087940"/>
                    <a:gd name="connsiteY43-7858" fmla="*/ 3962400 h 6565900"/>
                    <a:gd name="connsiteX44-7859" fmla="*/ 6741740 w 8087940"/>
                    <a:gd name="connsiteY44-7860" fmla="*/ 4648200 h 6565900"/>
                    <a:gd name="connsiteX45-7861" fmla="*/ 6856040 w 8087940"/>
                    <a:gd name="connsiteY45-7862" fmla="*/ 5219700 h 6565900"/>
                    <a:gd name="connsiteX46-7863" fmla="*/ 7275140 w 8087940"/>
                    <a:gd name="connsiteY46-7864" fmla="*/ 6096000 h 6565900"/>
                    <a:gd name="connsiteX47-7865" fmla="*/ 6932240 w 8087940"/>
                    <a:gd name="connsiteY47-7866" fmla="*/ 5816600 h 6565900"/>
                    <a:gd name="connsiteX48-7867" fmla="*/ 6690940 w 8087940"/>
                    <a:gd name="connsiteY48-7868" fmla="*/ 5524500 h 6565900"/>
                    <a:gd name="connsiteX49-7869" fmla="*/ 6640140 w 8087940"/>
                    <a:gd name="connsiteY49-7870" fmla="*/ 5981700 h 6565900"/>
                    <a:gd name="connsiteX50-7871" fmla="*/ 6449640 w 8087940"/>
                    <a:gd name="connsiteY50-7872" fmla="*/ 6565900 h 6565900"/>
                    <a:gd name="connsiteX51-7873" fmla="*/ 6487740 w 8087940"/>
                    <a:gd name="connsiteY51-7874" fmla="*/ 5981700 h 6565900"/>
                    <a:gd name="connsiteX52-7875" fmla="*/ 6436940 w 8087940"/>
                    <a:gd name="connsiteY52-7876" fmla="*/ 5676900 h 6565900"/>
                    <a:gd name="connsiteX53-7877" fmla="*/ 6233740 w 8087940"/>
                    <a:gd name="connsiteY53-7878" fmla="*/ 6146800 h 6565900"/>
                    <a:gd name="connsiteX54-7879" fmla="*/ 5725740 w 8087940"/>
                    <a:gd name="connsiteY54-7880" fmla="*/ 6540500 h 6565900"/>
                    <a:gd name="connsiteX55-7881" fmla="*/ 5928940 w 8087940"/>
                    <a:gd name="connsiteY55-7882" fmla="*/ 6223000 h 6565900"/>
                    <a:gd name="connsiteX56-7883" fmla="*/ 5979740 w 8087940"/>
                    <a:gd name="connsiteY56-7884" fmla="*/ 5867400 h 6565900"/>
                    <a:gd name="connsiteX57-7885" fmla="*/ 6094040 w 8087940"/>
                    <a:gd name="connsiteY57-7886" fmla="*/ 5486400 h 6565900"/>
                    <a:gd name="connsiteX58-7887" fmla="*/ 5916240 w 8087940"/>
                    <a:gd name="connsiteY58-7888" fmla="*/ 5727700 h 6565900"/>
                    <a:gd name="connsiteX59-7889" fmla="*/ 5713040 w 8087940"/>
                    <a:gd name="connsiteY59-7890" fmla="*/ 5842000 h 6565900"/>
                    <a:gd name="connsiteX60-7891" fmla="*/ 6017840 w 8087940"/>
                    <a:gd name="connsiteY60-7892" fmla="*/ 5461000 h 6565900"/>
                    <a:gd name="connsiteX61-7893" fmla="*/ 6144840 w 8087940"/>
                    <a:gd name="connsiteY61-7894" fmla="*/ 4381500 h 6565900"/>
                    <a:gd name="connsiteX62-7895" fmla="*/ 6055940 w 8087940"/>
                    <a:gd name="connsiteY62-7896" fmla="*/ 3949700 h 6565900"/>
                    <a:gd name="connsiteX63-7897" fmla="*/ 5865440 w 8087940"/>
                    <a:gd name="connsiteY63-7898" fmla="*/ 4318000 h 6565900"/>
                    <a:gd name="connsiteX64-7899" fmla="*/ 5751140 w 8087940"/>
                    <a:gd name="connsiteY64-7900" fmla="*/ 4419600 h 6565900"/>
                    <a:gd name="connsiteX65-7901" fmla="*/ 5801940 w 8087940"/>
                    <a:gd name="connsiteY65-7902" fmla="*/ 3759200 h 6565900"/>
                    <a:gd name="connsiteX66-7903" fmla="*/ 5789240 w 8087940"/>
                    <a:gd name="connsiteY66-7904" fmla="*/ 3327400 h 6565900"/>
                    <a:gd name="connsiteX67-7905" fmla="*/ 5433640 w 8087940"/>
                    <a:gd name="connsiteY67-7906" fmla="*/ 3200400 h 6565900"/>
                    <a:gd name="connsiteX68-7907" fmla="*/ 5039940 w 8087940"/>
                    <a:gd name="connsiteY68-7908" fmla="*/ 3213100 h 6565900"/>
                    <a:gd name="connsiteX69-7909" fmla="*/ 4976440 w 8087940"/>
                    <a:gd name="connsiteY69-7910" fmla="*/ 3860800 h 6565900"/>
                    <a:gd name="connsiteX70-7911" fmla="*/ 5116140 w 8087940"/>
                    <a:gd name="connsiteY70-7912" fmla="*/ 4546600 h 6565900"/>
                    <a:gd name="connsiteX71-7913" fmla="*/ 4785940 w 8087940"/>
                    <a:gd name="connsiteY71-7914" fmla="*/ 3987800 h 6565900"/>
                    <a:gd name="connsiteX72-7915" fmla="*/ 4697040 w 8087940"/>
                    <a:gd name="connsiteY72-7916" fmla="*/ 3670300 h 6565900"/>
                    <a:gd name="connsiteX73-7917" fmla="*/ 4138240 w 8087940"/>
                    <a:gd name="connsiteY73-7918" fmla="*/ 4533900 h 6565900"/>
                    <a:gd name="connsiteX74-7919" fmla="*/ 3642940 w 8087940"/>
                    <a:gd name="connsiteY74-7920" fmla="*/ 5105400 h 6565900"/>
                    <a:gd name="connsiteX75-7921" fmla="*/ 2520280 w 8087940"/>
                    <a:gd name="connsiteY75-7922" fmla="*/ 3996308 h 6565900"/>
                    <a:gd name="connsiteX76-7923" fmla="*/ 1224136 w 8087940"/>
                    <a:gd name="connsiteY76-7924" fmla="*/ 4644380 h 6565900"/>
                    <a:gd name="connsiteX77-7925" fmla="*/ 1584176 w 8087940"/>
                    <a:gd name="connsiteY77-7926" fmla="*/ 4068316 h 6565900"/>
                    <a:gd name="connsiteX78-7927" fmla="*/ 1296144 w 8087940"/>
                    <a:gd name="connsiteY78-7928" fmla="*/ 4284340 h 6565900"/>
                    <a:gd name="connsiteX79-7929" fmla="*/ 1440160 w 8087940"/>
                    <a:gd name="connsiteY79-7930" fmla="*/ 3780284 h 6565900"/>
                    <a:gd name="connsiteX80-7931" fmla="*/ 720080 w 8087940"/>
                    <a:gd name="connsiteY80-7932" fmla="*/ 4932412 h 6565900"/>
                    <a:gd name="connsiteX81-7933" fmla="*/ 936104 w 8087940"/>
                    <a:gd name="connsiteY81-7934" fmla="*/ 3492252 h 6565900"/>
                    <a:gd name="connsiteX0-7935" fmla="*/ 936104 w 8087940"/>
                    <a:gd name="connsiteY0-7936" fmla="*/ 3492252 h 6565900"/>
                    <a:gd name="connsiteX1-7937" fmla="*/ 0 w 8087940"/>
                    <a:gd name="connsiteY1-7938" fmla="*/ 4068316 h 6565900"/>
                    <a:gd name="connsiteX2-7939" fmla="*/ 252040 w 8087940"/>
                    <a:gd name="connsiteY2-7940" fmla="*/ 3594100 h 6565900"/>
                    <a:gd name="connsiteX3-7941" fmla="*/ 493340 w 8087940"/>
                    <a:gd name="connsiteY3-7942" fmla="*/ 2857500 h 6565900"/>
                    <a:gd name="connsiteX4-7943" fmla="*/ 899740 w 8087940"/>
                    <a:gd name="connsiteY4-7944" fmla="*/ 2260600 h 6565900"/>
                    <a:gd name="connsiteX5-7945" fmla="*/ 1356940 w 8087940"/>
                    <a:gd name="connsiteY5-7946" fmla="*/ 1955800 h 6565900"/>
                    <a:gd name="connsiteX6-7947" fmla="*/ 1369640 w 8087940"/>
                    <a:gd name="connsiteY6-7948" fmla="*/ 1562100 h 6565900"/>
                    <a:gd name="connsiteX7-7949" fmla="*/ 1636340 w 8087940"/>
                    <a:gd name="connsiteY7-7950" fmla="*/ 889000 h 6565900"/>
                    <a:gd name="connsiteX8-7951" fmla="*/ 1547440 w 8087940"/>
                    <a:gd name="connsiteY8-7952" fmla="*/ 1295400 h 6565900"/>
                    <a:gd name="connsiteX9-7953" fmla="*/ 1572840 w 8087940"/>
                    <a:gd name="connsiteY9-7954" fmla="*/ 1638300 h 6565900"/>
                    <a:gd name="connsiteX10-7955" fmla="*/ 1763340 w 8087940"/>
                    <a:gd name="connsiteY10-7956" fmla="*/ 1066800 h 6565900"/>
                    <a:gd name="connsiteX11-7957" fmla="*/ 2220540 w 8087940"/>
                    <a:gd name="connsiteY11-7958" fmla="*/ 520700 h 6565900"/>
                    <a:gd name="connsiteX12-7959" fmla="*/ 2017340 w 8087940"/>
                    <a:gd name="connsiteY12-7960" fmla="*/ 914400 h 6565900"/>
                    <a:gd name="connsiteX13-7961" fmla="*/ 1903040 w 8087940"/>
                    <a:gd name="connsiteY13-7962" fmla="*/ 1435100 h 6565900"/>
                    <a:gd name="connsiteX14-7963" fmla="*/ 2347540 w 8087940"/>
                    <a:gd name="connsiteY14-7964" fmla="*/ 711200 h 6565900"/>
                    <a:gd name="connsiteX15-7965" fmla="*/ 3173040 w 8087940"/>
                    <a:gd name="connsiteY15-7966" fmla="*/ 381000 h 6565900"/>
                    <a:gd name="connsiteX16-7967" fmla="*/ 4176340 w 8087940"/>
                    <a:gd name="connsiteY16-7968" fmla="*/ 228600 h 6565900"/>
                    <a:gd name="connsiteX17-7969" fmla="*/ 5166940 w 8087940"/>
                    <a:gd name="connsiteY17-7970" fmla="*/ 0 h 6565900"/>
                    <a:gd name="connsiteX18-7971" fmla="*/ 4595440 w 8087940"/>
                    <a:gd name="connsiteY18-7972" fmla="*/ 317500 h 6565900"/>
                    <a:gd name="connsiteX19-7973" fmla="*/ 3554040 w 8087940"/>
                    <a:gd name="connsiteY19-7974" fmla="*/ 838200 h 6565900"/>
                    <a:gd name="connsiteX20-7975" fmla="*/ 4366840 w 8087940"/>
                    <a:gd name="connsiteY20-7976" fmla="*/ 736600 h 6565900"/>
                    <a:gd name="connsiteX21-7977" fmla="*/ 5471740 w 8087940"/>
                    <a:gd name="connsiteY21-7978" fmla="*/ 901700 h 6565900"/>
                    <a:gd name="connsiteX22-7979" fmla="*/ 6386140 w 8087940"/>
                    <a:gd name="connsiteY22-7980" fmla="*/ 901700 h 6565900"/>
                    <a:gd name="connsiteX23-7981" fmla="*/ 6983040 w 8087940"/>
                    <a:gd name="connsiteY23-7982" fmla="*/ 736600 h 6565900"/>
                    <a:gd name="connsiteX24-7983" fmla="*/ 6157540 w 8087940"/>
                    <a:gd name="connsiteY24-7984" fmla="*/ 1066800 h 6565900"/>
                    <a:gd name="connsiteX25-7985" fmla="*/ 5154240 w 8087940"/>
                    <a:gd name="connsiteY25-7986" fmla="*/ 1130300 h 6565900"/>
                    <a:gd name="connsiteX26-7987" fmla="*/ 5954340 w 8087940"/>
                    <a:gd name="connsiteY26-7988" fmla="*/ 1358900 h 6565900"/>
                    <a:gd name="connsiteX27-7989" fmla="*/ 6563940 w 8087940"/>
                    <a:gd name="connsiteY27-7990" fmla="*/ 1689100 h 6565900"/>
                    <a:gd name="connsiteX28-7991" fmla="*/ 7224340 w 8087940"/>
                    <a:gd name="connsiteY28-7992" fmla="*/ 1943100 h 6565900"/>
                    <a:gd name="connsiteX29-7993" fmla="*/ 8087940 w 8087940"/>
                    <a:gd name="connsiteY29-7994" fmla="*/ 2044700 h 6565900"/>
                    <a:gd name="connsiteX30-7995" fmla="*/ 7351340 w 8087940"/>
                    <a:gd name="connsiteY30-7996" fmla="*/ 2159000 h 6565900"/>
                    <a:gd name="connsiteX31-7997" fmla="*/ 6767140 w 8087940"/>
                    <a:gd name="connsiteY31-7998" fmla="*/ 2120900 h 6565900"/>
                    <a:gd name="connsiteX32-7999" fmla="*/ 7160840 w 8087940"/>
                    <a:gd name="connsiteY32-8000" fmla="*/ 2425700 h 6565900"/>
                    <a:gd name="connsiteX33-8001" fmla="*/ 7783140 w 8087940"/>
                    <a:gd name="connsiteY33-8002" fmla="*/ 3200400 h 6565900"/>
                    <a:gd name="connsiteX34-8003" fmla="*/ 8075240 w 8087940"/>
                    <a:gd name="connsiteY34-8004" fmla="*/ 4127500 h 6565900"/>
                    <a:gd name="connsiteX35-8005" fmla="*/ 7897440 w 8087940"/>
                    <a:gd name="connsiteY35-8006" fmla="*/ 3746500 h 6565900"/>
                    <a:gd name="connsiteX36-8007" fmla="*/ 7376740 w 8087940"/>
                    <a:gd name="connsiteY36-8008" fmla="*/ 3213100 h 6565900"/>
                    <a:gd name="connsiteX37-8009" fmla="*/ 6970340 w 8087940"/>
                    <a:gd name="connsiteY37-8010" fmla="*/ 3022600 h 6565900"/>
                    <a:gd name="connsiteX38-8011" fmla="*/ 7275140 w 8087940"/>
                    <a:gd name="connsiteY38-8012" fmla="*/ 3594100 h 6565900"/>
                    <a:gd name="connsiteX39-8013" fmla="*/ 7465640 w 8087940"/>
                    <a:gd name="connsiteY39-8014" fmla="*/ 4216400 h 6565900"/>
                    <a:gd name="connsiteX40-8015" fmla="*/ 7376740 w 8087940"/>
                    <a:gd name="connsiteY40-8016" fmla="*/ 5321300 h 6565900"/>
                    <a:gd name="connsiteX41-8017" fmla="*/ 7224340 w 8087940"/>
                    <a:gd name="connsiteY41-8018" fmla="*/ 4521200 h 6565900"/>
                    <a:gd name="connsiteX42-8019" fmla="*/ 6830640 w 8087940"/>
                    <a:gd name="connsiteY42-8020" fmla="*/ 3784600 h 6565900"/>
                    <a:gd name="connsiteX43-8021" fmla="*/ 6754440 w 8087940"/>
                    <a:gd name="connsiteY43-8022" fmla="*/ 3962400 h 6565900"/>
                    <a:gd name="connsiteX44-8023" fmla="*/ 6741740 w 8087940"/>
                    <a:gd name="connsiteY44-8024" fmla="*/ 4648200 h 6565900"/>
                    <a:gd name="connsiteX45-8025" fmla="*/ 6856040 w 8087940"/>
                    <a:gd name="connsiteY45-8026" fmla="*/ 5219700 h 6565900"/>
                    <a:gd name="connsiteX46-8027" fmla="*/ 7275140 w 8087940"/>
                    <a:gd name="connsiteY46-8028" fmla="*/ 6096000 h 6565900"/>
                    <a:gd name="connsiteX47-8029" fmla="*/ 6932240 w 8087940"/>
                    <a:gd name="connsiteY47-8030" fmla="*/ 5816600 h 6565900"/>
                    <a:gd name="connsiteX48-8031" fmla="*/ 6690940 w 8087940"/>
                    <a:gd name="connsiteY48-8032" fmla="*/ 5524500 h 6565900"/>
                    <a:gd name="connsiteX49-8033" fmla="*/ 6640140 w 8087940"/>
                    <a:gd name="connsiteY49-8034" fmla="*/ 5981700 h 6565900"/>
                    <a:gd name="connsiteX50-8035" fmla="*/ 6449640 w 8087940"/>
                    <a:gd name="connsiteY50-8036" fmla="*/ 6565900 h 6565900"/>
                    <a:gd name="connsiteX51-8037" fmla="*/ 6487740 w 8087940"/>
                    <a:gd name="connsiteY51-8038" fmla="*/ 5981700 h 6565900"/>
                    <a:gd name="connsiteX52-8039" fmla="*/ 6436940 w 8087940"/>
                    <a:gd name="connsiteY52-8040" fmla="*/ 5676900 h 6565900"/>
                    <a:gd name="connsiteX53-8041" fmla="*/ 6233740 w 8087940"/>
                    <a:gd name="connsiteY53-8042" fmla="*/ 6146800 h 6565900"/>
                    <a:gd name="connsiteX54-8043" fmla="*/ 5725740 w 8087940"/>
                    <a:gd name="connsiteY54-8044" fmla="*/ 6540500 h 6565900"/>
                    <a:gd name="connsiteX55-8045" fmla="*/ 5928940 w 8087940"/>
                    <a:gd name="connsiteY55-8046" fmla="*/ 6223000 h 6565900"/>
                    <a:gd name="connsiteX56-8047" fmla="*/ 5979740 w 8087940"/>
                    <a:gd name="connsiteY56-8048" fmla="*/ 5867400 h 6565900"/>
                    <a:gd name="connsiteX57-8049" fmla="*/ 6094040 w 8087940"/>
                    <a:gd name="connsiteY57-8050" fmla="*/ 5486400 h 6565900"/>
                    <a:gd name="connsiteX58-8051" fmla="*/ 5916240 w 8087940"/>
                    <a:gd name="connsiteY58-8052" fmla="*/ 5727700 h 6565900"/>
                    <a:gd name="connsiteX59-8053" fmla="*/ 5713040 w 8087940"/>
                    <a:gd name="connsiteY59-8054" fmla="*/ 5842000 h 6565900"/>
                    <a:gd name="connsiteX60-8055" fmla="*/ 6017840 w 8087940"/>
                    <a:gd name="connsiteY60-8056" fmla="*/ 5461000 h 6565900"/>
                    <a:gd name="connsiteX61-8057" fmla="*/ 6144840 w 8087940"/>
                    <a:gd name="connsiteY61-8058" fmla="*/ 4381500 h 6565900"/>
                    <a:gd name="connsiteX62-8059" fmla="*/ 6055940 w 8087940"/>
                    <a:gd name="connsiteY62-8060" fmla="*/ 3949700 h 6565900"/>
                    <a:gd name="connsiteX63-8061" fmla="*/ 5865440 w 8087940"/>
                    <a:gd name="connsiteY63-8062" fmla="*/ 4318000 h 6565900"/>
                    <a:gd name="connsiteX64-8063" fmla="*/ 5751140 w 8087940"/>
                    <a:gd name="connsiteY64-8064" fmla="*/ 4419600 h 6565900"/>
                    <a:gd name="connsiteX65-8065" fmla="*/ 5801940 w 8087940"/>
                    <a:gd name="connsiteY65-8066" fmla="*/ 3759200 h 6565900"/>
                    <a:gd name="connsiteX66-8067" fmla="*/ 5789240 w 8087940"/>
                    <a:gd name="connsiteY66-8068" fmla="*/ 3327400 h 6565900"/>
                    <a:gd name="connsiteX67-8069" fmla="*/ 5433640 w 8087940"/>
                    <a:gd name="connsiteY67-8070" fmla="*/ 3200400 h 6565900"/>
                    <a:gd name="connsiteX68-8071" fmla="*/ 5039940 w 8087940"/>
                    <a:gd name="connsiteY68-8072" fmla="*/ 3213100 h 6565900"/>
                    <a:gd name="connsiteX69-8073" fmla="*/ 4976440 w 8087940"/>
                    <a:gd name="connsiteY69-8074" fmla="*/ 3860800 h 6565900"/>
                    <a:gd name="connsiteX70-8075" fmla="*/ 5116140 w 8087940"/>
                    <a:gd name="connsiteY70-8076" fmla="*/ 4546600 h 6565900"/>
                    <a:gd name="connsiteX71-8077" fmla="*/ 4785940 w 8087940"/>
                    <a:gd name="connsiteY71-8078" fmla="*/ 3987800 h 6565900"/>
                    <a:gd name="connsiteX72-8079" fmla="*/ 4697040 w 8087940"/>
                    <a:gd name="connsiteY72-8080" fmla="*/ 3670300 h 6565900"/>
                    <a:gd name="connsiteX73-8081" fmla="*/ 4138240 w 8087940"/>
                    <a:gd name="connsiteY73-8082" fmla="*/ 4533900 h 6565900"/>
                    <a:gd name="connsiteX74-8083" fmla="*/ 3642940 w 8087940"/>
                    <a:gd name="connsiteY74-8084" fmla="*/ 5105400 h 6565900"/>
                    <a:gd name="connsiteX75-8085" fmla="*/ 2520280 w 8087940"/>
                    <a:gd name="connsiteY75-8086" fmla="*/ 3996308 h 6565900"/>
                    <a:gd name="connsiteX76-8087" fmla="*/ 1224136 w 8087940"/>
                    <a:gd name="connsiteY76-8088" fmla="*/ 4644380 h 6565900"/>
                    <a:gd name="connsiteX77-8089" fmla="*/ 1584176 w 8087940"/>
                    <a:gd name="connsiteY77-8090" fmla="*/ 4068316 h 6565900"/>
                    <a:gd name="connsiteX78-8091" fmla="*/ 1296144 w 8087940"/>
                    <a:gd name="connsiteY78-8092" fmla="*/ 4284340 h 6565900"/>
                    <a:gd name="connsiteX79-8093" fmla="*/ 1440160 w 8087940"/>
                    <a:gd name="connsiteY79-8094" fmla="*/ 3780284 h 6565900"/>
                    <a:gd name="connsiteX80-8095" fmla="*/ 720080 w 8087940"/>
                    <a:gd name="connsiteY80-8096" fmla="*/ 4932412 h 6565900"/>
                    <a:gd name="connsiteX81-8097" fmla="*/ 936104 w 8087940"/>
                    <a:gd name="connsiteY81-8098" fmla="*/ 3492252 h 6565900"/>
                    <a:gd name="connsiteX0-8099" fmla="*/ 936104 w 8087940"/>
                    <a:gd name="connsiteY0-8100" fmla="*/ 3492252 h 6565900"/>
                    <a:gd name="connsiteX1-8101" fmla="*/ 0 w 8087940"/>
                    <a:gd name="connsiteY1-8102" fmla="*/ 4068316 h 6565900"/>
                    <a:gd name="connsiteX2-8103" fmla="*/ 252040 w 8087940"/>
                    <a:gd name="connsiteY2-8104" fmla="*/ 3594100 h 6565900"/>
                    <a:gd name="connsiteX3-8105" fmla="*/ 493340 w 8087940"/>
                    <a:gd name="connsiteY3-8106" fmla="*/ 2857500 h 6565900"/>
                    <a:gd name="connsiteX4-8107" fmla="*/ 899740 w 8087940"/>
                    <a:gd name="connsiteY4-8108" fmla="*/ 2260600 h 6565900"/>
                    <a:gd name="connsiteX5-8109" fmla="*/ 1356940 w 8087940"/>
                    <a:gd name="connsiteY5-8110" fmla="*/ 1955800 h 6565900"/>
                    <a:gd name="connsiteX6-8111" fmla="*/ 1369640 w 8087940"/>
                    <a:gd name="connsiteY6-8112" fmla="*/ 1562100 h 6565900"/>
                    <a:gd name="connsiteX7-8113" fmla="*/ 1636340 w 8087940"/>
                    <a:gd name="connsiteY7-8114" fmla="*/ 889000 h 6565900"/>
                    <a:gd name="connsiteX8-8115" fmla="*/ 1547440 w 8087940"/>
                    <a:gd name="connsiteY8-8116" fmla="*/ 1295400 h 6565900"/>
                    <a:gd name="connsiteX9-8117" fmla="*/ 1572840 w 8087940"/>
                    <a:gd name="connsiteY9-8118" fmla="*/ 1638300 h 6565900"/>
                    <a:gd name="connsiteX10-8119" fmla="*/ 1763340 w 8087940"/>
                    <a:gd name="connsiteY10-8120" fmla="*/ 1066800 h 6565900"/>
                    <a:gd name="connsiteX11-8121" fmla="*/ 2220540 w 8087940"/>
                    <a:gd name="connsiteY11-8122" fmla="*/ 520700 h 6565900"/>
                    <a:gd name="connsiteX12-8123" fmla="*/ 2017340 w 8087940"/>
                    <a:gd name="connsiteY12-8124" fmla="*/ 914400 h 6565900"/>
                    <a:gd name="connsiteX13-8125" fmla="*/ 1903040 w 8087940"/>
                    <a:gd name="connsiteY13-8126" fmla="*/ 1435100 h 6565900"/>
                    <a:gd name="connsiteX14-8127" fmla="*/ 2347540 w 8087940"/>
                    <a:gd name="connsiteY14-8128" fmla="*/ 711200 h 6565900"/>
                    <a:gd name="connsiteX15-8129" fmla="*/ 3173040 w 8087940"/>
                    <a:gd name="connsiteY15-8130" fmla="*/ 381000 h 6565900"/>
                    <a:gd name="connsiteX16-8131" fmla="*/ 4176340 w 8087940"/>
                    <a:gd name="connsiteY16-8132" fmla="*/ 228600 h 6565900"/>
                    <a:gd name="connsiteX17-8133" fmla="*/ 5166940 w 8087940"/>
                    <a:gd name="connsiteY17-8134" fmla="*/ 0 h 6565900"/>
                    <a:gd name="connsiteX18-8135" fmla="*/ 4595440 w 8087940"/>
                    <a:gd name="connsiteY18-8136" fmla="*/ 317500 h 6565900"/>
                    <a:gd name="connsiteX19-8137" fmla="*/ 3554040 w 8087940"/>
                    <a:gd name="connsiteY19-8138" fmla="*/ 838200 h 6565900"/>
                    <a:gd name="connsiteX20-8139" fmla="*/ 4366840 w 8087940"/>
                    <a:gd name="connsiteY20-8140" fmla="*/ 736600 h 6565900"/>
                    <a:gd name="connsiteX21-8141" fmla="*/ 5471740 w 8087940"/>
                    <a:gd name="connsiteY21-8142" fmla="*/ 901700 h 6565900"/>
                    <a:gd name="connsiteX22-8143" fmla="*/ 6386140 w 8087940"/>
                    <a:gd name="connsiteY22-8144" fmla="*/ 901700 h 6565900"/>
                    <a:gd name="connsiteX23-8145" fmla="*/ 6983040 w 8087940"/>
                    <a:gd name="connsiteY23-8146" fmla="*/ 736600 h 6565900"/>
                    <a:gd name="connsiteX24-8147" fmla="*/ 6157540 w 8087940"/>
                    <a:gd name="connsiteY24-8148" fmla="*/ 1066800 h 6565900"/>
                    <a:gd name="connsiteX25-8149" fmla="*/ 5154240 w 8087940"/>
                    <a:gd name="connsiteY25-8150" fmla="*/ 1130300 h 6565900"/>
                    <a:gd name="connsiteX26-8151" fmla="*/ 5954340 w 8087940"/>
                    <a:gd name="connsiteY26-8152" fmla="*/ 1358900 h 6565900"/>
                    <a:gd name="connsiteX27-8153" fmla="*/ 6563940 w 8087940"/>
                    <a:gd name="connsiteY27-8154" fmla="*/ 1689100 h 6565900"/>
                    <a:gd name="connsiteX28-8155" fmla="*/ 7224340 w 8087940"/>
                    <a:gd name="connsiteY28-8156" fmla="*/ 1943100 h 6565900"/>
                    <a:gd name="connsiteX29-8157" fmla="*/ 8087940 w 8087940"/>
                    <a:gd name="connsiteY29-8158" fmla="*/ 2044700 h 6565900"/>
                    <a:gd name="connsiteX30-8159" fmla="*/ 7351340 w 8087940"/>
                    <a:gd name="connsiteY30-8160" fmla="*/ 2159000 h 6565900"/>
                    <a:gd name="connsiteX31-8161" fmla="*/ 6767140 w 8087940"/>
                    <a:gd name="connsiteY31-8162" fmla="*/ 2120900 h 6565900"/>
                    <a:gd name="connsiteX32-8163" fmla="*/ 7160840 w 8087940"/>
                    <a:gd name="connsiteY32-8164" fmla="*/ 2425700 h 6565900"/>
                    <a:gd name="connsiteX33-8165" fmla="*/ 7783140 w 8087940"/>
                    <a:gd name="connsiteY33-8166" fmla="*/ 3200400 h 6565900"/>
                    <a:gd name="connsiteX34-8167" fmla="*/ 8075240 w 8087940"/>
                    <a:gd name="connsiteY34-8168" fmla="*/ 4127500 h 6565900"/>
                    <a:gd name="connsiteX35-8169" fmla="*/ 7897440 w 8087940"/>
                    <a:gd name="connsiteY35-8170" fmla="*/ 3746500 h 6565900"/>
                    <a:gd name="connsiteX36-8171" fmla="*/ 7376740 w 8087940"/>
                    <a:gd name="connsiteY36-8172" fmla="*/ 3213100 h 6565900"/>
                    <a:gd name="connsiteX37-8173" fmla="*/ 6970340 w 8087940"/>
                    <a:gd name="connsiteY37-8174" fmla="*/ 3022600 h 6565900"/>
                    <a:gd name="connsiteX38-8175" fmla="*/ 7275140 w 8087940"/>
                    <a:gd name="connsiteY38-8176" fmla="*/ 3594100 h 6565900"/>
                    <a:gd name="connsiteX39-8177" fmla="*/ 7465640 w 8087940"/>
                    <a:gd name="connsiteY39-8178" fmla="*/ 4216400 h 6565900"/>
                    <a:gd name="connsiteX40-8179" fmla="*/ 7376740 w 8087940"/>
                    <a:gd name="connsiteY40-8180" fmla="*/ 5321300 h 6565900"/>
                    <a:gd name="connsiteX41-8181" fmla="*/ 7224340 w 8087940"/>
                    <a:gd name="connsiteY41-8182" fmla="*/ 4521200 h 6565900"/>
                    <a:gd name="connsiteX42-8183" fmla="*/ 6830640 w 8087940"/>
                    <a:gd name="connsiteY42-8184" fmla="*/ 3784600 h 6565900"/>
                    <a:gd name="connsiteX43-8185" fmla="*/ 6754440 w 8087940"/>
                    <a:gd name="connsiteY43-8186" fmla="*/ 3962400 h 6565900"/>
                    <a:gd name="connsiteX44-8187" fmla="*/ 6741740 w 8087940"/>
                    <a:gd name="connsiteY44-8188" fmla="*/ 4648200 h 6565900"/>
                    <a:gd name="connsiteX45-8189" fmla="*/ 6856040 w 8087940"/>
                    <a:gd name="connsiteY45-8190" fmla="*/ 5219700 h 6565900"/>
                    <a:gd name="connsiteX46-8191" fmla="*/ 7275140 w 8087940"/>
                    <a:gd name="connsiteY46-8192" fmla="*/ 6096000 h 6565900"/>
                    <a:gd name="connsiteX47-8193" fmla="*/ 6932240 w 8087940"/>
                    <a:gd name="connsiteY47-8194" fmla="*/ 5816600 h 6565900"/>
                    <a:gd name="connsiteX48-8195" fmla="*/ 6690940 w 8087940"/>
                    <a:gd name="connsiteY48-8196" fmla="*/ 5524500 h 6565900"/>
                    <a:gd name="connsiteX49-8197" fmla="*/ 6640140 w 8087940"/>
                    <a:gd name="connsiteY49-8198" fmla="*/ 5981700 h 6565900"/>
                    <a:gd name="connsiteX50-8199" fmla="*/ 6449640 w 8087940"/>
                    <a:gd name="connsiteY50-8200" fmla="*/ 6565900 h 6565900"/>
                    <a:gd name="connsiteX51-8201" fmla="*/ 6487740 w 8087940"/>
                    <a:gd name="connsiteY51-8202" fmla="*/ 5981700 h 6565900"/>
                    <a:gd name="connsiteX52-8203" fmla="*/ 6436940 w 8087940"/>
                    <a:gd name="connsiteY52-8204" fmla="*/ 5676900 h 6565900"/>
                    <a:gd name="connsiteX53-8205" fmla="*/ 6233740 w 8087940"/>
                    <a:gd name="connsiteY53-8206" fmla="*/ 6146800 h 6565900"/>
                    <a:gd name="connsiteX54-8207" fmla="*/ 5725740 w 8087940"/>
                    <a:gd name="connsiteY54-8208" fmla="*/ 6540500 h 6565900"/>
                    <a:gd name="connsiteX55-8209" fmla="*/ 5928940 w 8087940"/>
                    <a:gd name="connsiteY55-8210" fmla="*/ 6223000 h 6565900"/>
                    <a:gd name="connsiteX56-8211" fmla="*/ 5979740 w 8087940"/>
                    <a:gd name="connsiteY56-8212" fmla="*/ 5867400 h 6565900"/>
                    <a:gd name="connsiteX57-8213" fmla="*/ 6094040 w 8087940"/>
                    <a:gd name="connsiteY57-8214" fmla="*/ 5486400 h 6565900"/>
                    <a:gd name="connsiteX58-8215" fmla="*/ 5916240 w 8087940"/>
                    <a:gd name="connsiteY58-8216" fmla="*/ 5727700 h 6565900"/>
                    <a:gd name="connsiteX59-8217" fmla="*/ 5713040 w 8087940"/>
                    <a:gd name="connsiteY59-8218" fmla="*/ 5842000 h 6565900"/>
                    <a:gd name="connsiteX60-8219" fmla="*/ 6017840 w 8087940"/>
                    <a:gd name="connsiteY60-8220" fmla="*/ 5461000 h 6565900"/>
                    <a:gd name="connsiteX61-8221" fmla="*/ 6144840 w 8087940"/>
                    <a:gd name="connsiteY61-8222" fmla="*/ 4381500 h 6565900"/>
                    <a:gd name="connsiteX62-8223" fmla="*/ 6055940 w 8087940"/>
                    <a:gd name="connsiteY62-8224" fmla="*/ 3949700 h 6565900"/>
                    <a:gd name="connsiteX63-8225" fmla="*/ 5865440 w 8087940"/>
                    <a:gd name="connsiteY63-8226" fmla="*/ 4318000 h 6565900"/>
                    <a:gd name="connsiteX64-8227" fmla="*/ 5751140 w 8087940"/>
                    <a:gd name="connsiteY64-8228" fmla="*/ 4419600 h 6565900"/>
                    <a:gd name="connsiteX65-8229" fmla="*/ 5801940 w 8087940"/>
                    <a:gd name="connsiteY65-8230" fmla="*/ 3759200 h 6565900"/>
                    <a:gd name="connsiteX66-8231" fmla="*/ 5789240 w 8087940"/>
                    <a:gd name="connsiteY66-8232" fmla="*/ 3327400 h 6565900"/>
                    <a:gd name="connsiteX67-8233" fmla="*/ 5433640 w 8087940"/>
                    <a:gd name="connsiteY67-8234" fmla="*/ 3200400 h 6565900"/>
                    <a:gd name="connsiteX68-8235" fmla="*/ 5039940 w 8087940"/>
                    <a:gd name="connsiteY68-8236" fmla="*/ 3213100 h 6565900"/>
                    <a:gd name="connsiteX69-8237" fmla="*/ 4976440 w 8087940"/>
                    <a:gd name="connsiteY69-8238" fmla="*/ 3860800 h 6565900"/>
                    <a:gd name="connsiteX70-8239" fmla="*/ 5116140 w 8087940"/>
                    <a:gd name="connsiteY70-8240" fmla="*/ 4546600 h 6565900"/>
                    <a:gd name="connsiteX71-8241" fmla="*/ 4785940 w 8087940"/>
                    <a:gd name="connsiteY71-8242" fmla="*/ 3987800 h 6565900"/>
                    <a:gd name="connsiteX72-8243" fmla="*/ 4697040 w 8087940"/>
                    <a:gd name="connsiteY72-8244" fmla="*/ 3670300 h 6565900"/>
                    <a:gd name="connsiteX73-8245" fmla="*/ 4138240 w 8087940"/>
                    <a:gd name="connsiteY73-8246" fmla="*/ 4533900 h 6565900"/>
                    <a:gd name="connsiteX74-8247" fmla="*/ 3642940 w 8087940"/>
                    <a:gd name="connsiteY74-8248" fmla="*/ 5105400 h 6565900"/>
                    <a:gd name="connsiteX75-8249" fmla="*/ 2520280 w 8087940"/>
                    <a:gd name="connsiteY75-8250" fmla="*/ 3996308 h 6565900"/>
                    <a:gd name="connsiteX76-8251" fmla="*/ 1224136 w 8087940"/>
                    <a:gd name="connsiteY76-8252" fmla="*/ 4644380 h 6565900"/>
                    <a:gd name="connsiteX77-8253" fmla="*/ 1584176 w 8087940"/>
                    <a:gd name="connsiteY77-8254" fmla="*/ 4068316 h 6565900"/>
                    <a:gd name="connsiteX78-8255" fmla="*/ 1296144 w 8087940"/>
                    <a:gd name="connsiteY78-8256" fmla="*/ 4284340 h 6565900"/>
                    <a:gd name="connsiteX79-8257" fmla="*/ 1440160 w 8087940"/>
                    <a:gd name="connsiteY79-8258" fmla="*/ 3780284 h 6565900"/>
                    <a:gd name="connsiteX80-8259" fmla="*/ 720080 w 8087940"/>
                    <a:gd name="connsiteY80-8260" fmla="*/ 4932412 h 6565900"/>
                    <a:gd name="connsiteX81-8261" fmla="*/ 936104 w 8087940"/>
                    <a:gd name="connsiteY81-8262" fmla="*/ 3492252 h 6565900"/>
                    <a:gd name="connsiteX0-8263" fmla="*/ 936104 w 8087940"/>
                    <a:gd name="connsiteY0-8264" fmla="*/ 3492252 h 6565900"/>
                    <a:gd name="connsiteX1-8265" fmla="*/ 0 w 8087940"/>
                    <a:gd name="connsiteY1-8266" fmla="*/ 4068316 h 6565900"/>
                    <a:gd name="connsiteX2-8267" fmla="*/ 252040 w 8087940"/>
                    <a:gd name="connsiteY2-8268" fmla="*/ 3594100 h 6565900"/>
                    <a:gd name="connsiteX3-8269" fmla="*/ 493340 w 8087940"/>
                    <a:gd name="connsiteY3-8270" fmla="*/ 2857500 h 6565900"/>
                    <a:gd name="connsiteX4-8271" fmla="*/ 899740 w 8087940"/>
                    <a:gd name="connsiteY4-8272" fmla="*/ 2260600 h 6565900"/>
                    <a:gd name="connsiteX5-8273" fmla="*/ 1356940 w 8087940"/>
                    <a:gd name="connsiteY5-8274" fmla="*/ 1955800 h 6565900"/>
                    <a:gd name="connsiteX6-8275" fmla="*/ 1369640 w 8087940"/>
                    <a:gd name="connsiteY6-8276" fmla="*/ 1562100 h 6565900"/>
                    <a:gd name="connsiteX7-8277" fmla="*/ 1636340 w 8087940"/>
                    <a:gd name="connsiteY7-8278" fmla="*/ 889000 h 6565900"/>
                    <a:gd name="connsiteX8-8279" fmla="*/ 1547440 w 8087940"/>
                    <a:gd name="connsiteY8-8280" fmla="*/ 1295400 h 6565900"/>
                    <a:gd name="connsiteX9-8281" fmla="*/ 1572840 w 8087940"/>
                    <a:gd name="connsiteY9-8282" fmla="*/ 1638300 h 6565900"/>
                    <a:gd name="connsiteX10-8283" fmla="*/ 1763340 w 8087940"/>
                    <a:gd name="connsiteY10-8284" fmla="*/ 1066800 h 6565900"/>
                    <a:gd name="connsiteX11-8285" fmla="*/ 2220540 w 8087940"/>
                    <a:gd name="connsiteY11-8286" fmla="*/ 520700 h 6565900"/>
                    <a:gd name="connsiteX12-8287" fmla="*/ 2017340 w 8087940"/>
                    <a:gd name="connsiteY12-8288" fmla="*/ 914400 h 6565900"/>
                    <a:gd name="connsiteX13-8289" fmla="*/ 1903040 w 8087940"/>
                    <a:gd name="connsiteY13-8290" fmla="*/ 1435100 h 6565900"/>
                    <a:gd name="connsiteX14-8291" fmla="*/ 2347540 w 8087940"/>
                    <a:gd name="connsiteY14-8292" fmla="*/ 711200 h 6565900"/>
                    <a:gd name="connsiteX15-8293" fmla="*/ 3173040 w 8087940"/>
                    <a:gd name="connsiteY15-8294" fmla="*/ 381000 h 6565900"/>
                    <a:gd name="connsiteX16-8295" fmla="*/ 4176340 w 8087940"/>
                    <a:gd name="connsiteY16-8296" fmla="*/ 228600 h 6565900"/>
                    <a:gd name="connsiteX17-8297" fmla="*/ 5166940 w 8087940"/>
                    <a:gd name="connsiteY17-8298" fmla="*/ 0 h 6565900"/>
                    <a:gd name="connsiteX18-8299" fmla="*/ 4595440 w 8087940"/>
                    <a:gd name="connsiteY18-8300" fmla="*/ 317500 h 6565900"/>
                    <a:gd name="connsiteX19-8301" fmla="*/ 3554040 w 8087940"/>
                    <a:gd name="connsiteY19-8302" fmla="*/ 838200 h 6565900"/>
                    <a:gd name="connsiteX20-8303" fmla="*/ 4366840 w 8087940"/>
                    <a:gd name="connsiteY20-8304" fmla="*/ 736600 h 6565900"/>
                    <a:gd name="connsiteX21-8305" fmla="*/ 5471740 w 8087940"/>
                    <a:gd name="connsiteY21-8306" fmla="*/ 901700 h 6565900"/>
                    <a:gd name="connsiteX22-8307" fmla="*/ 6386140 w 8087940"/>
                    <a:gd name="connsiteY22-8308" fmla="*/ 901700 h 6565900"/>
                    <a:gd name="connsiteX23-8309" fmla="*/ 6983040 w 8087940"/>
                    <a:gd name="connsiteY23-8310" fmla="*/ 736600 h 6565900"/>
                    <a:gd name="connsiteX24-8311" fmla="*/ 6157540 w 8087940"/>
                    <a:gd name="connsiteY24-8312" fmla="*/ 1066800 h 6565900"/>
                    <a:gd name="connsiteX25-8313" fmla="*/ 5154240 w 8087940"/>
                    <a:gd name="connsiteY25-8314" fmla="*/ 1130300 h 6565900"/>
                    <a:gd name="connsiteX26-8315" fmla="*/ 5954340 w 8087940"/>
                    <a:gd name="connsiteY26-8316" fmla="*/ 1358900 h 6565900"/>
                    <a:gd name="connsiteX27-8317" fmla="*/ 6563940 w 8087940"/>
                    <a:gd name="connsiteY27-8318" fmla="*/ 1689100 h 6565900"/>
                    <a:gd name="connsiteX28-8319" fmla="*/ 7224340 w 8087940"/>
                    <a:gd name="connsiteY28-8320" fmla="*/ 1943100 h 6565900"/>
                    <a:gd name="connsiteX29-8321" fmla="*/ 8087940 w 8087940"/>
                    <a:gd name="connsiteY29-8322" fmla="*/ 2044700 h 6565900"/>
                    <a:gd name="connsiteX30-8323" fmla="*/ 7351340 w 8087940"/>
                    <a:gd name="connsiteY30-8324" fmla="*/ 2159000 h 6565900"/>
                    <a:gd name="connsiteX31-8325" fmla="*/ 6767140 w 8087940"/>
                    <a:gd name="connsiteY31-8326" fmla="*/ 2120900 h 6565900"/>
                    <a:gd name="connsiteX32-8327" fmla="*/ 7160840 w 8087940"/>
                    <a:gd name="connsiteY32-8328" fmla="*/ 2425700 h 6565900"/>
                    <a:gd name="connsiteX33-8329" fmla="*/ 7783140 w 8087940"/>
                    <a:gd name="connsiteY33-8330" fmla="*/ 3200400 h 6565900"/>
                    <a:gd name="connsiteX34-8331" fmla="*/ 8075240 w 8087940"/>
                    <a:gd name="connsiteY34-8332" fmla="*/ 4127500 h 6565900"/>
                    <a:gd name="connsiteX35-8333" fmla="*/ 7897440 w 8087940"/>
                    <a:gd name="connsiteY35-8334" fmla="*/ 3746500 h 6565900"/>
                    <a:gd name="connsiteX36-8335" fmla="*/ 7376740 w 8087940"/>
                    <a:gd name="connsiteY36-8336" fmla="*/ 3213100 h 6565900"/>
                    <a:gd name="connsiteX37-8337" fmla="*/ 6970340 w 8087940"/>
                    <a:gd name="connsiteY37-8338" fmla="*/ 3022600 h 6565900"/>
                    <a:gd name="connsiteX38-8339" fmla="*/ 7275140 w 8087940"/>
                    <a:gd name="connsiteY38-8340" fmla="*/ 3594100 h 6565900"/>
                    <a:gd name="connsiteX39-8341" fmla="*/ 7465640 w 8087940"/>
                    <a:gd name="connsiteY39-8342" fmla="*/ 4216400 h 6565900"/>
                    <a:gd name="connsiteX40-8343" fmla="*/ 7376740 w 8087940"/>
                    <a:gd name="connsiteY40-8344" fmla="*/ 5321300 h 6565900"/>
                    <a:gd name="connsiteX41-8345" fmla="*/ 7224340 w 8087940"/>
                    <a:gd name="connsiteY41-8346" fmla="*/ 4521200 h 6565900"/>
                    <a:gd name="connsiteX42-8347" fmla="*/ 6830640 w 8087940"/>
                    <a:gd name="connsiteY42-8348" fmla="*/ 3784600 h 6565900"/>
                    <a:gd name="connsiteX43-8349" fmla="*/ 6754440 w 8087940"/>
                    <a:gd name="connsiteY43-8350" fmla="*/ 3962400 h 6565900"/>
                    <a:gd name="connsiteX44-8351" fmla="*/ 6741740 w 8087940"/>
                    <a:gd name="connsiteY44-8352" fmla="*/ 4648200 h 6565900"/>
                    <a:gd name="connsiteX45-8353" fmla="*/ 6856040 w 8087940"/>
                    <a:gd name="connsiteY45-8354" fmla="*/ 5219700 h 6565900"/>
                    <a:gd name="connsiteX46-8355" fmla="*/ 7275140 w 8087940"/>
                    <a:gd name="connsiteY46-8356" fmla="*/ 6096000 h 6565900"/>
                    <a:gd name="connsiteX47-8357" fmla="*/ 6932240 w 8087940"/>
                    <a:gd name="connsiteY47-8358" fmla="*/ 5816600 h 6565900"/>
                    <a:gd name="connsiteX48-8359" fmla="*/ 6690940 w 8087940"/>
                    <a:gd name="connsiteY48-8360" fmla="*/ 5524500 h 6565900"/>
                    <a:gd name="connsiteX49-8361" fmla="*/ 6640140 w 8087940"/>
                    <a:gd name="connsiteY49-8362" fmla="*/ 5981700 h 6565900"/>
                    <a:gd name="connsiteX50-8363" fmla="*/ 6449640 w 8087940"/>
                    <a:gd name="connsiteY50-8364" fmla="*/ 6565900 h 6565900"/>
                    <a:gd name="connsiteX51-8365" fmla="*/ 6487740 w 8087940"/>
                    <a:gd name="connsiteY51-8366" fmla="*/ 5981700 h 6565900"/>
                    <a:gd name="connsiteX52-8367" fmla="*/ 6436940 w 8087940"/>
                    <a:gd name="connsiteY52-8368" fmla="*/ 5676900 h 6565900"/>
                    <a:gd name="connsiteX53-8369" fmla="*/ 6233740 w 8087940"/>
                    <a:gd name="connsiteY53-8370" fmla="*/ 6146800 h 6565900"/>
                    <a:gd name="connsiteX54-8371" fmla="*/ 5725740 w 8087940"/>
                    <a:gd name="connsiteY54-8372" fmla="*/ 6540500 h 6565900"/>
                    <a:gd name="connsiteX55-8373" fmla="*/ 5928940 w 8087940"/>
                    <a:gd name="connsiteY55-8374" fmla="*/ 6223000 h 6565900"/>
                    <a:gd name="connsiteX56-8375" fmla="*/ 5979740 w 8087940"/>
                    <a:gd name="connsiteY56-8376" fmla="*/ 5867400 h 6565900"/>
                    <a:gd name="connsiteX57-8377" fmla="*/ 6094040 w 8087940"/>
                    <a:gd name="connsiteY57-8378" fmla="*/ 5486400 h 6565900"/>
                    <a:gd name="connsiteX58-8379" fmla="*/ 5916240 w 8087940"/>
                    <a:gd name="connsiteY58-8380" fmla="*/ 5727700 h 6565900"/>
                    <a:gd name="connsiteX59-8381" fmla="*/ 5713040 w 8087940"/>
                    <a:gd name="connsiteY59-8382" fmla="*/ 5842000 h 6565900"/>
                    <a:gd name="connsiteX60-8383" fmla="*/ 6017840 w 8087940"/>
                    <a:gd name="connsiteY60-8384" fmla="*/ 5461000 h 6565900"/>
                    <a:gd name="connsiteX61-8385" fmla="*/ 6144840 w 8087940"/>
                    <a:gd name="connsiteY61-8386" fmla="*/ 4381500 h 6565900"/>
                    <a:gd name="connsiteX62-8387" fmla="*/ 6055940 w 8087940"/>
                    <a:gd name="connsiteY62-8388" fmla="*/ 3949700 h 6565900"/>
                    <a:gd name="connsiteX63-8389" fmla="*/ 5865440 w 8087940"/>
                    <a:gd name="connsiteY63-8390" fmla="*/ 4318000 h 6565900"/>
                    <a:gd name="connsiteX64-8391" fmla="*/ 5751140 w 8087940"/>
                    <a:gd name="connsiteY64-8392" fmla="*/ 4419600 h 6565900"/>
                    <a:gd name="connsiteX65-8393" fmla="*/ 5801940 w 8087940"/>
                    <a:gd name="connsiteY65-8394" fmla="*/ 3759200 h 6565900"/>
                    <a:gd name="connsiteX66-8395" fmla="*/ 5789240 w 8087940"/>
                    <a:gd name="connsiteY66-8396" fmla="*/ 3327400 h 6565900"/>
                    <a:gd name="connsiteX67-8397" fmla="*/ 5433640 w 8087940"/>
                    <a:gd name="connsiteY67-8398" fmla="*/ 3200400 h 6565900"/>
                    <a:gd name="connsiteX68-8399" fmla="*/ 5039940 w 8087940"/>
                    <a:gd name="connsiteY68-8400" fmla="*/ 3213100 h 6565900"/>
                    <a:gd name="connsiteX69-8401" fmla="*/ 4976440 w 8087940"/>
                    <a:gd name="connsiteY69-8402" fmla="*/ 3860800 h 6565900"/>
                    <a:gd name="connsiteX70-8403" fmla="*/ 5116140 w 8087940"/>
                    <a:gd name="connsiteY70-8404" fmla="*/ 4546600 h 6565900"/>
                    <a:gd name="connsiteX71-8405" fmla="*/ 4785940 w 8087940"/>
                    <a:gd name="connsiteY71-8406" fmla="*/ 3987800 h 6565900"/>
                    <a:gd name="connsiteX72-8407" fmla="*/ 4697040 w 8087940"/>
                    <a:gd name="connsiteY72-8408" fmla="*/ 3670300 h 6565900"/>
                    <a:gd name="connsiteX73-8409" fmla="*/ 4138240 w 8087940"/>
                    <a:gd name="connsiteY73-8410" fmla="*/ 4533900 h 6565900"/>
                    <a:gd name="connsiteX74-8411" fmla="*/ 3642940 w 8087940"/>
                    <a:gd name="connsiteY74-8412" fmla="*/ 5105400 h 6565900"/>
                    <a:gd name="connsiteX75-8413" fmla="*/ 2520280 w 8087940"/>
                    <a:gd name="connsiteY75-8414" fmla="*/ 3996308 h 6565900"/>
                    <a:gd name="connsiteX76-8415" fmla="*/ 1224136 w 8087940"/>
                    <a:gd name="connsiteY76-8416" fmla="*/ 4644380 h 6565900"/>
                    <a:gd name="connsiteX77-8417" fmla="*/ 1584176 w 8087940"/>
                    <a:gd name="connsiteY77-8418" fmla="*/ 4068316 h 6565900"/>
                    <a:gd name="connsiteX78-8419" fmla="*/ 1296144 w 8087940"/>
                    <a:gd name="connsiteY78-8420" fmla="*/ 4284340 h 6565900"/>
                    <a:gd name="connsiteX79-8421" fmla="*/ 1440160 w 8087940"/>
                    <a:gd name="connsiteY79-8422" fmla="*/ 3780284 h 6565900"/>
                    <a:gd name="connsiteX80-8423" fmla="*/ 720080 w 8087940"/>
                    <a:gd name="connsiteY80-8424" fmla="*/ 4932412 h 6565900"/>
                    <a:gd name="connsiteX81-8425" fmla="*/ 936104 w 8087940"/>
                    <a:gd name="connsiteY81-8426" fmla="*/ 3492252 h 6565900"/>
                    <a:gd name="connsiteX0-8427" fmla="*/ 936104 w 8087940"/>
                    <a:gd name="connsiteY0-8428" fmla="*/ 3492252 h 6565900"/>
                    <a:gd name="connsiteX1-8429" fmla="*/ 0 w 8087940"/>
                    <a:gd name="connsiteY1-8430" fmla="*/ 4068316 h 6565900"/>
                    <a:gd name="connsiteX2-8431" fmla="*/ 252040 w 8087940"/>
                    <a:gd name="connsiteY2-8432" fmla="*/ 3594100 h 6565900"/>
                    <a:gd name="connsiteX3-8433" fmla="*/ 493340 w 8087940"/>
                    <a:gd name="connsiteY3-8434" fmla="*/ 2857500 h 6565900"/>
                    <a:gd name="connsiteX4-8435" fmla="*/ 899740 w 8087940"/>
                    <a:gd name="connsiteY4-8436" fmla="*/ 2260600 h 6565900"/>
                    <a:gd name="connsiteX5-8437" fmla="*/ 1356940 w 8087940"/>
                    <a:gd name="connsiteY5-8438" fmla="*/ 1955800 h 6565900"/>
                    <a:gd name="connsiteX6-8439" fmla="*/ 1369640 w 8087940"/>
                    <a:gd name="connsiteY6-8440" fmla="*/ 1562100 h 6565900"/>
                    <a:gd name="connsiteX7-8441" fmla="*/ 1636340 w 8087940"/>
                    <a:gd name="connsiteY7-8442" fmla="*/ 889000 h 6565900"/>
                    <a:gd name="connsiteX8-8443" fmla="*/ 1547440 w 8087940"/>
                    <a:gd name="connsiteY8-8444" fmla="*/ 1295400 h 6565900"/>
                    <a:gd name="connsiteX9-8445" fmla="*/ 1572840 w 8087940"/>
                    <a:gd name="connsiteY9-8446" fmla="*/ 1638300 h 6565900"/>
                    <a:gd name="connsiteX10-8447" fmla="*/ 1763340 w 8087940"/>
                    <a:gd name="connsiteY10-8448" fmla="*/ 1066800 h 6565900"/>
                    <a:gd name="connsiteX11-8449" fmla="*/ 2220540 w 8087940"/>
                    <a:gd name="connsiteY11-8450" fmla="*/ 520700 h 6565900"/>
                    <a:gd name="connsiteX12-8451" fmla="*/ 2017340 w 8087940"/>
                    <a:gd name="connsiteY12-8452" fmla="*/ 914400 h 6565900"/>
                    <a:gd name="connsiteX13-8453" fmla="*/ 1903040 w 8087940"/>
                    <a:gd name="connsiteY13-8454" fmla="*/ 1435100 h 6565900"/>
                    <a:gd name="connsiteX14-8455" fmla="*/ 2347540 w 8087940"/>
                    <a:gd name="connsiteY14-8456" fmla="*/ 711200 h 6565900"/>
                    <a:gd name="connsiteX15-8457" fmla="*/ 3173040 w 8087940"/>
                    <a:gd name="connsiteY15-8458" fmla="*/ 381000 h 6565900"/>
                    <a:gd name="connsiteX16-8459" fmla="*/ 4176340 w 8087940"/>
                    <a:gd name="connsiteY16-8460" fmla="*/ 228600 h 6565900"/>
                    <a:gd name="connsiteX17-8461" fmla="*/ 5166940 w 8087940"/>
                    <a:gd name="connsiteY17-8462" fmla="*/ 0 h 6565900"/>
                    <a:gd name="connsiteX18-8463" fmla="*/ 4595440 w 8087940"/>
                    <a:gd name="connsiteY18-8464" fmla="*/ 317500 h 6565900"/>
                    <a:gd name="connsiteX19-8465" fmla="*/ 3554040 w 8087940"/>
                    <a:gd name="connsiteY19-8466" fmla="*/ 838200 h 6565900"/>
                    <a:gd name="connsiteX20-8467" fmla="*/ 4366840 w 8087940"/>
                    <a:gd name="connsiteY20-8468" fmla="*/ 736600 h 6565900"/>
                    <a:gd name="connsiteX21-8469" fmla="*/ 5471740 w 8087940"/>
                    <a:gd name="connsiteY21-8470" fmla="*/ 901700 h 6565900"/>
                    <a:gd name="connsiteX22-8471" fmla="*/ 6386140 w 8087940"/>
                    <a:gd name="connsiteY22-8472" fmla="*/ 901700 h 6565900"/>
                    <a:gd name="connsiteX23-8473" fmla="*/ 6983040 w 8087940"/>
                    <a:gd name="connsiteY23-8474" fmla="*/ 736600 h 6565900"/>
                    <a:gd name="connsiteX24-8475" fmla="*/ 6157540 w 8087940"/>
                    <a:gd name="connsiteY24-8476" fmla="*/ 1066800 h 6565900"/>
                    <a:gd name="connsiteX25-8477" fmla="*/ 5154240 w 8087940"/>
                    <a:gd name="connsiteY25-8478" fmla="*/ 1130300 h 6565900"/>
                    <a:gd name="connsiteX26-8479" fmla="*/ 5954340 w 8087940"/>
                    <a:gd name="connsiteY26-8480" fmla="*/ 1358900 h 6565900"/>
                    <a:gd name="connsiteX27-8481" fmla="*/ 6563940 w 8087940"/>
                    <a:gd name="connsiteY27-8482" fmla="*/ 1689100 h 6565900"/>
                    <a:gd name="connsiteX28-8483" fmla="*/ 7224340 w 8087940"/>
                    <a:gd name="connsiteY28-8484" fmla="*/ 1943100 h 6565900"/>
                    <a:gd name="connsiteX29-8485" fmla="*/ 8087940 w 8087940"/>
                    <a:gd name="connsiteY29-8486" fmla="*/ 2044700 h 6565900"/>
                    <a:gd name="connsiteX30-8487" fmla="*/ 7351340 w 8087940"/>
                    <a:gd name="connsiteY30-8488" fmla="*/ 2159000 h 6565900"/>
                    <a:gd name="connsiteX31-8489" fmla="*/ 6767140 w 8087940"/>
                    <a:gd name="connsiteY31-8490" fmla="*/ 2120900 h 6565900"/>
                    <a:gd name="connsiteX32-8491" fmla="*/ 7160840 w 8087940"/>
                    <a:gd name="connsiteY32-8492" fmla="*/ 2425700 h 6565900"/>
                    <a:gd name="connsiteX33-8493" fmla="*/ 7783140 w 8087940"/>
                    <a:gd name="connsiteY33-8494" fmla="*/ 3200400 h 6565900"/>
                    <a:gd name="connsiteX34-8495" fmla="*/ 8075240 w 8087940"/>
                    <a:gd name="connsiteY34-8496" fmla="*/ 4127500 h 6565900"/>
                    <a:gd name="connsiteX35-8497" fmla="*/ 7897440 w 8087940"/>
                    <a:gd name="connsiteY35-8498" fmla="*/ 3746500 h 6565900"/>
                    <a:gd name="connsiteX36-8499" fmla="*/ 7376740 w 8087940"/>
                    <a:gd name="connsiteY36-8500" fmla="*/ 3213100 h 6565900"/>
                    <a:gd name="connsiteX37-8501" fmla="*/ 6970340 w 8087940"/>
                    <a:gd name="connsiteY37-8502" fmla="*/ 3022600 h 6565900"/>
                    <a:gd name="connsiteX38-8503" fmla="*/ 7275140 w 8087940"/>
                    <a:gd name="connsiteY38-8504" fmla="*/ 3594100 h 6565900"/>
                    <a:gd name="connsiteX39-8505" fmla="*/ 7465640 w 8087940"/>
                    <a:gd name="connsiteY39-8506" fmla="*/ 4216400 h 6565900"/>
                    <a:gd name="connsiteX40-8507" fmla="*/ 7376740 w 8087940"/>
                    <a:gd name="connsiteY40-8508" fmla="*/ 5321300 h 6565900"/>
                    <a:gd name="connsiteX41-8509" fmla="*/ 7224340 w 8087940"/>
                    <a:gd name="connsiteY41-8510" fmla="*/ 4521200 h 6565900"/>
                    <a:gd name="connsiteX42-8511" fmla="*/ 6830640 w 8087940"/>
                    <a:gd name="connsiteY42-8512" fmla="*/ 3784600 h 6565900"/>
                    <a:gd name="connsiteX43-8513" fmla="*/ 6754440 w 8087940"/>
                    <a:gd name="connsiteY43-8514" fmla="*/ 3962400 h 6565900"/>
                    <a:gd name="connsiteX44-8515" fmla="*/ 6741740 w 8087940"/>
                    <a:gd name="connsiteY44-8516" fmla="*/ 4648200 h 6565900"/>
                    <a:gd name="connsiteX45-8517" fmla="*/ 6856040 w 8087940"/>
                    <a:gd name="connsiteY45-8518" fmla="*/ 5219700 h 6565900"/>
                    <a:gd name="connsiteX46-8519" fmla="*/ 7275140 w 8087940"/>
                    <a:gd name="connsiteY46-8520" fmla="*/ 6096000 h 6565900"/>
                    <a:gd name="connsiteX47-8521" fmla="*/ 6932240 w 8087940"/>
                    <a:gd name="connsiteY47-8522" fmla="*/ 5816600 h 6565900"/>
                    <a:gd name="connsiteX48-8523" fmla="*/ 6690940 w 8087940"/>
                    <a:gd name="connsiteY48-8524" fmla="*/ 5524500 h 6565900"/>
                    <a:gd name="connsiteX49-8525" fmla="*/ 6640140 w 8087940"/>
                    <a:gd name="connsiteY49-8526" fmla="*/ 5981700 h 6565900"/>
                    <a:gd name="connsiteX50-8527" fmla="*/ 6449640 w 8087940"/>
                    <a:gd name="connsiteY50-8528" fmla="*/ 6565900 h 6565900"/>
                    <a:gd name="connsiteX51-8529" fmla="*/ 6487740 w 8087940"/>
                    <a:gd name="connsiteY51-8530" fmla="*/ 5981700 h 6565900"/>
                    <a:gd name="connsiteX52-8531" fmla="*/ 6436940 w 8087940"/>
                    <a:gd name="connsiteY52-8532" fmla="*/ 5676900 h 6565900"/>
                    <a:gd name="connsiteX53-8533" fmla="*/ 6233740 w 8087940"/>
                    <a:gd name="connsiteY53-8534" fmla="*/ 6146800 h 6565900"/>
                    <a:gd name="connsiteX54-8535" fmla="*/ 5725740 w 8087940"/>
                    <a:gd name="connsiteY54-8536" fmla="*/ 6540500 h 6565900"/>
                    <a:gd name="connsiteX55-8537" fmla="*/ 5928940 w 8087940"/>
                    <a:gd name="connsiteY55-8538" fmla="*/ 6223000 h 6565900"/>
                    <a:gd name="connsiteX56-8539" fmla="*/ 5979740 w 8087940"/>
                    <a:gd name="connsiteY56-8540" fmla="*/ 5867400 h 6565900"/>
                    <a:gd name="connsiteX57-8541" fmla="*/ 6094040 w 8087940"/>
                    <a:gd name="connsiteY57-8542" fmla="*/ 5486400 h 6565900"/>
                    <a:gd name="connsiteX58-8543" fmla="*/ 5916240 w 8087940"/>
                    <a:gd name="connsiteY58-8544" fmla="*/ 5727700 h 6565900"/>
                    <a:gd name="connsiteX59-8545" fmla="*/ 5713040 w 8087940"/>
                    <a:gd name="connsiteY59-8546" fmla="*/ 5842000 h 6565900"/>
                    <a:gd name="connsiteX60-8547" fmla="*/ 6017840 w 8087940"/>
                    <a:gd name="connsiteY60-8548" fmla="*/ 5461000 h 6565900"/>
                    <a:gd name="connsiteX61-8549" fmla="*/ 6144840 w 8087940"/>
                    <a:gd name="connsiteY61-8550" fmla="*/ 4381500 h 6565900"/>
                    <a:gd name="connsiteX62-8551" fmla="*/ 6055940 w 8087940"/>
                    <a:gd name="connsiteY62-8552" fmla="*/ 3949700 h 6565900"/>
                    <a:gd name="connsiteX63-8553" fmla="*/ 5865440 w 8087940"/>
                    <a:gd name="connsiteY63-8554" fmla="*/ 4318000 h 6565900"/>
                    <a:gd name="connsiteX64-8555" fmla="*/ 5751140 w 8087940"/>
                    <a:gd name="connsiteY64-8556" fmla="*/ 4419600 h 6565900"/>
                    <a:gd name="connsiteX65-8557" fmla="*/ 5801940 w 8087940"/>
                    <a:gd name="connsiteY65-8558" fmla="*/ 3759200 h 6565900"/>
                    <a:gd name="connsiteX66-8559" fmla="*/ 5789240 w 8087940"/>
                    <a:gd name="connsiteY66-8560" fmla="*/ 3327400 h 6565900"/>
                    <a:gd name="connsiteX67-8561" fmla="*/ 5433640 w 8087940"/>
                    <a:gd name="connsiteY67-8562" fmla="*/ 3200400 h 6565900"/>
                    <a:gd name="connsiteX68-8563" fmla="*/ 5039940 w 8087940"/>
                    <a:gd name="connsiteY68-8564" fmla="*/ 3213100 h 6565900"/>
                    <a:gd name="connsiteX69-8565" fmla="*/ 4976440 w 8087940"/>
                    <a:gd name="connsiteY69-8566" fmla="*/ 3860800 h 6565900"/>
                    <a:gd name="connsiteX70-8567" fmla="*/ 5116140 w 8087940"/>
                    <a:gd name="connsiteY70-8568" fmla="*/ 4546600 h 6565900"/>
                    <a:gd name="connsiteX71-8569" fmla="*/ 4785940 w 8087940"/>
                    <a:gd name="connsiteY71-8570" fmla="*/ 3987800 h 6565900"/>
                    <a:gd name="connsiteX72-8571" fmla="*/ 4697040 w 8087940"/>
                    <a:gd name="connsiteY72-8572" fmla="*/ 3670300 h 6565900"/>
                    <a:gd name="connsiteX73-8573" fmla="*/ 4138240 w 8087940"/>
                    <a:gd name="connsiteY73-8574" fmla="*/ 4533900 h 6565900"/>
                    <a:gd name="connsiteX74-8575" fmla="*/ 3642940 w 8087940"/>
                    <a:gd name="connsiteY74-8576" fmla="*/ 5105400 h 6565900"/>
                    <a:gd name="connsiteX75-8577" fmla="*/ 2664296 w 8087940"/>
                    <a:gd name="connsiteY75-8578" fmla="*/ 3924300 h 6565900"/>
                    <a:gd name="connsiteX76-8579" fmla="*/ 1224136 w 8087940"/>
                    <a:gd name="connsiteY76-8580" fmla="*/ 4644380 h 6565900"/>
                    <a:gd name="connsiteX77-8581" fmla="*/ 1584176 w 8087940"/>
                    <a:gd name="connsiteY77-8582" fmla="*/ 4068316 h 6565900"/>
                    <a:gd name="connsiteX78-8583" fmla="*/ 1296144 w 8087940"/>
                    <a:gd name="connsiteY78-8584" fmla="*/ 4284340 h 6565900"/>
                    <a:gd name="connsiteX79-8585" fmla="*/ 1440160 w 8087940"/>
                    <a:gd name="connsiteY79-8586" fmla="*/ 3780284 h 6565900"/>
                    <a:gd name="connsiteX80-8587" fmla="*/ 720080 w 8087940"/>
                    <a:gd name="connsiteY80-8588" fmla="*/ 4932412 h 6565900"/>
                    <a:gd name="connsiteX81-8589" fmla="*/ 936104 w 8087940"/>
                    <a:gd name="connsiteY81-8590" fmla="*/ 3492252 h 6565900"/>
                    <a:gd name="connsiteX0-8591" fmla="*/ 936104 w 8087940"/>
                    <a:gd name="connsiteY0-8592" fmla="*/ 3492252 h 6565900"/>
                    <a:gd name="connsiteX1-8593" fmla="*/ 0 w 8087940"/>
                    <a:gd name="connsiteY1-8594" fmla="*/ 4068316 h 6565900"/>
                    <a:gd name="connsiteX2-8595" fmla="*/ 252040 w 8087940"/>
                    <a:gd name="connsiteY2-8596" fmla="*/ 3594100 h 6565900"/>
                    <a:gd name="connsiteX3-8597" fmla="*/ 493340 w 8087940"/>
                    <a:gd name="connsiteY3-8598" fmla="*/ 2857500 h 6565900"/>
                    <a:gd name="connsiteX4-8599" fmla="*/ 899740 w 8087940"/>
                    <a:gd name="connsiteY4-8600" fmla="*/ 2260600 h 6565900"/>
                    <a:gd name="connsiteX5-8601" fmla="*/ 1356940 w 8087940"/>
                    <a:gd name="connsiteY5-8602" fmla="*/ 1955800 h 6565900"/>
                    <a:gd name="connsiteX6-8603" fmla="*/ 1369640 w 8087940"/>
                    <a:gd name="connsiteY6-8604" fmla="*/ 1562100 h 6565900"/>
                    <a:gd name="connsiteX7-8605" fmla="*/ 1636340 w 8087940"/>
                    <a:gd name="connsiteY7-8606" fmla="*/ 889000 h 6565900"/>
                    <a:gd name="connsiteX8-8607" fmla="*/ 1547440 w 8087940"/>
                    <a:gd name="connsiteY8-8608" fmla="*/ 1295400 h 6565900"/>
                    <a:gd name="connsiteX9-8609" fmla="*/ 1572840 w 8087940"/>
                    <a:gd name="connsiteY9-8610" fmla="*/ 1638300 h 6565900"/>
                    <a:gd name="connsiteX10-8611" fmla="*/ 1763340 w 8087940"/>
                    <a:gd name="connsiteY10-8612" fmla="*/ 1066800 h 6565900"/>
                    <a:gd name="connsiteX11-8613" fmla="*/ 2220540 w 8087940"/>
                    <a:gd name="connsiteY11-8614" fmla="*/ 520700 h 6565900"/>
                    <a:gd name="connsiteX12-8615" fmla="*/ 2017340 w 8087940"/>
                    <a:gd name="connsiteY12-8616" fmla="*/ 914400 h 6565900"/>
                    <a:gd name="connsiteX13-8617" fmla="*/ 1903040 w 8087940"/>
                    <a:gd name="connsiteY13-8618" fmla="*/ 1435100 h 6565900"/>
                    <a:gd name="connsiteX14-8619" fmla="*/ 2347540 w 8087940"/>
                    <a:gd name="connsiteY14-8620" fmla="*/ 711200 h 6565900"/>
                    <a:gd name="connsiteX15-8621" fmla="*/ 3173040 w 8087940"/>
                    <a:gd name="connsiteY15-8622" fmla="*/ 381000 h 6565900"/>
                    <a:gd name="connsiteX16-8623" fmla="*/ 4176340 w 8087940"/>
                    <a:gd name="connsiteY16-8624" fmla="*/ 228600 h 6565900"/>
                    <a:gd name="connsiteX17-8625" fmla="*/ 5166940 w 8087940"/>
                    <a:gd name="connsiteY17-8626" fmla="*/ 0 h 6565900"/>
                    <a:gd name="connsiteX18-8627" fmla="*/ 4595440 w 8087940"/>
                    <a:gd name="connsiteY18-8628" fmla="*/ 317500 h 6565900"/>
                    <a:gd name="connsiteX19-8629" fmla="*/ 3554040 w 8087940"/>
                    <a:gd name="connsiteY19-8630" fmla="*/ 838200 h 6565900"/>
                    <a:gd name="connsiteX20-8631" fmla="*/ 4366840 w 8087940"/>
                    <a:gd name="connsiteY20-8632" fmla="*/ 736600 h 6565900"/>
                    <a:gd name="connsiteX21-8633" fmla="*/ 5471740 w 8087940"/>
                    <a:gd name="connsiteY21-8634" fmla="*/ 901700 h 6565900"/>
                    <a:gd name="connsiteX22-8635" fmla="*/ 6386140 w 8087940"/>
                    <a:gd name="connsiteY22-8636" fmla="*/ 901700 h 6565900"/>
                    <a:gd name="connsiteX23-8637" fmla="*/ 6983040 w 8087940"/>
                    <a:gd name="connsiteY23-8638" fmla="*/ 736600 h 6565900"/>
                    <a:gd name="connsiteX24-8639" fmla="*/ 6157540 w 8087940"/>
                    <a:gd name="connsiteY24-8640" fmla="*/ 1066800 h 6565900"/>
                    <a:gd name="connsiteX25-8641" fmla="*/ 5154240 w 8087940"/>
                    <a:gd name="connsiteY25-8642" fmla="*/ 1130300 h 6565900"/>
                    <a:gd name="connsiteX26-8643" fmla="*/ 5954340 w 8087940"/>
                    <a:gd name="connsiteY26-8644" fmla="*/ 1358900 h 6565900"/>
                    <a:gd name="connsiteX27-8645" fmla="*/ 6563940 w 8087940"/>
                    <a:gd name="connsiteY27-8646" fmla="*/ 1689100 h 6565900"/>
                    <a:gd name="connsiteX28-8647" fmla="*/ 7224340 w 8087940"/>
                    <a:gd name="connsiteY28-8648" fmla="*/ 1943100 h 6565900"/>
                    <a:gd name="connsiteX29-8649" fmla="*/ 8087940 w 8087940"/>
                    <a:gd name="connsiteY29-8650" fmla="*/ 2044700 h 6565900"/>
                    <a:gd name="connsiteX30-8651" fmla="*/ 7351340 w 8087940"/>
                    <a:gd name="connsiteY30-8652" fmla="*/ 2159000 h 6565900"/>
                    <a:gd name="connsiteX31-8653" fmla="*/ 6767140 w 8087940"/>
                    <a:gd name="connsiteY31-8654" fmla="*/ 2120900 h 6565900"/>
                    <a:gd name="connsiteX32-8655" fmla="*/ 7160840 w 8087940"/>
                    <a:gd name="connsiteY32-8656" fmla="*/ 2425700 h 6565900"/>
                    <a:gd name="connsiteX33-8657" fmla="*/ 7783140 w 8087940"/>
                    <a:gd name="connsiteY33-8658" fmla="*/ 3200400 h 6565900"/>
                    <a:gd name="connsiteX34-8659" fmla="*/ 8075240 w 8087940"/>
                    <a:gd name="connsiteY34-8660" fmla="*/ 4127500 h 6565900"/>
                    <a:gd name="connsiteX35-8661" fmla="*/ 7897440 w 8087940"/>
                    <a:gd name="connsiteY35-8662" fmla="*/ 3746500 h 6565900"/>
                    <a:gd name="connsiteX36-8663" fmla="*/ 7376740 w 8087940"/>
                    <a:gd name="connsiteY36-8664" fmla="*/ 3213100 h 6565900"/>
                    <a:gd name="connsiteX37-8665" fmla="*/ 6970340 w 8087940"/>
                    <a:gd name="connsiteY37-8666" fmla="*/ 3022600 h 6565900"/>
                    <a:gd name="connsiteX38-8667" fmla="*/ 7275140 w 8087940"/>
                    <a:gd name="connsiteY38-8668" fmla="*/ 3594100 h 6565900"/>
                    <a:gd name="connsiteX39-8669" fmla="*/ 7465640 w 8087940"/>
                    <a:gd name="connsiteY39-8670" fmla="*/ 4216400 h 6565900"/>
                    <a:gd name="connsiteX40-8671" fmla="*/ 7376740 w 8087940"/>
                    <a:gd name="connsiteY40-8672" fmla="*/ 5321300 h 6565900"/>
                    <a:gd name="connsiteX41-8673" fmla="*/ 7224340 w 8087940"/>
                    <a:gd name="connsiteY41-8674" fmla="*/ 4521200 h 6565900"/>
                    <a:gd name="connsiteX42-8675" fmla="*/ 6830640 w 8087940"/>
                    <a:gd name="connsiteY42-8676" fmla="*/ 3784600 h 6565900"/>
                    <a:gd name="connsiteX43-8677" fmla="*/ 6754440 w 8087940"/>
                    <a:gd name="connsiteY43-8678" fmla="*/ 3962400 h 6565900"/>
                    <a:gd name="connsiteX44-8679" fmla="*/ 6741740 w 8087940"/>
                    <a:gd name="connsiteY44-8680" fmla="*/ 4648200 h 6565900"/>
                    <a:gd name="connsiteX45-8681" fmla="*/ 6856040 w 8087940"/>
                    <a:gd name="connsiteY45-8682" fmla="*/ 5219700 h 6565900"/>
                    <a:gd name="connsiteX46-8683" fmla="*/ 7275140 w 8087940"/>
                    <a:gd name="connsiteY46-8684" fmla="*/ 6096000 h 6565900"/>
                    <a:gd name="connsiteX47-8685" fmla="*/ 6932240 w 8087940"/>
                    <a:gd name="connsiteY47-8686" fmla="*/ 5816600 h 6565900"/>
                    <a:gd name="connsiteX48-8687" fmla="*/ 6690940 w 8087940"/>
                    <a:gd name="connsiteY48-8688" fmla="*/ 5524500 h 6565900"/>
                    <a:gd name="connsiteX49-8689" fmla="*/ 6640140 w 8087940"/>
                    <a:gd name="connsiteY49-8690" fmla="*/ 5981700 h 6565900"/>
                    <a:gd name="connsiteX50-8691" fmla="*/ 6449640 w 8087940"/>
                    <a:gd name="connsiteY50-8692" fmla="*/ 6565900 h 6565900"/>
                    <a:gd name="connsiteX51-8693" fmla="*/ 6487740 w 8087940"/>
                    <a:gd name="connsiteY51-8694" fmla="*/ 5981700 h 6565900"/>
                    <a:gd name="connsiteX52-8695" fmla="*/ 6436940 w 8087940"/>
                    <a:gd name="connsiteY52-8696" fmla="*/ 5676900 h 6565900"/>
                    <a:gd name="connsiteX53-8697" fmla="*/ 6233740 w 8087940"/>
                    <a:gd name="connsiteY53-8698" fmla="*/ 6146800 h 6565900"/>
                    <a:gd name="connsiteX54-8699" fmla="*/ 5725740 w 8087940"/>
                    <a:gd name="connsiteY54-8700" fmla="*/ 6540500 h 6565900"/>
                    <a:gd name="connsiteX55-8701" fmla="*/ 5928940 w 8087940"/>
                    <a:gd name="connsiteY55-8702" fmla="*/ 6223000 h 6565900"/>
                    <a:gd name="connsiteX56-8703" fmla="*/ 5979740 w 8087940"/>
                    <a:gd name="connsiteY56-8704" fmla="*/ 5867400 h 6565900"/>
                    <a:gd name="connsiteX57-8705" fmla="*/ 6094040 w 8087940"/>
                    <a:gd name="connsiteY57-8706" fmla="*/ 5486400 h 6565900"/>
                    <a:gd name="connsiteX58-8707" fmla="*/ 5916240 w 8087940"/>
                    <a:gd name="connsiteY58-8708" fmla="*/ 5727700 h 6565900"/>
                    <a:gd name="connsiteX59-8709" fmla="*/ 5713040 w 8087940"/>
                    <a:gd name="connsiteY59-8710" fmla="*/ 5842000 h 6565900"/>
                    <a:gd name="connsiteX60-8711" fmla="*/ 6017840 w 8087940"/>
                    <a:gd name="connsiteY60-8712" fmla="*/ 5461000 h 6565900"/>
                    <a:gd name="connsiteX61-8713" fmla="*/ 6144840 w 8087940"/>
                    <a:gd name="connsiteY61-8714" fmla="*/ 4381500 h 6565900"/>
                    <a:gd name="connsiteX62-8715" fmla="*/ 6055940 w 8087940"/>
                    <a:gd name="connsiteY62-8716" fmla="*/ 3949700 h 6565900"/>
                    <a:gd name="connsiteX63-8717" fmla="*/ 5865440 w 8087940"/>
                    <a:gd name="connsiteY63-8718" fmla="*/ 4318000 h 6565900"/>
                    <a:gd name="connsiteX64-8719" fmla="*/ 5751140 w 8087940"/>
                    <a:gd name="connsiteY64-8720" fmla="*/ 4419600 h 6565900"/>
                    <a:gd name="connsiteX65-8721" fmla="*/ 5801940 w 8087940"/>
                    <a:gd name="connsiteY65-8722" fmla="*/ 3759200 h 6565900"/>
                    <a:gd name="connsiteX66-8723" fmla="*/ 5789240 w 8087940"/>
                    <a:gd name="connsiteY66-8724" fmla="*/ 3327400 h 6565900"/>
                    <a:gd name="connsiteX67-8725" fmla="*/ 5433640 w 8087940"/>
                    <a:gd name="connsiteY67-8726" fmla="*/ 3200400 h 6565900"/>
                    <a:gd name="connsiteX68-8727" fmla="*/ 5039940 w 8087940"/>
                    <a:gd name="connsiteY68-8728" fmla="*/ 3213100 h 6565900"/>
                    <a:gd name="connsiteX69-8729" fmla="*/ 4976440 w 8087940"/>
                    <a:gd name="connsiteY69-8730" fmla="*/ 3860800 h 6565900"/>
                    <a:gd name="connsiteX70-8731" fmla="*/ 5116140 w 8087940"/>
                    <a:gd name="connsiteY70-8732" fmla="*/ 4546600 h 6565900"/>
                    <a:gd name="connsiteX71-8733" fmla="*/ 4785940 w 8087940"/>
                    <a:gd name="connsiteY71-8734" fmla="*/ 3987800 h 6565900"/>
                    <a:gd name="connsiteX72-8735" fmla="*/ 4697040 w 8087940"/>
                    <a:gd name="connsiteY72-8736" fmla="*/ 3670300 h 6565900"/>
                    <a:gd name="connsiteX73-8737" fmla="*/ 4138240 w 8087940"/>
                    <a:gd name="connsiteY73-8738" fmla="*/ 4533900 h 6565900"/>
                    <a:gd name="connsiteX74-8739" fmla="*/ 3642940 w 8087940"/>
                    <a:gd name="connsiteY74-8740" fmla="*/ 5105400 h 6565900"/>
                    <a:gd name="connsiteX75-8741" fmla="*/ 2664296 w 8087940"/>
                    <a:gd name="connsiteY75-8742" fmla="*/ 3924300 h 6565900"/>
                    <a:gd name="connsiteX76-8743" fmla="*/ 1224136 w 8087940"/>
                    <a:gd name="connsiteY76-8744" fmla="*/ 4644380 h 6565900"/>
                    <a:gd name="connsiteX77-8745" fmla="*/ 1584176 w 8087940"/>
                    <a:gd name="connsiteY77-8746" fmla="*/ 4068316 h 6565900"/>
                    <a:gd name="connsiteX78-8747" fmla="*/ 1296144 w 8087940"/>
                    <a:gd name="connsiteY78-8748" fmla="*/ 4284340 h 6565900"/>
                    <a:gd name="connsiteX79-8749" fmla="*/ 1440160 w 8087940"/>
                    <a:gd name="connsiteY79-8750" fmla="*/ 3780284 h 6565900"/>
                    <a:gd name="connsiteX80-8751" fmla="*/ 720080 w 8087940"/>
                    <a:gd name="connsiteY80-8752" fmla="*/ 4932412 h 6565900"/>
                    <a:gd name="connsiteX81-8753" fmla="*/ 936104 w 8087940"/>
                    <a:gd name="connsiteY81-8754" fmla="*/ 3492252 h 6565900"/>
                    <a:gd name="connsiteX0-8755" fmla="*/ 936104 w 8087940"/>
                    <a:gd name="connsiteY0-8756" fmla="*/ 3492252 h 6565900"/>
                    <a:gd name="connsiteX1-8757" fmla="*/ 0 w 8087940"/>
                    <a:gd name="connsiteY1-8758" fmla="*/ 4068316 h 6565900"/>
                    <a:gd name="connsiteX2-8759" fmla="*/ 252040 w 8087940"/>
                    <a:gd name="connsiteY2-8760" fmla="*/ 3594100 h 6565900"/>
                    <a:gd name="connsiteX3-8761" fmla="*/ 493340 w 8087940"/>
                    <a:gd name="connsiteY3-8762" fmla="*/ 2857500 h 6565900"/>
                    <a:gd name="connsiteX4-8763" fmla="*/ 899740 w 8087940"/>
                    <a:gd name="connsiteY4-8764" fmla="*/ 2260600 h 6565900"/>
                    <a:gd name="connsiteX5-8765" fmla="*/ 1356940 w 8087940"/>
                    <a:gd name="connsiteY5-8766" fmla="*/ 1955800 h 6565900"/>
                    <a:gd name="connsiteX6-8767" fmla="*/ 1369640 w 8087940"/>
                    <a:gd name="connsiteY6-8768" fmla="*/ 1562100 h 6565900"/>
                    <a:gd name="connsiteX7-8769" fmla="*/ 1636340 w 8087940"/>
                    <a:gd name="connsiteY7-8770" fmla="*/ 889000 h 6565900"/>
                    <a:gd name="connsiteX8-8771" fmla="*/ 1547440 w 8087940"/>
                    <a:gd name="connsiteY8-8772" fmla="*/ 1295400 h 6565900"/>
                    <a:gd name="connsiteX9-8773" fmla="*/ 1572840 w 8087940"/>
                    <a:gd name="connsiteY9-8774" fmla="*/ 1638300 h 6565900"/>
                    <a:gd name="connsiteX10-8775" fmla="*/ 1763340 w 8087940"/>
                    <a:gd name="connsiteY10-8776" fmla="*/ 1066800 h 6565900"/>
                    <a:gd name="connsiteX11-8777" fmla="*/ 2220540 w 8087940"/>
                    <a:gd name="connsiteY11-8778" fmla="*/ 520700 h 6565900"/>
                    <a:gd name="connsiteX12-8779" fmla="*/ 2017340 w 8087940"/>
                    <a:gd name="connsiteY12-8780" fmla="*/ 914400 h 6565900"/>
                    <a:gd name="connsiteX13-8781" fmla="*/ 1903040 w 8087940"/>
                    <a:gd name="connsiteY13-8782" fmla="*/ 1435100 h 6565900"/>
                    <a:gd name="connsiteX14-8783" fmla="*/ 2347540 w 8087940"/>
                    <a:gd name="connsiteY14-8784" fmla="*/ 711200 h 6565900"/>
                    <a:gd name="connsiteX15-8785" fmla="*/ 3173040 w 8087940"/>
                    <a:gd name="connsiteY15-8786" fmla="*/ 381000 h 6565900"/>
                    <a:gd name="connsiteX16-8787" fmla="*/ 4176340 w 8087940"/>
                    <a:gd name="connsiteY16-8788" fmla="*/ 228600 h 6565900"/>
                    <a:gd name="connsiteX17-8789" fmla="*/ 5166940 w 8087940"/>
                    <a:gd name="connsiteY17-8790" fmla="*/ 0 h 6565900"/>
                    <a:gd name="connsiteX18-8791" fmla="*/ 4595440 w 8087940"/>
                    <a:gd name="connsiteY18-8792" fmla="*/ 317500 h 6565900"/>
                    <a:gd name="connsiteX19-8793" fmla="*/ 3554040 w 8087940"/>
                    <a:gd name="connsiteY19-8794" fmla="*/ 838200 h 6565900"/>
                    <a:gd name="connsiteX20-8795" fmla="*/ 4366840 w 8087940"/>
                    <a:gd name="connsiteY20-8796" fmla="*/ 736600 h 6565900"/>
                    <a:gd name="connsiteX21-8797" fmla="*/ 5471740 w 8087940"/>
                    <a:gd name="connsiteY21-8798" fmla="*/ 901700 h 6565900"/>
                    <a:gd name="connsiteX22-8799" fmla="*/ 6386140 w 8087940"/>
                    <a:gd name="connsiteY22-8800" fmla="*/ 901700 h 6565900"/>
                    <a:gd name="connsiteX23-8801" fmla="*/ 6983040 w 8087940"/>
                    <a:gd name="connsiteY23-8802" fmla="*/ 736600 h 6565900"/>
                    <a:gd name="connsiteX24-8803" fmla="*/ 6157540 w 8087940"/>
                    <a:gd name="connsiteY24-8804" fmla="*/ 1066800 h 6565900"/>
                    <a:gd name="connsiteX25-8805" fmla="*/ 5154240 w 8087940"/>
                    <a:gd name="connsiteY25-8806" fmla="*/ 1130300 h 6565900"/>
                    <a:gd name="connsiteX26-8807" fmla="*/ 5954340 w 8087940"/>
                    <a:gd name="connsiteY26-8808" fmla="*/ 1358900 h 6565900"/>
                    <a:gd name="connsiteX27-8809" fmla="*/ 6563940 w 8087940"/>
                    <a:gd name="connsiteY27-8810" fmla="*/ 1689100 h 6565900"/>
                    <a:gd name="connsiteX28-8811" fmla="*/ 7224340 w 8087940"/>
                    <a:gd name="connsiteY28-8812" fmla="*/ 1943100 h 6565900"/>
                    <a:gd name="connsiteX29-8813" fmla="*/ 8087940 w 8087940"/>
                    <a:gd name="connsiteY29-8814" fmla="*/ 2044700 h 6565900"/>
                    <a:gd name="connsiteX30-8815" fmla="*/ 7351340 w 8087940"/>
                    <a:gd name="connsiteY30-8816" fmla="*/ 2159000 h 6565900"/>
                    <a:gd name="connsiteX31-8817" fmla="*/ 6767140 w 8087940"/>
                    <a:gd name="connsiteY31-8818" fmla="*/ 2120900 h 6565900"/>
                    <a:gd name="connsiteX32-8819" fmla="*/ 7160840 w 8087940"/>
                    <a:gd name="connsiteY32-8820" fmla="*/ 2425700 h 6565900"/>
                    <a:gd name="connsiteX33-8821" fmla="*/ 7783140 w 8087940"/>
                    <a:gd name="connsiteY33-8822" fmla="*/ 3200400 h 6565900"/>
                    <a:gd name="connsiteX34-8823" fmla="*/ 8075240 w 8087940"/>
                    <a:gd name="connsiteY34-8824" fmla="*/ 4127500 h 6565900"/>
                    <a:gd name="connsiteX35-8825" fmla="*/ 7897440 w 8087940"/>
                    <a:gd name="connsiteY35-8826" fmla="*/ 3746500 h 6565900"/>
                    <a:gd name="connsiteX36-8827" fmla="*/ 7376740 w 8087940"/>
                    <a:gd name="connsiteY36-8828" fmla="*/ 3213100 h 6565900"/>
                    <a:gd name="connsiteX37-8829" fmla="*/ 6970340 w 8087940"/>
                    <a:gd name="connsiteY37-8830" fmla="*/ 3022600 h 6565900"/>
                    <a:gd name="connsiteX38-8831" fmla="*/ 7275140 w 8087940"/>
                    <a:gd name="connsiteY38-8832" fmla="*/ 3594100 h 6565900"/>
                    <a:gd name="connsiteX39-8833" fmla="*/ 7465640 w 8087940"/>
                    <a:gd name="connsiteY39-8834" fmla="*/ 4216400 h 6565900"/>
                    <a:gd name="connsiteX40-8835" fmla="*/ 7376740 w 8087940"/>
                    <a:gd name="connsiteY40-8836" fmla="*/ 5321300 h 6565900"/>
                    <a:gd name="connsiteX41-8837" fmla="*/ 7224340 w 8087940"/>
                    <a:gd name="connsiteY41-8838" fmla="*/ 4521200 h 6565900"/>
                    <a:gd name="connsiteX42-8839" fmla="*/ 6830640 w 8087940"/>
                    <a:gd name="connsiteY42-8840" fmla="*/ 3784600 h 6565900"/>
                    <a:gd name="connsiteX43-8841" fmla="*/ 6754440 w 8087940"/>
                    <a:gd name="connsiteY43-8842" fmla="*/ 3962400 h 6565900"/>
                    <a:gd name="connsiteX44-8843" fmla="*/ 6741740 w 8087940"/>
                    <a:gd name="connsiteY44-8844" fmla="*/ 4648200 h 6565900"/>
                    <a:gd name="connsiteX45-8845" fmla="*/ 6856040 w 8087940"/>
                    <a:gd name="connsiteY45-8846" fmla="*/ 5219700 h 6565900"/>
                    <a:gd name="connsiteX46-8847" fmla="*/ 7275140 w 8087940"/>
                    <a:gd name="connsiteY46-8848" fmla="*/ 6096000 h 6565900"/>
                    <a:gd name="connsiteX47-8849" fmla="*/ 6932240 w 8087940"/>
                    <a:gd name="connsiteY47-8850" fmla="*/ 5816600 h 6565900"/>
                    <a:gd name="connsiteX48-8851" fmla="*/ 6690940 w 8087940"/>
                    <a:gd name="connsiteY48-8852" fmla="*/ 5524500 h 6565900"/>
                    <a:gd name="connsiteX49-8853" fmla="*/ 6640140 w 8087940"/>
                    <a:gd name="connsiteY49-8854" fmla="*/ 5981700 h 6565900"/>
                    <a:gd name="connsiteX50-8855" fmla="*/ 6449640 w 8087940"/>
                    <a:gd name="connsiteY50-8856" fmla="*/ 6565900 h 6565900"/>
                    <a:gd name="connsiteX51-8857" fmla="*/ 6487740 w 8087940"/>
                    <a:gd name="connsiteY51-8858" fmla="*/ 5981700 h 6565900"/>
                    <a:gd name="connsiteX52-8859" fmla="*/ 6436940 w 8087940"/>
                    <a:gd name="connsiteY52-8860" fmla="*/ 5676900 h 6565900"/>
                    <a:gd name="connsiteX53-8861" fmla="*/ 6233740 w 8087940"/>
                    <a:gd name="connsiteY53-8862" fmla="*/ 6146800 h 6565900"/>
                    <a:gd name="connsiteX54-8863" fmla="*/ 5725740 w 8087940"/>
                    <a:gd name="connsiteY54-8864" fmla="*/ 6540500 h 6565900"/>
                    <a:gd name="connsiteX55-8865" fmla="*/ 5928940 w 8087940"/>
                    <a:gd name="connsiteY55-8866" fmla="*/ 6223000 h 6565900"/>
                    <a:gd name="connsiteX56-8867" fmla="*/ 5979740 w 8087940"/>
                    <a:gd name="connsiteY56-8868" fmla="*/ 5867400 h 6565900"/>
                    <a:gd name="connsiteX57-8869" fmla="*/ 6094040 w 8087940"/>
                    <a:gd name="connsiteY57-8870" fmla="*/ 5486400 h 6565900"/>
                    <a:gd name="connsiteX58-8871" fmla="*/ 5916240 w 8087940"/>
                    <a:gd name="connsiteY58-8872" fmla="*/ 5727700 h 6565900"/>
                    <a:gd name="connsiteX59-8873" fmla="*/ 5713040 w 8087940"/>
                    <a:gd name="connsiteY59-8874" fmla="*/ 5842000 h 6565900"/>
                    <a:gd name="connsiteX60-8875" fmla="*/ 6017840 w 8087940"/>
                    <a:gd name="connsiteY60-8876" fmla="*/ 5461000 h 6565900"/>
                    <a:gd name="connsiteX61-8877" fmla="*/ 6144840 w 8087940"/>
                    <a:gd name="connsiteY61-8878" fmla="*/ 4381500 h 6565900"/>
                    <a:gd name="connsiteX62-8879" fmla="*/ 6055940 w 8087940"/>
                    <a:gd name="connsiteY62-8880" fmla="*/ 3949700 h 6565900"/>
                    <a:gd name="connsiteX63-8881" fmla="*/ 5865440 w 8087940"/>
                    <a:gd name="connsiteY63-8882" fmla="*/ 4318000 h 6565900"/>
                    <a:gd name="connsiteX64-8883" fmla="*/ 5751140 w 8087940"/>
                    <a:gd name="connsiteY64-8884" fmla="*/ 4419600 h 6565900"/>
                    <a:gd name="connsiteX65-8885" fmla="*/ 5801940 w 8087940"/>
                    <a:gd name="connsiteY65-8886" fmla="*/ 3759200 h 6565900"/>
                    <a:gd name="connsiteX66-8887" fmla="*/ 5789240 w 8087940"/>
                    <a:gd name="connsiteY66-8888" fmla="*/ 3327400 h 6565900"/>
                    <a:gd name="connsiteX67-8889" fmla="*/ 5433640 w 8087940"/>
                    <a:gd name="connsiteY67-8890" fmla="*/ 3200400 h 6565900"/>
                    <a:gd name="connsiteX68-8891" fmla="*/ 5039940 w 8087940"/>
                    <a:gd name="connsiteY68-8892" fmla="*/ 3213100 h 6565900"/>
                    <a:gd name="connsiteX69-8893" fmla="*/ 4976440 w 8087940"/>
                    <a:gd name="connsiteY69-8894" fmla="*/ 3860800 h 6565900"/>
                    <a:gd name="connsiteX70-8895" fmla="*/ 5116140 w 8087940"/>
                    <a:gd name="connsiteY70-8896" fmla="*/ 4546600 h 6565900"/>
                    <a:gd name="connsiteX71-8897" fmla="*/ 4785940 w 8087940"/>
                    <a:gd name="connsiteY71-8898" fmla="*/ 3987800 h 6565900"/>
                    <a:gd name="connsiteX72-8899" fmla="*/ 4697040 w 8087940"/>
                    <a:gd name="connsiteY72-8900" fmla="*/ 3670300 h 6565900"/>
                    <a:gd name="connsiteX73-8901" fmla="*/ 4138240 w 8087940"/>
                    <a:gd name="connsiteY73-8902" fmla="*/ 4533900 h 6565900"/>
                    <a:gd name="connsiteX74-8903" fmla="*/ 3642940 w 8087940"/>
                    <a:gd name="connsiteY74-8904" fmla="*/ 5105400 h 6565900"/>
                    <a:gd name="connsiteX75-8905" fmla="*/ 2664296 w 8087940"/>
                    <a:gd name="connsiteY75-8906" fmla="*/ 3924300 h 6565900"/>
                    <a:gd name="connsiteX76-8907" fmla="*/ 1224136 w 8087940"/>
                    <a:gd name="connsiteY76-8908" fmla="*/ 4644380 h 6565900"/>
                    <a:gd name="connsiteX77-8909" fmla="*/ 1584176 w 8087940"/>
                    <a:gd name="connsiteY77-8910" fmla="*/ 4068316 h 6565900"/>
                    <a:gd name="connsiteX78-8911" fmla="*/ 1296144 w 8087940"/>
                    <a:gd name="connsiteY78-8912" fmla="*/ 4284340 h 6565900"/>
                    <a:gd name="connsiteX79-8913" fmla="*/ 1440160 w 8087940"/>
                    <a:gd name="connsiteY79-8914" fmla="*/ 3780284 h 6565900"/>
                    <a:gd name="connsiteX80-8915" fmla="*/ 720080 w 8087940"/>
                    <a:gd name="connsiteY80-8916" fmla="*/ 4932412 h 6565900"/>
                    <a:gd name="connsiteX81-8917" fmla="*/ 936104 w 8087940"/>
                    <a:gd name="connsiteY81-8918" fmla="*/ 3492252 h 6565900"/>
                    <a:gd name="connsiteX0-8919" fmla="*/ 936104 w 8087940"/>
                    <a:gd name="connsiteY0-8920" fmla="*/ 3492252 h 6565900"/>
                    <a:gd name="connsiteX1-8921" fmla="*/ 0 w 8087940"/>
                    <a:gd name="connsiteY1-8922" fmla="*/ 4068316 h 6565900"/>
                    <a:gd name="connsiteX2-8923" fmla="*/ 252040 w 8087940"/>
                    <a:gd name="connsiteY2-8924" fmla="*/ 3594100 h 6565900"/>
                    <a:gd name="connsiteX3-8925" fmla="*/ 493340 w 8087940"/>
                    <a:gd name="connsiteY3-8926" fmla="*/ 2857500 h 6565900"/>
                    <a:gd name="connsiteX4-8927" fmla="*/ 899740 w 8087940"/>
                    <a:gd name="connsiteY4-8928" fmla="*/ 2260600 h 6565900"/>
                    <a:gd name="connsiteX5-8929" fmla="*/ 1356940 w 8087940"/>
                    <a:gd name="connsiteY5-8930" fmla="*/ 1955800 h 6565900"/>
                    <a:gd name="connsiteX6-8931" fmla="*/ 1369640 w 8087940"/>
                    <a:gd name="connsiteY6-8932" fmla="*/ 1562100 h 6565900"/>
                    <a:gd name="connsiteX7-8933" fmla="*/ 1636340 w 8087940"/>
                    <a:gd name="connsiteY7-8934" fmla="*/ 889000 h 6565900"/>
                    <a:gd name="connsiteX8-8935" fmla="*/ 1547440 w 8087940"/>
                    <a:gd name="connsiteY8-8936" fmla="*/ 1295400 h 6565900"/>
                    <a:gd name="connsiteX9-8937" fmla="*/ 1572840 w 8087940"/>
                    <a:gd name="connsiteY9-8938" fmla="*/ 1638300 h 6565900"/>
                    <a:gd name="connsiteX10-8939" fmla="*/ 1763340 w 8087940"/>
                    <a:gd name="connsiteY10-8940" fmla="*/ 1066800 h 6565900"/>
                    <a:gd name="connsiteX11-8941" fmla="*/ 2220540 w 8087940"/>
                    <a:gd name="connsiteY11-8942" fmla="*/ 520700 h 6565900"/>
                    <a:gd name="connsiteX12-8943" fmla="*/ 2017340 w 8087940"/>
                    <a:gd name="connsiteY12-8944" fmla="*/ 914400 h 6565900"/>
                    <a:gd name="connsiteX13-8945" fmla="*/ 1903040 w 8087940"/>
                    <a:gd name="connsiteY13-8946" fmla="*/ 1435100 h 6565900"/>
                    <a:gd name="connsiteX14-8947" fmla="*/ 2347540 w 8087940"/>
                    <a:gd name="connsiteY14-8948" fmla="*/ 711200 h 6565900"/>
                    <a:gd name="connsiteX15-8949" fmla="*/ 3173040 w 8087940"/>
                    <a:gd name="connsiteY15-8950" fmla="*/ 381000 h 6565900"/>
                    <a:gd name="connsiteX16-8951" fmla="*/ 4176340 w 8087940"/>
                    <a:gd name="connsiteY16-8952" fmla="*/ 228600 h 6565900"/>
                    <a:gd name="connsiteX17-8953" fmla="*/ 5166940 w 8087940"/>
                    <a:gd name="connsiteY17-8954" fmla="*/ 0 h 6565900"/>
                    <a:gd name="connsiteX18-8955" fmla="*/ 4595440 w 8087940"/>
                    <a:gd name="connsiteY18-8956" fmla="*/ 317500 h 6565900"/>
                    <a:gd name="connsiteX19-8957" fmla="*/ 3554040 w 8087940"/>
                    <a:gd name="connsiteY19-8958" fmla="*/ 838200 h 6565900"/>
                    <a:gd name="connsiteX20-8959" fmla="*/ 4366840 w 8087940"/>
                    <a:gd name="connsiteY20-8960" fmla="*/ 736600 h 6565900"/>
                    <a:gd name="connsiteX21-8961" fmla="*/ 5471740 w 8087940"/>
                    <a:gd name="connsiteY21-8962" fmla="*/ 901700 h 6565900"/>
                    <a:gd name="connsiteX22-8963" fmla="*/ 6386140 w 8087940"/>
                    <a:gd name="connsiteY22-8964" fmla="*/ 901700 h 6565900"/>
                    <a:gd name="connsiteX23-8965" fmla="*/ 6983040 w 8087940"/>
                    <a:gd name="connsiteY23-8966" fmla="*/ 736600 h 6565900"/>
                    <a:gd name="connsiteX24-8967" fmla="*/ 6157540 w 8087940"/>
                    <a:gd name="connsiteY24-8968" fmla="*/ 1066800 h 6565900"/>
                    <a:gd name="connsiteX25-8969" fmla="*/ 5154240 w 8087940"/>
                    <a:gd name="connsiteY25-8970" fmla="*/ 1130300 h 6565900"/>
                    <a:gd name="connsiteX26-8971" fmla="*/ 5954340 w 8087940"/>
                    <a:gd name="connsiteY26-8972" fmla="*/ 1358900 h 6565900"/>
                    <a:gd name="connsiteX27-8973" fmla="*/ 6563940 w 8087940"/>
                    <a:gd name="connsiteY27-8974" fmla="*/ 1689100 h 6565900"/>
                    <a:gd name="connsiteX28-8975" fmla="*/ 7224340 w 8087940"/>
                    <a:gd name="connsiteY28-8976" fmla="*/ 1943100 h 6565900"/>
                    <a:gd name="connsiteX29-8977" fmla="*/ 8087940 w 8087940"/>
                    <a:gd name="connsiteY29-8978" fmla="*/ 2044700 h 6565900"/>
                    <a:gd name="connsiteX30-8979" fmla="*/ 7351340 w 8087940"/>
                    <a:gd name="connsiteY30-8980" fmla="*/ 2159000 h 6565900"/>
                    <a:gd name="connsiteX31-8981" fmla="*/ 6767140 w 8087940"/>
                    <a:gd name="connsiteY31-8982" fmla="*/ 2120900 h 6565900"/>
                    <a:gd name="connsiteX32-8983" fmla="*/ 7160840 w 8087940"/>
                    <a:gd name="connsiteY32-8984" fmla="*/ 2425700 h 6565900"/>
                    <a:gd name="connsiteX33-8985" fmla="*/ 7783140 w 8087940"/>
                    <a:gd name="connsiteY33-8986" fmla="*/ 3200400 h 6565900"/>
                    <a:gd name="connsiteX34-8987" fmla="*/ 8075240 w 8087940"/>
                    <a:gd name="connsiteY34-8988" fmla="*/ 4127500 h 6565900"/>
                    <a:gd name="connsiteX35-8989" fmla="*/ 7897440 w 8087940"/>
                    <a:gd name="connsiteY35-8990" fmla="*/ 3746500 h 6565900"/>
                    <a:gd name="connsiteX36-8991" fmla="*/ 7376740 w 8087940"/>
                    <a:gd name="connsiteY36-8992" fmla="*/ 3213100 h 6565900"/>
                    <a:gd name="connsiteX37-8993" fmla="*/ 6970340 w 8087940"/>
                    <a:gd name="connsiteY37-8994" fmla="*/ 3022600 h 6565900"/>
                    <a:gd name="connsiteX38-8995" fmla="*/ 7275140 w 8087940"/>
                    <a:gd name="connsiteY38-8996" fmla="*/ 3594100 h 6565900"/>
                    <a:gd name="connsiteX39-8997" fmla="*/ 7465640 w 8087940"/>
                    <a:gd name="connsiteY39-8998" fmla="*/ 4216400 h 6565900"/>
                    <a:gd name="connsiteX40-8999" fmla="*/ 7376740 w 8087940"/>
                    <a:gd name="connsiteY40-9000" fmla="*/ 5321300 h 6565900"/>
                    <a:gd name="connsiteX41-9001" fmla="*/ 7224340 w 8087940"/>
                    <a:gd name="connsiteY41-9002" fmla="*/ 4521200 h 6565900"/>
                    <a:gd name="connsiteX42-9003" fmla="*/ 6830640 w 8087940"/>
                    <a:gd name="connsiteY42-9004" fmla="*/ 3784600 h 6565900"/>
                    <a:gd name="connsiteX43-9005" fmla="*/ 6754440 w 8087940"/>
                    <a:gd name="connsiteY43-9006" fmla="*/ 3962400 h 6565900"/>
                    <a:gd name="connsiteX44-9007" fmla="*/ 6741740 w 8087940"/>
                    <a:gd name="connsiteY44-9008" fmla="*/ 4648200 h 6565900"/>
                    <a:gd name="connsiteX45-9009" fmla="*/ 6856040 w 8087940"/>
                    <a:gd name="connsiteY45-9010" fmla="*/ 5219700 h 6565900"/>
                    <a:gd name="connsiteX46-9011" fmla="*/ 7275140 w 8087940"/>
                    <a:gd name="connsiteY46-9012" fmla="*/ 6096000 h 6565900"/>
                    <a:gd name="connsiteX47-9013" fmla="*/ 6932240 w 8087940"/>
                    <a:gd name="connsiteY47-9014" fmla="*/ 5816600 h 6565900"/>
                    <a:gd name="connsiteX48-9015" fmla="*/ 6690940 w 8087940"/>
                    <a:gd name="connsiteY48-9016" fmla="*/ 5524500 h 6565900"/>
                    <a:gd name="connsiteX49-9017" fmla="*/ 6640140 w 8087940"/>
                    <a:gd name="connsiteY49-9018" fmla="*/ 5981700 h 6565900"/>
                    <a:gd name="connsiteX50-9019" fmla="*/ 6449640 w 8087940"/>
                    <a:gd name="connsiteY50-9020" fmla="*/ 6565900 h 6565900"/>
                    <a:gd name="connsiteX51-9021" fmla="*/ 6487740 w 8087940"/>
                    <a:gd name="connsiteY51-9022" fmla="*/ 5981700 h 6565900"/>
                    <a:gd name="connsiteX52-9023" fmla="*/ 6436940 w 8087940"/>
                    <a:gd name="connsiteY52-9024" fmla="*/ 5676900 h 6565900"/>
                    <a:gd name="connsiteX53-9025" fmla="*/ 6233740 w 8087940"/>
                    <a:gd name="connsiteY53-9026" fmla="*/ 6146800 h 6565900"/>
                    <a:gd name="connsiteX54-9027" fmla="*/ 5725740 w 8087940"/>
                    <a:gd name="connsiteY54-9028" fmla="*/ 6540500 h 6565900"/>
                    <a:gd name="connsiteX55-9029" fmla="*/ 5928940 w 8087940"/>
                    <a:gd name="connsiteY55-9030" fmla="*/ 6223000 h 6565900"/>
                    <a:gd name="connsiteX56-9031" fmla="*/ 5979740 w 8087940"/>
                    <a:gd name="connsiteY56-9032" fmla="*/ 5867400 h 6565900"/>
                    <a:gd name="connsiteX57-9033" fmla="*/ 6094040 w 8087940"/>
                    <a:gd name="connsiteY57-9034" fmla="*/ 5486400 h 6565900"/>
                    <a:gd name="connsiteX58-9035" fmla="*/ 5916240 w 8087940"/>
                    <a:gd name="connsiteY58-9036" fmla="*/ 5727700 h 6565900"/>
                    <a:gd name="connsiteX59-9037" fmla="*/ 5713040 w 8087940"/>
                    <a:gd name="connsiteY59-9038" fmla="*/ 5842000 h 6565900"/>
                    <a:gd name="connsiteX60-9039" fmla="*/ 6017840 w 8087940"/>
                    <a:gd name="connsiteY60-9040" fmla="*/ 5461000 h 6565900"/>
                    <a:gd name="connsiteX61-9041" fmla="*/ 6144840 w 8087940"/>
                    <a:gd name="connsiteY61-9042" fmla="*/ 4381500 h 6565900"/>
                    <a:gd name="connsiteX62-9043" fmla="*/ 6055940 w 8087940"/>
                    <a:gd name="connsiteY62-9044" fmla="*/ 3949700 h 6565900"/>
                    <a:gd name="connsiteX63-9045" fmla="*/ 5865440 w 8087940"/>
                    <a:gd name="connsiteY63-9046" fmla="*/ 4318000 h 6565900"/>
                    <a:gd name="connsiteX64-9047" fmla="*/ 5751140 w 8087940"/>
                    <a:gd name="connsiteY64-9048" fmla="*/ 4419600 h 6565900"/>
                    <a:gd name="connsiteX65-9049" fmla="*/ 5801940 w 8087940"/>
                    <a:gd name="connsiteY65-9050" fmla="*/ 3759200 h 6565900"/>
                    <a:gd name="connsiteX66-9051" fmla="*/ 5789240 w 8087940"/>
                    <a:gd name="connsiteY66-9052" fmla="*/ 3327400 h 6565900"/>
                    <a:gd name="connsiteX67-9053" fmla="*/ 5433640 w 8087940"/>
                    <a:gd name="connsiteY67-9054" fmla="*/ 3200400 h 6565900"/>
                    <a:gd name="connsiteX68-9055" fmla="*/ 5039940 w 8087940"/>
                    <a:gd name="connsiteY68-9056" fmla="*/ 3213100 h 6565900"/>
                    <a:gd name="connsiteX69-9057" fmla="*/ 4976440 w 8087940"/>
                    <a:gd name="connsiteY69-9058" fmla="*/ 3860800 h 6565900"/>
                    <a:gd name="connsiteX70-9059" fmla="*/ 5116140 w 8087940"/>
                    <a:gd name="connsiteY70-9060" fmla="*/ 4546600 h 6565900"/>
                    <a:gd name="connsiteX71-9061" fmla="*/ 4785940 w 8087940"/>
                    <a:gd name="connsiteY71-9062" fmla="*/ 3987800 h 6565900"/>
                    <a:gd name="connsiteX72-9063" fmla="*/ 4697040 w 8087940"/>
                    <a:gd name="connsiteY72-9064" fmla="*/ 3670300 h 6565900"/>
                    <a:gd name="connsiteX73-9065" fmla="*/ 4138240 w 8087940"/>
                    <a:gd name="connsiteY73-9066" fmla="*/ 4533900 h 6565900"/>
                    <a:gd name="connsiteX74-9067" fmla="*/ 3642940 w 8087940"/>
                    <a:gd name="connsiteY74-9068" fmla="*/ 5105400 h 6565900"/>
                    <a:gd name="connsiteX75-9069" fmla="*/ 2664296 w 8087940"/>
                    <a:gd name="connsiteY75-9070" fmla="*/ 3924300 h 6565900"/>
                    <a:gd name="connsiteX76-9071" fmla="*/ 1224136 w 8087940"/>
                    <a:gd name="connsiteY76-9072" fmla="*/ 4644380 h 6565900"/>
                    <a:gd name="connsiteX77-9073" fmla="*/ 1584176 w 8087940"/>
                    <a:gd name="connsiteY77-9074" fmla="*/ 4068316 h 6565900"/>
                    <a:gd name="connsiteX78-9075" fmla="*/ 1296144 w 8087940"/>
                    <a:gd name="connsiteY78-9076" fmla="*/ 4284340 h 6565900"/>
                    <a:gd name="connsiteX79-9077" fmla="*/ 1440160 w 8087940"/>
                    <a:gd name="connsiteY79-9078" fmla="*/ 3780284 h 6565900"/>
                    <a:gd name="connsiteX80-9079" fmla="*/ 720080 w 8087940"/>
                    <a:gd name="connsiteY80-9080" fmla="*/ 4932412 h 6565900"/>
                    <a:gd name="connsiteX81-9081" fmla="*/ 936104 w 8087940"/>
                    <a:gd name="connsiteY81-9082" fmla="*/ 3492252 h 6565900"/>
                    <a:gd name="connsiteX0-9083" fmla="*/ 936104 w 8087940"/>
                    <a:gd name="connsiteY0-9084" fmla="*/ 3492252 h 6565900"/>
                    <a:gd name="connsiteX1-9085" fmla="*/ 0 w 8087940"/>
                    <a:gd name="connsiteY1-9086" fmla="*/ 4068316 h 6565900"/>
                    <a:gd name="connsiteX2-9087" fmla="*/ 252040 w 8087940"/>
                    <a:gd name="connsiteY2-9088" fmla="*/ 3594100 h 6565900"/>
                    <a:gd name="connsiteX3-9089" fmla="*/ 493340 w 8087940"/>
                    <a:gd name="connsiteY3-9090" fmla="*/ 2857500 h 6565900"/>
                    <a:gd name="connsiteX4-9091" fmla="*/ 899740 w 8087940"/>
                    <a:gd name="connsiteY4-9092" fmla="*/ 2260600 h 6565900"/>
                    <a:gd name="connsiteX5-9093" fmla="*/ 1356940 w 8087940"/>
                    <a:gd name="connsiteY5-9094" fmla="*/ 1955800 h 6565900"/>
                    <a:gd name="connsiteX6-9095" fmla="*/ 1369640 w 8087940"/>
                    <a:gd name="connsiteY6-9096" fmla="*/ 1562100 h 6565900"/>
                    <a:gd name="connsiteX7-9097" fmla="*/ 1636340 w 8087940"/>
                    <a:gd name="connsiteY7-9098" fmla="*/ 889000 h 6565900"/>
                    <a:gd name="connsiteX8-9099" fmla="*/ 1547440 w 8087940"/>
                    <a:gd name="connsiteY8-9100" fmla="*/ 1295400 h 6565900"/>
                    <a:gd name="connsiteX9-9101" fmla="*/ 1572840 w 8087940"/>
                    <a:gd name="connsiteY9-9102" fmla="*/ 1638300 h 6565900"/>
                    <a:gd name="connsiteX10-9103" fmla="*/ 1763340 w 8087940"/>
                    <a:gd name="connsiteY10-9104" fmla="*/ 1066800 h 6565900"/>
                    <a:gd name="connsiteX11-9105" fmla="*/ 2220540 w 8087940"/>
                    <a:gd name="connsiteY11-9106" fmla="*/ 520700 h 6565900"/>
                    <a:gd name="connsiteX12-9107" fmla="*/ 2017340 w 8087940"/>
                    <a:gd name="connsiteY12-9108" fmla="*/ 914400 h 6565900"/>
                    <a:gd name="connsiteX13-9109" fmla="*/ 1903040 w 8087940"/>
                    <a:gd name="connsiteY13-9110" fmla="*/ 1435100 h 6565900"/>
                    <a:gd name="connsiteX14-9111" fmla="*/ 2347540 w 8087940"/>
                    <a:gd name="connsiteY14-9112" fmla="*/ 711200 h 6565900"/>
                    <a:gd name="connsiteX15-9113" fmla="*/ 3173040 w 8087940"/>
                    <a:gd name="connsiteY15-9114" fmla="*/ 381000 h 6565900"/>
                    <a:gd name="connsiteX16-9115" fmla="*/ 4176340 w 8087940"/>
                    <a:gd name="connsiteY16-9116" fmla="*/ 228600 h 6565900"/>
                    <a:gd name="connsiteX17-9117" fmla="*/ 5166940 w 8087940"/>
                    <a:gd name="connsiteY17-9118" fmla="*/ 0 h 6565900"/>
                    <a:gd name="connsiteX18-9119" fmla="*/ 4595440 w 8087940"/>
                    <a:gd name="connsiteY18-9120" fmla="*/ 317500 h 6565900"/>
                    <a:gd name="connsiteX19-9121" fmla="*/ 3554040 w 8087940"/>
                    <a:gd name="connsiteY19-9122" fmla="*/ 838200 h 6565900"/>
                    <a:gd name="connsiteX20-9123" fmla="*/ 4366840 w 8087940"/>
                    <a:gd name="connsiteY20-9124" fmla="*/ 736600 h 6565900"/>
                    <a:gd name="connsiteX21-9125" fmla="*/ 5471740 w 8087940"/>
                    <a:gd name="connsiteY21-9126" fmla="*/ 901700 h 6565900"/>
                    <a:gd name="connsiteX22-9127" fmla="*/ 6386140 w 8087940"/>
                    <a:gd name="connsiteY22-9128" fmla="*/ 901700 h 6565900"/>
                    <a:gd name="connsiteX23-9129" fmla="*/ 6983040 w 8087940"/>
                    <a:gd name="connsiteY23-9130" fmla="*/ 736600 h 6565900"/>
                    <a:gd name="connsiteX24-9131" fmla="*/ 6157540 w 8087940"/>
                    <a:gd name="connsiteY24-9132" fmla="*/ 1066800 h 6565900"/>
                    <a:gd name="connsiteX25-9133" fmla="*/ 5154240 w 8087940"/>
                    <a:gd name="connsiteY25-9134" fmla="*/ 1130300 h 6565900"/>
                    <a:gd name="connsiteX26-9135" fmla="*/ 5954340 w 8087940"/>
                    <a:gd name="connsiteY26-9136" fmla="*/ 1358900 h 6565900"/>
                    <a:gd name="connsiteX27-9137" fmla="*/ 6563940 w 8087940"/>
                    <a:gd name="connsiteY27-9138" fmla="*/ 1689100 h 6565900"/>
                    <a:gd name="connsiteX28-9139" fmla="*/ 7224340 w 8087940"/>
                    <a:gd name="connsiteY28-9140" fmla="*/ 1943100 h 6565900"/>
                    <a:gd name="connsiteX29-9141" fmla="*/ 8087940 w 8087940"/>
                    <a:gd name="connsiteY29-9142" fmla="*/ 2044700 h 6565900"/>
                    <a:gd name="connsiteX30-9143" fmla="*/ 7351340 w 8087940"/>
                    <a:gd name="connsiteY30-9144" fmla="*/ 2159000 h 6565900"/>
                    <a:gd name="connsiteX31-9145" fmla="*/ 6767140 w 8087940"/>
                    <a:gd name="connsiteY31-9146" fmla="*/ 2120900 h 6565900"/>
                    <a:gd name="connsiteX32-9147" fmla="*/ 7160840 w 8087940"/>
                    <a:gd name="connsiteY32-9148" fmla="*/ 2425700 h 6565900"/>
                    <a:gd name="connsiteX33-9149" fmla="*/ 7783140 w 8087940"/>
                    <a:gd name="connsiteY33-9150" fmla="*/ 3200400 h 6565900"/>
                    <a:gd name="connsiteX34-9151" fmla="*/ 8075240 w 8087940"/>
                    <a:gd name="connsiteY34-9152" fmla="*/ 4127500 h 6565900"/>
                    <a:gd name="connsiteX35-9153" fmla="*/ 7897440 w 8087940"/>
                    <a:gd name="connsiteY35-9154" fmla="*/ 3746500 h 6565900"/>
                    <a:gd name="connsiteX36-9155" fmla="*/ 7376740 w 8087940"/>
                    <a:gd name="connsiteY36-9156" fmla="*/ 3213100 h 6565900"/>
                    <a:gd name="connsiteX37-9157" fmla="*/ 6970340 w 8087940"/>
                    <a:gd name="connsiteY37-9158" fmla="*/ 3022600 h 6565900"/>
                    <a:gd name="connsiteX38-9159" fmla="*/ 7275140 w 8087940"/>
                    <a:gd name="connsiteY38-9160" fmla="*/ 3594100 h 6565900"/>
                    <a:gd name="connsiteX39-9161" fmla="*/ 7465640 w 8087940"/>
                    <a:gd name="connsiteY39-9162" fmla="*/ 4216400 h 6565900"/>
                    <a:gd name="connsiteX40-9163" fmla="*/ 7376740 w 8087940"/>
                    <a:gd name="connsiteY40-9164" fmla="*/ 5321300 h 6565900"/>
                    <a:gd name="connsiteX41-9165" fmla="*/ 7224340 w 8087940"/>
                    <a:gd name="connsiteY41-9166" fmla="*/ 4521200 h 6565900"/>
                    <a:gd name="connsiteX42-9167" fmla="*/ 6830640 w 8087940"/>
                    <a:gd name="connsiteY42-9168" fmla="*/ 3784600 h 6565900"/>
                    <a:gd name="connsiteX43-9169" fmla="*/ 6754440 w 8087940"/>
                    <a:gd name="connsiteY43-9170" fmla="*/ 3962400 h 6565900"/>
                    <a:gd name="connsiteX44-9171" fmla="*/ 6741740 w 8087940"/>
                    <a:gd name="connsiteY44-9172" fmla="*/ 4648200 h 6565900"/>
                    <a:gd name="connsiteX45-9173" fmla="*/ 6856040 w 8087940"/>
                    <a:gd name="connsiteY45-9174" fmla="*/ 5219700 h 6565900"/>
                    <a:gd name="connsiteX46-9175" fmla="*/ 7275140 w 8087940"/>
                    <a:gd name="connsiteY46-9176" fmla="*/ 6096000 h 6565900"/>
                    <a:gd name="connsiteX47-9177" fmla="*/ 6932240 w 8087940"/>
                    <a:gd name="connsiteY47-9178" fmla="*/ 5816600 h 6565900"/>
                    <a:gd name="connsiteX48-9179" fmla="*/ 6690940 w 8087940"/>
                    <a:gd name="connsiteY48-9180" fmla="*/ 5524500 h 6565900"/>
                    <a:gd name="connsiteX49-9181" fmla="*/ 6640140 w 8087940"/>
                    <a:gd name="connsiteY49-9182" fmla="*/ 5981700 h 6565900"/>
                    <a:gd name="connsiteX50-9183" fmla="*/ 6449640 w 8087940"/>
                    <a:gd name="connsiteY50-9184" fmla="*/ 6565900 h 6565900"/>
                    <a:gd name="connsiteX51-9185" fmla="*/ 6487740 w 8087940"/>
                    <a:gd name="connsiteY51-9186" fmla="*/ 5981700 h 6565900"/>
                    <a:gd name="connsiteX52-9187" fmla="*/ 6436940 w 8087940"/>
                    <a:gd name="connsiteY52-9188" fmla="*/ 5676900 h 6565900"/>
                    <a:gd name="connsiteX53-9189" fmla="*/ 6233740 w 8087940"/>
                    <a:gd name="connsiteY53-9190" fmla="*/ 6146800 h 6565900"/>
                    <a:gd name="connsiteX54-9191" fmla="*/ 5725740 w 8087940"/>
                    <a:gd name="connsiteY54-9192" fmla="*/ 6540500 h 6565900"/>
                    <a:gd name="connsiteX55-9193" fmla="*/ 5928940 w 8087940"/>
                    <a:gd name="connsiteY55-9194" fmla="*/ 6223000 h 6565900"/>
                    <a:gd name="connsiteX56-9195" fmla="*/ 5979740 w 8087940"/>
                    <a:gd name="connsiteY56-9196" fmla="*/ 5867400 h 6565900"/>
                    <a:gd name="connsiteX57-9197" fmla="*/ 6094040 w 8087940"/>
                    <a:gd name="connsiteY57-9198" fmla="*/ 5486400 h 6565900"/>
                    <a:gd name="connsiteX58-9199" fmla="*/ 5916240 w 8087940"/>
                    <a:gd name="connsiteY58-9200" fmla="*/ 5727700 h 6565900"/>
                    <a:gd name="connsiteX59-9201" fmla="*/ 5713040 w 8087940"/>
                    <a:gd name="connsiteY59-9202" fmla="*/ 5842000 h 6565900"/>
                    <a:gd name="connsiteX60-9203" fmla="*/ 6017840 w 8087940"/>
                    <a:gd name="connsiteY60-9204" fmla="*/ 5461000 h 6565900"/>
                    <a:gd name="connsiteX61-9205" fmla="*/ 6144840 w 8087940"/>
                    <a:gd name="connsiteY61-9206" fmla="*/ 4381500 h 6565900"/>
                    <a:gd name="connsiteX62-9207" fmla="*/ 6055940 w 8087940"/>
                    <a:gd name="connsiteY62-9208" fmla="*/ 3949700 h 6565900"/>
                    <a:gd name="connsiteX63-9209" fmla="*/ 5865440 w 8087940"/>
                    <a:gd name="connsiteY63-9210" fmla="*/ 4318000 h 6565900"/>
                    <a:gd name="connsiteX64-9211" fmla="*/ 5751140 w 8087940"/>
                    <a:gd name="connsiteY64-9212" fmla="*/ 4419600 h 6565900"/>
                    <a:gd name="connsiteX65-9213" fmla="*/ 5801940 w 8087940"/>
                    <a:gd name="connsiteY65-9214" fmla="*/ 3759200 h 6565900"/>
                    <a:gd name="connsiteX66-9215" fmla="*/ 5789240 w 8087940"/>
                    <a:gd name="connsiteY66-9216" fmla="*/ 3327400 h 6565900"/>
                    <a:gd name="connsiteX67-9217" fmla="*/ 5433640 w 8087940"/>
                    <a:gd name="connsiteY67-9218" fmla="*/ 3200400 h 6565900"/>
                    <a:gd name="connsiteX68-9219" fmla="*/ 5039940 w 8087940"/>
                    <a:gd name="connsiteY68-9220" fmla="*/ 3213100 h 6565900"/>
                    <a:gd name="connsiteX69-9221" fmla="*/ 4976440 w 8087940"/>
                    <a:gd name="connsiteY69-9222" fmla="*/ 3860800 h 6565900"/>
                    <a:gd name="connsiteX70-9223" fmla="*/ 5116140 w 8087940"/>
                    <a:gd name="connsiteY70-9224" fmla="*/ 4546600 h 6565900"/>
                    <a:gd name="connsiteX71-9225" fmla="*/ 4785940 w 8087940"/>
                    <a:gd name="connsiteY71-9226" fmla="*/ 3987800 h 6565900"/>
                    <a:gd name="connsiteX72-9227" fmla="*/ 4697040 w 8087940"/>
                    <a:gd name="connsiteY72-9228" fmla="*/ 3670300 h 6565900"/>
                    <a:gd name="connsiteX73-9229" fmla="*/ 4138240 w 8087940"/>
                    <a:gd name="connsiteY73-9230" fmla="*/ 4533900 h 6565900"/>
                    <a:gd name="connsiteX74-9231" fmla="*/ 3642940 w 8087940"/>
                    <a:gd name="connsiteY74-9232" fmla="*/ 5105400 h 6565900"/>
                    <a:gd name="connsiteX75-9233" fmla="*/ 2664296 w 8087940"/>
                    <a:gd name="connsiteY75-9234" fmla="*/ 3924300 h 6565900"/>
                    <a:gd name="connsiteX76-9235" fmla="*/ 1152128 w 8087940"/>
                    <a:gd name="connsiteY76-9236" fmla="*/ 4716388 h 6565900"/>
                    <a:gd name="connsiteX77-9237" fmla="*/ 1584176 w 8087940"/>
                    <a:gd name="connsiteY77-9238" fmla="*/ 4068316 h 6565900"/>
                    <a:gd name="connsiteX78-9239" fmla="*/ 1296144 w 8087940"/>
                    <a:gd name="connsiteY78-9240" fmla="*/ 4284340 h 6565900"/>
                    <a:gd name="connsiteX79-9241" fmla="*/ 1440160 w 8087940"/>
                    <a:gd name="connsiteY79-9242" fmla="*/ 3780284 h 6565900"/>
                    <a:gd name="connsiteX80-9243" fmla="*/ 720080 w 8087940"/>
                    <a:gd name="connsiteY80-9244" fmla="*/ 4932412 h 6565900"/>
                    <a:gd name="connsiteX81-9245" fmla="*/ 936104 w 8087940"/>
                    <a:gd name="connsiteY81-9246" fmla="*/ 3492252 h 6565900"/>
                    <a:gd name="connsiteX0-9247" fmla="*/ 936104 w 8087940"/>
                    <a:gd name="connsiteY0-9248" fmla="*/ 3492252 h 6565900"/>
                    <a:gd name="connsiteX1-9249" fmla="*/ 0 w 8087940"/>
                    <a:gd name="connsiteY1-9250" fmla="*/ 4068316 h 6565900"/>
                    <a:gd name="connsiteX2-9251" fmla="*/ 252040 w 8087940"/>
                    <a:gd name="connsiteY2-9252" fmla="*/ 3594100 h 6565900"/>
                    <a:gd name="connsiteX3-9253" fmla="*/ 493340 w 8087940"/>
                    <a:gd name="connsiteY3-9254" fmla="*/ 2857500 h 6565900"/>
                    <a:gd name="connsiteX4-9255" fmla="*/ 899740 w 8087940"/>
                    <a:gd name="connsiteY4-9256" fmla="*/ 2260600 h 6565900"/>
                    <a:gd name="connsiteX5-9257" fmla="*/ 1356940 w 8087940"/>
                    <a:gd name="connsiteY5-9258" fmla="*/ 1955800 h 6565900"/>
                    <a:gd name="connsiteX6-9259" fmla="*/ 1369640 w 8087940"/>
                    <a:gd name="connsiteY6-9260" fmla="*/ 1562100 h 6565900"/>
                    <a:gd name="connsiteX7-9261" fmla="*/ 1636340 w 8087940"/>
                    <a:gd name="connsiteY7-9262" fmla="*/ 889000 h 6565900"/>
                    <a:gd name="connsiteX8-9263" fmla="*/ 1547440 w 8087940"/>
                    <a:gd name="connsiteY8-9264" fmla="*/ 1295400 h 6565900"/>
                    <a:gd name="connsiteX9-9265" fmla="*/ 1572840 w 8087940"/>
                    <a:gd name="connsiteY9-9266" fmla="*/ 1638300 h 6565900"/>
                    <a:gd name="connsiteX10-9267" fmla="*/ 1763340 w 8087940"/>
                    <a:gd name="connsiteY10-9268" fmla="*/ 1066800 h 6565900"/>
                    <a:gd name="connsiteX11-9269" fmla="*/ 2220540 w 8087940"/>
                    <a:gd name="connsiteY11-9270" fmla="*/ 520700 h 6565900"/>
                    <a:gd name="connsiteX12-9271" fmla="*/ 2017340 w 8087940"/>
                    <a:gd name="connsiteY12-9272" fmla="*/ 914400 h 6565900"/>
                    <a:gd name="connsiteX13-9273" fmla="*/ 1903040 w 8087940"/>
                    <a:gd name="connsiteY13-9274" fmla="*/ 1435100 h 6565900"/>
                    <a:gd name="connsiteX14-9275" fmla="*/ 2347540 w 8087940"/>
                    <a:gd name="connsiteY14-9276" fmla="*/ 711200 h 6565900"/>
                    <a:gd name="connsiteX15-9277" fmla="*/ 3173040 w 8087940"/>
                    <a:gd name="connsiteY15-9278" fmla="*/ 381000 h 6565900"/>
                    <a:gd name="connsiteX16-9279" fmla="*/ 4176340 w 8087940"/>
                    <a:gd name="connsiteY16-9280" fmla="*/ 228600 h 6565900"/>
                    <a:gd name="connsiteX17-9281" fmla="*/ 5166940 w 8087940"/>
                    <a:gd name="connsiteY17-9282" fmla="*/ 0 h 6565900"/>
                    <a:gd name="connsiteX18-9283" fmla="*/ 4595440 w 8087940"/>
                    <a:gd name="connsiteY18-9284" fmla="*/ 317500 h 6565900"/>
                    <a:gd name="connsiteX19-9285" fmla="*/ 3554040 w 8087940"/>
                    <a:gd name="connsiteY19-9286" fmla="*/ 838200 h 6565900"/>
                    <a:gd name="connsiteX20-9287" fmla="*/ 4366840 w 8087940"/>
                    <a:gd name="connsiteY20-9288" fmla="*/ 736600 h 6565900"/>
                    <a:gd name="connsiteX21-9289" fmla="*/ 5471740 w 8087940"/>
                    <a:gd name="connsiteY21-9290" fmla="*/ 901700 h 6565900"/>
                    <a:gd name="connsiteX22-9291" fmla="*/ 6386140 w 8087940"/>
                    <a:gd name="connsiteY22-9292" fmla="*/ 901700 h 6565900"/>
                    <a:gd name="connsiteX23-9293" fmla="*/ 6983040 w 8087940"/>
                    <a:gd name="connsiteY23-9294" fmla="*/ 736600 h 6565900"/>
                    <a:gd name="connsiteX24-9295" fmla="*/ 6157540 w 8087940"/>
                    <a:gd name="connsiteY24-9296" fmla="*/ 1066800 h 6565900"/>
                    <a:gd name="connsiteX25-9297" fmla="*/ 5154240 w 8087940"/>
                    <a:gd name="connsiteY25-9298" fmla="*/ 1130300 h 6565900"/>
                    <a:gd name="connsiteX26-9299" fmla="*/ 5954340 w 8087940"/>
                    <a:gd name="connsiteY26-9300" fmla="*/ 1358900 h 6565900"/>
                    <a:gd name="connsiteX27-9301" fmla="*/ 6563940 w 8087940"/>
                    <a:gd name="connsiteY27-9302" fmla="*/ 1689100 h 6565900"/>
                    <a:gd name="connsiteX28-9303" fmla="*/ 7224340 w 8087940"/>
                    <a:gd name="connsiteY28-9304" fmla="*/ 1943100 h 6565900"/>
                    <a:gd name="connsiteX29-9305" fmla="*/ 8087940 w 8087940"/>
                    <a:gd name="connsiteY29-9306" fmla="*/ 2044700 h 6565900"/>
                    <a:gd name="connsiteX30-9307" fmla="*/ 7351340 w 8087940"/>
                    <a:gd name="connsiteY30-9308" fmla="*/ 2159000 h 6565900"/>
                    <a:gd name="connsiteX31-9309" fmla="*/ 6767140 w 8087940"/>
                    <a:gd name="connsiteY31-9310" fmla="*/ 2120900 h 6565900"/>
                    <a:gd name="connsiteX32-9311" fmla="*/ 7160840 w 8087940"/>
                    <a:gd name="connsiteY32-9312" fmla="*/ 2425700 h 6565900"/>
                    <a:gd name="connsiteX33-9313" fmla="*/ 7783140 w 8087940"/>
                    <a:gd name="connsiteY33-9314" fmla="*/ 3200400 h 6565900"/>
                    <a:gd name="connsiteX34-9315" fmla="*/ 8075240 w 8087940"/>
                    <a:gd name="connsiteY34-9316" fmla="*/ 4127500 h 6565900"/>
                    <a:gd name="connsiteX35-9317" fmla="*/ 7897440 w 8087940"/>
                    <a:gd name="connsiteY35-9318" fmla="*/ 3746500 h 6565900"/>
                    <a:gd name="connsiteX36-9319" fmla="*/ 7376740 w 8087940"/>
                    <a:gd name="connsiteY36-9320" fmla="*/ 3213100 h 6565900"/>
                    <a:gd name="connsiteX37-9321" fmla="*/ 6970340 w 8087940"/>
                    <a:gd name="connsiteY37-9322" fmla="*/ 3022600 h 6565900"/>
                    <a:gd name="connsiteX38-9323" fmla="*/ 7275140 w 8087940"/>
                    <a:gd name="connsiteY38-9324" fmla="*/ 3594100 h 6565900"/>
                    <a:gd name="connsiteX39-9325" fmla="*/ 7465640 w 8087940"/>
                    <a:gd name="connsiteY39-9326" fmla="*/ 4216400 h 6565900"/>
                    <a:gd name="connsiteX40-9327" fmla="*/ 7376740 w 8087940"/>
                    <a:gd name="connsiteY40-9328" fmla="*/ 5321300 h 6565900"/>
                    <a:gd name="connsiteX41-9329" fmla="*/ 7224340 w 8087940"/>
                    <a:gd name="connsiteY41-9330" fmla="*/ 4521200 h 6565900"/>
                    <a:gd name="connsiteX42-9331" fmla="*/ 6830640 w 8087940"/>
                    <a:gd name="connsiteY42-9332" fmla="*/ 3784600 h 6565900"/>
                    <a:gd name="connsiteX43-9333" fmla="*/ 6754440 w 8087940"/>
                    <a:gd name="connsiteY43-9334" fmla="*/ 3962400 h 6565900"/>
                    <a:gd name="connsiteX44-9335" fmla="*/ 6741740 w 8087940"/>
                    <a:gd name="connsiteY44-9336" fmla="*/ 4648200 h 6565900"/>
                    <a:gd name="connsiteX45-9337" fmla="*/ 6856040 w 8087940"/>
                    <a:gd name="connsiteY45-9338" fmla="*/ 5219700 h 6565900"/>
                    <a:gd name="connsiteX46-9339" fmla="*/ 7275140 w 8087940"/>
                    <a:gd name="connsiteY46-9340" fmla="*/ 6096000 h 6565900"/>
                    <a:gd name="connsiteX47-9341" fmla="*/ 6932240 w 8087940"/>
                    <a:gd name="connsiteY47-9342" fmla="*/ 5816600 h 6565900"/>
                    <a:gd name="connsiteX48-9343" fmla="*/ 6690940 w 8087940"/>
                    <a:gd name="connsiteY48-9344" fmla="*/ 5524500 h 6565900"/>
                    <a:gd name="connsiteX49-9345" fmla="*/ 6640140 w 8087940"/>
                    <a:gd name="connsiteY49-9346" fmla="*/ 5981700 h 6565900"/>
                    <a:gd name="connsiteX50-9347" fmla="*/ 6449640 w 8087940"/>
                    <a:gd name="connsiteY50-9348" fmla="*/ 6565900 h 6565900"/>
                    <a:gd name="connsiteX51-9349" fmla="*/ 6487740 w 8087940"/>
                    <a:gd name="connsiteY51-9350" fmla="*/ 5981700 h 6565900"/>
                    <a:gd name="connsiteX52-9351" fmla="*/ 6436940 w 8087940"/>
                    <a:gd name="connsiteY52-9352" fmla="*/ 5676900 h 6565900"/>
                    <a:gd name="connsiteX53-9353" fmla="*/ 6233740 w 8087940"/>
                    <a:gd name="connsiteY53-9354" fmla="*/ 6146800 h 6565900"/>
                    <a:gd name="connsiteX54-9355" fmla="*/ 5725740 w 8087940"/>
                    <a:gd name="connsiteY54-9356" fmla="*/ 6540500 h 6565900"/>
                    <a:gd name="connsiteX55-9357" fmla="*/ 5928940 w 8087940"/>
                    <a:gd name="connsiteY55-9358" fmla="*/ 6223000 h 6565900"/>
                    <a:gd name="connsiteX56-9359" fmla="*/ 5979740 w 8087940"/>
                    <a:gd name="connsiteY56-9360" fmla="*/ 5867400 h 6565900"/>
                    <a:gd name="connsiteX57-9361" fmla="*/ 6094040 w 8087940"/>
                    <a:gd name="connsiteY57-9362" fmla="*/ 5486400 h 6565900"/>
                    <a:gd name="connsiteX58-9363" fmla="*/ 5916240 w 8087940"/>
                    <a:gd name="connsiteY58-9364" fmla="*/ 5727700 h 6565900"/>
                    <a:gd name="connsiteX59-9365" fmla="*/ 5713040 w 8087940"/>
                    <a:gd name="connsiteY59-9366" fmla="*/ 5842000 h 6565900"/>
                    <a:gd name="connsiteX60-9367" fmla="*/ 6017840 w 8087940"/>
                    <a:gd name="connsiteY60-9368" fmla="*/ 5461000 h 6565900"/>
                    <a:gd name="connsiteX61-9369" fmla="*/ 6144840 w 8087940"/>
                    <a:gd name="connsiteY61-9370" fmla="*/ 4381500 h 6565900"/>
                    <a:gd name="connsiteX62-9371" fmla="*/ 6055940 w 8087940"/>
                    <a:gd name="connsiteY62-9372" fmla="*/ 3949700 h 6565900"/>
                    <a:gd name="connsiteX63-9373" fmla="*/ 5865440 w 8087940"/>
                    <a:gd name="connsiteY63-9374" fmla="*/ 4318000 h 6565900"/>
                    <a:gd name="connsiteX64-9375" fmla="*/ 5751140 w 8087940"/>
                    <a:gd name="connsiteY64-9376" fmla="*/ 4419600 h 6565900"/>
                    <a:gd name="connsiteX65-9377" fmla="*/ 5801940 w 8087940"/>
                    <a:gd name="connsiteY65-9378" fmla="*/ 3759200 h 6565900"/>
                    <a:gd name="connsiteX66-9379" fmla="*/ 5789240 w 8087940"/>
                    <a:gd name="connsiteY66-9380" fmla="*/ 3327400 h 6565900"/>
                    <a:gd name="connsiteX67-9381" fmla="*/ 5433640 w 8087940"/>
                    <a:gd name="connsiteY67-9382" fmla="*/ 3200400 h 6565900"/>
                    <a:gd name="connsiteX68-9383" fmla="*/ 5039940 w 8087940"/>
                    <a:gd name="connsiteY68-9384" fmla="*/ 3213100 h 6565900"/>
                    <a:gd name="connsiteX69-9385" fmla="*/ 4976440 w 8087940"/>
                    <a:gd name="connsiteY69-9386" fmla="*/ 3860800 h 6565900"/>
                    <a:gd name="connsiteX70-9387" fmla="*/ 5116140 w 8087940"/>
                    <a:gd name="connsiteY70-9388" fmla="*/ 4546600 h 6565900"/>
                    <a:gd name="connsiteX71-9389" fmla="*/ 4785940 w 8087940"/>
                    <a:gd name="connsiteY71-9390" fmla="*/ 3987800 h 6565900"/>
                    <a:gd name="connsiteX72-9391" fmla="*/ 4697040 w 8087940"/>
                    <a:gd name="connsiteY72-9392" fmla="*/ 3670300 h 6565900"/>
                    <a:gd name="connsiteX73-9393" fmla="*/ 4138240 w 8087940"/>
                    <a:gd name="connsiteY73-9394" fmla="*/ 4533900 h 6565900"/>
                    <a:gd name="connsiteX74-9395" fmla="*/ 3642940 w 8087940"/>
                    <a:gd name="connsiteY74-9396" fmla="*/ 5105400 h 6565900"/>
                    <a:gd name="connsiteX75-9397" fmla="*/ 2736304 w 8087940"/>
                    <a:gd name="connsiteY75-9398" fmla="*/ 3852292 h 6565900"/>
                    <a:gd name="connsiteX76-9399" fmla="*/ 1152128 w 8087940"/>
                    <a:gd name="connsiteY76-9400" fmla="*/ 4716388 h 6565900"/>
                    <a:gd name="connsiteX77-9401" fmla="*/ 1584176 w 8087940"/>
                    <a:gd name="connsiteY77-9402" fmla="*/ 4068316 h 6565900"/>
                    <a:gd name="connsiteX78-9403" fmla="*/ 1296144 w 8087940"/>
                    <a:gd name="connsiteY78-9404" fmla="*/ 4284340 h 6565900"/>
                    <a:gd name="connsiteX79-9405" fmla="*/ 1440160 w 8087940"/>
                    <a:gd name="connsiteY79-9406" fmla="*/ 3780284 h 6565900"/>
                    <a:gd name="connsiteX80-9407" fmla="*/ 720080 w 8087940"/>
                    <a:gd name="connsiteY80-9408" fmla="*/ 4932412 h 6565900"/>
                    <a:gd name="connsiteX81-9409" fmla="*/ 936104 w 8087940"/>
                    <a:gd name="connsiteY81-9410" fmla="*/ 3492252 h 6565900"/>
                    <a:gd name="connsiteX0-9411" fmla="*/ 936104 w 8087940"/>
                    <a:gd name="connsiteY0-9412" fmla="*/ 3492252 h 6565900"/>
                    <a:gd name="connsiteX1-9413" fmla="*/ 0 w 8087940"/>
                    <a:gd name="connsiteY1-9414" fmla="*/ 4068316 h 6565900"/>
                    <a:gd name="connsiteX2-9415" fmla="*/ 252040 w 8087940"/>
                    <a:gd name="connsiteY2-9416" fmla="*/ 3594100 h 6565900"/>
                    <a:gd name="connsiteX3-9417" fmla="*/ 493340 w 8087940"/>
                    <a:gd name="connsiteY3-9418" fmla="*/ 2857500 h 6565900"/>
                    <a:gd name="connsiteX4-9419" fmla="*/ 899740 w 8087940"/>
                    <a:gd name="connsiteY4-9420" fmla="*/ 2260600 h 6565900"/>
                    <a:gd name="connsiteX5-9421" fmla="*/ 1356940 w 8087940"/>
                    <a:gd name="connsiteY5-9422" fmla="*/ 1955800 h 6565900"/>
                    <a:gd name="connsiteX6-9423" fmla="*/ 1369640 w 8087940"/>
                    <a:gd name="connsiteY6-9424" fmla="*/ 1562100 h 6565900"/>
                    <a:gd name="connsiteX7-9425" fmla="*/ 1636340 w 8087940"/>
                    <a:gd name="connsiteY7-9426" fmla="*/ 889000 h 6565900"/>
                    <a:gd name="connsiteX8-9427" fmla="*/ 1547440 w 8087940"/>
                    <a:gd name="connsiteY8-9428" fmla="*/ 1295400 h 6565900"/>
                    <a:gd name="connsiteX9-9429" fmla="*/ 1572840 w 8087940"/>
                    <a:gd name="connsiteY9-9430" fmla="*/ 1638300 h 6565900"/>
                    <a:gd name="connsiteX10-9431" fmla="*/ 1763340 w 8087940"/>
                    <a:gd name="connsiteY10-9432" fmla="*/ 1066800 h 6565900"/>
                    <a:gd name="connsiteX11-9433" fmla="*/ 2220540 w 8087940"/>
                    <a:gd name="connsiteY11-9434" fmla="*/ 520700 h 6565900"/>
                    <a:gd name="connsiteX12-9435" fmla="*/ 2017340 w 8087940"/>
                    <a:gd name="connsiteY12-9436" fmla="*/ 914400 h 6565900"/>
                    <a:gd name="connsiteX13-9437" fmla="*/ 1903040 w 8087940"/>
                    <a:gd name="connsiteY13-9438" fmla="*/ 1435100 h 6565900"/>
                    <a:gd name="connsiteX14-9439" fmla="*/ 2347540 w 8087940"/>
                    <a:gd name="connsiteY14-9440" fmla="*/ 711200 h 6565900"/>
                    <a:gd name="connsiteX15-9441" fmla="*/ 3173040 w 8087940"/>
                    <a:gd name="connsiteY15-9442" fmla="*/ 381000 h 6565900"/>
                    <a:gd name="connsiteX16-9443" fmla="*/ 4176340 w 8087940"/>
                    <a:gd name="connsiteY16-9444" fmla="*/ 228600 h 6565900"/>
                    <a:gd name="connsiteX17-9445" fmla="*/ 5166940 w 8087940"/>
                    <a:gd name="connsiteY17-9446" fmla="*/ 0 h 6565900"/>
                    <a:gd name="connsiteX18-9447" fmla="*/ 4595440 w 8087940"/>
                    <a:gd name="connsiteY18-9448" fmla="*/ 317500 h 6565900"/>
                    <a:gd name="connsiteX19-9449" fmla="*/ 3554040 w 8087940"/>
                    <a:gd name="connsiteY19-9450" fmla="*/ 838200 h 6565900"/>
                    <a:gd name="connsiteX20-9451" fmla="*/ 4366840 w 8087940"/>
                    <a:gd name="connsiteY20-9452" fmla="*/ 736600 h 6565900"/>
                    <a:gd name="connsiteX21-9453" fmla="*/ 5471740 w 8087940"/>
                    <a:gd name="connsiteY21-9454" fmla="*/ 901700 h 6565900"/>
                    <a:gd name="connsiteX22-9455" fmla="*/ 6386140 w 8087940"/>
                    <a:gd name="connsiteY22-9456" fmla="*/ 901700 h 6565900"/>
                    <a:gd name="connsiteX23-9457" fmla="*/ 6983040 w 8087940"/>
                    <a:gd name="connsiteY23-9458" fmla="*/ 736600 h 6565900"/>
                    <a:gd name="connsiteX24-9459" fmla="*/ 6157540 w 8087940"/>
                    <a:gd name="connsiteY24-9460" fmla="*/ 1066800 h 6565900"/>
                    <a:gd name="connsiteX25-9461" fmla="*/ 5154240 w 8087940"/>
                    <a:gd name="connsiteY25-9462" fmla="*/ 1130300 h 6565900"/>
                    <a:gd name="connsiteX26-9463" fmla="*/ 5954340 w 8087940"/>
                    <a:gd name="connsiteY26-9464" fmla="*/ 1358900 h 6565900"/>
                    <a:gd name="connsiteX27-9465" fmla="*/ 6563940 w 8087940"/>
                    <a:gd name="connsiteY27-9466" fmla="*/ 1689100 h 6565900"/>
                    <a:gd name="connsiteX28-9467" fmla="*/ 7224340 w 8087940"/>
                    <a:gd name="connsiteY28-9468" fmla="*/ 1943100 h 6565900"/>
                    <a:gd name="connsiteX29-9469" fmla="*/ 8087940 w 8087940"/>
                    <a:gd name="connsiteY29-9470" fmla="*/ 2044700 h 6565900"/>
                    <a:gd name="connsiteX30-9471" fmla="*/ 7351340 w 8087940"/>
                    <a:gd name="connsiteY30-9472" fmla="*/ 2159000 h 6565900"/>
                    <a:gd name="connsiteX31-9473" fmla="*/ 6767140 w 8087940"/>
                    <a:gd name="connsiteY31-9474" fmla="*/ 2120900 h 6565900"/>
                    <a:gd name="connsiteX32-9475" fmla="*/ 7160840 w 8087940"/>
                    <a:gd name="connsiteY32-9476" fmla="*/ 2425700 h 6565900"/>
                    <a:gd name="connsiteX33-9477" fmla="*/ 7783140 w 8087940"/>
                    <a:gd name="connsiteY33-9478" fmla="*/ 3200400 h 6565900"/>
                    <a:gd name="connsiteX34-9479" fmla="*/ 8075240 w 8087940"/>
                    <a:gd name="connsiteY34-9480" fmla="*/ 4127500 h 6565900"/>
                    <a:gd name="connsiteX35-9481" fmla="*/ 7897440 w 8087940"/>
                    <a:gd name="connsiteY35-9482" fmla="*/ 3746500 h 6565900"/>
                    <a:gd name="connsiteX36-9483" fmla="*/ 7376740 w 8087940"/>
                    <a:gd name="connsiteY36-9484" fmla="*/ 3213100 h 6565900"/>
                    <a:gd name="connsiteX37-9485" fmla="*/ 6970340 w 8087940"/>
                    <a:gd name="connsiteY37-9486" fmla="*/ 3022600 h 6565900"/>
                    <a:gd name="connsiteX38-9487" fmla="*/ 7275140 w 8087940"/>
                    <a:gd name="connsiteY38-9488" fmla="*/ 3594100 h 6565900"/>
                    <a:gd name="connsiteX39-9489" fmla="*/ 7465640 w 8087940"/>
                    <a:gd name="connsiteY39-9490" fmla="*/ 4216400 h 6565900"/>
                    <a:gd name="connsiteX40-9491" fmla="*/ 7376740 w 8087940"/>
                    <a:gd name="connsiteY40-9492" fmla="*/ 5321300 h 6565900"/>
                    <a:gd name="connsiteX41-9493" fmla="*/ 7224340 w 8087940"/>
                    <a:gd name="connsiteY41-9494" fmla="*/ 4521200 h 6565900"/>
                    <a:gd name="connsiteX42-9495" fmla="*/ 6830640 w 8087940"/>
                    <a:gd name="connsiteY42-9496" fmla="*/ 3784600 h 6565900"/>
                    <a:gd name="connsiteX43-9497" fmla="*/ 6754440 w 8087940"/>
                    <a:gd name="connsiteY43-9498" fmla="*/ 3962400 h 6565900"/>
                    <a:gd name="connsiteX44-9499" fmla="*/ 6741740 w 8087940"/>
                    <a:gd name="connsiteY44-9500" fmla="*/ 4648200 h 6565900"/>
                    <a:gd name="connsiteX45-9501" fmla="*/ 6856040 w 8087940"/>
                    <a:gd name="connsiteY45-9502" fmla="*/ 5219700 h 6565900"/>
                    <a:gd name="connsiteX46-9503" fmla="*/ 7275140 w 8087940"/>
                    <a:gd name="connsiteY46-9504" fmla="*/ 6096000 h 6565900"/>
                    <a:gd name="connsiteX47-9505" fmla="*/ 6932240 w 8087940"/>
                    <a:gd name="connsiteY47-9506" fmla="*/ 5816600 h 6565900"/>
                    <a:gd name="connsiteX48-9507" fmla="*/ 6690940 w 8087940"/>
                    <a:gd name="connsiteY48-9508" fmla="*/ 5524500 h 6565900"/>
                    <a:gd name="connsiteX49-9509" fmla="*/ 6640140 w 8087940"/>
                    <a:gd name="connsiteY49-9510" fmla="*/ 5981700 h 6565900"/>
                    <a:gd name="connsiteX50-9511" fmla="*/ 6449640 w 8087940"/>
                    <a:gd name="connsiteY50-9512" fmla="*/ 6565900 h 6565900"/>
                    <a:gd name="connsiteX51-9513" fmla="*/ 6487740 w 8087940"/>
                    <a:gd name="connsiteY51-9514" fmla="*/ 5981700 h 6565900"/>
                    <a:gd name="connsiteX52-9515" fmla="*/ 6436940 w 8087940"/>
                    <a:gd name="connsiteY52-9516" fmla="*/ 5676900 h 6565900"/>
                    <a:gd name="connsiteX53-9517" fmla="*/ 6233740 w 8087940"/>
                    <a:gd name="connsiteY53-9518" fmla="*/ 6146800 h 6565900"/>
                    <a:gd name="connsiteX54-9519" fmla="*/ 5725740 w 8087940"/>
                    <a:gd name="connsiteY54-9520" fmla="*/ 6540500 h 6565900"/>
                    <a:gd name="connsiteX55-9521" fmla="*/ 5928940 w 8087940"/>
                    <a:gd name="connsiteY55-9522" fmla="*/ 6223000 h 6565900"/>
                    <a:gd name="connsiteX56-9523" fmla="*/ 5979740 w 8087940"/>
                    <a:gd name="connsiteY56-9524" fmla="*/ 5867400 h 6565900"/>
                    <a:gd name="connsiteX57-9525" fmla="*/ 6094040 w 8087940"/>
                    <a:gd name="connsiteY57-9526" fmla="*/ 5486400 h 6565900"/>
                    <a:gd name="connsiteX58-9527" fmla="*/ 5916240 w 8087940"/>
                    <a:gd name="connsiteY58-9528" fmla="*/ 5727700 h 6565900"/>
                    <a:gd name="connsiteX59-9529" fmla="*/ 5713040 w 8087940"/>
                    <a:gd name="connsiteY59-9530" fmla="*/ 5842000 h 6565900"/>
                    <a:gd name="connsiteX60-9531" fmla="*/ 6017840 w 8087940"/>
                    <a:gd name="connsiteY60-9532" fmla="*/ 5461000 h 6565900"/>
                    <a:gd name="connsiteX61-9533" fmla="*/ 6144840 w 8087940"/>
                    <a:gd name="connsiteY61-9534" fmla="*/ 4381500 h 6565900"/>
                    <a:gd name="connsiteX62-9535" fmla="*/ 6055940 w 8087940"/>
                    <a:gd name="connsiteY62-9536" fmla="*/ 3949700 h 6565900"/>
                    <a:gd name="connsiteX63-9537" fmla="*/ 5865440 w 8087940"/>
                    <a:gd name="connsiteY63-9538" fmla="*/ 4318000 h 6565900"/>
                    <a:gd name="connsiteX64-9539" fmla="*/ 5751140 w 8087940"/>
                    <a:gd name="connsiteY64-9540" fmla="*/ 4419600 h 6565900"/>
                    <a:gd name="connsiteX65-9541" fmla="*/ 5801940 w 8087940"/>
                    <a:gd name="connsiteY65-9542" fmla="*/ 3759200 h 6565900"/>
                    <a:gd name="connsiteX66-9543" fmla="*/ 5789240 w 8087940"/>
                    <a:gd name="connsiteY66-9544" fmla="*/ 3327400 h 6565900"/>
                    <a:gd name="connsiteX67-9545" fmla="*/ 5433640 w 8087940"/>
                    <a:gd name="connsiteY67-9546" fmla="*/ 3200400 h 6565900"/>
                    <a:gd name="connsiteX68-9547" fmla="*/ 5039940 w 8087940"/>
                    <a:gd name="connsiteY68-9548" fmla="*/ 3213100 h 6565900"/>
                    <a:gd name="connsiteX69-9549" fmla="*/ 4976440 w 8087940"/>
                    <a:gd name="connsiteY69-9550" fmla="*/ 3860800 h 6565900"/>
                    <a:gd name="connsiteX70-9551" fmla="*/ 5116140 w 8087940"/>
                    <a:gd name="connsiteY70-9552" fmla="*/ 4546600 h 6565900"/>
                    <a:gd name="connsiteX71-9553" fmla="*/ 4785940 w 8087940"/>
                    <a:gd name="connsiteY71-9554" fmla="*/ 3987800 h 6565900"/>
                    <a:gd name="connsiteX72-9555" fmla="*/ 4697040 w 8087940"/>
                    <a:gd name="connsiteY72-9556" fmla="*/ 3670300 h 6565900"/>
                    <a:gd name="connsiteX73-9557" fmla="*/ 4138240 w 8087940"/>
                    <a:gd name="connsiteY73-9558" fmla="*/ 4533900 h 6565900"/>
                    <a:gd name="connsiteX74-9559" fmla="*/ 3642940 w 8087940"/>
                    <a:gd name="connsiteY74-9560" fmla="*/ 5105400 h 6565900"/>
                    <a:gd name="connsiteX75-9561" fmla="*/ 2880320 w 8087940"/>
                    <a:gd name="connsiteY75-9562" fmla="*/ 3708276 h 6565900"/>
                    <a:gd name="connsiteX76-9563" fmla="*/ 1152128 w 8087940"/>
                    <a:gd name="connsiteY76-9564" fmla="*/ 4716388 h 6565900"/>
                    <a:gd name="connsiteX77-9565" fmla="*/ 1584176 w 8087940"/>
                    <a:gd name="connsiteY77-9566" fmla="*/ 4068316 h 6565900"/>
                    <a:gd name="connsiteX78-9567" fmla="*/ 1296144 w 8087940"/>
                    <a:gd name="connsiteY78-9568" fmla="*/ 4284340 h 6565900"/>
                    <a:gd name="connsiteX79-9569" fmla="*/ 1440160 w 8087940"/>
                    <a:gd name="connsiteY79-9570" fmla="*/ 3780284 h 6565900"/>
                    <a:gd name="connsiteX80-9571" fmla="*/ 720080 w 8087940"/>
                    <a:gd name="connsiteY80-9572" fmla="*/ 4932412 h 6565900"/>
                    <a:gd name="connsiteX81-9573" fmla="*/ 936104 w 8087940"/>
                    <a:gd name="connsiteY81-9574" fmla="*/ 3492252 h 6565900"/>
                    <a:gd name="connsiteX0-9575" fmla="*/ 936104 w 8087940"/>
                    <a:gd name="connsiteY0-9576" fmla="*/ 3492252 h 6565900"/>
                    <a:gd name="connsiteX1-9577" fmla="*/ 0 w 8087940"/>
                    <a:gd name="connsiteY1-9578" fmla="*/ 4068316 h 6565900"/>
                    <a:gd name="connsiteX2-9579" fmla="*/ 252040 w 8087940"/>
                    <a:gd name="connsiteY2-9580" fmla="*/ 3594100 h 6565900"/>
                    <a:gd name="connsiteX3-9581" fmla="*/ 493340 w 8087940"/>
                    <a:gd name="connsiteY3-9582" fmla="*/ 2857500 h 6565900"/>
                    <a:gd name="connsiteX4-9583" fmla="*/ 899740 w 8087940"/>
                    <a:gd name="connsiteY4-9584" fmla="*/ 2260600 h 6565900"/>
                    <a:gd name="connsiteX5-9585" fmla="*/ 1356940 w 8087940"/>
                    <a:gd name="connsiteY5-9586" fmla="*/ 1955800 h 6565900"/>
                    <a:gd name="connsiteX6-9587" fmla="*/ 1369640 w 8087940"/>
                    <a:gd name="connsiteY6-9588" fmla="*/ 1562100 h 6565900"/>
                    <a:gd name="connsiteX7-9589" fmla="*/ 1636340 w 8087940"/>
                    <a:gd name="connsiteY7-9590" fmla="*/ 889000 h 6565900"/>
                    <a:gd name="connsiteX8-9591" fmla="*/ 1547440 w 8087940"/>
                    <a:gd name="connsiteY8-9592" fmla="*/ 1295400 h 6565900"/>
                    <a:gd name="connsiteX9-9593" fmla="*/ 1572840 w 8087940"/>
                    <a:gd name="connsiteY9-9594" fmla="*/ 1638300 h 6565900"/>
                    <a:gd name="connsiteX10-9595" fmla="*/ 1763340 w 8087940"/>
                    <a:gd name="connsiteY10-9596" fmla="*/ 1066800 h 6565900"/>
                    <a:gd name="connsiteX11-9597" fmla="*/ 2220540 w 8087940"/>
                    <a:gd name="connsiteY11-9598" fmla="*/ 520700 h 6565900"/>
                    <a:gd name="connsiteX12-9599" fmla="*/ 2017340 w 8087940"/>
                    <a:gd name="connsiteY12-9600" fmla="*/ 914400 h 6565900"/>
                    <a:gd name="connsiteX13-9601" fmla="*/ 1903040 w 8087940"/>
                    <a:gd name="connsiteY13-9602" fmla="*/ 1435100 h 6565900"/>
                    <a:gd name="connsiteX14-9603" fmla="*/ 2347540 w 8087940"/>
                    <a:gd name="connsiteY14-9604" fmla="*/ 711200 h 6565900"/>
                    <a:gd name="connsiteX15-9605" fmla="*/ 3173040 w 8087940"/>
                    <a:gd name="connsiteY15-9606" fmla="*/ 381000 h 6565900"/>
                    <a:gd name="connsiteX16-9607" fmla="*/ 4176340 w 8087940"/>
                    <a:gd name="connsiteY16-9608" fmla="*/ 228600 h 6565900"/>
                    <a:gd name="connsiteX17-9609" fmla="*/ 5166940 w 8087940"/>
                    <a:gd name="connsiteY17-9610" fmla="*/ 0 h 6565900"/>
                    <a:gd name="connsiteX18-9611" fmla="*/ 4595440 w 8087940"/>
                    <a:gd name="connsiteY18-9612" fmla="*/ 317500 h 6565900"/>
                    <a:gd name="connsiteX19-9613" fmla="*/ 3554040 w 8087940"/>
                    <a:gd name="connsiteY19-9614" fmla="*/ 838200 h 6565900"/>
                    <a:gd name="connsiteX20-9615" fmla="*/ 4366840 w 8087940"/>
                    <a:gd name="connsiteY20-9616" fmla="*/ 736600 h 6565900"/>
                    <a:gd name="connsiteX21-9617" fmla="*/ 5471740 w 8087940"/>
                    <a:gd name="connsiteY21-9618" fmla="*/ 901700 h 6565900"/>
                    <a:gd name="connsiteX22-9619" fmla="*/ 6386140 w 8087940"/>
                    <a:gd name="connsiteY22-9620" fmla="*/ 901700 h 6565900"/>
                    <a:gd name="connsiteX23-9621" fmla="*/ 6983040 w 8087940"/>
                    <a:gd name="connsiteY23-9622" fmla="*/ 736600 h 6565900"/>
                    <a:gd name="connsiteX24-9623" fmla="*/ 6157540 w 8087940"/>
                    <a:gd name="connsiteY24-9624" fmla="*/ 1066800 h 6565900"/>
                    <a:gd name="connsiteX25-9625" fmla="*/ 5154240 w 8087940"/>
                    <a:gd name="connsiteY25-9626" fmla="*/ 1130300 h 6565900"/>
                    <a:gd name="connsiteX26-9627" fmla="*/ 5954340 w 8087940"/>
                    <a:gd name="connsiteY26-9628" fmla="*/ 1358900 h 6565900"/>
                    <a:gd name="connsiteX27-9629" fmla="*/ 6563940 w 8087940"/>
                    <a:gd name="connsiteY27-9630" fmla="*/ 1689100 h 6565900"/>
                    <a:gd name="connsiteX28-9631" fmla="*/ 7224340 w 8087940"/>
                    <a:gd name="connsiteY28-9632" fmla="*/ 1943100 h 6565900"/>
                    <a:gd name="connsiteX29-9633" fmla="*/ 8087940 w 8087940"/>
                    <a:gd name="connsiteY29-9634" fmla="*/ 2044700 h 6565900"/>
                    <a:gd name="connsiteX30-9635" fmla="*/ 7351340 w 8087940"/>
                    <a:gd name="connsiteY30-9636" fmla="*/ 2159000 h 6565900"/>
                    <a:gd name="connsiteX31-9637" fmla="*/ 6767140 w 8087940"/>
                    <a:gd name="connsiteY31-9638" fmla="*/ 2120900 h 6565900"/>
                    <a:gd name="connsiteX32-9639" fmla="*/ 7160840 w 8087940"/>
                    <a:gd name="connsiteY32-9640" fmla="*/ 2425700 h 6565900"/>
                    <a:gd name="connsiteX33-9641" fmla="*/ 7783140 w 8087940"/>
                    <a:gd name="connsiteY33-9642" fmla="*/ 3200400 h 6565900"/>
                    <a:gd name="connsiteX34-9643" fmla="*/ 8075240 w 8087940"/>
                    <a:gd name="connsiteY34-9644" fmla="*/ 4127500 h 6565900"/>
                    <a:gd name="connsiteX35-9645" fmla="*/ 7897440 w 8087940"/>
                    <a:gd name="connsiteY35-9646" fmla="*/ 3746500 h 6565900"/>
                    <a:gd name="connsiteX36-9647" fmla="*/ 7376740 w 8087940"/>
                    <a:gd name="connsiteY36-9648" fmla="*/ 3213100 h 6565900"/>
                    <a:gd name="connsiteX37-9649" fmla="*/ 6970340 w 8087940"/>
                    <a:gd name="connsiteY37-9650" fmla="*/ 3022600 h 6565900"/>
                    <a:gd name="connsiteX38-9651" fmla="*/ 7275140 w 8087940"/>
                    <a:gd name="connsiteY38-9652" fmla="*/ 3594100 h 6565900"/>
                    <a:gd name="connsiteX39-9653" fmla="*/ 7465640 w 8087940"/>
                    <a:gd name="connsiteY39-9654" fmla="*/ 4216400 h 6565900"/>
                    <a:gd name="connsiteX40-9655" fmla="*/ 7376740 w 8087940"/>
                    <a:gd name="connsiteY40-9656" fmla="*/ 5321300 h 6565900"/>
                    <a:gd name="connsiteX41-9657" fmla="*/ 7224340 w 8087940"/>
                    <a:gd name="connsiteY41-9658" fmla="*/ 4521200 h 6565900"/>
                    <a:gd name="connsiteX42-9659" fmla="*/ 6830640 w 8087940"/>
                    <a:gd name="connsiteY42-9660" fmla="*/ 3784600 h 6565900"/>
                    <a:gd name="connsiteX43-9661" fmla="*/ 6754440 w 8087940"/>
                    <a:gd name="connsiteY43-9662" fmla="*/ 3962400 h 6565900"/>
                    <a:gd name="connsiteX44-9663" fmla="*/ 6741740 w 8087940"/>
                    <a:gd name="connsiteY44-9664" fmla="*/ 4648200 h 6565900"/>
                    <a:gd name="connsiteX45-9665" fmla="*/ 6856040 w 8087940"/>
                    <a:gd name="connsiteY45-9666" fmla="*/ 5219700 h 6565900"/>
                    <a:gd name="connsiteX46-9667" fmla="*/ 7275140 w 8087940"/>
                    <a:gd name="connsiteY46-9668" fmla="*/ 6096000 h 6565900"/>
                    <a:gd name="connsiteX47-9669" fmla="*/ 6932240 w 8087940"/>
                    <a:gd name="connsiteY47-9670" fmla="*/ 5816600 h 6565900"/>
                    <a:gd name="connsiteX48-9671" fmla="*/ 6690940 w 8087940"/>
                    <a:gd name="connsiteY48-9672" fmla="*/ 5524500 h 6565900"/>
                    <a:gd name="connsiteX49-9673" fmla="*/ 6640140 w 8087940"/>
                    <a:gd name="connsiteY49-9674" fmla="*/ 5981700 h 6565900"/>
                    <a:gd name="connsiteX50-9675" fmla="*/ 6449640 w 8087940"/>
                    <a:gd name="connsiteY50-9676" fmla="*/ 6565900 h 6565900"/>
                    <a:gd name="connsiteX51-9677" fmla="*/ 6487740 w 8087940"/>
                    <a:gd name="connsiteY51-9678" fmla="*/ 5981700 h 6565900"/>
                    <a:gd name="connsiteX52-9679" fmla="*/ 6436940 w 8087940"/>
                    <a:gd name="connsiteY52-9680" fmla="*/ 5676900 h 6565900"/>
                    <a:gd name="connsiteX53-9681" fmla="*/ 6233740 w 8087940"/>
                    <a:gd name="connsiteY53-9682" fmla="*/ 6146800 h 6565900"/>
                    <a:gd name="connsiteX54-9683" fmla="*/ 5725740 w 8087940"/>
                    <a:gd name="connsiteY54-9684" fmla="*/ 6540500 h 6565900"/>
                    <a:gd name="connsiteX55-9685" fmla="*/ 5928940 w 8087940"/>
                    <a:gd name="connsiteY55-9686" fmla="*/ 6223000 h 6565900"/>
                    <a:gd name="connsiteX56-9687" fmla="*/ 5979740 w 8087940"/>
                    <a:gd name="connsiteY56-9688" fmla="*/ 5867400 h 6565900"/>
                    <a:gd name="connsiteX57-9689" fmla="*/ 6094040 w 8087940"/>
                    <a:gd name="connsiteY57-9690" fmla="*/ 5486400 h 6565900"/>
                    <a:gd name="connsiteX58-9691" fmla="*/ 5916240 w 8087940"/>
                    <a:gd name="connsiteY58-9692" fmla="*/ 5727700 h 6565900"/>
                    <a:gd name="connsiteX59-9693" fmla="*/ 5713040 w 8087940"/>
                    <a:gd name="connsiteY59-9694" fmla="*/ 5842000 h 6565900"/>
                    <a:gd name="connsiteX60-9695" fmla="*/ 6017840 w 8087940"/>
                    <a:gd name="connsiteY60-9696" fmla="*/ 5461000 h 6565900"/>
                    <a:gd name="connsiteX61-9697" fmla="*/ 6144840 w 8087940"/>
                    <a:gd name="connsiteY61-9698" fmla="*/ 4381500 h 6565900"/>
                    <a:gd name="connsiteX62-9699" fmla="*/ 6055940 w 8087940"/>
                    <a:gd name="connsiteY62-9700" fmla="*/ 3949700 h 6565900"/>
                    <a:gd name="connsiteX63-9701" fmla="*/ 5865440 w 8087940"/>
                    <a:gd name="connsiteY63-9702" fmla="*/ 4318000 h 6565900"/>
                    <a:gd name="connsiteX64-9703" fmla="*/ 5751140 w 8087940"/>
                    <a:gd name="connsiteY64-9704" fmla="*/ 4419600 h 6565900"/>
                    <a:gd name="connsiteX65-9705" fmla="*/ 5801940 w 8087940"/>
                    <a:gd name="connsiteY65-9706" fmla="*/ 3759200 h 6565900"/>
                    <a:gd name="connsiteX66-9707" fmla="*/ 5789240 w 8087940"/>
                    <a:gd name="connsiteY66-9708" fmla="*/ 3327400 h 6565900"/>
                    <a:gd name="connsiteX67-9709" fmla="*/ 5433640 w 8087940"/>
                    <a:gd name="connsiteY67-9710" fmla="*/ 3200400 h 6565900"/>
                    <a:gd name="connsiteX68-9711" fmla="*/ 5039940 w 8087940"/>
                    <a:gd name="connsiteY68-9712" fmla="*/ 3213100 h 6565900"/>
                    <a:gd name="connsiteX69-9713" fmla="*/ 4976440 w 8087940"/>
                    <a:gd name="connsiteY69-9714" fmla="*/ 3860800 h 6565900"/>
                    <a:gd name="connsiteX70-9715" fmla="*/ 5116140 w 8087940"/>
                    <a:gd name="connsiteY70-9716" fmla="*/ 4546600 h 6565900"/>
                    <a:gd name="connsiteX71-9717" fmla="*/ 4785940 w 8087940"/>
                    <a:gd name="connsiteY71-9718" fmla="*/ 3987800 h 6565900"/>
                    <a:gd name="connsiteX72-9719" fmla="*/ 4697040 w 8087940"/>
                    <a:gd name="connsiteY72-9720" fmla="*/ 3670300 h 6565900"/>
                    <a:gd name="connsiteX73-9721" fmla="*/ 4138240 w 8087940"/>
                    <a:gd name="connsiteY73-9722" fmla="*/ 4533900 h 6565900"/>
                    <a:gd name="connsiteX74-9723" fmla="*/ 3642940 w 8087940"/>
                    <a:gd name="connsiteY74-9724" fmla="*/ 5105400 h 6565900"/>
                    <a:gd name="connsiteX75-9725" fmla="*/ 2952328 w 8087940"/>
                    <a:gd name="connsiteY75-9726" fmla="*/ 3636268 h 6565900"/>
                    <a:gd name="connsiteX76-9727" fmla="*/ 1152128 w 8087940"/>
                    <a:gd name="connsiteY76-9728" fmla="*/ 4716388 h 6565900"/>
                    <a:gd name="connsiteX77-9729" fmla="*/ 1584176 w 8087940"/>
                    <a:gd name="connsiteY77-9730" fmla="*/ 4068316 h 6565900"/>
                    <a:gd name="connsiteX78-9731" fmla="*/ 1296144 w 8087940"/>
                    <a:gd name="connsiteY78-9732" fmla="*/ 4284340 h 6565900"/>
                    <a:gd name="connsiteX79-9733" fmla="*/ 1440160 w 8087940"/>
                    <a:gd name="connsiteY79-9734" fmla="*/ 3780284 h 6565900"/>
                    <a:gd name="connsiteX80-9735" fmla="*/ 720080 w 8087940"/>
                    <a:gd name="connsiteY80-9736" fmla="*/ 4932412 h 6565900"/>
                    <a:gd name="connsiteX81-9737" fmla="*/ 936104 w 8087940"/>
                    <a:gd name="connsiteY81-9738" fmla="*/ 3492252 h 6565900"/>
                    <a:gd name="connsiteX0-9739" fmla="*/ 936104 w 8087940"/>
                    <a:gd name="connsiteY0-9740" fmla="*/ 3492252 h 6565900"/>
                    <a:gd name="connsiteX1-9741" fmla="*/ 0 w 8087940"/>
                    <a:gd name="connsiteY1-9742" fmla="*/ 4068316 h 6565900"/>
                    <a:gd name="connsiteX2-9743" fmla="*/ 252040 w 8087940"/>
                    <a:gd name="connsiteY2-9744" fmla="*/ 3594100 h 6565900"/>
                    <a:gd name="connsiteX3-9745" fmla="*/ 493340 w 8087940"/>
                    <a:gd name="connsiteY3-9746" fmla="*/ 2857500 h 6565900"/>
                    <a:gd name="connsiteX4-9747" fmla="*/ 899740 w 8087940"/>
                    <a:gd name="connsiteY4-9748" fmla="*/ 2260600 h 6565900"/>
                    <a:gd name="connsiteX5-9749" fmla="*/ 1356940 w 8087940"/>
                    <a:gd name="connsiteY5-9750" fmla="*/ 1955800 h 6565900"/>
                    <a:gd name="connsiteX6-9751" fmla="*/ 1369640 w 8087940"/>
                    <a:gd name="connsiteY6-9752" fmla="*/ 1562100 h 6565900"/>
                    <a:gd name="connsiteX7-9753" fmla="*/ 1636340 w 8087940"/>
                    <a:gd name="connsiteY7-9754" fmla="*/ 889000 h 6565900"/>
                    <a:gd name="connsiteX8-9755" fmla="*/ 1547440 w 8087940"/>
                    <a:gd name="connsiteY8-9756" fmla="*/ 1295400 h 6565900"/>
                    <a:gd name="connsiteX9-9757" fmla="*/ 1572840 w 8087940"/>
                    <a:gd name="connsiteY9-9758" fmla="*/ 1638300 h 6565900"/>
                    <a:gd name="connsiteX10-9759" fmla="*/ 1763340 w 8087940"/>
                    <a:gd name="connsiteY10-9760" fmla="*/ 1066800 h 6565900"/>
                    <a:gd name="connsiteX11-9761" fmla="*/ 2220540 w 8087940"/>
                    <a:gd name="connsiteY11-9762" fmla="*/ 520700 h 6565900"/>
                    <a:gd name="connsiteX12-9763" fmla="*/ 2017340 w 8087940"/>
                    <a:gd name="connsiteY12-9764" fmla="*/ 914400 h 6565900"/>
                    <a:gd name="connsiteX13-9765" fmla="*/ 1903040 w 8087940"/>
                    <a:gd name="connsiteY13-9766" fmla="*/ 1435100 h 6565900"/>
                    <a:gd name="connsiteX14-9767" fmla="*/ 2347540 w 8087940"/>
                    <a:gd name="connsiteY14-9768" fmla="*/ 711200 h 6565900"/>
                    <a:gd name="connsiteX15-9769" fmla="*/ 3173040 w 8087940"/>
                    <a:gd name="connsiteY15-9770" fmla="*/ 381000 h 6565900"/>
                    <a:gd name="connsiteX16-9771" fmla="*/ 4176340 w 8087940"/>
                    <a:gd name="connsiteY16-9772" fmla="*/ 228600 h 6565900"/>
                    <a:gd name="connsiteX17-9773" fmla="*/ 5166940 w 8087940"/>
                    <a:gd name="connsiteY17-9774" fmla="*/ 0 h 6565900"/>
                    <a:gd name="connsiteX18-9775" fmla="*/ 4595440 w 8087940"/>
                    <a:gd name="connsiteY18-9776" fmla="*/ 317500 h 6565900"/>
                    <a:gd name="connsiteX19-9777" fmla="*/ 3554040 w 8087940"/>
                    <a:gd name="connsiteY19-9778" fmla="*/ 838200 h 6565900"/>
                    <a:gd name="connsiteX20-9779" fmla="*/ 4366840 w 8087940"/>
                    <a:gd name="connsiteY20-9780" fmla="*/ 736600 h 6565900"/>
                    <a:gd name="connsiteX21-9781" fmla="*/ 5471740 w 8087940"/>
                    <a:gd name="connsiteY21-9782" fmla="*/ 901700 h 6565900"/>
                    <a:gd name="connsiteX22-9783" fmla="*/ 6386140 w 8087940"/>
                    <a:gd name="connsiteY22-9784" fmla="*/ 901700 h 6565900"/>
                    <a:gd name="connsiteX23-9785" fmla="*/ 6983040 w 8087940"/>
                    <a:gd name="connsiteY23-9786" fmla="*/ 736600 h 6565900"/>
                    <a:gd name="connsiteX24-9787" fmla="*/ 6157540 w 8087940"/>
                    <a:gd name="connsiteY24-9788" fmla="*/ 1066800 h 6565900"/>
                    <a:gd name="connsiteX25-9789" fmla="*/ 5154240 w 8087940"/>
                    <a:gd name="connsiteY25-9790" fmla="*/ 1130300 h 6565900"/>
                    <a:gd name="connsiteX26-9791" fmla="*/ 5954340 w 8087940"/>
                    <a:gd name="connsiteY26-9792" fmla="*/ 1358900 h 6565900"/>
                    <a:gd name="connsiteX27-9793" fmla="*/ 6563940 w 8087940"/>
                    <a:gd name="connsiteY27-9794" fmla="*/ 1689100 h 6565900"/>
                    <a:gd name="connsiteX28-9795" fmla="*/ 7224340 w 8087940"/>
                    <a:gd name="connsiteY28-9796" fmla="*/ 1943100 h 6565900"/>
                    <a:gd name="connsiteX29-9797" fmla="*/ 8087940 w 8087940"/>
                    <a:gd name="connsiteY29-9798" fmla="*/ 2044700 h 6565900"/>
                    <a:gd name="connsiteX30-9799" fmla="*/ 7351340 w 8087940"/>
                    <a:gd name="connsiteY30-9800" fmla="*/ 2159000 h 6565900"/>
                    <a:gd name="connsiteX31-9801" fmla="*/ 6767140 w 8087940"/>
                    <a:gd name="connsiteY31-9802" fmla="*/ 2120900 h 6565900"/>
                    <a:gd name="connsiteX32-9803" fmla="*/ 7160840 w 8087940"/>
                    <a:gd name="connsiteY32-9804" fmla="*/ 2425700 h 6565900"/>
                    <a:gd name="connsiteX33-9805" fmla="*/ 7783140 w 8087940"/>
                    <a:gd name="connsiteY33-9806" fmla="*/ 3200400 h 6565900"/>
                    <a:gd name="connsiteX34-9807" fmla="*/ 8075240 w 8087940"/>
                    <a:gd name="connsiteY34-9808" fmla="*/ 4127500 h 6565900"/>
                    <a:gd name="connsiteX35-9809" fmla="*/ 7897440 w 8087940"/>
                    <a:gd name="connsiteY35-9810" fmla="*/ 3746500 h 6565900"/>
                    <a:gd name="connsiteX36-9811" fmla="*/ 7376740 w 8087940"/>
                    <a:gd name="connsiteY36-9812" fmla="*/ 3213100 h 6565900"/>
                    <a:gd name="connsiteX37-9813" fmla="*/ 6970340 w 8087940"/>
                    <a:gd name="connsiteY37-9814" fmla="*/ 3022600 h 6565900"/>
                    <a:gd name="connsiteX38-9815" fmla="*/ 7275140 w 8087940"/>
                    <a:gd name="connsiteY38-9816" fmla="*/ 3594100 h 6565900"/>
                    <a:gd name="connsiteX39-9817" fmla="*/ 7465640 w 8087940"/>
                    <a:gd name="connsiteY39-9818" fmla="*/ 4216400 h 6565900"/>
                    <a:gd name="connsiteX40-9819" fmla="*/ 7376740 w 8087940"/>
                    <a:gd name="connsiteY40-9820" fmla="*/ 5321300 h 6565900"/>
                    <a:gd name="connsiteX41-9821" fmla="*/ 7224340 w 8087940"/>
                    <a:gd name="connsiteY41-9822" fmla="*/ 4521200 h 6565900"/>
                    <a:gd name="connsiteX42-9823" fmla="*/ 6830640 w 8087940"/>
                    <a:gd name="connsiteY42-9824" fmla="*/ 3784600 h 6565900"/>
                    <a:gd name="connsiteX43-9825" fmla="*/ 6754440 w 8087940"/>
                    <a:gd name="connsiteY43-9826" fmla="*/ 3962400 h 6565900"/>
                    <a:gd name="connsiteX44-9827" fmla="*/ 6741740 w 8087940"/>
                    <a:gd name="connsiteY44-9828" fmla="*/ 4648200 h 6565900"/>
                    <a:gd name="connsiteX45-9829" fmla="*/ 6856040 w 8087940"/>
                    <a:gd name="connsiteY45-9830" fmla="*/ 5219700 h 6565900"/>
                    <a:gd name="connsiteX46-9831" fmla="*/ 7275140 w 8087940"/>
                    <a:gd name="connsiteY46-9832" fmla="*/ 6096000 h 6565900"/>
                    <a:gd name="connsiteX47-9833" fmla="*/ 6932240 w 8087940"/>
                    <a:gd name="connsiteY47-9834" fmla="*/ 5816600 h 6565900"/>
                    <a:gd name="connsiteX48-9835" fmla="*/ 6690940 w 8087940"/>
                    <a:gd name="connsiteY48-9836" fmla="*/ 5524500 h 6565900"/>
                    <a:gd name="connsiteX49-9837" fmla="*/ 6640140 w 8087940"/>
                    <a:gd name="connsiteY49-9838" fmla="*/ 5981700 h 6565900"/>
                    <a:gd name="connsiteX50-9839" fmla="*/ 6449640 w 8087940"/>
                    <a:gd name="connsiteY50-9840" fmla="*/ 6565900 h 6565900"/>
                    <a:gd name="connsiteX51-9841" fmla="*/ 6487740 w 8087940"/>
                    <a:gd name="connsiteY51-9842" fmla="*/ 5981700 h 6565900"/>
                    <a:gd name="connsiteX52-9843" fmla="*/ 6436940 w 8087940"/>
                    <a:gd name="connsiteY52-9844" fmla="*/ 5676900 h 6565900"/>
                    <a:gd name="connsiteX53-9845" fmla="*/ 6233740 w 8087940"/>
                    <a:gd name="connsiteY53-9846" fmla="*/ 6146800 h 6565900"/>
                    <a:gd name="connsiteX54-9847" fmla="*/ 5725740 w 8087940"/>
                    <a:gd name="connsiteY54-9848" fmla="*/ 6540500 h 6565900"/>
                    <a:gd name="connsiteX55-9849" fmla="*/ 5928940 w 8087940"/>
                    <a:gd name="connsiteY55-9850" fmla="*/ 6223000 h 6565900"/>
                    <a:gd name="connsiteX56-9851" fmla="*/ 5979740 w 8087940"/>
                    <a:gd name="connsiteY56-9852" fmla="*/ 5867400 h 6565900"/>
                    <a:gd name="connsiteX57-9853" fmla="*/ 6094040 w 8087940"/>
                    <a:gd name="connsiteY57-9854" fmla="*/ 5486400 h 6565900"/>
                    <a:gd name="connsiteX58-9855" fmla="*/ 5916240 w 8087940"/>
                    <a:gd name="connsiteY58-9856" fmla="*/ 5727700 h 6565900"/>
                    <a:gd name="connsiteX59-9857" fmla="*/ 5713040 w 8087940"/>
                    <a:gd name="connsiteY59-9858" fmla="*/ 5842000 h 6565900"/>
                    <a:gd name="connsiteX60-9859" fmla="*/ 6017840 w 8087940"/>
                    <a:gd name="connsiteY60-9860" fmla="*/ 5461000 h 6565900"/>
                    <a:gd name="connsiteX61-9861" fmla="*/ 6144840 w 8087940"/>
                    <a:gd name="connsiteY61-9862" fmla="*/ 4381500 h 6565900"/>
                    <a:gd name="connsiteX62-9863" fmla="*/ 6055940 w 8087940"/>
                    <a:gd name="connsiteY62-9864" fmla="*/ 3949700 h 6565900"/>
                    <a:gd name="connsiteX63-9865" fmla="*/ 5865440 w 8087940"/>
                    <a:gd name="connsiteY63-9866" fmla="*/ 4318000 h 6565900"/>
                    <a:gd name="connsiteX64-9867" fmla="*/ 5751140 w 8087940"/>
                    <a:gd name="connsiteY64-9868" fmla="*/ 4419600 h 6565900"/>
                    <a:gd name="connsiteX65-9869" fmla="*/ 5801940 w 8087940"/>
                    <a:gd name="connsiteY65-9870" fmla="*/ 3759200 h 6565900"/>
                    <a:gd name="connsiteX66-9871" fmla="*/ 5789240 w 8087940"/>
                    <a:gd name="connsiteY66-9872" fmla="*/ 3327400 h 6565900"/>
                    <a:gd name="connsiteX67-9873" fmla="*/ 5433640 w 8087940"/>
                    <a:gd name="connsiteY67-9874" fmla="*/ 3200400 h 6565900"/>
                    <a:gd name="connsiteX68-9875" fmla="*/ 5039940 w 8087940"/>
                    <a:gd name="connsiteY68-9876" fmla="*/ 3213100 h 6565900"/>
                    <a:gd name="connsiteX69-9877" fmla="*/ 4976440 w 8087940"/>
                    <a:gd name="connsiteY69-9878" fmla="*/ 3860800 h 6565900"/>
                    <a:gd name="connsiteX70-9879" fmla="*/ 5116140 w 8087940"/>
                    <a:gd name="connsiteY70-9880" fmla="*/ 4546600 h 6565900"/>
                    <a:gd name="connsiteX71-9881" fmla="*/ 4785940 w 8087940"/>
                    <a:gd name="connsiteY71-9882" fmla="*/ 3987800 h 6565900"/>
                    <a:gd name="connsiteX72-9883" fmla="*/ 4697040 w 8087940"/>
                    <a:gd name="connsiteY72-9884" fmla="*/ 3670300 h 6565900"/>
                    <a:gd name="connsiteX73-9885" fmla="*/ 4138240 w 8087940"/>
                    <a:gd name="connsiteY73-9886" fmla="*/ 4533900 h 6565900"/>
                    <a:gd name="connsiteX74-9887" fmla="*/ 3642940 w 8087940"/>
                    <a:gd name="connsiteY74-9888" fmla="*/ 5105400 h 6565900"/>
                    <a:gd name="connsiteX75-9889" fmla="*/ 3096344 w 8087940"/>
                    <a:gd name="connsiteY75-9890" fmla="*/ 3564260 h 6565900"/>
                    <a:gd name="connsiteX76-9891" fmla="*/ 1152128 w 8087940"/>
                    <a:gd name="connsiteY76-9892" fmla="*/ 4716388 h 6565900"/>
                    <a:gd name="connsiteX77-9893" fmla="*/ 1584176 w 8087940"/>
                    <a:gd name="connsiteY77-9894" fmla="*/ 4068316 h 6565900"/>
                    <a:gd name="connsiteX78-9895" fmla="*/ 1296144 w 8087940"/>
                    <a:gd name="connsiteY78-9896" fmla="*/ 4284340 h 6565900"/>
                    <a:gd name="connsiteX79-9897" fmla="*/ 1440160 w 8087940"/>
                    <a:gd name="connsiteY79-9898" fmla="*/ 3780284 h 6565900"/>
                    <a:gd name="connsiteX80-9899" fmla="*/ 720080 w 8087940"/>
                    <a:gd name="connsiteY80-9900" fmla="*/ 4932412 h 6565900"/>
                    <a:gd name="connsiteX81-9901" fmla="*/ 936104 w 8087940"/>
                    <a:gd name="connsiteY81-9902" fmla="*/ 3492252 h 6565900"/>
                    <a:gd name="connsiteX0-9903" fmla="*/ 936104 w 8087940"/>
                    <a:gd name="connsiteY0-9904" fmla="*/ 3492252 h 6565900"/>
                    <a:gd name="connsiteX1-9905" fmla="*/ 0 w 8087940"/>
                    <a:gd name="connsiteY1-9906" fmla="*/ 4068316 h 6565900"/>
                    <a:gd name="connsiteX2-9907" fmla="*/ 252040 w 8087940"/>
                    <a:gd name="connsiteY2-9908" fmla="*/ 3594100 h 6565900"/>
                    <a:gd name="connsiteX3-9909" fmla="*/ 493340 w 8087940"/>
                    <a:gd name="connsiteY3-9910" fmla="*/ 2857500 h 6565900"/>
                    <a:gd name="connsiteX4-9911" fmla="*/ 899740 w 8087940"/>
                    <a:gd name="connsiteY4-9912" fmla="*/ 2260600 h 6565900"/>
                    <a:gd name="connsiteX5-9913" fmla="*/ 1356940 w 8087940"/>
                    <a:gd name="connsiteY5-9914" fmla="*/ 1955800 h 6565900"/>
                    <a:gd name="connsiteX6-9915" fmla="*/ 1369640 w 8087940"/>
                    <a:gd name="connsiteY6-9916" fmla="*/ 1562100 h 6565900"/>
                    <a:gd name="connsiteX7-9917" fmla="*/ 1636340 w 8087940"/>
                    <a:gd name="connsiteY7-9918" fmla="*/ 889000 h 6565900"/>
                    <a:gd name="connsiteX8-9919" fmla="*/ 1547440 w 8087940"/>
                    <a:gd name="connsiteY8-9920" fmla="*/ 1295400 h 6565900"/>
                    <a:gd name="connsiteX9-9921" fmla="*/ 1572840 w 8087940"/>
                    <a:gd name="connsiteY9-9922" fmla="*/ 1638300 h 6565900"/>
                    <a:gd name="connsiteX10-9923" fmla="*/ 1763340 w 8087940"/>
                    <a:gd name="connsiteY10-9924" fmla="*/ 1066800 h 6565900"/>
                    <a:gd name="connsiteX11-9925" fmla="*/ 2220540 w 8087940"/>
                    <a:gd name="connsiteY11-9926" fmla="*/ 520700 h 6565900"/>
                    <a:gd name="connsiteX12-9927" fmla="*/ 2017340 w 8087940"/>
                    <a:gd name="connsiteY12-9928" fmla="*/ 914400 h 6565900"/>
                    <a:gd name="connsiteX13-9929" fmla="*/ 1903040 w 8087940"/>
                    <a:gd name="connsiteY13-9930" fmla="*/ 1435100 h 6565900"/>
                    <a:gd name="connsiteX14-9931" fmla="*/ 2347540 w 8087940"/>
                    <a:gd name="connsiteY14-9932" fmla="*/ 711200 h 6565900"/>
                    <a:gd name="connsiteX15-9933" fmla="*/ 3173040 w 8087940"/>
                    <a:gd name="connsiteY15-9934" fmla="*/ 381000 h 6565900"/>
                    <a:gd name="connsiteX16-9935" fmla="*/ 4176340 w 8087940"/>
                    <a:gd name="connsiteY16-9936" fmla="*/ 228600 h 6565900"/>
                    <a:gd name="connsiteX17-9937" fmla="*/ 5166940 w 8087940"/>
                    <a:gd name="connsiteY17-9938" fmla="*/ 0 h 6565900"/>
                    <a:gd name="connsiteX18-9939" fmla="*/ 4595440 w 8087940"/>
                    <a:gd name="connsiteY18-9940" fmla="*/ 317500 h 6565900"/>
                    <a:gd name="connsiteX19-9941" fmla="*/ 3554040 w 8087940"/>
                    <a:gd name="connsiteY19-9942" fmla="*/ 838200 h 6565900"/>
                    <a:gd name="connsiteX20-9943" fmla="*/ 4366840 w 8087940"/>
                    <a:gd name="connsiteY20-9944" fmla="*/ 736600 h 6565900"/>
                    <a:gd name="connsiteX21-9945" fmla="*/ 5471740 w 8087940"/>
                    <a:gd name="connsiteY21-9946" fmla="*/ 901700 h 6565900"/>
                    <a:gd name="connsiteX22-9947" fmla="*/ 6386140 w 8087940"/>
                    <a:gd name="connsiteY22-9948" fmla="*/ 901700 h 6565900"/>
                    <a:gd name="connsiteX23-9949" fmla="*/ 6983040 w 8087940"/>
                    <a:gd name="connsiteY23-9950" fmla="*/ 736600 h 6565900"/>
                    <a:gd name="connsiteX24-9951" fmla="*/ 6157540 w 8087940"/>
                    <a:gd name="connsiteY24-9952" fmla="*/ 1066800 h 6565900"/>
                    <a:gd name="connsiteX25-9953" fmla="*/ 5154240 w 8087940"/>
                    <a:gd name="connsiteY25-9954" fmla="*/ 1130300 h 6565900"/>
                    <a:gd name="connsiteX26-9955" fmla="*/ 5954340 w 8087940"/>
                    <a:gd name="connsiteY26-9956" fmla="*/ 1358900 h 6565900"/>
                    <a:gd name="connsiteX27-9957" fmla="*/ 6563940 w 8087940"/>
                    <a:gd name="connsiteY27-9958" fmla="*/ 1689100 h 6565900"/>
                    <a:gd name="connsiteX28-9959" fmla="*/ 7224340 w 8087940"/>
                    <a:gd name="connsiteY28-9960" fmla="*/ 1943100 h 6565900"/>
                    <a:gd name="connsiteX29-9961" fmla="*/ 8087940 w 8087940"/>
                    <a:gd name="connsiteY29-9962" fmla="*/ 2044700 h 6565900"/>
                    <a:gd name="connsiteX30-9963" fmla="*/ 7351340 w 8087940"/>
                    <a:gd name="connsiteY30-9964" fmla="*/ 2159000 h 6565900"/>
                    <a:gd name="connsiteX31-9965" fmla="*/ 6767140 w 8087940"/>
                    <a:gd name="connsiteY31-9966" fmla="*/ 2120900 h 6565900"/>
                    <a:gd name="connsiteX32-9967" fmla="*/ 7160840 w 8087940"/>
                    <a:gd name="connsiteY32-9968" fmla="*/ 2425700 h 6565900"/>
                    <a:gd name="connsiteX33-9969" fmla="*/ 7783140 w 8087940"/>
                    <a:gd name="connsiteY33-9970" fmla="*/ 3200400 h 6565900"/>
                    <a:gd name="connsiteX34-9971" fmla="*/ 8075240 w 8087940"/>
                    <a:gd name="connsiteY34-9972" fmla="*/ 4127500 h 6565900"/>
                    <a:gd name="connsiteX35-9973" fmla="*/ 7897440 w 8087940"/>
                    <a:gd name="connsiteY35-9974" fmla="*/ 3746500 h 6565900"/>
                    <a:gd name="connsiteX36-9975" fmla="*/ 7376740 w 8087940"/>
                    <a:gd name="connsiteY36-9976" fmla="*/ 3213100 h 6565900"/>
                    <a:gd name="connsiteX37-9977" fmla="*/ 6970340 w 8087940"/>
                    <a:gd name="connsiteY37-9978" fmla="*/ 3022600 h 6565900"/>
                    <a:gd name="connsiteX38-9979" fmla="*/ 7275140 w 8087940"/>
                    <a:gd name="connsiteY38-9980" fmla="*/ 3594100 h 6565900"/>
                    <a:gd name="connsiteX39-9981" fmla="*/ 7465640 w 8087940"/>
                    <a:gd name="connsiteY39-9982" fmla="*/ 4216400 h 6565900"/>
                    <a:gd name="connsiteX40-9983" fmla="*/ 7376740 w 8087940"/>
                    <a:gd name="connsiteY40-9984" fmla="*/ 5321300 h 6565900"/>
                    <a:gd name="connsiteX41-9985" fmla="*/ 7224340 w 8087940"/>
                    <a:gd name="connsiteY41-9986" fmla="*/ 4521200 h 6565900"/>
                    <a:gd name="connsiteX42-9987" fmla="*/ 6830640 w 8087940"/>
                    <a:gd name="connsiteY42-9988" fmla="*/ 3784600 h 6565900"/>
                    <a:gd name="connsiteX43-9989" fmla="*/ 6754440 w 8087940"/>
                    <a:gd name="connsiteY43-9990" fmla="*/ 3962400 h 6565900"/>
                    <a:gd name="connsiteX44-9991" fmla="*/ 6741740 w 8087940"/>
                    <a:gd name="connsiteY44-9992" fmla="*/ 4648200 h 6565900"/>
                    <a:gd name="connsiteX45-9993" fmla="*/ 6856040 w 8087940"/>
                    <a:gd name="connsiteY45-9994" fmla="*/ 5219700 h 6565900"/>
                    <a:gd name="connsiteX46-9995" fmla="*/ 7275140 w 8087940"/>
                    <a:gd name="connsiteY46-9996" fmla="*/ 6096000 h 6565900"/>
                    <a:gd name="connsiteX47-9997" fmla="*/ 6932240 w 8087940"/>
                    <a:gd name="connsiteY47-9998" fmla="*/ 5816600 h 6565900"/>
                    <a:gd name="connsiteX48-9999" fmla="*/ 6690940 w 8087940"/>
                    <a:gd name="connsiteY48-10000" fmla="*/ 5524500 h 6565900"/>
                    <a:gd name="connsiteX49-10001" fmla="*/ 6640140 w 8087940"/>
                    <a:gd name="connsiteY49-10002" fmla="*/ 5981700 h 6565900"/>
                    <a:gd name="connsiteX50-10003" fmla="*/ 6449640 w 8087940"/>
                    <a:gd name="connsiteY50-10004" fmla="*/ 6565900 h 6565900"/>
                    <a:gd name="connsiteX51-10005" fmla="*/ 6487740 w 8087940"/>
                    <a:gd name="connsiteY51-10006" fmla="*/ 5981700 h 6565900"/>
                    <a:gd name="connsiteX52-10007" fmla="*/ 6436940 w 8087940"/>
                    <a:gd name="connsiteY52-10008" fmla="*/ 5676900 h 6565900"/>
                    <a:gd name="connsiteX53-10009" fmla="*/ 6233740 w 8087940"/>
                    <a:gd name="connsiteY53-10010" fmla="*/ 6146800 h 6565900"/>
                    <a:gd name="connsiteX54-10011" fmla="*/ 5725740 w 8087940"/>
                    <a:gd name="connsiteY54-10012" fmla="*/ 6540500 h 6565900"/>
                    <a:gd name="connsiteX55-10013" fmla="*/ 5928940 w 8087940"/>
                    <a:gd name="connsiteY55-10014" fmla="*/ 6223000 h 6565900"/>
                    <a:gd name="connsiteX56-10015" fmla="*/ 5979740 w 8087940"/>
                    <a:gd name="connsiteY56-10016" fmla="*/ 5867400 h 6565900"/>
                    <a:gd name="connsiteX57-10017" fmla="*/ 6094040 w 8087940"/>
                    <a:gd name="connsiteY57-10018" fmla="*/ 5486400 h 6565900"/>
                    <a:gd name="connsiteX58-10019" fmla="*/ 5916240 w 8087940"/>
                    <a:gd name="connsiteY58-10020" fmla="*/ 5727700 h 6565900"/>
                    <a:gd name="connsiteX59-10021" fmla="*/ 5713040 w 8087940"/>
                    <a:gd name="connsiteY59-10022" fmla="*/ 5842000 h 6565900"/>
                    <a:gd name="connsiteX60-10023" fmla="*/ 6017840 w 8087940"/>
                    <a:gd name="connsiteY60-10024" fmla="*/ 5461000 h 6565900"/>
                    <a:gd name="connsiteX61-10025" fmla="*/ 6144840 w 8087940"/>
                    <a:gd name="connsiteY61-10026" fmla="*/ 4381500 h 6565900"/>
                    <a:gd name="connsiteX62-10027" fmla="*/ 6055940 w 8087940"/>
                    <a:gd name="connsiteY62-10028" fmla="*/ 3949700 h 6565900"/>
                    <a:gd name="connsiteX63-10029" fmla="*/ 5865440 w 8087940"/>
                    <a:gd name="connsiteY63-10030" fmla="*/ 4318000 h 6565900"/>
                    <a:gd name="connsiteX64-10031" fmla="*/ 5751140 w 8087940"/>
                    <a:gd name="connsiteY64-10032" fmla="*/ 4419600 h 6565900"/>
                    <a:gd name="connsiteX65-10033" fmla="*/ 5801940 w 8087940"/>
                    <a:gd name="connsiteY65-10034" fmla="*/ 3759200 h 6565900"/>
                    <a:gd name="connsiteX66-10035" fmla="*/ 5789240 w 8087940"/>
                    <a:gd name="connsiteY66-10036" fmla="*/ 3327400 h 6565900"/>
                    <a:gd name="connsiteX67-10037" fmla="*/ 5433640 w 8087940"/>
                    <a:gd name="connsiteY67-10038" fmla="*/ 3200400 h 6565900"/>
                    <a:gd name="connsiteX68-10039" fmla="*/ 5039940 w 8087940"/>
                    <a:gd name="connsiteY68-10040" fmla="*/ 3213100 h 6565900"/>
                    <a:gd name="connsiteX69-10041" fmla="*/ 4976440 w 8087940"/>
                    <a:gd name="connsiteY69-10042" fmla="*/ 3860800 h 6565900"/>
                    <a:gd name="connsiteX70-10043" fmla="*/ 5116140 w 8087940"/>
                    <a:gd name="connsiteY70-10044" fmla="*/ 4546600 h 6565900"/>
                    <a:gd name="connsiteX71-10045" fmla="*/ 4785940 w 8087940"/>
                    <a:gd name="connsiteY71-10046" fmla="*/ 3987800 h 6565900"/>
                    <a:gd name="connsiteX72-10047" fmla="*/ 4697040 w 8087940"/>
                    <a:gd name="connsiteY72-10048" fmla="*/ 3670300 h 6565900"/>
                    <a:gd name="connsiteX73-10049" fmla="*/ 4138240 w 8087940"/>
                    <a:gd name="connsiteY73-10050" fmla="*/ 4533900 h 6565900"/>
                    <a:gd name="connsiteX74-10051" fmla="*/ 3642940 w 8087940"/>
                    <a:gd name="connsiteY74-10052" fmla="*/ 5105400 h 6565900"/>
                    <a:gd name="connsiteX75-10053" fmla="*/ 3096344 w 8087940"/>
                    <a:gd name="connsiteY75-10054" fmla="*/ 3492252 h 6565900"/>
                    <a:gd name="connsiteX76-10055" fmla="*/ 1152128 w 8087940"/>
                    <a:gd name="connsiteY76-10056" fmla="*/ 4716388 h 6565900"/>
                    <a:gd name="connsiteX77-10057" fmla="*/ 1584176 w 8087940"/>
                    <a:gd name="connsiteY77-10058" fmla="*/ 4068316 h 6565900"/>
                    <a:gd name="connsiteX78-10059" fmla="*/ 1296144 w 8087940"/>
                    <a:gd name="connsiteY78-10060" fmla="*/ 4284340 h 6565900"/>
                    <a:gd name="connsiteX79-10061" fmla="*/ 1440160 w 8087940"/>
                    <a:gd name="connsiteY79-10062" fmla="*/ 3780284 h 6565900"/>
                    <a:gd name="connsiteX80-10063" fmla="*/ 720080 w 8087940"/>
                    <a:gd name="connsiteY80-10064" fmla="*/ 4932412 h 6565900"/>
                    <a:gd name="connsiteX81-10065" fmla="*/ 936104 w 8087940"/>
                    <a:gd name="connsiteY81-10066" fmla="*/ 3492252 h 6565900"/>
                    <a:gd name="connsiteX0-10067" fmla="*/ 936104 w 8087940"/>
                    <a:gd name="connsiteY0-10068" fmla="*/ 3492252 h 6565900"/>
                    <a:gd name="connsiteX1-10069" fmla="*/ 0 w 8087940"/>
                    <a:gd name="connsiteY1-10070" fmla="*/ 4068316 h 6565900"/>
                    <a:gd name="connsiteX2-10071" fmla="*/ 252040 w 8087940"/>
                    <a:gd name="connsiteY2-10072" fmla="*/ 3594100 h 6565900"/>
                    <a:gd name="connsiteX3-10073" fmla="*/ 493340 w 8087940"/>
                    <a:gd name="connsiteY3-10074" fmla="*/ 2857500 h 6565900"/>
                    <a:gd name="connsiteX4-10075" fmla="*/ 899740 w 8087940"/>
                    <a:gd name="connsiteY4-10076" fmla="*/ 2260600 h 6565900"/>
                    <a:gd name="connsiteX5-10077" fmla="*/ 1356940 w 8087940"/>
                    <a:gd name="connsiteY5-10078" fmla="*/ 1955800 h 6565900"/>
                    <a:gd name="connsiteX6-10079" fmla="*/ 1369640 w 8087940"/>
                    <a:gd name="connsiteY6-10080" fmla="*/ 1562100 h 6565900"/>
                    <a:gd name="connsiteX7-10081" fmla="*/ 1636340 w 8087940"/>
                    <a:gd name="connsiteY7-10082" fmla="*/ 889000 h 6565900"/>
                    <a:gd name="connsiteX8-10083" fmla="*/ 1547440 w 8087940"/>
                    <a:gd name="connsiteY8-10084" fmla="*/ 1295400 h 6565900"/>
                    <a:gd name="connsiteX9-10085" fmla="*/ 1572840 w 8087940"/>
                    <a:gd name="connsiteY9-10086" fmla="*/ 1638300 h 6565900"/>
                    <a:gd name="connsiteX10-10087" fmla="*/ 1763340 w 8087940"/>
                    <a:gd name="connsiteY10-10088" fmla="*/ 1066800 h 6565900"/>
                    <a:gd name="connsiteX11-10089" fmla="*/ 2220540 w 8087940"/>
                    <a:gd name="connsiteY11-10090" fmla="*/ 520700 h 6565900"/>
                    <a:gd name="connsiteX12-10091" fmla="*/ 2017340 w 8087940"/>
                    <a:gd name="connsiteY12-10092" fmla="*/ 914400 h 6565900"/>
                    <a:gd name="connsiteX13-10093" fmla="*/ 1903040 w 8087940"/>
                    <a:gd name="connsiteY13-10094" fmla="*/ 1435100 h 6565900"/>
                    <a:gd name="connsiteX14-10095" fmla="*/ 2347540 w 8087940"/>
                    <a:gd name="connsiteY14-10096" fmla="*/ 711200 h 6565900"/>
                    <a:gd name="connsiteX15-10097" fmla="*/ 3173040 w 8087940"/>
                    <a:gd name="connsiteY15-10098" fmla="*/ 381000 h 6565900"/>
                    <a:gd name="connsiteX16-10099" fmla="*/ 4176340 w 8087940"/>
                    <a:gd name="connsiteY16-10100" fmla="*/ 228600 h 6565900"/>
                    <a:gd name="connsiteX17-10101" fmla="*/ 5166940 w 8087940"/>
                    <a:gd name="connsiteY17-10102" fmla="*/ 0 h 6565900"/>
                    <a:gd name="connsiteX18-10103" fmla="*/ 4595440 w 8087940"/>
                    <a:gd name="connsiteY18-10104" fmla="*/ 317500 h 6565900"/>
                    <a:gd name="connsiteX19-10105" fmla="*/ 3554040 w 8087940"/>
                    <a:gd name="connsiteY19-10106" fmla="*/ 838200 h 6565900"/>
                    <a:gd name="connsiteX20-10107" fmla="*/ 4366840 w 8087940"/>
                    <a:gd name="connsiteY20-10108" fmla="*/ 736600 h 6565900"/>
                    <a:gd name="connsiteX21-10109" fmla="*/ 5471740 w 8087940"/>
                    <a:gd name="connsiteY21-10110" fmla="*/ 901700 h 6565900"/>
                    <a:gd name="connsiteX22-10111" fmla="*/ 6386140 w 8087940"/>
                    <a:gd name="connsiteY22-10112" fmla="*/ 901700 h 6565900"/>
                    <a:gd name="connsiteX23-10113" fmla="*/ 6983040 w 8087940"/>
                    <a:gd name="connsiteY23-10114" fmla="*/ 736600 h 6565900"/>
                    <a:gd name="connsiteX24-10115" fmla="*/ 6157540 w 8087940"/>
                    <a:gd name="connsiteY24-10116" fmla="*/ 1066800 h 6565900"/>
                    <a:gd name="connsiteX25-10117" fmla="*/ 5154240 w 8087940"/>
                    <a:gd name="connsiteY25-10118" fmla="*/ 1130300 h 6565900"/>
                    <a:gd name="connsiteX26-10119" fmla="*/ 5954340 w 8087940"/>
                    <a:gd name="connsiteY26-10120" fmla="*/ 1358900 h 6565900"/>
                    <a:gd name="connsiteX27-10121" fmla="*/ 6563940 w 8087940"/>
                    <a:gd name="connsiteY27-10122" fmla="*/ 1689100 h 6565900"/>
                    <a:gd name="connsiteX28-10123" fmla="*/ 7224340 w 8087940"/>
                    <a:gd name="connsiteY28-10124" fmla="*/ 1943100 h 6565900"/>
                    <a:gd name="connsiteX29-10125" fmla="*/ 8087940 w 8087940"/>
                    <a:gd name="connsiteY29-10126" fmla="*/ 2044700 h 6565900"/>
                    <a:gd name="connsiteX30-10127" fmla="*/ 7351340 w 8087940"/>
                    <a:gd name="connsiteY30-10128" fmla="*/ 2159000 h 6565900"/>
                    <a:gd name="connsiteX31-10129" fmla="*/ 6767140 w 8087940"/>
                    <a:gd name="connsiteY31-10130" fmla="*/ 2120900 h 6565900"/>
                    <a:gd name="connsiteX32-10131" fmla="*/ 7160840 w 8087940"/>
                    <a:gd name="connsiteY32-10132" fmla="*/ 2425700 h 6565900"/>
                    <a:gd name="connsiteX33-10133" fmla="*/ 7783140 w 8087940"/>
                    <a:gd name="connsiteY33-10134" fmla="*/ 3200400 h 6565900"/>
                    <a:gd name="connsiteX34-10135" fmla="*/ 8075240 w 8087940"/>
                    <a:gd name="connsiteY34-10136" fmla="*/ 4127500 h 6565900"/>
                    <a:gd name="connsiteX35-10137" fmla="*/ 7897440 w 8087940"/>
                    <a:gd name="connsiteY35-10138" fmla="*/ 3746500 h 6565900"/>
                    <a:gd name="connsiteX36-10139" fmla="*/ 7376740 w 8087940"/>
                    <a:gd name="connsiteY36-10140" fmla="*/ 3213100 h 6565900"/>
                    <a:gd name="connsiteX37-10141" fmla="*/ 6970340 w 8087940"/>
                    <a:gd name="connsiteY37-10142" fmla="*/ 3022600 h 6565900"/>
                    <a:gd name="connsiteX38-10143" fmla="*/ 7275140 w 8087940"/>
                    <a:gd name="connsiteY38-10144" fmla="*/ 3594100 h 6565900"/>
                    <a:gd name="connsiteX39-10145" fmla="*/ 7465640 w 8087940"/>
                    <a:gd name="connsiteY39-10146" fmla="*/ 4216400 h 6565900"/>
                    <a:gd name="connsiteX40-10147" fmla="*/ 7376740 w 8087940"/>
                    <a:gd name="connsiteY40-10148" fmla="*/ 5321300 h 6565900"/>
                    <a:gd name="connsiteX41-10149" fmla="*/ 7224340 w 8087940"/>
                    <a:gd name="connsiteY41-10150" fmla="*/ 4521200 h 6565900"/>
                    <a:gd name="connsiteX42-10151" fmla="*/ 6830640 w 8087940"/>
                    <a:gd name="connsiteY42-10152" fmla="*/ 3784600 h 6565900"/>
                    <a:gd name="connsiteX43-10153" fmla="*/ 6754440 w 8087940"/>
                    <a:gd name="connsiteY43-10154" fmla="*/ 3962400 h 6565900"/>
                    <a:gd name="connsiteX44-10155" fmla="*/ 6741740 w 8087940"/>
                    <a:gd name="connsiteY44-10156" fmla="*/ 4648200 h 6565900"/>
                    <a:gd name="connsiteX45-10157" fmla="*/ 6856040 w 8087940"/>
                    <a:gd name="connsiteY45-10158" fmla="*/ 5219700 h 6565900"/>
                    <a:gd name="connsiteX46-10159" fmla="*/ 7275140 w 8087940"/>
                    <a:gd name="connsiteY46-10160" fmla="*/ 6096000 h 6565900"/>
                    <a:gd name="connsiteX47-10161" fmla="*/ 6932240 w 8087940"/>
                    <a:gd name="connsiteY47-10162" fmla="*/ 5816600 h 6565900"/>
                    <a:gd name="connsiteX48-10163" fmla="*/ 6690940 w 8087940"/>
                    <a:gd name="connsiteY48-10164" fmla="*/ 5524500 h 6565900"/>
                    <a:gd name="connsiteX49-10165" fmla="*/ 6640140 w 8087940"/>
                    <a:gd name="connsiteY49-10166" fmla="*/ 5981700 h 6565900"/>
                    <a:gd name="connsiteX50-10167" fmla="*/ 6449640 w 8087940"/>
                    <a:gd name="connsiteY50-10168" fmla="*/ 6565900 h 6565900"/>
                    <a:gd name="connsiteX51-10169" fmla="*/ 6487740 w 8087940"/>
                    <a:gd name="connsiteY51-10170" fmla="*/ 5981700 h 6565900"/>
                    <a:gd name="connsiteX52-10171" fmla="*/ 6436940 w 8087940"/>
                    <a:gd name="connsiteY52-10172" fmla="*/ 5676900 h 6565900"/>
                    <a:gd name="connsiteX53-10173" fmla="*/ 6233740 w 8087940"/>
                    <a:gd name="connsiteY53-10174" fmla="*/ 6146800 h 6565900"/>
                    <a:gd name="connsiteX54-10175" fmla="*/ 5725740 w 8087940"/>
                    <a:gd name="connsiteY54-10176" fmla="*/ 6540500 h 6565900"/>
                    <a:gd name="connsiteX55-10177" fmla="*/ 5928940 w 8087940"/>
                    <a:gd name="connsiteY55-10178" fmla="*/ 6223000 h 6565900"/>
                    <a:gd name="connsiteX56-10179" fmla="*/ 5979740 w 8087940"/>
                    <a:gd name="connsiteY56-10180" fmla="*/ 5867400 h 6565900"/>
                    <a:gd name="connsiteX57-10181" fmla="*/ 6094040 w 8087940"/>
                    <a:gd name="connsiteY57-10182" fmla="*/ 5486400 h 6565900"/>
                    <a:gd name="connsiteX58-10183" fmla="*/ 5916240 w 8087940"/>
                    <a:gd name="connsiteY58-10184" fmla="*/ 5727700 h 6565900"/>
                    <a:gd name="connsiteX59-10185" fmla="*/ 5713040 w 8087940"/>
                    <a:gd name="connsiteY59-10186" fmla="*/ 5842000 h 6565900"/>
                    <a:gd name="connsiteX60-10187" fmla="*/ 6017840 w 8087940"/>
                    <a:gd name="connsiteY60-10188" fmla="*/ 5461000 h 6565900"/>
                    <a:gd name="connsiteX61-10189" fmla="*/ 6144840 w 8087940"/>
                    <a:gd name="connsiteY61-10190" fmla="*/ 4381500 h 6565900"/>
                    <a:gd name="connsiteX62-10191" fmla="*/ 6055940 w 8087940"/>
                    <a:gd name="connsiteY62-10192" fmla="*/ 3949700 h 6565900"/>
                    <a:gd name="connsiteX63-10193" fmla="*/ 5865440 w 8087940"/>
                    <a:gd name="connsiteY63-10194" fmla="*/ 4318000 h 6565900"/>
                    <a:gd name="connsiteX64-10195" fmla="*/ 5751140 w 8087940"/>
                    <a:gd name="connsiteY64-10196" fmla="*/ 4419600 h 6565900"/>
                    <a:gd name="connsiteX65-10197" fmla="*/ 5801940 w 8087940"/>
                    <a:gd name="connsiteY65-10198" fmla="*/ 3759200 h 6565900"/>
                    <a:gd name="connsiteX66-10199" fmla="*/ 5789240 w 8087940"/>
                    <a:gd name="connsiteY66-10200" fmla="*/ 3327400 h 6565900"/>
                    <a:gd name="connsiteX67-10201" fmla="*/ 5433640 w 8087940"/>
                    <a:gd name="connsiteY67-10202" fmla="*/ 3200400 h 6565900"/>
                    <a:gd name="connsiteX68-10203" fmla="*/ 5039940 w 8087940"/>
                    <a:gd name="connsiteY68-10204" fmla="*/ 3213100 h 6565900"/>
                    <a:gd name="connsiteX69-10205" fmla="*/ 4976440 w 8087940"/>
                    <a:gd name="connsiteY69-10206" fmla="*/ 3860800 h 6565900"/>
                    <a:gd name="connsiteX70-10207" fmla="*/ 5116140 w 8087940"/>
                    <a:gd name="connsiteY70-10208" fmla="*/ 4546600 h 6565900"/>
                    <a:gd name="connsiteX71-10209" fmla="*/ 4785940 w 8087940"/>
                    <a:gd name="connsiteY71-10210" fmla="*/ 3987800 h 6565900"/>
                    <a:gd name="connsiteX72-10211" fmla="*/ 4697040 w 8087940"/>
                    <a:gd name="connsiteY72-10212" fmla="*/ 3670300 h 6565900"/>
                    <a:gd name="connsiteX73-10213" fmla="*/ 4138240 w 8087940"/>
                    <a:gd name="connsiteY73-10214" fmla="*/ 4533900 h 6565900"/>
                    <a:gd name="connsiteX74-10215" fmla="*/ 3642940 w 8087940"/>
                    <a:gd name="connsiteY74-10216" fmla="*/ 5105400 h 6565900"/>
                    <a:gd name="connsiteX75-10217" fmla="*/ 2952328 w 8087940"/>
                    <a:gd name="connsiteY75-10218" fmla="*/ 3492252 h 6565900"/>
                    <a:gd name="connsiteX76-10219" fmla="*/ 1152128 w 8087940"/>
                    <a:gd name="connsiteY76-10220" fmla="*/ 4716388 h 6565900"/>
                    <a:gd name="connsiteX77-10221" fmla="*/ 1584176 w 8087940"/>
                    <a:gd name="connsiteY77-10222" fmla="*/ 4068316 h 6565900"/>
                    <a:gd name="connsiteX78-10223" fmla="*/ 1296144 w 8087940"/>
                    <a:gd name="connsiteY78-10224" fmla="*/ 4284340 h 6565900"/>
                    <a:gd name="connsiteX79-10225" fmla="*/ 1440160 w 8087940"/>
                    <a:gd name="connsiteY79-10226" fmla="*/ 3780284 h 6565900"/>
                    <a:gd name="connsiteX80-10227" fmla="*/ 720080 w 8087940"/>
                    <a:gd name="connsiteY80-10228" fmla="*/ 4932412 h 6565900"/>
                    <a:gd name="connsiteX81-10229" fmla="*/ 936104 w 8087940"/>
                    <a:gd name="connsiteY81-10230" fmla="*/ 3492252 h 6565900"/>
                    <a:gd name="connsiteX0-10231" fmla="*/ 936104 w 8087940"/>
                    <a:gd name="connsiteY0-10232" fmla="*/ 3492252 h 6565900"/>
                    <a:gd name="connsiteX1-10233" fmla="*/ 0 w 8087940"/>
                    <a:gd name="connsiteY1-10234" fmla="*/ 4068316 h 6565900"/>
                    <a:gd name="connsiteX2-10235" fmla="*/ 252040 w 8087940"/>
                    <a:gd name="connsiteY2-10236" fmla="*/ 3594100 h 6565900"/>
                    <a:gd name="connsiteX3-10237" fmla="*/ 493340 w 8087940"/>
                    <a:gd name="connsiteY3-10238" fmla="*/ 2857500 h 6565900"/>
                    <a:gd name="connsiteX4-10239" fmla="*/ 899740 w 8087940"/>
                    <a:gd name="connsiteY4-10240" fmla="*/ 2260600 h 6565900"/>
                    <a:gd name="connsiteX5-10241" fmla="*/ 1356940 w 8087940"/>
                    <a:gd name="connsiteY5-10242" fmla="*/ 1955800 h 6565900"/>
                    <a:gd name="connsiteX6-10243" fmla="*/ 1369640 w 8087940"/>
                    <a:gd name="connsiteY6-10244" fmla="*/ 1562100 h 6565900"/>
                    <a:gd name="connsiteX7-10245" fmla="*/ 1636340 w 8087940"/>
                    <a:gd name="connsiteY7-10246" fmla="*/ 889000 h 6565900"/>
                    <a:gd name="connsiteX8-10247" fmla="*/ 1547440 w 8087940"/>
                    <a:gd name="connsiteY8-10248" fmla="*/ 1295400 h 6565900"/>
                    <a:gd name="connsiteX9-10249" fmla="*/ 1572840 w 8087940"/>
                    <a:gd name="connsiteY9-10250" fmla="*/ 1638300 h 6565900"/>
                    <a:gd name="connsiteX10-10251" fmla="*/ 1763340 w 8087940"/>
                    <a:gd name="connsiteY10-10252" fmla="*/ 1066800 h 6565900"/>
                    <a:gd name="connsiteX11-10253" fmla="*/ 2220540 w 8087940"/>
                    <a:gd name="connsiteY11-10254" fmla="*/ 520700 h 6565900"/>
                    <a:gd name="connsiteX12-10255" fmla="*/ 2017340 w 8087940"/>
                    <a:gd name="connsiteY12-10256" fmla="*/ 914400 h 6565900"/>
                    <a:gd name="connsiteX13-10257" fmla="*/ 1903040 w 8087940"/>
                    <a:gd name="connsiteY13-10258" fmla="*/ 1435100 h 6565900"/>
                    <a:gd name="connsiteX14-10259" fmla="*/ 2347540 w 8087940"/>
                    <a:gd name="connsiteY14-10260" fmla="*/ 711200 h 6565900"/>
                    <a:gd name="connsiteX15-10261" fmla="*/ 3173040 w 8087940"/>
                    <a:gd name="connsiteY15-10262" fmla="*/ 381000 h 6565900"/>
                    <a:gd name="connsiteX16-10263" fmla="*/ 4176340 w 8087940"/>
                    <a:gd name="connsiteY16-10264" fmla="*/ 228600 h 6565900"/>
                    <a:gd name="connsiteX17-10265" fmla="*/ 5166940 w 8087940"/>
                    <a:gd name="connsiteY17-10266" fmla="*/ 0 h 6565900"/>
                    <a:gd name="connsiteX18-10267" fmla="*/ 4595440 w 8087940"/>
                    <a:gd name="connsiteY18-10268" fmla="*/ 317500 h 6565900"/>
                    <a:gd name="connsiteX19-10269" fmla="*/ 3554040 w 8087940"/>
                    <a:gd name="connsiteY19-10270" fmla="*/ 838200 h 6565900"/>
                    <a:gd name="connsiteX20-10271" fmla="*/ 4366840 w 8087940"/>
                    <a:gd name="connsiteY20-10272" fmla="*/ 736600 h 6565900"/>
                    <a:gd name="connsiteX21-10273" fmla="*/ 5471740 w 8087940"/>
                    <a:gd name="connsiteY21-10274" fmla="*/ 901700 h 6565900"/>
                    <a:gd name="connsiteX22-10275" fmla="*/ 6386140 w 8087940"/>
                    <a:gd name="connsiteY22-10276" fmla="*/ 901700 h 6565900"/>
                    <a:gd name="connsiteX23-10277" fmla="*/ 6983040 w 8087940"/>
                    <a:gd name="connsiteY23-10278" fmla="*/ 736600 h 6565900"/>
                    <a:gd name="connsiteX24-10279" fmla="*/ 6157540 w 8087940"/>
                    <a:gd name="connsiteY24-10280" fmla="*/ 1066800 h 6565900"/>
                    <a:gd name="connsiteX25-10281" fmla="*/ 5154240 w 8087940"/>
                    <a:gd name="connsiteY25-10282" fmla="*/ 1130300 h 6565900"/>
                    <a:gd name="connsiteX26-10283" fmla="*/ 5954340 w 8087940"/>
                    <a:gd name="connsiteY26-10284" fmla="*/ 1358900 h 6565900"/>
                    <a:gd name="connsiteX27-10285" fmla="*/ 6563940 w 8087940"/>
                    <a:gd name="connsiteY27-10286" fmla="*/ 1689100 h 6565900"/>
                    <a:gd name="connsiteX28-10287" fmla="*/ 7224340 w 8087940"/>
                    <a:gd name="connsiteY28-10288" fmla="*/ 1943100 h 6565900"/>
                    <a:gd name="connsiteX29-10289" fmla="*/ 8087940 w 8087940"/>
                    <a:gd name="connsiteY29-10290" fmla="*/ 2044700 h 6565900"/>
                    <a:gd name="connsiteX30-10291" fmla="*/ 7351340 w 8087940"/>
                    <a:gd name="connsiteY30-10292" fmla="*/ 2159000 h 6565900"/>
                    <a:gd name="connsiteX31-10293" fmla="*/ 6767140 w 8087940"/>
                    <a:gd name="connsiteY31-10294" fmla="*/ 2120900 h 6565900"/>
                    <a:gd name="connsiteX32-10295" fmla="*/ 7160840 w 8087940"/>
                    <a:gd name="connsiteY32-10296" fmla="*/ 2425700 h 6565900"/>
                    <a:gd name="connsiteX33-10297" fmla="*/ 7783140 w 8087940"/>
                    <a:gd name="connsiteY33-10298" fmla="*/ 3200400 h 6565900"/>
                    <a:gd name="connsiteX34-10299" fmla="*/ 8075240 w 8087940"/>
                    <a:gd name="connsiteY34-10300" fmla="*/ 4127500 h 6565900"/>
                    <a:gd name="connsiteX35-10301" fmla="*/ 7897440 w 8087940"/>
                    <a:gd name="connsiteY35-10302" fmla="*/ 3746500 h 6565900"/>
                    <a:gd name="connsiteX36-10303" fmla="*/ 7376740 w 8087940"/>
                    <a:gd name="connsiteY36-10304" fmla="*/ 3213100 h 6565900"/>
                    <a:gd name="connsiteX37-10305" fmla="*/ 6970340 w 8087940"/>
                    <a:gd name="connsiteY37-10306" fmla="*/ 3022600 h 6565900"/>
                    <a:gd name="connsiteX38-10307" fmla="*/ 7275140 w 8087940"/>
                    <a:gd name="connsiteY38-10308" fmla="*/ 3594100 h 6565900"/>
                    <a:gd name="connsiteX39-10309" fmla="*/ 7465640 w 8087940"/>
                    <a:gd name="connsiteY39-10310" fmla="*/ 4216400 h 6565900"/>
                    <a:gd name="connsiteX40-10311" fmla="*/ 7376740 w 8087940"/>
                    <a:gd name="connsiteY40-10312" fmla="*/ 5321300 h 6565900"/>
                    <a:gd name="connsiteX41-10313" fmla="*/ 7224340 w 8087940"/>
                    <a:gd name="connsiteY41-10314" fmla="*/ 4521200 h 6565900"/>
                    <a:gd name="connsiteX42-10315" fmla="*/ 6830640 w 8087940"/>
                    <a:gd name="connsiteY42-10316" fmla="*/ 3784600 h 6565900"/>
                    <a:gd name="connsiteX43-10317" fmla="*/ 6754440 w 8087940"/>
                    <a:gd name="connsiteY43-10318" fmla="*/ 3962400 h 6565900"/>
                    <a:gd name="connsiteX44-10319" fmla="*/ 6741740 w 8087940"/>
                    <a:gd name="connsiteY44-10320" fmla="*/ 4648200 h 6565900"/>
                    <a:gd name="connsiteX45-10321" fmla="*/ 6856040 w 8087940"/>
                    <a:gd name="connsiteY45-10322" fmla="*/ 5219700 h 6565900"/>
                    <a:gd name="connsiteX46-10323" fmla="*/ 7275140 w 8087940"/>
                    <a:gd name="connsiteY46-10324" fmla="*/ 6096000 h 6565900"/>
                    <a:gd name="connsiteX47-10325" fmla="*/ 6932240 w 8087940"/>
                    <a:gd name="connsiteY47-10326" fmla="*/ 5816600 h 6565900"/>
                    <a:gd name="connsiteX48-10327" fmla="*/ 6690940 w 8087940"/>
                    <a:gd name="connsiteY48-10328" fmla="*/ 5524500 h 6565900"/>
                    <a:gd name="connsiteX49-10329" fmla="*/ 6640140 w 8087940"/>
                    <a:gd name="connsiteY49-10330" fmla="*/ 5981700 h 6565900"/>
                    <a:gd name="connsiteX50-10331" fmla="*/ 6449640 w 8087940"/>
                    <a:gd name="connsiteY50-10332" fmla="*/ 6565900 h 6565900"/>
                    <a:gd name="connsiteX51-10333" fmla="*/ 6487740 w 8087940"/>
                    <a:gd name="connsiteY51-10334" fmla="*/ 5981700 h 6565900"/>
                    <a:gd name="connsiteX52-10335" fmla="*/ 6436940 w 8087940"/>
                    <a:gd name="connsiteY52-10336" fmla="*/ 5676900 h 6565900"/>
                    <a:gd name="connsiteX53-10337" fmla="*/ 6233740 w 8087940"/>
                    <a:gd name="connsiteY53-10338" fmla="*/ 6146800 h 6565900"/>
                    <a:gd name="connsiteX54-10339" fmla="*/ 5725740 w 8087940"/>
                    <a:gd name="connsiteY54-10340" fmla="*/ 6540500 h 6565900"/>
                    <a:gd name="connsiteX55-10341" fmla="*/ 5928940 w 8087940"/>
                    <a:gd name="connsiteY55-10342" fmla="*/ 6223000 h 6565900"/>
                    <a:gd name="connsiteX56-10343" fmla="*/ 5979740 w 8087940"/>
                    <a:gd name="connsiteY56-10344" fmla="*/ 5867400 h 6565900"/>
                    <a:gd name="connsiteX57-10345" fmla="*/ 6094040 w 8087940"/>
                    <a:gd name="connsiteY57-10346" fmla="*/ 5486400 h 6565900"/>
                    <a:gd name="connsiteX58-10347" fmla="*/ 5916240 w 8087940"/>
                    <a:gd name="connsiteY58-10348" fmla="*/ 5727700 h 6565900"/>
                    <a:gd name="connsiteX59-10349" fmla="*/ 5713040 w 8087940"/>
                    <a:gd name="connsiteY59-10350" fmla="*/ 5842000 h 6565900"/>
                    <a:gd name="connsiteX60-10351" fmla="*/ 6017840 w 8087940"/>
                    <a:gd name="connsiteY60-10352" fmla="*/ 5461000 h 6565900"/>
                    <a:gd name="connsiteX61-10353" fmla="*/ 6144840 w 8087940"/>
                    <a:gd name="connsiteY61-10354" fmla="*/ 4381500 h 6565900"/>
                    <a:gd name="connsiteX62-10355" fmla="*/ 6055940 w 8087940"/>
                    <a:gd name="connsiteY62-10356" fmla="*/ 3949700 h 6565900"/>
                    <a:gd name="connsiteX63-10357" fmla="*/ 5865440 w 8087940"/>
                    <a:gd name="connsiteY63-10358" fmla="*/ 4318000 h 6565900"/>
                    <a:gd name="connsiteX64-10359" fmla="*/ 5751140 w 8087940"/>
                    <a:gd name="connsiteY64-10360" fmla="*/ 4419600 h 6565900"/>
                    <a:gd name="connsiteX65-10361" fmla="*/ 5801940 w 8087940"/>
                    <a:gd name="connsiteY65-10362" fmla="*/ 3759200 h 6565900"/>
                    <a:gd name="connsiteX66-10363" fmla="*/ 5789240 w 8087940"/>
                    <a:gd name="connsiteY66-10364" fmla="*/ 3327400 h 6565900"/>
                    <a:gd name="connsiteX67-10365" fmla="*/ 5433640 w 8087940"/>
                    <a:gd name="connsiteY67-10366" fmla="*/ 3200400 h 6565900"/>
                    <a:gd name="connsiteX68-10367" fmla="*/ 5039940 w 8087940"/>
                    <a:gd name="connsiteY68-10368" fmla="*/ 3213100 h 6565900"/>
                    <a:gd name="connsiteX69-10369" fmla="*/ 4976440 w 8087940"/>
                    <a:gd name="connsiteY69-10370" fmla="*/ 3860800 h 6565900"/>
                    <a:gd name="connsiteX70-10371" fmla="*/ 5116140 w 8087940"/>
                    <a:gd name="connsiteY70-10372" fmla="*/ 4546600 h 6565900"/>
                    <a:gd name="connsiteX71-10373" fmla="*/ 4785940 w 8087940"/>
                    <a:gd name="connsiteY71-10374" fmla="*/ 3987800 h 6565900"/>
                    <a:gd name="connsiteX72-10375" fmla="*/ 4697040 w 8087940"/>
                    <a:gd name="connsiteY72-10376" fmla="*/ 3670300 h 6565900"/>
                    <a:gd name="connsiteX73-10377" fmla="*/ 4138240 w 8087940"/>
                    <a:gd name="connsiteY73-10378" fmla="*/ 4533900 h 6565900"/>
                    <a:gd name="connsiteX74-10379" fmla="*/ 3642940 w 8087940"/>
                    <a:gd name="connsiteY74-10380" fmla="*/ 5105400 h 6565900"/>
                    <a:gd name="connsiteX75-10381" fmla="*/ 3442280 w 8087940"/>
                    <a:gd name="connsiteY75-10382" fmla="*/ 4023360 h 6565900"/>
                    <a:gd name="connsiteX76-10383" fmla="*/ 2952328 w 8087940"/>
                    <a:gd name="connsiteY76-10384" fmla="*/ 3492252 h 6565900"/>
                    <a:gd name="connsiteX77-10385" fmla="*/ 1152128 w 8087940"/>
                    <a:gd name="connsiteY77-10386" fmla="*/ 4716388 h 6565900"/>
                    <a:gd name="connsiteX78-10387" fmla="*/ 1584176 w 8087940"/>
                    <a:gd name="connsiteY78-10388" fmla="*/ 4068316 h 6565900"/>
                    <a:gd name="connsiteX79-10389" fmla="*/ 1296144 w 8087940"/>
                    <a:gd name="connsiteY79-10390" fmla="*/ 4284340 h 6565900"/>
                    <a:gd name="connsiteX80-10391" fmla="*/ 1440160 w 8087940"/>
                    <a:gd name="connsiteY80-10392" fmla="*/ 3780284 h 6565900"/>
                    <a:gd name="connsiteX81-10393" fmla="*/ 720080 w 8087940"/>
                    <a:gd name="connsiteY81-10394" fmla="*/ 4932412 h 6565900"/>
                    <a:gd name="connsiteX82-10395" fmla="*/ 936104 w 8087940"/>
                    <a:gd name="connsiteY82-10396" fmla="*/ 3492252 h 6565900"/>
                    <a:gd name="connsiteX0-10397" fmla="*/ 936104 w 8087940"/>
                    <a:gd name="connsiteY0-10398" fmla="*/ 3492252 h 6565900"/>
                    <a:gd name="connsiteX1-10399" fmla="*/ 0 w 8087940"/>
                    <a:gd name="connsiteY1-10400" fmla="*/ 4068316 h 6565900"/>
                    <a:gd name="connsiteX2-10401" fmla="*/ 252040 w 8087940"/>
                    <a:gd name="connsiteY2-10402" fmla="*/ 3594100 h 6565900"/>
                    <a:gd name="connsiteX3-10403" fmla="*/ 493340 w 8087940"/>
                    <a:gd name="connsiteY3-10404" fmla="*/ 2857500 h 6565900"/>
                    <a:gd name="connsiteX4-10405" fmla="*/ 899740 w 8087940"/>
                    <a:gd name="connsiteY4-10406" fmla="*/ 2260600 h 6565900"/>
                    <a:gd name="connsiteX5-10407" fmla="*/ 1356940 w 8087940"/>
                    <a:gd name="connsiteY5-10408" fmla="*/ 1955800 h 6565900"/>
                    <a:gd name="connsiteX6-10409" fmla="*/ 1369640 w 8087940"/>
                    <a:gd name="connsiteY6-10410" fmla="*/ 1562100 h 6565900"/>
                    <a:gd name="connsiteX7-10411" fmla="*/ 1636340 w 8087940"/>
                    <a:gd name="connsiteY7-10412" fmla="*/ 889000 h 6565900"/>
                    <a:gd name="connsiteX8-10413" fmla="*/ 1547440 w 8087940"/>
                    <a:gd name="connsiteY8-10414" fmla="*/ 1295400 h 6565900"/>
                    <a:gd name="connsiteX9-10415" fmla="*/ 1572840 w 8087940"/>
                    <a:gd name="connsiteY9-10416" fmla="*/ 1638300 h 6565900"/>
                    <a:gd name="connsiteX10-10417" fmla="*/ 1763340 w 8087940"/>
                    <a:gd name="connsiteY10-10418" fmla="*/ 1066800 h 6565900"/>
                    <a:gd name="connsiteX11-10419" fmla="*/ 2220540 w 8087940"/>
                    <a:gd name="connsiteY11-10420" fmla="*/ 520700 h 6565900"/>
                    <a:gd name="connsiteX12-10421" fmla="*/ 2017340 w 8087940"/>
                    <a:gd name="connsiteY12-10422" fmla="*/ 914400 h 6565900"/>
                    <a:gd name="connsiteX13-10423" fmla="*/ 1903040 w 8087940"/>
                    <a:gd name="connsiteY13-10424" fmla="*/ 1435100 h 6565900"/>
                    <a:gd name="connsiteX14-10425" fmla="*/ 2347540 w 8087940"/>
                    <a:gd name="connsiteY14-10426" fmla="*/ 711200 h 6565900"/>
                    <a:gd name="connsiteX15-10427" fmla="*/ 3173040 w 8087940"/>
                    <a:gd name="connsiteY15-10428" fmla="*/ 381000 h 6565900"/>
                    <a:gd name="connsiteX16-10429" fmla="*/ 4176340 w 8087940"/>
                    <a:gd name="connsiteY16-10430" fmla="*/ 228600 h 6565900"/>
                    <a:gd name="connsiteX17-10431" fmla="*/ 5166940 w 8087940"/>
                    <a:gd name="connsiteY17-10432" fmla="*/ 0 h 6565900"/>
                    <a:gd name="connsiteX18-10433" fmla="*/ 4595440 w 8087940"/>
                    <a:gd name="connsiteY18-10434" fmla="*/ 317500 h 6565900"/>
                    <a:gd name="connsiteX19-10435" fmla="*/ 3554040 w 8087940"/>
                    <a:gd name="connsiteY19-10436" fmla="*/ 838200 h 6565900"/>
                    <a:gd name="connsiteX20-10437" fmla="*/ 4366840 w 8087940"/>
                    <a:gd name="connsiteY20-10438" fmla="*/ 736600 h 6565900"/>
                    <a:gd name="connsiteX21-10439" fmla="*/ 5471740 w 8087940"/>
                    <a:gd name="connsiteY21-10440" fmla="*/ 901700 h 6565900"/>
                    <a:gd name="connsiteX22-10441" fmla="*/ 6386140 w 8087940"/>
                    <a:gd name="connsiteY22-10442" fmla="*/ 901700 h 6565900"/>
                    <a:gd name="connsiteX23-10443" fmla="*/ 6983040 w 8087940"/>
                    <a:gd name="connsiteY23-10444" fmla="*/ 736600 h 6565900"/>
                    <a:gd name="connsiteX24-10445" fmla="*/ 6157540 w 8087940"/>
                    <a:gd name="connsiteY24-10446" fmla="*/ 1066800 h 6565900"/>
                    <a:gd name="connsiteX25-10447" fmla="*/ 5154240 w 8087940"/>
                    <a:gd name="connsiteY25-10448" fmla="*/ 1130300 h 6565900"/>
                    <a:gd name="connsiteX26-10449" fmla="*/ 5954340 w 8087940"/>
                    <a:gd name="connsiteY26-10450" fmla="*/ 1358900 h 6565900"/>
                    <a:gd name="connsiteX27-10451" fmla="*/ 6563940 w 8087940"/>
                    <a:gd name="connsiteY27-10452" fmla="*/ 1689100 h 6565900"/>
                    <a:gd name="connsiteX28-10453" fmla="*/ 7224340 w 8087940"/>
                    <a:gd name="connsiteY28-10454" fmla="*/ 1943100 h 6565900"/>
                    <a:gd name="connsiteX29-10455" fmla="*/ 8087940 w 8087940"/>
                    <a:gd name="connsiteY29-10456" fmla="*/ 2044700 h 6565900"/>
                    <a:gd name="connsiteX30-10457" fmla="*/ 7351340 w 8087940"/>
                    <a:gd name="connsiteY30-10458" fmla="*/ 2159000 h 6565900"/>
                    <a:gd name="connsiteX31-10459" fmla="*/ 6767140 w 8087940"/>
                    <a:gd name="connsiteY31-10460" fmla="*/ 2120900 h 6565900"/>
                    <a:gd name="connsiteX32-10461" fmla="*/ 7160840 w 8087940"/>
                    <a:gd name="connsiteY32-10462" fmla="*/ 2425700 h 6565900"/>
                    <a:gd name="connsiteX33-10463" fmla="*/ 7783140 w 8087940"/>
                    <a:gd name="connsiteY33-10464" fmla="*/ 3200400 h 6565900"/>
                    <a:gd name="connsiteX34-10465" fmla="*/ 8075240 w 8087940"/>
                    <a:gd name="connsiteY34-10466" fmla="*/ 4127500 h 6565900"/>
                    <a:gd name="connsiteX35-10467" fmla="*/ 7897440 w 8087940"/>
                    <a:gd name="connsiteY35-10468" fmla="*/ 3746500 h 6565900"/>
                    <a:gd name="connsiteX36-10469" fmla="*/ 7376740 w 8087940"/>
                    <a:gd name="connsiteY36-10470" fmla="*/ 3213100 h 6565900"/>
                    <a:gd name="connsiteX37-10471" fmla="*/ 6970340 w 8087940"/>
                    <a:gd name="connsiteY37-10472" fmla="*/ 3022600 h 6565900"/>
                    <a:gd name="connsiteX38-10473" fmla="*/ 7275140 w 8087940"/>
                    <a:gd name="connsiteY38-10474" fmla="*/ 3594100 h 6565900"/>
                    <a:gd name="connsiteX39-10475" fmla="*/ 7465640 w 8087940"/>
                    <a:gd name="connsiteY39-10476" fmla="*/ 4216400 h 6565900"/>
                    <a:gd name="connsiteX40-10477" fmla="*/ 7376740 w 8087940"/>
                    <a:gd name="connsiteY40-10478" fmla="*/ 5321300 h 6565900"/>
                    <a:gd name="connsiteX41-10479" fmla="*/ 7224340 w 8087940"/>
                    <a:gd name="connsiteY41-10480" fmla="*/ 4521200 h 6565900"/>
                    <a:gd name="connsiteX42-10481" fmla="*/ 6830640 w 8087940"/>
                    <a:gd name="connsiteY42-10482" fmla="*/ 3784600 h 6565900"/>
                    <a:gd name="connsiteX43-10483" fmla="*/ 6754440 w 8087940"/>
                    <a:gd name="connsiteY43-10484" fmla="*/ 3962400 h 6565900"/>
                    <a:gd name="connsiteX44-10485" fmla="*/ 6741740 w 8087940"/>
                    <a:gd name="connsiteY44-10486" fmla="*/ 4648200 h 6565900"/>
                    <a:gd name="connsiteX45-10487" fmla="*/ 6856040 w 8087940"/>
                    <a:gd name="connsiteY45-10488" fmla="*/ 5219700 h 6565900"/>
                    <a:gd name="connsiteX46-10489" fmla="*/ 7275140 w 8087940"/>
                    <a:gd name="connsiteY46-10490" fmla="*/ 6096000 h 6565900"/>
                    <a:gd name="connsiteX47-10491" fmla="*/ 6932240 w 8087940"/>
                    <a:gd name="connsiteY47-10492" fmla="*/ 5816600 h 6565900"/>
                    <a:gd name="connsiteX48-10493" fmla="*/ 6690940 w 8087940"/>
                    <a:gd name="connsiteY48-10494" fmla="*/ 5524500 h 6565900"/>
                    <a:gd name="connsiteX49-10495" fmla="*/ 6640140 w 8087940"/>
                    <a:gd name="connsiteY49-10496" fmla="*/ 5981700 h 6565900"/>
                    <a:gd name="connsiteX50-10497" fmla="*/ 6449640 w 8087940"/>
                    <a:gd name="connsiteY50-10498" fmla="*/ 6565900 h 6565900"/>
                    <a:gd name="connsiteX51-10499" fmla="*/ 6487740 w 8087940"/>
                    <a:gd name="connsiteY51-10500" fmla="*/ 5981700 h 6565900"/>
                    <a:gd name="connsiteX52-10501" fmla="*/ 6436940 w 8087940"/>
                    <a:gd name="connsiteY52-10502" fmla="*/ 5676900 h 6565900"/>
                    <a:gd name="connsiteX53-10503" fmla="*/ 6233740 w 8087940"/>
                    <a:gd name="connsiteY53-10504" fmla="*/ 6146800 h 6565900"/>
                    <a:gd name="connsiteX54-10505" fmla="*/ 5725740 w 8087940"/>
                    <a:gd name="connsiteY54-10506" fmla="*/ 6540500 h 6565900"/>
                    <a:gd name="connsiteX55-10507" fmla="*/ 5928940 w 8087940"/>
                    <a:gd name="connsiteY55-10508" fmla="*/ 6223000 h 6565900"/>
                    <a:gd name="connsiteX56-10509" fmla="*/ 5979740 w 8087940"/>
                    <a:gd name="connsiteY56-10510" fmla="*/ 5867400 h 6565900"/>
                    <a:gd name="connsiteX57-10511" fmla="*/ 6094040 w 8087940"/>
                    <a:gd name="connsiteY57-10512" fmla="*/ 5486400 h 6565900"/>
                    <a:gd name="connsiteX58-10513" fmla="*/ 5916240 w 8087940"/>
                    <a:gd name="connsiteY58-10514" fmla="*/ 5727700 h 6565900"/>
                    <a:gd name="connsiteX59-10515" fmla="*/ 5713040 w 8087940"/>
                    <a:gd name="connsiteY59-10516" fmla="*/ 5842000 h 6565900"/>
                    <a:gd name="connsiteX60-10517" fmla="*/ 6017840 w 8087940"/>
                    <a:gd name="connsiteY60-10518" fmla="*/ 5461000 h 6565900"/>
                    <a:gd name="connsiteX61-10519" fmla="*/ 6144840 w 8087940"/>
                    <a:gd name="connsiteY61-10520" fmla="*/ 4381500 h 6565900"/>
                    <a:gd name="connsiteX62-10521" fmla="*/ 6055940 w 8087940"/>
                    <a:gd name="connsiteY62-10522" fmla="*/ 3949700 h 6565900"/>
                    <a:gd name="connsiteX63-10523" fmla="*/ 5865440 w 8087940"/>
                    <a:gd name="connsiteY63-10524" fmla="*/ 4318000 h 6565900"/>
                    <a:gd name="connsiteX64-10525" fmla="*/ 5751140 w 8087940"/>
                    <a:gd name="connsiteY64-10526" fmla="*/ 4419600 h 6565900"/>
                    <a:gd name="connsiteX65-10527" fmla="*/ 5801940 w 8087940"/>
                    <a:gd name="connsiteY65-10528" fmla="*/ 3759200 h 6565900"/>
                    <a:gd name="connsiteX66-10529" fmla="*/ 5789240 w 8087940"/>
                    <a:gd name="connsiteY66-10530" fmla="*/ 3327400 h 6565900"/>
                    <a:gd name="connsiteX67-10531" fmla="*/ 5433640 w 8087940"/>
                    <a:gd name="connsiteY67-10532" fmla="*/ 3200400 h 6565900"/>
                    <a:gd name="connsiteX68-10533" fmla="*/ 5039940 w 8087940"/>
                    <a:gd name="connsiteY68-10534" fmla="*/ 3213100 h 6565900"/>
                    <a:gd name="connsiteX69-10535" fmla="*/ 4976440 w 8087940"/>
                    <a:gd name="connsiteY69-10536" fmla="*/ 3860800 h 6565900"/>
                    <a:gd name="connsiteX70-10537" fmla="*/ 5116140 w 8087940"/>
                    <a:gd name="connsiteY70-10538" fmla="*/ 4546600 h 6565900"/>
                    <a:gd name="connsiteX71-10539" fmla="*/ 4785940 w 8087940"/>
                    <a:gd name="connsiteY71-10540" fmla="*/ 3987800 h 6565900"/>
                    <a:gd name="connsiteX72-10541" fmla="*/ 4697040 w 8087940"/>
                    <a:gd name="connsiteY72-10542" fmla="*/ 3670300 h 6565900"/>
                    <a:gd name="connsiteX73-10543" fmla="*/ 4138240 w 8087940"/>
                    <a:gd name="connsiteY73-10544" fmla="*/ 4533900 h 6565900"/>
                    <a:gd name="connsiteX74-10545" fmla="*/ 3642940 w 8087940"/>
                    <a:gd name="connsiteY74-10546" fmla="*/ 5105400 h 6565900"/>
                    <a:gd name="connsiteX75-10547" fmla="*/ 4392488 w 8087940"/>
                    <a:gd name="connsiteY75-10548" fmla="*/ 3060204 h 6565900"/>
                    <a:gd name="connsiteX76-10549" fmla="*/ 2952328 w 8087940"/>
                    <a:gd name="connsiteY76-10550" fmla="*/ 3492252 h 6565900"/>
                    <a:gd name="connsiteX77-10551" fmla="*/ 1152128 w 8087940"/>
                    <a:gd name="connsiteY77-10552" fmla="*/ 4716388 h 6565900"/>
                    <a:gd name="connsiteX78-10553" fmla="*/ 1584176 w 8087940"/>
                    <a:gd name="connsiteY78-10554" fmla="*/ 4068316 h 6565900"/>
                    <a:gd name="connsiteX79-10555" fmla="*/ 1296144 w 8087940"/>
                    <a:gd name="connsiteY79-10556" fmla="*/ 4284340 h 6565900"/>
                    <a:gd name="connsiteX80-10557" fmla="*/ 1440160 w 8087940"/>
                    <a:gd name="connsiteY80-10558" fmla="*/ 3780284 h 6565900"/>
                    <a:gd name="connsiteX81-10559" fmla="*/ 720080 w 8087940"/>
                    <a:gd name="connsiteY81-10560" fmla="*/ 4932412 h 6565900"/>
                    <a:gd name="connsiteX82-10561" fmla="*/ 936104 w 8087940"/>
                    <a:gd name="connsiteY82-10562" fmla="*/ 3492252 h 6565900"/>
                    <a:gd name="connsiteX0-10563" fmla="*/ 936104 w 8087940"/>
                    <a:gd name="connsiteY0-10564" fmla="*/ 3492252 h 6565900"/>
                    <a:gd name="connsiteX1-10565" fmla="*/ 0 w 8087940"/>
                    <a:gd name="connsiteY1-10566" fmla="*/ 4068316 h 6565900"/>
                    <a:gd name="connsiteX2-10567" fmla="*/ 252040 w 8087940"/>
                    <a:gd name="connsiteY2-10568" fmla="*/ 3594100 h 6565900"/>
                    <a:gd name="connsiteX3-10569" fmla="*/ 493340 w 8087940"/>
                    <a:gd name="connsiteY3-10570" fmla="*/ 2857500 h 6565900"/>
                    <a:gd name="connsiteX4-10571" fmla="*/ 899740 w 8087940"/>
                    <a:gd name="connsiteY4-10572" fmla="*/ 2260600 h 6565900"/>
                    <a:gd name="connsiteX5-10573" fmla="*/ 1356940 w 8087940"/>
                    <a:gd name="connsiteY5-10574" fmla="*/ 1955800 h 6565900"/>
                    <a:gd name="connsiteX6-10575" fmla="*/ 1369640 w 8087940"/>
                    <a:gd name="connsiteY6-10576" fmla="*/ 1562100 h 6565900"/>
                    <a:gd name="connsiteX7-10577" fmla="*/ 1636340 w 8087940"/>
                    <a:gd name="connsiteY7-10578" fmla="*/ 889000 h 6565900"/>
                    <a:gd name="connsiteX8-10579" fmla="*/ 1547440 w 8087940"/>
                    <a:gd name="connsiteY8-10580" fmla="*/ 1295400 h 6565900"/>
                    <a:gd name="connsiteX9-10581" fmla="*/ 1572840 w 8087940"/>
                    <a:gd name="connsiteY9-10582" fmla="*/ 1638300 h 6565900"/>
                    <a:gd name="connsiteX10-10583" fmla="*/ 1763340 w 8087940"/>
                    <a:gd name="connsiteY10-10584" fmla="*/ 1066800 h 6565900"/>
                    <a:gd name="connsiteX11-10585" fmla="*/ 2220540 w 8087940"/>
                    <a:gd name="connsiteY11-10586" fmla="*/ 520700 h 6565900"/>
                    <a:gd name="connsiteX12-10587" fmla="*/ 2017340 w 8087940"/>
                    <a:gd name="connsiteY12-10588" fmla="*/ 914400 h 6565900"/>
                    <a:gd name="connsiteX13-10589" fmla="*/ 1903040 w 8087940"/>
                    <a:gd name="connsiteY13-10590" fmla="*/ 1435100 h 6565900"/>
                    <a:gd name="connsiteX14-10591" fmla="*/ 2347540 w 8087940"/>
                    <a:gd name="connsiteY14-10592" fmla="*/ 711200 h 6565900"/>
                    <a:gd name="connsiteX15-10593" fmla="*/ 3173040 w 8087940"/>
                    <a:gd name="connsiteY15-10594" fmla="*/ 381000 h 6565900"/>
                    <a:gd name="connsiteX16-10595" fmla="*/ 4176340 w 8087940"/>
                    <a:gd name="connsiteY16-10596" fmla="*/ 228600 h 6565900"/>
                    <a:gd name="connsiteX17-10597" fmla="*/ 5166940 w 8087940"/>
                    <a:gd name="connsiteY17-10598" fmla="*/ 0 h 6565900"/>
                    <a:gd name="connsiteX18-10599" fmla="*/ 4595440 w 8087940"/>
                    <a:gd name="connsiteY18-10600" fmla="*/ 317500 h 6565900"/>
                    <a:gd name="connsiteX19-10601" fmla="*/ 3554040 w 8087940"/>
                    <a:gd name="connsiteY19-10602" fmla="*/ 838200 h 6565900"/>
                    <a:gd name="connsiteX20-10603" fmla="*/ 4366840 w 8087940"/>
                    <a:gd name="connsiteY20-10604" fmla="*/ 736600 h 6565900"/>
                    <a:gd name="connsiteX21-10605" fmla="*/ 5471740 w 8087940"/>
                    <a:gd name="connsiteY21-10606" fmla="*/ 901700 h 6565900"/>
                    <a:gd name="connsiteX22-10607" fmla="*/ 6386140 w 8087940"/>
                    <a:gd name="connsiteY22-10608" fmla="*/ 901700 h 6565900"/>
                    <a:gd name="connsiteX23-10609" fmla="*/ 6983040 w 8087940"/>
                    <a:gd name="connsiteY23-10610" fmla="*/ 736600 h 6565900"/>
                    <a:gd name="connsiteX24-10611" fmla="*/ 6157540 w 8087940"/>
                    <a:gd name="connsiteY24-10612" fmla="*/ 1066800 h 6565900"/>
                    <a:gd name="connsiteX25-10613" fmla="*/ 5154240 w 8087940"/>
                    <a:gd name="connsiteY25-10614" fmla="*/ 1130300 h 6565900"/>
                    <a:gd name="connsiteX26-10615" fmla="*/ 5954340 w 8087940"/>
                    <a:gd name="connsiteY26-10616" fmla="*/ 1358900 h 6565900"/>
                    <a:gd name="connsiteX27-10617" fmla="*/ 6563940 w 8087940"/>
                    <a:gd name="connsiteY27-10618" fmla="*/ 1689100 h 6565900"/>
                    <a:gd name="connsiteX28-10619" fmla="*/ 7224340 w 8087940"/>
                    <a:gd name="connsiteY28-10620" fmla="*/ 1943100 h 6565900"/>
                    <a:gd name="connsiteX29-10621" fmla="*/ 8087940 w 8087940"/>
                    <a:gd name="connsiteY29-10622" fmla="*/ 2044700 h 6565900"/>
                    <a:gd name="connsiteX30-10623" fmla="*/ 7351340 w 8087940"/>
                    <a:gd name="connsiteY30-10624" fmla="*/ 2159000 h 6565900"/>
                    <a:gd name="connsiteX31-10625" fmla="*/ 6767140 w 8087940"/>
                    <a:gd name="connsiteY31-10626" fmla="*/ 2120900 h 6565900"/>
                    <a:gd name="connsiteX32-10627" fmla="*/ 7160840 w 8087940"/>
                    <a:gd name="connsiteY32-10628" fmla="*/ 2425700 h 6565900"/>
                    <a:gd name="connsiteX33-10629" fmla="*/ 7783140 w 8087940"/>
                    <a:gd name="connsiteY33-10630" fmla="*/ 3200400 h 6565900"/>
                    <a:gd name="connsiteX34-10631" fmla="*/ 8075240 w 8087940"/>
                    <a:gd name="connsiteY34-10632" fmla="*/ 4127500 h 6565900"/>
                    <a:gd name="connsiteX35-10633" fmla="*/ 7897440 w 8087940"/>
                    <a:gd name="connsiteY35-10634" fmla="*/ 3746500 h 6565900"/>
                    <a:gd name="connsiteX36-10635" fmla="*/ 7376740 w 8087940"/>
                    <a:gd name="connsiteY36-10636" fmla="*/ 3213100 h 6565900"/>
                    <a:gd name="connsiteX37-10637" fmla="*/ 6970340 w 8087940"/>
                    <a:gd name="connsiteY37-10638" fmla="*/ 3022600 h 6565900"/>
                    <a:gd name="connsiteX38-10639" fmla="*/ 7275140 w 8087940"/>
                    <a:gd name="connsiteY38-10640" fmla="*/ 3594100 h 6565900"/>
                    <a:gd name="connsiteX39-10641" fmla="*/ 7465640 w 8087940"/>
                    <a:gd name="connsiteY39-10642" fmla="*/ 4216400 h 6565900"/>
                    <a:gd name="connsiteX40-10643" fmla="*/ 7376740 w 8087940"/>
                    <a:gd name="connsiteY40-10644" fmla="*/ 5321300 h 6565900"/>
                    <a:gd name="connsiteX41-10645" fmla="*/ 7224340 w 8087940"/>
                    <a:gd name="connsiteY41-10646" fmla="*/ 4521200 h 6565900"/>
                    <a:gd name="connsiteX42-10647" fmla="*/ 6830640 w 8087940"/>
                    <a:gd name="connsiteY42-10648" fmla="*/ 3784600 h 6565900"/>
                    <a:gd name="connsiteX43-10649" fmla="*/ 6754440 w 8087940"/>
                    <a:gd name="connsiteY43-10650" fmla="*/ 3962400 h 6565900"/>
                    <a:gd name="connsiteX44-10651" fmla="*/ 6741740 w 8087940"/>
                    <a:gd name="connsiteY44-10652" fmla="*/ 4648200 h 6565900"/>
                    <a:gd name="connsiteX45-10653" fmla="*/ 6856040 w 8087940"/>
                    <a:gd name="connsiteY45-10654" fmla="*/ 5219700 h 6565900"/>
                    <a:gd name="connsiteX46-10655" fmla="*/ 7275140 w 8087940"/>
                    <a:gd name="connsiteY46-10656" fmla="*/ 6096000 h 6565900"/>
                    <a:gd name="connsiteX47-10657" fmla="*/ 6932240 w 8087940"/>
                    <a:gd name="connsiteY47-10658" fmla="*/ 5816600 h 6565900"/>
                    <a:gd name="connsiteX48-10659" fmla="*/ 6690940 w 8087940"/>
                    <a:gd name="connsiteY48-10660" fmla="*/ 5524500 h 6565900"/>
                    <a:gd name="connsiteX49-10661" fmla="*/ 6640140 w 8087940"/>
                    <a:gd name="connsiteY49-10662" fmla="*/ 5981700 h 6565900"/>
                    <a:gd name="connsiteX50-10663" fmla="*/ 6449640 w 8087940"/>
                    <a:gd name="connsiteY50-10664" fmla="*/ 6565900 h 6565900"/>
                    <a:gd name="connsiteX51-10665" fmla="*/ 6487740 w 8087940"/>
                    <a:gd name="connsiteY51-10666" fmla="*/ 5981700 h 6565900"/>
                    <a:gd name="connsiteX52-10667" fmla="*/ 6436940 w 8087940"/>
                    <a:gd name="connsiteY52-10668" fmla="*/ 5676900 h 6565900"/>
                    <a:gd name="connsiteX53-10669" fmla="*/ 6233740 w 8087940"/>
                    <a:gd name="connsiteY53-10670" fmla="*/ 6146800 h 6565900"/>
                    <a:gd name="connsiteX54-10671" fmla="*/ 5725740 w 8087940"/>
                    <a:gd name="connsiteY54-10672" fmla="*/ 6540500 h 6565900"/>
                    <a:gd name="connsiteX55-10673" fmla="*/ 5928940 w 8087940"/>
                    <a:gd name="connsiteY55-10674" fmla="*/ 6223000 h 6565900"/>
                    <a:gd name="connsiteX56-10675" fmla="*/ 5979740 w 8087940"/>
                    <a:gd name="connsiteY56-10676" fmla="*/ 5867400 h 6565900"/>
                    <a:gd name="connsiteX57-10677" fmla="*/ 6094040 w 8087940"/>
                    <a:gd name="connsiteY57-10678" fmla="*/ 5486400 h 6565900"/>
                    <a:gd name="connsiteX58-10679" fmla="*/ 5916240 w 8087940"/>
                    <a:gd name="connsiteY58-10680" fmla="*/ 5727700 h 6565900"/>
                    <a:gd name="connsiteX59-10681" fmla="*/ 5713040 w 8087940"/>
                    <a:gd name="connsiteY59-10682" fmla="*/ 5842000 h 6565900"/>
                    <a:gd name="connsiteX60-10683" fmla="*/ 6017840 w 8087940"/>
                    <a:gd name="connsiteY60-10684" fmla="*/ 5461000 h 6565900"/>
                    <a:gd name="connsiteX61-10685" fmla="*/ 6144840 w 8087940"/>
                    <a:gd name="connsiteY61-10686" fmla="*/ 4381500 h 6565900"/>
                    <a:gd name="connsiteX62-10687" fmla="*/ 6055940 w 8087940"/>
                    <a:gd name="connsiteY62-10688" fmla="*/ 3949700 h 6565900"/>
                    <a:gd name="connsiteX63-10689" fmla="*/ 5865440 w 8087940"/>
                    <a:gd name="connsiteY63-10690" fmla="*/ 4318000 h 6565900"/>
                    <a:gd name="connsiteX64-10691" fmla="*/ 5751140 w 8087940"/>
                    <a:gd name="connsiteY64-10692" fmla="*/ 4419600 h 6565900"/>
                    <a:gd name="connsiteX65-10693" fmla="*/ 5801940 w 8087940"/>
                    <a:gd name="connsiteY65-10694" fmla="*/ 3759200 h 6565900"/>
                    <a:gd name="connsiteX66-10695" fmla="*/ 5789240 w 8087940"/>
                    <a:gd name="connsiteY66-10696" fmla="*/ 3327400 h 6565900"/>
                    <a:gd name="connsiteX67-10697" fmla="*/ 5433640 w 8087940"/>
                    <a:gd name="connsiteY67-10698" fmla="*/ 3200400 h 6565900"/>
                    <a:gd name="connsiteX68-10699" fmla="*/ 5039940 w 8087940"/>
                    <a:gd name="connsiteY68-10700" fmla="*/ 3213100 h 6565900"/>
                    <a:gd name="connsiteX69-10701" fmla="*/ 4976440 w 8087940"/>
                    <a:gd name="connsiteY69-10702" fmla="*/ 3860800 h 6565900"/>
                    <a:gd name="connsiteX70-10703" fmla="*/ 5116140 w 8087940"/>
                    <a:gd name="connsiteY70-10704" fmla="*/ 4546600 h 6565900"/>
                    <a:gd name="connsiteX71-10705" fmla="*/ 4785940 w 8087940"/>
                    <a:gd name="connsiteY71-10706" fmla="*/ 3987800 h 6565900"/>
                    <a:gd name="connsiteX72-10707" fmla="*/ 4697040 w 8087940"/>
                    <a:gd name="connsiteY72-10708" fmla="*/ 3670300 h 6565900"/>
                    <a:gd name="connsiteX73-10709" fmla="*/ 4138240 w 8087940"/>
                    <a:gd name="connsiteY73-10710" fmla="*/ 4533900 h 6565900"/>
                    <a:gd name="connsiteX74-10711" fmla="*/ 3642940 w 8087940"/>
                    <a:gd name="connsiteY74-10712" fmla="*/ 5105400 h 6565900"/>
                    <a:gd name="connsiteX75-10713" fmla="*/ 4392488 w 8087940"/>
                    <a:gd name="connsiteY75-10714" fmla="*/ 3060204 h 6565900"/>
                    <a:gd name="connsiteX76-10715" fmla="*/ 2952328 w 8087940"/>
                    <a:gd name="connsiteY76-10716" fmla="*/ 3492252 h 6565900"/>
                    <a:gd name="connsiteX77-10717" fmla="*/ 1152128 w 8087940"/>
                    <a:gd name="connsiteY77-10718" fmla="*/ 4716388 h 6565900"/>
                    <a:gd name="connsiteX78-10719" fmla="*/ 1584176 w 8087940"/>
                    <a:gd name="connsiteY78-10720" fmla="*/ 4068316 h 6565900"/>
                    <a:gd name="connsiteX79-10721" fmla="*/ 1296144 w 8087940"/>
                    <a:gd name="connsiteY79-10722" fmla="*/ 4284340 h 6565900"/>
                    <a:gd name="connsiteX80-10723" fmla="*/ 1440160 w 8087940"/>
                    <a:gd name="connsiteY80-10724" fmla="*/ 3780284 h 6565900"/>
                    <a:gd name="connsiteX81-10725" fmla="*/ 720080 w 8087940"/>
                    <a:gd name="connsiteY81-10726" fmla="*/ 4932412 h 6565900"/>
                    <a:gd name="connsiteX82-10727" fmla="*/ 936104 w 8087940"/>
                    <a:gd name="connsiteY82-10728" fmla="*/ 3492252 h 6565900"/>
                    <a:gd name="connsiteX0-10729" fmla="*/ 936104 w 8087940"/>
                    <a:gd name="connsiteY0-10730" fmla="*/ 3492252 h 6565900"/>
                    <a:gd name="connsiteX1-10731" fmla="*/ 0 w 8087940"/>
                    <a:gd name="connsiteY1-10732" fmla="*/ 4068316 h 6565900"/>
                    <a:gd name="connsiteX2-10733" fmla="*/ 252040 w 8087940"/>
                    <a:gd name="connsiteY2-10734" fmla="*/ 3594100 h 6565900"/>
                    <a:gd name="connsiteX3-10735" fmla="*/ 493340 w 8087940"/>
                    <a:gd name="connsiteY3-10736" fmla="*/ 2857500 h 6565900"/>
                    <a:gd name="connsiteX4-10737" fmla="*/ 899740 w 8087940"/>
                    <a:gd name="connsiteY4-10738" fmla="*/ 2260600 h 6565900"/>
                    <a:gd name="connsiteX5-10739" fmla="*/ 1356940 w 8087940"/>
                    <a:gd name="connsiteY5-10740" fmla="*/ 1955800 h 6565900"/>
                    <a:gd name="connsiteX6-10741" fmla="*/ 1369640 w 8087940"/>
                    <a:gd name="connsiteY6-10742" fmla="*/ 1562100 h 6565900"/>
                    <a:gd name="connsiteX7-10743" fmla="*/ 1636340 w 8087940"/>
                    <a:gd name="connsiteY7-10744" fmla="*/ 889000 h 6565900"/>
                    <a:gd name="connsiteX8-10745" fmla="*/ 1547440 w 8087940"/>
                    <a:gd name="connsiteY8-10746" fmla="*/ 1295400 h 6565900"/>
                    <a:gd name="connsiteX9-10747" fmla="*/ 1572840 w 8087940"/>
                    <a:gd name="connsiteY9-10748" fmla="*/ 1638300 h 6565900"/>
                    <a:gd name="connsiteX10-10749" fmla="*/ 1763340 w 8087940"/>
                    <a:gd name="connsiteY10-10750" fmla="*/ 1066800 h 6565900"/>
                    <a:gd name="connsiteX11-10751" fmla="*/ 2220540 w 8087940"/>
                    <a:gd name="connsiteY11-10752" fmla="*/ 520700 h 6565900"/>
                    <a:gd name="connsiteX12-10753" fmla="*/ 2017340 w 8087940"/>
                    <a:gd name="connsiteY12-10754" fmla="*/ 914400 h 6565900"/>
                    <a:gd name="connsiteX13-10755" fmla="*/ 1903040 w 8087940"/>
                    <a:gd name="connsiteY13-10756" fmla="*/ 1435100 h 6565900"/>
                    <a:gd name="connsiteX14-10757" fmla="*/ 2347540 w 8087940"/>
                    <a:gd name="connsiteY14-10758" fmla="*/ 711200 h 6565900"/>
                    <a:gd name="connsiteX15-10759" fmla="*/ 3173040 w 8087940"/>
                    <a:gd name="connsiteY15-10760" fmla="*/ 381000 h 6565900"/>
                    <a:gd name="connsiteX16-10761" fmla="*/ 4176340 w 8087940"/>
                    <a:gd name="connsiteY16-10762" fmla="*/ 228600 h 6565900"/>
                    <a:gd name="connsiteX17-10763" fmla="*/ 5166940 w 8087940"/>
                    <a:gd name="connsiteY17-10764" fmla="*/ 0 h 6565900"/>
                    <a:gd name="connsiteX18-10765" fmla="*/ 4595440 w 8087940"/>
                    <a:gd name="connsiteY18-10766" fmla="*/ 317500 h 6565900"/>
                    <a:gd name="connsiteX19-10767" fmla="*/ 3554040 w 8087940"/>
                    <a:gd name="connsiteY19-10768" fmla="*/ 838200 h 6565900"/>
                    <a:gd name="connsiteX20-10769" fmla="*/ 4366840 w 8087940"/>
                    <a:gd name="connsiteY20-10770" fmla="*/ 736600 h 6565900"/>
                    <a:gd name="connsiteX21-10771" fmla="*/ 5471740 w 8087940"/>
                    <a:gd name="connsiteY21-10772" fmla="*/ 901700 h 6565900"/>
                    <a:gd name="connsiteX22-10773" fmla="*/ 6386140 w 8087940"/>
                    <a:gd name="connsiteY22-10774" fmla="*/ 901700 h 6565900"/>
                    <a:gd name="connsiteX23-10775" fmla="*/ 6983040 w 8087940"/>
                    <a:gd name="connsiteY23-10776" fmla="*/ 736600 h 6565900"/>
                    <a:gd name="connsiteX24-10777" fmla="*/ 6157540 w 8087940"/>
                    <a:gd name="connsiteY24-10778" fmla="*/ 1066800 h 6565900"/>
                    <a:gd name="connsiteX25-10779" fmla="*/ 5154240 w 8087940"/>
                    <a:gd name="connsiteY25-10780" fmla="*/ 1130300 h 6565900"/>
                    <a:gd name="connsiteX26-10781" fmla="*/ 5954340 w 8087940"/>
                    <a:gd name="connsiteY26-10782" fmla="*/ 1358900 h 6565900"/>
                    <a:gd name="connsiteX27-10783" fmla="*/ 6563940 w 8087940"/>
                    <a:gd name="connsiteY27-10784" fmla="*/ 1689100 h 6565900"/>
                    <a:gd name="connsiteX28-10785" fmla="*/ 7224340 w 8087940"/>
                    <a:gd name="connsiteY28-10786" fmla="*/ 1943100 h 6565900"/>
                    <a:gd name="connsiteX29-10787" fmla="*/ 8087940 w 8087940"/>
                    <a:gd name="connsiteY29-10788" fmla="*/ 2044700 h 6565900"/>
                    <a:gd name="connsiteX30-10789" fmla="*/ 7351340 w 8087940"/>
                    <a:gd name="connsiteY30-10790" fmla="*/ 2159000 h 6565900"/>
                    <a:gd name="connsiteX31-10791" fmla="*/ 6767140 w 8087940"/>
                    <a:gd name="connsiteY31-10792" fmla="*/ 2120900 h 6565900"/>
                    <a:gd name="connsiteX32-10793" fmla="*/ 7160840 w 8087940"/>
                    <a:gd name="connsiteY32-10794" fmla="*/ 2425700 h 6565900"/>
                    <a:gd name="connsiteX33-10795" fmla="*/ 7783140 w 8087940"/>
                    <a:gd name="connsiteY33-10796" fmla="*/ 3200400 h 6565900"/>
                    <a:gd name="connsiteX34-10797" fmla="*/ 8075240 w 8087940"/>
                    <a:gd name="connsiteY34-10798" fmla="*/ 4127500 h 6565900"/>
                    <a:gd name="connsiteX35-10799" fmla="*/ 7897440 w 8087940"/>
                    <a:gd name="connsiteY35-10800" fmla="*/ 3746500 h 6565900"/>
                    <a:gd name="connsiteX36-10801" fmla="*/ 7376740 w 8087940"/>
                    <a:gd name="connsiteY36-10802" fmla="*/ 3213100 h 6565900"/>
                    <a:gd name="connsiteX37-10803" fmla="*/ 6970340 w 8087940"/>
                    <a:gd name="connsiteY37-10804" fmla="*/ 3022600 h 6565900"/>
                    <a:gd name="connsiteX38-10805" fmla="*/ 7275140 w 8087940"/>
                    <a:gd name="connsiteY38-10806" fmla="*/ 3594100 h 6565900"/>
                    <a:gd name="connsiteX39-10807" fmla="*/ 7465640 w 8087940"/>
                    <a:gd name="connsiteY39-10808" fmla="*/ 4216400 h 6565900"/>
                    <a:gd name="connsiteX40-10809" fmla="*/ 7376740 w 8087940"/>
                    <a:gd name="connsiteY40-10810" fmla="*/ 5321300 h 6565900"/>
                    <a:gd name="connsiteX41-10811" fmla="*/ 7224340 w 8087940"/>
                    <a:gd name="connsiteY41-10812" fmla="*/ 4521200 h 6565900"/>
                    <a:gd name="connsiteX42-10813" fmla="*/ 6830640 w 8087940"/>
                    <a:gd name="connsiteY42-10814" fmla="*/ 3784600 h 6565900"/>
                    <a:gd name="connsiteX43-10815" fmla="*/ 6754440 w 8087940"/>
                    <a:gd name="connsiteY43-10816" fmla="*/ 3962400 h 6565900"/>
                    <a:gd name="connsiteX44-10817" fmla="*/ 6741740 w 8087940"/>
                    <a:gd name="connsiteY44-10818" fmla="*/ 4648200 h 6565900"/>
                    <a:gd name="connsiteX45-10819" fmla="*/ 6856040 w 8087940"/>
                    <a:gd name="connsiteY45-10820" fmla="*/ 5219700 h 6565900"/>
                    <a:gd name="connsiteX46-10821" fmla="*/ 7275140 w 8087940"/>
                    <a:gd name="connsiteY46-10822" fmla="*/ 6096000 h 6565900"/>
                    <a:gd name="connsiteX47-10823" fmla="*/ 6932240 w 8087940"/>
                    <a:gd name="connsiteY47-10824" fmla="*/ 5816600 h 6565900"/>
                    <a:gd name="connsiteX48-10825" fmla="*/ 6690940 w 8087940"/>
                    <a:gd name="connsiteY48-10826" fmla="*/ 5524500 h 6565900"/>
                    <a:gd name="connsiteX49-10827" fmla="*/ 6640140 w 8087940"/>
                    <a:gd name="connsiteY49-10828" fmla="*/ 5981700 h 6565900"/>
                    <a:gd name="connsiteX50-10829" fmla="*/ 6449640 w 8087940"/>
                    <a:gd name="connsiteY50-10830" fmla="*/ 6565900 h 6565900"/>
                    <a:gd name="connsiteX51-10831" fmla="*/ 6487740 w 8087940"/>
                    <a:gd name="connsiteY51-10832" fmla="*/ 5981700 h 6565900"/>
                    <a:gd name="connsiteX52-10833" fmla="*/ 6436940 w 8087940"/>
                    <a:gd name="connsiteY52-10834" fmla="*/ 5676900 h 6565900"/>
                    <a:gd name="connsiteX53-10835" fmla="*/ 6233740 w 8087940"/>
                    <a:gd name="connsiteY53-10836" fmla="*/ 6146800 h 6565900"/>
                    <a:gd name="connsiteX54-10837" fmla="*/ 5725740 w 8087940"/>
                    <a:gd name="connsiteY54-10838" fmla="*/ 6540500 h 6565900"/>
                    <a:gd name="connsiteX55-10839" fmla="*/ 5928940 w 8087940"/>
                    <a:gd name="connsiteY55-10840" fmla="*/ 6223000 h 6565900"/>
                    <a:gd name="connsiteX56-10841" fmla="*/ 5979740 w 8087940"/>
                    <a:gd name="connsiteY56-10842" fmla="*/ 5867400 h 6565900"/>
                    <a:gd name="connsiteX57-10843" fmla="*/ 6094040 w 8087940"/>
                    <a:gd name="connsiteY57-10844" fmla="*/ 5486400 h 6565900"/>
                    <a:gd name="connsiteX58-10845" fmla="*/ 5916240 w 8087940"/>
                    <a:gd name="connsiteY58-10846" fmla="*/ 5727700 h 6565900"/>
                    <a:gd name="connsiteX59-10847" fmla="*/ 5713040 w 8087940"/>
                    <a:gd name="connsiteY59-10848" fmla="*/ 5842000 h 6565900"/>
                    <a:gd name="connsiteX60-10849" fmla="*/ 6017840 w 8087940"/>
                    <a:gd name="connsiteY60-10850" fmla="*/ 5461000 h 6565900"/>
                    <a:gd name="connsiteX61-10851" fmla="*/ 6144840 w 8087940"/>
                    <a:gd name="connsiteY61-10852" fmla="*/ 4381500 h 6565900"/>
                    <a:gd name="connsiteX62-10853" fmla="*/ 6055940 w 8087940"/>
                    <a:gd name="connsiteY62-10854" fmla="*/ 3949700 h 6565900"/>
                    <a:gd name="connsiteX63-10855" fmla="*/ 5865440 w 8087940"/>
                    <a:gd name="connsiteY63-10856" fmla="*/ 4318000 h 6565900"/>
                    <a:gd name="connsiteX64-10857" fmla="*/ 5751140 w 8087940"/>
                    <a:gd name="connsiteY64-10858" fmla="*/ 4419600 h 6565900"/>
                    <a:gd name="connsiteX65-10859" fmla="*/ 5801940 w 8087940"/>
                    <a:gd name="connsiteY65-10860" fmla="*/ 3759200 h 6565900"/>
                    <a:gd name="connsiteX66-10861" fmla="*/ 5789240 w 8087940"/>
                    <a:gd name="connsiteY66-10862" fmla="*/ 3327400 h 6565900"/>
                    <a:gd name="connsiteX67-10863" fmla="*/ 5433640 w 8087940"/>
                    <a:gd name="connsiteY67-10864" fmla="*/ 3200400 h 6565900"/>
                    <a:gd name="connsiteX68-10865" fmla="*/ 5039940 w 8087940"/>
                    <a:gd name="connsiteY68-10866" fmla="*/ 3213100 h 6565900"/>
                    <a:gd name="connsiteX69-10867" fmla="*/ 4976440 w 8087940"/>
                    <a:gd name="connsiteY69-10868" fmla="*/ 3860800 h 6565900"/>
                    <a:gd name="connsiteX70-10869" fmla="*/ 5116140 w 8087940"/>
                    <a:gd name="connsiteY70-10870" fmla="*/ 4546600 h 6565900"/>
                    <a:gd name="connsiteX71-10871" fmla="*/ 4785940 w 8087940"/>
                    <a:gd name="connsiteY71-10872" fmla="*/ 3987800 h 6565900"/>
                    <a:gd name="connsiteX72-10873" fmla="*/ 4697040 w 8087940"/>
                    <a:gd name="connsiteY72-10874" fmla="*/ 3670300 h 6565900"/>
                    <a:gd name="connsiteX73-10875" fmla="*/ 4138240 w 8087940"/>
                    <a:gd name="connsiteY73-10876" fmla="*/ 4533900 h 6565900"/>
                    <a:gd name="connsiteX74-10877" fmla="*/ 3642940 w 8087940"/>
                    <a:gd name="connsiteY74-10878" fmla="*/ 5105400 h 6565900"/>
                    <a:gd name="connsiteX75-10879" fmla="*/ 4392488 w 8087940"/>
                    <a:gd name="connsiteY75-10880" fmla="*/ 3060204 h 6565900"/>
                    <a:gd name="connsiteX76-10881" fmla="*/ 2952328 w 8087940"/>
                    <a:gd name="connsiteY76-10882" fmla="*/ 3492252 h 6565900"/>
                    <a:gd name="connsiteX77-10883" fmla="*/ 1152128 w 8087940"/>
                    <a:gd name="connsiteY77-10884" fmla="*/ 4716388 h 6565900"/>
                    <a:gd name="connsiteX78-10885" fmla="*/ 1584176 w 8087940"/>
                    <a:gd name="connsiteY78-10886" fmla="*/ 4068316 h 6565900"/>
                    <a:gd name="connsiteX79-10887" fmla="*/ 1296144 w 8087940"/>
                    <a:gd name="connsiteY79-10888" fmla="*/ 4284340 h 6565900"/>
                    <a:gd name="connsiteX80-10889" fmla="*/ 1440160 w 8087940"/>
                    <a:gd name="connsiteY80-10890" fmla="*/ 3780284 h 6565900"/>
                    <a:gd name="connsiteX81-10891" fmla="*/ 720080 w 8087940"/>
                    <a:gd name="connsiteY81-10892" fmla="*/ 4932412 h 6565900"/>
                    <a:gd name="connsiteX82-10893" fmla="*/ 936104 w 8087940"/>
                    <a:gd name="connsiteY82-10894" fmla="*/ 3492252 h 6565900"/>
                    <a:gd name="connsiteX0-10895" fmla="*/ 936104 w 8087940"/>
                    <a:gd name="connsiteY0-10896" fmla="*/ 3492252 h 6565900"/>
                    <a:gd name="connsiteX1-10897" fmla="*/ 0 w 8087940"/>
                    <a:gd name="connsiteY1-10898" fmla="*/ 4068316 h 6565900"/>
                    <a:gd name="connsiteX2-10899" fmla="*/ 252040 w 8087940"/>
                    <a:gd name="connsiteY2-10900" fmla="*/ 3594100 h 6565900"/>
                    <a:gd name="connsiteX3-10901" fmla="*/ 493340 w 8087940"/>
                    <a:gd name="connsiteY3-10902" fmla="*/ 2857500 h 6565900"/>
                    <a:gd name="connsiteX4-10903" fmla="*/ 899740 w 8087940"/>
                    <a:gd name="connsiteY4-10904" fmla="*/ 2260600 h 6565900"/>
                    <a:gd name="connsiteX5-10905" fmla="*/ 1356940 w 8087940"/>
                    <a:gd name="connsiteY5-10906" fmla="*/ 1955800 h 6565900"/>
                    <a:gd name="connsiteX6-10907" fmla="*/ 1369640 w 8087940"/>
                    <a:gd name="connsiteY6-10908" fmla="*/ 1562100 h 6565900"/>
                    <a:gd name="connsiteX7-10909" fmla="*/ 1636340 w 8087940"/>
                    <a:gd name="connsiteY7-10910" fmla="*/ 889000 h 6565900"/>
                    <a:gd name="connsiteX8-10911" fmla="*/ 1547440 w 8087940"/>
                    <a:gd name="connsiteY8-10912" fmla="*/ 1295400 h 6565900"/>
                    <a:gd name="connsiteX9-10913" fmla="*/ 1572840 w 8087940"/>
                    <a:gd name="connsiteY9-10914" fmla="*/ 1638300 h 6565900"/>
                    <a:gd name="connsiteX10-10915" fmla="*/ 1763340 w 8087940"/>
                    <a:gd name="connsiteY10-10916" fmla="*/ 1066800 h 6565900"/>
                    <a:gd name="connsiteX11-10917" fmla="*/ 2220540 w 8087940"/>
                    <a:gd name="connsiteY11-10918" fmla="*/ 520700 h 6565900"/>
                    <a:gd name="connsiteX12-10919" fmla="*/ 2017340 w 8087940"/>
                    <a:gd name="connsiteY12-10920" fmla="*/ 914400 h 6565900"/>
                    <a:gd name="connsiteX13-10921" fmla="*/ 1903040 w 8087940"/>
                    <a:gd name="connsiteY13-10922" fmla="*/ 1435100 h 6565900"/>
                    <a:gd name="connsiteX14-10923" fmla="*/ 2347540 w 8087940"/>
                    <a:gd name="connsiteY14-10924" fmla="*/ 711200 h 6565900"/>
                    <a:gd name="connsiteX15-10925" fmla="*/ 3173040 w 8087940"/>
                    <a:gd name="connsiteY15-10926" fmla="*/ 381000 h 6565900"/>
                    <a:gd name="connsiteX16-10927" fmla="*/ 4176340 w 8087940"/>
                    <a:gd name="connsiteY16-10928" fmla="*/ 228600 h 6565900"/>
                    <a:gd name="connsiteX17-10929" fmla="*/ 5166940 w 8087940"/>
                    <a:gd name="connsiteY17-10930" fmla="*/ 0 h 6565900"/>
                    <a:gd name="connsiteX18-10931" fmla="*/ 4595440 w 8087940"/>
                    <a:gd name="connsiteY18-10932" fmla="*/ 317500 h 6565900"/>
                    <a:gd name="connsiteX19-10933" fmla="*/ 3554040 w 8087940"/>
                    <a:gd name="connsiteY19-10934" fmla="*/ 838200 h 6565900"/>
                    <a:gd name="connsiteX20-10935" fmla="*/ 4366840 w 8087940"/>
                    <a:gd name="connsiteY20-10936" fmla="*/ 736600 h 6565900"/>
                    <a:gd name="connsiteX21-10937" fmla="*/ 5471740 w 8087940"/>
                    <a:gd name="connsiteY21-10938" fmla="*/ 901700 h 6565900"/>
                    <a:gd name="connsiteX22-10939" fmla="*/ 6386140 w 8087940"/>
                    <a:gd name="connsiteY22-10940" fmla="*/ 901700 h 6565900"/>
                    <a:gd name="connsiteX23-10941" fmla="*/ 6983040 w 8087940"/>
                    <a:gd name="connsiteY23-10942" fmla="*/ 736600 h 6565900"/>
                    <a:gd name="connsiteX24-10943" fmla="*/ 6157540 w 8087940"/>
                    <a:gd name="connsiteY24-10944" fmla="*/ 1066800 h 6565900"/>
                    <a:gd name="connsiteX25-10945" fmla="*/ 5154240 w 8087940"/>
                    <a:gd name="connsiteY25-10946" fmla="*/ 1130300 h 6565900"/>
                    <a:gd name="connsiteX26-10947" fmla="*/ 5954340 w 8087940"/>
                    <a:gd name="connsiteY26-10948" fmla="*/ 1358900 h 6565900"/>
                    <a:gd name="connsiteX27-10949" fmla="*/ 6563940 w 8087940"/>
                    <a:gd name="connsiteY27-10950" fmla="*/ 1689100 h 6565900"/>
                    <a:gd name="connsiteX28-10951" fmla="*/ 7224340 w 8087940"/>
                    <a:gd name="connsiteY28-10952" fmla="*/ 1943100 h 6565900"/>
                    <a:gd name="connsiteX29-10953" fmla="*/ 8087940 w 8087940"/>
                    <a:gd name="connsiteY29-10954" fmla="*/ 2044700 h 6565900"/>
                    <a:gd name="connsiteX30-10955" fmla="*/ 7351340 w 8087940"/>
                    <a:gd name="connsiteY30-10956" fmla="*/ 2159000 h 6565900"/>
                    <a:gd name="connsiteX31-10957" fmla="*/ 6767140 w 8087940"/>
                    <a:gd name="connsiteY31-10958" fmla="*/ 2120900 h 6565900"/>
                    <a:gd name="connsiteX32-10959" fmla="*/ 7160840 w 8087940"/>
                    <a:gd name="connsiteY32-10960" fmla="*/ 2425700 h 6565900"/>
                    <a:gd name="connsiteX33-10961" fmla="*/ 7783140 w 8087940"/>
                    <a:gd name="connsiteY33-10962" fmla="*/ 3200400 h 6565900"/>
                    <a:gd name="connsiteX34-10963" fmla="*/ 8075240 w 8087940"/>
                    <a:gd name="connsiteY34-10964" fmla="*/ 4127500 h 6565900"/>
                    <a:gd name="connsiteX35-10965" fmla="*/ 7897440 w 8087940"/>
                    <a:gd name="connsiteY35-10966" fmla="*/ 3746500 h 6565900"/>
                    <a:gd name="connsiteX36-10967" fmla="*/ 7376740 w 8087940"/>
                    <a:gd name="connsiteY36-10968" fmla="*/ 3213100 h 6565900"/>
                    <a:gd name="connsiteX37-10969" fmla="*/ 6970340 w 8087940"/>
                    <a:gd name="connsiteY37-10970" fmla="*/ 3022600 h 6565900"/>
                    <a:gd name="connsiteX38-10971" fmla="*/ 7275140 w 8087940"/>
                    <a:gd name="connsiteY38-10972" fmla="*/ 3594100 h 6565900"/>
                    <a:gd name="connsiteX39-10973" fmla="*/ 7465640 w 8087940"/>
                    <a:gd name="connsiteY39-10974" fmla="*/ 4216400 h 6565900"/>
                    <a:gd name="connsiteX40-10975" fmla="*/ 7376740 w 8087940"/>
                    <a:gd name="connsiteY40-10976" fmla="*/ 5321300 h 6565900"/>
                    <a:gd name="connsiteX41-10977" fmla="*/ 7224340 w 8087940"/>
                    <a:gd name="connsiteY41-10978" fmla="*/ 4521200 h 6565900"/>
                    <a:gd name="connsiteX42-10979" fmla="*/ 6830640 w 8087940"/>
                    <a:gd name="connsiteY42-10980" fmla="*/ 3784600 h 6565900"/>
                    <a:gd name="connsiteX43-10981" fmla="*/ 6754440 w 8087940"/>
                    <a:gd name="connsiteY43-10982" fmla="*/ 3962400 h 6565900"/>
                    <a:gd name="connsiteX44-10983" fmla="*/ 6741740 w 8087940"/>
                    <a:gd name="connsiteY44-10984" fmla="*/ 4648200 h 6565900"/>
                    <a:gd name="connsiteX45-10985" fmla="*/ 6856040 w 8087940"/>
                    <a:gd name="connsiteY45-10986" fmla="*/ 5219700 h 6565900"/>
                    <a:gd name="connsiteX46-10987" fmla="*/ 7275140 w 8087940"/>
                    <a:gd name="connsiteY46-10988" fmla="*/ 6096000 h 6565900"/>
                    <a:gd name="connsiteX47-10989" fmla="*/ 6932240 w 8087940"/>
                    <a:gd name="connsiteY47-10990" fmla="*/ 5816600 h 6565900"/>
                    <a:gd name="connsiteX48-10991" fmla="*/ 6690940 w 8087940"/>
                    <a:gd name="connsiteY48-10992" fmla="*/ 5524500 h 6565900"/>
                    <a:gd name="connsiteX49-10993" fmla="*/ 6640140 w 8087940"/>
                    <a:gd name="connsiteY49-10994" fmla="*/ 5981700 h 6565900"/>
                    <a:gd name="connsiteX50-10995" fmla="*/ 6449640 w 8087940"/>
                    <a:gd name="connsiteY50-10996" fmla="*/ 6565900 h 6565900"/>
                    <a:gd name="connsiteX51-10997" fmla="*/ 6487740 w 8087940"/>
                    <a:gd name="connsiteY51-10998" fmla="*/ 5981700 h 6565900"/>
                    <a:gd name="connsiteX52-10999" fmla="*/ 6436940 w 8087940"/>
                    <a:gd name="connsiteY52-11000" fmla="*/ 5676900 h 6565900"/>
                    <a:gd name="connsiteX53-11001" fmla="*/ 6233740 w 8087940"/>
                    <a:gd name="connsiteY53-11002" fmla="*/ 6146800 h 6565900"/>
                    <a:gd name="connsiteX54-11003" fmla="*/ 5725740 w 8087940"/>
                    <a:gd name="connsiteY54-11004" fmla="*/ 6540500 h 6565900"/>
                    <a:gd name="connsiteX55-11005" fmla="*/ 5928940 w 8087940"/>
                    <a:gd name="connsiteY55-11006" fmla="*/ 6223000 h 6565900"/>
                    <a:gd name="connsiteX56-11007" fmla="*/ 5979740 w 8087940"/>
                    <a:gd name="connsiteY56-11008" fmla="*/ 5867400 h 6565900"/>
                    <a:gd name="connsiteX57-11009" fmla="*/ 6094040 w 8087940"/>
                    <a:gd name="connsiteY57-11010" fmla="*/ 5486400 h 6565900"/>
                    <a:gd name="connsiteX58-11011" fmla="*/ 5916240 w 8087940"/>
                    <a:gd name="connsiteY58-11012" fmla="*/ 5727700 h 6565900"/>
                    <a:gd name="connsiteX59-11013" fmla="*/ 5713040 w 8087940"/>
                    <a:gd name="connsiteY59-11014" fmla="*/ 5842000 h 6565900"/>
                    <a:gd name="connsiteX60-11015" fmla="*/ 6017840 w 8087940"/>
                    <a:gd name="connsiteY60-11016" fmla="*/ 5461000 h 6565900"/>
                    <a:gd name="connsiteX61-11017" fmla="*/ 6144840 w 8087940"/>
                    <a:gd name="connsiteY61-11018" fmla="*/ 4381500 h 6565900"/>
                    <a:gd name="connsiteX62-11019" fmla="*/ 6055940 w 8087940"/>
                    <a:gd name="connsiteY62-11020" fmla="*/ 3949700 h 6565900"/>
                    <a:gd name="connsiteX63-11021" fmla="*/ 5865440 w 8087940"/>
                    <a:gd name="connsiteY63-11022" fmla="*/ 4318000 h 6565900"/>
                    <a:gd name="connsiteX64-11023" fmla="*/ 5751140 w 8087940"/>
                    <a:gd name="connsiteY64-11024" fmla="*/ 4419600 h 6565900"/>
                    <a:gd name="connsiteX65-11025" fmla="*/ 5801940 w 8087940"/>
                    <a:gd name="connsiteY65-11026" fmla="*/ 3759200 h 6565900"/>
                    <a:gd name="connsiteX66-11027" fmla="*/ 5789240 w 8087940"/>
                    <a:gd name="connsiteY66-11028" fmla="*/ 3327400 h 6565900"/>
                    <a:gd name="connsiteX67-11029" fmla="*/ 5433640 w 8087940"/>
                    <a:gd name="connsiteY67-11030" fmla="*/ 3200400 h 6565900"/>
                    <a:gd name="connsiteX68-11031" fmla="*/ 5039940 w 8087940"/>
                    <a:gd name="connsiteY68-11032" fmla="*/ 3213100 h 6565900"/>
                    <a:gd name="connsiteX69-11033" fmla="*/ 4976440 w 8087940"/>
                    <a:gd name="connsiteY69-11034" fmla="*/ 3860800 h 6565900"/>
                    <a:gd name="connsiteX70-11035" fmla="*/ 5116140 w 8087940"/>
                    <a:gd name="connsiteY70-11036" fmla="*/ 4546600 h 6565900"/>
                    <a:gd name="connsiteX71-11037" fmla="*/ 4785940 w 8087940"/>
                    <a:gd name="connsiteY71-11038" fmla="*/ 3987800 h 6565900"/>
                    <a:gd name="connsiteX72-11039" fmla="*/ 4697040 w 8087940"/>
                    <a:gd name="connsiteY72-11040" fmla="*/ 3670300 h 6565900"/>
                    <a:gd name="connsiteX73-11041" fmla="*/ 4138240 w 8087940"/>
                    <a:gd name="connsiteY73-11042" fmla="*/ 4533900 h 6565900"/>
                    <a:gd name="connsiteX74-11043" fmla="*/ 3642940 w 8087940"/>
                    <a:gd name="connsiteY74-11044" fmla="*/ 5105400 h 6565900"/>
                    <a:gd name="connsiteX75-11045" fmla="*/ 4392488 w 8087940"/>
                    <a:gd name="connsiteY75-11046" fmla="*/ 3060204 h 6565900"/>
                    <a:gd name="connsiteX76-11047" fmla="*/ 2952328 w 8087940"/>
                    <a:gd name="connsiteY76-11048" fmla="*/ 3492252 h 6565900"/>
                    <a:gd name="connsiteX77-11049" fmla="*/ 1152128 w 8087940"/>
                    <a:gd name="connsiteY77-11050" fmla="*/ 4716388 h 6565900"/>
                    <a:gd name="connsiteX78-11051" fmla="*/ 1584176 w 8087940"/>
                    <a:gd name="connsiteY78-11052" fmla="*/ 4068316 h 6565900"/>
                    <a:gd name="connsiteX79-11053" fmla="*/ 1296144 w 8087940"/>
                    <a:gd name="connsiteY79-11054" fmla="*/ 4284340 h 6565900"/>
                    <a:gd name="connsiteX80-11055" fmla="*/ 1440160 w 8087940"/>
                    <a:gd name="connsiteY80-11056" fmla="*/ 3780284 h 6565900"/>
                    <a:gd name="connsiteX81-11057" fmla="*/ 720080 w 8087940"/>
                    <a:gd name="connsiteY81-11058" fmla="*/ 4932412 h 6565900"/>
                    <a:gd name="connsiteX82-11059" fmla="*/ 936104 w 8087940"/>
                    <a:gd name="connsiteY82-11060" fmla="*/ 3492252 h 6565900"/>
                    <a:gd name="connsiteX0-11061" fmla="*/ 936104 w 8087940"/>
                    <a:gd name="connsiteY0-11062" fmla="*/ 3492252 h 6565900"/>
                    <a:gd name="connsiteX1-11063" fmla="*/ 0 w 8087940"/>
                    <a:gd name="connsiteY1-11064" fmla="*/ 4068316 h 6565900"/>
                    <a:gd name="connsiteX2-11065" fmla="*/ 252040 w 8087940"/>
                    <a:gd name="connsiteY2-11066" fmla="*/ 3594100 h 6565900"/>
                    <a:gd name="connsiteX3-11067" fmla="*/ 493340 w 8087940"/>
                    <a:gd name="connsiteY3-11068" fmla="*/ 2857500 h 6565900"/>
                    <a:gd name="connsiteX4-11069" fmla="*/ 899740 w 8087940"/>
                    <a:gd name="connsiteY4-11070" fmla="*/ 2260600 h 6565900"/>
                    <a:gd name="connsiteX5-11071" fmla="*/ 1356940 w 8087940"/>
                    <a:gd name="connsiteY5-11072" fmla="*/ 1955800 h 6565900"/>
                    <a:gd name="connsiteX6-11073" fmla="*/ 1369640 w 8087940"/>
                    <a:gd name="connsiteY6-11074" fmla="*/ 1562100 h 6565900"/>
                    <a:gd name="connsiteX7-11075" fmla="*/ 1636340 w 8087940"/>
                    <a:gd name="connsiteY7-11076" fmla="*/ 889000 h 6565900"/>
                    <a:gd name="connsiteX8-11077" fmla="*/ 1547440 w 8087940"/>
                    <a:gd name="connsiteY8-11078" fmla="*/ 1295400 h 6565900"/>
                    <a:gd name="connsiteX9-11079" fmla="*/ 1572840 w 8087940"/>
                    <a:gd name="connsiteY9-11080" fmla="*/ 1638300 h 6565900"/>
                    <a:gd name="connsiteX10-11081" fmla="*/ 1763340 w 8087940"/>
                    <a:gd name="connsiteY10-11082" fmla="*/ 1066800 h 6565900"/>
                    <a:gd name="connsiteX11-11083" fmla="*/ 2220540 w 8087940"/>
                    <a:gd name="connsiteY11-11084" fmla="*/ 520700 h 6565900"/>
                    <a:gd name="connsiteX12-11085" fmla="*/ 2017340 w 8087940"/>
                    <a:gd name="connsiteY12-11086" fmla="*/ 914400 h 6565900"/>
                    <a:gd name="connsiteX13-11087" fmla="*/ 1903040 w 8087940"/>
                    <a:gd name="connsiteY13-11088" fmla="*/ 1435100 h 6565900"/>
                    <a:gd name="connsiteX14-11089" fmla="*/ 2347540 w 8087940"/>
                    <a:gd name="connsiteY14-11090" fmla="*/ 711200 h 6565900"/>
                    <a:gd name="connsiteX15-11091" fmla="*/ 3173040 w 8087940"/>
                    <a:gd name="connsiteY15-11092" fmla="*/ 381000 h 6565900"/>
                    <a:gd name="connsiteX16-11093" fmla="*/ 4176340 w 8087940"/>
                    <a:gd name="connsiteY16-11094" fmla="*/ 228600 h 6565900"/>
                    <a:gd name="connsiteX17-11095" fmla="*/ 5166940 w 8087940"/>
                    <a:gd name="connsiteY17-11096" fmla="*/ 0 h 6565900"/>
                    <a:gd name="connsiteX18-11097" fmla="*/ 4595440 w 8087940"/>
                    <a:gd name="connsiteY18-11098" fmla="*/ 317500 h 6565900"/>
                    <a:gd name="connsiteX19-11099" fmla="*/ 3554040 w 8087940"/>
                    <a:gd name="connsiteY19-11100" fmla="*/ 838200 h 6565900"/>
                    <a:gd name="connsiteX20-11101" fmla="*/ 4366840 w 8087940"/>
                    <a:gd name="connsiteY20-11102" fmla="*/ 736600 h 6565900"/>
                    <a:gd name="connsiteX21-11103" fmla="*/ 5471740 w 8087940"/>
                    <a:gd name="connsiteY21-11104" fmla="*/ 901700 h 6565900"/>
                    <a:gd name="connsiteX22-11105" fmla="*/ 6386140 w 8087940"/>
                    <a:gd name="connsiteY22-11106" fmla="*/ 901700 h 6565900"/>
                    <a:gd name="connsiteX23-11107" fmla="*/ 6983040 w 8087940"/>
                    <a:gd name="connsiteY23-11108" fmla="*/ 736600 h 6565900"/>
                    <a:gd name="connsiteX24-11109" fmla="*/ 6157540 w 8087940"/>
                    <a:gd name="connsiteY24-11110" fmla="*/ 1066800 h 6565900"/>
                    <a:gd name="connsiteX25-11111" fmla="*/ 5154240 w 8087940"/>
                    <a:gd name="connsiteY25-11112" fmla="*/ 1130300 h 6565900"/>
                    <a:gd name="connsiteX26-11113" fmla="*/ 5954340 w 8087940"/>
                    <a:gd name="connsiteY26-11114" fmla="*/ 1358900 h 6565900"/>
                    <a:gd name="connsiteX27-11115" fmla="*/ 6563940 w 8087940"/>
                    <a:gd name="connsiteY27-11116" fmla="*/ 1689100 h 6565900"/>
                    <a:gd name="connsiteX28-11117" fmla="*/ 7224340 w 8087940"/>
                    <a:gd name="connsiteY28-11118" fmla="*/ 1943100 h 6565900"/>
                    <a:gd name="connsiteX29-11119" fmla="*/ 8087940 w 8087940"/>
                    <a:gd name="connsiteY29-11120" fmla="*/ 2044700 h 6565900"/>
                    <a:gd name="connsiteX30-11121" fmla="*/ 7351340 w 8087940"/>
                    <a:gd name="connsiteY30-11122" fmla="*/ 2159000 h 6565900"/>
                    <a:gd name="connsiteX31-11123" fmla="*/ 6767140 w 8087940"/>
                    <a:gd name="connsiteY31-11124" fmla="*/ 2120900 h 6565900"/>
                    <a:gd name="connsiteX32-11125" fmla="*/ 7160840 w 8087940"/>
                    <a:gd name="connsiteY32-11126" fmla="*/ 2425700 h 6565900"/>
                    <a:gd name="connsiteX33-11127" fmla="*/ 7783140 w 8087940"/>
                    <a:gd name="connsiteY33-11128" fmla="*/ 3200400 h 6565900"/>
                    <a:gd name="connsiteX34-11129" fmla="*/ 8075240 w 8087940"/>
                    <a:gd name="connsiteY34-11130" fmla="*/ 4127500 h 6565900"/>
                    <a:gd name="connsiteX35-11131" fmla="*/ 7897440 w 8087940"/>
                    <a:gd name="connsiteY35-11132" fmla="*/ 3746500 h 6565900"/>
                    <a:gd name="connsiteX36-11133" fmla="*/ 7376740 w 8087940"/>
                    <a:gd name="connsiteY36-11134" fmla="*/ 3213100 h 6565900"/>
                    <a:gd name="connsiteX37-11135" fmla="*/ 6970340 w 8087940"/>
                    <a:gd name="connsiteY37-11136" fmla="*/ 3022600 h 6565900"/>
                    <a:gd name="connsiteX38-11137" fmla="*/ 7275140 w 8087940"/>
                    <a:gd name="connsiteY38-11138" fmla="*/ 3594100 h 6565900"/>
                    <a:gd name="connsiteX39-11139" fmla="*/ 7465640 w 8087940"/>
                    <a:gd name="connsiteY39-11140" fmla="*/ 4216400 h 6565900"/>
                    <a:gd name="connsiteX40-11141" fmla="*/ 7376740 w 8087940"/>
                    <a:gd name="connsiteY40-11142" fmla="*/ 5321300 h 6565900"/>
                    <a:gd name="connsiteX41-11143" fmla="*/ 7224340 w 8087940"/>
                    <a:gd name="connsiteY41-11144" fmla="*/ 4521200 h 6565900"/>
                    <a:gd name="connsiteX42-11145" fmla="*/ 6830640 w 8087940"/>
                    <a:gd name="connsiteY42-11146" fmla="*/ 3784600 h 6565900"/>
                    <a:gd name="connsiteX43-11147" fmla="*/ 6754440 w 8087940"/>
                    <a:gd name="connsiteY43-11148" fmla="*/ 3962400 h 6565900"/>
                    <a:gd name="connsiteX44-11149" fmla="*/ 6741740 w 8087940"/>
                    <a:gd name="connsiteY44-11150" fmla="*/ 4648200 h 6565900"/>
                    <a:gd name="connsiteX45-11151" fmla="*/ 6856040 w 8087940"/>
                    <a:gd name="connsiteY45-11152" fmla="*/ 5219700 h 6565900"/>
                    <a:gd name="connsiteX46-11153" fmla="*/ 7275140 w 8087940"/>
                    <a:gd name="connsiteY46-11154" fmla="*/ 6096000 h 6565900"/>
                    <a:gd name="connsiteX47-11155" fmla="*/ 6932240 w 8087940"/>
                    <a:gd name="connsiteY47-11156" fmla="*/ 5816600 h 6565900"/>
                    <a:gd name="connsiteX48-11157" fmla="*/ 6690940 w 8087940"/>
                    <a:gd name="connsiteY48-11158" fmla="*/ 5524500 h 6565900"/>
                    <a:gd name="connsiteX49-11159" fmla="*/ 6640140 w 8087940"/>
                    <a:gd name="connsiteY49-11160" fmla="*/ 5981700 h 6565900"/>
                    <a:gd name="connsiteX50-11161" fmla="*/ 6449640 w 8087940"/>
                    <a:gd name="connsiteY50-11162" fmla="*/ 6565900 h 6565900"/>
                    <a:gd name="connsiteX51-11163" fmla="*/ 6487740 w 8087940"/>
                    <a:gd name="connsiteY51-11164" fmla="*/ 5981700 h 6565900"/>
                    <a:gd name="connsiteX52-11165" fmla="*/ 6436940 w 8087940"/>
                    <a:gd name="connsiteY52-11166" fmla="*/ 5676900 h 6565900"/>
                    <a:gd name="connsiteX53-11167" fmla="*/ 6233740 w 8087940"/>
                    <a:gd name="connsiteY53-11168" fmla="*/ 6146800 h 6565900"/>
                    <a:gd name="connsiteX54-11169" fmla="*/ 5725740 w 8087940"/>
                    <a:gd name="connsiteY54-11170" fmla="*/ 6540500 h 6565900"/>
                    <a:gd name="connsiteX55-11171" fmla="*/ 5928940 w 8087940"/>
                    <a:gd name="connsiteY55-11172" fmla="*/ 6223000 h 6565900"/>
                    <a:gd name="connsiteX56-11173" fmla="*/ 5979740 w 8087940"/>
                    <a:gd name="connsiteY56-11174" fmla="*/ 5867400 h 6565900"/>
                    <a:gd name="connsiteX57-11175" fmla="*/ 6094040 w 8087940"/>
                    <a:gd name="connsiteY57-11176" fmla="*/ 5486400 h 6565900"/>
                    <a:gd name="connsiteX58-11177" fmla="*/ 5916240 w 8087940"/>
                    <a:gd name="connsiteY58-11178" fmla="*/ 5727700 h 6565900"/>
                    <a:gd name="connsiteX59-11179" fmla="*/ 5713040 w 8087940"/>
                    <a:gd name="connsiteY59-11180" fmla="*/ 5842000 h 6565900"/>
                    <a:gd name="connsiteX60-11181" fmla="*/ 6017840 w 8087940"/>
                    <a:gd name="connsiteY60-11182" fmla="*/ 5461000 h 6565900"/>
                    <a:gd name="connsiteX61-11183" fmla="*/ 6144840 w 8087940"/>
                    <a:gd name="connsiteY61-11184" fmla="*/ 4381500 h 6565900"/>
                    <a:gd name="connsiteX62-11185" fmla="*/ 6055940 w 8087940"/>
                    <a:gd name="connsiteY62-11186" fmla="*/ 3949700 h 6565900"/>
                    <a:gd name="connsiteX63-11187" fmla="*/ 5865440 w 8087940"/>
                    <a:gd name="connsiteY63-11188" fmla="*/ 4318000 h 6565900"/>
                    <a:gd name="connsiteX64-11189" fmla="*/ 5751140 w 8087940"/>
                    <a:gd name="connsiteY64-11190" fmla="*/ 4419600 h 6565900"/>
                    <a:gd name="connsiteX65-11191" fmla="*/ 5801940 w 8087940"/>
                    <a:gd name="connsiteY65-11192" fmla="*/ 3759200 h 6565900"/>
                    <a:gd name="connsiteX66-11193" fmla="*/ 5789240 w 8087940"/>
                    <a:gd name="connsiteY66-11194" fmla="*/ 3327400 h 6565900"/>
                    <a:gd name="connsiteX67-11195" fmla="*/ 5433640 w 8087940"/>
                    <a:gd name="connsiteY67-11196" fmla="*/ 3200400 h 6565900"/>
                    <a:gd name="connsiteX68-11197" fmla="*/ 5039940 w 8087940"/>
                    <a:gd name="connsiteY68-11198" fmla="*/ 3213100 h 6565900"/>
                    <a:gd name="connsiteX69-11199" fmla="*/ 4976440 w 8087940"/>
                    <a:gd name="connsiteY69-11200" fmla="*/ 3860800 h 6565900"/>
                    <a:gd name="connsiteX70-11201" fmla="*/ 5116140 w 8087940"/>
                    <a:gd name="connsiteY70-11202" fmla="*/ 4546600 h 6565900"/>
                    <a:gd name="connsiteX71-11203" fmla="*/ 4785940 w 8087940"/>
                    <a:gd name="connsiteY71-11204" fmla="*/ 3987800 h 6565900"/>
                    <a:gd name="connsiteX72-11205" fmla="*/ 4697040 w 8087940"/>
                    <a:gd name="connsiteY72-11206" fmla="*/ 3670300 h 6565900"/>
                    <a:gd name="connsiteX73-11207" fmla="*/ 4138240 w 8087940"/>
                    <a:gd name="connsiteY73-11208" fmla="*/ 4533900 h 6565900"/>
                    <a:gd name="connsiteX74-11209" fmla="*/ 3642940 w 8087940"/>
                    <a:gd name="connsiteY74-11210" fmla="*/ 5105400 h 6565900"/>
                    <a:gd name="connsiteX75-11211" fmla="*/ 4392488 w 8087940"/>
                    <a:gd name="connsiteY75-11212" fmla="*/ 3060204 h 6565900"/>
                    <a:gd name="connsiteX76-11213" fmla="*/ 2952328 w 8087940"/>
                    <a:gd name="connsiteY76-11214" fmla="*/ 3492252 h 6565900"/>
                    <a:gd name="connsiteX77-11215" fmla="*/ 1152128 w 8087940"/>
                    <a:gd name="connsiteY77-11216" fmla="*/ 4716388 h 6565900"/>
                    <a:gd name="connsiteX78-11217" fmla="*/ 1584176 w 8087940"/>
                    <a:gd name="connsiteY78-11218" fmla="*/ 4068316 h 6565900"/>
                    <a:gd name="connsiteX79-11219" fmla="*/ 1296144 w 8087940"/>
                    <a:gd name="connsiteY79-11220" fmla="*/ 4284340 h 6565900"/>
                    <a:gd name="connsiteX80-11221" fmla="*/ 1440160 w 8087940"/>
                    <a:gd name="connsiteY80-11222" fmla="*/ 3780284 h 6565900"/>
                    <a:gd name="connsiteX81-11223" fmla="*/ 720080 w 8087940"/>
                    <a:gd name="connsiteY81-11224" fmla="*/ 4932412 h 6565900"/>
                    <a:gd name="connsiteX82-11225" fmla="*/ 936104 w 8087940"/>
                    <a:gd name="connsiteY82-11226" fmla="*/ 3492252 h 6565900"/>
                    <a:gd name="connsiteX0-11227" fmla="*/ 936104 w 8087940"/>
                    <a:gd name="connsiteY0-11228" fmla="*/ 3492252 h 6565900"/>
                    <a:gd name="connsiteX1-11229" fmla="*/ 0 w 8087940"/>
                    <a:gd name="connsiteY1-11230" fmla="*/ 4068316 h 6565900"/>
                    <a:gd name="connsiteX2-11231" fmla="*/ 252040 w 8087940"/>
                    <a:gd name="connsiteY2-11232" fmla="*/ 3594100 h 6565900"/>
                    <a:gd name="connsiteX3-11233" fmla="*/ 493340 w 8087940"/>
                    <a:gd name="connsiteY3-11234" fmla="*/ 2857500 h 6565900"/>
                    <a:gd name="connsiteX4-11235" fmla="*/ 899740 w 8087940"/>
                    <a:gd name="connsiteY4-11236" fmla="*/ 2260600 h 6565900"/>
                    <a:gd name="connsiteX5-11237" fmla="*/ 1356940 w 8087940"/>
                    <a:gd name="connsiteY5-11238" fmla="*/ 1955800 h 6565900"/>
                    <a:gd name="connsiteX6-11239" fmla="*/ 1369640 w 8087940"/>
                    <a:gd name="connsiteY6-11240" fmla="*/ 1562100 h 6565900"/>
                    <a:gd name="connsiteX7-11241" fmla="*/ 1636340 w 8087940"/>
                    <a:gd name="connsiteY7-11242" fmla="*/ 889000 h 6565900"/>
                    <a:gd name="connsiteX8-11243" fmla="*/ 1547440 w 8087940"/>
                    <a:gd name="connsiteY8-11244" fmla="*/ 1295400 h 6565900"/>
                    <a:gd name="connsiteX9-11245" fmla="*/ 1572840 w 8087940"/>
                    <a:gd name="connsiteY9-11246" fmla="*/ 1638300 h 6565900"/>
                    <a:gd name="connsiteX10-11247" fmla="*/ 1763340 w 8087940"/>
                    <a:gd name="connsiteY10-11248" fmla="*/ 1066800 h 6565900"/>
                    <a:gd name="connsiteX11-11249" fmla="*/ 2220540 w 8087940"/>
                    <a:gd name="connsiteY11-11250" fmla="*/ 520700 h 6565900"/>
                    <a:gd name="connsiteX12-11251" fmla="*/ 2017340 w 8087940"/>
                    <a:gd name="connsiteY12-11252" fmla="*/ 914400 h 6565900"/>
                    <a:gd name="connsiteX13-11253" fmla="*/ 1903040 w 8087940"/>
                    <a:gd name="connsiteY13-11254" fmla="*/ 1435100 h 6565900"/>
                    <a:gd name="connsiteX14-11255" fmla="*/ 2347540 w 8087940"/>
                    <a:gd name="connsiteY14-11256" fmla="*/ 711200 h 6565900"/>
                    <a:gd name="connsiteX15-11257" fmla="*/ 3173040 w 8087940"/>
                    <a:gd name="connsiteY15-11258" fmla="*/ 381000 h 6565900"/>
                    <a:gd name="connsiteX16-11259" fmla="*/ 4176340 w 8087940"/>
                    <a:gd name="connsiteY16-11260" fmla="*/ 228600 h 6565900"/>
                    <a:gd name="connsiteX17-11261" fmla="*/ 5166940 w 8087940"/>
                    <a:gd name="connsiteY17-11262" fmla="*/ 0 h 6565900"/>
                    <a:gd name="connsiteX18-11263" fmla="*/ 4595440 w 8087940"/>
                    <a:gd name="connsiteY18-11264" fmla="*/ 317500 h 6565900"/>
                    <a:gd name="connsiteX19-11265" fmla="*/ 3554040 w 8087940"/>
                    <a:gd name="connsiteY19-11266" fmla="*/ 838200 h 6565900"/>
                    <a:gd name="connsiteX20-11267" fmla="*/ 4366840 w 8087940"/>
                    <a:gd name="connsiteY20-11268" fmla="*/ 736600 h 6565900"/>
                    <a:gd name="connsiteX21-11269" fmla="*/ 5471740 w 8087940"/>
                    <a:gd name="connsiteY21-11270" fmla="*/ 901700 h 6565900"/>
                    <a:gd name="connsiteX22-11271" fmla="*/ 6386140 w 8087940"/>
                    <a:gd name="connsiteY22-11272" fmla="*/ 901700 h 6565900"/>
                    <a:gd name="connsiteX23-11273" fmla="*/ 6983040 w 8087940"/>
                    <a:gd name="connsiteY23-11274" fmla="*/ 736600 h 6565900"/>
                    <a:gd name="connsiteX24-11275" fmla="*/ 6157540 w 8087940"/>
                    <a:gd name="connsiteY24-11276" fmla="*/ 1066800 h 6565900"/>
                    <a:gd name="connsiteX25-11277" fmla="*/ 5154240 w 8087940"/>
                    <a:gd name="connsiteY25-11278" fmla="*/ 1130300 h 6565900"/>
                    <a:gd name="connsiteX26-11279" fmla="*/ 5954340 w 8087940"/>
                    <a:gd name="connsiteY26-11280" fmla="*/ 1358900 h 6565900"/>
                    <a:gd name="connsiteX27-11281" fmla="*/ 6563940 w 8087940"/>
                    <a:gd name="connsiteY27-11282" fmla="*/ 1689100 h 6565900"/>
                    <a:gd name="connsiteX28-11283" fmla="*/ 7224340 w 8087940"/>
                    <a:gd name="connsiteY28-11284" fmla="*/ 1943100 h 6565900"/>
                    <a:gd name="connsiteX29-11285" fmla="*/ 8087940 w 8087940"/>
                    <a:gd name="connsiteY29-11286" fmla="*/ 2044700 h 6565900"/>
                    <a:gd name="connsiteX30-11287" fmla="*/ 7351340 w 8087940"/>
                    <a:gd name="connsiteY30-11288" fmla="*/ 2159000 h 6565900"/>
                    <a:gd name="connsiteX31-11289" fmla="*/ 6767140 w 8087940"/>
                    <a:gd name="connsiteY31-11290" fmla="*/ 2120900 h 6565900"/>
                    <a:gd name="connsiteX32-11291" fmla="*/ 7160840 w 8087940"/>
                    <a:gd name="connsiteY32-11292" fmla="*/ 2425700 h 6565900"/>
                    <a:gd name="connsiteX33-11293" fmla="*/ 7783140 w 8087940"/>
                    <a:gd name="connsiteY33-11294" fmla="*/ 3200400 h 6565900"/>
                    <a:gd name="connsiteX34-11295" fmla="*/ 8075240 w 8087940"/>
                    <a:gd name="connsiteY34-11296" fmla="*/ 4127500 h 6565900"/>
                    <a:gd name="connsiteX35-11297" fmla="*/ 7897440 w 8087940"/>
                    <a:gd name="connsiteY35-11298" fmla="*/ 3746500 h 6565900"/>
                    <a:gd name="connsiteX36-11299" fmla="*/ 7376740 w 8087940"/>
                    <a:gd name="connsiteY36-11300" fmla="*/ 3213100 h 6565900"/>
                    <a:gd name="connsiteX37-11301" fmla="*/ 6970340 w 8087940"/>
                    <a:gd name="connsiteY37-11302" fmla="*/ 3022600 h 6565900"/>
                    <a:gd name="connsiteX38-11303" fmla="*/ 7275140 w 8087940"/>
                    <a:gd name="connsiteY38-11304" fmla="*/ 3594100 h 6565900"/>
                    <a:gd name="connsiteX39-11305" fmla="*/ 7465640 w 8087940"/>
                    <a:gd name="connsiteY39-11306" fmla="*/ 4216400 h 6565900"/>
                    <a:gd name="connsiteX40-11307" fmla="*/ 7376740 w 8087940"/>
                    <a:gd name="connsiteY40-11308" fmla="*/ 5321300 h 6565900"/>
                    <a:gd name="connsiteX41-11309" fmla="*/ 7224340 w 8087940"/>
                    <a:gd name="connsiteY41-11310" fmla="*/ 4521200 h 6565900"/>
                    <a:gd name="connsiteX42-11311" fmla="*/ 6830640 w 8087940"/>
                    <a:gd name="connsiteY42-11312" fmla="*/ 3784600 h 6565900"/>
                    <a:gd name="connsiteX43-11313" fmla="*/ 6754440 w 8087940"/>
                    <a:gd name="connsiteY43-11314" fmla="*/ 3962400 h 6565900"/>
                    <a:gd name="connsiteX44-11315" fmla="*/ 6741740 w 8087940"/>
                    <a:gd name="connsiteY44-11316" fmla="*/ 4648200 h 6565900"/>
                    <a:gd name="connsiteX45-11317" fmla="*/ 6856040 w 8087940"/>
                    <a:gd name="connsiteY45-11318" fmla="*/ 5219700 h 6565900"/>
                    <a:gd name="connsiteX46-11319" fmla="*/ 7275140 w 8087940"/>
                    <a:gd name="connsiteY46-11320" fmla="*/ 6096000 h 6565900"/>
                    <a:gd name="connsiteX47-11321" fmla="*/ 6932240 w 8087940"/>
                    <a:gd name="connsiteY47-11322" fmla="*/ 5816600 h 6565900"/>
                    <a:gd name="connsiteX48-11323" fmla="*/ 6690940 w 8087940"/>
                    <a:gd name="connsiteY48-11324" fmla="*/ 5524500 h 6565900"/>
                    <a:gd name="connsiteX49-11325" fmla="*/ 6640140 w 8087940"/>
                    <a:gd name="connsiteY49-11326" fmla="*/ 5981700 h 6565900"/>
                    <a:gd name="connsiteX50-11327" fmla="*/ 6449640 w 8087940"/>
                    <a:gd name="connsiteY50-11328" fmla="*/ 6565900 h 6565900"/>
                    <a:gd name="connsiteX51-11329" fmla="*/ 6487740 w 8087940"/>
                    <a:gd name="connsiteY51-11330" fmla="*/ 5981700 h 6565900"/>
                    <a:gd name="connsiteX52-11331" fmla="*/ 6436940 w 8087940"/>
                    <a:gd name="connsiteY52-11332" fmla="*/ 5676900 h 6565900"/>
                    <a:gd name="connsiteX53-11333" fmla="*/ 6233740 w 8087940"/>
                    <a:gd name="connsiteY53-11334" fmla="*/ 6146800 h 6565900"/>
                    <a:gd name="connsiteX54-11335" fmla="*/ 5725740 w 8087940"/>
                    <a:gd name="connsiteY54-11336" fmla="*/ 6540500 h 6565900"/>
                    <a:gd name="connsiteX55-11337" fmla="*/ 5928940 w 8087940"/>
                    <a:gd name="connsiteY55-11338" fmla="*/ 6223000 h 6565900"/>
                    <a:gd name="connsiteX56-11339" fmla="*/ 5979740 w 8087940"/>
                    <a:gd name="connsiteY56-11340" fmla="*/ 5867400 h 6565900"/>
                    <a:gd name="connsiteX57-11341" fmla="*/ 6094040 w 8087940"/>
                    <a:gd name="connsiteY57-11342" fmla="*/ 5486400 h 6565900"/>
                    <a:gd name="connsiteX58-11343" fmla="*/ 5916240 w 8087940"/>
                    <a:gd name="connsiteY58-11344" fmla="*/ 5727700 h 6565900"/>
                    <a:gd name="connsiteX59-11345" fmla="*/ 5713040 w 8087940"/>
                    <a:gd name="connsiteY59-11346" fmla="*/ 5842000 h 6565900"/>
                    <a:gd name="connsiteX60-11347" fmla="*/ 6017840 w 8087940"/>
                    <a:gd name="connsiteY60-11348" fmla="*/ 5461000 h 6565900"/>
                    <a:gd name="connsiteX61-11349" fmla="*/ 6144840 w 8087940"/>
                    <a:gd name="connsiteY61-11350" fmla="*/ 4381500 h 6565900"/>
                    <a:gd name="connsiteX62-11351" fmla="*/ 6055940 w 8087940"/>
                    <a:gd name="connsiteY62-11352" fmla="*/ 3949700 h 6565900"/>
                    <a:gd name="connsiteX63-11353" fmla="*/ 5865440 w 8087940"/>
                    <a:gd name="connsiteY63-11354" fmla="*/ 4318000 h 6565900"/>
                    <a:gd name="connsiteX64-11355" fmla="*/ 5751140 w 8087940"/>
                    <a:gd name="connsiteY64-11356" fmla="*/ 4419600 h 6565900"/>
                    <a:gd name="connsiteX65-11357" fmla="*/ 5801940 w 8087940"/>
                    <a:gd name="connsiteY65-11358" fmla="*/ 3759200 h 6565900"/>
                    <a:gd name="connsiteX66-11359" fmla="*/ 5789240 w 8087940"/>
                    <a:gd name="connsiteY66-11360" fmla="*/ 3327400 h 6565900"/>
                    <a:gd name="connsiteX67-11361" fmla="*/ 5433640 w 8087940"/>
                    <a:gd name="connsiteY67-11362" fmla="*/ 3200400 h 6565900"/>
                    <a:gd name="connsiteX68-11363" fmla="*/ 5039940 w 8087940"/>
                    <a:gd name="connsiteY68-11364" fmla="*/ 3213100 h 6565900"/>
                    <a:gd name="connsiteX69-11365" fmla="*/ 4976440 w 8087940"/>
                    <a:gd name="connsiteY69-11366" fmla="*/ 3860800 h 6565900"/>
                    <a:gd name="connsiteX70-11367" fmla="*/ 5116140 w 8087940"/>
                    <a:gd name="connsiteY70-11368" fmla="*/ 4546600 h 6565900"/>
                    <a:gd name="connsiteX71-11369" fmla="*/ 4785940 w 8087940"/>
                    <a:gd name="connsiteY71-11370" fmla="*/ 3987800 h 6565900"/>
                    <a:gd name="connsiteX72-11371" fmla="*/ 4697040 w 8087940"/>
                    <a:gd name="connsiteY72-11372" fmla="*/ 3670300 h 6565900"/>
                    <a:gd name="connsiteX73-11373" fmla="*/ 4138240 w 8087940"/>
                    <a:gd name="connsiteY73-11374" fmla="*/ 4533900 h 6565900"/>
                    <a:gd name="connsiteX74-11375" fmla="*/ 3642940 w 8087940"/>
                    <a:gd name="connsiteY74-11376" fmla="*/ 5105400 h 6565900"/>
                    <a:gd name="connsiteX75-11377" fmla="*/ 4392488 w 8087940"/>
                    <a:gd name="connsiteY75-11378" fmla="*/ 3060204 h 6565900"/>
                    <a:gd name="connsiteX76-11379" fmla="*/ 2952328 w 8087940"/>
                    <a:gd name="connsiteY76-11380" fmla="*/ 3492252 h 6565900"/>
                    <a:gd name="connsiteX77-11381" fmla="*/ 1152128 w 8087940"/>
                    <a:gd name="connsiteY77-11382" fmla="*/ 4716388 h 6565900"/>
                    <a:gd name="connsiteX78-11383" fmla="*/ 1584176 w 8087940"/>
                    <a:gd name="connsiteY78-11384" fmla="*/ 4068316 h 6565900"/>
                    <a:gd name="connsiteX79-11385" fmla="*/ 1296144 w 8087940"/>
                    <a:gd name="connsiteY79-11386" fmla="*/ 4284340 h 6565900"/>
                    <a:gd name="connsiteX80-11387" fmla="*/ 1440160 w 8087940"/>
                    <a:gd name="connsiteY80-11388" fmla="*/ 3780284 h 6565900"/>
                    <a:gd name="connsiteX81-11389" fmla="*/ 720080 w 8087940"/>
                    <a:gd name="connsiteY81-11390" fmla="*/ 4932412 h 6565900"/>
                    <a:gd name="connsiteX82-11391" fmla="*/ 936104 w 8087940"/>
                    <a:gd name="connsiteY82-11392" fmla="*/ 3492252 h 6565900"/>
                    <a:gd name="connsiteX0-11393" fmla="*/ 936104 w 8087940"/>
                    <a:gd name="connsiteY0-11394" fmla="*/ 3492252 h 6565900"/>
                    <a:gd name="connsiteX1-11395" fmla="*/ 0 w 8087940"/>
                    <a:gd name="connsiteY1-11396" fmla="*/ 4068316 h 6565900"/>
                    <a:gd name="connsiteX2-11397" fmla="*/ 252040 w 8087940"/>
                    <a:gd name="connsiteY2-11398" fmla="*/ 3594100 h 6565900"/>
                    <a:gd name="connsiteX3-11399" fmla="*/ 493340 w 8087940"/>
                    <a:gd name="connsiteY3-11400" fmla="*/ 2857500 h 6565900"/>
                    <a:gd name="connsiteX4-11401" fmla="*/ 899740 w 8087940"/>
                    <a:gd name="connsiteY4-11402" fmla="*/ 2260600 h 6565900"/>
                    <a:gd name="connsiteX5-11403" fmla="*/ 1356940 w 8087940"/>
                    <a:gd name="connsiteY5-11404" fmla="*/ 1955800 h 6565900"/>
                    <a:gd name="connsiteX6-11405" fmla="*/ 1369640 w 8087940"/>
                    <a:gd name="connsiteY6-11406" fmla="*/ 1562100 h 6565900"/>
                    <a:gd name="connsiteX7-11407" fmla="*/ 1636340 w 8087940"/>
                    <a:gd name="connsiteY7-11408" fmla="*/ 889000 h 6565900"/>
                    <a:gd name="connsiteX8-11409" fmla="*/ 1547440 w 8087940"/>
                    <a:gd name="connsiteY8-11410" fmla="*/ 1295400 h 6565900"/>
                    <a:gd name="connsiteX9-11411" fmla="*/ 1572840 w 8087940"/>
                    <a:gd name="connsiteY9-11412" fmla="*/ 1638300 h 6565900"/>
                    <a:gd name="connsiteX10-11413" fmla="*/ 1763340 w 8087940"/>
                    <a:gd name="connsiteY10-11414" fmla="*/ 1066800 h 6565900"/>
                    <a:gd name="connsiteX11-11415" fmla="*/ 2220540 w 8087940"/>
                    <a:gd name="connsiteY11-11416" fmla="*/ 520700 h 6565900"/>
                    <a:gd name="connsiteX12-11417" fmla="*/ 2017340 w 8087940"/>
                    <a:gd name="connsiteY12-11418" fmla="*/ 914400 h 6565900"/>
                    <a:gd name="connsiteX13-11419" fmla="*/ 1903040 w 8087940"/>
                    <a:gd name="connsiteY13-11420" fmla="*/ 1435100 h 6565900"/>
                    <a:gd name="connsiteX14-11421" fmla="*/ 2347540 w 8087940"/>
                    <a:gd name="connsiteY14-11422" fmla="*/ 711200 h 6565900"/>
                    <a:gd name="connsiteX15-11423" fmla="*/ 3173040 w 8087940"/>
                    <a:gd name="connsiteY15-11424" fmla="*/ 381000 h 6565900"/>
                    <a:gd name="connsiteX16-11425" fmla="*/ 4176340 w 8087940"/>
                    <a:gd name="connsiteY16-11426" fmla="*/ 228600 h 6565900"/>
                    <a:gd name="connsiteX17-11427" fmla="*/ 5166940 w 8087940"/>
                    <a:gd name="connsiteY17-11428" fmla="*/ 0 h 6565900"/>
                    <a:gd name="connsiteX18-11429" fmla="*/ 4595440 w 8087940"/>
                    <a:gd name="connsiteY18-11430" fmla="*/ 317500 h 6565900"/>
                    <a:gd name="connsiteX19-11431" fmla="*/ 3554040 w 8087940"/>
                    <a:gd name="connsiteY19-11432" fmla="*/ 838200 h 6565900"/>
                    <a:gd name="connsiteX20-11433" fmla="*/ 4366840 w 8087940"/>
                    <a:gd name="connsiteY20-11434" fmla="*/ 736600 h 6565900"/>
                    <a:gd name="connsiteX21-11435" fmla="*/ 5471740 w 8087940"/>
                    <a:gd name="connsiteY21-11436" fmla="*/ 901700 h 6565900"/>
                    <a:gd name="connsiteX22-11437" fmla="*/ 6386140 w 8087940"/>
                    <a:gd name="connsiteY22-11438" fmla="*/ 901700 h 6565900"/>
                    <a:gd name="connsiteX23-11439" fmla="*/ 6983040 w 8087940"/>
                    <a:gd name="connsiteY23-11440" fmla="*/ 736600 h 6565900"/>
                    <a:gd name="connsiteX24-11441" fmla="*/ 6157540 w 8087940"/>
                    <a:gd name="connsiteY24-11442" fmla="*/ 1066800 h 6565900"/>
                    <a:gd name="connsiteX25-11443" fmla="*/ 5154240 w 8087940"/>
                    <a:gd name="connsiteY25-11444" fmla="*/ 1130300 h 6565900"/>
                    <a:gd name="connsiteX26-11445" fmla="*/ 5954340 w 8087940"/>
                    <a:gd name="connsiteY26-11446" fmla="*/ 1358900 h 6565900"/>
                    <a:gd name="connsiteX27-11447" fmla="*/ 6563940 w 8087940"/>
                    <a:gd name="connsiteY27-11448" fmla="*/ 1689100 h 6565900"/>
                    <a:gd name="connsiteX28-11449" fmla="*/ 7224340 w 8087940"/>
                    <a:gd name="connsiteY28-11450" fmla="*/ 1943100 h 6565900"/>
                    <a:gd name="connsiteX29-11451" fmla="*/ 8087940 w 8087940"/>
                    <a:gd name="connsiteY29-11452" fmla="*/ 2044700 h 6565900"/>
                    <a:gd name="connsiteX30-11453" fmla="*/ 7351340 w 8087940"/>
                    <a:gd name="connsiteY30-11454" fmla="*/ 2159000 h 6565900"/>
                    <a:gd name="connsiteX31-11455" fmla="*/ 6767140 w 8087940"/>
                    <a:gd name="connsiteY31-11456" fmla="*/ 2120900 h 6565900"/>
                    <a:gd name="connsiteX32-11457" fmla="*/ 7160840 w 8087940"/>
                    <a:gd name="connsiteY32-11458" fmla="*/ 2425700 h 6565900"/>
                    <a:gd name="connsiteX33-11459" fmla="*/ 7783140 w 8087940"/>
                    <a:gd name="connsiteY33-11460" fmla="*/ 3200400 h 6565900"/>
                    <a:gd name="connsiteX34-11461" fmla="*/ 8075240 w 8087940"/>
                    <a:gd name="connsiteY34-11462" fmla="*/ 4127500 h 6565900"/>
                    <a:gd name="connsiteX35-11463" fmla="*/ 7897440 w 8087940"/>
                    <a:gd name="connsiteY35-11464" fmla="*/ 3746500 h 6565900"/>
                    <a:gd name="connsiteX36-11465" fmla="*/ 7376740 w 8087940"/>
                    <a:gd name="connsiteY36-11466" fmla="*/ 3213100 h 6565900"/>
                    <a:gd name="connsiteX37-11467" fmla="*/ 6970340 w 8087940"/>
                    <a:gd name="connsiteY37-11468" fmla="*/ 3022600 h 6565900"/>
                    <a:gd name="connsiteX38-11469" fmla="*/ 7275140 w 8087940"/>
                    <a:gd name="connsiteY38-11470" fmla="*/ 3594100 h 6565900"/>
                    <a:gd name="connsiteX39-11471" fmla="*/ 7465640 w 8087940"/>
                    <a:gd name="connsiteY39-11472" fmla="*/ 4216400 h 6565900"/>
                    <a:gd name="connsiteX40-11473" fmla="*/ 7376740 w 8087940"/>
                    <a:gd name="connsiteY40-11474" fmla="*/ 5321300 h 6565900"/>
                    <a:gd name="connsiteX41-11475" fmla="*/ 7224340 w 8087940"/>
                    <a:gd name="connsiteY41-11476" fmla="*/ 4521200 h 6565900"/>
                    <a:gd name="connsiteX42-11477" fmla="*/ 6830640 w 8087940"/>
                    <a:gd name="connsiteY42-11478" fmla="*/ 3784600 h 6565900"/>
                    <a:gd name="connsiteX43-11479" fmla="*/ 6754440 w 8087940"/>
                    <a:gd name="connsiteY43-11480" fmla="*/ 3962400 h 6565900"/>
                    <a:gd name="connsiteX44-11481" fmla="*/ 6741740 w 8087940"/>
                    <a:gd name="connsiteY44-11482" fmla="*/ 4648200 h 6565900"/>
                    <a:gd name="connsiteX45-11483" fmla="*/ 6856040 w 8087940"/>
                    <a:gd name="connsiteY45-11484" fmla="*/ 5219700 h 6565900"/>
                    <a:gd name="connsiteX46-11485" fmla="*/ 7275140 w 8087940"/>
                    <a:gd name="connsiteY46-11486" fmla="*/ 6096000 h 6565900"/>
                    <a:gd name="connsiteX47-11487" fmla="*/ 6932240 w 8087940"/>
                    <a:gd name="connsiteY47-11488" fmla="*/ 5816600 h 6565900"/>
                    <a:gd name="connsiteX48-11489" fmla="*/ 6690940 w 8087940"/>
                    <a:gd name="connsiteY48-11490" fmla="*/ 5524500 h 6565900"/>
                    <a:gd name="connsiteX49-11491" fmla="*/ 6640140 w 8087940"/>
                    <a:gd name="connsiteY49-11492" fmla="*/ 5981700 h 6565900"/>
                    <a:gd name="connsiteX50-11493" fmla="*/ 6449640 w 8087940"/>
                    <a:gd name="connsiteY50-11494" fmla="*/ 6565900 h 6565900"/>
                    <a:gd name="connsiteX51-11495" fmla="*/ 6487740 w 8087940"/>
                    <a:gd name="connsiteY51-11496" fmla="*/ 5981700 h 6565900"/>
                    <a:gd name="connsiteX52-11497" fmla="*/ 6436940 w 8087940"/>
                    <a:gd name="connsiteY52-11498" fmla="*/ 5676900 h 6565900"/>
                    <a:gd name="connsiteX53-11499" fmla="*/ 6233740 w 8087940"/>
                    <a:gd name="connsiteY53-11500" fmla="*/ 6146800 h 6565900"/>
                    <a:gd name="connsiteX54-11501" fmla="*/ 5725740 w 8087940"/>
                    <a:gd name="connsiteY54-11502" fmla="*/ 6540500 h 6565900"/>
                    <a:gd name="connsiteX55-11503" fmla="*/ 5928940 w 8087940"/>
                    <a:gd name="connsiteY55-11504" fmla="*/ 6223000 h 6565900"/>
                    <a:gd name="connsiteX56-11505" fmla="*/ 5979740 w 8087940"/>
                    <a:gd name="connsiteY56-11506" fmla="*/ 5867400 h 6565900"/>
                    <a:gd name="connsiteX57-11507" fmla="*/ 6094040 w 8087940"/>
                    <a:gd name="connsiteY57-11508" fmla="*/ 5486400 h 6565900"/>
                    <a:gd name="connsiteX58-11509" fmla="*/ 5916240 w 8087940"/>
                    <a:gd name="connsiteY58-11510" fmla="*/ 5727700 h 6565900"/>
                    <a:gd name="connsiteX59-11511" fmla="*/ 5713040 w 8087940"/>
                    <a:gd name="connsiteY59-11512" fmla="*/ 5842000 h 6565900"/>
                    <a:gd name="connsiteX60-11513" fmla="*/ 6017840 w 8087940"/>
                    <a:gd name="connsiteY60-11514" fmla="*/ 5461000 h 6565900"/>
                    <a:gd name="connsiteX61-11515" fmla="*/ 6144840 w 8087940"/>
                    <a:gd name="connsiteY61-11516" fmla="*/ 4381500 h 6565900"/>
                    <a:gd name="connsiteX62-11517" fmla="*/ 6055940 w 8087940"/>
                    <a:gd name="connsiteY62-11518" fmla="*/ 3949700 h 6565900"/>
                    <a:gd name="connsiteX63-11519" fmla="*/ 5865440 w 8087940"/>
                    <a:gd name="connsiteY63-11520" fmla="*/ 4318000 h 6565900"/>
                    <a:gd name="connsiteX64-11521" fmla="*/ 5751140 w 8087940"/>
                    <a:gd name="connsiteY64-11522" fmla="*/ 4419600 h 6565900"/>
                    <a:gd name="connsiteX65-11523" fmla="*/ 5801940 w 8087940"/>
                    <a:gd name="connsiteY65-11524" fmla="*/ 3759200 h 6565900"/>
                    <a:gd name="connsiteX66-11525" fmla="*/ 5789240 w 8087940"/>
                    <a:gd name="connsiteY66-11526" fmla="*/ 3327400 h 6565900"/>
                    <a:gd name="connsiteX67-11527" fmla="*/ 5433640 w 8087940"/>
                    <a:gd name="connsiteY67-11528" fmla="*/ 3200400 h 6565900"/>
                    <a:gd name="connsiteX68-11529" fmla="*/ 5039940 w 8087940"/>
                    <a:gd name="connsiteY68-11530" fmla="*/ 3213100 h 6565900"/>
                    <a:gd name="connsiteX69-11531" fmla="*/ 4976440 w 8087940"/>
                    <a:gd name="connsiteY69-11532" fmla="*/ 3860800 h 6565900"/>
                    <a:gd name="connsiteX70-11533" fmla="*/ 5116140 w 8087940"/>
                    <a:gd name="connsiteY70-11534" fmla="*/ 4546600 h 6565900"/>
                    <a:gd name="connsiteX71-11535" fmla="*/ 4785940 w 8087940"/>
                    <a:gd name="connsiteY71-11536" fmla="*/ 3987800 h 6565900"/>
                    <a:gd name="connsiteX72-11537" fmla="*/ 4697040 w 8087940"/>
                    <a:gd name="connsiteY72-11538" fmla="*/ 3670300 h 6565900"/>
                    <a:gd name="connsiteX73-11539" fmla="*/ 4138240 w 8087940"/>
                    <a:gd name="connsiteY73-11540" fmla="*/ 4533900 h 6565900"/>
                    <a:gd name="connsiteX74-11541" fmla="*/ 3642940 w 8087940"/>
                    <a:gd name="connsiteY74-11542" fmla="*/ 5105400 h 6565900"/>
                    <a:gd name="connsiteX75-11543" fmla="*/ 4392488 w 8087940"/>
                    <a:gd name="connsiteY75-11544" fmla="*/ 3060204 h 6565900"/>
                    <a:gd name="connsiteX76-11545" fmla="*/ 1800200 w 8087940"/>
                    <a:gd name="connsiteY76-11546" fmla="*/ 4572372 h 6565900"/>
                    <a:gd name="connsiteX77-11547" fmla="*/ 2952328 w 8087940"/>
                    <a:gd name="connsiteY77-11548" fmla="*/ 3492252 h 6565900"/>
                    <a:gd name="connsiteX78-11549" fmla="*/ 1152128 w 8087940"/>
                    <a:gd name="connsiteY78-11550" fmla="*/ 4716388 h 6565900"/>
                    <a:gd name="connsiteX79-11551" fmla="*/ 1584176 w 8087940"/>
                    <a:gd name="connsiteY79-11552" fmla="*/ 4068316 h 6565900"/>
                    <a:gd name="connsiteX80-11553" fmla="*/ 1296144 w 8087940"/>
                    <a:gd name="connsiteY80-11554" fmla="*/ 4284340 h 6565900"/>
                    <a:gd name="connsiteX81-11555" fmla="*/ 1440160 w 8087940"/>
                    <a:gd name="connsiteY81-11556" fmla="*/ 3780284 h 6565900"/>
                    <a:gd name="connsiteX82-11557" fmla="*/ 720080 w 8087940"/>
                    <a:gd name="connsiteY82-11558" fmla="*/ 4932412 h 6565900"/>
                    <a:gd name="connsiteX83-11559" fmla="*/ 936104 w 8087940"/>
                    <a:gd name="connsiteY83-11560" fmla="*/ 3492252 h 6565900"/>
                    <a:gd name="connsiteX0-11561" fmla="*/ 936104 w 8087940"/>
                    <a:gd name="connsiteY0-11562" fmla="*/ 3492252 h 6565900"/>
                    <a:gd name="connsiteX1-11563" fmla="*/ 0 w 8087940"/>
                    <a:gd name="connsiteY1-11564" fmla="*/ 4068316 h 6565900"/>
                    <a:gd name="connsiteX2-11565" fmla="*/ 252040 w 8087940"/>
                    <a:gd name="connsiteY2-11566" fmla="*/ 3594100 h 6565900"/>
                    <a:gd name="connsiteX3-11567" fmla="*/ 493340 w 8087940"/>
                    <a:gd name="connsiteY3-11568" fmla="*/ 2857500 h 6565900"/>
                    <a:gd name="connsiteX4-11569" fmla="*/ 899740 w 8087940"/>
                    <a:gd name="connsiteY4-11570" fmla="*/ 2260600 h 6565900"/>
                    <a:gd name="connsiteX5-11571" fmla="*/ 1356940 w 8087940"/>
                    <a:gd name="connsiteY5-11572" fmla="*/ 1955800 h 6565900"/>
                    <a:gd name="connsiteX6-11573" fmla="*/ 1369640 w 8087940"/>
                    <a:gd name="connsiteY6-11574" fmla="*/ 1562100 h 6565900"/>
                    <a:gd name="connsiteX7-11575" fmla="*/ 1636340 w 8087940"/>
                    <a:gd name="connsiteY7-11576" fmla="*/ 889000 h 6565900"/>
                    <a:gd name="connsiteX8-11577" fmla="*/ 1547440 w 8087940"/>
                    <a:gd name="connsiteY8-11578" fmla="*/ 1295400 h 6565900"/>
                    <a:gd name="connsiteX9-11579" fmla="*/ 1572840 w 8087940"/>
                    <a:gd name="connsiteY9-11580" fmla="*/ 1638300 h 6565900"/>
                    <a:gd name="connsiteX10-11581" fmla="*/ 1763340 w 8087940"/>
                    <a:gd name="connsiteY10-11582" fmla="*/ 1066800 h 6565900"/>
                    <a:gd name="connsiteX11-11583" fmla="*/ 2220540 w 8087940"/>
                    <a:gd name="connsiteY11-11584" fmla="*/ 520700 h 6565900"/>
                    <a:gd name="connsiteX12-11585" fmla="*/ 2017340 w 8087940"/>
                    <a:gd name="connsiteY12-11586" fmla="*/ 914400 h 6565900"/>
                    <a:gd name="connsiteX13-11587" fmla="*/ 1903040 w 8087940"/>
                    <a:gd name="connsiteY13-11588" fmla="*/ 1435100 h 6565900"/>
                    <a:gd name="connsiteX14-11589" fmla="*/ 2347540 w 8087940"/>
                    <a:gd name="connsiteY14-11590" fmla="*/ 711200 h 6565900"/>
                    <a:gd name="connsiteX15-11591" fmla="*/ 3173040 w 8087940"/>
                    <a:gd name="connsiteY15-11592" fmla="*/ 381000 h 6565900"/>
                    <a:gd name="connsiteX16-11593" fmla="*/ 4176340 w 8087940"/>
                    <a:gd name="connsiteY16-11594" fmla="*/ 228600 h 6565900"/>
                    <a:gd name="connsiteX17-11595" fmla="*/ 5166940 w 8087940"/>
                    <a:gd name="connsiteY17-11596" fmla="*/ 0 h 6565900"/>
                    <a:gd name="connsiteX18-11597" fmla="*/ 4595440 w 8087940"/>
                    <a:gd name="connsiteY18-11598" fmla="*/ 317500 h 6565900"/>
                    <a:gd name="connsiteX19-11599" fmla="*/ 3554040 w 8087940"/>
                    <a:gd name="connsiteY19-11600" fmla="*/ 838200 h 6565900"/>
                    <a:gd name="connsiteX20-11601" fmla="*/ 4366840 w 8087940"/>
                    <a:gd name="connsiteY20-11602" fmla="*/ 736600 h 6565900"/>
                    <a:gd name="connsiteX21-11603" fmla="*/ 5471740 w 8087940"/>
                    <a:gd name="connsiteY21-11604" fmla="*/ 901700 h 6565900"/>
                    <a:gd name="connsiteX22-11605" fmla="*/ 6386140 w 8087940"/>
                    <a:gd name="connsiteY22-11606" fmla="*/ 901700 h 6565900"/>
                    <a:gd name="connsiteX23-11607" fmla="*/ 6983040 w 8087940"/>
                    <a:gd name="connsiteY23-11608" fmla="*/ 736600 h 6565900"/>
                    <a:gd name="connsiteX24-11609" fmla="*/ 6157540 w 8087940"/>
                    <a:gd name="connsiteY24-11610" fmla="*/ 1066800 h 6565900"/>
                    <a:gd name="connsiteX25-11611" fmla="*/ 5154240 w 8087940"/>
                    <a:gd name="connsiteY25-11612" fmla="*/ 1130300 h 6565900"/>
                    <a:gd name="connsiteX26-11613" fmla="*/ 5954340 w 8087940"/>
                    <a:gd name="connsiteY26-11614" fmla="*/ 1358900 h 6565900"/>
                    <a:gd name="connsiteX27-11615" fmla="*/ 6563940 w 8087940"/>
                    <a:gd name="connsiteY27-11616" fmla="*/ 1689100 h 6565900"/>
                    <a:gd name="connsiteX28-11617" fmla="*/ 7224340 w 8087940"/>
                    <a:gd name="connsiteY28-11618" fmla="*/ 1943100 h 6565900"/>
                    <a:gd name="connsiteX29-11619" fmla="*/ 8087940 w 8087940"/>
                    <a:gd name="connsiteY29-11620" fmla="*/ 2044700 h 6565900"/>
                    <a:gd name="connsiteX30-11621" fmla="*/ 7351340 w 8087940"/>
                    <a:gd name="connsiteY30-11622" fmla="*/ 2159000 h 6565900"/>
                    <a:gd name="connsiteX31-11623" fmla="*/ 6767140 w 8087940"/>
                    <a:gd name="connsiteY31-11624" fmla="*/ 2120900 h 6565900"/>
                    <a:gd name="connsiteX32-11625" fmla="*/ 7160840 w 8087940"/>
                    <a:gd name="connsiteY32-11626" fmla="*/ 2425700 h 6565900"/>
                    <a:gd name="connsiteX33-11627" fmla="*/ 7783140 w 8087940"/>
                    <a:gd name="connsiteY33-11628" fmla="*/ 3200400 h 6565900"/>
                    <a:gd name="connsiteX34-11629" fmla="*/ 8075240 w 8087940"/>
                    <a:gd name="connsiteY34-11630" fmla="*/ 4127500 h 6565900"/>
                    <a:gd name="connsiteX35-11631" fmla="*/ 7897440 w 8087940"/>
                    <a:gd name="connsiteY35-11632" fmla="*/ 3746500 h 6565900"/>
                    <a:gd name="connsiteX36-11633" fmla="*/ 7376740 w 8087940"/>
                    <a:gd name="connsiteY36-11634" fmla="*/ 3213100 h 6565900"/>
                    <a:gd name="connsiteX37-11635" fmla="*/ 6970340 w 8087940"/>
                    <a:gd name="connsiteY37-11636" fmla="*/ 3022600 h 6565900"/>
                    <a:gd name="connsiteX38-11637" fmla="*/ 7275140 w 8087940"/>
                    <a:gd name="connsiteY38-11638" fmla="*/ 3594100 h 6565900"/>
                    <a:gd name="connsiteX39-11639" fmla="*/ 7465640 w 8087940"/>
                    <a:gd name="connsiteY39-11640" fmla="*/ 4216400 h 6565900"/>
                    <a:gd name="connsiteX40-11641" fmla="*/ 7376740 w 8087940"/>
                    <a:gd name="connsiteY40-11642" fmla="*/ 5321300 h 6565900"/>
                    <a:gd name="connsiteX41-11643" fmla="*/ 7224340 w 8087940"/>
                    <a:gd name="connsiteY41-11644" fmla="*/ 4521200 h 6565900"/>
                    <a:gd name="connsiteX42-11645" fmla="*/ 6830640 w 8087940"/>
                    <a:gd name="connsiteY42-11646" fmla="*/ 3784600 h 6565900"/>
                    <a:gd name="connsiteX43-11647" fmla="*/ 6754440 w 8087940"/>
                    <a:gd name="connsiteY43-11648" fmla="*/ 3962400 h 6565900"/>
                    <a:gd name="connsiteX44-11649" fmla="*/ 6741740 w 8087940"/>
                    <a:gd name="connsiteY44-11650" fmla="*/ 4648200 h 6565900"/>
                    <a:gd name="connsiteX45-11651" fmla="*/ 6856040 w 8087940"/>
                    <a:gd name="connsiteY45-11652" fmla="*/ 5219700 h 6565900"/>
                    <a:gd name="connsiteX46-11653" fmla="*/ 7275140 w 8087940"/>
                    <a:gd name="connsiteY46-11654" fmla="*/ 6096000 h 6565900"/>
                    <a:gd name="connsiteX47-11655" fmla="*/ 6932240 w 8087940"/>
                    <a:gd name="connsiteY47-11656" fmla="*/ 5816600 h 6565900"/>
                    <a:gd name="connsiteX48-11657" fmla="*/ 6690940 w 8087940"/>
                    <a:gd name="connsiteY48-11658" fmla="*/ 5524500 h 6565900"/>
                    <a:gd name="connsiteX49-11659" fmla="*/ 6640140 w 8087940"/>
                    <a:gd name="connsiteY49-11660" fmla="*/ 5981700 h 6565900"/>
                    <a:gd name="connsiteX50-11661" fmla="*/ 6449640 w 8087940"/>
                    <a:gd name="connsiteY50-11662" fmla="*/ 6565900 h 6565900"/>
                    <a:gd name="connsiteX51-11663" fmla="*/ 6487740 w 8087940"/>
                    <a:gd name="connsiteY51-11664" fmla="*/ 5981700 h 6565900"/>
                    <a:gd name="connsiteX52-11665" fmla="*/ 6436940 w 8087940"/>
                    <a:gd name="connsiteY52-11666" fmla="*/ 5676900 h 6565900"/>
                    <a:gd name="connsiteX53-11667" fmla="*/ 6233740 w 8087940"/>
                    <a:gd name="connsiteY53-11668" fmla="*/ 6146800 h 6565900"/>
                    <a:gd name="connsiteX54-11669" fmla="*/ 5725740 w 8087940"/>
                    <a:gd name="connsiteY54-11670" fmla="*/ 6540500 h 6565900"/>
                    <a:gd name="connsiteX55-11671" fmla="*/ 5928940 w 8087940"/>
                    <a:gd name="connsiteY55-11672" fmla="*/ 6223000 h 6565900"/>
                    <a:gd name="connsiteX56-11673" fmla="*/ 5979740 w 8087940"/>
                    <a:gd name="connsiteY56-11674" fmla="*/ 5867400 h 6565900"/>
                    <a:gd name="connsiteX57-11675" fmla="*/ 6094040 w 8087940"/>
                    <a:gd name="connsiteY57-11676" fmla="*/ 5486400 h 6565900"/>
                    <a:gd name="connsiteX58-11677" fmla="*/ 5916240 w 8087940"/>
                    <a:gd name="connsiteY58-11678" fmla="*/ 5727700 h 6565900"/>
                    <a:gd name="connsiteX59-11679" fmla="*/ 5713040 w 8087940"/>
                    <a:gd name="connsiteY59-11680" fmla="*/ 5842000 h 6565900"/>
                    <a:gd name="connsiteX60-11681" fmla="*/ 6017840 w 8087940"/>
                    <a:gd name="connsiteY60-11682" fmla="*/ 5461000 h 6565900"/>
                    <a:gd name="connsiteX61-11683" fmla="*/ 6144840 w 8087940"/>
                    <a:gd name="connsiteY61-11684" fmla="*/ 4381500 h 6565900"/>
                    <a:gd name="connsiteX62-11685" fmla="*/ 6055940 w 8087940"/>
                    <a:gd name="connsiteY62-11686" fmla="*/ 3949700 h 6565900"/>
                    <a:gd name="connsiteX63-11687" fmla="*/ 5865440 w 8087940"/>
                    <a:gd name="connsiteY63-11688" fmla="*/ 4318000 h 6565900"/>
                    <a:gd name="connsiteX64-11689" fmla="*/ 5751140 w 8087940"/>
                    <a:gd name="connsiteY64-11690" fmla="*/ 4419600 h 6565900"/>
                    <a:gd name="connsiteX65-11691" fmla="*/ 5801940 w 8087940"/>
                    <a:gd name="connsiteY65-11692" fmla="*/ 3759200 h 6565900"/>
                    <a:gd name="connsiteX66-11693" fmla="*/ 5789240 w 8087940"/>
                    <a:gd name="connsiteY66-11694" fmla="*/ 3327400 h 6565900"/>
                    <a:gd name="connsiteX67-11695" fmla="*/ 5433640 w 8087940"/>
                    <a:gd name="connsiteY67-11696" fmla="*/ 3200400 h 6565900"/>
                    <a:gd name="connsiteX68-11697" fmla="*/ 5039940 w 8087940"/>
                    <a:gd name="connsiteY68-11698" fmla="*/ 3213100 h 6565900"/>
                    <a:gd name="connsiteX69-11699" fmla="*/ 4976440 w 8087940"/>
                    <a:gd name="connsiteY69-11700" fmla="*/ 3860800 h 6565900"/>
                    <a:gd name="connsiteX70-11701" fmla="*/ 5116140 w 8087940"/>
                    <a:gd name="connsiteY70-11702" fmla="*/ 4546600 h 6565900"/>
                    <a:gd name="connsiteX71-11703" fmla="*/ 4785940 w 8087940"/>
                    <a:gd name="connsiteY71-11704" fmla="*/ 3987800 h 6565900"/>
                    <a:gd name="connsiteX72-11705" fmla="*/ 4697040 w 8087940"/>
                    <a:gd name="connsiteY72-11706" fmla="*/ 3670300 h 6565900"/>
                    <a:gd name="connsiteX73-11707" fmla="*/ 4138240 w 8087940"/>
                    <a:gd name="connsiteY73-11708" fmla="*/ 4533900 h 6565900"/>
                    <a:gd name="connsiteX74-11709" fmla="*/ 3642940 w 8087940"/>
                    <a:gd name="connsiteY74-11710" fmla="*/ 5105400 h 6565900"/>
                    <a:gd name="connsiteX75-11711" fmla="*/ 4392488 w 8087940"/>
                    <a:gd name="connsiteY75-11712" fmla="*/ 3060204 h 6565900"/>
                    <a:gd name="connsiteX76-11713" fmla="*/ 1800200 w 8087940"/>
                    <a:gd name="connsiteY76-11714" fmla="*/ 4572372 h 6565900"/>
                    <a:gd name="connsiteX77-11715" fmla="*/ 2952328 w 8087940"/>
                    <a:gd name="connsiteY77-11716" fmla="*/ 3492252 h 6565900"/>
                    <a:gd name="connsiteX78-11717" fmla="*/ 1152128 w 8087940"/>
                    <a:gd name="connsiteY78-11718" fmla="*/ 4716388 h 6565900"/>
                    <a:gd name="connsiteX79-11719" fmla="*/ 1584176 w 8087940"/>
                    <a:gd name="connsiteY79-11720" fmla="*/ 4068316 h 6565900"/>
                    <a:gd name="connsiteX80-11721" fmla="*/ 1296144 w 8087940"/>
                    <a:gd name="connsiteY80-11722" fmla="*/ 4284340 h 6565900"/>
                    <a:gd name="connsiteX81-11723" fmla="*/ 1440160 w 8087940"/>
                    <a:gd name="connsiteY81-11724" fmla="*/ 3780284 h 6565900"/>
                    <a:gd name="connsiteX82-11725" fmla="*/ 720080 w 8087940"/>
                    <a:gd name="connsiteY82-11726" fmla="*/ 4932412 h 6565900"/>
                    <a:gd name="connsiteX83-11727" fmla="*/ 936104 w 8087940"/>
                    <a:gd name="connsiteY83-11728" fmla="*/ 3492252 h 6565900"/>
                    <a:gd name="connsiteX0-11729" fmla="*/ 936104 w 8087940"/>
                    <a:gd name="connsiteY0-11730" fmla="*/ 3492252 h 6565900"/>
                    <a:gd name="connsiteX1-11731" fmla="*/ 0 w 8087940"/>
                    <a:gd name="connsiteY1-11732" fmla="*/ 4068316 h 6565900"/>
                    <a:gd name="connsiteX2-11733" fmla="*/ 252040 w 8087940"/>
                    <a:gd name="connsiteY2-11734" fmla="*/ 3594100 h 6565900"/>
                    <a:gd name="connsiteX3-11735" fmla="*/ 493340 w 8087940"/>
                    <a:gd name="connsiteY3-11736" fmla="*/ 2857500 h 6565900"/>
                    <a:gd name="connsiteX4-11737" fmla="*/ 899740 w 8087940"/>
                    <a:gd name="connsiteY4-11738" fmla="*/ 2260600 h 6565900"/>
                    <a:gd name="connsiteX5-11739" fmla="*/ 1356940 w 8087940"/>
                    <a:gd name="connsiteY5-11740" fmla="*/ 1955800 h 6565900"/>
                    <a:gd name="connsiteX6-11741" fmla="*/ 1369640 w 8087940"/>
                    <a:gd name="connsiteY6-11742" fmla="*/ 1562100 h 6565900"/>
                    <a:gd name="connsiteX7-11743" fmla="*/ 1636340 w 8087940"/>
                    <a:gd name="connsiteY7-11744" fmla="*/ 889000 h 6565900"/>
                    <a:gd name="connsiteX8-11745" fmla="*/ 1547440 w 8087940"/>
                    <a:gd name="connsiteY8-11746" fmla="*/ 1295400 h 6565900"/>
                    <a:gd name="connsiteX9-11747" fmla="*/ 1572840 w 8087940"/>
                    <a:gd name="connsiteY9-11748" fmla="*/ 1638300 h 6565900"/>
                    <a:gd name="connsiteX10-11749" fmla="*/ 1763340 w 8087940"/>
                    <a:gd name="connsiteY10-11750" fmla="*/ 1066800 h 6565900"/>
                    <a:gd name="connsiteX11-11751" fmla="*/ 2220540 w 8087940"/>
                    <a:gd name="connsiteY11-11752" fmla="*/ 520700 h 6565900"/>
                    <a:gd name="connsiteX12-11753" fmla="*/ 2017340 w 8087940"/>
                    <a:gd name="connsiteY12-11754" fmla="*/ 914400 h 6565900"/>
                    <a:gd name="connsiteX13-11755" fmla="*/ 1903040 w 8087940"/>
                    <a:gd name="connsiteY13-11756" fmla="*/ 1435100 h 6565900"/>
                    <a:gd name="connsiteX14-11757" fmla="*/ 2347540 w 8087940"/>
                    <a:gd name="connsiteY14-11758" fmla="*/ 711200 h 6565900"/>
                    <a:gd name="connsiteX15-11759" fmla="*/ 3173040 w 8087940"/>
                    <a:gd name="connsiteY15-11760" fmla="*/ 381000 h 6565900"/>
                    <a:gd name="connsiteX16-11761" fmla="*/ 4176340 w 8087940"/>
                    <a:gd name="connsiteY16-11762" fmla="*/ 228600 h 6565900"/>
                    <a:gd name="connsiteX17-11763" fmla="*/ 5166940 w 8087940"/>
                    <a:gd name="connsiteY17-11764" fmla="*/ 0 h 6565900"/>
                    <a:gd name="connsiteX18-11765" fmla="*/ 4595440 w 8087940"/>
                    <a:gd name="connsiteY18-11766" fmla="*/ 317500 h 6565900"/>
                    <a:gd name="connsiteX19-11767" fmla="*/ 3554040 w 8087940"/>
                    <a:gd name="connsiteY19-11768" fmla="*/ 838200 h 6565900"/>
                    <a:gd name="connsiteX20-11769" fmla="*/ 4366840 w 8087940"/>
                    <a:gd name="connsiteY20-11770" fmla="*/ 736600 h 6565900"/>
                    <a:gd name="connsiteX21-11771" fmla="*/ 5471740 w 8087940"/>
                    <a:gd name="connsiteY21-11772" fmla="*/ 901700 h 6565900"/>
                    <a:gd name="connsiteX22-11773" fmla="*/ 6386140 w 8087940"/>
                    <a:gd name="connsiteY22-11774" fmla="*/ 901700 h 6565900"/>
                    <a:gd name="connsiteX23-11775" fmla="*/ 6983040 w 8087940"/>
                    <a:gd name="connsiteY23-11776" fmla="*/ 736600 h 6565900"/>
                    <a:gd name="connsiteX24-11777" fmla="*/ 6157540 w 8087940"/>
                    <a:gd name="connsiteY24-11778" fmla="*/ 1066800 h 6565900"/>
                    <a:gd name="connsiteX25-11779" fmla="*/ 5154240 w 8087940"/>
                    <a:gd name="connsiteY25-11780" fmla="*/ 1130300 h 6565900"/>
                    <a:gd name="connsiteX26-11781" fmla="*/ 5954340 w 8087940"/>
                    <a:gd name="connsiteY26-11782" fmla="*/ 1358900 h 6565900"/>
                    <a:gd name="connsiteX27-11783" fmla="*/ 6563940 w 8087940"/>
                    <a:gd name="connsiteY27-11784" fmla="*/ 1689100 h 6565900"/>
                    <a:gd name="connsiteX28-11785" fmla="*/ 7224340 w 8087940"/>
                    <a:gd name="connsiteY28-11786" fmla="*/ 1943100 h 6565900"/>
                    <a:gd name="connsiteX29-11787" fmla="*/ 8087940 w 8087940"/>
                    <a:gd name="connsiteY29-11788" fmla="*/ 2044700 h 6565900"/>
                    <a:gd name="connsiteX30-11789" fmla="*/ 7351340 w 8087940"/>
                    <a:gd name="connsiteY30-11790" fmla="*/ 2159000 h 6565900"/>
                    <a:gd name="connsiteX31-11791" fmla="*/ 6767140 w 8087940"/>
                    <a:gd name="connsiteY31-11792" fmla="*/ 2120900 h 6565900"/>
                    <a:gd name="connsiteX32-11793" fmla="*/ 7160840 w 8087940"/>
                    <a:gd name="connsiteY32-11794" fmla="*/ 2425700 h 6565900"/>
                    <a:gd name="connsiteX33-11795" fmla="*/ 7783140 w 8087940"/>
                    <a:gd name="connsiteY33-11796" fmla="*/ 3200400 h 6565900"/>
                    <a:gd name="connsiteX34-11797" fmla="*/ 8075240 w 8087940"/>
                    <a:gd name="connsiteY34-11798" fmla="*/ 4127500 h 6565900"/>
                    <a:gd name="connsiteX35-11799" fmla="*/ 7897440 w 8087940"/>
                    <a:gd name="connsiteY35-11800" fmla="*/ 3746500 h 6565900"/>
                    <a:gd name="connsiteX36-11801" fmla="*/ 7376740 w 8087940"/>
                    <a:gd name="connsiteY36-11802" fmla="*/ 3213100 h 6565900"/>
                    <a:gd name="connsiteX37-11803" fmla="*/ 6970340 w 8087940"/>
                    <a:gd name="connsiteY37-11804" fmla="*/ 3022600 h 6565900"/>
                    <a:gd name="connsiteX38-11805" fmla="*/ 7275140 w 8087940"/>
                    <a:gd name="connsiteY38-11806" fmla="*/ 3594100 h 6565900"/>
                    <a:gd name="connsiteX39-11807" fmla="*/ 7465640 w 8087940"/>
                    <a:gd name="connsiteY39-11808" fmla="*/ 4216400 h 6565900"/>
                    <a:gd name="connsiteX40-11809" fmla="*/ 7376740 w 8087940"/>
                    <a:gd name="connsiteY40-11810" fmla="*/ 5321300 h 6565900"/>
                    <a:gd name="connsiteX41-11811" fmla="*/ 7224340 w 8087940"/>
                    <a:gd name="connsiteY41-11812" fmla="*/ 4521200 h 6565900"/>
                    <a:gd name="connsiteX42-11813" fmla="*/ 6830640 w 8087940"/>
                    <a:gd name="connsiteY42-11814" fmla="*/ 3784600 h 6565900"/>
                    <a:gd name="connsiteX43-11815" fmla="*/ 6754440 w 8087940"/>
                    <a:gd name="connsiteY43-11816" fmla="*/ 3962400 h 6565900"/>
                    <a:gd name="connsiteX44-11817" fmla="*/ 6741740 w 8087940"/>
                    <a:gd name="connsiteY44-11818" fmla="*/ 4648200 h 6565900"/>
                    <a:gd name="connsiteX45-11819" fmla="*/ 6856040 w 8087940"/>
                    <a:gd name="connsiteY45-11820" fmla="*/ 5219700 h 6565900"/>
                    <a:gd name="connsiteX46-11821" fmla="*/ 7275140 w 8087940"/>
                    <a:gd name="connsiteY46-11822" fmla="*/ 6096000 h 6565900"/>
                    <a:gd name="connsiteX47-11823" fmla="*/ 6932240 w 8087940"/>
                    <a:gd name="connsiteY47-11824" fmla="*/ 5816600 h 6565900"/>
                    <a:gd name="connsiteX48-11825" fmla="*/ 6690940 w 8087940"/>
                    <a:gd name="connsiteY48-11826" fmla="*/ 5524500 h 6565900"/>
                    <a:gd name="connsiteX49-11827" fmla="*/ 6640140 w 8087940"/>
                    <a:gd name="connsiteY49-11828" fmla="*/ 5981700 h 6565900"/>
                    <a:gd name="connsiteX50-11829" fmla="*/ 6449640 w 8087940"/>
                    <a:gd name="connsiteY50-11830" fmla="*/ 6565900 h 6565900"/>
                    <a:gd name="connsiteX51-11831" fmla="*/ 6487740 w 8087940"/>
                    <a:gd name="connsiteY51-11832" fmla="*/ 5981700 h 6565900"/>
                    <a:gd name="connsiteX52-11833" fmla="*/ 6436940 w 8087940"/>
                    <a:gd name="connsiteY52-11834" fmla="*/ 5676900 h 6565900"/>
                    <a:gd name="connsiteX53-11835" fmla="*/ 6233740 w 8087940"/>
                    <a:gd name="connsiteY53-11836" fmla="*/ 6146800 h 6565900"/>
                    <a:gd name="connsiteX54-11837" fmla="*/ 5725740 w 8087940"/>
                    <a:gd name="connsiteY54-11838" fmla="*/ 6540500 h 6565900"/>
                    <a:gd name="connsiteX55-11839" fmla="*/ 5928940 w 8087940"/>
                    <a:gd name="connsiteY55-11840" fmla="*/ 6223000 h 6565900"/>
                    <a:gd name="connsiteX56-11841" fmla="*/ 5979740 w 8087940"/>
                    <a:gd name="connsiteY56-11842" fmla="*/ 5867400 h 6565900"/>
                    <a:gd name="connsiteX57-11843" fmla="*/ 6094040 w 8087940"/>
                    <a:gd name="connsiteY57-11844" fmla="*/ 5486400 h 6565900"/>
                    <a:gd name="connsiteX58-11845" fmla="*/ 5916240 w 8087940"/>
                    <a:gd name="connsiteY58-11846" fmla="*/ 5727700 h 6565900"/>
                    <a:gd name="connsiteX59-11847" fmla="*/ 5713040 w 8087940"/>
                    <a:gd name="connsiteY59-11848" fmla="*/ 5842000 h 6565900"/>
                    <a:gd name="connsiteX60-11849" fmla="*/ 6017840 w 8087940"/>
                    <a:gd name="connsiteY60-11850" fmla="*/ 5461000 h 6565900"/>
                    <a:gd name="connsiteX61-11851" fmla="*/ 6144840 w 8087940"/>
                    <a:gd name="connsiteY61-11852" fmla="*/ 4381500 h 6565900"/>
                    <a:gd name="connsiteX62-11853" fmla="*/ 6055940 w 8087940"/>
                    <a:gd name="connsiteY62-11854" fmla="*/ 3949700 h 6565900"/>
                    <a:gd name="connsiteX63-11855" fmla="*/ 5865440 w 8087940"/>
                    <a:gd name="connsiteY63-11856" fmla="*/ 4318000 h 6565900"/>
                    <a:gd name="connsiteX64-11857" fmla="*/ 5751140 w 8087940"/>
                    <a:gd name="connsiteY64-11858" fmla="*/ 4419600 h 6565900"/>
                    <a:gd name="connsiteX65-11859" fmla="*/ 5801940 w 8087940"/>
                    <a:gd name="connsiteY65-11860" fmla="*/ 3759200 h 6565900"/>
                    <a:gd name="connsiteX66-11861" fmla="*/ 5789240 w 8087940"/>
                    <a:gd name="connsiteY66-11862" fmla="*/ 3327400 h 6565900"/>
                    <a:gd name="connsiteX67-11863" fmla="*/ 5433640 w 8087940"/>
                    <a:gd name="connsiteY67-11864" fmla="*/ 3200400 h 6565900"/>
                    <a:gd name="connsiteX68-11865" fmla="*/ 5039940 w 8087940"/>
                    <a:gd name="connsiteY68-11866" fmla="*/ 3213100 h 6565900"/>
                    <a:gd name="connsiteX69-11867" fmla="*/ 4976440 w 8087940"/>
                    <a:gd name="connsiteY69-11868" fmla="*/ 3860800 h 6565900"/>
                    <a:gd name="connsiteX70-11869" fmla="*/ 5116140 w 8087940"/>
                    <a:gd name="connsiteY70-11870" fmla="*/ 4546600 h 6565900"/>
                    <a:gd name="connsiteX71-11871" fmla="*/ 4785940 w 8087940"/>
                    <a:gd name="connsiteY71-11872" fmla="*/ 3987800 h 6565900"/>
                    <a:gd name="connsiteX72-11873" fmla="*/ 4697040 w 8087940"/>
                    <a:gd name="connsiteY72-11874" fmla="*/ 3670300 h 6565900"/>
                    <a:gd name="connsiteX73-11875" fmla="*/ 4138240 w 8087940"/>
                    <a:gd name="connsiteY73-11876" fmla="*/ 4533900 h 6565900"/>
                    <a:gd name="connsiteX74-11877" fmla="*/ 3642940 w 8087940"/>
                    <a:gd name="connsiteY74-11878" fmla="*/ 5105400 h 6565900"/>
                    <a:gd name="connsiteX75-11879" fmla="*/ 4392488 w 8087940"/>
                    <a:gd name="connsiteY75-11880" fmla="*/ 3060204 h 6565900"/>
                    <a:gd name="connsiteX76-11881" fmla="*/ 1800200 w 8087940"/>
                    <a:gd name="connsiteY76-11882" fmla="*/ 4572372 h 6565900"/>
                    <a:gd name="connsiteX77-11883" fmla="*/ 2952328 w 8087940"/>
                    <a:gd name="connsiteY77-11884" fmla="*/ 3492252 h 6565900"/>
                    <a:gd name="connsiteX78-11885" fmla="*/ 1152128 w 8087940"/>
                    <a:gd name="connsiteY78-11886" fmla="*/ 4716388 h 6565900"/>
                    <a:gd name="connsiteX79-11887" fmla="*/ 1584176 w 8087940"/>
                    <a:gd name="connsiteY79-11888" fmla="*/ 4068316 h 6565900"/>
                    <a:gd name="connsiteX80-11889" fmla="*/ 1296144 w 8087940"/>
                    <a:gd name="connsiteY80-11890" fmla="*/ 4284340 h 6565900"/>
                    <a:gd name="connsiteX81-11891" fmla="*/ 1440160 w 8087940"/>
                    <a:gd name="connsiteY81-11892" fmla="*/ 3780284 h 6565900"/>
                    <a:gd name="connsiteX82-11893" fmla="*/ 720080 w 8087940"/>
                    <a:gd name="connsiteY82-11894" fmla="*/ 4932412 h 6565900"/>
                    <a:gd name="connsiteX83-11895" fmla="*/ 936104 w 8087940"/>
                    <a:gd name="connsiteY83-11896" fmla="*/ 3492252 h 6565900"/>
                    <a:gd name="connsiteX0-11897" fmla="*/ 936104 w 8087940"/>
                    <a:gd name="connsiteY0-11898" fmla="*/ 3492252 h 6565900"/>
                    <a:gd name="connsiteX1-11899" fmla="*/ 0 w 8087940"/>
                    <a:gd name="connsiteY1-11900" fmla="*/ 4068316 h 6565900"/>
                    <a:gd name="connsiteX2-11901" fmla="*/ 252040 w 8087940"/>
                    <a:gd name="connsiteY2-11902" fmla="*/ 3594100 h 6565900"/>
                    <a:gd name="connsiteX3-11903" fmla="*/ 493340 w 8087940"/>
                    <a:gd name="connsiteY3-11904" fmla="*/ 2857500 h 6565900"/>
                    <a:gd name="connsiteX4-11905" fmla="*/ 899740 w 8087940"/>
                    <a:gd name="connsiteY4-11906" fmla="*/ 2260600 h 6565900"/>
                    <a:gd name="connsiteX5-11907" fmla="*/ 1356940 w 8087940"/>
                    <a:gd name="connsiteY5-11908" fmla="*/ 1955800 h 6565900"/>
                    <a:gd name="connsiteX6-11909" fmla="*/ 1369640 w 8087940"/>
                    <a:gd name="connsiteY6-11910" fmla="*/ 1562100 h 6565900"/>
                    <a:gd name="connsiteX7-11911" fmla="*/ 1636340 w 8087940"/>
                    <a:gd name="connsiteY7-11912" fmla="*/ 889000 h 6565900"/>
                    <a:gd name="connsiteX8-11913" fmla="*/ 1547440 w 8087940"/>
                    <a:gd name="connsiteY8-11914" fmla="*/ 1295400 h 6565900"/>
                    <a:gd name="connsiteX9-11915" fmla="*/ 1572840 w 8087940"/>
                    <a:gd name="connsiteY9-11916" fmla="*/ 1638300 h 6565900"/>
                    <a:gd name="connsiteX10-11917" fmla="*/ 1763340 w 8087940"/>
                    <a:gd name="connsiteY10-11918" fmla="*/ 1066800 h 6565900"/>
                    <a:gd name="connsiteX11-11919" fmla="*/ 2220540 w 8087940"/>
                    <a:gd name="connsiteY11-11920" fmla="*/ 520700 h 6565900"/>
                    <a:gd name="connsiteX12-11921" fmla="*/ 2017340 w 8087940"/>
                    <a:gd name="connsiteY12-11922" fmla="*/ 914400 h 6565900"/>
                    <a:gd name="connsiteX13-11923" fmla="*/ 1903040 w 8087940"/>
                    <a:gd name="connsiteY13-11924" fmla="*/ 1435100 h 6565900"/>
                    <a:gd name="connsiteX14-11925" fmla="*/ 2347540 w 8087940"/>
                    <a:gd name="connsiteY14-11926" fmla="*/ 711200 h 6565900"/>
                    <a:gd name="connsiteX15-11927" fmla="*/ 3173040 w 8087940"/>
                    <a:gd name="connsiteY15-11928" fmla="*/ 381000 h 6565900"/>
                    <a:gd name="connsiteX16-11929" fmla="*/ 4176340 w 8087940"/>
                    <a:gd name="connsiteY16-11930" fmla="*/ 228600 h 6565900"/>
                    <a:gd name="connsiteX17-11931" fmla="*/ 5166940 w 8087940"/>
                    <a:gd name="connsiteY17-11932" fmla="*/ 0 h 6565900"/>
                    <a:gd name="connsiteX18-11933" fmla="*/ 4595440 w 8087940"/>
                    <a:gd name="connsiteY18-11934" fmla="*/ 317500 h 6565900"/>
                    <a:gd name="connsiteX19-11935" fmla="*/ 3554040 w 8087940"/>
                    <a:gd name="connsiteY19-11936" fmla="*/ 838200 h 6565900"/>
                    <a:gd name="connsiteX20-11937" fmla="*/ 4366840 w 8087940"/>
                    <a:gd name="connsiteY20-11938" fmla="*/ 736600 h 6565900"/>
                    <a:gd name="connsiteX21-11939" fmla="*/ 5471740 w 8087940"/>
                    <a:gd name="connsiteY21-11940" fmla="*/ 901700 h 6565900"/>
                    <a:gd name="connsiteX22-11941" fmla="*/ 6386140 w 8087940"/>
                    <a:gd name="connsiteY22-11942" fmla="*/ 901700 h 6565900"/>
                    <a:gd name="connsiteX23-11943" fmla="*/ 6983040 w 8087940"/>
                    <a:gd name="connsiteY23-11944" fmla="*/ 736600 h 6565900"/>
                    <a:gd name="connsiteX24-11945" fmla="*/ 6157540 w 8087940"/>
                    <a:gd name="connsiteY24-11946" fmla="*/ 1066800 h 6565900"/>
                    <a:gd name="connsiteX25-11947" fmla="*/ 5154240 w 8087940"/>
                    <a:gd name="connsiteY25-11948" fmla="*/ 1130300 h 6565900"/>
                    <a:gd name="connsiteX26-11949" fmla="*/ 5954340 w 8087940"/>
                    <a:gd name="connsiteY26-11950" fmla="*/ 1358900 h 6565900"/>
                    <a:gd name="connsiteX27-11951" fmla="*/ 6563940 w 8087940"/>
                    <a:gd name="connsiteY27-11952" fmla="*/ 1689100 h 6565900"/>
                    <a:gd name="connsiteX28-11953" fmla="*/ 7224340 w 8087940"/>
                    <a:gd name="connsiteY28-11954" fmla="*/ 1943100 h 6565900"/>
                    <a:gd name="connsiteX29-11955" fmla="*/ 8087940 w 8087940"/>
                    <a:gd name="connsiteY29-11956" fmla="*/ 2044700 h 6565900"/>
                    <a:gd name="connsiteX30-11957" fmla="*/ 7351340 w 8087940"/>
                    <a:gd name="connsiteY30-11958" fmla="*/ 2159000 h 6565900"/>
                    <a:gd name="connsiteX31-11959" fmla="*/ 6767140 w 8087940"/>
                    <a:gd name="connsiteY31-11960" fmla="*/ 2120900 h 6565900"/>
                    <a:gd name="connsiteX32-11961" fmla="*/ 7160840 w 8087940"/>
                    <a:gd name="connsiteY32-11962" fmla="*/ 2425700 h 6565900"/>
                    <a:gd name="connsiteX33-11963" fmla="*/ 7783140 w 8087940"/>
                    <a:gd name="connsiteY33-11964" fmla="*/ 3200400 h 6565900"/>
                    <a:gd name="connsiteX34-11965" fmla="*/ 8075240 w 8087940"/>
                    <a:gd name="connsiteY34-11966" fmla="*/ 4127500 h 6565900"/>
                    <a:gd name="connsiteX35-11967" fmla="*/ 7897440 w 8087940"/>
                    <a:gd name="connsiteY35-11968" fmla="*/ 3746500 h 6565900"/>
                    <a:gd name="connsiteX36-11969" fmla="*/ 7376740 w 8087940"/>
                    <a:gd name="connsiteY36-11970" fmla="*/ 3213100 h 6565900"/>
                    <a:gd name="connsiteX37-11971" fmla="*/ 6970340 w 8087940"/>
                    <a:gd name="connsiteY37-11972" fmla="*/ 3022600 h 6565900"/>
                    <a:gd name="connsiteX38-11973" fmla="*/ 7275140 w 8087940"/>
                    <a:gd name="connsiteY38-11974" fmla="*/ 3594100 h 6565900"/>
                    <a:gd name="connsiteX39-11975" fmla="*/ 7465640 w 8087940"/>
                    <a:gd name="connsiteY39-11976" fmla="*/ 4216400 h 6565900"/>
                    <a:gd name="connsiteX40-11977" fmla="*/ 7376740 w 8087940"/>
                    <a:gd name="connsiteY40-11978" fmla="*/ 5321300 h 6565900"/>
                    <a:gd name="connsiteX41-11979" fmla="*/ 7224340 w 8087940"/>
                    <a:gd name="connsiteY41-11980" fmla="*/ 4521200 h 6565900"/>
                    <a:gd name="connsiteX42-11981" fmla="*/ 6830640 w 8087940"/>
                    <a:gd name="connsiteY42-11982" fmla="*/ 3784600 h 6565900"/>
                    <a:gd name="connsiteX43-11983" fmla="*/ 6754440 w 8087940"/>
                    <a:gd name="connsiteY43-11984" fmla="*/ 3962400 h 6565900"/>
                    <a:gd name="connsiteX44-11985" fmla="*/ 6741740 w 8087940"/>
                    <a:gd name="connsiteY44-11986" fmla="*/ 4648200 h 6565900"/>
                    <a:gd name="connsiteX45-11987" fmla="*/ 6856040 w 8087940"/>
                    <a:gd name="connsiteY45-11988" fmla="*/ 5219700 h 6565900"/>
                    <a:gd name="connsiteX46-11989" fmla="*/ 7275140 w 8087940"/>
                    <a:gd name="connsiteY46-11990" fmla="*/ 6096000 h 6565900"/>
                    <a:gd name="connsiteX47-11991" fmla="*/ 6932240 w 8087940"/>
                    <a:gd name="connsiteY47-11992" fmla="*/ 5816600 h 6565900"/>
                    <a:gd name="connsiteX48-11993" fmla="*/ 6690940 w 8087940"/>
                    <a:gd name="connsiteY48-11994" fmla="*/ 5524500 h 6565900"/>
                    <a:gd name="connsiteX49-11995" fmla="*/ 6640140 w 8087940"/>
                    <a:gd name="connsiteY49-11996" fmla="*/ 5981700 h 6565900"/>
                    <a:gd name="connsiteX50-11997" fmla="*/ 6449640 w 8087940"/>
                    <a:gd name="connsiteY50-11998" fmla="*/ 6565900 h 6565900"/>
                    <a:gd name="connsiteX51-11999" fmla="*/ 6487740 w 8087940"/>
                    <a:gd name="connsiteY51-12000" fmla="*/ 5981700 h 6565900"/>
                    <a:gd name="connsiteX52-12001" fmla="*/ 6436940 w 8087940"/>
                    <a:gd name="connsiteY52-12002" fmla="*/ 5676900 h 6565900"/>
                    <a:gd name="connsiteX53-12003" fmla="*/ 6233740 w 8087940"/>
                    <a:gd name="connsiteY53-12004" fmla="*/ 6146800 h 6565900"/>
                    <a:gd name="connsiteX54-12005" fmla="*/ 5725740 w 8087940"/>
                    <a:gd name="connsiteY54-12006" fmla="*/ 6540500 h 6565900"/>
                    <a:gd name="connsiteX55-12007" fmla="*/ 5928940 w 8087940"/>
                    <a:gd name="connsiteY55-12008" fmla="*/ 6223000 h 6565900"/>
                    <a:gd name="connsiteX56-12009" fmla="*/ 5979740 w 8087940"/>
                    <a:gd name="connsiteY56-12010" fmla="*/ 5867400 h 6565900"/>
                    <a:gd name="connsiteX57-12011" fmla="*/ 6094040 w 8087940"/>
                    <a:gd name="connsiteY57-12012" fmla="*/ 5486400 h 6565900"/>
                    <a:gd name="connsiteX58-12013" fmla="*/ 5916240 w 8087940"/>
                    <a:gd name="connsiteY58-12014" fmla="*/ 5727700 h 6565900"/>
                    <a:gd name="connsiteX59-12015" fmla="*/ 5713040 w 8087940"/>
                    <a:gd name="connsiteY59-12016" fmla="*/ 5842000 h 6565900"/>
                    <a:gd name="connsiteX60-12017" fmla="*/ 6017840 w 8087940"/>
                    <a:gd name="connsiteY60-12018" fmla="*/ 5461000 h 6565900"/>
                    <a:gd name="connsiteX61-12019" fmla="*/ 6144840 w 8087940"/>
                    <a:gd name="connsiteY61-12020" fmla="*/ 4381500 h 6565900"/>
                    <a:gd name="connsiteX62-12021" fmla="*/ 6055940 w 8087940"/>
                    <a:gd name="connsiteY62-12022" fmla="*/ 3949700 h 6565900"/>
                    <a:gd name="connsiteX63-12023" fmla="*/ 5865440 w 8087940"/>
                    <a:gd name="connsiteY63-12024" fmla="*/ 4318000 h 6565900"/>
                    <a:gd name="connsiteX64-12025" fmla="*/ 5751140 w 8087940"/>
                    <a:gd name="connsiteY64-12026" fmla="*/ 4419600 h 6565900"/>
                    <a:gd name="connsiteX65-12027" fmla="*/ 5801940 w 8087940"/>
                    <a:gd name="connsiteY65-12028" fmla="*/ 3759200 h 6565900"/>
                    <a:gd name="connsiteX66-12029" fmla="*/ 5789240 w 8087940"/>
                    <a:gd name="connsiteY66-12030" fmla="*/ 3327400 h 6565900"/>
                    <a:gd name="connsiteX67-12031" fmla="*/ 5433640 w 8087940"/>
                    <a:gd name="connsiteY67-12032" fmla="*/ 3200400 h 6565900"/>
                    <a:gd name="connsiteX68-12033" fmla="*/ 5039940 w 8087940"/>
                    <a:gd name="connsiteY68-12034" fmla="*/ 3213100 h 6565900"/>
                    <a:gd name="connsiteX69-12035" fmla="*/ 4976440 w 8087940"/>
                    <a:gd name="connsiteY69-12036" fmla="*/ 3860800 h 6565900"/>
                    <a:gd name="connsiteX70-12037" fmla="*/ 5116140 w 8087940"/>
                    <a:gd name="connsiteY70-12038" fmla="*/ 4546600 h 6565900"/>
                    <a:gd name="connsiteX71-12039" fmla="*/ 4785940 w 8087940"/>
                    <a:gd name="connsiteY71-12040" fmla="*/ 3987800 h 6565900"/>
                    <a:gd name="connsiteX72-12041" fmla="*/ 4697040 w 8087940"/>
                    <a:gd name="connsiteY72-12042" fmla="*/ 3670300 h 6565900"/>
                    <a:gd name="connsiteX73-12043" fmla="*/ 4138240 w 8087940"/>
                    <a:gd name="connsiteY73-12044" fmla="*/ 4533900 h 6565900"/>
                    <a:gd name="connsiteX74-12045" fmla="*/ 3642940 w 8087940"/>
                    <a:gd name="connsiteY74-12046" fmla="*/ 5105400 h 6565900"/>
                    <a:gd name="connsiteX75-12047" fmla="*/ 4392488 w 8087940"/>
                    <a:gd name="connsiteY75-12048" fmla="*/ 3060204 h 6565900"/>
                    <a:gd name="connsiteX76-12049" fmla="*/ 1800200 w 8087940"/>
                    <a:gd name="connsiteY76-12050" fmla="*/ 4572372 h 6565900"/>
                    <a:gd name="connsiteX77-12051" fmla="*/ 2952328 w 8087940"/>
                    <a:gd name="connsiteY77-12052" fmla="*/ 3492252 h 6565900"/>
                    <a:gd name="connsiteX78-12053" fmla="*/ 1152128 w 8087940"/>
                    <a:gd name="connsiteY78-12054" fmla="*/ 4716388 h 6565900"/>
                    <a:gd name="connsiteX79-12055" fmla="*/ 1584176 w 8087940"/>
                    <a:gd name="connsiteY79-12056" fmla="*/ 4068316 h 6565900"/>
                    <a:gd name="connsiteX80-12057" fmla="*/ 1296144 w 8087940"/>
                    <a:gd name="connsiteY80-12058" fmla="*/ 4284340 h 6565900"/>
                    <a:gd name="connsiteX81-12059" fmla="*/ 1440160 w 8087940"/>
                    <a:gd name="connsiteY81-12060" fmla="*/ 3780284 h 6565900"/>
                    <a:gd name="connsiteX82-12061" fmla="*/ 720080 w 8087940"/>
                    <a:gd name="connsiteY82-12062" fmla="*/ 4932412 h 6565900"/>
                    <a:gd name="connsiteX83-12063" fmla="*/ 936104 w 8087940"/>
                    <a:gd name="connsiteY83-12064" fmla="*/ 3492252 h 6565900"/>
                    <a:gd name="connsiteX0-12065" fmla="*/ 936104 w 8087940"/>
                    <a:gd name="connsiteY0-12066" fmla="*/ 3492252 h 6565900"/>
                    <a:gd name="connsiteX1-12067" fmla="*/ 0 w 8087940"/>
                    <a:gd name="connsiteY1-12068" fmla="*/ 4068316 h 6565900"/>
                    <a:gd name="connsiteX2-12069" fmla="*/ 252040 w 8087940"/>
                    <a:gd name="connsiteY2-12070" fmla="*/ 3594100 h 6565900"/>
                    <a:gd name="connsiteX3-12071" fmla="*/ 493340 w 8087940"/>
                    <a:gd name="connsiteY3-12072" fmla="*/ 2857500 h 6565900"/>
                    <a:gd name="connsiteX4-12073" fmla="*/ 899740 w 8087940"/>
                    <a:gd name="connsiteY4-12074" fmla="*/ 2260600 h 6565900"/>
                    <a:gd name="connsiteX5-12075" fmla="*/ 1356940 w 8087940"/>
                    <a:gd name="connsiteY5-12076" fmla="*/ 1955800 h 6565900"/>
                    <a:gd name="connsiteX6-12077" fmla="*/ 1369640 w 8087940"/>
                    <a:gd name="connsiteY6-12078" fmla="*/ 1562100 h 6565900"/>
                    <a:gd name="connsiteX7-12079" fmla="*/ 1636340 w 8087940"/>
                    <a:gd name="connsiteY7-12080" fmla="*/ 889000 h 6565900"/>
                    <a:gd name="connsiteX8-12081" fmla="*/ 1547440 w 8087940"/>
                    <a:gd name="connsiteY8-12082" fmla="*/ 1295400 h 6565900"/>
                    <a:gd name="connsiteX9-12083" fmla="*/ 1572840 w 8087940"/>
                    <a:gd name="connsiteY9-12084" fmla="*/ 1638300 h 6565900"/>
                    <a:gd name="connsiteX10-12085" fmla="*/ 1763340 w 8087940"/>
                    <a:gd name="connsiteY10-12086" fmla="*/ 1066800 h 6565900"/>
                    <a:gd name="connsiteX11-12087" fmla="*/ 2220540 w 8087940"/>
                    <a:gd name="connsiteY11-12088" fmla="*/ 520700 h 6565900"/>
                    <a:gd name="connsiteX12-12089" fmla="*/ 2017340 w 8087940"/>
                    <a:gd name="connsiteY12-12090" fmla="*/ 914400 h 6565900"/>
                    <a:gd name="connsiteX13-12091" fmla="*/ 1903040 w 8087940"/>
                    <a:gd name="connsiteY13-12092" fmla="*/ 1435100 h 6565900"/>
                    <a:gd name="connsiteX14-12093" fmla="*/ 2347540 w 8087940"/>
                    <a:gd name="connsiteY14-12094" fmla="*/ 711200 h 6565900"/>
                    <a:gd name="connsiteX15-12095" fmla="*/ 3173040 w 8087940"/>
                    <a:gd name="connsiteY15-12096" fmla="*/ 381000 h 6565900"/>
                    <a:gd name="connsiteX16-12097" fmla="*/ 4176340 w 8087940"/>
                    <a:gd name="connsiteY16-12098" fmla="*/ 228600 h 6565900"/>
                    <a:gd name="connsiteX17-12099" fmla="*/ 5166940 w 8087940"/>
                    <a:gd name="connsiteY17-12100" fmla="*/ 0 h 6565900"/>
                    <a:gd name="connsiteX18-12101" fmla="*/ 4595440 w 8087940"/>
                    <a:gd name="connsiteY18-12102" fmla="*/ 317500 h 6565900"/>
                    <a:gd name="connsiteX19-12103" fmla="*/ 3554040 w 8087940"/>
                    <a:gd name="connsiteY19-12104" fmla="*/ 838200 h 6565900"/>
                    <a:gd name="connsiteX20-12105" fmla="*/ 4366840 w 8087940"/>
                    <a:gd name="connsiteY20-12106" fmla="*/ 736600 h 6565900"/>
                    <a:gd name="connsiteX21-12107" fmla="*/ 5471740 w 8087940"/>
                    <a:gd name="connsiteY21-12108" fmla="*/ 901700 h 6565900"/>
                    <a:gd name="connsiteX22-12109" fmla="*/ 6386140 w 8087940"/>
                    <a:gd name="connsiteY22-12110" fmla="*/ 901700 h 6565900"/>
                    <a:gd name="connsiteX23-12111" fmla="*/ 6983040 w 8087940"/>
                    <a:gd name="connsiteY23-12112" fmla="*/ 736600 h 6565900"/>
                    <a:gd name="connsiteX24-12113" fmla="*/ 6157540 w 8087940"/>
                    <a:gd name="connsiteY24-12114" fmla="*/ 1066800 h 6565900"/>
                    <a:gd name="connsiteX25-12115" fmla="*/ 5154240 w 8087940"/>
                    <a:gd name="connsiteY25-12116" fmla="*/ 1130300 h 6565900"/>
                    <a:gd name="connsiteX26-12117" fmla="*/ 5954340 w 8087940"/>
                    <a:gd name="connsiteY26-12118" fmla="*/ 1358900 h 6565900"/>
                    <a:gd name="connsiteX27-12119" fmla="*/ 6563940 w 8087940"/>
                    <a:gd name="connsiteY27-12120" fmla="*/ 1689100 h 6565900"/>
                    <a:gd name="connsiteX28-12121" fmla="*/ 7224340 w 8087940"/>
                    <a:gd name="connsiteY28-12122" fmla="*/ 1943100 h 6565900"/>
                    <a:gd name="connsiteX29-12123" fmla="*/ 8087940 w 8087940"/>
                    <a:gd name="connsiteY29-12124" fmla="*/ 2044700 h 6565900"/>
                    <a:gd name="connsiteX30-12125" fmla="*/ 7351340 w 8087940"/>
                    <a:gd name="connsiteY30-12126" fmla="*/ 2159000 h 6565900"/>
                    <a:gd name="connsiteX31-12127" fmla="*/ 6767140 w 8087940"/>
                    <a:gd name="connsiteY31-12128" fmla="*/ 2120900 h 6565900"/>
                    <a:gd name="connsiteX32-12129" fmla="*/ 7160840 w 8087940"/>
                    <a:gd name="connsiteY32-12130" fmla="*/ 2425700 h 6565900"/>
                    <a:gd name="connsiteX33-12131" fmla="*/ 7783140 w 8087940"/>
                    <a:gd name="connsiteY33-12132" fmla="*/ 3200400 h 6565900"/>
                    <a:gd name="connsiteX34-12133" fmla="*/ 8075240 w 8087940"/>
                    <a:gd name="connsiteY34-12134" fmla="*/ 4127500 h 6565900"/>
                    <a:gd name="connsiteX35-12135" fmla="*/ 7897440 w 8087940"/>
                    <a:gd name="connsiteY35-12136" fmla="*/ 3746500 h 6565900"/>
                    <a:gd name="connsiteX36-12137" fmla="*/ 7376740 w 8087940"/>
                    <a:gd name="connsiteY36-12138" fmla="*/ 3213100 h 6565900"/>
                    <a:gd name="connsiteX37-12139" fmla="*/ 6970340 w 8087940"/>
                    <a:gd name="connsiteY37-12140" fmla="*/ 3022600 h 6565900"/>
                    <a:gd name="connsiteX38-12141" fmla="*/ 7275140 w 8087940"/>
                    <a:gd name="connsiteY38-12142" fmla="*/ 3594100 h 6565900"/>
                    <a:gd name="connsiteX39-12143" fmla="*/ 7465640 w 8087940"/>
                    <a:gd name="connsiteY39-12144" fmla="*/ 4216400 h 6565900"/>
                    <a:gd name="connsiteX40-12145" fmla="*/ 7376740 w 8087940"/>
                    <a:gd name="connsiteY40-12146" fmla="*/ 5321300 h 6565900"/>
                    <a:gd name="connsiteX41-12147" fmla="*/ 7224340 w 8087940"/>
                    <a:gd name="connsiteY41-12148" fmla="*/ 4521200 h 6565900"/>
                    <a:gd name="connsiteX42-12149" fmla="*/ 6830640 w 8087940"/>
                    <a:gd name="connsiteY42-12150" fmla="*/ 3784600 h 6565900"/>
                    <a:gd name="connsiteX43-12151" fmla="*/ 6754440 w 8087940"/>
                    <a:gd name="connsiteY43-12152" fmla="*/ 3962400 h 6565900"/>
                    <a:gd name="connsiteX44-12153" fmla="*/ 6741740 w 8087940"/>
                    <a:gd name="connsiteY44-12154" fmla="*/ 4648200 h 6565900"/>
                    <a:gd name="connsiteX45-12155" fmla="*/ 6856040 w 8087940"/>
                    <a:gd name="connsiteY45-12156" fmla="*/ 5219700 h 6565900"/>
                    <a:gd name="connsiteX46-12157" fmla="*/ 7275140 w 8087940"/>
                    <a:gd name="connsiteY46-12158" fmla="*/ 6096000 h 6565900"/>
                    <a:gd name="connsiteX47-12159" fmla="*/ 6932240 w 8087940"/>
                    <a:gd name="connsiteY47-12160" fmla="*/ 5816600 h 6565900"/>
                    <a:gd name="connsiteX48-12161" fmla="*/ 6690940 w 8087940"/>
                    <a:gd name="connsiteY48-12162" fmla="*/ 5524500 h 6565900"/>
                    <a:gd name="connsiteX49-12163" fmla="*/ 6640140 w 8087940"/>
                    <a:gd name="connsiteY49-12164" fmla="*/ 5981700 h 6565900"/>
                    <a:gd name="connsiteX50-12165" fmla="*/ 6449640 w 8087940"/>
                    <a:gd name="connsiteY50-12166" fmla="*/ 6565900 h 6565900"/>
                    <a:gd name="connsiteX51-12167" fmla="*/ 6487740 w 8087940"/>
                    <a:gd name="connsiteY51-12168" fmla="*/ 5981700 h 6565900"/>
                    <a:gd name="connsiteX52-12169" fmla="*/ 6436940 w 8087940"/>
                    <a:gd name="connsiteY52-12170" fmla="*/ 5676900 h 6565900"/>
                    <a:gd name="connsiteX53-12171" fmla="*/ 6233740 w 8087940"/>
                    <a:gd name="connsiteY53-12172" fmla="*/ 6146800 h 6565900"/>
                    <a:gd name="connsiteX54-12173" fmla="*/ 5725740 w 8087940"/>
                    <a:gd name="connsiteY54-12174" fmla="*/ 6540500 h 6565900"/>
                    <a:gd name="connsiteX55-12175" fmla="*/ 5928940 w 8087940"/>
                    <a:gd name="connsiteY55-12176" fmla="*/ 6223000 h 6565900"/>
                    <a:gd name="connsiteX56-12177" fmla="*/ 5979740 w 8087940"/>
                    <a:gd name="connsiteY56-12178" fmla="*/ 5867400 h 6565900"/>
                    <a:gd name="connsiteX57-12179" fmla="*/ 6094040 w 8087940"/>
                    <a:gd name="connsiteY57-12180" fmla="*/ 5486400 h 6565900"/>
                    <a:gd name="connsiteX58-12181" fmla="*/ 5916240 w 8087940"/>
                    <a:gd name="connsiteY58-12182" fmla="*/ 5727700 h 6565900"/>
                    <a:gd name="connsiteX59-12183" fmla="*/ 5713040 w 8087940"/>
                    <a:gd name="connsiteY59-12184" fmla="*/ 5842000 h 6565900"/>
                    <a:gd name="connsiteX60-12185" fmla="*/ 6017840 w 8087940"/>
                    <a:gd name="connsiteY60-12186" fmla="*/ 5461000 h 6565900"/>
                    <a:gd name="connsiteX61-12187" fmla="*/ 6144840 w 8087940"/>
                    <a:gd name="connsiteY61-12188" fmla="*/ 4381500 h 6565900"/>
                    <a:gd name="connsiteX62-12189" fmla="*/ 6055940 w 8087940"/>
                    <a:gd name="connsiteY62-12190" fmla="*/ 3949700 h 6565900"/>
                    <a:gd name="connsiteX63-12191" fmla="*/ 5865440 w 8087940"/>
                    <a:gd name="connsiteY63-12192" fmla="*/ 4318000 h 6565900"/>
                    <a:gd name="connsiteX64-12193" fmla="*/ 5751140 w 8087940"/>
                    <a:gd name="connsiteY64-12194" fmla="*/ 4419600 h 6565900"/>
                    <a:gd name="connsiteX65-12195" fmla="*/ 5801940 w 8087940"/>
                    <a:gd name="connsiteY65-12196" fmla="*/ 3759200 h 6565900"/>
                    <a:gd name="connsiteX66-12197" fmla="*/ 5789240 w 8087940"/>
                    <a:gd name="connsiteY66-12198" fmla="*/ 3327400 h 6565900"/>
                    <a:gd name="connsiteX67-12199" fmla="*/ 5433640 w 8087940"/>
                    <a:gd name="connsiteY67-12200" fmla="*/ 3200400 h 6565900"/>
                    <a:gd name="connsiteX68-12201" fmla="*/ 5039940 w 8087940"/>
                    <a:gd name="connsiteY68-12202" fmla="*/ 3213100 h 6565900"/>
                    <a:gd name="connsiteX69-12203" fmla="*/ 4976440 w 8087940"/>
                    <a:gd name="connsiteY69-12204" fmla="*/ 3860800 h 6565900"/>
                    <a:gd name="connsiteX70-12205" fmla="*/ 5116140 w 8087940"/>
                    <a:gd name="connsiteY70-12206" fmla="*/ 4546600 h 6565900"/>
                    <a:gd name="connsiteX71-12207" fmla="*/ 4785940 w 8087940"/>
                    <a:gd name="connsiteY71-12208" fmla="*/ 3987800 h 6565900"/>
                    <a:gd name="connsiteX72-12209" fmla="*/ 4697040 w 8087940"/>
                    <a:gd name="connsiteY72-12210" fmla="*/ 3670300 h 6565900"/>
                    <a:gd name="connsiteX73-12211" fmla="*/ 4138240 w 8087940"/>
                    <a:gd name="connsiteY73-12212" fmla="*/ 4533900 h 6565900"/>
                    <a:gd name="connsiteX74-12213" fmla="*/ 3642940 w 8087940"/>
                    <a:gd name="connsiteY74-12214" fmla="*/ 5105400 h 6565900"/>
                    <a:gd name="connsiteX75-12215" fmla="*/ 4392488 w 8087940"/>
                    <a:gd name="connsiteY75-12216" fmla="*/ 3060204 h 6565900"/>
                    <a:gd name="connsiteX76-12217" fmla="*/ 1800200 w 8087940"/>
                    <a:gd name="connsiteY76-12218" fmla="*/ 4572372 h 6565900"/>
                    <a:gd name="connsiteX77-12219" fmla="*/ 2952328 w 8087940"/>
                    <a:gd name="connsiteY77-12220" fmla="*/ 3492252 h 6565900"/>
                    <a:gd name="connsiteX78-12221" fmla="*/ 1152128 w 8087940"/>
                    <a:gd name="connsiteY78-12222" fmla="*/ 4716388 h 6565900"/>
                    <a:gd name="connsiteX79-12223" fmla="*/ 1584176 w 8087940"/>
                    <a:gd name="connsiteY79-12224" fmla="*/ 4068316 h 6565900"/>
                    <a:gd name="connsiteX80-12225" fmla="*/ 1296144 w 8087940"/>
                    <a:gd name="connsiteY80-12226" fmla="*/ 4284340 h 6565900"/>
                    <a:gd name="connsiteX81-12227" fmla="*/ 1440160 w 8087940"/>
                    <a:gd name="connsiteY81-12228" fmla="*/ 3780284 h 6565900"/>
                    <a:gd name="connsiteX82-12229" fmla="*/ 720080 w 8087940"/>
                    <a:gd name="connsiteY82-12230" fmla="*/ 4932412 h 6565900"/>
                    <a:gd name="connsiteX83-12231" fmla="*/ 936104 w 8087940"/>
                    <a:gd name="connsiteY83-12232" fmla="*/ 3492252 h 6565900"/>
                    <a:gd name="connsiteX0-12233" fmla="*/ 936104 w 8087940"/>
                    <a:gd name="connsiteY0-12234" fmla="*/ 3492252 h 6565900"/>
                    <a:gd name="connsiteX1-12235" fmla="*/ 0 w 8087940"/>
                    <a:gd name="connsiteY1-12236" fmla="*/ 4068316 h 6565900"/>
                    <a:gd name="connsiteX2-12237" fmla="*/ 252040 w 8087940"/>
                    <a:gd name="connsiteY2-12238" fmla="*/ 3594100 h 6565900"/>
                    <a:gd name="connsiteX3-12239" fmla="*/ 493340 w 8087940"/>
                    <a:gd name="connsiteY3-12240" fmla="*/ 2857500 h 6565900"/>
                    <a:gd name="connsiteX4-12241" fmla="*/ 899740 w 8087940"/>
                    <a:gd name="connsiteY4-12242" fmla="*/ 2260600 h 6565900"/>
                    <a:gd name="connsiteX5-12243" fmla="*/ 1356940 w 8087940"/>
                    <a:gd name="connsiteY5-12244" fmla="*/ 1955800 h 6565900"/>
                    <a:gd name="connsiteX6-12245" fmla="*/ 1369640 w 8087940"/>
                    <a:gd name="connsiteY6-12246" fmla="*/ 1562100 h 6565900"/>
                    <a:gd name="connsiteX7-12247" fmla="*/ 1636340 w 8087940"/>
                    <a:gd name="connsiteY7-12248" fmla="*/ 889000 h 6565900"/>
                    <a:gd name="connsiteX8-12249" fmla="*/ 1547440 w 8087940"/>
                    <a:gd name="connsiteY8-12250" fmla="*/ 1295400 h 6565900"/>
                    <a:gd name="connsiteX9-12251" fmla="*/ 1572840 w 8087940"/>
                    <a:gd name="connsiteY9-12252" fmla="*/ 1638300 h 6565900"/>
                    <a:gd name="connsiteX10-12253" fmla="*/ 1763340 w 8087940"/>
                    <a:gd name="connsiteY10-12254" fmla="*/ 1066800 h 6565900"/>
                    <a:gd name="connsiteX11-12255" fmla="*/ 2220540 w 8087940"/>
                    <a:gd name="connsiteY11-12256" fmla="*/ 520700 h 6565900"/>
                    <a:gd name="connsiteX12-12257" fmla="*/ 2017340 w 8087940"/>
                    <a:gd name="connsiteY12-12258" fmla="*/ 914400 h 6565900"/>
                    <a:gd name="connsiteX13-12259" fmla="*/ 1903040 w 8087940"/>
                    <a:gd name="connsiteY13-12260" fmla="*/ 1435100 h 6565900"/>
                    <a:gd name="connsiteX14-12261" fmla="*/ 2347540 w 8087940"/>
                    <a:gd name="connsiteY14-12262" fmla="*/ 711200 h 6565900"/>
                    <a:gd name="connsiteX15-12263" fmla="*/ 3173040 w 8087940"/>
                    <a:gd name="connsiteY15-12264" fmla="*/ 381000 h 6565900"/>
                    <a:gd name="connsiteX16-12265" fmla="*/ 4176340 w 8087940"/>
                    <a:gd name="connsiteY16-12266" fmla="*/ 228600 h 6565900"/>
                    <a:gd name="connsiteX17-12267" fmla="*/ 5166940 w 8087940"/>
                    <a:gd name="connsiteY17-12268" fmla="*/ 0 h 6565900"/>
                    <a:gd name="connsiteX18-12269" fmla="*/ 4595440 w 8087940"/>
                    <a:gd name="connsiteY18-12270" fmla="*/ 317500 h 6565900"/>
                    <a:gd name="connsiteX19-12271" fmla="*/ 3554040 w 8087940"/>
                    <a:gd name="connsiteY19-12272" fmla="*/ 838200 h 6565900"/>
                    <a:gd name="connsiteX20-12273" fmla="*/ 4366840 w 8087940"/>
                    <a:gd name="connsiteY20-12274" fmla="*/ 736600 h 6565900"/>
                    <a:gd name="connsiteX21-12275" fmla="*/ 5471740 w 8087940"/>
                    <a:gd name="connsiteY21-12276" fmla="*/ 901700 h 6565900"/>
                    <a:gd name="connsiteX22-12277" fmla="*/ 6386140 w 8087940"/>
                    <a:gd name="connsiteY22-12278" fmla="*/ 901700 h 6565900"/>
                    <a:gd name="connsiteX23-12279" fmla="*/ 6983040 w 8087940"/>
                    <a:gd name="connsiteY23-12280" fmla="*/ 736600 h 6565900"/>
                    <a:gd name="connsiteX24-12281" fmla="*/ 6157540 w 8087940"/>
                    <a:gd name="connsiteY24-12282" fmla="*/ 1066800 h 6565900"/>
                    <a:gd name="connsiteX25-12283" fmla="*/ 5154240 w 8087940"/>
                    <a:gd name="connsiteY25-12284" fmla="*/ 1130300 h 6565900"/>
                    <a:gd name="connsiteX26-12285" fmla="*/ 5954340 w 8087940"/>
                    <a:gd name="connsiteY26-12286" fmla="*/ 1358900 h 6565900"/>
                    <a:gd name="connsiteX27-12287" fmla="*/ 6563940 w 8087940"/>
                    <a:gd name="connsiteY27-12288" fmla="*/ 1689100 h 6565900"/>
                    <a:gd name="connsiteX28-12289" fmla="*/ 7224340 w 8087940"/>
                    <a:gd name="connsiteY28-12290" fmla="*/ 1943100 h 6565900"/>
                    <a:gd name="connsiteX29-12291" fmla="*/ 8087940 w 8087940"/>
                    <a:gd name="connsiteY29-12292" fmla="*/ 2044700 h 6565900"/>
                    <a:gd name="connsiteX30-12293" fmla="*/ 7351340 w 8087940"/>
                    <a:gd name="connsiteY30-12294" fmla="*/ 2159000 h 6565900"/>
                    <a:gd name="connsiteX31-12295" fmla="*/ 6767140 w 8087940"/>
                    <a:gd name="connsiteY31-12296" fmla="*/ 2120900 h 6565900"/>
                    <a:gd name="connsiteX32-12297" fmla="*/ 7160840 w 8087940"/>
                    <a:gd name="connsiteY32-12298" fmla="*/ 2425700 h 6565900"/>
                    <a:gd name="connsiteX33-12299" fmla="*/ 7783140 w 8087940"/>
                    <a:gd name="connsiteY33-12300" fmla="*/ 3200400 h 6565900"/>
                    <a:gd name="connsiteX34-12301" fmla="*/ 8075240 w 8087940"/>
                    <a:gd name="connsiteY34-12302" fmla="*/ 4127500 h 6565900"/>
                    <a:gd name="connsiteX35-12303" fmla="*/ 7897440 w 8087940"/>
                    <a:gd name="connsiteY35-12304" fmla="*/ 3746500 h 6565900"/>
                    <a:gd name="connsiteX36-12305" fmla="*/ 7376740 w 8087940"/>
                    <a:gd name="connsiteY36-12306" fmla="*/ 3213100 h 6565900"/>
                    <a:gd name="connsiteX37-12307" fmla="*/ 6970340 w 8087940"/>
                    <a:gd name="connsiteY37-12308" fmla="*/ 3022600 h 6565900"/>
                    <a:gd name="connsiteX38-12309" fmla="*/ 7275140 w 8087940"/>
                    <a:gd name="connsiteY38-12310" fmla="*/ 3594100 h 6565900"/>
                    <a:gd name="connsiteX39-12311" fmla="*/ 7465640 w 8087940"/>
                    <a:gd name="connsiteY39-12312" fmla="*/ 4216400 h 6565900"/>
                    <a:gd name="connsiteX40-12313" fmla="*/ 7376740 w 8087940"/>
                    <a:gd name="connsiteY40-12314" fmla="*/ 5321300 h 6565900"/>
                    <a:gd name="connsiteX41-12315" fmla="*/ 7224340 w 8087940"/>
                    <a:gd name="connsiteY41-12316" fmla="*/ 4521200 h 6565900"/>
                    <a:gd name="connsiteX42-12317" fmla="*/ 6830640 w 8087940"/>
                    <a:gd name="connsiteY42-12318" fmla="*/ 3784600 h 6565900"/>
                    <a:gd name="connsiteX43-12319" fmla="*/ 6754440 w 8087940"/>
                    <a:gd name="connsiteY43-12320" fmla="*/ 3962400 h 6565900"/>
                    <a:gd name="connsiteX44-12321" fmla="*/ 6741740 w 8087940"/>
                    <a:gd name="connsiteY44-12322" fmla="*/ 4648200 h 6565900"/>
                    <a:gd name="connsiteX45-12323" fmla="*/ 6856040 w 8087940"/>
                    <a:gd name="connsiteY45-12324" fmla="*/ 5219700 h 6565900"/>
                    <a:gd name="connsiteX46-12325" fmla="*/ 7275140 w 8087940"/>
                    <a:gd name="connsiteY46-12326" fmla="*/ 6096000 h 6565900"/>
                    <a:gd name="connsiteX47-12327" fmla="*/ 6932240 w 8087940"/>
                    <a:gd name="connsiteY47-12328" fmla="*/ 5816600 h 6565900"/>
                    <a:gd name="connsiteX48-12329" fmla="*/ 6690940 w 8087940"/>
                    <a:gd name="connsiteY48-12330" fmla="*/ 5524500 h 6565900"/>
                    <a:gd name="connsiteX49-12331" fmla="*/ 6640140 w 8087940"/>
                    <a:gd name="connsiteY49-12332" fmla="*/ 5981700 h 6565900"/>
                    <a:gd name="connsiteX50-12333" fmla="*/ 6449640 w 8087940"/>
                    <a:gd name="connsiteY50-12334" fmla="*/ 6565900 h 6565900"/>
                    <a:gd name="connsiteX51-12335" fmla="*/ 6487740 w 8087940"/>
                    <a:gd name="connsiteY51-12336" fmla="*/ 5981700 h 6565900"/>
                    <a:gd name="connsiteX52-12337" fmla="*/ 6436940 w 8087940"/>
                    <a:gd name="connsiteY52-12338" fmla="*/ 5676900 h 6565900"/>
                    <a:gd name="connsiteX53-12339" fmla="*/ 6233740 w 8087940"/>
                    <a:gd name="connsiteY53-12340" fmla="*/ 6146800 h 6565900"/>
                    <a:gd name="connsiteX54-12341" fmla="*/ 5725740 w 8087940"/>
                    <a:gd name="connsiteY54-12342" fmla="*/ 6540500 h 6565900"/>
                    <a:gd name="connsiteX55-12343" fmla="*/ 5928940 w 8087940"/>
                    <a:gd name="connsiteY55-12344" fmla="*/ 6223000 h 6565900"/>
                    <a:gd name="connsiteX56-12345" fmla="*/ 5979740 w 8087940"/>
                    <a:gd name="connsiteY56-12346" fmla="*/ 5867400 h 6565900"/>
                    <a:gd name="connsiteX57-12347" fmla="*/ 6094040 w 8087940"/>
                    <a:gd name="connsiteY57-12348" fmla="*/ 5486400 h 6565900"/>
                    <a:gd name="connsiteX58-12349" fmla="*/ 5916240 w 8087940"/>
                    <a:gd name="connsiteY58-12350" fmla="*/ 5727700 h 6565900"/>
                    <a:gd name="connsiteX59-12351" fmla="*/ 5713040 w 8087940"/>
                    <a:gd name="connsiteY59-12352" fmla="*/ 5842000 h 6565900"/>
                    <a:gd name="connsiteX60-12353" fmla="*/ 6017840 w 8087940"/>
                    <a:gd name="connsiteY60-12354" fmla="*/ 5461000 h 6565900"/>
                    <a:gd name="connsiteX61-12355" fmla="*/ 6144840 w 8087940"/>
                    <a:gd name="connsiteY61-12356" fmla="*/ 4381500 h 6565900"/>
                    <a:gd name="connsiteX62-12357" fmla="*/ 6055940 w 8087940"/>
                    <a:gd name="connsiteY62-12358" fmla="*/ 3949700 h 6565900"/>
                    <a:gd name="connsiteX63-12359" fmla="*/ 5865440 w 8087940"/>
                    <a:gd name="connsiteY63-12360" fmla="*/ 4318000 h 6565900"/>
                    <a:gd name="connsiteX64-12361" fmla="*/ 5751140 w 8087940"/>
                    <a:gd name="connsiteY64-12362" fmla="*/ 4419600 h 6565900"/>
                    <a:gd name="connsiteX65-12363" fmla="*/ 5801940 w 8087940"/>
                    <a:gd name="connsiteY65-12364" fmla="*/ 3759200 h 6565900"/>
                    <a:gd name="connsiteX66-12365" fmla="*/ 5789240 w 8087940"/>
                    <a:gd name="connsiteY66-12366" fmla="*/ 3327400 h 6565900"/>
                    <a:gd name="connsiteX67-12367" fmla="*/ 5433640 w 8087940"/>
                    <a:gd name="connsiteY67-12368" fmla="*/ 3200400 h 6565900"/>
                    <a:gd name="connsiteX68-12369" fmla="*/ 5328592 w 8087940"/>
                    <a:gd name="connsiteY68-12370" fmla="*/ 2556148 h 6565900"/>
                    <a:gd name="connsiteX69-12371" fmla="*/ 5039940 w 8087940"/>
                    <a:gd name="connsiteY69-12372" fmla="*/ 3213100 h 6565900"/>
                    <a:gd name="connsiteX70-12373" fmla="*/ 4976440 w 8087940"/>
                    <a:gd name="connsiteY70-12374" fmla="*/ 3860800 h 6565900"/>
                    <a:gd name="connsiteX71-12375" fmla="*/ 5116140 w 8087940"/>
                    <a:gd name="connsiteY71-12376" fmla="*/ 4546600 h 6565900"/>
                    <a:gd name="connsiteX72-12377" fmla="*/ 4785940 w 8087940"/>
                    <a:gd name="connsiteY72-12378" fmla="*/ 3987800 h 6565900"/>
                    <a:gd name="connsiteX73-12379" fmla="*/ 4697040 w 8087940"/>
                    <a:gd name="connsiteY73-12380" fmla="*/ 3670300 h 6565900"/>
                    <a:gd name="connsiteX74-12381" fmla="*/ 4138240 w 8087940"/>
                    <a:gd name="connsiteY74-12382" fmla="*/ 4533900 h 6565900"/>
                    <a:gd name="connsiteX75-12383" fmla="*/ 3642940 w 8087940"/>
                    <a:gd name="connsiteY75-12384" fmla="*/ 5105400 h 6565900"/>
                    <a:gd name="connsiteX76-12385" fmla="*/ 4392488 w 8087940"/>
                    <a:gd name="connsiteY76-12386" fmla="*/ 3060204 h 6565900"/>
                    <a:gd name="connsiteX77-12387" fmla="*/ 1800200 w 8087940"/>
                    <a:gd name="connsiteY77-12388" fmla="*/ 4572372 h 6565900"/>
                    <a:gd name="connsiteX78-12389" fmla="*/ 2952328 w 8087940"/>
                    <a:gd name="connsiteY78-12390" fmla="*/ 3492252 h 6565900"/>
                    <a:gd name="connsiteX79-12391" fmla="*/ 1152128 w 8087940"/>
                    <a:gd name="connsiteY79-12392" fmla="*/ 4716388 h 6565900"/>
                    <a:gd name="connsiteX80-12393" fmla="*/ 1584176 w 8087940"/>
                    <a:gd name="connsiteY80-12394" fmla="*/ 4068316 h 6565900"/>
                    <a:gd name="connsiteX81-12395" fmla="*/ 1296144 w 8087940"/>
                    <a:gd name="connsiteY81-12396" fmla="*/ 4284340 h 6565900"/>
                    <a:gd name="connsiteX82-12397" fmla="*/ 1440160 w 8087940"/>
                    <a:gd name="connsiteY82-12398" fmla="*/ 3780284 h 6565900"/>
                    <a:gd name="connsiteX83-12399" fmla="*/ 720080 w 8087940"/>
                    <a:gd name="connsiteY83-12400" fmla="*/ 4932412 h 6565900"/>
                    <a:gd name="connsiteX84-12401" fmla="*/ 936104 w 8087940"/>
                    <a:gd name="connsiteY84-12402" fmla="*/ 3492252 h 6565900"/>
                    <a:gd name="connsiteX0-12403" fmla="*/ 936104 w 8087940"/>
                    <a:gd name="connsiteY0-12404" fmla="*/ 3492252 h 6565900"/>
                    <a:gd name="connsiteX1-12405" fmla="*/ 0 w 8087940"/>
                    <a:gd name="connsiteY1-12406" fmla="*/ 4068316 h 6565900"/>
                    <a:gd name="connsiteX2-12407" fmla="*/ 252040 w 8087940"/>
                    <a:gd name="connsiteY2-12408" fmla="*/ 3594100 h 6565900"/>
                    <a:gd name="connsiteX3-12409" fmla="*/ 493340 w 8087940"/>
                    <a:gd name="connsiteY3-12410" fmla="*/ 2857500 h 6565900"/>
                    <a:gd name="connsiteX4-12411" fmla="*/ 899740 w 8087940"/>
                    <a:gd name="connsiteY4-12412" fmla="*/ 2260600 h 6565900"/>
                    <a:gd name="connsiteX5-12413" fmla="*/ 1356940 w 8087940"/>
                    <a:gd name="connsiteY5-12414" fmla="*/ 1955800 h 6565900"/>
                    <a:gd name="connsiteX6-12415" fmla="*/ 1369640 w 8087940"/>
                    <a:gd name="connsiteY6-12416" fmla="*/ 1562100 h 6565900"/>
                    <a:gd name="connsiteX7-12417" fmla="*/ 1636340 w 8087940"/>
                    <a:gd name="connsiteY7-12418" fmla="*/ 889000 h 6565900"/>
                    <a:gd name="connsiteX8-12419" fmla="*/ 1547440 w 8087940"/>
                    <a:gd name="connsiteY8-12420" fmla="*/ 1295400 h 6565900"/>
                    <a:gd name="connsiteX9-12421" fmla="*/ 1572840 w 8087940"/>
                    <a:gd name="connsiteY9-12422" fmla="*/ 1638300 h 6565900"/>
                    <a:gd name="connsiteX10-12423" fmla="*/ 1763340 w 8087940"/>
                    <a:gd name="connsiteY10-12424" fmla="*/ 1066800 h 6565900"/>
                    <a:gd name="connsiteX11-12425" fmla="*/ 2220540 w 8087940"/>
                    <a:gd name="connsiteY11-12426" fmla="*/ 520700 h 6565900"/>
                    <a:gd name="connsiteX12-12427" fmla="*/ 2017340 w 8087940"/>
                    <a:gd name="connsiteY12-12428" fmla="*/ 914400 h 6565900"/>
                    <a:gd name="connsiteX13-12429" fmla="*/ 1903040 w 8087940"/>
                    <a:gd name="connsiteY13-12430" fmla="*/ 1435100 h 6565900"/>
                    <a:gd name="connsiteX14-12431" fmla="*/ 2347540 w 8087940"/>
                    <a:gd name="connsiteY14-12432" fmla="*/ 711200 h 6565900"/>
                    <a:gd name="connsiteX15-12433" fmla="*/ 3173040 w 8087940"/>
                    <a:gd name="connsiteY15-12434" fmla="*/ 381000 h 6565900"/>
                    <a:gd name="connsiteX16-12435" fmla="*/ 4176340 w 8087940"/>
                    <a:gd name="connsiteY16-12436" fmla="*/ 228600 h 6565900"/>
                    <a:gd name="connsiteX17-12437" fmla="*/ 5166940 w 8087940"/>
                    <a:gd name="connsiteY17-12438" fmla="*/ 0 h 6565900"/>
                    <a:gd name="connsiteX18-12439" fmla="*/ 4595440 w 8087940"/>
                    <a:gd name="connsiteY18-12440" fmla="*/ 317500 h 6565900"/>
                    <a:gd name="connsiteX19-12441" fmla="*/ 3554040 w 8087940"/>
                    <a:gd name="connsiteY19-12442" fmla="*/ 838200 h 6565900"/>
                    <a:gd name="connsiteX20-12443" fmla="*/ 4366840 w 8087940"/>
                    <a:gd name="connsiteY20-12444" fmla="*/ 736600 h 6565900"/>
                    <a:gd name="connsiteX21-12445" fmla="*/ 5471740 w 8087940"/>
                    <a:gd name="connsiteY21-12446" fmla="*/ 901700 h 6565900"/>
                    <a:gd name="connsiteX22-12447" fmla="*/ 6386140 w 8087940"/>
                    <a:gd name="connsiteY22-12448" fmla="*/ 901700 h 6565900"/>
                    <a:gd name="connsiteX23-12449" fmla="*/ 6983040 w 8087940"/>
                    <a:gd name="connsiteY23-12450" fmla="*/ 736600 h 6565900"/>
                    <a:gd name="connsiteX24-12451" fmla="*/ 6157540 w 8087940"/>
                    <a:gd name="connsiteY24-12452" fmla="*/ 1066800 h 6565900"/>
                    <a:gd name="connsiteX25-12453" fmla="*/ 5154240 w 8087940"/>
                    <a:gd name="connsiteY25-12454" fmla="*/ 1130300 h 6565900"/>
                    <a:gd name="connsiteX26-12455" fmla="*/ 5954340 w 8087940"/>
                    <a:gd name="connsiteY26-12456" fmla="*/ 1358900 h 6565900"/>
                    <a:gd name="connsiteX27-12457" fmla="*/ 6563940 w 8087940"/>
                    <a:gd name="connsiteY27-12458" fmla="*/ 1689100 h 6565900"/>
                    <a:gd name="connsiteX28-12459" fmla="*/ 7224340 w 8087940"/>
                    <a:gd name="connsiteY28-12460" fmla="*/ 1943100 h 6565900"/>
                    <a:gd name="connsiteX29-12461" fmla="*/ 8087940 w 8087940"/>
                    <a:gd name="connsiteY29-12462" fmla="*/ 2044700 h 6565900"/>
                    <a:gd name="connsiteX30-12463" fmla="*/ 7351340 w 8087940"/>
                    <a:gd name="connsiteY30-12464" fmla="*/ 2159000 h 6565900"/>
                    <a:gd name="connsiteX31-12465" fmla="*/ 6767140 w 8087940"/>
                    <a:gd name="connsiteY31-12466" fmla="*/ 2120900 h 6565900"/>
                    <a:gd name="connsiteX32-12467" fmla="*/ 7160840 w 8087940"/>
                    <a:gd name="connsiteY32-12468" fmla="*/ 2425700 h 6565900"/>
                    <a:gd name="connsiteX33-12469" fmla="*/ 7783140 w 8087940"/>
                    <a:gd name="connsiteY33-12470" fmla="*/ 3200400 h 6565900"/>
                    <a:gd name="connsiteX34-12471" fmla="*/ 8075240 w 8087940"/>
                    <a:gd name="connsiteY34-12472" fmla="*/ 4127500 h 6565900"/>
                    <a:gd name="connsiteX35-12473" fmla="*/ 7897440 w 8087940"/>
                    <a:gd name="connsiteY35-12474" fmla="*/ 3746500 h 6565900"/>
                    <a:gd name="connsiteX36-12475" fmla="*/ 7376740 w 8087940"/>
                    <a:gd name="connsiteY36-12476" fmla="*/ 3213100 h 6565900"/>
                    <a:gd name="connsiteX37-12477" fmla="*/ 6970340 w 8087940"/>
                    <a:gd name="connsiteY37-12478" fmla="*/ 3022600 h 6565900"/>
                    <a:gd name="connsiteX38-12479" fmla="*/ 7275140 w 8087940"/>
                    <a:gd name="connsiteY38-12480" fmla="*/ 3594100 h 6565900"/>
                    <a:gd name="connsiteX39-12481" fmla="*/ 7465640 w 8087940"/>
                    <a:gd name="connsiteY39-12482" fmla="*/ 4216400 h 6565900"/>
                    <a:gd name="connsiteX40-12483" fmla="*/ 7376740 w 8087940"/>
                    <a:gd name="connsiteY40-12484" fmla="*/ 5321300 h 6565900"/>
                    <a:gd name="connsiteX41-12485" fmla="*/ 7224340 w 8087940"/>
                    <a:gd name="connsiteY41-12486" fmla="*/ 4521200 h 6565900"/>
                    <a:gd name="connsiteX42-12487" fmla="*/ 6830640 w 8087940"/>
                    <a:gd name="connsiteY42-12488" fmla="*/ 3784600 h 6565900"/>
                    <a:gd name="connsiteX43-12489" fmla="*/ 6754440 w 8087940"/>
                    <a:gd name="connsiteY43-12490" fmla="*/ 3962400 h 6565900"/>
                    <a:gd name="connsiteX44-12491" fmla="*/ 6741740 w 8087940"/>
                    <a:gd name="connsiteY44-12492" fmla="*/ 4648200 h 6565900"/>
                    <a:gd name="connsiteX45-12493" fmla="*/ 6856040 w 8087940"/>
                    <a:gd name="connsiteY45-12494" fmla="*/ 5219700 h 6565900"/>
                    <a:gd name="connsiteX46-12495" fmla="*/ 7275140 w 8087940"/>
                    <a:gd name="connsiteY46-12496" fmla="*/ 6096000 h 6565900"/>
                    <a:gd name="connsiteX47-12497" fmla="*/ 6932240 w 8087940"/>
                    <a:gd name="connsiteY47-12498" fmla="*/ 5816600 h 6565900"/>
                    <a:gd name="connsiteX48-12499" fmla="*/ 6690940 w 8087940"/>
                    <a:gd name="connsiteY48-12500" fmla="*/ 5524500 h 6565900"/>
                    <a:gd name="connsiteX49-12501" fmla="*/ 6640140 w 8087940"/>
                    <a:gd name="connsiteY49-12502" fmla="*/ 5981700 h 6565900"/>
                    <a:gd name="connsiteX50-12503" fmla="*/ 6449640 w 8087940"/>
                    <a:gd name="connsiteY50-12504" fmla="*/ 6565900 h 6565900"/>
                    <a:gd name="connsiteX51-12505" fmla="*/ 6487740 w 8087940"/>
                    <a:gd name="connsiteY51-12506" fmla="*/ 5981700 h 6565900"/>
                    <a:gd name="connsiteX52-12507" fmla="*/ 6436940 w 8087940"/>
                    <a:gd name="connsiteY52-12508" fmla="*/ 5676900 h 6565900"/>
                    <a:gd name="connsiteX53-12509" fmla="*/ 6233740 w 8087940"/>
                    <a:gd name="connsiteY53-12510" fmla="*/ 6146800 h 6565900"/>
                    <a:gd name="connsiteX54-12511" fmla="*/ 5725740 w 8087940"/>
                    <a:gd name="connsiteY54-12512" fmla="*/ 6540500 h 6565900"/>
                    <a:gd name="connsiteX55-12513" fmla="*/ 5928940 w 8087940"/>
                    <a:gd name="connsiteY55-12514" fmla="*/ 6223000 h 6565900"/>
                    <a:gd name="connsiteX56-12515" fmla="*/ 5979740 w 8087940"/>
                    <a:gd name="connsiteY56-12516" fmla="*/ 5867400 h 6565900"/>
                    <a:gd name="connsiteX57-12517" fmla="*/ 6094040 w 8087940"/>
                    <a:gd name="connsiteY57-12518" fmla="*/ 5486400 h 6565900"/>
                    <a:gd name="connsiteX58-12519" fmla="*/ 5916240 w 8087940"/>
                    <a:gd name="connsiteY58-12520" fmla="*/ 5727700 h 6565900"/>
                    <a:gd name="connsiteX59-12521" fmla="*/ 5713040 w 8087940"/>
                    <a:gd name="connsiteY59-12522" fmla="*/ 5842000 h 6565900"/>
                    <a:gd name="connsiteX60-12523" fmla="*/ 6017840 w 8087940"/>
                    <a:gd name="connsiteY60-12524" fmla="*/ 5461000 h 6565900"/>
                    <a:gd name="connsiteX61-12525" fmla="*/ 6144840 w 8087940"/>
                    <a:gd name="connsiteY61-12526" fmla="*/ 4381500 h 6565900"/>
                    <a:gd name="connsiteX62-12527" fmla="*/ 6055940 w 8087940"/>
                    <a:gd name="connsiteY62-12528" fmla="*/ 3949700 h 6565900"/>
                    <a:gd name="connsiteX63-12529" fmla="*/ 5865440 w 8087940"/>
                    <a:gd name="connsiteY63-12530" fmla="*/ 4318000 h 6565900"/>
                    <a:gd name="connsiteX64-12531" fmla="*/ 5751140 w 8087940"/>
                    <a:gd name="connsiteY64-12532" fmla="*/ 4419600 h 6565900"/>
                    <a:gd name="connsiteX65-12533" fmla="*/ 5801940 w 8087940"/>
                    <a:gd name="connsiteY65-12534" fmla="*/ 3759200 h 6565900"/>
                    <a:gd name="connsiteX66-12535" fmla="*/ 5789240 w 8087940"/>
                    <a:gd name="connsiteY66-12536" fmla="*/ 3327400 h 6565900"/>
                    <a:gd name="connsiteX67-12537" fmla="*/ 5400600 w 8087940"/>
                    <a:gd name="connsiteY67-12538" fmla="*/ 2988196 h 6565900"/>
                    <a:gd name="connsiteX68-12539" fmla="*/ 5328592 w 8087940"/>
                    <a:gd name="connsiteY68-12540" fmla="*/ 2556148 h 6565900"/>
                    <a:gd name="connsiteX69-12541" fmla="*/ 5039940 w 8087940"/>
                    <a:gd name="connsiteY69-12542" fmla="*/ 3213100 h 6565900"/>
                    <a:gd name="connsiteX70-12543" fmla="*/ 4976440 w 8087940"/>
                    <a:gd name="connsiteY70-12544" fmla="*/ 3860800 h 6565900"/>
                    <a:gd name="connsiteX71-12545" fmla="*/ 5116140 w 8087940"/>
                    <a:gd name="connsiteY71-12546" fmla="*/ 4546600 h 6565900"/>
                    <a:gd name="connsiteX72-12547" fmla="*/ 4785940 w 8087940"/>
                    <a:gd name="connsiteY72-12548" fmla="*/ 3987800 h 6565900"/>
                    <a:gd name="connsiteX73-12549" fmla="*/ 4697040 w 8087940"/>
                    <a:gd name="connsiteY73-12550" fmla="*/ 3670300 h 6565900"/>
                    <a:gd name="connsiteX74-12551" fmla="*/ 4138240 w 8087940"/>
                    <a:gd name="connsiteY74-12552" fmla="*/ 4533900 h 6565900"/>
                    <a:gd name="connsiteX75-12553" fmla="*/ 3642940 w 8087940"/>
                    <a:gd name="connsiteY75-12554" fmla="*/ 5105400 h 6565900"/>
                    <a:gd name="connsiteX76-12555" fmla="*/ 4392488 w 8087940"/>
                    <a:gd name="connsiteY76-12556" fmla="*/ 3060204 h 6565900"/>
                    <a:gd name="connsiteX77-12557" fmla="*/ 1800200 w 8087940"/>
                    <a:gd name="connsiteY77-12558" fmla="*/ 4572372 h 6565900"/>
                    <a:gd name="connsiteX78-12559" fmla="*/ 2952328 w 8087940"/>
                    <a:gd name="connsiteY78-12560" fmla="*/ 3492252 h 6565900"/>
                    <a:gd name="connsiteX79-12561" fmla="*/ 1152128 w 8087940"/>
                    <a:gd name="connsiteY79-12562" fmla="*/ 4716388 h 6565900"/>
                    <a:gd name="connsiteX80-12563" fmla="*/ 1584176 w 8087940"/>
                    <a:gd name="connsiteY80-12564" fmla="*/ 4068316 h 6565900"/>
                    <a:gd name="connsiteX81-12565" fmla="*/ 1296144 w 8087940"/>
                    <a:gd name="connsiteY81-12566" fmla="*/ 4284340 h 6565900"/>
                    <a:gd name="connsiteX82-12567" fmla="*/ 1440160 w 8087940"/>
                    <a:gd name="connsiteY82-12568" fmla="*/ 3780284 h 6565900"/>
                    <a:gd name="connsiteX83-12569" fmla="*/ 720080 w 8087940"/>
                    <a:gd name="connsiteY83-12570" fmla="*/ 4932412 h 6565900"/>
                    <a:gd name="connsiteX84-12571" fmla="*/ 936104 w 8087940"/>
                    <a:gd name="connsiteY84-12572" fmla="*/ 3492252 h 6565900"/>
                    <a:gd name="connsiteX0-12573" fmla="*/ 936104 w 8087940"/>
                    <a:gd name="connsiteY0-12574" fmla="*/ 3492252 h 6565900"/>
                    <a:gd name="connsiteX1-12575" fmla="*/ 0 w 8087940"/>
                    <a:gd name="connsiteY1-12576" fmla="*/ 4068316 h 6565900"/>
                    <a:gd name="connsiteX2-12577" fmla="*/ 252040 w 8087940"/>
                    <a:gd name="connsiteY2-12578" fmla="*/ 3594100 h 6565900"/>
                    <a:gd name="connsiteX3-12579" fmla="*/ 493340 w 8087940"/>
                    <a:gd name="connsiteY3-12580" fmla="*/ 2857500 h 6565900"/>
                    <a:gd name="connsiteX4-12581" fmla="*/ 899740 w 8087940"/>
                    <a:gd name="connsiteY4-12582" fmla="*/ 2260600 h 6565900"/>
                    <a:gd name="connsiteX5-12583" fmla="*/ 1356940 w 8087940"/>
                    <a:gd name="connsiteY5-12584" fmla="*/ 1955800 h 6565900"/>
                    <a:gd name="connsiteX6-12585" fmla="*/ 1369640 w 8087940"/>
                    <a:gd name="connsiteY6-12586" fmla="*/ 1562100 h 6565900"/>
                    <a:gd name="connsiteX7-12587" fmla="*/ 1636340 w 8087940"/>
                    <a:gd name="connsiteY7-12588" fmla="*/ 889000 h 6565900"/>
                    <a:gd name="connsiteX8-12589" fmla="*/ 1547440 w 8087940"/>
                    <a:gd name="connsiteY8-12590" fmla="*/ 1295400 h 6565900"/>
                    <a:gd name="connsiteX9-12591" fmla="*/ 1572840 w 8087940"/>
                    <a:gd name="connsiteY9-12592" fmla="*/ 1638300 h 6565900"/>
                    <a:gd name="connsiteX10-12593" fmla="*/ 1763340 w 8087940"/>
                    <a:gd name="connsiteY10-12594" fmla="*/ 1066800 h 6565900"/>
                    <a:gd name="connsiteX11-12595" fmla="*/ 2220540 w 8087940"/>
                    <a:gd name="connsiteY11-12596" fmla="*/ 520700 h 6565900"/>
                    <a:gd name="connsiteX12-12597" fmla="*/ 2017340 w 8087940"/>
                    <a:gd name="connsiteY12-12598" fmla="*/ 914400 h 6565900"/>
                    <a:gd name="connsiteX13-12599" fmla="*/ 1903040 w 8087940"/>
                    <a:gd name="connsiteY13-12600" fmla="*/ 1435100 h 6565900"/>
                    <a:gd name="connsiteX14-12601" fmla="*/ 2347540 w 8087940"/>
                    <a:gd name="connsiteY14-12602" fmla="*/ 711200 h 6565900"/>
                    <a:gd name="connsiteX15-12603" fmla="*/ 3173040 w 8087940"/>
                    <a:gd name="connsiteY15-12604" fmla="*/ 381000 h 6565900"/>
                    <a:gd name="connsiteX16-12605" fmla="*/ 4176340 w 8087940"/>
                    <a:gd name="connsiteY16-12606" fmla="*/ 228600 h 6565900"/>
                    <a:gd name="connsiteX17-12607" fmla="*/ 5166940 w 8087940"/>
                    <a:gd name="connsiteY17-12608" fmla="*/ 0 h 6565900"/>
                    <a:gd name="connsiteX18-12609" fmla="*/ 4595440 w 8087940"/>
                    <a:gd name="connsiteY18-12610" fmla="*/ 317500 h 6565900"/>
                    <a:gd name="connsiteX19-12611" fmla="*/ 3554040 w 8087940"/>
                    <a:gd name="connsiteY19-12612" fmla="*/ 838200 h 6565900"/>
                    <a:gd name="connsiteX20-12613" fmla="*/ 4366840 w 8087940"/>
                    <a:gd name="connsiteY20-12614" fmla="*/ 736600 h 6565900"/>
                    <a:gd name="connsiteX21-12615" fmla="*/ 5471740 w 8087940"/>
                    <a:gd name="connsiteY21-12616" fmla="*/ 901700 h 6565900"/>
                    <a:gd name="connsiteX22-12617" fmla="*/ 6386140 w 8087940"/>
                    <a:gd name="connsiteY22-12618" fmla="*/ 901700 h 6565900"/>
                    <a:gd name="connsiteX23-12619" fmla="*/ 6983040 w 8087940"/>
                    <a:gd name="connsiteY23-12620" fmla="*/ 736600 h 6565900"/>
                    <a:gd name="connsiteX24-12621" fmla="*/ 6157540 w 8087940"/>
                    <a:gd name="connsiteY24-12622" fmla="*/ 1066800 h 6565900"/>
                    <a:gd name="connsiteX25-12623" fmla="*/ 5154240 w 8087940"/>
                    <a:gd name="connsiteY25-12624" fmla="*/ 1130300 h 6565900"/>
                    <a:gd name="connsiteX26-12625" fmla="*/ 5954340 w 8087940"/>
                    <a:gd name="connsiteY26-12626" fmla="*/ 1358900 h 6565900"/>
                    <a:gd name="connsiteX27-12627" fmla="*/ 6563940 w 8087940"/>
                    <a:gd name="connsiteY27-12628" fmla="*/ 1689100 h 6565900"/>
                    <a:gd name="connsiteX28-12629" fmla="*/ 7224340 w 8087940"/>
                    <a:gd name="connsiteY28-12630" fmla="*/ 1943100 h 6565900"/>
                    <a:gd name="connsiteX29-12631" fmla="*/ 8087940 w 8087940"/>
                    <a:gd name="connsiteY29-12632" fmla="*/ 2044700 h 6565900"/>
                    <a:gd name="connsiteX30-12633" fmla="*/ 7351340 w 8087940"/>
                    <a:gd name="connsiteY30-12634" fmla="*/ 2159000 h 6565900"/>
                    <a:gd name="connsiteX31-12635" fmla="*/ 6767140 w 8087940"/>
                    <a:gd name="connsiteY31-12636" fmla="*/ 2120900 h 6565900"/>
                    <a:gd name="connsiteX32-12637" fmla="*/ 7160840 w 8087940"/>
                    <a:gd name="connsiteY32-12638" fmla="*/ 2425700 h 6565900"/>
                    <a:gd name="connsiteX33-12639" fmla="*/ 7783140 w 8087940"/>
                    <a:gd name="connsiteY33-12640" fmla="*/ 3200400 h 6565900"/>
                    <a:gd name="connsiteX34-12641" fmla="*/ 8075240 w 8087940"/>
                    <a:gd name="connsiteY34-12642" fmla="*/ 4127500 h 6565900"/>
                    <a:gd name="connsiteX35-12643" fmla="*/ 7897440 w 8087940"/>
                    <a:gd name="connsiteY35-12644" fmla="*/ 3746500 h 6565900"/>
                    <a:gd name="connsiteX36-12645" fmla="*/ 7376740 w 8087940"/>
                    <a:gd name="connsiteY36-12646" fmla="*/ 3213100 h 6565900"/>
                    <a:gd name="connsiteX37-12647" fmla="*/ 6970340 w 8087940"/>
                    <a:gd name="connsiteY37-12648" fmla="*/ 3022600 h 6565900"/>
                    <a:gd name="connsiteX38-12649" fmla="*/ 7275140 w 8087940"/>
                    <a:gd name="connsiteY38-12650" fmla="*/ 3594100 h 6565900"/>
                    <a:gd name="connsiteX39-12651" fmla="*/ 7465640 w 8087940"/>
                    <a:gd name="connsiteY39-12652" fmla="*/ 4216400 h 6565900"/>
                    <a:gd name="connsiteX40-12653" fmla="*/ 7376740 w 8087940"/>
                    <a:gd name="connsiteY40-12654" fmla="*/ 5321300 h 6565900"/>
                    <a:gd name="connsiteX41-12655" fmla="*/ 7224340 w 8087940"/>
                    <a:gd name="connsiteY41-12656" fmla="*/ 4521200 h 6565900"/>
                    <a:gd name="connsiteX42-12657" fmla="*/ 6830640 w 8087940"/>
                    <a:gd name="connsiteY42-12658" fmla="*/ 3784600 h 6565900"/>
                    <a:gd name="connsiteX43-12659" fmla="*/ 6754440 w 8087940"/>
                    <a:gd name="connsiteY43-12660" fmla="*/ 3962400 h 6565900"/>
                    <a:gd name="connsiteX44-12661" fmla="*/ 6741740 w 8087940"/>
                    <a:gd name="connsiteY44-12662" fmla="*/ 4648200 h 6565900"/>
                    <a:gd name="connsiteX45-12663" fmla="*/ 6856040 w 8087940"/>
                    <a:gd name="connsiteY45-12664" fmla="*/ 5219700 h 6565900"/>
                    <a:gd name="connsiteX46-12665" fmla="*/ 7275140 w 8087940"/>
                    <a:gd name="connsiteY46-12666" fmla="*/ 6096000 h 6565900"/>
                    <a:gd name="connsiteX47-12667" fmla="*/ 6932240 w 8087940"/>
                    <a:gd name="connsiteY47-12668" fmla="*/ 5816600 h 6565900"/>
                    <a:gd name="connsiteX48-12669" fmla="*/ 6690940 w 8087940"/>
                    <a:gd name="connsiteY48-12670" fmla="*/ 5524500 h 6565900"/>
                    <a:gd name="connsiteX49-12671" fmla="*/ 6640140 w 8087940"/>
                    <a:gd name="connsiteY49-12672" fmla="*/ 5981700 h 6565900"/>
                    <a:gd name="connsiteX50-12673" fmla="*/ 6449640 w 8087940"/>
                    <a:gd name="connsiteY50-12674" fmla="*/ 6565900 h 6565900"/>
                    <a:gd name="connsiteX51-12675" fmla="*/ 6487740 w 8087940"/>
                    <a:gd name="connsiteY51-12676" fmla="*/ 5981700 h 6565900"/>
                    <a:gd name="connsiteX52-12677" fmla="*/ 6436940 w 8087940"/>
                    <a:gd name="connsiteY52-12678" fmla="*/ 5676900 h 6565900"/>
                    <a:gd name="connsiteX53-12679" fmla="*/ 6233740 w 8087940"/>
                    <a:gd name="connsiteY53-12680" fmla="*/ 6146800 h 6565900"/>
                    <a:gd name="connsiteX54-12681" fmla="*/ 5725740 w 8087940"/>
                    <a:gd name="connsiteY54-12682" fmla="*/ 6540500 h 6565900"/>
                    <a:gd name="connsiteX55-12683" fmla="*/ 5928940 w 8087940"/>
                    <a:gd name="connsiteY55-12684" fmla="*/ 6223000 h 6565900"/>
                    <a:gd name="connsiteX56-12685" fmla="*/ 5979740 w 8087940"/>
                    <a:gd name="connsiteY56-12686" fmla="*/ 5867400 h 6565900"/>
                    <a:gd name="connsiteX57-12687" fmla="*/ 6094040 w 8087940"/>
                    <a:gd name="connsiteY57-12688" fmla="*/ 5486400 h 6565900"/>
                    <a:gd name="connsiteX58-12689" fmla="*/ 5916240 w 8087940"/>
                    <a:gd name="connsiteY58-12690" fmla="*/ 5727700 h 6565900"/>
                    <a:gd name="connsiteX59-12691" fmla="*/ 5713040 w 8087940"/>
                    <a:gd name="connsiteY59-12692" fmla="*/ 5842000 h 6565900"/>
                    <a:gd name="connsiteX60-12693" fmla="*/ 6017840 w 8087940"/>
                    <a:gd name="connsiteY60-12694" fmla="*/ 5461000 h 6565900"/>
                    <a:gd name="connsiteX61-12695" fmla="*/ 6144840 w 8087940"/>
                    <a:gd name="connsiteY61-12696" fmla="*/ 4381500 h 6565900"/>
                    <a:gd name="connsiteX62-12697" fmla="*/ 6055940 w 8087940"/>
                    <a:gd name="connsiteY62-12698" fmla="*/ 3949700 h 6565900"/>
                    <a:gd name="connsiteX63-12699" fmla="*/ 5865440 w 8087940"/>
                    <a:gd name="connsiteY63-12700" fmla="*/ 4318000 h 6565900"/>
                    <a:gd name="connsiteX64-12701" fmla="*/ 5751140 w 8087940"/>
                    <a:gd name="connsiteY64-12702" fmla="*/ 4419600 h 6565900"/>
                    <a:gd name="connsiteX65-12703" fmla="*/ 5801940 w 8087940"/>
                    <a:gd name="connsiteY65-12704" fmla="*/ 3759200 h 6565900"/>
                    <a:gd name="connsiteX66-12705" fmla="*/ 5789240 w 8087940"/>
                    <a:gd name="connsiteY66-12706" fmla="*/ 3327400 h 6565900"/>
                    <a:gd name="connsiteX67-12707" fmla="*/ 5616624 w 8087940"/>
                    <a:gd name="connsiteY67-12708" fmla="*/ 2844180 h 6565900"/>
                    <a:gd name="connsiteX68-12709" fmla="*/ 5400600 w 8087940"/>
                    <a:gd name="connsiteY68-12710" fmla="*/ 2988196 h 6565900"/>
                    <a:gd name="connsiteX69-12711" fmla="*/ 5328592 w 8087940"/>
                    <a:gd name="connsiteY69-12712" fmla="*/ 2556148 h 6565900"/>
                    <a:gd name="connsiteX70-12713" fmla="*/ 5039940 w 8087940"/>
                    <a:gd name="connsiteY70-12714" fmla="*/ 3213100 h 6565900"/>
                    <a:gd name="connsiteX71-12715" fmla="*/ 4976440 w 8087940"/>
                    <a:gd name="connsiteY71-12716" fmla="*/ 3860800 h 6565900"/>
                    <a:gd name="connsiteX72-12717" fmla="*/ 5116140 w 8087940"/>
                    <a:gd name="connsiteY72-12718" fmla="*/ 4546600 h 6565900"/>
                    <a:gd name="connsiteX73-12719" fmla="*/ 4785940 w 8087940"/>
                    <a:gd name="connsiteY73-12720" fmla="*/ 3987800 h 6565900"/>
                    <a:gd name="connsiteX74-12721" fmla="*/ 4697040 w 8087940"/>
                    <a:gd name="connsiteY74-12722" fmla="*/ 3670300 h 6565900"/>
                    <a:gd name="connsiteX75-12723" fmla="*/ 4138240 w 8087940"/>
                    <a:gd name="connsiteY75-12724" fmla="*/ 4533900 h 6565900"/>
                    <a:gd name="connsiteX76-12725" fmla="*/ 3642940 w 8087940"/>
                    <a:gd name="connsiteY76-12726" fmla="*/ 5105400 h 6565900"/>
                    <a:gd name="connsiteX77-12727" fmla="*/ 4392488 w 8087940"/>
                    <a:gd name="connsiteY77-12728" fmla="*/ 3060204 h 6565900"/>
                    <a:gd name="connsiteX78-12729" fmla="*/ 1800200 w 8087940"/>
                    <a:gd name="connsiteY78-12730" fmla="*/ 4572372 h 6565900"/>
                    <a:gd name="connsiteX79-12731" fmla="*/ 2952328 w 8087940"/>
                    <a:gd name="connsiteY79-12732" fmla="*/ 3492252 h 6565900"/>
                    <a:gd name="connsiteX80-12733" fmla="*/ 1152128 w 8087940"/>
                    <a:gd name="connsiteY80-12734" fmla="*/ 4716388 h 6565900"/>
                    <a:gd name="connsiteX81-12735" fmla="*/ 1584176 w 8087940"/>
                    <a:gd name="connsiteY81-12736" fmla="*/ 4068316 h 6565900"/>
                    <a:gd name="connsiteX82-12737" fmla="*/ 1296144 w 8087940"/>
                    <a:gd name="connsiteY82-12738" fmla="*/ 4284340 h 6565900"/>
                    <a:gd name="connsiteX83-12739" fmla="*/ 1440160 w 8087940"/>
                    <a:gd name="connsiteY83-12740" fmla="*/ 3780284 h 6565900"/>
                    <a:gd name="connsiteX84-12741" fmla="*/ 720080 w 8087940"/>
                    <a:gd name="connsiteY84-12742" fmla="*/ 4932412 h 6565900"/>
                    <a:gd name="connsiteX85-12743" fmla="*/ 936104 w 8087940"/>
                    <a:gd name="connsiteY85-12744" fmla="*/ 3492252 h 6565900"/>
                    <a:gd name="connsiteX0-12745" fmla="*/ 936104 w 8087940"/>
                    <a:gd name="connsiteY0-12746" fmla="*/ 3492252 h 6565900"/>
                    <a:gd name="connsiteX1-12747" fmla="*/ 0 w 8087940"/>
                    <a:gd name="connsiteY1-12748" fmla="*/ 4068316 h 6565900"/>
                    <a:gd name="connsiteX2-12749" fmla="*/ 252040 w 8087940"/>
                    <a:gd name="connsiteY2-12750" fmla="*/ 3594100 h 6565900"/>
                    <a:gd name="connsiteX3-12751" fmla="*/ 493340 w 8087940"/>
                    <a:gd name="connsiteY3-12752" fmla="*/ 2857500 h 6565900"/>
                    <a:gd name="connsiteX4-12753" fmla="*/ 899740 w 8087940"/>
                    <a:gd name="connsiteY4-12754" fmla="*/ 2260600 h 6565900"/>
                    <a:gd name="connsiteX5-12755" fmla="*/ 1356940 w 8087940"/>
                    <a:gd name="connsiteY5-12756" fmla="*/ 1955800 h 6565900"/>
                    <a:gd name="connsiteX6-12757" fmla="*/ 1369640 w 8087940"/>
                    <a:gd name="connsiteY6-12758" fmla="*/ 1562100 h 6565900"/>
                    <a:gd name="connsiteX7-12759" fmla="*/ 1636340 w 8087940"/>
                    <a:gd name="connsiteY7-12760" fmla="*/ 889000 h 6565900"/>
                    <a:gd name="connsiteX8-12761" fmla="*/ 1547440 w 8087940"/>
                    <a:gd name="connsiteY8-12762" fmla="*/ 1295400 h 6565900"/>
                    <a:gd name="connsiteX9-12763" fmla="*/ 1572840 w 8087940"/>
                    <a:gd name="connsiteY9-12764" fmla="*/ 1638300 h 6565900"/>
                    <a:gd name="connsiteX10-12765" fmla="*/ 1763340 w 8087940"/>
                    <a:gd name="connsiteY10-12766" fmla="*/ 1066800 h 6565900"/>
                    <a:gd name="connsiteX11-12767" fmla="*/ 2220540 w 8087940"/>
                    <a:gd name="connsiteY11-12768" fmla="*/ 520700 h 6565900"/>
                    <a:gd name="connsiteX12-12769" fmla="*/ 2017340 w 8087940"/>
                    <a:gd name="connsiteY12-12770" fmla="*/ 914400 h 6565900"/>
                    <a:gd name="connsiteX13-12771" fmla="*/ 1903040 w 8087940"/>
                    <a:gd name="connsiteY13-12772" fmla="*/ 1435100 h 6565900"/>
                    <a:gd name="connsiteX14-12773" fmla="*/ 2347540 w 8087940"/>
                    <a:gd name="connsiteY14-12774" fmla="*/ 711200 h 6565900"/>
                    <a:gd name="connsiteX15-12775" fmla="*/ 3173040 w 8087940"/>
                    <a:gd name="connsiteY15-12776" fmla="*/ 381000 h 6565900"/>
                    <a:gd name="connsiteX16-12777" fmla="*/ 4176340 w 8087940"/>
                    <a:gd name="connsiteY16-12778" fmla="*/ 228600 h 6565900"/>
                    <a:gd name="connsiteX17-12779" fmla="*/ 5166940 w 8087940"/>
                    <a:gd name="connsiteY17-12780" fmla="*/ 0 h 6565900"/>
                    <a:gd name="connsiteX18-12781" fmla="*/ 4595440 w 8087940"/>
                    <a:gd name="connsiteY18-12782" fmla="*/ 317500 h 6565900"/>
                    <a:gd name="connsiteX19-12783" fmla="*/ 3554040 w 8087940"/>
                    <a:gd name="connsiteY19-12784" fmla="*/ 838200 h 6565900"/>
                    <a:gd name="connsiteX20-12785" fmla="*/ 4366840 w 8087940"/>
                    <a:gd name="connsiteY20-12786" fmla="*/ 736600 h 6565900"/>
                    <a:gd name="connsiteX21-12787" fmla="*/ 5471740 w 8087940"/>
                    <a:gd name="connsiteY21-12788" fmla="*/ 901700 h 6565900"/>
                    <a:gd name="connsiteX22-12789" fmla="*/ 6386140 w 8087940"/>
                    <a:gd name="connsiteY22-12790" fmla="*/ 901700 h 6565900"/>
                    <a:gd name="connsiteX23-12791" fmla="*/ 6983040 w 8087940"/>
                    <a:gd name="connsiteY23-12792" fmla="*/ 736600 h 6565900"/>
                    <a:gd name="connsiteX24-12793" fmla="*/ 6157540 w 8087940"/>
                    <a:gd name="connsiteY24-12794" fmla="*/ 1066800 h 6565900"/>
                    <a:gd name="connsiteX25-12795" fmla="*/ 5154240 w 8087940"/>
                    <a:gd name="connsiteY25-12796" fmla="*/ 1130300 h 6565900"/>
                    <a:gd name="connsiteX26-12797" fmla="*/ 5954340 w 8087940"/>
                    <a:gd name="connsiteY26-12798" fmla="*/ 1358900 h 6565900"/>
                    <a:gd name="connsiteX27-12799" fmla="*/ 6563940 w 8087940"/>
                    <a:gd name="connsiteY27-12800" fmla="*/ 1689100 h 6565900"/>
                    <a:gd name="connsiteX28-12801" fmla="*/ 7224340 w 8087940"/>
                    <a:gd name="connsiteY28-12802" fmla="*/ 1943100 h 6565900"/>
                    <a:gd name="connsiteX29-12803" fmla="*/ 8087940 w 8087940"/>
                    <a:gd name="connsiteY29-12804" fmla="*/ 2044700 h 6565900"/>
                    <a:gd name="connsiteX30-12805" fmla="*/ 7351340 w 8087940"/>
                    <a:gd name="connsiteY30-12806" fmla="*/ 2159000 h 6565900"/>
                    <a:gd name="connsiteX31-12807" fmla="*/ 6767140 w 8087940"/>
                    <a:gd name="connsiteY31-12808" fmla="*/ 2120900 h 6565900"/>
                    <a:gd name="connsiteX32-12809" fmla="*/ 7160840 w 8087940"/>
                    <a:gd name="connsiteY32-12810" fmla="*/ 2425700 h 6565900"/>
                    <a:gd name="connsiteX33-12811" fmla="*/ 7783140 w 8087940"/>
                    <a:gd name="connsiteY33-12812" fmla="*/ 3200400 h 6565900"/>
                    <a:gd name="connsiteX34-12813" fmla="*/ 8075240 w 8087940"/>
                    <a:gd name="connsiteY34-12814" fmla="*/ 4127500 h 6565900"/>
                    <a:gd name="connsiteX35-12815" fmla="*/ 7897440 w 8087940"/>
                    <a:gd name="connsiteY35-12816" fmla="*/ 3746500 h 6565900"/>
                    <a:gd name="connsiteX36-12817" fmla="*/ 7376740 w 8087940"/>
                    <a:gd name="connsiteY36-12818" fmla="*/ 3213100 h 6565900"/>
                    <a:gd name="connsiteX37-12819" fmla="*/ 6970340 w 8087940"/>
                    <a:gd name="connsiteY37-12820" fmla="*/ 3022600 h 6565900"/>
                    <a:gd name="connsiteX38-12821" fmla="*/ 7275140 w 8087940"/>
                    <a:gd name="connsiteY38-12822" fmla="*/ 3594100 h 6565900"/>
                    <a:gd name="connsiteX39-12823" fmla="*/ 7465640 w 8087940"/>
                    <a:gd name="connsiteY39-12824" fmla="*/ 4216400 h 6565900"/>
                    <a:gd name="connsiteX40-12825" fmla="*/ 7376740 w 8087940"/>
                    <a:gd name="connsiteY40-12826" fmla="*/ 5321300 h 6565900"/>
                    <a:gd name="connsiteX41-12827" fmla="*/ 7224340 w 8087940"/>
                    <a:gd name="connsiteY41-12828" fmla="*/ 4521200 h 6565900"/>
                    <a:gd name="connsiteX42-12829" fmla="*/ 6830640 w 8087940"/>
                    <a:gd name="connsiteY42-12830" fmla="*/ 3784600 h 6565900"/>
                    <a:gd name="connsiteX43-12831" fmla="*/ 6754440 w 8087940"/>
                    <a:gd name="connsiteY43-12832" fmla="*/ 3962400 h 6565900"/>
                    <a:gd name="connsiteX44-12833" fmla="*/ 6741740 w 8087940"/>
                    <a:gd name="connsiteY44-12834" fmla="*/ 4648200 h 6565900"/>
                    <a:gd name="connsiteX45-12835" fmla="*/ 6856040 w 8087940"/>
                    <a:gd name="connsiteY45-12836" fmla="*/ 5219700 h 6565900"/>
                    <a:gd name="connsiteX46-12837" fmla="*/ 7275140 w 8087940"/>
                    <a:gd name="connsiteY46-12838" fmla="*/ 6096000 h 6565900"/>
                    <a:gd name="connsiteX47-12839" fmla="*/ 6932240 w 8087940"/>
                    <a:gd name="connsiteY47-12840" fmla="*/ 5816600 h 6565900"/>
                    <a:gd name="connsiteX48-12841" fmla="*/ 6690940 w 8087940"/>
                    <a:gd name="connsiteY48-12842" fmla="*/ 5524500 h 6565900"/>
                    <a:gd name="connsiteX49-12843" fmla="*/ 6640140 w 8087940"/>
                    <a:gd name="connsiteY49-12844" fmla="*/ 5981700 h 6565900"/>
                    <a:gd name="connsiteX50-12845" fmla="*/ 6449640 w 8087940"/>
                    <a:gd name="connsiteY50-12846" fmla="*/ 6565900 h 6565900"/>
                    <a:gd name="connsiteX51-12847" fmla="*/ 6487740 w 8087940"/>
                    <a:gd name="connsiteY51-12848" fmla="*/ 5981700 h 6565900"/>
                    <a:gd name="connsiteX52-12849" fmla="*/ 6436940 w 8087940"/>
                    <a:gd name="connsiteY52-12850" fmla="*/ 5676900 h 6565900"/>
                    <a:gd name="connsiteX53-12851" fmla="*/ 6233740 w 8087940"/>
                    <a:gd name="connsiteY53-12852" fmla="*/ 6146800 h 6565900"/>
                    <a:gd name="connsiteX54-12853" fmla="*/ 5725740 w 8087940"/>
                    <a:gd name="connsiteY54-12854" fmla="*/ 6540500 h 6565900"/>
                    <a:gd name="connsiteX55-12855" fmla="*/ 5928940 w 8087940"/>
                    <a:gd name="connsiteY55-12856" fmla="*/ 6223000 h 6565900"/>
                    <a:gd name="connsiteX56-12857" fmla="*/ 5979740 w 8087940"/>
                    <a:gd name="connsiteY56-12858" fmla="*/ 5867400 h 6565900"/>
                    <a:gd name="connsiteX57-12859" fmla="*/ 6094040 w 8087940"/>
                    <a:gd name="connsiteY57-12860" fmla="*/ 5486400 h 6565900"/>
                    <a:gd name="connsiteX58-12861" fmla="*/ 5916240 w 8087940"/>
                    <a:gd name="connsiteY58-12862" fmla="*/ 5727700 h 6565900"/>
                    <a:gd name="connsiteX59-12863" fmla="*/ 5713040 w 8087940"/>
                    <a:gd name="connsiteY59-12864" fmla="*/ 5842000 h 6565900"/>
                    <a:gd name="connsiteX60-12865" fmla="*/ 6017840 w 8087940"/>
                    <a:gd name="connsiteY60-12866" fmla="*/ 5461000 h 6565900"/>
                    <a:gd name="connsiteX61-12867" fmla="*/ 6144840 w 8087940"/>
                    <a:gd name="connsiteY61-12868" fmla="*/ 4381500 h 6565900"/>
                    <a:gd name="connsiteX62-12869" fmla="*/ 6055940 w 8087940"/>
                    <a:gd name="connsiteY62-12870" fmla="*/ 3949700 h 6565900"/>
                    <a:gd name="connsiteX63-12871" fmla="*/ 5865440 w 8087940"/>
                    <a:gd name="connsiteY63-12872" fmla="*/ 4318000 h 6565900"/>
                    <a:gd name="connsiteX64-12873" fmla="*/ 5751140 w 8087940"/>
                    <a:gd name="connsiteY64-12874" fmla="*/ 4419600 h 6565900"/>
                    <a:gd name="connsiteX65-12875" fmla="*/ 5801940 w 8087940"/>
                    <a:gd name="connsiteY65-12876" fmla="*/ 3759200 h 6565900"/>
                    <a:gd name="connsiteX66-12877" fmla="*/ 5789240 w 8087940"/>
                    <a:gd name="connsiteY66-12878" fmla="*/ 3327400 h 6565900"/>
                    <a:gd name="connsiteX67-12879" fmla="*/ 5616624 w 8087940"/>
                    <a:gd name="connsiteY67-12880" fmla="*/ 2772172 h 6565900"/>
                    <a:gd name="connsiteX68-12881" fmla="*/ 5400600 w 8087940"/>
                    <a:gd name="connsiteY68-12882" fmla="*/ 2988196 h 6565900"/>
                    <a:gd name="connsiteX69-12883" fmla="*/ 5328592 w 8087940"/>
                    <a:gd name="connsiteY69-12884" fmla="*/ 2556148 h 6565900"/>
                    <a:gd name="connsiteX70-12885" fmla="*/ 5039940 w 8087940"/>
                    <a:gd name="connsiteY70-12886" fmla="*/ 3213100 h 6565900"/>
                    <a:gd name="connsiteX71-12887" fmla="*/ 4976440 w 8087940"/>
                    <a:gd name="connsiteY71-12888" fmla="*/ 3860800 h 6565900"/>
                    <a:gd name="connsiteX72-12889" fmla="*/ 5116140 w 8087940"/>
                    <a:gd name="connsiteY72-12890" fmla="*/ 4546600 h 6565900"/>
                    <a:gd name="connsiteX73-12891" fmla="*/ 4785940 w 8087940"/>
                    <a:gd name="connsiteY73-12892" fmla="*/ 3987800 h 6565900"/>
                    <a:gd name="connsiteX74-12893" fmla="*/ 4697040 w 8087940"/>
                    <a:gd name="connsiteY74-12894" fmla="*/ 3670300 h 6565900"/>
                    <a:gd name="connsiteX75-12895" fmla="*/ 4138240 w 8087940"/>
                    <a:gd name="connsiteY75-12896" fmla="*/ 4533900 h 6565900"/>
                    <a:gd name="connsiteX76-12897" fmla="*/ 3642940 w 8087940"/>
                    <a:gd name="connsiteY76-12898" fmla="*/ 5105400 h 6565900"/>
                    <a:gd name="connsiteX77-12899" fmla="*/ 4392488 w 8087940"/>
                    <a:gd name="connsiteY77-12900" fmla="*/ 3060204 h 6565900"/>
                    <a:gd name="connsiteX78-12901" fmla="*/ 1800200 w 8087940"/>
                    <a:gd name="connsiteY78-12902" fmla="*/ 4572372 h 6565900"/>
                    <a:gd name="connsiteX79-12903" fmla="*/ 2952328 w 8087940"/>
                    <a:gd name="connsiteY79-12904" fmla="*/ 3492252 h 6565900"/>
                    <a:gd name="connsiteX80-12905" fmla="*/ 1152128 w 8087940"/>
                    <a:gd name="connsiteY80-12906" fmla="*/ 4716388 h 6565900"/>
                    <a:gd name="connsiteX81-12907" fmla="*/ 1584176 w 8087940"/>
                    <a:gd name="connsiteY81-12908" fmla="*/ 4068316 h 6565900"/>
                    <a:gd name="connsiteX82-12909" fmla="*/ 1296144 w 8087940"/>
                    <a:gd name="connsiteY82-12910" fmla="*/ 4284340 h 6565900"/>
                    <a:gd name="connsiteX83-12911" fmla="*/ 1440160 w 8087940"/>
                    <a:gd name="connsiteY83-12912" fmla="*/ 3780284 h 6565900"/>
                    <a:gd name="connsiteX84-12913" fmla="*/ 720080 w 8087940"/>
                    <a:gd name="connsiteY84-12914" fmla="*/ 4932412 h 6565900"/>
                    <a:gd name="connsiteX85-12915" fmla="*/ 936104 w 8087940"/>
                    <a:gd name="connsiteY85-12916" fmla="*/ 3492252 h 6565900"/>
                    <a:gd name="connsiteX0-12917" fmla="*/ 936104 w 8087940"/>
                    <a:gd name="connsiteY0-12918" fmla="*/ 3492252 h 6565900"/>
                    <a:gd name="connsiteX1-12919" fmla="*/ 0 w 8087940"/>
                    <a:gd name="connsiteY1-12920" fmla="*/ 4068316 h 6565900"/>
                    <a:gd name="connsiteX2-12921" fmla="*/ 252040 w 8087940"/>
                    <a:gd name="connsiteY2-12922" fmla="*/ 3594100 h 6565900"/>
                    <a:gd name="connsiteX3-12923" fmla="*/ 493340 w 8087940"/>
                    <a:gd name="connsiteY3-12924" fmla="*/ 2857500 h 6565900"/>
                    <a:gd name="connsiteX4-12925" fmla="*/ 899740 w 8087940"/>
                    <a:gd name="connsiteY4-12926" fmla="*/ 2260600 h 6565900"/>
                    <a:gd name="connsiteX5-12927" fmla="*/ 1356940 w 8087940"/>
                    <a:gd name="connsiteY5-12928" fmla="*/ 1955800 h 6565900"/>
                    <a:gd name="connsiteX6-12929" fmla="*/ 1369640 w 8087940"/>
                    <a:gd name="connsiteY6-12930" fmla="*/ 1562100 h 6565900"/>
                    <a:gd name="connsiteX7-12931" fmla="*/ 1636340 w 8087940"/>
                    <a:gd name="connsiteY7-12932" fmla="*/ 889000 h 6565900"/>
                    <a:gd name="connsiteX8-12933" fmla="*/ 1547440 w 8087940"/>
                    <a:gd name="connsiteY8-12934" fmla="*/ 1295400 h 6565900"/>
                    <a:gd name="connsiteX9-12935" fmla="*/ 1572840 w 8087940"/>
                    <a:gd name="connsiteY9-12936" fmla="*/ 1638300 h 6565900"/>
                    <a:gd name="connsiteX10-12937" fmla="*/ 1763340 w 8087940"/>
                    <a:gd name="connsiteY10-12938" fmla="*/ 1066800 h 6565900"/>
                    <a:gd name="connsiteX11-12939" fmla="*/ 2220540 w 8087940"/>
                    <a:gd name="connsiteY11-12940" fmla="*/ 520700 h 6565900"/>
                    <a:gd name="connsiteX12-12941" fmla="*/ 2017340 w 8087940"/>
                    <a:gd name="connsiteY12-12942" fmla="*/ 914400 h 6565900"/>
                    <a:gd name="connsiteX13-12943" fmla="*/ 1903040 w 8087940"/>
                    <a:gd name="connsiteY13-12944" fmla="*/ 1435100 h 6565900"/>
                    <a:gd name="connsiteX14-12945" fmla="*/ 2347540 w 8087940"/>
                    <a:gd name="connsiteY14-12946" fmla="*/ 711200 h 6565900"/>
                    <a:gd name="connsiteX15-12947" fmla="*/ 3173040 w 8087940"/>
                    <a:gd name="connsiteY15-12948" fmla="*/ 381000 h 6565900"/>
                    <a:gd name="connsiteX16-12949" fmla="*/ 4176340 w 8087940"/>
                    <a:gd name="connsiteY16-12950" fmla="*/ 228600 h 6565900"/>
                    <a:gd name="connsiteX17-12951" fmla="*/ 5166940 w 8087940"/>
                    <a:gd name="connsiteY17-12952" fmla="*/ 0 h 6565900"/>
                    <a:gd name="connsiteX18-12953" fmla="*/ 4595440 w 8087940"/>
                    <a:gd name="connsiteY18-12954" fmla="*/ 317500 h 6565900"/>
                    <a:gd name="connsiteX19-12955" fmla="*/ 3554040 w 8087940"/>
                    <a:gd name="connsiteY19-12956" fmla="*/ 838200 h 6565900"/>
                    <a:gd name="connsiteX20-12957" fmla="*/ 4366840 w 8087940"/>
                    <a:gd name="connsiteY20-12958" fmla="*/ 736600 h 6565900"/>
                    <a:gd name="connsiteX21-12959" fmla="*/ 5471740 w 8087940"/>
                    <a:gd name="connsiteY21-12960" fmla="*/ 901700 h 6565900"/>
                    <a:gd name="connsiteX22-12961" fmla="*/ 6386140 w 8087940"/>
                    <a:gd name="connsiteY22-12962" fmla="*/ 901700 h 6565900"/>
                    <a:gd name="connsiteX23-12963" fmla="*/ 6983040 w 8087940"/>
                    <a:gd name="connsiteY23-12964" fmla="*/ 736600 h 6565900"/>
                    <a:gd name="connsiteX24-12965" fmla="*/ 6157540 w 8087940"/>
                    <a:gd name="connsiteY24-12966" fmla="*/ 1066800 h 6565900"/>
                    <a:gd name="connsiteX25-12967" fmla="*/ 5154240 w 8087940"/>
                    <a:gd name="connsiteY25-12968" fmla="*/ 1130300 h 6565900"/>
                    <a:gd name="connsiteX26-12969" fmla="*/ 5954340 w 8087940"/>
                    <a:gd name="connsiteY26-12970" fmla="*/ 1358900 h 6565900"/>
                    <a:gd name="connsiteX27-12971" fmla="*/ 6563940 w 8087940"/>
                    <a:gd name="connsiteY27-12972" fmla="*/ 1689100 h 6565900"/>
                    <a:gd name="connsiteX28-12973" fmla="*/ 7224340 w 8087940"/>
                    <a:gd name="connsiteY28-12974" fmla="*/ 1943100 h 6565900"/>
                    <a:gd name="connsiteX29-12975" fmla="*/ 8087940 w 8087940"/>
                    <a:gd name="connsiteY29-12976" fmla="*/ 2044700 h 6565900"/>
                    <a:gd name="connsiteX30-12977" fmla="*/ 7351340 w 8087940"/>
                    <a:gd name="connsiteY30-12978" fmla="*/ 2159000 h 6565900"/>
                    <a:gd name="connsiteX31-12979" fmla="*/ 6767140 w 8087940"/>
                    <a:gd name="connsiteY31-12980" fmla="*/ 2120900 h 6565900"/>
                    <a:gd name="connsiteX32-12981" fmla="*/ 7160840 w 8087940"/>
                    <a:gd name="connsiteY32-12982" fmla="*/ 2425700 h 6565900"/>
                    <a:gd name="connsiteX33-12983" fmla="*/ 7783140 w 8087940"/>
                    <a:gd name="connsiteY33-12984" fmla="*/ 3200400 h 6565900"/>
                    <a:gd name="connsiteX34-12985" fmla="*/ 8075240 w 8087940"/>
                    <a:gd name="connsiteY34-12986" fmla="*/ 4127500 h 6565900"/>
                    <a:gd name="connsiteX35-12987" fmla="*/ 7897440 w 8087940"/>
                    <a:gd name="connsiteY35-12988" fmla="*/ 3746500 h 6565900"/>
                    <a:gd name="connsiteX36-12989" fmla="*/ 7376740 w 8087940"/>
                    <a:gd name="connsiteY36-12990" fmla="*/ 3213100 h 6565900"/>
                    <a:gd name="connsiteX37-12991" fmla="*/ 6970340 w 8087940"/>
                    <a:gd name="connsiteY37-12992" fmla="*/ 3022600 h 6565900"/>
                    <a:gd name="connsiteX38-12993" fmla="*/ 7275140 w 8087940"/>
                    <a:gd name="connsiteY38-12994" fmla="*/ 3594100 h 6565900"/>
                    <a:gd name="connsiteX39-12995" fmla="*/ 7465640 w 8087940"/>
                    <a:gd name="connsiteY39-12996" fmla="*/ 4216400 h 6565900"/>
                    <a:gd name="connsiteX40-12997" fmla="*/ 7376740 w 8087940"/>
                    <a:gd name="connsiteY40-12998" fmla="*/ 5321300 h 6565900"/>
                    <a:gd name="connsiteX41-12999" fmla="*/ 7224340 w 8087940"/>
                    <a:gd name="connsiteY41-13000" fmla="*/ 4521200 h 6565900"/>
                    <a:gd name="connsiteX42-13001" fmla="*/ 6830640 w 8087940"/>
                    <a:gd name="connsiteY42-13002" fmla="*/ 3784600 h 6565900"/>
                    <a:gd name="connsiteX43-13003" fmla="*/ 6754440 w 8087940"/>
                    <a:gd name="connsiteY43-13004" fmla="*/ 3962400 h 6565900"/>
                    <a:gd name="connsiteX44-13005" fmla="*/ 6741740 w 8087940"/>
                    <a:gd name="connsiteY44-13006" fmla="*/ 4648200 h 6565900"/>
                    <a:gd name="connsiteX45-13007" fmla="*/ 6856040 w 8087940"/>
                    <a:gd name="connsiteY45-13008" fmla="*/ 5219700 h 6565900"/>
                    <a:gd name="connsiteX46-13009" fmla="*/ 7275140 w 8087940"/>
                    <a:gd name="connsiteY46-13010" fmla="*/ 6096000 h 6565900"/>
                    <a:gd name="connsiteX47-13011" fmla="*/ 6932240 w 8087940"/>
                    <a:gd name="connsiteY47-13012" fmla="*/ 5816600 h 6565900"/>
                    <a:gd name="connsiteX48-13013" fmla="*/ 6690940 w 8087940"/>
                    <a:gd name="connsiteY48-13014" fmla="*/ 5524500 h 6565900"/>
                    <a:gd name="connsiteX49-13015" fmla="*/ 6640140 w 8087940"/>
                    <a:gd name="connsiteY49-13016" fmla="*/ 5981700 h 6565900"/>
                    <a:gd name="connsiteX50-13017" fmla="*/ 6449640 w 8087940"/>
                    <a:gd name="connsiteY50-13018" fmla="*/ 6565900 h 6565900"/>
                    <a:gd name="connsiteX51-13019" fmla="*/ 6487740 w 8087940"/>
                    <a:gd name="connsiteY51-13020" fmla="*/ 5981700 h 6565900"/>
                    <a:gd name="connsiteX52-13021" fmla="*/ 6436940 w 8087940"/>
                    <a:gd name="connsiteY52-13022" fmla="*/ 5676900 h 6565900"/>
                    <a:gd name="connsiteX53-13023" fmla="*/ 6233740 w 8087940"/>
                    <a:gd name="connsiteY53-13024" fmla="*/ 6146800 h 6565900"/>
                    <a:gd name="connsiteX54-13025" fmla="*/ 5725740 w 8087940"/>
                    <a:gd name="connsiteY54-13026" fmla="*/ 6540500 h 6565900"/>
                    <a:gd name="connsiteX55-13027" fmla="*/ 5928940 w 8087940"/>
                    <a:gd name="connsiteY55-13028" fmla="*/ 6223000 h 6565900"/>
                    <a:gd name="connsiteX56-13029" fmla="*/ 5979740 w 8087940"/>
                    <a:gd name="connsiteY56-13030" fmla="*/ 5867400 h 6565900"/>
                    <a:gd name="connsiteX57-13031" fmla="*/ 6094040 w 8087940"/>
                    <a:gd name="connsiteY57-13032" fmla="*/ 5486400 h 6565900"/>
                    <a:gd name="connsiteX58-13033" fmla="*/ 5916240 w 8087940"/>
                    <a:gd name="connsiteY58-13034" fmla="*/ 5727700 h 6565900"/>
                    <a:gd name="connsiteX59-13035" fmla="*/ 5713040 w 8087940"/>
                    <a:gd name="connsiteY59-13036" fmla="*/ 5842000 h 6565900"/>
                    <a:gd name="connsiteX60-13037" fmla="*/ 6017840 w 8087940"/>
                    <a:gd name="connsiteY60-13038" fmla="*/ 5461000 h 6565900"/>
                    <a:gd name="connsiteX61-13039" fmla="*/ 6144840 w 8087940"/>
                    <a:gd name="connsiteY61-13040" fmla="*/ 4381500 h 6565900"/>
                    <a:gd name="connsiteX62-13041" fmla="*/ 6055940 w 8087940"/>
                    <a:gd name="connsiteY62-13042" fmla="*/ 3949700 h 6565900"/>
                    <a:gd name="connsiteX63-13043" fmla="*/ 5865440 w 8087940"/>
                    <a:gd name="connsiteY63-13044" fmla="*/ 4318000 h 6565900"/>
                    <a:gd name="connsiteX64-13045" fmla="*/ 5751140 w 8087940"/>
                    <a:gd name="connsiteY64-13046" fmla="*/ 4419600 h 6565900"/>
                    <a:gd name="connsiteX65-13047" fmla="*/ 5801940 w 8087940"/>
                    <a:gd name="connsiteY65-13048" fmla="*/ 3759200 h 6565900"/>
                    <a:gd name="connsiteX66-13049" fmla="*/ 5789240 w 8087940"/>
                    <a:gd name="connsiteY66-13050" fmla="*/ 3327400 h 6565900"/>
                    <a:gd name="connsiteX67-13051" fmla="*/ 5616624 w 8087940"/>
                    <a:gd name="connsiteY67-13052" fmla="*/ 2772172 h 6565900"/>
                    <a:gd name="connsiteX68-13053" fmla="*/ 5400600 w 8087940"/>
                    <a:gd name="connsiteY68-13054" fmla="*/ 2988196 h 6565900"/>
                    <a:gd name="connsiteX69-13055" fmla="*/ 5328592 w 8087940"/>
                    <a:gd name="connsiteY69-13056" fmla="*/ 2556148 h 6565900"/>
                    <a:gd name="connsiteX70-13057" fmla="*/ 5039940 w 8087940"/>
                    <a:gd name="connsiteY70-13058" fmla="*/ 3213100 h 6565900"/>
                    <a:gd name="connsiteX71-13059" fmla="*/ 4976440 w 8087940"/>
                    <a:gd name="connsiteY71-13060" fmla="*/ 3860800 h 6565900"/>
                    <a:gd name="connsiteX72-13061" fmla="*/ 5116140 w 8087940"/>
                    <a:gd name="connsiteY72-13062" fmla="*/ 4546600 h 6565900"/>
                    <a:gd name="connsiteX73-13063" fmla="*/ 4785940 w 8087940"/>
                    <a:gd name="connsiteY73-13064" fmla="*/ 3987800 h 6565900"/>
                    <a:gd name="connsiteX74-13065" fmla="*/ 4697040 w 8087940"/>
                    <a:gd name="connsiteY74-13066" fmla="*/ 3670300 h 6565900"/>
                    <a:gd name="connsiteX75-13067" fmla="*/ 4138240 w 8087940"/>
                    <a:gd name="connsiteY75-13068" fmla="*/ 4533900 h 6565900"/>
                    <a:gd name="connsiteX76-13069" fmla="*/ 3642940 w 8087940"/>
                    <a:gd name="connsiteY76-13070" fmla="*/ 5105400 h 6565900"/>
                    <a:gd name="connsiteX77-13071" fmla="*/ 4392488 w 8087940"/>
                    <a:gd name="connsiteY77-13072" fmla="*/ 3060204 h 6565900"/>
                    <a:gd name="connsiteX78-13073" fmla="*/ 1800200 w 8087940"/>
                    <a:gd name="connsiteY78-13074" fmla="*/ 4572372 h 6565900"/>
                    <a:gd name="connsiteX79-13075" fmla="*/ 2952328 w 8087940"/>
                    <a:gd name="connsiteY79-13076" fmla="*/ 3492252 h 6565900"/>
                    <a:gd name="connsiteX80-13077" fmla="*/ 1152128 w 8087940"/>
                    <a:gd name="connsiteY80-13078" fmla="*/ 4716388 h 6565900"/>
                    <a:gd name="connsiteX81-13079" fmla="*/ 1584176 w 8087940"/>
                    <a:gd name="connsiteY81-13080" fmla="*/ 4068316 h 6565900"/>
                    <a:gd name="connsiteX82-13081" fmla="*/ 1296144 w 8087940"/>
                    <a:gd name="connsiteY82-13082" fmla="*/ 4284340 h 6565900"/>
                    <a:gd name="connsiteX83-13083" fmla="*/ 1440160 w 8087940"/>
                    <a:gd name="connsiteY83-13084" fmla="*/ 3780284 h 6565900"/>
                    <a:gd name="connsiteX84-13085" fmla="*/ 720080 w 8087940"/>
                    <a:gd name="connsiteY84-13086" fmla="*/ 4932412 h 6565900"/>
                    <a:gd name="connsiteX85-13087" fmla="*/ 936104 w 8087940"/>
                    <a:gd name="connsiteY85-13088" fmla="*/ 3492252 h 6565900"/>
                    <a:gd name="connsiteX0-13089" fmla="*/ 936104 w 8087940"/>
                    <a:gd name="connsiteY0-13090" fmla="*/ 3492252 h 6565900"/>
                    <a:gd name="connsiteX1-13091" fmla="*/ 0 w 8087940"/>
                    <a:gd name="connsiteY1-13092" fmla="*/ 4068316 h 6565900"/>
                    <a:gd name="connsiteX2-13093" fmla="*/ 252040 w 8087940"/>
                    <a:gd name="connsiteY2-13094" fmla="*/ 3594100 h 6565900"/>
                    <a:gd name="connsiteX3-13095" fmla="*/ 493340 w 8087940"/>
                    <a:gd name="connsiteY3-13096" fmla="*/ 2857500 h 6565900"/>
                    <a:gd name="connsiteX4-13097" fmla="*/ 899740 w 8087940"/>
                    <a:gd name="connsiteY4-13098" fmla="*/ 2260600 h 6565900"/>
                    <a:gd name="connsiteX5-13099" fmla="*/ 1356940 w 8087940"/>
                    <a:gd name="connsiteY5-13100" fmla="*/ 1955800 h 6565900"/>
                    <a:gd name="connsiteX6-13101" fmla="*/ 1369640 w 8087940"/>
                    <a:gd name="connsiteY6-13102" fmla="*/ 1562100 h 6565900"/>
                    <a:gd name="connsiteX7-13103" fmla="*/ 1636340 w 8087940"/>
                    <a:gd name="connsiteY7-13104" fmla="*/ 889000 h 6565900"/>
                    <a:gd name="connsiteX8-13105" fmla="*/ 1547440 w 8087940"/>
                    <a:gd name="connsiteY8-13106" fmla="*/ 1295400 h 6565900"/>
                    <a:gd name="connsiteX9-13107" fmla="*/ 1572840 w 8087940"/>
                    <a:gd name="connsiteY9-13108" fmla="*/ 1638300 h 6565900"/>
                    <a:gd name="connsiteX10-13109" fmla="*/ 1763340 w 8087940"/>
                    <a:gd name="connsiteY10-13110" fmla="*/ 1066800 h 6565900"/>
                    <a:gd name="connsiteX11-13111" fmla="*/ 2220540 w 8087940"/>
                    <a:gd name="connsiteY11-13112" fmla="*/ 520700 h 6565900"/>
                    <a:gd name="connsiteX12-13113" fmla="*/ 2017340 w 8087940"/>
                    <a:gd name="connsiteY12-13114" fmla="*/ 914400 h 6565900"/>
                    <a:gd name="connsiteX13-13115" fmla="*/ 1903040 w 8087940"/>
                    <a:gd name="connsiteY13-13116" fmla="*/ 1435100 h 6565900"/>
                    <a:gd name="connsiteX14-13117" fmla="*/ 2347540 w 8087940"/>
                    <a:gd name="connsiteY14-13118" fmla="*/ 711200 h 6565900"/>
                    <a:gd name="connsiteX15-13119" fmla="*/ 3173040 w 8087940"/>
                    <a:gd name="connsiteY15-13120" fmla="*/ 381000 h 6565900"/>
                    <a:gd name="connsiteX16-13121" fmla="*/ 4176340 w 8087940"/>
                    <a:gd name="connsiteY16-13122" fmla="*/ 228600 h 6565900"/>
                    <a:gd name="connsiteX17-13123" fmla="*/ 5166940 w 8087940"/>
                    <a:gd name="connsiteY17-13124" fmla="*/ 0 h 6565900"/>
                    <a:gd name="connsiteX18-13125" fmla="*/ 4595440 w 8087940"/>
                    <a:gd name="connsiteY18-13126" fmla="*/ 317500 h 6565900"/>
                    <a:gd name="connsiteX19-13127" fmla="*/ 3554040 w 8087940"/>
                    <a:gd name="connsiteY19-13128" fmla="*/ 838200 h 6565900"/>
                    <a:gd name="connsiteX20-13129" fmla="*/ 4366840 w 8087940"/>
                    <a:gd name="connsiteY20-13130" fmla="*/ 736600 h 6565900"/>
                    <a:gd name="connsiteX21-13131" fmla="*/ 5471740 w 8087940"/>
                    <a:gd name="connsiteY21-13132" fmla="*/ 901700 h 6565900"/>
                    <a:gd name="connsiteX22-13133" fmla="*/ 6386140 w 8087940"/>
                    <a:gd name="connsiteY22-13134" fmla="*/ 901700 h 6565900"/>
                    <a:gd name="connsiteX23-13135" fmla="*/ 6983040 w 8087940"/>
                    <a:gd name="connsiteY23-13136" fmla="*/ 736600 h 6565900"/>
                    <a:gd name="connsiteX24-13137" fmla="*/ 6157540 w 8087940"/>
                    <a:gd name="connsiteY24-13138" fmla="*/ 1066800 h 6565900"/>
                    <a:gd name="connsiteX25-13139" fmla="*/ 5154240 w 8087940"/>
                    <a:gd name="connsiteY25-13140" fmla="*/ 1130300 h 6565900"/>
                    <a:gd name="connsiteX26-13141" fmla="*/ 5954340 w 8087940"/>
                    <a:gd name="connsiteY26-13142" fmla="*/ 1358900 h 6565900"/>
                    <a:gd name="connsiteX27-13143" fmla="*/ 6563940 w 8087940"/>
                    <a:gd name="connsiteY27-13144" fmla="*/ 1689100 h 6565900"/>
                    <a:gd name="connsiteX28-13145" fmla="*/ 7224340 w 8087940"/>
                    <a:gd name="connsiteY28-13146" fmla="*/ 1943100 h 6565900"/>
                    <a:gd name="connsiteX29-13147" fmla="*/ 8087940 w 8087940"/>
                    <a:gd name="connsiteY29-13148" fmla="*/ 2044700 h 6565900"/>
                    <a:gd name="connsiteX30-13149" fmla="*/ 7351340 w 8087940"/>
                    <a:gd name="connsiteY30-13150" fmla="*/ 2159000 h 6565900"/>
                    <a:gd name="connsiteX31-13151" fmla="*/ 6767140 w 8087940"/>
                    <a:gd name="connsiteY31-13152" fmla="*/ 2120900 h 6565900"/>
                    <a:gd name="connsiteX32-13153" fmla="*/ 7160840 w 8087940"/>
                    <a:gd name="connsiteY32-13154" fmla="*/ 2425700 h 6565900"/>
                    <a:gd name="connsiteX33-13155" fmla="*/ 7783140 w 8087940"/>
                    <a:gd name="connsiteY33-13156" fmla="*/ 3200400 h 6565900"/>
                    <a:gd name="connsiteX34-13157" fmla="*/ 8075240 w 8087940"/>
                    <a:gd name="connsiteY34-13158" fmla="*/ 4127500 h 6565900"/>
                    <a:gd name="connsiteX35-13159" fmla="*/ 7897440 w 8087940"/>
                    <a:gd name="connsiteY35-13160" fmla="*/ 3746500 h 6565900"/>
                    <a:gd name="connsiteX36-13161" fmla="*/ 7376740 w 8087940"/>
                    <a:gd name="connsiteY36-13162" fmla="*/ 3213100 h 6565900"/>
                    <a:gd name="connsiteX37-13163" fmla="*/ 6970340 w 8087940"/>
                    <a:gd name="connsiteY37-13164" fmla="*/ 3022600 h 6565900"/>
                    <a:gd name="connsiteX38-13165" fmla="*/ 7275140 w 8087940"/>
                    <a:gd name="connsiteY38-13166" fmla="*/ 3594100 h 6565900"/>
                    <a:gd name="connsiteX39-13167" fmla="*/ 7465640 w 8087940"/>
                    <a:gd name="connsiteY39-13168" fmla="*/ 4216400 h 6565900"/>
                    <a:gd name="connsiteX40-13169" fmla="*/ 7376740 w 8087940"/>
                    <a:gd name="connsiteY40-13170" fmla="*/ 5321300 h 6565900"/>
                    <a:gd name="connsiteX41-13171" fmla="*/ 7224340 w 8087940"/>
                    <a:gd name="connsiteY41-13172" fmla="*/ 4521200 h 6565900"/>
                    <a:gd name="connsiteX42-13173" fmla="*/ 6830640 w 8087940"/>
                    <a:gd name="connsiteY42-13174" fmla="*/ 3784600 h 6565900"/>
                    <a:gd name="connsiteX43-13175" fmla="*/ 6754440 w 8087940"/>
                    <a:gd name="connsiteY43-13176" fmla="*/ 3962400 h 6565900"/>
                    <a:gd name="connsiteX44-13177" fmla="*/ 6741740 w 8087940"/>
                    <a:gd name="connsiteY44-13178" fmla="*/ 4648200 h 6565900"/>
                    <a:gd name="connsiteX45-13179" fmla="*/ 6856040 w 8087940"/>
                    <a:gd name="connsiteY45-13180" fmla="*/ 5219700 h 6565900"/>
                    <a:gd name="connsiteX46-13181" fmla="*/ 7275140 w 8087940"/>
                    <a:gd name="connsiteY46-13182" fmla="*/ 6096000 h 6565900"/>
                    <a:gd name="connsiteX47-13183" fmla="*/ 6932240 w 8087940"/>
                    <a:gd name="connsiteY47-13184" fmla="*/ 5816600 h 6565900"/>
                    <a:gd name="connsiteX48-13185" fmla="*/ 6690940 w 8087940"/>
                    <a:gd name="connsiteY48-13186" fmla="*/ 5524500 h 6565900"/>
                    <a:gd name="connsiteX49-13187" fmla="*/ 6640140 w 8087940"/>
                    <a:gd name="connsiteY49-13188" fmla="*/ 5981700 h 6565900"/>
                    <a:gd name="connsiteX50-13189" fmla="*/ 6449640 w 8087940"/>
                    <a:gd name="connsiteY50-13190" fmla="*/ 6565900 h 6565900"/>
                    <a:gd name="connsiteX51-13191" fmla="*/ 6487740 w 8087940"/>
                    <a:gd name="connsiteY51-13192" fmla="*/ 5981700 h 6565900"/>
                    <a:gd name="connsiteX52-13193" fmla="*/ 6436940 w 8087940"/>
                    <a:gd name="connsiteY52-13194" fmla="*/ 5676900 h 6565900"/>
                    <a:gd name="connsiteX53-13195" fmla="*/ 6233740 w 8087940"/>
                    <a:gd name="connsiteY53-13196" fmla="*/ 6146800 h 6565900"/>
                    <a:gd name="connsiteX54-13197" fmla="*/ 5725740 w 8087940"/>
                    <a:gd name="connsiteY54-13198" fmla="*/ 6540500 h 6565900"/>
                    <a:gd name="connsiteX55-13199" fmla="*/ 5928940 w 8087940"/>
                    <a:gd name="connsiteY55-13200" fmla="*/ 6223000 h 6565900"/>
                    <a:gd name="connsiteX56-13201" fmla="*/ 5979740 w 8087940"/>
                    <a:gd name="connsiteY56-13202" fmla="*/ 5867400 h 6565900"/>
                    <a:gd name="connsiteX57-13203" fmla="*/ 6094040 w 8087940"/>
                    <a:gd name="connsiteY57-13204" fmla="*/ 5486400 h 6565900"/>
                    <a:gd name="connsiteX58-13205" fmla="*/ 5916240 w 8087940"/>
                    <a:gd name="connsiteY58-13206" fmla="*/ 5727700 h 6565900"/>
                    <a:gd name="connsiteX59-13207" fmla="*/ 5713040 w 8087940"/>
                    <a:gd name="connsiteY59-13208" fmla="*/ 5842000 h 6565900"/>
                    <a:gd name="connsiteX60-13209" fmla="*/ 6017840 w 8087940"/>
                    <a:gd name="connsiteY60-13210" fmla="*/ 5461000 h 6565900"/>
                    <a:gd name="connsiteX61-13211" fmla="*/ 6144840 w 8087940"/>
                    <a:gd name="connsiteY61-13212" fmla="*/ 4381500 h 6565900"/>
                    <a:gd name="connsiteX62-13213" fmla="*/ 6055940 w 8087940"/>
                    <a:gd name="connsiteY62-13214" fmla="*/ 3949700 h 6565900"/>
                    <a:gd name="connsiteX63-13215" fmla="*/ 5865440 w 8087940"/>
                    <a:gd name="connsiteY63-13216" fmla="*/ 4318000 h 6565900"/>
                    <a:gd name="connsiteX64-13217" fmla="*/ 5751140 w 8087940"/>
                    <a:gd name="connsiteY64-13218" fmla="*/ 4419600 h 6565900"/>
                    <a:gd name="connsiteX65-13219" fmla="*/ 5801940 w 8087940"/>
                    <a:gd name="connsiteY65-13220" fmla="*/ 3759200 h 6565900"/>
                    <a:gd name="connsiteX66-13221" fmla="*/ 5789240 w 8087940"/>
                    <a:gd name="connsiteY66-13222" fmla="*/ 3327400 h 6565900"/>
                    <a:gd name="connsiteX67-13223" fmla="*/ 5616624 w 8087940"/>
                    <a:gd name="connsiteY67-13224" fmla="*/ 2772172 h 6565900"/>
                    <a:gd name="connsiteX68-13225" fmla="*/ 5400600 w 8087940"/>
                    <a:gd name="connsiteY68-13226" fmla="*/ 2988196 h 6565900"/>
                    <a:gd name="connsiteX69-13227" fmla="*/ 5328592 w 8087940"/>
                    <a:gd name="connsiteY69-13228" fmla="*/ 2556148 h 6565900"/>
                    <a:gd name="connsiteX70-13229" fmla="*/ 5039940 w 8087940"/>
                    <a:gd name="connsiteY70-13230" fmla="*/ 3213100 h 6565900"/>
                    <a:gd name="connsiteX71-13231" fmla="*/ 4976440 w 8087940"/>
                    <a:gd name="connsiteY71-13232" fmla="*/ 3860800 h 6565900"/>
                    <a:gd name="connsiteX72-13233" fmla="*/ 5116140 w 8087940"/>
                    <a:gd name="connsiteY72-13234" fmla="*/ 4546600 h 6565900"/>
                    <a:gd name="connsiteX73-13235" fmla="*/ 4785940 w 8087940"/>
                    <a:gd name="connsiteY73-13236" fmla="*/ 3987800 h 6565900"/>
                    <a:gd name="connsiteX74-13237" fmla="*/ 4697040 w 8087940"/>
                    <a:gd name="connsiteY74-13238" fmla="*/ 3670300 h 6565900"/>
                    <a:gd name="connsiteX75-13239" fmla="*/ 4138240 w 8087940"/>
                    <a:gd name="connsiteY75-13240" fmla="*/ 4533900 h 6565900"/>
                    <a:gd name="connsiteX76-13241" fmla="*/ 3642940 w 8087940"/>
                    <a:gd name="connsiteY76-13242" fmla="*/ 5105400 h 6565900"/>
                    <a:gd name="connsiteX77-13243" fmla="*/ 4392488 w 8087940"/>
                    <a:gd name="connsiteY77-13244" fmla="*/ 3060204 h 6565900"/>
                    <a:gd name="connsiteX78-13245" fmla="*/ 1800200 w 8087940"/>
                    <a:gd name="connsiteY78-13246" fmla="*/ 4572372 h 6565900"/>
                    <a:gd name="connsiteX79-13247" fmla="*/ 2952328 w 8087940"/>
                    <a:gd name="connsiteY79-13248" fmla="*/ 3492252 h 6565900"/>
                    <a:gd name="connsiteX80-13249" fmla="*/ 1152128 w 8087940"/>
                    <a:gd name="connsiteY80-13250" fmla="*/ 4716388 h 6565900"/>
                    <a:gd name="connsiteX81-13251" fmla="*/ 1584176 w 8087940"/>
                    <a:gd name="connsiteY81-13252" fmla="*/ 4068316 h 6565900"/>
                    <a:gd name="connsiteX82-13253" fmla="*/ 1296144 w 8087940"/>
                    <a:gd name="connsiteY82-13254" fmla="*/ 4284340 h 6565900"/>
                    <a:gd name="connsiteX83-13255" fmla="*/ 1440160 w 8087940"/>
                    <a:gd name="connsiteY83-13256" fmla="*/ 3780284 h 6565900"/>
                    <a:gd name="connsiteX84-13257" fmla="*/ 720080 w 8087940"/>
                    <a:gd name="connsiteY84-13258" fmla="*/ 4932412 h 6565900"/>
                    <a:gd name="connsiteX85-13259" fmla="*/ 936104 w 8087940"/>
                    <a:gd name="connsiteY85-13260" fmla="*/ 3492252 h 6565900"/>
                    <a:gd name="connsiteX0-13261" fmla="*/ 936104 w 8087940"/>
                    <a:gd name="connsiteY0-13262" fmla="*/ 3492252 h 6565900"/>
                    <a:gd name="connsiteX1-13263" fmla="*/ 0 w 8087940"/>
                    <a:gd name="connsiteY1-13264" fmla="*/ 4068316 h 6565900"/>
                    <a:gd name="connsiteX2-13265" fmla="*/ 252040 w 8087940"/>
                    <a:gd name="connsiteY2-13266" fmla="*/ 3594100 h 6565900"/>
                    <a:gd name="connsiteX3-13267" fmla="*/ 493340 w 8087940"/>
                    <a:gd name="connsiteY3-13268" fmla="*/ 2857500 h 6565900"/>
                    <a:gd name="connsiteX4-13269" fmla="*/ 899740 w 8087940"/>
                    <a:gd name="connsiteY4-13270" fmla="*/ 2260600 h 6565900"/>
                    <a:gd name="connsiteX5-13271" fmla="*/ 1356940 w 8087940"/>
                    <a:gd name="connsiteY5-13272" fmla="*/ 1955800 h 6565900"/>
                    <a:gd name="connsiteX6-13273" fmla="*/ 1369640 w 8087940"/>
                    <a:gd name="connsiteY6-13274" fmla="*/ 1562100 h 6565900"/>
                    <a:gd name="connsiteX7-13275" fmla="*/ 1636340 w 8087940"/>
                    <a:gd name="connsiteY7-13276" fmla="*/ 889000 h 6565900"/>
                    <a:gd name="connsiteX8-13277" fmla="*/ 1547440 w 8087940"/>
                    <a:gd name="connsiteY8-13278" fmla="*/ 1295400 h 6565900"/>
                    <a:gd name="connsiteX9-13279" fmla="*/ 1572840 w 8087940"/>
                    <a:gd name="connsiteY9-13280" fmla="*/ 1638300 h 6565900"/>
                    <a:gd name="connsiteX10-13281" fmla="*/ 1763340 w 8087940"/>
                    <a:gd name="connsiteY10-13282" fmla="*/ 1066800 h 6565900"/>
                    <a:gd name="connsiteX11-13283" fmla="*/ 2220540 w 8087940"/>
                    <a:gd name="connsiteY11-13284" fmla="*/ 520700 h 6565900"/>
                    <a:gd name="connsiteX12-13285" fmla="*/ 2017340 w 8087940"/>
                    <a:gd name="connsiteY12-13286" fmla="*/ 914400 h 6565900"/>
                    <a:gd name="connsiteX13-13287" fmla="*/ 1903040 w 8087940"/>
                    <a:gd name="connsiteY13-13288" fmla="*/ 1435100 h 6565900"/>
                    <a:gd name="connsiteX14-13289" fmla="*/ 2347540 w 8087940"/>
                    <a:gd name="connsiteY14-13290" fmla="*/ 711200 h 6565900"/>
                    <a:gd name="connsiteX15-13291" fmla="*/ 3173040 w 8087940"/>
                    <a:gd name="connsiteY15-13292" fmla="*/ 381000 h 6565900"/>
                    <a:gd name="connsiteX16-13293" fmla="*/ 4176340 w 8087940"/>
                    <a:gd name="connsiteY16-13294" fmla="*/ 228600 h 6565900"/>
                    <a:gd name="connsiteX17-13295" fmla="*/ 5166940 w 8087940"/>
                    <a:gd name="connsiteY17-13296" fmla="*/ 0 h 6565900"/>
                    <a:gd name="connsiteX18-13297" fmla="*/ 4595440 w 8087940"/>
                    <a:gd name="connsiteY18-13298" fmla="*/ 317500 h 6565900"/>
                    <a:gd name="connsiteX19-13299" fmla="*/ 3554040 w 8087940"/>
                    <a:gd name="connsiteY19-13300" fmla="*/ 838200 h 6565900"/>
                    <a:gd name="connsiteX20-13301" fmla="*/ 4366840 w 8087940"/>
                    <a:gd name="connsiteY20-13302" fmla="*/ 736600 h 6565900"/>
                    <a:gd name="connsiteX21-13303" fmla="*/ 5471740 w 8087940"/>
                    <a:gd name="connsiteY21-13304" fmla="*/ 901700 h 6565900"/>
                    <a:gd name="connsiteX22-13305" fmla="*/ 6386140 w 8087940"/>
                    <a:gd name="connsiteY22-13306" fmla="*/ 901700 h 6565900"/>
                    <a:gd name="connsiteX23-13307" fmla="*/ 6983040 w 8087940"/>
                    <a:gd name="connsiteY23-13308" fmla="*/ 736600 h 6565900"/>
                    <a:gd name="connsiteX24-13309" fmla="*/ 6157540 w 8087940"/>
                    <a:gd name="connsiteY24-13310" fmla="*/ 1066800 h 6565900"/>
                    <a:gd name="connsiteX25-13311" fmla="*/ 5154240 w 8087940"/>
                    <a:gd name="connsiteY25-13312" fmla="*/ 1130300 h 6565900"/>
                    <a:gd name="connsiteX26-13313" fmla="*/ 5954340 w 8087940"/>
                    <a:gd name="connsiteY26-13314" fmla="*/ 1358900 h 6565900"/>
                    <a:gd name="connsiteX27-13315" fmla="*/ 6563940 w 8087940"/>
                    <a:gd name="connsiteY27-13316" fmla="*/ 1689100 h 6565900"/>
                    <a:gd name="connsiteX28-13317" fmla="*/ 7224340 w 8087940"/>
                    <a:gd name="connsiteY28-13318" fmla="*/ 1943100 h 6565900"/>
                    <a:gd name="connsiteX29-13319" fmla="*/ 8087940 w 8087940"/>
                    <a:gd name="connsiteY29-13320" fmla="*/ 2044700 h 6565900"/>
                    <a:gd name="connsiteX30-13321" fmla="*/ 7351340 w 8087940"/>
                    <a:gd name="connsiteY30-13322" fmla="*/ 2159000 h 6565900"/>
                    <a:gd name="connsiteX31-13323" fmla="*/ 6767140 w 8087940"/>
                    <a:gd name="connsiteY31-13324" fmla="*/ 2120900 h 6565900"/>
                    <a:gd name="connsiteX32-13325" fmla="*/ 7160840 w 8087940"/>
                    <a:gd name="connsiteY32-13326" fmla="*/ 2425700 h 6565900"/>
                    <a:gd name="connsiteX33-13327" fmla="*/ 7783140 w 8087940"/>
                    <a:gd name="connsiteY33-13328" fmla="*/ 3200400 h 6565900"/>
                    <a:gd name="connsiteX34-13329" fmla="*/ 8075240 w 8087940"/>
                    <a:gd name="connsiteY34-13330" fmla="*/ 4127500 h 6565900"/>
                    <a:gd name="connsiteX35-13331" fmla="*/ 7897440 w 8087940"/>
                    <a:gd name="connsiteY35-13332" fmla="*/ 3746500 h 6565900"/>
                    <a:gd name="connsiteX36-13333" fmla="*/ 7376740 w 8087940"/>
                    <a:gd name="connsiteY36-13334" fmla="*/ 3213100 h 6565900"/>
                    <a:gd name="connsiteX37-13335" fmla="*/ 6970340 w 8087940"/>
                    <a:gd name="connsiteY37-13336" fmla="*/ 3022600 h 6565900"/>
                    <a:gd name="connsiteX38-13337" fmla="*/ 7275140 w 8087940"/>
                    <a:gd name="connsiteY38-13338" fmla="*/ 3594100 h 6565900"/>
                    <a:gd name="connsiteX39-13339" fmla="*/ 7465640 w 8087940"/>
                    <a:gd name="connsiteY39-13340" fmla="*/ 4216400 h 6565900"/>
                    <a:gd name="connsiteX40-13341" fmla="*/ 7376740 w 8087940"/>
                    <a:gd name="connsiteY40-13342" fmla="*/ 5321300 h 6565900"/>
                    <a:gd name="connsiteX41-13343" fmla="*/ 7224340 w 8087940"/>
                    <a:gd name="connsiteY41-13344" fmla="*/ 4521200 h 6565900"/>
                    <a:gd name="connsiteX42-13345" fmla="*/ 6830640 w 8087940"/>
                    <a:gd name="connsiteY42-13346" fmla="*/ 3784600 h 6565900"/>
                    <a:gd name="connsiteX43-13347" fmla="*/ 6754440 w 8087940"/>
                    <a:gd name="connsiteY43-13348" fmla="*/ 3962400 h 6565900"/>
                    <a:gd name="connsiteX44-13349" fmla="*/ 6741740 w 8087940"/>
                    <a:gd name="connsiteY44-13350" fmla="*/ 4648200 h 6565900"/>
                    <a:gd name="connsiteX45-13351" fmla="*/ 6856040 w 8087940"/>
                    <a:gd name="connsiteY45-13352" fmla="*/ 5219700 h 6565900"/>
                    <a:gd name="connsiteX46-13353" fmla="*/ 7275140 w 8087940"/>
                    <a:gd name="connsiteY46-13354" fmla="*/ 6096000 h 6565900"/>
                    <a:gd name="connsiteX47-13355" fmla="*/ 6932240 w 8087940"/>
                    <a:gd name="connsiteY47-13356" fmla="*/ 5816600 h 6565900"/>
                    <a:gd name="connsiteX48-13357" fmla="*/ 6690940 w 8087940"/>
                    <a:gd name="connsiteY48-13358" fmla="*/ 5524500 h 6565900"/>
                    <a:gd name="connsiteX49-13359" fmla="*/ 6640140 w 8087940"/>
                    <a:gd name="connsiteY49-13360" fmla="*/ 5981700 h 6565900"/>
                    <a:gd name="connsiteX50-13361" fmla="*/ 6449640 w 8087940"/>
                    <a:gd name="connsiteY50-13362" fmla="*/ 6565900 h 6565900"/>
                    <a:gd name="connsiteX51-13363" fmla="*/ 6487740 w 8087940"/>
                    <a:gd name="connsiteY51-13364" fmla="*/ 5981700 h 6565900"/>
                    <a:gd name="connsiteX52-13365" fmla="*/ 6436940 w 8087940"/>
                    <a:gd name="connsiteY52-13366" fmla="*/ 5676900 h 6565900"/>
                    <a:gd name="connsiteX53-13367" fmla="*/ 6233740 w 8087940"/>
                    <a:gd name="connsiteY53-13368" fmla="*/ 6146800 h 6565900"/>
                    <a:gd name="connsiteX54-13369" fmla="*/ 5725740 w 8087940"/>
                    <a:gd name="connsiteY54-13370" fmla="*/ 6540500 h 6565900"/>
                    <a:gd name="connsiteX55-13371" fmla="*/ 5928940 w 8087940"/>
                    <a:gd name="connsiteY55-13372" fmla="*/ 6223000 h 6565900"/>
                    <a:gd name="connsiteX56-13373" fmla="*/ 5979740 w 8087940"/>
                    <a:gd name="connsiteY56-13374" fmla="*/ 5867400 h 6565900"/>
                    <a:gd name="connsiteX57-13375" fmla="*/ 6094040 w 8087940"/>
                    <a:gd name="connsiteY57-13376" fmla="*/ 5486400 h 6565900"/>
                    <a:gd name="connsiteX58-13377" fmla="*/ 5916240 w 8087940"/>
                    <a:gd name="connsiteY58-13378" fmla="*/ 5727700 h 6565900"/>
                    <a:gd name="connsiteX59-13379" fmla="*/ 5713040 w 8087940"/>
                    <a:gd name="connsiteY59-13380" fmla="*/ 5842000 h 6565900"/>
                    <a:gd name="connsiteX60-13381" fmla="*/ 6017840 w 8087940"/>
                    <a:gd name="connsiteY60-13382" fmla="*/ 5461000 h 6565900"/>
                    <a:gd name="connsiteX61-13383" fmla="*/ 6144840 w 8087940"/>
                    <a:gd name="connsiteY61-13384" fmla="*/ 4381500 h 6565900"/>
                    <a:gd name="connsiteX62-13385" fmla="*/ 6055940 w 8087940"/>
                    <a:gd name="connsiteY62-13386" fmla="*/ 3949700 h 6565900"/>
                    <a:gd name="connsiteX63-13387" fmla="*/ 5865440 w 8087940"/>
                    <a:gd name="connsiteY63-13388" fmla="*/ 4318000 h 6565900"/>
                    <a:gd name="connsiteX64-13389" fmla="*/ 5751140 w 8087940"/>
                    <a:gd name="connsiteY64-13390" fmla="*/ 4419600 h 6565900"/>
                    <a:gd name="connsiteX65-13391" fmla="*/ 5801940 w 8087940"/>
                    <a:gd name="connsiteY65-13392" fmla="*/ 3759200 h 6565900"/>
                    <a:gd name="connsiteX66-13393" fmla="*/ 5789240 w 8087940"/>
                    <a:gd name="connsiteY66-13394" fmla="*/ 3327400 h 6565900"/>
                    <a:gd name="connsiteX67-13395" fmla="*/ 5616624 w 8087940"/>
                    <a:gd name="connsiteY67-13396" fmla="*/ 2772172 h 6565900"/>
                    <a:gd name="connsiteX68-13397" fmla="*/ 5400600 w 8087940"/>
                    <a:gd name="connsiteY68-13398" fmla="*/ 2988196 h 6565900"/>
                    <a:gd name="connsiteX69-13399" fmla="*/ 5328592 w 8087940"/>
                    <a:gd name="connsiteY69-13400" fmla="*/ 2556148 h 6565900"/>
                    <a:gd name="connsiteX70-13401" fmla="*/ 5039940 w 8087940"/>
                    <a:gd name="connsiteY70-13402" fmla="*/ 3213100 h 6565900"/>
                    <a:gd name="connsiteX71-13403" fmla="*/ 4976440 w 8087940"/>
                    <a:gd name="connsiteY71-13404" fmla="*/ 3860800 h 6565900"/>
                    <a:gd name="connsiteX72-13405" fmla="*/ 5116140 w 8087940"/>
                    <a:gd name="connsiteY72-13406" fmla="*/ 4546600 h 6565900"/>
                    <a:gd name="connsiteX73-13407" fmla="*/ 4785940 w 8087940"/>
                    <a:gd name="connsiteY73-13408" fmla="*/ 3987800 h 6565900"/>
                    <a:gd name="connsiteX74-13409" fmla="*/ 4697040 w 8087940"/>
                    <a:gd name="connsiteY74-13410" fmla="*/ 3670300 h 6565900"/>
                    <a:gd name="connsiteX75-13411" fmla="*/ 4138240 w 8087940"/>
                    <a:gd name="connsiteY75-13412" fmla="*/ 4533900 h 6565900"/>
                    <a:gd name="connsiteX76-13413" fmla="*/ 3642940 w 8087940"/>
                    <a:gd name="connsiteY76-13414" fmla="*/ 5105400 h 6565900"/>
                    <a:gd name="connsiteX77-13415" fmla="*/ 4392488 w 8087940"/>
                    <a:gd name="connsiteY77-13416" fmla="*/ 3060204 h 6565900"/>
                    <a:gd name="connsiteX78-13417" fmla="*/ 1800200 w 8087940"/>
                    <a:gd name="connsiteY78-13418" fmla="*/ 4572372 h 6565900"/>
                    <a:gd name="connsiteX79-13419" fmla="*/ 2952328 w 8087940"/>
                    <a:gd name="connsiteY79-13420" fmla="*/ 3492252 h 6565900"/>
                    <a:gd name="connsiteX80-13421" fmla="*/ 1152128 w 8087940"/>
                    <a:gd name="connsiteY80-13422" fmla="*/ 4716388 h 6565900"/>
                    <a:gd name="connsiteX81-13423" fmla="*/ 1584176 w 8087940"/>
                    <a:gd name="connsiteY81-13424" fmla="*/ 4068316 h 6565900"/>
                    <a:gd name="connsiteX82-13425" fmla="*/ 1296144 w 8087940"/>
                    <a:gd name="connsiteY82-13426" fmla="*/ 4284340 h 6565900"/>
                    <a:gd name="connsiteX83-13427" fmla="*/ 1440160 w 8087940"/>
                    <a:gd name="connsiteY83-13428" fmla="*/ 3780284 h 6565900"/>
                    <a:gd name="connsiteX84-13429" fmla="*/ 720080 w 8087940"/>
                    <a:gd name="connsiteY84-13430" fmla="*/ 4932412 h 6565900"/>
                    <a:gd name="connsiteX85-13431" fmla="*/ 936104 w 8087940"/>
                    <a:gd name="connsiteY85-13432" fmla="*/ 3492252 h 6565900"/>
                    <a:gd name="connsiteX0-13433" fmla="*/ 936104 w 8087940"/>
                    <a:gd name="connsiteY0-13434" fmla="*/ 3492252 h 6565900"/>
                    <a:gd name="connsiteX1-13435" fmla="*/ 0 w 8087940"/>
                    <a:gd name="connsiteY1-13436" fmla="*/ 4068316 h 6565900"/>
                    <a:gd name="connsiteX2-13437" fmla="*/ 252040 w 8087940"/>
                    <a:gd name="connsiteY2-13438" fmla="*/ 3594100 h 6565900"/>
                    <a:gd name="connsiteX3-13439" fmla="*/ 493340 w 8087940"/>
                    <a:gd name="connsiteY3-13440" fmla="*/ 2857500 h 6565900"/>
                    <a:gd name="connsiteX4-13441" fmla="*/ 899740 w 8087940"/>
                    <a:gd name="connsiteY4-13442" fmla="*/ 2260600 h 6565900"/>
                    <a:gd name="connsiteX5-13443" fmla="*/ 1356940 w 8087940"/>
                    <a:gd name="connsiteY5-13444" fmla="*/ 1955800 h 6565900"/>
                    <a:gd name="connsiteX6-13445" fmla="*/ 1369640 w 8087940"/>
                    <a:gd name="connsiteY6-13446" fmla="*/ 1562100 h 6565900"/>
                    <a:gd name="connsiteX7-13447" fmla="*/ 1636340 w 8087940"/>
                    <a:gd name="connsiteY7-13448" fmla="*/ 889000 h 6565900"/>
                    <a:gd name="connsiteX8-13449" fmla="*/ 1547440 w 8087940"/>
                    <a:gd name="connsiteY8-13450" fmla="*/ 1295400 h 6565900"/>
                    <a:gd name="connsiteX9-13451" fmla="*/ 1572840 w 8087940"/>
                    <a:gd name="connsiteY9-13452" fmla="*/ 1638300 h 6565900"/>
                    <a:gd name="connsiteX10-13453" fmla="*/ 1763340 w 8087940"/>
                    <a:gd name="connsiteY10-13454" fmla="*/ 1066800 h 6565900"/>
                    <a:gd name="connsiteX11-13455" fmla="*/ 2220540 w 8087940"/>
                    <a:gd name="connsiteY11-13456" fmla="*/ 520700 h 6565900"/>
                    <a:gd name="connsiteX12-13457" fmla="*/ 2017340 w 8087940"/>
                    <a:gd name="connsiteY12-13458" fmla="*/ 914400 h 6565900"/>
                    <a:gd name="connsiteX13-13459" fmla="*/ 1903040 w 8087940"/>
                    <a:gd name="connsiteY13-13460" fmla="*/ 1435100 h 6565900"/>
                    <a:gd name="connsiteX14-13461" fmla="*/ 2347540 w 8087940"/>
                    <a:gd name="connsiteY14-13462" fmla="*/ 711200 h 6565900"/>
                    <a:gd name="connsiteX15-13463" fmla="*/ 3173040 w 8087940"/>
                    <a:gd name="connsiteY15-13464" fmla="*/ 381000 h 6565900"/>
                    <a:gd name="connsiteX16-13465" fmla="*/ 4176340 w 8087940"/>
                    <a:gd name="connsiteY16-13466" fmla="*/ 228600 h 6565900"/>
                    <a:gd name="connsiteX17-13467" fmla="*/ 5166940 w 8087940"/>
                    <a:gd name="connsiteY17-13468" fmla="*/ 0 h 6565900"/>
                    <a:gd name="connsiteX18-13469" fmla="*/ 4595440 w 8087940"/>
                    <a:gd name="connsiteY18-13470" fmla="*/ 317500 h 6565900"/>
                    <a:gd name="connsiteX19-13471" fmla="*/ 3554040 w 8087940"/>
                    <a:gd name="connsiteY19-13472" fmla="*/ 838200 h 6565900"/>
                    <a:gd name="connsiteX20-13473" fmla="*/ 4366840 w 8087940"/>
                    <a:gd name="connsiteY20-13474" fmla="*/ 736600 h 6565900"/>
                    <a:gd name="connsiteX21-13475" fmla="*/ 5471740 w 8087940"/>
                    <a:gd name="connsiteY21-13476" fmla="*/ 901700 h 6565900"/>
                    <a:gd name="connsiteX22-13477" fmla="*/ 6386140 w 8087940"/>
                    <a:gd name="connsiteY22-13478" fmla="*/ 901700 h 6565900"/>
                    <a:gd name="connsiteX23-13479" fmla="*/ 6983040 w 8087940"/>
                    <a:gd name="connsiteY23-13480" fmla="*/ 736600 h 6565900"/>
                    <a:gd name="connsiteX24-13481" fmla="*/ 6157540 w 8087940"/>
                    <a:gd name="connsiteY24-13482" fmla="*/ 1066800 h 6565900"/>
                    <a:gd name="connsiteX25-13483" fmla="*/ 5154240 w 8087940"/>
                    <a:gd name="connsiteY25-13484" fmla="*/ 1130300 h 6565900"/>
                    <a:gd name="connsiteX26-13485" fmla="*/ 5954340 w 8087940"/>
                    <a:gd name="connsiteY26-13486" fmla="*/ 1358900 h 6565900"/>
                    <a:gd name="connsiteX27-13487" fmla="*/ 6563940 w 8087940"/>
                    <a:gd name="connsiteY27-13488" fmla="*/ 1689100 h 6565900"/>
                    <a:gd name="connsiteX28-13489" fmla="*/ 7224340 w 8087940"/>
                    <a:gd name="connsiteY28-13490" fmla="*/ 1943100 h 6565900"/>
                    <a:gd name="connsiteX29-13491" fmla="*/ 8087940 w 8087940"/>
                    <a:gd name="connsiteY29-13492" fmla="*/ 2044700 h 6565900"/>
                    <a:gd name="connsiteX30-13493" fmla="*/ 7351340 w 8087940"/>
                    <a:gd name="connsiteY30-13494" fmla="*/ 2159000 h 6565900"/>
                    <a:gd name="connsiteX31-13495" fmla="*/ 6767140 w 8087940"/>
                    <a:gd name="connsiteY31-13496" fmla="*/ 2120900 h 6565900"/>
                    <a:gd name="connsiteX32-13497" fmla="*/ 7160840 w 8087940"/>
                    <a:gd name="connsiteY32-13498" fmla="*/ 2425700 h 6565900"/>
                    <a:gd name="connsiteX33-13499" fmla="*/ 7783140 w 8087940"/>
                    <a:gd name="connsiteY33-13500" fmla="*/ 3200400 h 6565900"/>
                    <a:gd name="connsiteX34-13501" fmla="*/ 8075240 w 8087940"/>
                    <a:gd name="connsiteY34-13502" fmla="*/ 4127500 h 6565900"/>
                    <a:gd name="connsiteX35-13503" fmla="*/ 7897440 w 8087940"/>
                    <a:gd name="connsiteY35-13504" fmla="*/ 3746500 h 6565900"/>
                    <a:gd name="connsiteX36-13505" fmla="*/ 7376740 w 8087940"/>
                    <a:gd name="connsiteY36-13506" fmla="*/ 3213100 h 6565900"/>
                    <a:gd name="connsiteX37-13507" fmla="*/ 6970340 w 8087940"/>
                    <a:gd name="connsiteY37-13508" fmla="*/ 3022600 h 6565900"/>
                    <a:gd name="connsiteX38-13509" fmla="*/ 7275140 w 8087940"/>
                    <a:gd name="connsiteY38-13510" fmla="*/ 3594100 h 6565900"/>
                    <a:gd name="connsiteX39-13511" fmla="*/ 7465640 w 8087940"/>
                    <a:gd name="connsiteY39-13512" fmla="*/ 4216400 h 6565900"/>
                    <a:gd name="connsiteX40-13513" fmla="*/ 7376740 w 8087940"/>
                    <a:gd name="connsiteY40-13514" fmla="*/ 5321300 h 6565900"/>
                    <a:gd name="connsiteX41-13515" fmla="*/ 7224340 w 8087940"/>
                    <a:gd name="connsiteY41-13516" fmla="*/ 4521200 h 6565900"/>
                    <a:gd name="connsiteX42-13517" fmla="*/ 6830640 w 8087940"/>
                    <a:gd name="connsiteY42-13518" fmla="*/ 3784600 h 6565900"/>
                    <a:gd name="connsiteX43-13519" fmla="*/ 6754440 w 8087940"/>
                    <a:gd name="connsiteY43-13520" fmla="*/ 3962400 h 6565900"/>
                    <a:gd name="connsiteX44-13521" fmla="*/ 6741740 w 8087940"/>
                    <a:gd name="connsiteY44-13522" fmla="*/ 4648200 h 6565900"/>
                    <a:gd name="connsiteX45-13523" fmla="*/ 6856040 w 8087940"/>
                    <a:gd name="connsiteY45-13524" fmla="*/ 5219700 h 6565900"/>
                    <a:gd name="connsiteX46-13525" fmla="*/ 7275140 w 8087940"/>
                    <a:gd name="connsiteY46-13526" fmla="*/ 6096000 h 6565900"/>
                    <a:gd name="connsiteX47-13527" fmla="*/ 6932240 w 8087940"/>
                    <a:gd name="connsiteY47-13528" fmla="*/ 5816600 h 6565900"/>
                    <a:gd name="connsiteX48-13529" fmla="*/ 6690940 w 8087940"/>
                    <a:gd name="connsiteY48-13530" fmla="*/ 5524500 h 6565900"/>
                    <a:gd name="connsiteX49-13531" fmla="*/ 6640140 w 8087940"/>
                    <a:gd name="connsiteY49-13532" fmla="*/ 5981700 h 6565900"/>
                    <a:gd name="connsiteX50-13533" fmla="*/ 6449640 w 8087940"/>
                    <a:gd name="connsiteY50-13534" fmla="*/ 6565900 h 6565900"/>
                    <a:gd name="connsiteX51-13535" fmla="*/ 6487740 w 8087940"/>
                    <a:gd name="connsiteY51-13536" fmla="*/ 5981700 h 6565900"/>
                    <a:gd name="connsiteX52-13537" fmla="*/ 6436940 w 8087940"/>
                    <a:gd name="connsiteY52-13538" fmla="*/ 5676900 h 6565900"/>
                    <a:gd name="connsiteX53-13539" fmla="*/ 6233740 w 8087940"/>
                    <a:gd name="connsiteY53-13540" fmla="*/ 6146800 h 6565900"/>
                    <a:gd name="connsiteX54-13541" fmla="*/ 5725740 w 8087940"/>
                    <a:gd name="connsiteY54-13542" fmla="*/ 6540500 h 6565900"/>
                    <a:gd name="connsiteX55-13543" fmla="*/ 5928940 w 8087940"/>
                    <a:gd name="connsiteY55-13544" fmla="*/ 6223000 h 6565900"/>
                    <a:gd name="connsiteX56-13545" fmla="*/ 5979740 w 8087940"/>
                    <a:gd name="connsiteY56-13546" fmla="*/ 5867400 h 6565900"/>
                    <a:gd name="connsiteX57-13547" fmla="*/ 6094040 w 8087940"/>
                    <a:gd name="connsiteY57-13548" fmla="*/ 5486400 h 6565900"/>
                    <a:gd name="connsiteX58-13549" fmla="*/ 5916240 w 8087940"/>
                    <a:gd name="connsiteY58-13550" fmla="*/ 5727700 h 6565900"/>
                    <a:gd name="connsiteX59-13551" fmla="*/ 5713040 w 8087940"/>
                    <a:gd name="connsiteY59-13552" fmla="*/ 5842000 h 6565900"/>
                    <a:gd name="connsiteX60-13553" fmla="*/ 6017840 w 8087940"/>
                    <a:gd name="connsiteY60-13554" fmla="*/ 5461000 h 6565900"/>
                    <a:gd name="connsiteX61-13555" fmla="*/ 6144840 w 8087940"/>
                    <a:gd name="connsiteY61-13556" fmla="*/ 4381500 h 6565900"/>
                    <a:gd name="connsiteX62-13557" fmla="*/ 6055940 w 8087940"/>
                    <a:gd name="connsiteY62-13558" fmla="*/ 3949700 h 6565900"/>
                    <a:gd name="connsiteX63-13559" fmla="*/ 5865440 w 8087940"/>
                    <a:gd name="connsiteY63-13560" fmla="*/ 4318000 h 6565900"/>
                    <a:gd name="connsiteX64-13561" fmla="*/ 5751140 w 8087940"/>
                    <a:gd name="connsiteY64-13562" fmla="*/ 4419600 h 6565900"/>
                    <a:gd name="connsiteX65-13563" fmla="*/ 5801940 w 8087940"/>
                    <a:gd name="connsiteY65-13564" fmla="*/ 3759200 h 6565900"/>
                    <a:gd name="connsiteX66-13565" fmla="*/ 5789240 w 8087940"/>
                    <a:gd name="connsiteY66-13566" fmla="*/ 3327400 h 6565900"/>
                    <a:gd name="connsiteX67-13567" fmla="*/ 5616624 w 8087940"/>
                    <a:gd name="connsiteY67-13568" fmla="*/ 2772172 h 6565900"/>
                    <a:gd name="connsiteX68-13569" fmla="*/ 5400600 w 8087940"/>
                    <a:gd name="connsiteY68-13570" fmla="*/ 2988196 h 6565900"/>
                    <a:gd name="connsiteX69-13571" fmla="*/ 5328592 w 8087940"/>
                    <a:gd name="connsiteY69-13572" fmla="*/ 2556148 h 6565900"/>
                    <a:gd name="connsiteX70-13573" fmla="*/ 5039940 w 8087940"/>
                    <a:gd name="connsiteY70-13574" fmla="*/ 3213100 h 6565900"/>
                    <a:gd name="connsiteX71-13575" fmla="*/ 4976440 w 8087940"/>
                    <a:gd name="connsiteY71-13576" fmla="*/ 3860800 h 6565900"/>
                    <a:gd name="connsiteX72-13577" fmla="*/ 5116140 w 8087940"/>
                    <a:gd name="connsiteY72-13578" fmla="*/ 4546600 h 6565900"/>
                    <a:gd name="connsiteX73-13579" fmla="*/ 4785940 w 8087940"/>
                    <a:gd name="connsiteY73-13580" fmla="*/ 3987800 h 6565900"/>
                    <a:gd name="connsiteX74-13581" fmla="*/ 4697040 w 8087940"/>
                    <a:gd name="connsiteY74-13582" fmla="*/ 3670300 h 6565900"/>
                    <a:gd name="connsiteX75-13583" fmla="*/ 4138240 w 8087940"/>
                    <a:gd name="connsiteY75-13584" fmla="*/ 4533900 h 6565900"/>
                    <a:gd name="connsiteX76-13585" fmla="*/ 3642940 w 8087940"/>
                    <a:gd name="connsiteY76-13586" fmla="*/ 5105400 h 6565900"/>
                    <a:gd name="connsiteX77-13587" fmla="*/ 4392488 w 8087940"/>
                    <a:gd name="connsiteY77-13588" fmla="*/ 3060204 h 6565900"/>
                    <a:gd name="connsiteX78-13589" fmla="*/ 1800200 w 8087940"/>
                    <a:gd name="connsiteY78-13590" fmla="*/ 4572372 h 6565900"/>
                    <a:gd name="connsiteX79-13591" fmla="*/ 2952328 w 8087940"/>
                    <a:gd name="connsiteY79-13592" fmla="*/ 3492252 h 6565900"/>
                    <a:gd name="connsiteX80-13593" fmla="*/ 1152128 w 8087940"/>
                    <a:gd name="connsiteY80-13594" fmla="*/ 4716388 h 6565900"/>
                    <a:gd name="connsiteX81-13595" fmla="*/ 1584176 w 8087940"/>
                    <a:gd name="connsiteY81-13596" fmla="*/ 4068316 h 6565900"/>
                    <a:gd name="connsiteX82-13597" fmla="*/ 1296144 w 8087940"/>
                    <a:gd name="connsiteY82-13598" fmla="*/ 4284340 h 6565900"/>
                    <a:gd name="connsiteX83-13599" fmla="*/ 1440160 w 8087940"/>
                    <a:gd name="connsiteY83-13600" fmla="*/ 3780284 h 6565900"/>
                    <a:gd name="connsiteX84-13601" fmla="*/ 720080 w 8087940"/>
                    <a:gd name="connsiteY84-13602" fmla="*/ 4932412 h 6565900"/>
                    <a:gd name="connsiteX85-13603" fmla="*/ 936104 w 8087940"/>
                    <a:gd name="connsiteY85-13604" fmla="*/ 3492252 h 6565900"/>
                    <a:gd name="connsiteX0-13605" fmla="*/ 936104 w 8087940"/>
                    <a:gd name="connsiteY0-13606" fmla="*/ 3492252 h 6565900"/>
                    <a:gd name="connsiteX1-13607" fmla="*/ 0 w 8087940"/>
                    <a:gd name="connsiteY1-13608" fmla="*/ 4068316 h 6565900"/>
                    <a:gd name="connsiteX2-13609" fmla="*/ 252040 w 8087940"/>
                    <a:gd name="connsiteY2-13610" fmla="*/ 3594100 h 6565900"/>
                    <a:gd name="connsiteX3-13611" fmla="*/ 493340 w 8087940"/>
                    <a:gd name="connsiteY3-13612" fmla="*/ 2857500 h 6565900"/>
                    <a:gd name="connsiteX4-13613" fmla="*/ 899740 w 8087940"/>
                    <a:gd name="connsiteY4-13614" fmla="*/ 2260600 h 6565900"/>
                    <a:gd name="connsiteX5-13615" fmla="*/ 1356940 w 8087940"/>
                    <a:gd name="connsiteY5-13616" fmla="*/ 1955800 h 6565900"/>
                    <a:gd name="connsiteX6-13617" fmla="*/ 1369640 w 8087940"/>
                    <a:gd name="connsiteY6-13618" fmla="*/ 1562100 h 6565900"/>
                    <a:gd name="connsiteX7-13619" fmla="*/ 1636340 w 8087940"/>
                    <a:gd name="connsiteY7-13620" fmla="*/ 889000 h 6565900"/>
                    <a:gd name="connsiteX8-13621" fmla="*/ 1547440 w 8087940"/>
                    <a:gd name="connsiteY8-13622" fmla="*/ 1295400 h 6565900"/>
                    <a:gd name="connsiteX9-13623" fmla="*/ 1572840 w 8087940"/>
                    <a:gd name="connsiteY9-13624" fmla="*/ 1638300 h 6565900"/>
                    <a:gd name="connsiteX10-13625" fmla="*/ 1763340 w 8087940"/>
                    <a:gd name="connsiteY10-13626" fmla="*/ 1066800 h 6565900"/>
                    <a:gd name="connsiteX11-13627" fmla="*/ 2220540 w 8087940"/>
                    <a:gd name="connsiteY11-13628" fmla="*/ 520700 h 6565900"/>
                    <a:gd name="connsiteX12-13629" fmla="*/ 2017340 w 8087940"/>
                    <a:gd name="connsiteY12-13630" fmla="*/ 914400 h 6565900"/>
                    <a:gd name="connsiteX13-13631" fmla="*/ 1903040 w 8087940"/>
                    <a:gd name="connsiteY13-13632" fmla="*/ 1435100 h 6565900"/>
                    <a:gd name="connsiteX14-13633" fmla="*/ 2347540 w 8087940"/>
                    <a:gd name="connsiteY14-13634" fmla="*/ 711200 h 6565900"/>
                    <a:gd name="connsiteX15-13635" fmla="*/ 3173040 w 8087940"/>
                    <a:gd name="connsiteY15-13636" fmla="*/ 381000 h 6565900"/>
                    <a:gd name="connsiteX16-13637" fmla="*/ 4176340 w 8087940"/>
                    <a:gd name="connsiteY16-13638" fmla="*/ 228600 h 6565900"/>
                    <a:gd name="connsiteX17-13639" fmla="*/ 5166940 w 8087940"/>
                    <a:gd name="connsiteY17-13640" fmla="*/ 0 h 6565900"/>
                    <a:gd name="connsiteX18-13641" fmla="*/ 4595440 w 8087940"/>
                    <a:gd name="connsiteY18-13642" fmla="*/ 317500 h 6565900"/>
                    <a:gd name="connsiteX19-13643" fmla="*/ 3554040 w 8087940"/>
                    <a:gd name="connsiteY19-13644" fmla="*/ 838200 h 6565900"/>
                    <a:gd name="connsiteX20-13645" fmla="*/ 4366840 w 8087940"/>
                    <a:gd name="connsiteY20-13646" fmla="*/ 736600 h 6565900"/>
                    <a:gd name="connsiteX21-13647" fmla="*/ 5471740 w 8087940"/>
                    <a:gd name="connsiteY21-13648" fmla="*/ 901700 h 6565900"/>
                    <a:gd name="connsiteX22-13649" fmla="*/ 6386140 w 8087940"/>
                    <a:gd name="connsiteY22-13650" fmla="*/ 901700 h 6565900"/>
                    <a:gd name="connsiteX23-13651" fmla="*/ 6983040 w 8087940"/>
                    <a:gd name="connsiteY23-13652" fmla="*/ 736600 h 6565900"/>
                    <a:gd name="connsiteX24-13653" fmla="*/ 6157540 w 8087940"/>
                    <a:gd name="connsiteY24-13654" fmla="*/ 1066800 h 6565900"/>
                    <a:gd name="connsiteX25-13655" fmla="*/ 5154240 w 8087940"/>
                    <a:gd name="connsiteY25-13656" fmla="*/ 1130300 h 6565900"/>
                    <a:gd name="connsiteX26-13657" fmla="*/ 5954340 w 8087940"/>
                    <a:gd name="connsiteY26-13658" fmla="*/ 1358900 h 6565900"/>
                    <a:gd name="connsiteX27-13659" fmla="*/ 6563940 w 8087940"/>
                    <a:gd name="connsiteY27-13660" fmla="*/ 1689100 h 6565900"/>
                    <a:gd name="connsiteX28-13661" fmla="*/ 7224340 w 8087940"/>
                    <a:gd name="connsiteY28-13662" fmla="*/ 1943100 h 6565900"/>
                    <a:gd name="connsiteX29-13663" fmla="*/ 8087940 w 8087940"/>
                    <a:gd name="connsiteY29-13664" fmla="*/ 2044700 h 6565900"/>
                    <a:gd name="connsiteX30-13665" fmla="*/ 7351340 w 8087940"/>
                    <a:gd name="connsiteY30-13666" fmla="*/ 2159000 h 6565900"/>
                    <a:gd name="connsiteX31-13667" fmla="*/ 6767140 w 8087940"/>
                    <a:gd name="connsiteY31-13668" fmla="*/ 2120900 h 6565900"/>
                    <a:gd name="connsiteX32-13669" fmla="*/ 7160840 w 8087940"/>
                    <a:gd name="connsiteY32-13670" fmla="*/ 2425700 h 6565900"/>
                    <a:gd name="connsiteX33-13671" fmla="*/ 7783140 w 8087940"/>
                    <a:gd name="connsiteY33-13672" fmla="*/ 3200400 h 6565900"/>
                    <a:gd name="connsiteX34-13673" fmla="*/ 8075240 w 8087940"/>
                    <a:gd name="connsiteY34-13674" fmla="*/ 4127500 h 6565900"/>
                    <a:gd name="connsiteX35-13675" fmla="*/ 7897440 w 8087940"/>
                    <a:gd name="connsiteY35-13676" fmla="*/ 3746500 h 6565900"/>
                    <a:gd name="connsiteX36-13677" fmla="*/ 7376740 w 8087940"/>
                    <a:gd name="connsiteY36-13678" fmla="*/ 3213100 h 6565900"/>
                    <a:gd name="connsiteX37-13679" fmla="*/ 6970340 w 8087940"/>
                    <a:gd name="connsiteY37-13680" fmla="*/ 3022600 h 6565900"/>
                    <a:gd name="connsiteX38-13681" fmla="*/ 7275140 w 8087940"/>
                    <a:gd name="connsiteY38-13682" fmla="*/ 3594100 h 6565900"/>
                    <a:gd name="connsiteX39-13683" fmla="*/ 7465640 w 8087940"/>
                    <a:gd name="connsiteY39-13684" fmla="*/ 4216400 h 6565900"/>
                    <a:gd name="connsiteX40-13685" fmla="*/ 7376740 w 8087940"/>
                    <a:gd name="connsiteY40-13686" fmla="*/ 5321300 h 6565900"/>
                    <a:gd name="connsiteX41-13687" fmla="*/ 7224340 w 8087940"/>
                    <a:gd name="connsiteY41-13688" fmla="*/ 4521200 h 6565900"/>
                    <a:gd name="connsiteX42-13689" fmla="*/ 6830640 w 8087940"/>
                    <a:gd name="connsiteY42-13690" fmla="*/ 3784600 h 6565900"/>
                    <a:gd name="connsiteX43-13691" fmla="*/ 6754440 w 8087940"/>
                    <a:gd name="connsiteY43-13692" fmla="*/ 3962400 h 6565900"/>
                    <a:gd name="connsiteX44-13693" fmla="*/ 6741740 w 8087940"/>
                    <a:gd name="connsiteY44-13694" fmla="*/ 4648200 h 6565900"/>
                    <a:gd name="connsiteX45-13695" fmla="*/ 6856040 w 8087940"/>
                    <a:gd name="connsiteY45-13696" fmla="*/ 5219700 h 6565900"/>
                    <a:gd name="connsiteX46-13697" fmla="*/ 7275140 w 8087940"/>
                    <a:gd name="connsiteY46-13698" fmla="*/ 6096000 h 6565900"/>
                    <a:gd name="connsiteX47-13699" fmla="*/ 6932240 w 8087940"/>
                    <a:gd name="connsiteY47-13700" fmla="*/ 5816600 h 6565900"/>
                    <a:gd name="connsiteX48-13701" fmla="*/ 6690940 w 8087940"/>
                    <a:gd name="connsiteY48-13702" fmla="*/ 5524500 h 6565900"/>
                    <a:gd name="connsiteX49-13703" fmla="*/ 6640140 w 8087940"/>
                    <a:gd name="connsiteY49-13704" fmla="*/ 5981700 h 6565900"/>
                    <a:gd name="connsiteX50-13705" fmla="*/ 6449640 w 8087940"/>
                    <a:gd name="connsiteY50-13706" fmla="*/ 6565900 h 6565900"/>
                    <a:gd name="connsiteX51-13707" fmla="*/ 6487740 w 8087940"/>
                    <a:gd name="connsiteY51-13708" fmla="*/ 5981700 h 6565900"/>
                    <a:gd name="connsiteX52-13709" fmla="*/ 6436940 w 8087940"/>
                    <a:gd name="connsiteY52-13710" fmla="*/ 5676900 h 6565900"/>
                    <a:gd name="connsiteX53-13711" fmla="*/ 6233740 w 8087940"/>
                    <a:gd name="connsiteY53-13712" fmla="*/ 6146800 h 6565900"/>
                    <a:gd name="connsiteX54-13713" fmla="*/ 5725740 w 8087940"/>
                    <a:gd name="connsiteY54-13714" fmla="*/ 6540500 h 6565900"/>
                    <a:gd name="connsiteX55-13715" fmla="*/ 5928940 w 8087940"/>
                    <a:gd name="connsiteY55-13716" fmla="*/ 6223000 h 6565900"/>
                    <a:gd name="connsiteX56-13717" fmla="*/ 5979740 w 8087940"/>
                    <a:gd name="connsiteY56-13718" fmla="*/ 5867400 h 6565900"/>
                    <a:gd name="connsiteX57-13719" fmla="*/ 6094040 w 8087940"/>
                    <a:gd name="connsiteY57-13720" fmla="*/ 5486400 h 6565900"/>
                    <a:gd name="connsiteX58-13721" fmla="*/ 5916240 w 8087940"/>
                    <a:gd name="connsiteY58-13722" fmla="*/ 5727700 h 6565900"/>
                    <a:gd name="connsiteX59-13723" fmla="*/ 5713040 w 8087940"/>
                    <a:gd name="connsiteY59-13724" fmla="*/ 5842000 h 6565900"/>
                    <a:gd name="connsiteX60-13725" fmla="*/ 6017840 w 8087940"/>
                    <a:gd name="connsiteY60-13726" fmla="*/ 5461000 h 6565900"/>
                    <a:gd name="connsiteX61-13727" fmla="*/ 6144840 w 8087940"/>
                    <a:gd name="connsiteY61-13728" fmla="*/ 4381500 h 6565900"/>
                    <a:gd name="connsiteX62-13729" fmla="*/ 6055940 w 8087940"/>
                    <a:gd name="connsiteY62-13730" fmla="*/ 3949700 h 6565900"/>
                    <a:gd name="connsiteX63-13731" fmla="*/ 5865440 w 8087940"/>
                    <a:gd name="connsiteY63-13732" fmla="*/ 4318000 h 6565900"/>
                    <a:gd name="connsiteX64-13733" fmla="*/ 5751140 w 8087940"/>
                    <a:gd name="connsiteY64-13734" fmla="*/ 4419600 h 6565900"/>
                    <a:gd name="connsiteX65-13735" fmla="*/ 5801940 w 8087940"/>
                    <a:gd name="connsiteY65-13736" fmla="*/ 3759200 h 6565900"/>
                    <a:gd name="connsiteX66-13737" fmla="*/ 5789240 w 8087940"/>
                    <a:gd name="connsiteY66-13738" fmla="*/ 3327400 h 6565900"/>
                    <a:gd name="connsiteX67-13739" fmla="*/ 5616624 w 8087940"/>
                    <a:gd name="connsiteY67-13740" fmla="*/ 2772172 h 6565900"/>
                    <a:gd name="connsiteX68-13741" fmla="*/ 5400600 w 8087940"/>
                    <a:gd name="connsiteY68-13742" fmla="*/ 2988196 h 6565900"/>
                    <a:gd name="connsiteX69-13743" fmla="*/ 5328592 w 8087940"/>
                    <a:gd name="connsiteY69-13744" fmla="*/ 2556148 h 6565900"/>
                    <a:gd name="connsiteX70-13745" fmla="*/ 5039940 w 8087940"/>
                    <a:gd name="connsiteY70-13746" fmla="*/ 3213100 h 6565900"/>
                    <a:gd name="connsiteX71-13747" fmla="*/ 4976440 w 8087940"/>
                    <a:gd name="connsiteY71-13748" fmla="*/ 3860800 h 6565900"/>
                    <a:gd name="connsiteX72-13749" fmla="*/ 5116140 w 8087940"/>
                    <a:gd name="connsiteY72-13750" fmla="*/ 4546600 h 6565900"/>
                    <a:gd name="connsiteX73-13751" fmla="*/ 4785940 w 8087940"/>
                    <a:gd name="connsiteY73-13752" fmla="*/ 3987800 h 6565900"/>
                    <a:gd name="connsiteX74-13753" fmla="*/ 4697040 w 8087940"/>
                    <a:gd name="connsiteY74-13754" fmla="*/ 3670300 h 6565900"/>
                    <a:gd name="connsiteX75-13755" fmla="*/ 4138240 w 8087940"/>
                    <a:gd name="connsiteY75-13756" fmla="*/ 4533900 h 6565900"/>
                    <a:gd name="connsiteX76-13757" fmla="*/ 3642940 w 8087940"/>
                    <a:gd name="connsiteY76-13758" fmla="*/ 5105400 h 6565900"/>
                    <a:gd name="connsiteX77-13759" fmla="*/ 4392488 w 8087940"/>
                    <a:gd name="connsiteY77-13760" fmla="*/ 3060204 h 6565900"/>
                    <a:gd name="connsiteX78-13761" fmla="*/ 1800200 w 8087940"/>
                    <a:gd name="connsiteY78-13762" fmla="*/ 4572372 h 6565900"/>
                    <a:gd name="connsiteX79-13763" fmla="*/ 2952328 w 8087940"/>
                    <a:gd name="connsiteY79-13764" fmla="*/ 3492252 h 6565900"/>
                    <a:gd name="connsiteX80-13765" fmla="*/ 1152128 w 8087940"/>
                    <a:gd name="connsiteY80-13766" fmla="*/ 4716388 h 6565900"/>
                    <a:gd name="connsiteX81-13767" fmla="*/ 1584176 w 8087940"/>
                    <a:gd name="connsiteY81-13768" fmla="*/ 4068316 h 6565900"/>
                    <a:gd name="connsiteX82-13769" fmla="*/ 1296144 w 8087940"/>
                    <a:gd name="connsiteY82-13770" fmla="*/ 4284340 h 6565900"/>
                    <a:gd name="connsiteX83-13771" fmla="*/ 1440160 w 8087940"/>
                    <a:gd name="connsiteY83-13772" fmla="*/ 3780284 h 6565900"/>
                    <a:gd name="connsiteX84-13773" fmla="*/ 720080 w 8087940"/>
                    <a:gd name="connsiteY84-13774" fmla="*/ 4932412 h 6565900"/>
                    <a:gd name="connsiteX85-13775" fmla="*/ 936104 w 8087940"/>
                    <a:gd name="connsiteY85-13776" fmla="*/ 3492252 h 6565900"/>
                    <a:gd name="connsiteX0-13777" fmla="*/ 936104 w 8087940"/>
                    <a:gd name="connsiteY0-13778" fmla="*/ 3492252 h 6565900"/>
                    <a:gd name="connsiteX1-13779" fmla="*/ 0 w 8087940"/>
                    <a:gd name="connsiteY1-13780" fmla="*/ 4068316 h 6565900"/>
                    <a:gd name="connsiteX2-13781" fmla="*/ 252040 w 8087940"/>
                    <a:gd name="connsiteY2-13782" fmla="*/ 3594100 h 6565900"/>
                    <a:gd name="connsiteX3-13783" fmla="*/ 493340 w 8087940"/>
                    <a:gd name="connsiteY3-13784" fmla="*/ 2857500 h 6565900"/>
                    <a:gd name="connsiteX4-13785" fmla="*/ 899740 w 8087940"/>
                    <a:gd name="connsiteY4-13786" fmla="*/ 2260600 h 6565900"/>
                    <a:gd name="connsiteX5-13787" fmla="*/ 1356940 w 8087940"/>
                    <a:gd name="connsiteY5-13788" fmla="*/ 1955800 h 6565900"/>
                    <a:gd name="connsiteX6-13789" fmla="*/ 1369640 w 8087940"/>
                    <a:gd name="connsiteY6-13790" fmla="*/ 1562100 h 6565900"/>
                    <a:gd name="connsiteX7-13791" fmla="*/ 1636340 w 8087940"/>
                    <a:gd name="connsiteY7-13792" fmla="*/ 889000 h 6565900"/>
                    <a:gd name="connsiteX8-13793" fmla="*/ 1547440 w 8087940"/>
                    <a:gd name="connsiteY8-13794" fmla="*/ 1295400 h 6565900"/>
                    <a:gd name="connsiteX9-13795" fmla="*/ 1572840 w 8087940"/>
                    <a:gd name="connsiteY9-13796" fmla="*/ 1638300 h 6565900"/>
                    <a:gd name="connsiteX10-13797" fmla="*/ 1763340 w 8087940"/>
                    <a:gd name="connsiteY10-13798" fmla="*/ 1066800 h 6565900"/>
                    <a:gd name="connsiteX11-13799" fmla="*/ 2220540 w 8087940"/>
                    <a:gd name="connsiteY11-13800" fmla="*/ 520700 h 6565900"/>
                    <a:gd name="connsiteX12-13801" fmla="*/ 2017340 w 8087940"/>
                    <a:gd name="connsiteY12-13802" fmla="*/ 914400 h 6565900"/>
                    <a:gd name="connsiteX13-13803" fmla="*/ 1903040 w 8087940"/>
                    <a:gd name="connsiteY13-13804" fmla="*/ 1435100 h 6565900"/>
                    <a:gd name="connsiteX14-13805" fmla="*/ 2347540 w 8087940"/>
                    <a:gd name="connsiteY14-13806" fmla="*/ 711200 h 6565900"/>
                    <a:gd name="connsiteX15-13807" fmla="*/ 3173040 w 8087940"/>
                    <a:gd name="connsiteY15-13808" fmla="*/ 381000 h 6565900"/>
                    <a:gd name="connsiteX16-13809" fmla="*/ 4176340 w 8087940"/>
                    <a:gd name="connsiteY16-13810" fmla="*/ 228600 h 6565900"/>
                    <a:gd name="connsiteX17-13811" fmla="*/ 5166940 w 8087940"/>
                    <a:gd name="connsiteY17-13812" fmla="*/ 0 h 6565900"/>
                    <a:gd name="connsiteX18-13813" fmla="*/ 4595440 w 8087940"/>
                    <a:gd name="connsiteY18-13814" fmla="*/ 317500 h 6565900"/>
                    <a:gd name="connsiteX19-13815" fmla="*/ 3554040 w 8087940"/>
                    <a:gd name="connsiteY19-13816" fmla="*/ 838200 h 6565900"/>
                    <a:gd name="connsiteX20-13817" fmla="*/ 4366840 w 8087940"/>
                    <a:gd name="connsiteY20-13818" fmla="*/ 736600 h 6565900"/>
                    <a:gd name="connsiteX21-13819" fmla="*/ 5471740 w 8087940"/>
                    <a:gd name="connsiteY21-13820" fmla="*/ 901700 h 6565900"/>
                    <a:gd name="connsiteX22-13821" fmla="*/ 6386140 w 8087940"/>
                    <a:gd name="connsiteY22-13822" fmla="*/ 901700 h 6565900"/>
                    <a:gd name="connsiteX23-13823" fmla="*/ 6983040 w 8087940"/>
                    <a:gd name="connsiteY23-13824" fmla="*/ 736600 h 6565900"/>
                    <a:gd name="connsiteX24-13825" fmla="*/ 6157540 w 8087940"/>
                    <a:gd name="connsiteY24-13826" fmla="*/ 1066800 h 6565900"/>
                    <a:gd name="connsiteX25-13827" fmla="*/ 5154240 w 8087940"/>
                    <a:gd name="connsiteY25-13828" fmla="*/ 1130300 h 6565900"/>
                    <a:gd name="connsiteX26-13829" fmla="*/ 5954340 w 8087940"/>
                    <a:gd name="connsiteY26-13830" fmla="*/ 1358900 h 6565900"/>
                    <a:gd name="connsiteX27-13831" fmla="*/ 6563940 w 8087940"/>
                    <a:gd name="connsiteY27-13832" fmla="*/ 1689100 h 6565900"/>
                    <a:gd name="connsiteX28-13833" fmla="*/ 7224340 w 8087940"/>
                    <a:gd name="connsiteY28-13834" fmla="*/ 1943100 h 6565900"/>
                    <a:gd name="connsiteX29-13835" fmla="*/ 8087940 w 8087940"/>
                    <a:gd name="connsiteY29-13836" fmla="*/ 2044700 h 6565900"/>
                    <a:gd name="connsiteX30-13837" fmla="*/ 7351340 w 8087940"/>
                    <a:gd name="connsiteY30-13838" fmla="*/ 2159000 h 6565900"/>
                    <a:gd name="connsiteX31-13839" fmla="*/ 6767140 w 8087940"/>
                    <a:gd name="connsiteY31-13840" fmla="*/ 2120900 h 6565900"/>
                    <a:gd name="connsiteX32-13841" fmla="*/ 7160840 w 8087940"/>
                    <a:gd name="connsiteY32-13842" fmla="*/ 2425700 h 6565900"/>
                    <a:gd name="connsiteX33-13843" fmla="*/ 7783140 w 8087940"/>
                    <a:gd name="connsiteY33-13844" fmla="*/ 3200400 h 6565900"/>
                    <a:gd name="connsiteX34-13845" fmla="*/ 8075240 w 8087940"/>
                    <a:gd name="connsiteY34-13846" fmla="*/ 4127500 h 6565900"/>
                    <a:gd name="connsiteX35-13847" fmla="*/ 7897440 w 8087940"/>
                    <a:gd name="connsiteY35-13848" fmla="*/ 3746500 h 6565900"/>
                    <a:gd name="connsiteX36-13849" fmla="*/ 7376740 w 8087940"/>
                    <a:gd name="connsiteY36-13850" fmla="*/ 3213100 h 6565900"/>
                    <a:gd name="connsiteX37-13851" fmla="*/ 6970340 w 8087940"/>
                    <a:gd name="connsiteY37-13852" fmla="*/ 3022600 h 6565900"/>
                    <a:gd name="connsiteX38-13853" fmla="*/ 7275140 w 8087940"/>
                    <a:gd name="connsiteY38-13854" fmla="*/ 3594100 h 6565900"/>
                    <a:gd name="connsiteX39-13855" fmla="*/ 7465640 w 8087940"/>
                    <a:gd name="connsiteY39-13856" fmla="*/ 4216400 h 6565900"/>
                    <a:gd name="connsiteX40-13857" fmla="*/ 7376740 w 8087940"/>
                    <a:gd name="connsiteY40-13858" fmla="*/ 5321300 h 6565900"/>
                    <a:gd name="connsiteX41-13859" fmla="*/ 7224340 w 8087940"/>
                    <a:gd name="connsiteY41-13860" fmla="*/ 4521200 h 6565900"/>
                    <a:gd name="connsiteX42-13861" fmla="*/ 6830640 w 8087940"/>
                    <a:gd name="connsiteY42-13862" fmla="*/ 3784600 h 6565900"/>
                    <a:gd name="connsiteX43-13863" fmla="*/ 6754440 w 8087940"/>
                    <a:gd name="connsiteY43-13864" fmla="*/ 3962400 h 6565900"/>
                    <a:gd name="connsiteX44-13865" fmla="*/ 6741740 w 8087940"/>
                    <a:gd name="connsiteY44-13866" fmla="*/ 4648200 h 6565900"/>
                    <a:gd name="connsiteX45-13867" fmla="*/ 6856040 w 8087940"/>
                    <a:gd name="connsiteY45-13868" fmla="*/ 5219700 h 6565900"/>
                    <a:gd name="connsiteX46-13869" fmla="*/ 7275140 w 8087940"/>
                    <a:gd name="connsiteY46-13870" fmla="*/ 6096000 h 6565900"/>
                    <a:gd name="connsiteX47-13871" fmla="*/ 6932240 w 8087940"/>
                    <a:gd name="connsiteY47-13872" fmla="*/ 5816600 h 6565900"/>
                    <a:gd name="connsiteX48-13873" fmla="*/ 6690940 w 8087940"/>
                    <a:gd name="connsiteY48-13874" fmla="*/ 5524500 h 6565900"/>
                    <a:gd name="connsiteX49-13875" fmla="*/ 6640140 w 8087940"/>
                    <a:gd name="connsiteY49-13876" fmla="*/ 5981700 h 6565900"/>
                    <a:gd name="connsiteX50-13877" fmla="*/ 6449640 w 8087940"/>
                    <a:gd name="connsiteY50-13878" fmla="*/ 6565900 h 6565900"/>
                    <a:gd name="connsiteX51-13879" fmla="*/ 6487740 w 8087940"/>
                    <a:gd name="connsiteY51-13880" fmla="*/ 5981700 h 6565900"/>
                    <a:gd name="connsiteX52-13881" fmla="*/ 6436940 w 8087940"/>
                    <a:gd name="connsiteY52-13882" fmla="*/ 5676900 h 6565900"/>
                    <a:gd name="connsiteX53-13883" fmla="*/ 6233740 w 8087940"/>
                    <a:gd name="connsiteY53-13884" fmla="*/ 6146800 h 6565900"/>
                    <a:gd name="connsiteX54-13885" fmla="*/ 5725740 w 8087940"/>
                    <a:gd name="connsiteY54-13886" fmla="*/ 6540500 h 6565900"/>
                    <a:gd name="connsiteX55-13887" fmla="*/ 5928940 w 8087940"/>
                    <a:gd name="connsiteY55-13888" fmla="*/ 6223000 h 6565900"/>
                    <a:gd name="connsiteX56-13889" fmla="*/ 5979740 w 8087940"/>
                    <a:gd name="connsiteY56-13890" fmla="*/ 5867400 h 6565900"/>
                    <a:gd name="connsiteX57-13891" fmla="*/ 6094040 w 8087940"/>
                    <a:gd name="connsiteY57-13892" fmla="*/ 5486400 h 6565900"/>
                    <a:gd name="connsiteX58-13893" fmla="*/ 5916240 w 8087940"/>
                    <a:gd name="connsiteY58-13894" fmla="*/ 5727700 h 6565900"/>
                    <a:gd name="connsiteX59-13895" fmla="*/ 5713040 w 8087940"/>
                    <a:gd name="connsiteY59-13896" fmla="*/ 5842000 h 6565900"/>
                    <a:gd name="connsiteX60-13897" fmla="*/ 6017840 w 8087940"/>
                    <a:gd name="connsiteY60-13898" fmla="*/ 5461000 h 6565900"/>
                    <a:gd name="connsiteX61-13899" fmla="*/ 6144840 w 8087940"/>
                    <a:gd name="connsiteY61-13900" fmla="*/ 4381500 h 6565900"/>
                    <a:gd name="connsiteX62-13901" fmla="*/ 6055940 w 8087940"/>
                    <a:gd name="connsiteY62-13902" fmla="*/ 3949700 h 6565900"/>
                    <a:gd name="connsiteX63-13903" fmla="*/ 5865440 w 8087940"/>
                    <a:gd name="connsiteY63-13904" fmla="*/ 4318000 h 6565900"/>
                    <a:gd name="connsiteX64-13905" fmla="*/ 5751140 w 8087940"/>
                    <a:gd name="connsiteY64-13906" fmla="*/ 4419600 h 6565900"/>
                    <a:gd name="connsiteX65-13907" fmla="*/ 5801940 w 8087940"/>
                    <a:gd name="connsiteY65-13908" fmla="*/ 3759200 h 6565900"/>
                    <a:gd name="connsiteX66-13909" fmla="*/ 5789240 w 8087940"/>
                    <a:gd name="connsiteY66-13910" fmla="*/ 3327400 h 6565900"/>
                    <a:gd name="connsiteX67-13911" fmla="*/ 5616624 w 8087940"/>
                    <a:gd name="connsiteY67-13912" fmla="*/ 2772172 h 6565900"/>
                    <a:gd name="connsiteX68-13913" fmla="*/ 5400600 w 8087940"/>
                    <a:gd name="connsiteY68-13914" fmla="*/ 2988196 h 6565900"/>
                    <a:gd name="connsiteX69-13915" fmla="*/ 5328592 w 8087940"/>
                    <a:gd name="connsiteY69-13916" fmla="*/ 2556148 h 6565900"/>
                    <a:gd name="connsiteX70-13917" fmla="*/ 4976440 w 8087940"/>
                    <a:gd name="connsiteY70-13918" fmla="*/ 3860800 h 6565900"/>
                    <a:gd name="connsiteX71-13919" fmla="*/ 5116140 w 8087940"/>
                    <a:gd name="connsiteY71-13920" fmla="*/ 4546600 h 6565900"/>
                    <a:gd name="connsiteX72-13921" fmla="*/ 4785940 w 8087940"/>
                    <a:gd name="connsiteY72-13922" fmla="*/ 3987800 h 6565900"/>
                    <a:gd name="connsiteX73-13923" fmla="*/ 4697040 w 8087940"/>
                    <a:gd name="connsiteY73-13924" fmla="*/ 3670300 h 6565900"/>
                    <a:gd name="connsiteX74-13925" fmla="*/ 4138240 w 8087940"/>
                    <a:gd name="connsiteY74-13926" fmla="*/ 4533900 h 6565900"/>
                    <a:gd name="connsiteX75-13927" fmla="*/ 3642940 w 8087940"/>
                    <a:gd name="connsiteY75-13928" fmla="*/ 5105400 h 6565900"/>
                    <a:gd name="connsiteX76-13929" fmla="*/ 4392488 w 8087940"/>
                    <a:gd name="connsiteY76-13930" fmla="*/ 3060204 h 6565900"/>
                    <a:gd name="connsiteX77-13931" fmla="*/ 1800200 w 8087940"/>
                    <a:gd name="connsiteY77-13932" fmla="*/ 4572372 h 6565900"/>
                    <a:gd name="connsiteX78-13933" fmla="*/ 2952328 w 8087940"/>
                    <a:gd name="connsiteY78-13934" fmla="*/ 3492252 h 6565900"/>
                    <a:gd name="connsiteX79-13935" fmla="*/ 1152128 w 8087940"/>
                    <a:gd name="connsiteY79-13936" fmla="*/ 4716388 h 6565900"/>
                    <a:gd name="connsiteX80-13937" fmla="*/ 1584176 w 8087940"/>
                    <a:gd name="connsiteY80-13938" fmla="*/ 4068316 h 6565900"/>
                    <a:gd name="connsiteX81-13939" fmla="*/ 1296144 w 8087940"/>
                    <a:gd name="connsiteY81-13940" fmla="*/ 4284340 h 6565900"/>
                    <a:gd name="connsiteX82-13941" fmla="*/ 1440160 w 8087940"/>
                    <a:gd name="connsiteY82-13942" fmla="*/ 3780284 h 6565900"/>
                    <a:gd name="connsiteX83-13943" fmla="*/ 720080 w 8087940"/>
                    <a:gd name="connsiteY83-13944" fmla="*/ 4932412 h 6565900"/>
                    <a:gd name="connsiteX84-13945" fmla="*/ 936104 w 8087940"/>
                    <a:gd name="connsiteY84-13946" fmla="*/ 3492252 h 6565900"/>
                    <a:gd name="connsiteX0-13947" fmla="*/ 936104 w 8087940"/>
                    <a:gd name="connsiteY0-13948" fmla="*/ 3492252 h 6565900"/>
                    <a:gd name="connsiteX1-13949" fmla="*/ 0 w 8087940"/>
                    <a:gd name="connsiteY1-13950" fmla="*/ 4068316 h 6565900"/>
                    <a:gd name="connsiteX2-13951" fmla="*/ 252040 w 8087940"/>
                    <a:gd name="connsiteY2-13952" fmla="*/ 3594100 h 6565900"/>
                    <a:gd name="connsiteX3-13953" fmla="*/ 493340 w 8087940"/>
                    <a:gd name="connsiteY3-13954" fmla="*/ 2857500 h 6565900"/>
                    <a:gd name="connsiteX4-13955" fmla="*/ 899740 w 8087940"/>
                    <a:gd name="connsiteY4-13956" fmla="*/ 2260600 h 6565900"/>
                    <a:gd name="connsiteX5-13957" fmla="*/ 1356940 w 8087940"/>
                    <a:gd name="connsiteY5-13958" fmla="*/ 1955800 h 6565900"/>
                    <a:gd name="connsiteX6-13959" fmla="*/ 1369640 w 8087940"/>
                    <a:gd name="connsiteY6-13960" fmla="*/ 1562100 h 6565900"/>
                    <a:gd name="connsiteX7-13961" fmla="*/ 1636340 w 8087940"/>
                    <a:gd name="connsiteY7-13962" fmla="*/ 889000 h 6565900"/>
                    <a:gd name="connsiteX8-13963" fmla="*/ 1547440 w 8087940"/>
                    <a:gd name="connsiteY8-13964" fmla="*/ 1295400 h 6565900"/>
                    <a:gd name="connsiteX9-13965" fmla="*/ 1572840 w 8087940"/>
                    <a:gd name="connsiteY9-13966" fmla="*/ 1638300 h 6565900"/>
                    <a:gd name="connsiteX10-13967" fmla="*/ 1763340 w 8087940"/>
                    <a:gd name="connsiteY10-13968" fmla="*/ 1066800 h 6565900"/>
                    <a:gd name="connsiteX11-13969" fmla="*/ 2220540 w 8087940"/>
                    <a:gd name="connsiteY11-13970" fmla="*/ 520700 h 6565900"/>
                    <a:gd name="connsiteX12-13971" fmla="*/ 2017340 w 8087940"/>
                    <a:gd name="connsiteY12-13972" fmla="*/ 914400 h 6565900"/>
                    <a:gd name="connsiteX13-13973" fmla="*/ 1903040 w 8087940"/>
                    <a:gd name="connsiteY13-13974" fmla="*/ 1435100 h 6565900"/>
                    <a:gd name="connsiteX14-13975" fmla="*/ 2347540 w 8087940"/>
                    <a:gd name="connsiteY14-13976" fmla="*/ 711200 h 6565900"/>
                    <a:gd name="connsiteX15-13977" fmla="*/ 3173040 w 8087940"/>
                    <a:gd name="connsiteY15-13978" fmla="*/ 381000 h 6565900"/>
                    <a:gd name="connsiteX16-13979" fmla="*/ 4176340 w 8087940"/>
                    <a:gd name="connsiteY16-13980" fmla="*/ 228600 h 6565900"/>
                    <a:gd name="connsiteX17-13981" fmla="*/ 5166940 w 8087940"/>
                    <a:gd name="connsiteY17-13982" fmla="*/ 0 h 6565900"/>
                    <a:gd name="connsiteX18-13983" fmla="*/ 4595440 w 8087940"/>
                    <a:gd name="connsiteY18-13984" fmla="*/ 317500 h 6565900"/>
                    <a:gd name="connsiteX19-13985" fmla="*/ 3554040 w 8087940"/>
                    <a:gd name="connsiteY19-13986" fmla="*/ 838200 h 6565900"/>
                    <a:gd name="connsiteX20-13987" fmla="*/ 4366840 w 8087940"/>
                    <a:gd name="connsiteY20-13988" fmla="*/ 736600 h 6565900"/>
                    <a:gd name="connsiteX21-13989" fmla="*/ 5471740 w 8087940"/>
                    <a:gd name="connsiteY21-13990" fmla="*/ 901700 h 6565900"/>
                    <a:gd name="connsiteX22-13991" fmla="*/ 6386140 w 8087940"/>
                    <a:gd name="connsiteY22-13992" fmla="*/ 901700 h 6565900"/>
                    <a:gd name="connsiteX23-13993" fmla="*/ 6983040 w 8087940"/>
                    <a:gd name="connsiteY23-13994" fmla="*/ 736600 h 6565900"/>
                    <a:gd name="connsiteX24-13995" fmla="*/ 6157540 w 8087940"/>
                    <a:gd name="connsiteY24-13996" fmla="*/ 1066800 h 6565900"/>
                    <a:gd name="connsiteX25-13997" fmla="*/ 5154240 w 8087940"/>
                    <a:gd name="connsiteY25-13998" fmla="*/ 1130300 h 6565900"/>
                    <a:gd name="connsiteX26-13999" fmla="*/ 5954340 w 8087940"/>
                    <a:gd name="connsiteY26-14000" fmla="*/ 1358900 h 6565900"/>
                    <a:gd name="connsiteX27-14001" fmla="*/ 6563940 w 8087940"/>
                    <a:gd name="connsiteY27-14002" fmla="*/ 1689100 h 6565900"/>
                    <a:gd name="connsiteX28-14003" fmla="*/ 7224340 w 8087940"/>
                    <a:gd name="connsiteY28-14004" fmla="*/ 1943100 h 6565900"/>
                    <a:gd name="connsiteX29-14005" fmla="*/ 8087940 w 8087940"/>
                    <a:gd name="connsiteY29-14006" fmla="*/ 2044700 h 6565900"/>
                    <a:gd name="connsiteX30-14007" fmla="*/ 7351340 w 8087940"/>
                    <a:gd name="connsiteY30-14008" fmla="*/ 2159000 h 6565900"/>
                    <a:gd name="connsiteX31-14009" fmla="*/ 6767140 w 8087940"/>
                    <a:gd name="connsiteY31-14010" fmla="*/ 2120900 h 6565900"/>
                    <a:gd name="connsiteX32-14011" fmla="*/ 7160840 w 8087940"/>
                    <a:gd name="connsiteY32-14012" fmla="*/ 2425700 h 6565900"/>
                    <a:gd name="connsiteX33-14013" fmla="*/ 7783140 w 8087940"/>
                    <a:gd name="connsiteY33-14014" fmla="*/ 3200400 h 6565900"/>
                    <a:gd name="connsiteX34-14015" fmla="*/ 8075240 w 8087940"/>
                    <a:gd name="connsiteY34-14016" fmla="*/ 4127500 h 6565900"/>
                    <a:gd name="connsiteX35-14017" fmla="*/ 7897440 w 8087940"/>
                    <a:gd name="connsiteY35-14018" fmla="*/ 3746500 h 6565900"/>
                    <a:gd name="connsiteX36-14019" fmla="*/ 7376740 w 8087940"/>
                    <a:gd name="connsiteY36-14020" fmla="*/ 3213100 h 6565900"/>
                    <a:gd name="connsiteX37-14021" fmla="*/ 6970340 w 8087940"/>
                    <a:gd name="connsiteY37-14022" fmla="*/ 3022600 h 6565900"/>
                    <a:gd name="connsiteX38-14023" fmla="*/ 7275140 w 8087940"/>
                    <a:gd name="connsiteY38-14024" fmla="*/ 3594100 h 6565900"/>
                    <a:gd name="connsiteX39-14025" fmla="*/ 7465640 w 8087940"/>
                    <a:gd name="connsiteY39-14026" fmla="*/ 4216400 h 6565900"/>
                    <a:gd name="connsiteX40-14027" fmla="*/ 7376740 w 8087940"/>
                    <a:gd name="connsiteY40-14028" fmla="*/ 5321300 h 6565900"/>
                    <a:gd name="connsiteX41-14029" fmla="*/ 7224340 w 8087940"/>
                    <a:gd name="connsiteY41-14030" fmla="*/ 4521200 h 6565900"/>
                    <a:gd name="connsiteX42-14031" fmla="*/ 6830640 w 8087940"/>
                    <a:gd name="connsiteY42-14032" fmla="*/ 3784600 h 6565900"/>
                    <a:gd name="connsiteX43-14033" fmla="*/ 6754440 w 8087940"/>
                    <a:gd name="connsiteY43-14034" fmla="*/ 3962400 h 6565900"/>
                    <a:gd name="connsiteX44-14035" fmla="*/ 6741740 w 8087940"/>
                    <a:gd name="connsiteY44-14036" fmla="*/ 4648200 h 6565900"/>
                    <a:gd name="connsiteX45-14037" fmla="*/ 6856040 w 8087940"/>
                    <a:gd name="connsiteY45-14038" fmla="*/ 5219700 h 6565900"/>
                    <a:gd name="connsiteX46-14039" fmla="*/ 7275140 w 8087940"/>
                    <a:gd name="connsiteY46-14040" fmla="*/ 6096000 h 6565900"/>
                    <a:gd name="connsiteX47-14041" fmla="*/ 6932240 w 8087940"/>
                    <a:gd name="connsiteY47-14042" fmla="*/ 5816600 h 6565900"/>
                    <a:gd name="connsiteX48-14043" fmla="*/ 6690940 w 8087940"/>
                    <a:gd name="connsiteY48-14044" fmla="*/ 5524500 h 6565900"/>
                    <a:gd name="connsiteX49-14045" fmla="*/ 6640140 w 8087940"/>
                    <a:gd name="connsiteY49-14046" fmla="*/ 5981700 h 6565900"/>
                    <a:gd name="connsiteX50-14047" fmla="*/ 6449640 w 8087940"/>
                    <a:gd name="connsiteY50-14048" fmla="*/ 6565900 h 6565900"/>
                    <a:gd name="connsiteX51-14049" fmla="*/ 6487740 w 8087940"/>
                    <a:gd name="connsiteY51-14050" fmla="*/ 5981700 h 6565900"/>
                    <a:gd name="connsiteX52-14051" fmla="*/ 6436940 w 8087940"/>
                    <a:gd name="connsiteY52-14052" fmla="*/ 5676900 h 6565900"/>
                    <a:gd name="connsiteX53-14053" fmla="*/ 6233740 w 8087940"/>
                    <a:gd name="connsiteY53-14054" fmla="*/ 6146800 h 6565900"/>
                    <a:gd name="connsiteX54-14055" fmla="*/ 5725740 w 8087940"/>
                    <a:gd name="connsiteY54-14056" fmla="*/ 6540500 h 6565900"/>
                    <a:gd name="connsiteX55-14057" fmla="*/ 5928940 w 8087940"/>
                    <a:gd name="connsiteY55-14058" fmla="*/ 6223000 h 6565900"/>
                    <a:gd name="connsiteX56-14059" fmla="*/ 5979740 w 8087940"/>
                    <a:gd name="connsiteY56-14060" fmla="*/ 5867400 h 6565900"/>
                    <a:gd name="connsiteX57-14061" fmla="*/ 6094040 w 8087940"/>
                    <a:gd name="connsiteY57-14062" fmla="*/ 5486400 h 6565900"/>
                    <a:gd name="connsiteX58-14063" fmla="*/ 5916240 w 8087940"/>
                    <a:gd name="connsiteY58-14064" fmla="*/ 5727700 h 6565900"/>
                    <a:gd name="connsiteX59-14065" fmla="*/ 5713040 w 8087940"/>
                    <a:gd name="connsiteY59-14066" fmla="*/ 5842000 h 6565900"/>
                    <a:gd name="connsiteX60-14067" fmla="*/ 6017840 w 8087940"/>
                    <a:gd name="connsiteY60-14068" fmla="*/ 5461000 h 6565900"/>
                    <a:gd name="connsiteX61-14069" fmla="*/ 6144840 w 8087940"/>
                    <a:gd name="connsiteY61-14070" fmla="*/ 4381500 h 6565900"/>
                    <a:gd name="connsiteX62-14071" fmla="*/ 6055940 w 8087940"/>
                    <a:gd name="connsiteY62-14072" fmla="*/ 3949700 h 6565900"/>
                    <a:gd name="connsiteX63-14073" fmla="*/ 5865440 w 8087940"/>
                    <a:gd name="connsiteY63-14074" fmla="*/ 4318000 h 6565900"/>
                    <a:gd name="connsiteX64-14075" fmla="*/ 5751140 w 8087940"/>
                    <a:gd name="connsiteY64-14076" fmla="*/ 4419600 h 6565900"/>
                    <a:gd name="connsiteX65-14077" fmla="*/ 5801940 w 8087940"/>
                    <a:gd name="connsiteY65-14078" fmla="*/ 3759200 h 6565900"/>
                    <a:gd name="connsiteX66-14079" fmla="*/ 5789240 w 8087940"/>
                    <a:gd name="connsiteY66-14080" fmla="*/ 3327400 h 6565900"/>
                    <a:gd name="connsiteX67-14081" fmla="*/ 5616624 w 8087940"/>
                    <a:gd name="connsiteY67-14082" fmla="*/ 2772172 h 6565900"/>
                    <a:gd name="connsiteX68-14083" fmla="*/ 5400600 w 8087940"/>
                    <a:gd name="connsiteY68-14084" fmla="*/ 2988196 h 6565900"/>
                    <a:gd name="connsiteX69-14085" fmla="*/ 5328592 w 8087940"/>
                    <a:gd name="connsiteY69-14086" fmla="*/ 2556148 h 6565900"/>
                    <a:gd name="connsiteX70-14087" fmla="*/ 4976440 w 8087940"/>
                    <a:gd name="connsiteY70-14088" fmla="*/ 3860800 h 6565900"/>
                    <a:gd name="connsiteX71-14089" fmla="*/ 5116140 w 8087940"/>
                    <a:gd name="connsiteY71-14090" fmla="*/ 4546600 h 6565900"/>
                    <a:gd name="connsiteX72-14091" fmla="*/ 4785940 w 8087940"/>
                    <a:gd name="connsiteY72-14092" fmla="*/ 3987800 h 6565900"/>
                    <a:gd name="connsiteX73-14093" fmla="*/ 4697040 w 8087940"/>
                    <a:gd name="connsiteY73-14094" fmla="*/ 3670300 h 6565900"/>
                    <a:gd name="connsiteX74-14095" fmla="*/ 4138240 w 8087940"/>
                    <a:gd name="connsiteY74-14096" fmla="*/ 4533900 h 6565900"/>
                    <a:gd name="connsiteX75-14097" fmla="*/ 3642940 w 8087940"/>
                    <a:gd name="connsiteY75-14098" fmla="*/ 5105400 h 6565900"/>
                    <a:gd name="connsiteX76-14099" fmla="*/ 4392488 w 8087940"/>
                    <a:gd name="connsiteY76-14100" fmla="*/ 3060204 h 6565900"/>
                    <a:gd name="connsiteX77-14101" fmla="*/ 1800200 w 8087940"/>
                    <a:gd name="connsiteY77-14102" fmla="*/ 4572372 h 6565900"/>
                    <a:gd name="connsiteX78-14103" fmla="*/ 2952328 w 8087940"/>
                    <a:gd name="connsiteY78-14104" fmla="*/ 3492252 h 6565900"/>
                    <a:gd name="connsiteX79-14105" fmla="*/ 1152128 w 8087940"/>
                    <a:gd name="connsiteY79-14106" fmla="*/ 4716388 h 6565900"/>
                    <a:gd name="connsiteX80-14107" fmla="*/ 1584176 w 8087940"/>
                    <a:gd name="connsiteY80-14108" fmla="*/ 4068316 h 6565900"/>
                    <a:gd name="connsiteX81-14109" fmla="*/ 1296144 w 8087940"/>
                    <a:gd name="connsiteY81-14110" fmla="*/ 4284340 h 6565900"/>
                    <a:gd name="connsiteX82-14111" fmla="*/ 1440160 w 8087940"/>
                    <a:gd name="connsiteY82-14112" fmla="*/ 3780284 h 6565900"/>
                    <a:gd name="connsiteX83-14113" fmla="*/ 720080 w 8087940"/>
                    <a:gd name="connsiteY83-14114" fmla="*/ 4932412 h 6565900"/>
                    <a:gd name="connsiteX84-14115" fmla="*/ 936104 w 8087940"/>
                    <a:gd name="connsiteY84-14116" fmla="*/ 3492252 h 6565900"/>
                    <a:gd name="connsiteX0-14117" fmla="*/ 936104 w 8087940"/>
                    <a:gd name="connsiteY0-14118" fmla="*/ 3492252 h 6565900"/>
                    <a:gd name="connsiteX1-14119" fmla="*/ 0 w 8087940"/>
                    <a:gd name="connsiteY1-14120" fmla="*/ 4068316 h 6565900"/>
                    <a:gd name="connsiteX2-14121" fmla="*/ 252040 w 8087940"/>
                    <a:gd name="connsiteY2-14122" fmla="*/ 3594100 h 6565900"/>
                    <a:gd name="connsiteX3-14123" fmla="*/ 493340 w 8087940"/>
                    <a:gd name="connsiteY3-14124" fmla="*/ 2857500 h 6565900"/>
                    <a:gd name="connsiteX4-14125" fmla="*/ 899740 w 8087940"/>
                    <a:gd name="connsiteY4-14126" fmla="*/ 2260600 h 6565900"/>
                    <a:gd name="connsiteX5-14127" fmla="*/ 1356940 w 8087940"/>
                    <a:gd name="connsiteY5-14128" fmla="*/ 1955800 h 6565900"/>
                    <a:gd name="connsiteX6-14129" fmla="*/ 1369640 w 8087940"/>
                    <a:gd name="connsiteY6-14130" fmla="*/ 1562100 h 6565900"/>
                    <a:gd name="connsiteX7-14131" fmla="*/ 1636340 w 8087940"/>
                    <a:gd name="connsiteY7-14132" fmla="*/ 889000 h 6565900"/>
                    <a:gd name="connsiteX8-14133" fmla="*/ 1547440 w 8087940"/>
                    <a:gd name="connsiteY8-14134" fmla="*/ 1295400 h 6565900"/>
                    <a:gd name="connsiteX9-14135" fmla="*/ 1572840 w 8087940"/>
                    <a:gd name="connsiteY9-14136" fmla="*/ 1638300 h 6565900"/>
                    <a:gd name="connsiteX10-14137" fmla="*/ 1763340 w 8087940"/>
                    <a:gd name="connsiteY10-14138" fmla="*/ 1066800 h 6565900"/>
                    <a:gd name="connsiteX11-14139" fmla="*/ 2220540 w 8087940"/>
                    <a:gd name="connsiteY11-14140" fmla="*/ 520700 h 6565900"/>
                    <a:gd name="connsiteX12-14141" fmla="*/ 2017340 w 8087940"/>
                    <a:gd name="connsiteY12-14142" fmla="*/ 914400 h 6565900"/>
                    <a:gd name="connsiteX13-14143" fmla="*/ 1903040 w 8087940"/>
                    <a:gd name="connsiteY13-14144" fmla="*/ 1435100 h 6565900"/>
                    <a:gd name="connsiteX14-14145" fmla="*/ 2347540 w 8087940"/>
                    <a:gd name="connsiteY14-14146" fmla="*/ 711200 h 6565900"/>
                    <a:gd name="connsiteX15-14147" fmla="*/ 3173040 w 8087940"/>
                    <a:gd name="connsiteY15-14148" fmla="*/ 381000 h 6565900"/>
                    <a:gd name="connsiteX16-14149" fmla="*/ 4176340 w 8087940"/>
                    <a:gd name="connsiteY16-14150" fmla="*/ 228600 h 6565900"/>
                    <a:gd name="connsiteX17-14151" fmla="*/ 5166940 w 8087940"/>
                    <a:gd name="connsiteY17-14152" fmla="*/ 0 h 6565900"/>
                    <a:gd name="connsiteX18-14153" fmla="*/ 4595440 w 8087940"/>
                    <a:gd name="connsiteY18-14154" fmla="*/ 317500 h 6565900"/>
                    <a:gd name="connsiteX19-14155" fmla="*/ 3554040 w 8087940"/>
                    <a:gd name="connsiteY19-14156" fmla="*/ 838200 h 6565900"/>
                    <a:gd name="connsiteX20-14157" fmla="*/ 4366840 w 8087940"/>
                    <a:gd name="connsiteY20-14158" fmla="*/ 736600 h 6565900"/>
                    <a:gd name="connsiteX21-14159" fmla="*/ 5471740 w 8087940"/>
                    <a:gd name="connsiteY21-14160" fmla="*/ 901700 h 6565900"/>
                    <a:gd name="connsiteX22-14161" fmla="*/ 6386140 w 8087940"/>
                    <a:gd name="connsiteY22-14162" fmla="*/ 901700 h 6565900"/>
                    <a:gd name="connsiteX23-14163" fmla="*/ 6983040 w 8087940"/>
                    <a:gd name="connsiteY23-14164" fmla="*/ 736600 h 6565900"/>
                    <a:gd name="connsiteX24-14165" fmla="*/ 6157540 w 8087940"/>
                    <a:gd name="connsiteY24-14166" fmla="*/ 1066800 h 6565900"/>
                    <a:gd name="connsiteX25-14167" fmla="*/ 5154240 w 8087940"/>
                    <a:gd name="connsiteY25-14168" fmla="*/ 1130300 h 6565900"/>
                    <a:gd name="connsiteX26-14169" fmla="*/ 5954340 w 8087940"/>
                    <a:gd name="connsiteY26-14170" fmla="*/ 1358900 h 6565900"/>
                    <a:gd name="connsiteX27-14171" fmla="*/ 6563940 w 8087940"/>
                    <a:gd name="connsiteY27-14172" fmla="*/ 1689100 h 6565900"/>
                    <a:gd name="connsiteX28-14173" fmla="*/ 7224340 w 8087940"/>
                    <a:gd name="connsiteY28-14174" fmla="*/ 1943100 h 6565900"/>
                    <a:gd name="connsiteX29-14175" fmla="*/ 8087940 w 8087940"/>
                    <a:gd name="connsiteY29-14176" fmla="*/ 2044700 h 6565900"/>
                    <a:gd name="connsiteX30-14177" fmla="*/ 7351340 w 8087940"/>
                    <a:gd name="connsiteY30-14178" fmla="*/ 2159000 h 6565900"/>
                    <a:gd name="connsiteX31-14179" fmla="*/ 6767140 w 8087940"/>
                    <a:gd name="connsiteY31-14180" fmla="*/ 2120900 h 6565900"/>
                    <a:gd name="connsiteX32-14181" fmla="*/ 7160840 w 8087940"/>
                    <a:gd name="connsiteY32-14182" fmla="*/ 2425700 h 6565900"/>
                    <a:gd name="connsiteX33-14183" fmla="*/ 7783140 w 8087940"/>
                    <a:gd name="connsiteY33-14184" fmla="*/ 3200400 h 6565900"/>
                    <a:gd name="connsiteX34-14185" fmla="*/ 8075240 w 8087940"/>
                    <a:gd name="connsiteY34-14186" fmla="*/ 4127500 h 6565900"/>
                    <a:gd name="connsiteX35-14187" fmla="*/ 7897440 w 8087940"/>
                    <a:gd name="connsiteY35-14188" fmla="*/ 3746500 h 6565900"/>
                    <a:gd name="connsiteX36-14189" fmla="*/ 7376740 w 8087940"/>
                    <a:gd name="connsiteY36-14190" fmla="*/ 3213100 h 6565900"/>
                    <a:gd name="connsiteX37-14191" fmla="*/ 6970340 w 8087940"/>
                    <a:gd name="connsiteY37-14192" fmla="*/ 3022600 h 6565900"/>
                    <a:gd name="connsiteX38-14193" fmla="*/ 7275140 w 8087940"/>
                    <a:gd name="connsiteY38-14194" fmla="*/ 3594100 h 6565900"/>
                    <a:gd name="connsiteX39-14195" fmla="*/ 7465640 w 8087940"/>
                    <a:gd name="connsiteY39-14196" fmla="*/ 4216400 h 6565900"/>
                    <a:gd name="connsiteX40-14197" fmla="*/ 7376740 w 8087940"/>
                    <a:gd name="connsiteY40-14198" fmla="*/ 5321300 h 6565900"/>
                    <a:gd name="connsiteX41-14199" fmla="*/ 7224340 w 8087940"/>
                    <a:gd name="connsiteY41-14200" fmla="*/ 4521200 h 6565900"/>
                    <a:gd name="connsiteX42-14201" fmla="*/ 6830640 w 8087940"/>
                    <a:gd name="connsiteY42-14202" fmla="*/ 3784600 h 6565900"/>
                    <a:gd name="connsiteX43-14203" fmla="*/ 6754440 w 8087940"/>
                    <a:gd name="connsiteY43-14204" fmla="*/ 3962400 h 6565900"/>
                    <a:gd name="connsiteX44-14205" fmla="*/ 6741740 w 8087940"/>
                    <a:gd name="connsiteY44-14206" fmla="*/ 4648200 h 6565900"/>
                    <a:gd name="connsiteX45-14207" fmla="*/ 6856040 w 8087940"/>
                    <a:gd name="connsiteY45-14208" fmla="*/ 5219700 h 6565900"/>
                    <a:gd name="connsiteX46-14209" fmla="*/ 7275140 w 8087940"/>
                    <a:gd name="connsiteY46-14210" fmla="*/ 6096000 h 6565900"/>
                    <a:gd name="connsiteX47-14211" fmla="*/ 6932240 w 8087940"/>
                    <a:gd name="connsiteY47-14212" fmla="*/ 5816600 h 6565900"/>
                    <a:gd name="connsiteX48-14213" fmla="*/ 6690940 w 8087940"/>
                    <a:gd name="connsiteY48-14214" fmla="*/ 5524500 h 6565900"/>
                    <a:gd name="connsiteX49-14215" fmla="*/ 6640140 w 8087940"/>
                    <a:gd name="connsiteY49-14216" fmla="*/ 5981700 h 6565900"/>
                    <a:gd name="connsiteX50-14217" fmla="*/ 6449640 w 8087940"/>
                    <a:gd name="connsiteY50-14218" fmla="*/ 6565900 h 6565900"/>
                    <a:gd name="connsiteX51-14219" fmla="*/ 6487740 w 8087940"/>
                    <a:gd name="connsiteY51-14220" fmla="*/ 5981700 h 6565900"/>
                    <a:gd name="connsiteX52-14221" fmla="*/ 6436940 w 8087940"/>
                    <a:gd name="connsiteY52-14222" fmla="*/ 5676900 h 6565900"/>
                    <a:gd name="connsiteX53-14223" fmla="*/ 6233740 w 8087940"/>
                    <a:gd name="connsiteY53-14224" fmla="*/ 6146800 h 6565900"/>
                    <a:gd name="connsiteX54-14225" fmla="*/ 5725740 w 8087940"/>
                    <a:gd name="connsiteY54-14226" fmla="*/ 6540500 h 6565900"/>
                    <a:gd name="connsiteX55-14227" fmla="*/ 5928940 w 8087940"/>
                    <a:gd name="connsiteY55-14228" fmla="*/ 6223000 h 6565900"/>
                    <a:gd name="connsiteX56-14229" fmla="*/ 5979740 w 8087940"/>
                    <a:gd name="connsiteY56-14230" fmla="*/ 5867400 h 6565900"/>
                    <a:gd name="connsiteX57-14231" fmla="*/ 6094040 w 8087940"/>
                    <a:gd name="connsiteY57-14232" fmla="*/ 5486400 h 6565900"/>
                    <a:gd name="connsiteX58-14233" fmla="*/ 5916240 w 8087940"/>
                    <a:gd name="connsiteY58-14234" fmla="*/ 5727700 h 6565900"/>
                    <a:gd name="connsiteX59-14235" fmla="*/ 5713040 w 8087940"/>
                    <a:gd name="connsiteY59-14236" fmla="*/ 5842000 h 6565900"/>
                    <a:gd name="connsiteX60-14237" fmla="*/ 6017840 w 8087940"/>
                    <a:gd name="connsiteY60-14238" fmla="*/ 5461000 h 6565900"/>
                    <a:gd name="connsiteX61-14239" fmla="*/ 6144840 w 8087940"/>
                    <a:gd name="connsiteY61-14240" fmla="*/ 4381500 h 6565900"/>
                    <a:gd name="connsiteX62-14241" fmla="*/ 6055940 w 8087940"/>
                    <a:gd name="connsiteY62-14242" fmla="*/ 3949700 h 6565900"/>
                    <a:gd name="connsiteX63-14243" fmla="*/ 5865440 w 8087940"/>
                    <a:gd name="connsiteY63-14244" fmla="*/ 4318000 h 6565900"/>
                    <a:gd name="connsiteX64-14245" fmla="*/ 5751140 w 8087940"/>
                    <a:gd name="connsiteY64-14246" fmla="*/ 4419600 h 6565900"/>
                    <a:gd name="connsiteX65-14247" fmla="*/ 5801940 w 8087940"/>
                    <a:gd name="connsiteY65-14248" fmla="*/ 3759200 h 6565900"/>
                    <a:gd name="connsiteX66-14249" fmla="*/ 5789240 w 8087940"/>
                    <a:gd name="connsiteY66-14250" fmla="*/ 3327400 h 6565900"/>
                    <a:gd name="connsiteX67-14251" fmla="*/ 5616624 w 8087940"/>
                    <a:gd name="connsiteY67-14252" fmla="*/ 2772172 h 6565900"/>
                    <a:gd name="connsiteX68-14253" fmla="*/ 5400600 w 8087940"/>
                    <a:gd name="connsiteY68-14254" fmla="*/ 2988196 h 6565900"/>
                    <a:gd name="connsiteX69-14255" fmla="*/ 5328592 w 8087940"/>
                    <a:gd name="connsiteY69-14256" fmla="*/ 2556148 h 6565900"/>
                    <a:gd name="connsiteX70-14257" fmla="*/ 4976440 w 8087940"/>
                    <a:gd name="connsiteY70-14258" fmla="*/ 3860800 h 6565900"/>
                    <a:gd name="connsiteX71-14259" fmla="*/ 5116140 w 8087940"/>
                    <a:gd name="connsiteY71-14260" fmla="*/ 4546600 h 6565900"/>
                    <a:gd name="connsiteX72-14261" fmla="*/ 4785940 w 8087940"/>
                    <a:gd name="connsiteY72-14262" fmla="*/ 3987800 h 6565900"/>
                    <a:gd name="connsiteX73-14263" fmla="*/ 4697040 w 8087940"/>
                    <a:gd name="connsiteY73-14264" fmla="*/ 3670300 h 6565900"/>
                    <a:gd name="connsiteX74-14265" fmla="*/ 4138240 w 8087940"/>
                    <a:gd name="connsiteY74-14266" fmla="*/ 4533900 h 6565900"/>
                    <a:gd name="connsiteX75-14267" fmla="*/ 3642940 w 8087940"/>
                    <a:gd name="connsiteY75-14268" fmla="*/ 5105400 h 6565900"/>
                    <a:gd name="connsiteX76-14269" fmla="*/ 4392488 w 8087940"/>
                    <a:gd name="connsiteY76-14270" fmla="*/ 3060204 h 6565900"/>
                    <a:gd name="connsiteX77-14271" fmla="*/ 1800200 w 8087940"/>
                    <a:gd name="connsiteY77-14272" fmla="*/ 4572372 h 6565900"/>
                    <a:gd name="connsiteX78-14273" fmla="*/ 2952328 w 8087940"/>
                    <a:gd name="connsiteY78-14274" fmla="*/ 3492252 h 6565900"/>
                    <a:gd name="connsiteX79-14275" fmla="*/ 1152128 w 8087940"/>
                    <a:gd name="connsiteY79-14276" fmla="*/ 4716388 h 6565900"/>
                    <a:gd name="connsiteX80-14277" fmla="*/ 1584176 w 8087940"/>
                    <a:gd name="connsiteY80-14278" fmla="*/ 4068316 h 6565900"/>
                    <a:gd name="connsiteX81-14279" fmla="*/ 1296144 w 8087940"/>
                    <a:gd name="connsiteY81-14280" fmla="*/ 4284340 h 6565900"/>
                    <a:gd name="connsiteX82-14281" fmla="*/ 1440160 w 8087940"/>
                    <a:gd name="connsiteY82-14282" fmla="*/ 3780284 h 6565900"/>
                    <a:gd name="connsiteX83-14283" fmla="*/ 720080 w 8087940"/>
                    <a:gd name="connsiteY83-14284" fmla="*/ 4932412 h 6565900"/>
                    <a:gd name="connsiteX84-14285" fmla="*/ 936104 w 8087940"/>
                    <a:gd name="connsiteY84-14286" fmla="*/ 3492252 h 6565900"/>
                    <a:gd name="connsiteX0-14287" fmla="*/ 936104 w 8087940"/>
                    <a:gd name="connsiteY0-14288" fmla="*/ 3492252 h 6565900"/>
                    <a:gd name="connsiteX1-14289" fmla="*/ 0 w 8087940"/>
                    <a:gd name="connsiteY1-14290" fmla="*/ 4068316 h 6565900"/>
                    <a:gd name="connsiteX2-14291" fmla="*/ 252040 w 8087940"/>
                    <a:gd name="connsiteY2-14292" fmla="*/ 3594100 h 6565900"/>
                    <a:gd name="connsiteX3-14293" fmla="*/ 493340 w 8087940"/>
                    <a:gd name="connsiteY3-14294" fmla="*/ 2857500 h 6565900"/>
                    <a:gd name="connsiteX4-14295" fmla="*/ 899740 w 8087940"/>
                    <a:gd name="connsiteY4-14296" fmla="*/ 2260600 h 6565900"/>
                    <a:gd name="connsiteX5-14297" fmla="*/ 1356940 w 8087940"/>
                    <a:gd name="connsiteY5-14298" fmla="*/ 1955800 h 6565900"/>
                    <a:gd name="connsiteX6-14299" fmla="*/ 1369640 w 8087940"/>
                    <a:gd name="connsiteY6-14300" fmla="*/ 1562100 h 6565900"/>
                    <a:gd name="connsiteX7-14301" fmla="*/ 1636340 w 8087940"/>
                    <a:gd name="connsiteY7-14302" fmla="*/ 889000 h 6565900"/>
                    <a:gd name="connsiteX8-14303" fmla="*/ 1547440 w 8087940"/>
                    <a:gd name="connsiteY8-14304" fmla="*/ 1295400 h 6565900"/>
                    <a:gd name="connsiteX9-14305" fmla="*/ 1572840 w 8087940"/>
                    <a:gd name="connsiteY9-14306" fmla="*/ 1638300 h 6565900"/>
                    <a:gd name="connsiteX10-14307" fmla="*/ 1763340 w 8087940"/>
                    <a:gd name="connsiteY10-14308" fmla="*/ 1066800 h 6565900"/>
                    <a:gd name="connsiteX11-14309" fmla="*/ 2220540 w 8087940"/>
                    <a:gd name="connsiteY11-14310" fmla="*/ 520700 h 6565900"/>
                    <a:gd name="connsiteX12-14311" fmla="*/ 2017340 w 8087940"/>
                    <a:gd name="connsiteY12-14312" fmla="*/ 914400 h 6565900"/>
                    <a:gd name="connsiteX13-14313" fmla="*/ 1903040 w 8087940"/>
                    <a:gd name="connsiteY13-14314" fmla="*/ 1435100 h 6565900"/>
                    <a:gd name="connsiteX14-14315" fmla="*/ 2347540 w 8087940"/>
                    <a:gd name="connsiteY14-14316" fmla="*/ 711200 h 6565900"/>
                    <a:gd name="connsiteX15-14317" fmla="*/ 3173040 w 8087940"/>
                    <a:gd name="connsiteY15-14318" fmla="*/ 381000 h 6565900"/>
                    <a:gd name="connsiteX16-14319" fmla="*/ 4176340 w 8087940"/>
                    <a:gd name="connsiteY16-14320" fmla="*/ 228600 h 6565900"/>
                    <a:gd name="connsiteX17-14321" fmla="*/ 5166940 w 8087940"/>
                    <a:gd name="connsiteY17-14322" fmla="*/ 0 h 6565900"/>
                    <a:gd name="connsiteX18-14323" fmla="*/ 4595440 w 8087940"/>
                    <a:gd name="connsiteY18-14324" fmla="*/ 317500 h 6565900"/>
                    <a:gd name="connsiteX19-14325" fmla="*/ 3554040 w 8087940"/>
                    <a:gd name="connsiteY19-14326" fmla="*/ 838200 h 6565900"/>
                    <a:gd name="connsiteX20-14327" fmla="*/ 4366840 w 8087940"/>
                    <a:gd name="connsiteY20-14328" fmla="*/ 736600 h 6565900"/>
                    <a:gd name="connsiteX21-14329" fmla="*/ 5471740 w 8087940"/>
                    <a:gd name="connsiteY21-14330" fmla="*/ 901700 h 6565900"/>
                    <a:gd name="connsiteX22-14331" fmla="*/ 6386140 w 8087940"/>
                    <a:gd name="connsiteY22-14332" fmla="*/ 901700 h 6565900"/>
                    <a:gd name="connsiteX23-14333" fmla="*/ 6983040 w 8087940"/>
                    <a:gd name="connsiteY23-14334" fmla="*/ 736600 h 6565900"/>
                    <a:gd name="connsiteX24-14335" fmla="*/ 6157540 w 8087940"/>
                    <a:gd name="connsiteY24-14336" fmla="*/ 1066800 h 6565900"/>
                    <a:gd name="connsiteX25-14337" fmla="*/ 5154240 w 8087940"/>
                    <a:gd name="connsiteY25-14338" fmla="*/ 1130300 h 6565900"/>
                    <a:gd name="connsiteX26-14339" fmla="*/ 5954340 w 8087940"/>
                    <a:gd name="connsiteY26-14340" fmla="*/ 1358900 h 6565900"/>
                    <a:gd name="connsiteX27-14341" fmla="*/ 6563940 w 8087940"/>
                    <a:gd name="connsiteY27-14342" fmla="*/ 1689100 h 6565900"/>
                    <a:gd name="connsiteX28-14343" fmla="*/ 7224340 w 8087940"/>
                    <a:gd name="connsiteY28-14344" fmla="*/ 1943100 h 6565900"/>
                    <a:gd name="connsiteX29-14345" fmla="*/ 8087940 w 8087940"/>
                    <a:gd name="connsiteY29-14346" fmla="*/ 2044700 h 6565900"/>
                    <a:gd name="connsiteX30-14347" fmla="*/ 7351340 w 8087940"/>
                    <a:gd name="connsiteY30-14348" fmla="*/ 2159000 h 6565900"/>
                    <a:gd name="connsiteX31-14349" fmla="*/ 6767140 w 8087940"/>
                    <a:gd name="connsiteY31-14350" fmla="*/ 2120900 h 6565900"/>
                    <a:gd name="connsiteX32-14351" fmla="*/ 7160840 w 8087940"/>
                    <a:gd name="connsiteY32-14352" fmla="*/ 2425700 h 6565900"/>
                    <a:gd name="connsiteX33-14353" fmla="*/ 7783140 w 8087940"/>
                    <a:gd name="connsiteY33-14354" fmla="*/ 3200400 h 6565900"/>
                    <a:gd name="connsiteX34-14355" fmla="*/ 8075240 w 8087940"/>
                    <a:gd name="connsiteY34-14356" fmla="*/ 4127500 h 6565900"/>
                    <a:gd name="connsiteX35-14357" fmla="*/ 7897440 w 8087940"/>
                    <a:gd name="connsiteY35-14358" fmla="*/ 3746500 h 6565900"/>
                    <a:gd name="connsiteX36-14359" fmla="*/ 7376740 w 8087940"/>
                    <a:gd name="connsiteY36-14360" fmla="*/ 3213100 h 6565900"/>
                    <a:gd name="connsiteX37-14361" fmla="*/ 6970340 w 8087940"/>
                    <a:gd name="connsiteY37-14362" fmla="*/ 3022600 h 6565900"/>
                    <a:gd name="connsiteX38-14363" fmla="*/ 7275140 w 8087940"/>
                    <a:gd name="connsiteY38-14364" fmla="*/ 3594100 h 6565900"/>
                    <a:gd name="connsiteX39-14365" fmla="*/ 7465640 w 8087940"/>
                    <a:gd name="connsiteY39-14366" fmla="*/ 4216400 h 6565900"/>
                    <a:gd name="connsiteX40-14367" fmla="*/ 7376740 w 8087940"/>
                    <a:gd name="connsiteY40-14368" fmla="*/ 5321300 h 6565900"/>
                    <a:gd name="connsiteX41-14369" fmla="*/ 7224340 w 8087940"/>
                    <a:gd name="connsiteY41-14370" fmla="*/ 4521200 h 6565900"/>
                    <a:gd name="connsiteX42-14371" fmla="*/ 6830640 w 8087940"/>
                    <a:gd name="connsiteY42-14372" fmla="*/ 3784600 h 6565900"/>
                    <a:gd name="connsiteX43-14373" fmla="*/ 6754440 w 8087940"/>
                    <a:gd name="connsiteY43-14374" fmla="*/ 3962400 h 6565900"/>
                    <a:gd name="connsiteX44-14375" fmla="*/ 6741740 w 8087940"/>
                    <a:gd name="connsiteY44-14376" fmla="*/ 4648200 h 6565900"/>
                    <a:gd name="connsiteX45-14377" fmla="*/ 6856040 w 8087940"/>
                    <a:gd name="connsiteY45-14378" fmla="*/ 5219700 h 6565900"/>
                    <a:gd name="connsiteX46-14379" fmla="*/ 7275140 w 8087940"/>
                    <a:gd name="connsiteY46-14380" fmla="*/ 6096000 h 6565900"/>
                    <a:gd name="connsiteX47-14381" fmla="*/ 6932240 w 8087940"/>
                    <a:gd name="connsiteY47-14382" fmla="*/ 5816600 h 6565900"/>
                    <a:gd name="connsiteX48-14383" fmla="*/ 6690940 w 8087940"/>
                    <a:gd name="connsiteY48-14384" fmla="*/ 5524500 h 6565900"/>
                    <a:gd name="connsiteX49-14385" fmla="*/ 6640140 w 8087940"/>
                    <a:gd name="connsiteY49-14386" fmla="*/ 5981700 h 6565900"/>
                    <a:gd name="connsiteX50-14387" fmla="*/ 6449640 w 8087940"/>
                    <a:gd name="connsiteY50-14388" fmla="*/ 6565900 h 6565900"/>
                    <a:gd name="connsiteX51-14389" fmla="*/ 6487740 w 8087940"/>
                    <a:gd name="connsiteY51-14390" fmla="*/ 5981700 h 6565900"/>
                    <a:gd name="connsiteX52-14391" fmla="*/ 6436940 w 8087940"/>
                    <a:gd name="connsiteY52-14392" fmla="*/ 5676900 h 6565900"/>
                    <a:gd name="connsiteX53-14393" fmla="*/ 6233740 w 8087940"/>
                    <a:gd name="connsiteY53-14394" fmla="*/ 6146800 h 6565900"/>
                    <a:gd name="connsiteX54-14395" fmla="*/ 5725740 w 8087940"/>
                    <a:gd name="connsiteY54-14396" fmla="*/ 6540500 h 6565900"/>
                    <a:gd name="connsiteX55-14397" fmla="*/ 5928940 w 8087940"/>
                    <a:gd name="connsiteY55-14398" fmla="*/ 6223000 h 6565900"/>
                    <a:gd name="connsiteX56-14399" fmla="*/ 5979740 w 8087940"/>
                    <a:gd name="connsiteY56-14400" fmla="*/ 5867400 h 6565900"/>
                    <a:gd name="connsiteX57-14401" fmla="*/ 6094040 w 8087940"/>
                    <a:gd name="connsiteY57-14402" fmla="*/ 5486400 h 6565900"/>
                    <a:gd name="connsiteX58-14403" fmla="*/ 5916240 w 8087940"/>
                    <a:gd name="connsiteY58-14404" fmla="*/ 5727700 h 6565900"/>
                    <a:gd name="connsiteX59-14405" fmla="*/ 5713040 w 8087940"/>
                    <a:gd name="connsiteY59-14406" fmla="*/ 5842000 h 6565900"/>
                    <a:gd name="connsiteX60-14407" fmla="*/ 6017840 w 8087940"/>
                    <a:gd name="connsiteY60-14408" fmla="*/ 5461000 h 6565900"/>
                    <a:gd name="connsiteX61-14409" fmla="*/ 6144840 w 8087940"/>
                    <a:gd name="connsiteY61-14410" fmla="*/ 4381500 h 6565900"/>
                    <a:gd name="connsiteX62-14411" fmla="*/ 6120680 w 8087940"/>
                    <a:gd name="connsiteY62-14412" fmla="*/ 3060204 h 6565900"/>
                    <a:gd name="connsiteX63-14413" fmla="*/ 5865440 w 8087940"/>
                    <a:gd name="connsiteY63-14414" fmla="*/ 4318000 h 6565900"/>
                    <a:gd name="connsiteX64-14415" fmla="*/ 5751140 w 8087940"/>
                    <a:gd name="connsiteY64-14416" fmla="*/ 4419600 h 6565900"/>
                    <a:gd name="connsiteX65-14417" fmla="*/ 5801940 w 8087940"/>
                    <a:gd name="connsiteY65-14418" fmla="*/ 3759200 h 6565900"/>
                    <a:gd name="connsiteX66-14419" fmla="*/ 5789240 w 8087940"/>
                    <a:gd name="connsiteY66-14420" fmla="*/ 3327400 h 6565900"/>
                    <a:gd name="connsiteX67-14421" fmla="*/ 5616624 w 8087940"/>
                    <a:gd name="connsiteY67-14422" fmla="*/ 2772172 h 6565900"/>
                    <a:gd name="connsiteX68-14423" fmla="*/ 5400600 w 8087940"/>
                    <a:gd name="connsiteY68-14424" fmla="*/ 2988196 h 6565900"/>
                    <a:gd name="connsiteX69-14425" fmla="*/ 5328592 w 8087940"/>
                    <a:gd name="connsiteY69-14426" fmla="*/ 2556148 h 6565900"/>
                    <a:gd name="connsiteX70-14427" fmla="*/ 4976440 w 8087940"/>
                    <a:gd name="connsiteY70-14428" fmla="*/ 3860800 h 6565900"/>
                    <a:gd name="connsiteX71-14429" fmla="*/ 5116140 w 8087940"/>
                    <a:gd name="connsiteY71-14430" fmla="*/ 4546600 h 6565900"/>
                    <a:gd name="connsiteX72-14431" fmla="*/ 4785940 w 8087940"/>
                    <a:gd name="connsiteY72-14432" fmla="*/ 3987800 h 6565900"/>
                    <a:gd name="connsiteX73-14433" fmla="*/ 4697040 w 8087940"/>
                    <a:gd name="connsiteY73-14434" fmla="*/ 3670300 h 6565900"/>
                    <a:gd name="connsiteX74-14435" fmla="*/ 4138240 w 8087940"/>
                    <a:gd name="connsiteY74-14436" fmla="*/ 4533900 h 6565900"/>
                    <a:gd name="connsiteX75-14437" fmla="*/ 3642940 w 8087940"/>
                    <a:gd name="connsiteY75-14438" fmla="*/ 5105400 h 6565900"/>
                    <a:gd name="connsiteX76-14439" fmla="*/ 4392488 w 8087940"/>
                    <a:gd name="connsiteY76-14440" fmla="*/ 3060204 h 6565900"/>
                    <a:gd name="connsiteX77-14441" fmla="*/ 1800200 w 8087940"/>
                    <a:gd name="connsiteY77-14442" fmla="*/ 4572372 h 6565900"/>
                    <a:gd name="connsiteX78-14443" fmla="*/ 2952328 w 8087940"/>
                    <a:gd name="connsiteY78-14444" fmla="*/ 3492252 h 6565900"/>
                    <a:gd name="connsiteX79-14445" fmla="*/ 1152128 w 8087940"/>
                    <a:gd name="connsiteY79-14446" fmla="*/ 4716388 h 6565900"/>
                    <a:gd name="connsiteX80-14447" fmla="*/ 1584176 w 8087940"/>
                    <a:gd name="connsiteY80-14448" fmla="*/ 4068316 h 6565900"/>
                    <a:gd name="connsiteX81-14449" fmla="*/ 1296144 w 8087940"/>
                    <a:gd name="connsiteY81-14450" fmla="*/ 4284340 h 6565900"/>
                    <a:gd name="connsiteX82-14451" fmla="*/ 1440160 w 8087940"/>
                    <a:gd name="connsiteY82-14452" fmla="*/ 3780284 h 6565900"/>
                    <a:gd name="connsiteX83-14453" fmla="*/ 720080 w 8087940"/>
                    <a:gd name="connsiteY83-14454" fmla="*/ 4932412 h 6565900"/>
                    <a:gd name="connsiteX84-14455" fmla="*/ 936104 w 8087940"/>
                    <a:gd name="connsiteY84-14456" fmla="*/ 3492252 h 6565900"/>
                    <a:gd name="connsiteX0-14457" fmla="*/ 936104 w 8087940"/>
                    <a:gd name="connsiteY0-14458" fmla="*/ 3492252 h 6565900"/>
                    <a:gd name="connsiteX1-14459" fmla="*/ 0 w 8087940"/>
                    <a:gd name="connsiteY1-14460" fmla="*/ 4068316 h 6565900"/>
                    <a:gd name="connsiteX2-14461" fmla="*/ 252040 w 8087940"/>
                    <a:gd name="connsiteY2-14462" fmla="*/ 3594100 h 6565900"/>
                    <a:gd name="connsiteX3-14463" fmla="*/ 493340 w 8087940"/>
                    <a:gd name="connsiteY3-14464" fmla="*/ 2857500 h 6565900"/>
                    <a:gd name="connsiteX4-14465" fmla="*/ 899740 w 8087940"/>
                    <a:gd name="connsiteY4-14466" fmla="*/ 2260600 h 6565900"/>
                    <a:gd name="connsiteX5-14467" fmla="*/ 1356940 w 8087940"/>
                    <a:gd name="connsiteY5-14468" fmla="*/ 1955800 h 6565900"/>
                    <a:gd name="connsiteX6-14469" fmla="*/ 1369640 w 8087940"/>
                    <a:gd name="connsiteY6-14470" fmla="*/ 1562100 h 6565900"/>
                    <a:gd name="connsiteX7-14471" fmla="*/ 1636340 w 8087940"/>
                    <a:gd name="connsiteY7-14472" fmla="*/ 889000 h 6565900"/>
                    <a:gd name="connsiteX8-14473" fmla="*/ 1547440 w 8087940"/>
                    <a:gd name="connsiteY8-14474" fmla="*/ 1295400 h 6565900"/>
                    <a:gd name="connsiteX9-14475" fmla="*/ 1572840 w 8087940"/>
                    <a:gd name="connsiteY9-14476" fmla="*/ 1638300 h 6565900"/>
                    <a:gd name="connsiteX10-14477" fmla="*/ 1763340 w 8087940"/>
                    <a:gd name="connsiteY10-14478" fmla="*/ 1066800 h 6565900"/>
                    <a:gd name="connsiteX11-14479" fmla="*/ 2220540 w 8087940"/>
                    <a:gd name="connsiteY11-14480" fmla="*/ 520700 h 6565900"/>
                    <a:gd name="connsiteX12-14481" fmla="*/ 2017340 w 8087940"/>
                    <a:gd name="connsiteY12-14482" fmla="*/ 914400 h 6565900"/>
                    <a:gd name="connsiteX13-14483" fmla="*/ 1903040 w 8087940"/>
                    <a:gd name="connsiteY13-14484" fmla="*/ 1435100 h 6565900"/>
                    <a:gd name="connsiteX14-14485" fmla="*/ 2347540 w 8087940"/>
                    <a:gd name="connsiteY14-14486" fmla="*/ 711200 h 6565900"/>
                    <a:gd name="connsiteX15-14487" fmla="*/ 3173040 w 8087940"/>
                    <a:gd name="connsiteY15-14488" fmla="*/ 381000 h 6565900"/>
                    <a:gd name="connsiteX16-14489" fmla="*/ 4176340 w 8087940"/>
                    <a:gd name="connsiteY16-14490" fmla="*/ 228600 h 6565900"/>
                    <a:gd name="connsiteX17-14491" fmla="*/ 5166940 w 8087940"/>
                    <a:gd name="connsiteY17-14492" fmla="*/ 0 h 6565900"/>
                    <a:gd name="connsiteX18-14493" fmla="*/ 4595440 w 8087940"/>
                    <a:gd name="connsiteY18-14494" fmla="*/ 317500 h 6565900"/>
                    <a:gd name="connsiteX19-14495" fmla="*/ 3554040 w 8087940"/>
                    <a:gd name="connsiteY19-14496" fmla="*/ 838200 h 6565900"/>
                    <a:gd name="connsiteX20-14497" fmla="*/ 4366840 w 8087940"/>
                    <a:gd name="connsiteY20-14498" fmla="*/ 736600 h 6565900"/>
                    <a:gd name="connsiteX21-14499" fmla="*/ 5471740 w 8087940"/>
                    <a:gd name="connsiteY21-14500" fmla="*/ 901700 h 6565900"/>
                    <a:gd name="connsiteX22-14501" fmla="*/ 6386140 w 8087940"/>
                    <a:gd name="connsiteY22-14502" fmla="*/ 901700 h 6565900"/>
                    <a:gd name="connsiteX23-14503" fmla="*/ 6983040 w 8087940"/>
                    <a:gd name="connsiteY23-14504" fmla="*/ 736600 h 6565900"/>
                    <a:gd name="connsiteX24-14505" fmla="*/ 6157540 w 8087940"/>
                    <a:gd name="connsiteY24-14506" fmla="*/ 1066800 h 6565900"/>
                    <a:gd name="connsiteX25-14507" fmla="*/ 5154240 w 8087940"/>
                    <a:gd name="connsiteY25-14508" fmla="*/ 1130300 h 6565900"/>
                    <a:gd name="connsiteX26-14509" fmla="*/ 5954340 w 8087940"/>
                    <a:gd name="connsiteY26-14510" fmla="*/ 1358900 h 6565900"/>
                    <a:gd name="connsiteX27-14511" fmla="*/ 6563940 w 8087940"/>
                    <a:gd name="connsiteY27-14512" fmla="*/ 1689100 h 6565900"/>
                    <a:gd name="connsiteX28-14513" fmla="*/ 7224340 w 8087940"/>
                    <a:gd name="connsiteY28-14514" fmla="*/ 1943100 h 6565900"/>
                    <a:gd name="connsiteX29-14515" fmla="*/ 8087940 w 8087940"/>
                    <a:gd name="connsiteY29-14516" fmla="*/ 2044700 h 6565900"/>
                    <a:gd name="connsiteX30-14517" fmla="*/ 7351340 w 8087940"/>
                    <a:gd name="connsiteY30-14518" fmla="*/ 2159000 h 6565900"/>
                    <a:gd name="connsiteX31-14519" fmla="*/ 6767140 w 8087940"/>
                    <a:gd name="connsiteY31-14520" fmla="*/ 2120900 h 6565900"/>
                    <a:gd name="connsiteX32-14521" fmla="*/ 7160840 w 8087940"/>
                    <a:gd name="connsiteY32-14522" fmla="*/ 2425700 h 6565900"/>
                    <a:gd name="connsiteX33-14523" fmla="*/ 7783140 w 8087940"/>
                    <a:gd name="connsiteY33-14524" fmla="*/ 3200400 h 6565900"/>
                    <a:gd name="connsiteX34-14525" fmla="*/ 8075240 w 8087940"/>
                    <a:gd name="connsiteY34-14526" fmla="*/ 4127500 h 6565900"/>
                    <a:gd name="connsiteX35-14527" fmla="*/ 7897440 w 8087940"/>
                    <a:gd name="connsiteY35-14528" fmla="*/ 3746500 h 6565900"/>
                    <a:gd name="connsiteX36-14529" fmla="*/ 7376740 w 8087940"/>
                    <a:gd name="connsiteY36-14530" fmla="*/ 3213100 h 6565900"/>
                    <a:gd name="connsiteX37-14531" fmla="*/ 6970340 w 8087940"/>
                    <a:gd name="connsiteY37-14532" fmla="*/ 3022600 h 6565900"/>
                    <a:gd name="connsiteX38-14533" fmla="*/ 7275140 w 8087940"/>
                    <a:gd name="connsiteY38-14534" fmla="*/ 3594100 h 6565900"/>
                    <a:gd name="connsiteX39-14535" fmla="*/ 7465640 w 8087940"/>
                    <a:gd name="connsiteY39-14536" fmla="*/ 4216400 h 6565900"/>
                    <a:gd name="connsiteX40-14537" fmla="*/ 7376740 w 8087940"/>
                    <a:gd name="connsiteY40-14538" fmla="*/ 5321300 h 6565900"/>
                    <a:gd name="connsiteX41-14539" fmla="*/ 7224340 w 8087940"/>
                    <a:gd name="connsiteY41-14540" fmla="*/ 4521200 h 6565900"/>
                    <a:gd name="connsiteX42-14541" fmla="*/ 6830640 w 8087940"/>
                    <a:gd name="connsiteY42-14542" fmla="*/ 3784600 h 6565900"/>
                    <a:gd name="connsiteX43-14543" fmla="*/ 6754440 w 8087940"/>
                    <a:gd name="connsiteY43-14544" fmla="*/ 3962400 h 6565900"/>
                    <a:gd name="connsiteX44-14545" fmla="*/ 6741740 w 8087940"/>
                    <a:gd name="connsiteY44-14546" fmla="*/ 4648200 h 6565900"/>
                    <a:gd name="connsiteX45-14547" fmla="*/ 6856040 w 8087940"/>
                    <a:gd name="connsiteY45-14548" fmla="*/ 5219700 h 6565900"/>
                    <a:gd name="connsiteX46-14549" fmla="*/ 7275140 w 8087940"/>
                    <a:gd name="connsiteY46-14550" fmla="*/ 6096000 h 6565900"/>
                    <a:gd name="connsiteX47-14551" fmla="*/ 6932240 w 8087940"/>
                    <a:gd name="connsiteY47-14552" fmla="*/ 5816600 h 6565900"/>
                    <a:gd name="connsiteX48-14553" fmla="*/ 6690940 w 8087940"/>
                    <a:gd name="connsiteY48-14554" fmla="*/ 5524500 h 6565900"/>
                    <a:gd name="connsiteX49-14555" fmla="*/ 6640140 w 8087940"/>
                    <a:gd name="connsiteY49-14556" fmla="*/ 5981700 h 6565900"/>
                    <a:gd name="connsiteX50-14557" fmla="*/ 6449640 w 8087940"/>
                    <a:gd name="connsiteY50-14558" fmla="*/ 6565900 h 6565900"/>
                    <a:gd name="connsiteX51-14559" fmla="*/ 6487740 w 8087940"/>
                    <a:gd name="connsiteY51-14560" fmla="*/ 5981700 h 6565900"/>
                    <a:gd name="connsiteX52-14561" fmla="*/ 6436940 w 8087940"/>
                    <a:gd name="connsiteY52-14562" fmla="*/ 5676900 h 6565900"/>
                    <a:gd name="connsiteX53-14563" fmla="*/ 6233740 w 8087940"/>
                    <a:gd name="connsiteY53-14564" fmla="*/ 6146800 h 6565900"/>
                    <a:gd name="connsiteX54-14565" fmla="*/ 5725740 w 8087940"/>
                    <a:gd name="connsiteY54-14566" fmla="*/ 6540500 h 6565900"/>
                    <a:gd name="connsiteX55-14567" fmla="*/ 5928940 w 8087940"/>
                    <a:gd name="connsiteY55-14568" fmla="*/ 6223000 h 6565900"/>
                    <a:gd name="connsiteX56-14569" fmla="*/ 5979740 w 8087940"/>
                    <a:gd name="connsiteY56-14570" fmla="*/ 5867400 h 6565900"/>
                    <a:gd name="connsiteX57-14571" fmla="*/ 6094040 w 8087940"/>
                    <a:gd name="connsiteY57-14572" fmla="*/ 5486400 h 6565900"/>
                    <a:gd name="connsiteX58-14573" fmla="*/ 5916240 w 8087940"/>
                    <a:gd name="connsiteY58-14574" fmla="*/ 5727700 h 6565900"/>
                    <a:gd name="connsiteX59-14575" fmla="*/ 5713040 w 8087940"/>
                    <a:gd name="connsiteY59-14576" fmla="*/ 5842000 h 6565900"/>
                    <a:gd name="connsiteX60-14577" fmla="*/ 6017840 w 8087940"/>
                    <a:gd name="connsiteY60-14578" fmla="*/ 5461000 h 6565900"/>
                    <a:gd name="connsiteX61-14579" fmla="*/ 6408712 w 8087940"/>
                    <a:gd name="connsiteY61-14580" fmla="*/ 3996308 h 6565900"/>
                    <a:gd name="connsiteX62-14581" fmla="*/ 6120680 w 8087940"/>
                    <a:gd name="connsiteY62-14582" fmla="*/ 3060204 h 6565900"/>
                    <a:gd name="connsiteX63-14583" fmla="*/ 5865440 w 8087940"/>
                    <a:gd name="connsiteY63-14584" fmla="*/ 4318000 h 6565900"/>
                    <a:gd name="connsiteX64-14585" fmla="*/ 5751140 w 8087940"/>
                    <a:gd name="connsiteY64-14586" fmla="*/ 4419600 h 6565900"/>
                    <a:gd name="connsiteX65-14587" fmla="*/ 5801940 w 8087940"/>
                    <a:gd name="connsiteY65-14588" fmla="*/ 3759200 h 6565900"/>
                    <a:gd name="connsiteX66-14589" fmla="*/ 5789240 w 8087940"/>
                    <a:gd name="connsiteY66-14590" fmla="*/ 3327400 h 6565900"/>
                    <a:gd name="connsiteX67-14591" fmla="*/ 5616624 w 8087940"/>
                    <a:gd name="connsiteY67-14592" fmla="*/ 2772172 h 6565900"/>
                    <a:gd name="connsiteX68-14593" fmla="*/ 5400600 w 8087940"/>
                    <a:gd name="connsiteY68-14594" fmla="*/ 2988196 h 6565900"/>
                    <a:gd name="connsiteX69-14595" fmla="*/ 5328592 w 8087940"/>
                    <a:gd name="connsiteY69-14596" fmla="*/ 2556148 h 6565900"/>
                    <a:gd name="connsiteX70-14597" fmla="*/ 4976440 w 8087940"/>
                    <a:gd name="connsiteY70-14598" fmla="*/ 3860800 h 6565900"/>
                    <a:gd name="connsiteX71-14599" fmla="*/ 5116140 w 8087940"/>
                    <a:gd name="connsiteY71-14600" fmla="*/ 4546600 h 6565900"/>
                    <a:gd name="connsiteX72-14601" fmla="*/ 4785940 w 8087940"/>
                    <a:gd name="connsiteY72-14602" fmla="*/ 3987800 h 6565900"/>
                    <a:gd name="connsiteX73-14603" fmla="*/ 4697040 w 8087940"/>
                    <a:gd name="connsiteY73-14604" fmla="*/ 3670300 h 6565900"/>
                    <a:gd name="connsiteX74-14605" fmla="*/ 4138240 w 8087940"/>
                    <a:gd name="connsiteY74-14606" fmla="*/ 4533900 h 6565900"/>
                    <a:gd name="connsiteX75-14607" fmla="*/ 3642940 w 8087940"/>
                    <a:gd name="connsiteY75-14608" fmla="*/ 5105400 h 6565900"/>
                    <a:gd name="connsiteX76-14609" fmla="*/ 4392488 w 8087940"/>
                    <a:gd name="connsiteY76-14610" fmla="*/ 3060204 h 6565900"/>
                    <a:gd name="connsiteX77-14611" fmla="*/ 1800200 w 8087940"/>
                    <a:gd name="connsiteY77-14612" fmla="*/ 4572372 h 6565900"/>
                    <a:gd name="connsiteX78-14613" fmla="*/ 2952328 w 8087940"/>
                    <a:gd name="connsiteY78-14614" fmla="*/ 3492252 h 6565900"/>
                    <a:gd name="connsiteX79-14615" fmla="*/ 1152128 w 8087940"/>
                    <a:gd name="connsiteY79-14616" fmla="*/ 4716388 h 6565900"/>
                    <a:gd name="connsiteX80-14617" fmla="*/ 1584176 w 8087940"/>
                    <a:gd name="connsiteY80-14618" fmla="*/ 4068316 h 6565900"/>
                    <a:gd name="connsiteX81-14619" fmla="*/ 1296144 w 8087940"/>
                    <a:gd name="connsiteY81-14620" fmla="*/ 4284340 h 6565900"/>
                    <a:gd name="connsiteX82-14621" fmla="*/ 1440160 w 8087940"/>
                    <a:gd name="connsiteY82-14622" fmla="*/ 3780284 h 6565900"/>
                    <a:gd name="connsiteX83-14623" fmla="*/ 720080 w 8087940"/>
                    <a:gd name="connsiteY83-14624" fmla="*/ 4932412 h 6565900"/>
                    <a:gd name="connsiteX84-14625" fmla="*/ 936104 w 8087940"/>
                    <a:gd name="connsiteY84-14626" fmla="*/ 3492252 h 6565900"/>
                    <a:gd name="connsiteX0-14627" fmla="*/ 936104 w 8087940"/>
                    <a:gd name="connsiteY0-14628" fmla="*/ 3492252 h 6565900"/>
                    <a:gd name="connsiteX1-14629" fmla="*/ 0 w 8087940"/>
                    <a:gd name="connsiteY1-14630" fmla="*/ 4068316 h 6565900"/>
                    <a:gd name="connsiteX2-14631" fmla="*/ 252040 w 8087940"/>
                    <a:gd name="connsiteY2-14632" fmla="*/ 3594100 h 6565900"/>
                    <a:gd name="connsiteX3-14633" fmla="*/ 493340 w 8087940"/>
                    <a:gd name="connsiteY3-14634" fmla="*/ 2857500 h 6565900"/>
                    <a:gd name="connsiteX4-14635" fmla="*/ 899740 w 8087940"/>
                    <a:gd name="connsiteY4-14636" fmla="*/ 2260600 h 6565900"/>
                    <a:gd name="connsiteX5-14637" fmla="*/ 1356940 w 8087940"/>
                    <a:gd name="connsiteY5-14638" fmla="*/ 1955800 h 6565900"/>
                    <a:gd name="connsiteX6-14639" fmla="*/ 1369640 w 8087940"/>
                    <a:gd name="connsiteY6-14640" fmla="*/ 1562100 h 6565900"/>
                    <a:gd name="connsiteX7-14641" fmla="*/ 1636340 w 8087940"/>
                    <a:gd name="connsiteY7-14642" fmla="*/ 889000 h 6565900"/>
                    <a:gd name="connsiteX8-14643" fmla="*/ 1547440 w 8087940"/>
                    <a:gd name="connsiteY8-14644" fmla="*/ 1295400 h 6565900"/>
                    <a:gd name="connsiteX9-14645" fmla="*/ 1572840 w 8087940"/>
                    <a:gd name="connsiteY9-14646" fmla="*/ 1638300 h 6565900"/>
                    <a:gd name="connsiteX10-14647" fmla="*/ 1763340 w 8087940"/>
                    <a:gd name="connsiteY10-14648" fmla="*/ 1066800 h 6565900"/>
                    <a:gd name="connsiteX11-14649" fmla="*/ 2220540 w 8087940"/>
                    <a:gd name="connsiteY11-14650" fmla="*/ 520700 h 6565900"/>
                    <a:gd name="connsiteX12-14651" fmla="*/ 2017340 w 8087940"/>
                    <a:gd name="connsiteY12-14652" fmla="*/ 914400 h 6565900"/>
                    <a:gd name="connsiteX13-14653" fmla="*/ 1903040 w 8087940"/>
                    <a:gd name="connsiteY13-14654" fmla="*/ 1435100 h 6565900"/>
                    <a:gd name="connsiteX14-14655" fmla="*/ 2347540 w 8087940"/>
                    <a:gd name="connsiteY14-14656" fmla="*/ 711200 h 6565900"/>
                    <a:gd name="connsiteX15-14657" fmla="*/ 3173040 w 8087940"/>
                    <a:gd name="connsiteY15-14658" fmla="*/ 381000 h 6565900"/>
                    <a:gd name="connsiteX16-14659" fmla="*/ 4176340 w 8087940"/>
                    <a:gd name="connsiteY16-14660" fmla="*/ 228600 h 6565900"/>
                    <a:gd name="connsiteX17-14661" fmla="*/ 5166940 w 8087940"/>
                    <a:gd name="connsiteY17-14662" fmla="*/ 0 h 6565900"/>
                    <a:gd name="connsiteX18-14663" fmla="*/ 4595440 w 8087940"/>
                    <a:gd name="connsiteY18-14664" fmla="*/ 317500 h 6565900"/>
                    <a:gd name="connsiteX19-14665" fmla="*/ 3554040 w 8087940"/>
                    <a:gd name="connsiteY19-14666" fmla="*/ 838200 h 6565900"/>
                    <a:gd name="connsiteX20-14667" fmla="*/ 4366840 w 8087940"/>
                    <a:gd name="connsiteY20-14668" fmla="*/ 736600 h 6565900"/>
                    <a:gd name="connsiteX21-14669" fmla="*/ 5471740 w 8087940"/>
                    <a:gd name="connsiteY21-14670" fmla="*/ 901700 h 6565900"/>
                    <a:gd name="connsiteX22-14671" fmla="*/ 6386140 w 8087940"/>
                    <a:gd name="connsiteY22-14672" fmla="*/ 901700 h 6565900"/>
                    <a:gd name="connsiteX23-14673" fmla="*/ 6983040 w 8087940"/>
                    <a:gd name="connsiteY23-14674" fmla="*/ 736600 h 6565900"/>
                    <a:gd name="connsiteX24-14675" fmla="*/ 6157540 w 8087940"/>
                    <a:gd name="connsiteY24-14676" fmla="*/ 1066800 h 6565900"/>
                    <a:gd name="connsiteX25-14677" fmla="*/ 5154240 w 8087940"/>
                    <a:gd name="connsiteY25-14678" fmla="*/ 1130300 h 6565900"/>
                    <a:gd name="connsiteX26-14679" fmla="*/ 5954340 w 8087940"/>
                    <a:gd name="connsiteY26-14680" fmla="*/ 1358900 h 6565900"/>
                    <a:gd name="connsiteX27-14681" fmla="*/ 6563940 w 8087940"/>
                    <a:gd name="connsiteY27-14682" fmla="*/ 1689100 h 6565900"/>
                    <a:gd name="connsiteX28-14683" fmla="*/ 7224340 w 8087940"/>
                    <a:gd name="connsiteY28-14684" fmla="*/ 1943100 h 6565900"/>
                    <a:gd name="connsiteX29-14685" fmla="*/ 8087940 w 8087940"/>
                    <a:gd name="connsiteY29-14686" fmla="*/ 2044700 h 6565900"/>
                    <a:gd name="connsiteX30-14687" fmla="*/ 7351340 w 8087940"/>
                    <a:gd name="connsiteY30-14688" fmla="*/ 2159000 h 6565900"/>
                    <a:gd name="connsiteX31-14689" fmla="*/ 6767140 w 8087940"/>
                    <a:gd name="connsiteY31-14690" fmla="*/ 2120900 h 6565900"/>
                    <a:gd name="connsiteX32-14691" fmla="*/ 7160840 w 8087940"/>
                    <a:gd name="connsiteY32-14692" fmla="*/ 2425700 h 6565900"/>
                    <a:gd name="connsiteX33-14693" fmla="*/ 7783140 w 8087940"/>
                    <a:gd name="connsiteY33-14694" fmla="*/ 3200400 h 6565900"/>
                    <a:gd name="connsiteX34-14695" fmla="*/ 8075240 w 8087940"/>
                    <a:gd name="connsiteY34-14696" fmla="*/ 4127500 h 6565900"/>
                    <a:gd name="connsiteX35-14697" fmla="*/ 7897440 w 8087940"/>
                    <a:gd name="connsiteY35-14698" fmla="*/ 3746500 h 6565900"/>
                    <a:gd name="connsiteX36-14699" fmla="*/ 7376740 w 8087940"/>
                    <a:gd name="connsiteY36-14700" fmla="*/ 3213100 h 6565900"/>
                    <a:gd name="connsiteX37-14701" fmla="*/ 6970340 w 8087940"/>
                    <a:gd name="connsiteY37-14702" fmla="*/ 3022600 h 6565900"/>
                    <a:gd name="connsiteX38-14703" fmla="*/ 7275140 w 8087940"/>
                    <a:gd name="connsiteY38-14704" fmla="*/ 3594100 h 6565900"/>
                    <a:gd name="connsiteX39-14705" fmla="*/ 7465640 w 8087940"/>
                    <a:gd name="connsiteY39-14706" fmla="*/ 4216400 h 6565900"/>
                    <a:gd name="connsiteX40-14707" fmla="*/ 7376740 w 8087940"/>
                    <a:gd name="connsiteY40-14708" fmla="*/ 5321300 h 6565900"/>
                    <a:gd name="connsiteX41-14709" fmla="*/ 7224340 w 8087940"/>
                    <a:gd name="connsiteY41-14710" fmla="*/ 4521200 h 6565900"/>
                    <a:gd name="connsiteX42-14711" fmla="*/ 6830640 w 8087940"/>
                    <a:gd name="connsiteY42-14712" fmla="*/ 3784600 h 6565900"/>
                    <a:gd name="connsiteX43-14713" fmla="*/ 6754440 w 8087940"/>
                    <a:gd name="connsiteY43-14714" fmla="*/ 3962400 h 6565900"/>
                    <a:gd name="connsiteX44-14715" fmla="*/ 6741740 w 8087940"/>
                    <a:gd name="connsiteY44-14716" fmla="*/ 4648200 h 6565900"/>
                    <a:gd name="connsiteX45-14717" fmla="*/ 6856040 w 8087940"/>
                    <a:gd name="connsiteY45-14718" fmla="*/ 5219700 h 6565900"/>
                    <a:gd name="connsiteX46-14719" fmla="*/ 7275140 w 8087940"/>
                    <a:gd name="connsiteY46-14720" fmla="*/ 6096000 h 6565900"/>
                    <a:gd name="connsiteX47-14721" fmla="*/ 6932240 w 8087940"/>
                    <a:gd name="connsiteY47-14722" fmla="*/ 5816600 h 6565900"/>
                    <a:gd name="connsiteX48-14723" fmla="*/ 6690940 w 8087940"/>
                    <a:gd name="connsiteY48-14724" fmla="*/ 5524500 h 6565900"/>
                    <a:gd name="connsiteX49-14725" fmla="*/ 6640140 w 8087940"/>
                    <a:gd name="connsiteY49-14726" fmla="*/ 5981700 h 6565900"/>
                    <a:gd name="connsiteX50-14727" fmla="*/ 6449640 w 8087940"/>
                    <a:gd name="connsiteY50-14728" fmla="*/ 6565900 h 6565900"/>
                    <a:gd name="connsiteX51-14729" fmla="*/ 6487740 w 8087940"/>
                    <a:gd name="connsiteY51-14730" fmla="*/ 5981700 h 6565900"/>
                    <a:gd name="connsiteX52-14731" fmla="*/ 6436940 w 8087940"/>
                    <a:gd name="connsiteY52-14732" fmla="*/ 5676900 h 6565900"/>
                    <a:gd name="connsiteX53-14733" fmla="*/ 6233740 w 8087940"/>
                    <a:gd name="connsiteY53-14734" fmla="*/ 6146800 h 6565900"/>
                    <a:gd name="connsiteX54-14735" fmla="*/ 5725740 w 8087940"/>
                    <a:gd name="connsiteY54-14736" fmla="*/ 6540500 h 6565900"/>
                    <a:gd name="connsiteX55-14737" fmla="*/ 5928940 w 8087940"/>
                    <a:gd name="connsiteY55-14738" fmla="*/ 6223000 h 6565900"/>
                    <a:gd name="connsiteX56-14739" fmla="*/ 5979740 w 8087940"/>
                    <a:gd name="connsiteY56-14740" fmla="*/ 5867400 h 6565900"/>
                    <a:gd name="connsiteX57-14741" fmla="*/ 6094040 w 8087940"/>
                    <a:gd name="connsiteY57-14742" fmla="*/ 5486400 h 6565900"/>
                    <a:gd name="connsiteX58-14743" fmla="*/ 5916240 w 8087940"/>
                    <a:gd name="connsiteY58-14744" fmla="*/ 5727700 h 6565900"/>
                    <a:gd name="connsiteX59-14745" fmla="*/ 5713040 w 8087940"/>
                    <a:gd name="connsiteY59-14746" fmla="*/ 5842000 h 6565900"/>
                    <a:gd name="connsiteX60-14747" fmla="*/ 6017840 w 8087940"/>
                    <a:gd name="connsiteY60-14748" fmla="*/ 5461000 h 6565900"/>
                    <a:gd name="connsiteX61-14749" fmla="*/ 6408712 w 8087940"/>
                    <a:gd name="connsiteY61-14750" fmla="*/ 3996308 h 6565900"/>
                    <a:gd name="connsiteX62-14751" fmla="*/ 6120680 w 8087940"/>
                    <a:gd name="connsiteY62-14752" fmla="*/ 3060204 h 6565900"/>
                    <a:gd name="connsiteX63-14753" fmla="*/ 6048672 w 8087940"/>
                    <a:gd name="connsiteY63-14754" fmla="*/ 3852292 h 6565900"/>
                    <a:gd name="connsiteX64-14755" fmla="*/ 5751140 w 8087940"/>
                    <a:gd name="connsiteY64-14756" fmla="*/ 4419600 h 6565900"/>
                    <a:gd name="connsiteX65-14757" fmla="*/ 5801940 w 8087940"/>
                    <a:gd name="connsiteY65-14758" fmla="*/ 3759200 h 6565900"/>
                    <a:gd name="connsiteX66-14759" fmla="*/ 5789240 w 8087940"/>
                    <a:gd name="connsiteY66-14760" fmla="*/ 3327400 h 6565900"/>
                    <a:gd name="connsiteX67-14761" fmla="*/ 5616624 w 8087940"/>
                    <a:gd name="connsiteY67-14762" fmla="*/ 2772172 h 6565900"/>
                    <a:gd name="connsiteX68-14763" fmla="*/ 5400600 w 8087940"/>
                    <a:gd name="connsiteY68-14764" fmla="*/ 2988196 h 6565900"/>
                    <a:gd name="connsiteX69-14765" fmla="*/ 5328592 w 8087940"/>
                    <a:gd name="connsiteY69-14766" fmla="*/ 2556148 h 6565900"/>
                    <a:gd name="connsiteX70-14767" fmla="*/ 4976440 w 8087940"/>
                    <a:gd name="connsiteY70-14768" fmla="*/ 3860800 h 6565900"/>
                    <a:gd name="connsiteX71-14769" fmla="*/ 5116140 w 8087940"/>
                    <a:gd name="connsiteY71-14770" fmla="*/ 4546600 h 6565900"/>
                    <a:gd name="connsiteX72-14771" fmla="*/ 4785940 w 8087940"/>
                    <a:gd name="connsiteY72-14772" fmla="*/ 3987800 h 6565900"/>
                    <a:gd name="connsiteX73-14773" fmla="*/ 4697040 w 8087940"/>
                    <a:gd name="connsiteY73-14774" fmla="*/ 3670300 h 6565900"/>
                    <a:gd name="connsiteX74-14775" fmla="*/ 4138240 w 8087940"/>
                    <a:gd name="connsiteY74-14776" fmla="*/ 4533900 h 6565900"/>
                    <a:gd name="connsiteX75-14777" fmla="*/ 3642940 w 8087940"/>
                    <a:gd name="connsiteY75-14778" fmla="*/ 5105400 h 6565900"/>
                    <a:gd name="connsiteX76-14779" fmla="*/ 4392488 w 8087940"/>
                    <a:gd name="connsiteY76-14780" fmla="*/ 3060204 h 6565900"/>
                    <a:gd name="connsiteX77-14781" fmla="*/ 1800200 w 8087940"/>
                    <a:gd name="connsiteY77-14782" fmla="*/ 4572372 h 6565900"/>
                    <a:gd name="connsiteX78-14783" fmla="*/ 2952328 w 8087940"/>
                    <a:gd name="connsiteY78-14784" fmla="*/ 3492252 h 6565900"/>
                    <a:gd name="connsiteX79-14785" fmla="*/ 1152128 w 8087940"/>
                    <a:gd name="connsiteY79-14786" fmla="*/ 4716388 h 6565900"/>
                    <a:gd name="connsiteX80-14787" fmla="*/ 1584176 w 8087940"/>
                    <a:gd name="connsiteY80-14788" fmla="*/ 4068316 h 6565900"/>
                    <a:gd name="connsiteX81-14789" fmla="*/ 1296144 w 8087940"/>
                    <a:gd name="connsiteY81-14790" fmla="*/ 4284340 h 6565900"/>
                    <a:gd name="connsiteX82-14791" fmla="*/ 1440160 w 8087940"/>
                    <a:gd name="connsiteY82-14792" fmla="*/ 3780284 h 6565900"/>
                    <a:gd name="connsiteX83-14793" fmla="*/ 720080 w 8087940"/>
                    <a:gd name="connsiteY83-14794" fmla="*/ 4932412 h 6565900"/>
                    <a:gd name="connsiteX84-14795" fmla="*/ 936104 w 8087940"/>
                    <a:gd name="connsiteY84-14796" fmla="*/ 3492252 h 6565900"/>
                    <a:gd name="connsiteX0-14797" fmla="*/ 936104 w 8087940"/>
                    <a:gd name="connsiteY0-14798" fmla="*/ 3492252 h 6565900"/>
                    <a:gd name="connsiteX1-14799" fmla="*/ 0 w 8087940"/>
                    <a:gd name="connsiteY1-14800" fmla="*/ 4068316 h 6565900"/>
                    <a:gd name="connsiteX2-14801" fmla="*/ 252040 w 8087940"/>
                    <a:gd name="connsiteY2-14802" fmla="*/ 3594100 h 6565900"/>
                    <a:gd name="connsiteX3-14803" fmla="*/ 493340 w 8087940"/>
                    <a:gd name="connsiteY3-14804" fmla="*/ 2857500 h 6565900"/>
                    <a:gd name="connsiteX4-14805" fmla="*/ 899740 w 8087940"/>
                    <a:gd name="connsiteY4-14806" fmla="*/ 2260600 h 6565900"/>
                    <a:gd name="connsiteX5-14807" fmla="*/ 1356940 w 8087940"/>
                    <a:gd name="connsiteY5-14808" fmla="*/ 1955800 h 6565900"/>
                    <a:gd name="connsiteX6-14809" fmla="*/ 1369640 w 8087940"/>
                    <a:gd name="connsiteY6-14810" fmla="*/ 1562100 h 6565900"/>
                    <a:gd name="connsiteX7-14811" fmla="*/ 1636340 w 8087940"/>
                    <a:gd name="connsiteY7-14812" fmla="*/ 889000 h 6565900"/>
                    <a:gd name="connsiteX8-14813" fmla="*/ 1547440 w 8087940"/>
                    <a:gd name="connsiteY8-14814" fmla="*/ 1295400 h 6565900"/>
                    <a:gd name="connsiteX9-14815" fmla="*/ 1572840 w 8087940"/>
                    <a:gd name="connsiteY9-14816" fmla="*/ 1638300 h 6565900"/>
                    <a:gd name="connsiteX10-14817" fmla="*/ 1763340 w 8087940"/>
                    <a:gd name="connsiteY10-14818" fmla="*/ 1066800 h 6565900"/>
                    <a:gd name="connsiteX11-14819" fmla="*/ 2220540 w 8087940"/>
                    <a:gd name="connsiteY11-14820" fmla="*/ 520700 h 6565900"/>
                    <a:gd name="connsiteX12-14821" fmla="*/ 2017340 w 8087940"/>
                    <a:gd name="connsiteY12-14822" fmla="*/ 914400 h 6565900"/>
                    <a:gd name="connsiteX13-14823" fmla="*/ 1903040 w 8087940"/>
                    <a:gd name="connsiteY13-14824" fmla="*/ 1435100 h 6565900"/>
                    <a:gd name="connsiteX14-14825" fmla="*/ 2347540 w 8087940"/>
                    <a:gd name="connsiteY14-14826" fmla="*/ 711200 h 6565900"/>
                    <a:gd name="connsiteX15-14827" fmla="*/ 3173040 w 8087940"/>
                    <a:gd name="connsiteY15-14828" fmla="*/ 381000 h 6565900"/>
                    <a:gd name="connsiteX16-14829" fmla="*/ 4176340 w 8087940"/>
                    <a:gd name="connsiteY16-14830" fmla="*/ 228600 h 6565900"/>
                    <a:gd name="connsiteX17-14831" fmla="*/ 5166940 w 8087940"/>
                    <a:gd name="connsiteY17-14832" fmla="*/ 0 h 6565900"/>
                    <a:gd name="connsiteX18-14833" fmla="*/ 4595440 w 8087940"/>
                    <a:gd name="connsiteY18-14834" fmla="*/ 317500 h 6565900"/>
                    <a:gd name="connsiteX19-14835" fmla="*/ 3554040 w 8087940"/>
                    <a:gd name="connsiteY19-14836" fmla="*/ 838200 h 6565900"/>
                    <a:gd name="connsiteX20-14837" fmla="*/ 4366840 w 8087940"/>
                    <a:gd name="connsiteY20-14838" fmla="*/ 736600 h 6565900"/>
                    <a:gd name="connsiteX21-14839" fmla="*/ 5471740 w 8087940"/>
                    <a:gd name="connsiteY21-14840" fmla="*/ 901700 h 6565900"/>
                    <a:gd name="connsiteX22-14841" fmla="*/ 6386140 w 8087940"/>
                    <a:gd name="connsiteY22-14842" fmla="*/ 901700 h 6565900"/>
                    <a:gd name="connsiteX23-14843" fmla="*/ 6983040 w 8087940"/>
                    <a:gd name="connsiteY23-14844" fmla="*/ 736600 h 6565900"/>
                    <a:gd name="connsiteX24-14845" fmla="*/ 6157540 w 8087940"/>
                    <a:gd name="connsiteY24-14846" fmla="*/ 1066800 h 6565900"/>
                    <a:gd name="connsiteX25-14847" fmla="*/ 5154240 w 8087940"/>
                    <a:gd name="connsiteY25-14848" fmla="*/ 1130300 h 6565900"/>
                    <a:gd name="connsiteX26-14849" fmla="*/ 5954340 w 8087940"/>
                    <a:gd name="connsiteY26-14850" fmla="*/ 1358900 h 6565900"/>
                    <a:gd name="connsiteX27-14851" fmla="*/ 6563940 w 8087940"/>
                    <a:gd name="connsiteY27-14852" fmla="*/ 1689100 h 6565900"/>
                    <a:gd name="connsiteX28-14853" fmla="*/ 7224340 w 8087940"/>
                    <a:gd name="connsiteY28-14854" fmla="*/ 1943100 h 6565900"/>
                    <a:gd name="connsiteX29-14855" fmla="*/ 8087940 w 8087940"/>
                    <a:gd name="connsiteY29-14856" fmla="*/ 2044700 h 6565900"/>
                    <a:gd name="connsiteX30-14857" fmla="*/ 7351340 w 8087940"/>
                    <a:gd name="connsiteY30-14858" fmla="*/ 2159000 h 6565900"/>
                    <a:gd name="connsiteX31-14859" fmla="*/ 6767140 w 8087940"/>
                    <a:gd name="connsiteY31-14860" fmla="*/ 2120900 h 6565900"/>
                    <a:gd name="connsiteX32-14861" fmla="*/ 7160840 w 8087940"/>
                    <a:gd name="connsiteY32-14862" fmla="*/ 2425700 h 6565900"/>
                    <a:gd name="connsiteX33-14863" fmla="*/ 7783140 w 8087940"/>
                    <a:gd name="connsiteY33-14864" fmla="*/ 3200400 h 6565900"/>
                    <a:gd name="connsiteX34-14865" fmla="*/ 8075240 w 8087940"/>
                    <a:gd name="connsiteY34-14866" fmla="*/ 4127500 h 6565900"/>
                    <a:gd name="connsiteX35-14867" fmla="*/ 7897440 w 8087940"/>
                    <a:gd name="connsiteY35-14868" fmla="*/ 3746500 h 6565900"/>
                    <a:gd name="connsiteX36-14869" fmla="*/ 7376740 w 8087940"/>
                    <a:gd name="connsiteY36-14870" fmla="*/ 3213100 h 6565900"/>
                    <a:gd name="connsiteX37-14871" fmla="*/ 6970340 w 8087940"/>
                    <a:gd name="connsiteY37-14872" fmla="*/ 3022600 h 6565900"/>
                    <a:gd name="connsiteX38-14873" fmla="*/ 7275140 w 8087940"/>
                    <a:gd name="connsiteY38-14874" fmla="*/ 3594100 h 6565900"/>
                    <a:gd name="connsiteX39-14875" fmla="*/ 7465640 w 8087940"/>
                    <a:gd name="connsiteY39-14876" fmla="*/ 4216400 h 6565900"/>
                    <a:gd name="connsiteX40-14877" fmla="*/ 7376740 w 8087940"/>
                    <a:gd name="connsiteY40-14878" fmla="*/ 5321300 h 6565900"/>
                    <a:gd name="connsiteX41-14879" fmla="*/ 7224340 w 8087940"/>
                    <a:gd name="connsiteY41-14880" fmla="*/ 4521200 h 6565900"/>
                    <a:gd name="connsiteX42-14881" fmla="*/ 6830640 w 8087940"/>
                    <a:gd name="connsiteY42-14882" fmla="*/ 3784600 h 6565900"/>
                    <a:gd name="connsiteX43-14883" fmla="*/ 6754440 w 8087940"/>
                    <a:gd name="connsiteY43-14884" fmla="*/ 3962400 h 6565900"/>
                    <a:gd name="connsiteX44-14885" fmla="*/ 6741740 w 8087940"/>
                    <a:gd name="connsiteY44-14886" fmla="*/ 4648200 h 6565900"/>
                    <a:gd name="connsiteX45-14887" fmla="*/ 6856040 w 8087940"/>
                    <a:gd name="connsiteY45-14888" fmla="*/ 5219700 h 6565900"/>
                    <a:gd name="connsiteX46-14889" fmla="*/ 7275140 w 8087940"/>
                    <a:gd name="connsiteY46-14890" fmla="*/ 6096000 h 6565900"/>
                    <a:gd name="connsiteX47-14891" fmla="*/ 6932240 w 8087940"/>
                    <a:gd name="connsiteY47-14892" fmla="*/ 5816600 h 6565900"/>
                    <a:gd name="connsiteX48-14893" fmla="*/ 6690940 w 8087940"/>
                    <a:gd name="connsiteY48-14894" fmla="*/ 5524500 h 6565900"/>
                    <a:gd name="connsiteX49-14895" fmla="*/ 6640140 w 8087940"/>
                    <a:gd name="connsiteY49-14896" fmla="*/ 5981700 h 6565900"/>
                    <a:gd name="connsiteX50-14897" fmla="*/ 6449640 w 8087940"/>
                    <a:gd name="connsiteY50-14898" fmla="*/ 6565900 h 6565900"/>
                    <a:gd name="connsiteX51-14899" fmla="*/ 6487740 w 8087940"/>
                    <a:gd name="connsiteY51-14900" fmla="*/ 5981700 h 6565900"/>
                    <a:gd name="connsiteX52-14901" fmla="*/ 6436940 w 8087940"/>
                    <a:gd name="connsiteY52-14902" fmla="*/ 5676900 h 6565900"/>
                    <a:gd name="connsiteX53-14903" fmla="*/ 6233740 w 8087940"/>
                    <a:gd name="connsiteY53-14904" fmla="*/ 6146800 h 6565900"/>
                    <a:gd name="connsiteX54-14905" fmla="*/ 5725740 w 8087940"/>
                    <a:gd name="connsiteY54-14906" fmla="*/ 6540500 h 6565900"/>
                    <a:gd name="connsiteX55-14907" fmla="*/ 5928940 w 8087940"/>
                    <a:gd name="connsiteY55-14908" fmla="*/ 6223000 h 6565900"/>
                    <a:gd name="connsiteX56-14909" fmla="*/ 5979740 w 8087940"/>
                    <a:gd name="connsiteY56-14910" fmla="*/ 5867400 h 6565900"/>
                    <a:gd name="connsiteX57-14911" fmla="*/ 6094040 w 8087940"/>
                    <a:gd name="connsiteY57-14912" fmla="*/ 5486400 h 6565900"/>
                    <a:gd name="connsiteX58-14913" fmla="*/ 5916240 w 8087940"/>
                    <a:gd name="connsiteY58-14914" fmla="*/ 5727700 h 6565900"/>
                    <a:gd name="connsiteX59-14915" fmla="*/ 5713040 w 8087940"/>
                    <a:gd name="connsiteY59-14916" fmla="*/ 5842000 h 6565900"/>
                    <a:gd name="connsiteX60-14917" fmla="*/ 6017840 w 8087940"/>
                    <a:gd name="connsiteY60-14918" fmla="*/ 5461000 h 6565900"/>
                    <a:gd name="connsiteX61-14919" fmla="*/ 6408712 w 8087940"/>
                    <a:gd name="connsiteY61-14920" fmla="*/ 3996308 h 6565900"/>
                    <a:gd name="connsiteX62-14921" fmla="*/ 6120680 w 8087940"/>
                    <a:gd name="connsiteY62-14922" fmla="*/ 3060204 h 6565900"/>
                    <a:gd name="connsiteX63-14923" fmla="*/ 6048672 w 8087940"/>
                    <a:gd name="connsiteY63-14924" fmla="*/ 3852292 h 6565900"/>
                    <a:gd name="connsiteX64-14925" fmla="*/ 5751140 w 8087940"/>
                    <a:gd name="connsiteY64-14926" fmla="*/ 4419600 h 6565900"/>
                    <a:gd name="connsiteX65-14927" fmla="*/ 5801940 w 8087940"/>
                    <a:gd name="connsiteY65-14928" fmla="*/ 3759200 h 6565900"/>
                    <a:gd name="connsiteX66-14929" fmla="*/ 5789240 w 8087940"/>
                    <a:gd name="connsiteY66-14930" fmla="*/ 3327400 h 6565900"/>
                    <a:gd name="connsiteX67-14931" fmla="*/ 5616624 w 8087940"/>
                    <a:gd name="connsiteY67-14932" fmla="*/ 2772172 h 6565900"/>
                    <a:gd name="connsiteX68-14933" fmla="*/ 5400600 w 8087940"/>
                    <a:gd name="connsiteY68-14934" fmla="*/ 2988196 h 6565900"/>
                    <a:gd name="connsiteX69-14935" fmla="*/ 5328592 w 8087940"/>
                    <a:gd name="connsiteY69-14936" fmla="*/ 2556148 h 6565900"/>
                    <a:gd name="connsiteX70-14937" fmla="*/ 4976440 w 8087940"/>
                    <a:gd name="connsiteY70-14938" fmla="*/ 3860800 h 6565900"/>
                    <a:gd name="connsiteX71-14939" fmla="*/ 5116140 w 8087940"/>
                    <a:gd name="connsiteY71-14940" fmla="*/ 4546600 h 6565900"/>
                    <a:gd name="connsiteX72-14941" fmla="*/ 4785940 w 8087940"/>
                    <a:gd name="connsiteY72-14942" fmla="*/ 3987800 h 6565900"/>
                    <a:gd name="connsiteX73-14943" fmla="*/ 4697040 w 8087940"/>
                    <a:gd name="connsiteY73-14944" fmla="*/ 3670300 h 6565900"/>
                    <a:gd name="connsiteX74-14945" fmla="*/ 4138240 w 8087940"/>
                    <a:gd name="connsiteY74-14946" fmla="*/ 4533900 h 6565900"/>
                    <a:gd name="connsiteX75-14947" fmla="*/ 3642940 w 8087940"/>
                    <a:gd name="connsiteY75-14948" fmla="*/ 5105400 h 6565900"/>
                    <a:gd name="connsiteX76-14949" fmla="*/ 4392488 w 8087940"/>
                    <a:gd name="connsiteY76-14950" fmla="*/ 3060204 h 6565900"/>
                    <a:gd name="connsiteX77-14951" fmla="*/ 1800200 w 8087940"/>
                    <a:gd name="connsiteY77-14952" fmla="*/ 4572372 h 6565900"/>
                    <a:gd name="connsiteX78-14953" fmla="*/ 2952328 w 8087940"/>
                    <a:gd name="connsiteY78-14954" fmla="*/ 3492252 h 6565900"/>
                    <a:gd name="connsiteX79-14955" fmla="*/ 1152128 w 8087940"/>
                    <a:gd name="connsiteY79-14956" fmla="*/ 4716388 h 6565900"/>
                    <a:gd name="connsiteX80-14957" fmla="*/ 1584176 w 8087940"/>
                    <a:gd name="connsiteY80-14958" fmla="*/ 4068316 h 6565900"/>
                    <a:gd name="connsiteX81-14959" fmla="*/ 1296144 w 8087940"/>
                    <a:gd name="connsiteY81-14960" fmla="*/ 4284340 h 6565900"/>
                    <a:gd name="connsiteX82-14961" fmla="*/ 1440160 w 8087940"/>
                    <a:gd name="connsiteY82-14962" fmla="*/ 3780284 h 6565900"/>
                    <a:gd name="connsiteX83-14963" fmla="*/ 720080 w 8087940"/>
                    <a:gd name="connsiteY83-14964" fmla="*/ 4932412 h 6565900"/>
                    <a:gd name="connsiteX84-14965" fmla="*/ 936104 w 8087940"/>
                    <a:gd name="connsiteY84-14966" fmla="*/ 3492252 h 6565900"/>
                    <a:gd name="connsiteX0-14967" fmla="*/ 936104 w 8087940"/>
                    <a:gd name="connsiteY0-14968" fmla="*/ 3492252 h 6565900"/>
                    <a:gd name="connsiteX1-14969" fmla="*/ 0 w 8087940"/>
                    <a:gd name="connsiteY1-14970" fmla="*/ 4068316 h 6565900"/>
                    <a:gd name="connsiteX2-14971" fmla="*/ 252040 w 8087940"/>
                    <a:gd name="connsiteY2-14972" fmla="*/ 3594100 h 6565900"/>
                    <a:gd name="connsiteX3-14973" fmla="*/ 493340 w 8087940"/>
                    <a:gd name="connsiteY3-14974" fmla="*/ 2857500 h 6565900"/>
                    <a:gd name="connsiteX4-14975" fmla="*/ 899740 w 8087940"/>
                    <a:gd name="connsiteY4-14976" fmla="*/ 2260600 h 6565900"/>
                    <a:gd name="connsiteX5-14977" fmla="*/ 1356940 w 8087940"/>
                    <a:gd name="connsiteY5-14978" fmla="*/ 1955800 h 6565900"/>
                    <a:gd name="connsiteX6-14979" fmla="*/ 1369640 w 8087940"/>
                    <a:gd name="connsiteY6-14980" fmla="*/ 1562100 h 6565900"/>
                    <a:gd name="connsiteX7-14981" fmla="*/ 1636340 w 8087940"/>
                    <a:gd name="connsiteY7-14982" fmla="*/ 889000 h 6565900"/>
                    <a:gd name="connsiteX8-14983" fmla="*/ 1547440 w 8087940"/>
                    <a:gd name="connsiteY8-14984" fmla="*/ 1295400 h 6565900"/>
                    <a:gd name="connsiteX9-14985" fmla="*/ 1572840 w 8087940"/>
                    <a:gd name="connsiteY9-14986" fmla="*/ 1638300 h 6565900"/>
                    <a:gd name="connsiteX10-14987" fmla="*/ 1763340 w 8087940"/>
                    <a:gd name="connsiteY10-14988" fmla="*/ 1066800 h 6565900"/>
                    <a:gd name="connsiteX11-14989" fmla="*/ 2220540 w 8087940"/>
                    <a:gd name="connsiteY11-14990" fmla="*/ 520700 h 6565900"/>
                    <a:gd name="connsiteX12-14991" fmla="*/ 2017340 w 8087940"/>
                    <a:gd name="connsiteY12-14992" fmla="*/ 914400 h 6565900"/>
                    <a:gd name="connsiteX13-14993" fmla="*/ 1903040 w 8087940"/>
                    <a:gd name="connsiteY13-14994" fmla="*/ 1435100 h 6565900"/>
                    <a:gd name="connsiteX14-14995" fmla="*/ 2347540 w 8087940"/>
                    <a:gd name="connsiteY14-14996" fmla="*/ 711200 h 6565900"/>
                    <a:gd name="connsiteX15-14997" fmla="*/ 3173040 w 8087940"/>
                    <a:gd name="connsiteY15-14998" fmla="*/ 381000 h 6565900"/>
                    <a:gd name="connsiteX16-14999" fmla="*/ 4176340 w 8087940"/>
                    <a:gd name="connsiteY16-15000" fmla="*/ 228600 h 6565900"/>
                    <a:gd name="connsiteX17-15001" fmla="*/ 5166940 w 8087940"/>
                    <a:gd name="connsiteY17-15002" fmla="*/ 0 h 6565900"/>
                    <a:gd name="connsiteX18-15003" fmla="*/ 4595440 w 8087940"/>
                    <a:gd name="connsiteY18-15004" fmla="*/ 317500 h 6565900"/>
                    <a:gd name="connsiteX19-15005" fmla="*/ 3554040 w 8087940"/>
                    <a:gd name="connsiteY19-15006" fmla="*/ 838200 h 6565900"/>
                    <a:gd name="connsiteX20-15007" fmla="*/ 4366840 w 8087940"/>
                    <a:gd name="connsiteY20-15008" fmla="*/ 736600 h 6565900"/>
                    <a:gd name="connsiteX21-15009" fmla="*/ 5471740 w 8087940"/>
                    <a:gd name="connsiteY21-15010" fmla="*/ 901700 h 6565900"/>
                    <a:gd name="connsiteX22-15011" fmla="*/ 6386140 w 8087940"/>
                    <a:gd name="connsiteY22-15012" fmla="*/ 901700 h 6565900"/>
                    <a:gd name="connsiteX23-15013" fmla="*/ 6983040 w 8087940"/>
                    <a:gd name="connsiteY23-15014" fmla="*/ 736600 h 6565900"/>
                    <a:gd name="connsiteX24-15015" fmla="*/ 6157540 w 8087940"/>
                    <a:gd name="connsiteY24-15016" fmla="*/ 1066800 h 6565900"/>
                    <a:gd name="connsiteX25-15017" fmla="*/ 5154240 w 8087940"/>
                    <a:gd name="connsiteY25-15018" fmla="*/ 1130300 h 6565900"/>
                    <a:gd name="connsiteX26-15019" fmla="*/ 5954340 w 8087940"/>
                    <a:gd name="connsiteY26-15020" fmla="*/ 1358900 h 6565900"/>
                    <a:gd name="connsiteX27-15021" fmla="*/ 6563940 w 8087940"/>
                    <a:gd name="connsiteY27-15022" fmla="*/ 1689100 h 6565900"/>
                    <a:gd name="connsiteX28-15023" fmla="*/ 7224340 w 8087940"/>
                    <a:gd name="connsiteY28-15024" fmla="*/ 1943100 h 6565900"/>
                    <a:gd name="connsiteX29-15025" fmla="*/ 8087940 w 8087940"/>
                    <a:gd name="connsiteY29-15026" fmla="*/ 2044700 h 6565900"/>
                    <a:gd name="connsiteX30-15027" fmla="*/ 7351340 w 8087940"/>
                    <a:gd name="connsiteY30-15028" fmla="*/ 2159000 h 6565900"/>
                    <a:gd name="connsiteX31-15029" fmla="*/ 6767140 w 8087940"/>
                    <a:gd name="connsiteY31-15030" fmla="*/ 2120900 h 6565900"/>
                    <a:gd name="connsiteX32-15031" fmla="*/ 7160840 w 8087940"/>
                    <a:gd name="connsiteY32-15032" fmla="*/ 2425700 h 6565900"/>
                    <a:gd name="connsiteX33-15033" fmla="*/ 7783140 w 8087940"/>
                    <a:gd name="connsiteY33-15034" fmla="*/ 3200400 h 6565900"/>
                    <a:gd name="connsiteX34-15035" fmla="*/ 8075240 w 8087940"/>
                    <a:gd name="connsiteY34-15036" fmla="*/ 4127500 h 6565900"/>
                    <a:gd name="connsiteX35-15037" fmla="*/ 7897440 w 8087940"/>
                    <a:gd name="connsiteY35-15038" fmla="*/ 3746500 h 6565900"/>
                    <a:gd name="connsiteX36-15039" fmla="*/ 7376740 w 8087940"/>
                    <a:gd name="connsiteY36-15040" fmla="*/ 3213100 h 6565900"/>
                    <a:gd name="connsiteX37-15041" fmla="*/ 6970340 w 8087940"/>
                    <a:gd name="connsiteY37-15042" fmla="*/ 3022600 h 6565900"/>
                    <a:gd name="connsiteX38-15043" fmla="*/ 7275140 w 8087940"/>
                    <a:gd name="connsiteY38-15044" fmla="*/ 3594100 h 6565900"/>
                    <a:gd name="connsiteX39-15045" fmla="*/ 7465640 w 8087940"/>
                    <a:gd name="connsiteY39-15046" fmla="*/ 4216400 h 6565900"/>
                    <a:gd name="connsiteX40-15047" fmla="*/ 7376740 w 8087940"/>
                    <a:gd name="connsiteY40-15048" fmla="*/ 5321300 h 6565900"/>
                    <a:gd name="connsiteX41-15049" fmla="*/ 7224340 w 8087940"/>
                    <a:gd name="connsiteY41-15050" fmla="*/ 4521200 h 6565900"/>
                    <a:gd name="connsiteX42-15051" fmla="*/ 6830640 w 8087940"/>
                    <a:gd name="connsiteY42-15052" fmla="*/ 3784600 h 6565900"/>
                    <a:gd name="connsiteX43-15053" fmla="*/ 6754440 w 8087940"/>
                    <a:gd name="connsiteY43-15054" fmla="*/ 3962400 h 6565900"/>
                    <a:gd name="connsiteX44-15055" fmla="*/ 6741740 w 8087940"/>
                    <a:gd name="connsiteY44-15056" fmla="*/ 4648200 h 6565900"/>
                    <a:gd name="connsiteX45-15057" fmla="*/ 6856040 w 8087940"/>
                    <a:gd name="connsiteY45-15058" fmla="*/ 5219700 h 6565900"/>
                    <a:gd name="connsiteX46-15059" fmla="*/ 7275140 w 8087940"/>
                    <a:gd name="connsiteY46-15060" fmla="*/ 6096000 h 6565900"/>
                    <a:gd name="connsiteX47-15061" fmla="*/ 6932240 w 8087940"/>
                    <a:gd name="connsiteY47-15062" fmla="*/ 5816600 h 6565900"/>
                    <a:gd name="connsiteX48-15063" fmla="*/ 6690940 w 8087940"/>
                    <a:gd name="connsiteY48-15064" fmla="*/ 5524500 h 6565900"/>
                    <a:gd name="connsiteX49-15065" fmla="*/ 6640140 w 8087940"/>
                    <a:gd name="connsiteY49-15066" fmla="*/ 5981700 h 6565900"/>
                    <a:gd name="connsiteX50-15067" fmla="*/ 6449640 w 8087940"/>
                    <a:gd name="connsiteY50-15068" fmla="*/ 6565900 h 6565900"/>
                    <a:gd name="connsiteX51-15069" fmla="*/ 6487740 w 8087940"/>
                    <a:gd name="connsiteY51-15070" fmla="*/ 5981700 h 6565900"/>
                    <a:gd name="connsiteX52-15071" fmla="*/ 6436940 w 8087940"/>
                    <a:gd name="connsiteY52-15072" fmla="*/ 5676900 h 6565900"/>
                    <a:gd name="connsiteX53-15073" fmla="*/ 6233740 w 8087940"/>
                    <a:gd name="connsiteY53-15074" fmla="*/ 6146800 h 6565900"/>
                    <a:gd name="connsiteX54-15075" fmla="*/ 5725740 w 8087940"/>
                    <a:gd name="connsiteY54-15076" fmla="*/ 6540500 h 6565900"/>
                    <a:gd name="connsiteX55-15077" fmla="*/ 5928940 w 8087940"/>
                    <a:gd name="connsiteY55-15078" fmla="*/ 6223000 h 6565900"/>
                    <a:gd name="connsiteX56-15079" fmla="*/ 5979740 w 8087940"/>
                    <a:gd name="connsiteY56-15080" fmla="*/ 5867400 h 6565900"/>
                    <a:gd name="connsiteX57-15081" fmla="*/ 6094040 w 8087940"/>
                    <a:gd name="connsiteY57-15082" fmla="*/ 5486400 h 6565900"/>
                    <a:gd name="connsiteX58-15083" fmla="*/ 5916240 w 8087940"/>
                    <a:gd name="connsiteY58-15084" fmla="*/ 5727700 h 6565900"/>
                    <a:gd name="connsiteX59-15085" fmla="*/ 5713040 w 8087940"/>
                    <a:gd name="connsiteY59-15086" fmla="*/ 5842000 h 6565900"/>
                    <a:gd name="connsiteX60-15087" fmla="*/ 6017840 w 8087940"/>
                    <a:gd name="connsiteY60-15088" fmla="*/ 5461000 h 6565900"/>
                    <a:gd name="connsiteX61-15089" fmla="*/ 6408712 w 8087940"/>
                    <a:gd name="connsiteY61-15090" fmla="*/ 3996308 h 6565900"/>
                    <a:gd name="connsiteX62-15091" fmla="*/ 6120680 w 8087940"/>
                    <a:gd name="connsiteY62-15092" fmla="*/ 3060204 h 6565900"/>
                    <a:gd name="connsiteX63-15093" fmla="*/ 6048672 w 8087940"/>
                    <a:gd name="connsiteY63-15094" fmla="*/ 3852292 h 6565900"/>
                    <a:gd name="connsiteX64-15095" fmla="*/ 5751140 w 8087940"/>
                    <a:gd name="connsiteY64-15096" fmla="*/ 4419600 h 6565900"/>
                    <a:gd name="connsiteX65-15097" fmla="*/ 5801940 w 8087940"/>
                    <a:gd name="connsiteY65-15098" fmla="*/ 3759200 h 6565900"/>
                    <a:gd name="connsiteX66-15099" fmla="*/ 5789240 w 8087940"/>
                    <a:gd name="connsiteY66-15100" fmla="*/ 3327400 h 6565900"/>
                    <a:gd name="connsiteX67-15101" fmla="*/ 5616624 w 8087940"/>
                    <a:gd name="connsiteY67-15102" fmla="*/ 2772172 h 6565900"/>
                    <a:gd name="connsiteX68-15103" fmla="*/ 5400600 w 8087940"/>
                    <a:gd name="connsiteY68-15104" fmla="*/ 2988196 h 6565900"/>
                    <a:gd name="connsiteX69-15105" fmla="*/ 5328592 w 8087940"/>
                    <a:gd name="connsiteY69-15106" fmla="*/ 2556148 h 6565900"/>
                    <a:gd name="connsiteX70-15107" fmla="*/ 4976440 w 8087940"/>
                    <a:gd name="connsiteY70-15108" fmla="*/ 3860800 h 6565900"/>
                    <a:gd name="connsiteX71-15109" fmla="*/ 5116140 w 8087940"/>
                    <a:gd name="connsiteY71-15110" fmla="*/ 4546600 h 6565900"/>
                    <a:gd name="connsiteX72-15111" fmla="*/ 4785940 w 8087940"/>
                    <a:gd name="connsiteY72-15112" fmla="*/ 3987800 h 6565900"/>
                    <a:gd name="connsiteX73-15113" fmla="*/ 4697040 w 8087940"/>
                    <a:gd name="connsiteY73-15114" fmla="*/ 3670300 h 6565900"/>
                    <a:gd name="connsiteX74-15115" fmla="*/ 4138240 w 8087940"/>
                    <a:gd name="connsiteY74-15116" fmla="*/ 4533900 h 6565900"/>
                    <a:gd name="connsiteX75-15117" fmla="*/ 3642940 w 8087940"/>
                    <a:gd name="connsiteY75-15118" fmla="*/ 5105400 h 6565900"/>
                    <a:gd name="connsiteX76-15119" fmla="*/ 4392488 w 8087940"/>
                    <a:gd name="connsiteY76-15120" fmla="*/ 3060204 h 6565900"/>
                    <a:gd name="connsiteX77-15121" fmla="*/ 1800200 w 8087940"/>
                    <a:gd name="connsiteY77-15122" fmla="*/ 4572372 h 6565900"/>
                    <a:gd name="connsiteX78-15123" fmla="*/ 2952328 w 8087940"/>
                    <a:gd name="connsiteY78-15124" fmla="*/ 3492252 h 6565900"/>
                    <a:gd name="connsiteX79-15125" fmla="*/ 1152128 w 8087940"/>
                    <a:gd name="connsiteY79-15126" fmla="*/ 4716388 h 6565900"/>
                    <a:gd name="connsiteX80-15127" fmla="*/ 1584176 w 8087940"/>
                    <a:gd name="connsiteY80-15128" fmla="*/ 4068316 h 6565900"/>
                    <a:gd name="connsiteX81-15129" fmla="*/ 1296144 w 8087940"/>
                    <a:gd name="connsiteY81-15130" fmla="*/ 4284340 h 6565900"/>
                    <a:gd name="connsiteX82-15131" fmla="*/ 1440160 w 8087940"/>
                    <a:gd name="connsiteY82-15132" fmla="*/ 3780284 h 6565900"/>
                    <a:gd name="connsiteX83-15133" fmla="*/ 720080 w 8087940"/>
                    <a:gd name="connsiteY83-15134" fmla="*/ 4932412 h 6565900"/>
                    <a:gd name="connsiteX84-15135" fmla="*/ 936104 w 8087940"/>
                    <a:gd name="connsiteY84-15136" fmla="*/ 3492252 h 6565900"/>
                    <a:gd name="connsiteX0-15137" fmla="*/ 936104 w 8087940"/>
                    <a:gd name="connsiteY0-15138" fmla="*/ 3492252 h 6565900"/>
                    <a:gd name="connsiteX1-15139" fmla="*/ 0 w 8087940"/>
                    <a:gd name="connsiteY1-15140" fmla="*/ 4068316 h 6565900"/>
                    <a:gd name="connsiteX2-15141" fmla="*/ 252040 w 8087940"/>
                    <a:gd name="connsiteY2-15142" fmla="*/ 3594100 h 6565900"/>
                    <a:gd name="connsiteX3-15143" fmla="*/ 493340 w 8087940"/>
                    <a:gd name="connsiteY3-15144" fmla="*/ 2857500 h 6565900"/>
                    <a:gd name="connsiteX4-15145" fmla="*/ 899740 w 8087940"/>
                    <a:gd name="connsiteY4-15146" fmla="*/ 2260600 h 6565900"/>
                    <a:gd name="connsiteX5-15147" fmla="*/ 1356940 w 8087940"/>
                    <a:gd name="connsiteY5-15148" fmla="*/ 1955800 h 6565900"/>
                    <a:gd name="connsiteX6-15149" fmla="*/ 1369640 w 8087940"/>
                    <a:gd name="connsiteY6-15150" fmla="*/ 1562100 h 6565900"/>
                    <a:gd name="connsiteX7-15151" fmla="*/ 1636340 w 8087940"/>
                    <a:gd name="connsiteY7-15152" fmla="*/ 889000 h 6565900"/>
                    <a:gd name="connsiteX8-15153" fmla="*/ 1547440 w 8087940"/>
                    <a:gd name="connsiteY8-15154" fmla="*/ 1295400 h 6565900"/>
                    <a:gd name="connsiteX9-15155" fmla="*/ 1572840 w 8087940"/>
                    <a:gd name="connsiteY9-15156" fmla="*/ 1638300 h 6565900"/>
                    <a:gd name="connsiteX10-15157" fmla="*/ 1763340 w 8087940"/>
                    <a:gd name="connsiteY10-15158" fmla="*/ 1066800 h 6565900"/>
                    <a:gd name="connsiteX11-15159" fmla="*/ 2220540 w 8087940"/>
                    <a:gd name="connsiteY11-15160" fmla="*/ 520700 h 6565900"/>
                    <a:gd name="connsiteX12-15161" fmla="*/ 2017340 w 8087940"/>
                    <a:gd name="connsiteY12-15162" fmla="*/ 914400 h 6565900"/>
                    <a:gd name="connsiteX13-15163" fmla="*/ 1903040 w 8087940"/>
                    <a:gd name="connsiteY13-15164" fmla="*/ 1435100 h 6565900"/>
                    <a:gd name="connsiteX14-15165" fmla="*/ 2347540 w 8087940"/>
                    <a:gd name="connsiteY14-15166" fmla="*/ 711200 h 6565900"/>
                    <a:gd name="connsiteX15-15167" fmla="*/ 3173040 w 8087940"/>
                    <a:gd name="connsiteY15-15168" fmla="*/ 381000 h 6565900"/>
                    <a:gd name="connsiteX16-15169" fmla="*/ 4176340 w 8087940"/>
                    <a:gd name="connsiteY16-15170" fmla="*/ 228600 h 6565900"/>
                    <a:gd name="connsiteX17-15171" fmla="*/ 5166940 w 8087940"/>
                    <a:gd name="connsiteY17-15172" fmla="*/ 0 h 6565900"/>
                    <a:gd name="connsiteX18-15173" fmla="*/ 4595440 w 8087940"/>
                    <a:gd name="connsiteY18-15174" fmla="*/ 317500 h 6565900"/>
                    <a:gd name="connsiteX19-15175" fmla="*/ 3554040 w 8087940"/>
                    <a:gd name="connsiteY19-15176" fmla="*/ 838200 h 6565900"/>
                    <a:gd name="connsiteX20-15177" fmla="*/ 4366840 w 8087940"/>
                    <a:gd name="connsiteY20-15178" fmla="*/ 736600 h 6565900"/>
                    <a:gd name="connsiteX21-15179" fmla="*/ 5471740 w 8087940"/>
                    <a:gd name="connsiteY21-15180" fmla="*/ 901700 h 6565900"/>
                    <a:gd name="connsiteX22-15181" fmla="*/ 6386140 w 8087940"/>
                    <a:gd name="connsiteY22-15182" fmla="*/ 901700 h 6565900"/>
                    <a:gd name="connsiteX23-15183" fmla="*/ 6983040 w 8087940"/>
                    <a:gd name="connsiteY23-15184" fmla="*/ 736600 h 6565900"/>
                    <a:gd name="connsiteX24-15185" fmla="*/ 6157540 w 8087940"/>
                    <a:gd name="connsiteY24-15186" fmla="*/ 1066800 h 6565900"/>
                    <a:gd name="connsiteX25-15187" fmla="*/ 5154240 w 8087940"/>
                    <a:gd name="connsiteY25-15188" fmla="*/ 1130300 h 6565900"/>
                    <a:gd name="connsiteX26-15189" fmla="*/ 5954340 w 8087940"/>
                    <a:gd name="connsiteY26-15190" fmla="*/ 1358900 h 6565900"/>
                    <a:gd name="connsiteX27-15191" fmla="*/ 6563940 w 8087940"/>
                    <a:gd name="connsiteY27-15192" fmla="*/ 1689100 h 6565900"/>
                    <a:gd name="connsiteX28-15193" fmla="*/ 7224340 w 8087940"/>
                    <a:gd name="connsiteY28-15194" fmla="*/ 1943100 h 6565900"/>
                    <a:gd name="connsiteX29-15195" fmla="*/ 8087940 w 8087940"/>
                    <a:gd name="connsiteY29-15196" fmla="*/ 2044700 h 6565900"/>
                    <a:gd name="connsiteX30-15197" fmla="*/ 7351340 w 8087940"/>
                    <a:gd name="connsiteY30-15198" fmla="*/ 2159000 h 6565900"/>
                    <a:gd name="connsiteX31-15199" fmla="*/ 6767140 w 8087940"/>
                    <a:gd name="connsiteY31-15200" fmla="*/ 2120900 h 6565900"/>
                    <a:gd name="connsiteX32-15201" fmla="*/ 7160840 w 8087940"/>
                    <a:gd name="connsiteY32-15202" fmla="*/ 2425700 h 6565900"/>
                    <a:gd name="connsiteX33-15203" fmla="*/ 7783140 w 8087940"/>
                    <a:gd name="connsiteY33-15204" fmla="*/ 3200400 h 6565900"/>
                    <a:gd name="connsiteX34-15205" fmla="*/ 8075240 w 8087940"/>
                    <a:gd name="connsiteY34-15206" fmla="*/ 4127500 h 6565900"/>
                    <a:gd name="connsiteX35-15207" fmla="*/ 7897440 w 8087940"/>
                    <a:gd name="connsiteY35-15208" fmla="*/ 3746500 h 6565900"/>
                    <a:gd name="connsiteX36-15209" fmla="*/ 7376740 w 8087940"/>
                    <a:gd name="connsiteY36-15210" fmla="*/ 3213100 h 6565900"/>
                    <a:gd name="connsiteX37-15211" fmla="*/ 6970340 w 8087940"/>
                    <a:gd name="connsiteY37-15212" fmla="*/ 3022600 h 6565900"/>
                    <a:gd name="connsiteX38-15213" fmla="*/ 7275140 w 8087940"/>
                    <a:gd name="connsiteY38-15214" fmla="*/ 3594100 h 6565900"/>
                    <a:gd name="connsiteX39-15215" fmla="*/ 7465640 w 8087940"/>
                    <a:gd name="connsiteY39-15216" fmla="*/ 4216400 h 6565900"/>
                    <a:gd name="connsiteX40-15217" fmla="*/ 7376740 w 8087940"/>
                    <a:gd name="connsiteY40-15218" fmla="*/ 5321300 h 6565900"/>
                    <a:gd name="connsiteX41-15219" fmla="*/ 7224340 w 8087940"/>
                    <a:gd name="connsiteY41-15220" fmla="*/ 4521200 h 6565900"/>
                    <a:gd name="connsiteX42-15221" fmla="*/ 6830640 w 8087940"/>
                    <a:gd name="connsiteY42-15222" fmla="*/ 3784600 h 6565900"/>
                    <a:gd name="connsiteX43-15223" fmla="*/ 6754440 w 8087940"/>
                    <a:gd name="connsiteY43-15224" fmla="*/ 3962400 h 6565900"/>
                    <a:gd name="connsiteX44-15225" fmla="*/ 6741740 w 8087940"/>
                    <a:gd name="connsiteY44-15226" fmla="*/ 4648200 h 6565900"/>
                    <a:gd name="connsiteX45-15227" fmla="*/ 6856040 w 8087940"/>
                    <a:gd name="connsiteY45-15228" fmla="*/ 5219700 h 6565900"/>
                    <a:gd name="connsiteX46-15229" fmla="*/ 7275140 w 8087940"/>
                    <a:gd name="connsiteY46-15230" fmla="*/ 6096000 h 6565900"/>
                    <a:gd name="connsiteX47-15231" fmla="*/ 6932240 w 8087940"/>
                    <a:gd name="connsiteY47-15232" fmla="*/ 5816600 h 6565900"/>
                    <a:gd name="connsiteX48-15233" fmla="*/ 6690940 w 8087940"/>
                    <a:gd name="connsiteY48-15234" fmla="*/ 5524500 h 6565900"/>
                    <a:gd name="connsiteX49-15235" fmla="*/ 6640140 w 8087940"/>
                    <a:gd name="connsiteY49-15236" fmla="*/ 5981700 h 6565900"/>
                    <a:gd name="connsiteX50-15237" fmla="*/ 6449640 w 8087940"/>
                    <a:gd name="connsiteY50-15238" fmla="*/ 6565900 h 6565900"/>
                    <a:gd name="connsiteX51-15239" fmla="*/ 6487740 w 8087940"/>
                    <a:gd name="connsiteY51-15240" fmla="*/ 5981700 h 6565900"/>
                    <a:gd name="connsiteX52-15241" fmla="*/ 6436940 w 8087940"/>
                    <a:gd name="connsiteY52-15242" fmla="*/ 5676900 h 6565900"/>
                    <a:gd name="connsiteX53-15243" fmla="*/ 6233740 w 8087940"/>
                    <a:gd name="connsiteY53-15244" fmla="*/ 6146800 h 6565900"/>
                    <a:gd name="connsiteX54-15245" fmla="*/ 5725740 w 8087940"/>
                    <a:gd name="connsiteY54-15246" fmla="*/ 6540500 h 6565900"/>
                    <a:gd name="connsiteX55-15247" fmla="*/ 5928940 w 8087940"/>
                    <a:gd name="connsiteY55-15248" fmla="*/ 6223000 h 6565900"/>
                    <a:gd name="connsiteX56-15249" fmla="*/ 5979740 w 8087940"/>
                    <a:gd name="connsiteY56-15250" fmla="*/ 5867400 h 6565900"/>
                    <a:gd name="connsiteX57-15251" fmla="*/ 6094040 w 8087940"/>
                    <a:gd name="connsiteY57-15252" fmla="*/ 5486400 h 6565900"/>
                    <a:gd name="connsiteX58-15253" fmla="*/ 5916240 w 8087940"/>
                    <a:gd name="connsiteY58-15254" fmla="*/ 5727700 h 6565900"/>
                    <a:gd name="connsiteX59-15255" fmla="*/ 5713040 w 8087940"/>
                    <a:gd name="connsiteY59-15256" fmla="*/ 5842000 h 6565900"/>
                    <a:gd name="connsiteX60-15257" fmla="*/ 6017840 w 8087940"/>
                    <a:gd name="connsiteY60-15258" fmla="*/ 5461000 h 6565900"/>
                    <a:gd name="connsiteX61-15259" fmla="*/ 6408712 w 8087940"/>
                    <a:gd name="connsiteY61-15260" fmla="*/ 3996308 h 6565900"/>
                    <a:gd name="connsiteX62-15261" fmla="*/ 6120680 w 8087940"/>
                    <a:gd name="connsiteY62-15262" fmla="*/ 3060204 h 6565900"/>
                    <a:gd name="connsiteX63-15263" fmla="*/ 6048672 w 8087940"/>
                    <a:gd name="connsiteY63-15264" fmla="*/ 3852292 h 6565900"/>
                    <a:gd name="connsiteX64-15265" fmla="*/ 5751140 w 8087940"/>
                    <a:gd name="connsiteY64-15266" fmla="*/ 4419600 h 6565900"/>
                    <a:gd name="connsiteX65-15267" fmla="*/ 5801940 w 8087940"/>
                    <a:gd name="connsiteY65-15268" fmla="*/ 3759200 h 6565900"/>
                    <a:gd name="connsiteX66-15269" fmla="*/ 5789240 w 8087940"/>
                    <a:gd name="connsiteY66-15270" fmla="*/ 3327400 h 6565900"/>
                    <a:gd name="connsiteX67-15271" fmla="*/ 5616624 w 8087940"/>
                    <a:gd name="connsiteY67-15272" fmla="*/ 2772172 h 6565900"/>
                    <a:gd name="connsiteX68-15273" fmla="*/ 5400600 w 8087940"/>
                    <a:gd name="connsiteY68-15274" fmla="*/ 2988196 h 6565900"/>
                    <a:gd name="connsiteX69-15275" fmla="*/ 5328592 w 8087940"/>
                    <a:gd name="connsiteY69-15276" fmla="*/ 2556148 h 6565900"/>
                    <a:gd name="connsiteX70-15277" fmla="*/ 4976440 w 8087940"/>
                    <a:gd name="connsiteY70-15278" fmla="*/ 3860800 h 6565900"/>
                    <a:gd name="connsiteX71-15279" fmla="*/ 5116140 w 8087940"/>
                    <a:gd name="connsiteY71-15280" fmla="*/ 4546600 h 6565900"/>
                    <a:gd name="connsiteX72-15281" fmla="*/ 4785940 w 8087940"/>
                    <a:gd name="connsiteY72-15282" fmla="*/ 3987800 h 6565900"/>
                    <a:gd name="connsiteX73-15283" fmla="*/ 4697040 w 8087940"/>
                    <a:gd name="connsiteY73-15284" fmla="*/ 3670300 h 6565900"/>
                    <a:gd name="connsiteX74-15285" fmla="*/ 4138240 w 8087940"/>
                    <a:gd name="connsiteY74-15286" fmla="*/ 4533900 h 6565900"/>
                    <a:gd name="connsiteX75-15287" fmla="*/ 3642940 w 8087940"/>
                    <a:gd name="connsiteY75-15288" fmla="*/ 5105400 h 6565900"/>
                    <a:gd name="connsiteX76-15289" fmla="*/ 4392488 w 8087940"/>
                    <a:gd name="connsiteY76-15290" fmla="*/ 3060204 h 6565900"/>
                    <a:gd name="connsiteX77-15291" fmla="*/ 1800200 w 8087940"/>
                    <a:gd name="connsiteY77-15292" fmla="*/ 4572372 h 6565900"/>
                    <a:gd name="connsiteX78-15293" fmla="*/ 2952328 w 8087940"/>
                    <a:gd name="connsiteY78-15294" fmla="*/ 3492252 h 6565900"/>
                    <a:gd name="connsiteX79-15295" fmla="*/ 1152128 w 8087940"/>
                    <a:gd name="connsiteY79-15296" fmla="*/ 4716388 h 6565900"/>
                    <a:gd name="connsiteX80-15297" fmla="*/ 1584176 w 8087940"/>
                    <a:gd name="connsiteY80-15298" fmla="*/ 4068316 h 6565900"/>
                    <a:gd name="connsiteX81-15299" fmla="*/ 1296144 w 8087940"/>
                    <a:gd name="connsiteY81-15300" fmla="*/ 4284340 h 6565900"/>
                    <a:gd name="connsiteX82-15301" fmla="*/ 1440160 w 8087940"/>
                    <a:gd name="connsiteY82-15302" fmla="*/ 3780284 h 6565900"/>
                    <a:gd name="connsiteX83-15303" fmla="*/ 720080 w 8087940"/>
                    <a:gd name="connsiteY83-15304" fmla="*/ 4932412 h 6565900"/>
                    <a:gd name="connsiteX84-15305" fmla="*/ 936104 w 8087940"/>
                    <a:gd name="connsiteY84-15306" fmla="*/ 3492252 h 6565900"/>
                    <a:gd name="connsiteX0-15307" fmla="*/ 936104 w 8087940"/>
                    <a:gd name="connsiteY0-15308" fmla="*/ 3492252 h 6565900"/>
                    <a:gd name="connsiteX1-15309" fmla="*/ 0 w 8087940"/>
                    <a:gd name="connsiteY1-15310" fmla="*/ 4068316 h 6565900"/>
                    <a:gd name="connsiteX2-15311" fmla="*/ 252040 w 8087940"/>
                    <a:gd name="connsiteY2-15312" fmla="*/ 3594100 h 6565900"/>
                    <a:gd name="connsiteX3-15313" fmla="*/ 493340 w 8087940"/>
                    <a:gd name="connsiteY3-15314" fmla="*/ 2857500 h 6565900"/>
                    <a:gd name="connsiteX4-15315" fmla="*/ 899740 w 8087940"/>
                    <a:gd name="connsiteY4-15316" fmla="*/ 2260600 h 6565900"/>
                    <a:gd name="connsiteX5-15317" fmla="*/ 1356940 w 8087940"/>
                    <a:gd name="connsiteY5-15318" fmla="*/ 1955800 h 6565900"/>
                    <a:gd name="connsiteX6-15319" fmla="*/ 1369640 w 8087940"/>
                    <a:gd name="connsiteY6-15320" fmla="*/ 1562100 h 6565900"/>
                    <a:gd name="connsiteX7-15321" fmla="*/ 1636340 w 8087940"/>
                    <a:gd name="connsiteY7-15322" fmla="*/ 889000 h 6565900"/>
                    <a:gd name="connsiteX8-15323" fmla="*/ 1547440 w 8087940"/>
                    <a:gd name="connsiteY8-15324" fmla="*/ 1295400 h 6565900"/>
                    <a:gd name="connsiteX9-15325" fmla="*/ 1572840 w 8087940"/>
                    <a:gd name="connsiteY9-15326" fmla="*/ 1638300 h 6565900"/>
                    <a:gd name="connsiteX10-15327" fmla="*/ 1763340 w 8087940"/>
                    <a:gd name="connsiteY10-15328" fmla="*/ 1066800 h 6565900"/>
                    <a:gd name="connsiteX11-15329" fmla="*/ 2220540 w 8087940"/>
                    <a:gd name="connsiteY11-15330" fmla="*/ 520700 h 6565900"/>
                    <a:gd name="connsiteX12-15331" fmla="*/ 2017340 w 8087940"/>
                    <a:gd name="connsiteY12-15332" fmla="*/ 914400 h 6565900"/>
                    <a:gd name="connsiteX13-15333" fmla="*/ 1903040 w 8087940"/>
                    <a:gd name="connsiteY13-15334" fmla="*/ 1435100 h 6565900"/>
                    <a:gd name="connsiteX14-15335" fmla="*/ 2347540 w 8087940"/>
                    <a:gd name="connsiteY14-15336" fmla="*/ 711200 h 6565900"/>
                    <a:gd name="connsiteX15-15337" fmla="*/ 3173040 w 8087940"/>
                    <a:gd name="connsiteY15-15338" fmla="*/ 381000 h 6565900"/>
                    <a:gd name="connsiteX16-15339" fmla="*/ 4176340 w 8087940"/>
                    <a:gd name="connsiteY16-15340" fmla="*/ 228600 h 6565900"/>
                    <a:gd name="connsiteX17-15341" fmla="*/ 5166940 w 8087940"/>
                    <a:gd name="connsiteY17-15342" fmla="*/ 0 h 6565900"/>
                    <a:gd name="connsiteX18-15343" fmla="*/ 4595440 w 8087940"/>
                    <a:gd name="connsiteY18-15344" fmla="*/ 317500 h 6565900"/>
                    <a:gd name="connsiteX19-15345" fmla="*/ 3554040 w 8087940"/>
                    <a:gd name="connsiteY19-15346" fmla="*/ 838200 h 6565900"/>
                    <a:gd name="connsiteX20-15347" fmla="*/ 4366840 w 8087940"/>
                    <a:gd name="connsiteY20-15348" fmla="*/ 736600 h 6565900"/>
                    <a:gd name="connsiteX21-15349" fmla="*/ 5471740 w 8087940"/>
                    <a:gd name="connsiteY21-15350" fmla="*/ 901700 h 6565900"/>
                    <a:gd name="connsiteX22-15351" fmla="*/ 6386140 w 8087940"/>
                    <a:gd name="connsiteY22-15352" fmla="*/ 901700 h 6565900"/>
                    <a:gd name="connsiteX23-15353" fmla="*/ 6983040 w 8087940"/>
                    <a:gd name="connsiteY23-15354" fmla="*/ 736600 h 6565900"/>
                    <a:gd name="connsiteX24-15355" fmla="*/ 6157540 w 8087940"/>
                    <a:gd name="connsiteY24-15356" fmla="*/ 1066800 h 6565900"/>
                    <a:gd name="connsiteX25-15357" fmla="*/ 5154240 w 8087940"/>
                    <a:gd name="connsiteY25-15358" fmla="*/ 1130300 h 6565900"/>
                    <a:gd name="connsiteX26-15359" fmla="*/ 5954340 w 8087940"/>
                    <a:gd name="connsiteY26-15360" fmla="*/ 1358900 h 6565900"/>
                    <a:gd name="connsiteX27-15361" fmla="*/ 6563940 w 8087940"/>
                    <a:gd name="connsiteY27-15362" fmla="*/ 1689100 h 6565900"/>
                    <a:gd name="connsiteX28-15363" fmla="*/ 7224340 w 8087940"/>
                    <a:gd name="connsiteY28-15364" fmla="*/ 1943100 h 6565900"/>
                    <a:gd name="connsiteX29-15365" fmla="*/ 8087940 w 8087940"/>
                    <a:gd name="connsiteY29-15366" fmla="*/ 2044700 h 6565900"/>
                    <a:gd name="connsiteX30-15367" fmla="*/ 7351340 w 8087940"/>
                    <a:gd name="connsiteY30-15368" fmla="*/ 2159000 h 6565900"/>
                    <a:gd name="connsiteX31-15369" fmla="*/ 6767140 w 8087940"/>
                    <a:gd name="connsiteY31-15370" fmla="*/ 2120900 h 6565900"/>
                    <a:gd name="connsiteX32-15371" fmla="*/ 7160840 w 8087940"/>
                    <a:gd name="connsiteY32-15372" fmla="*/ 2425700 h 6565900"/>
                    <a:gd name="connsiteX33-15373" fmla="*/ 7783140 w 8087940"/>
                    <a:gd name="connsiteY33-15374" fmla="*/ 3200400 h 6565900"/>
                    <a:gd name="connsiteX34-15375" fmla="*/ 8075240 w 8087940"/>
                    <a:gd name="connsiteY34-15376" fmla="*/ 4127500 h 6565900"/>
                    <a:gd name="connsiteX35-15377" fmla="*/ 7897440 w 8087940"/>
                    <a:gd name="connsiteY35-15378" fmla="*/ 3746500 h 6565900"/>
                    <a:gd name="connsiteX36-15379" fmla="*/ 7376740 w 8087940"/>
                    <a:gd name="connsiteY36-15380" fmla="*/ 3213100 h 6565900"/>
                    <a:gd name="connsiteX37-15381" fmla="*/ 6970340 w 8087940"/>
                    <a:gd name="connsiteY37-15382" fmla="*/ 3022600 h 6565900"/>
                    <a:gd name="connsiteX38-15383" fmla="*/ 7275140 w 8087940"/>
                    <a:gd name="connsiteY38-15384" fmla="*/ 3594100 h 6565900"/>
                    <a:gd name="connsiteX39-15385" fmla="*/ 7465640 w 8087940"/>
                    <a:gd name="connsiteY39-15386" fmla="*/ 4216400 h 6565900"/>
                    <a:gd name="connsiteX40-15387" fmla="*/ 7376740 w 8087940"/>
                    <a:gd name="connsiteY40-15388" fmla="*/ 5321300 h 6565900"/>
                    <a:gd name="connsiteX41-15389" fmla="*/ 7224340 w 8087940"/>
                    <a:gd name="connsiteY41-15390" fmla="*/ 4521200 h 6565900"/>
                    <a:gd name="connsiteX42-15391" fmla="*/ 6830640 w 8087940"/>
                    <a:gd name="connsiteY42-15392" fmla="*/ 3784600 h 6565900"/>
                    <a:gd name="connsiteX43-15393" fmla="*/ 6754440 w 8087940"/>
                    <a:gd name="connsiteY43-15394" fmla="*/ 3962400 h 6565900"/>
                    <a:gd name="connsiteX44-15395" fmla="*/ 6741740 w 8087940"/>
                    <a:gd name="connsiteY44-15396" fmla="*/ 4648200 h 6565900"/>
                    <a:gd name="connsiteX45-15397" fmla="*/ 6856040 w 8087940"/>
                    <a:gd name="connsiteY45-15398" fmla="*/ 5219700 h 6565900"/>
                    <a:gd name="connsiteX46-15399" fmla="*/ 7275140 w 8087940"/>
                    <a:gd name="connsiteY46-15400" fmla="*/ 6096000 h 6565900"/>
                    <a:gd name="connsiteX47-15401" fmla="*/ 6932240 w 8087940"/>
                    <a:gd name="connsiteY47-15402" fmla="*/ 5816600 h 6565900"/>
                    <a:gd name="connsiteX48-15403" fmla="*/ 6690940 w 8087940"/>
                    <a:gd name="connsiteY48-15404" fmla="*/ 5524500 h 6565900"/>
                    <a:gd name="connsiteX49-15405" fmla="*/ 6640140 w 8087940"/>
                    <a:gd name="connsiteY49-15406" fmla="*/ 5981700 h 6565900"/>
                    <a:gd name="connsiteX50-15407" fmla="*/ 6449640 w 8087940"/>
                    <a:gd name="connsiteY50-15408" fmla="*/ 6565900 h 6565900"/>
                    <a:gd name="connsiteX51-15409" fmla="*/ 6487740 w 8087940"/>
                    <a:gd name="connsiteY51-15410" fmla="*/ 5981700 h 6565900"/>
                    <a:gd name="connsiteX52-15411" fmla="*/ 6436940 w 8087940"/>
                    <a:gd name="connsiteY52-15412" fmla="*/ 5676900 h 6565900"/>
                    <a:gd name="connsiteX53-15413" fmla="*/ 6233740 w 8087940"/>
                    <a:gd name="connsiteY53-15414" fmla="*/ 6146800 h 6565900"/>
                    <a:gd name="connsiteX54-15415" fmla="*/ 5725740 w 8087940"/>
                    <a:gd name="connsiteY54-15416" fmla="*/ 6540500 h 6565900"/>
                    <a:gd name="connsiteX55-15417" fmla="*/ 5928940 w 8087940"/>
                    <a:gd name="connsiteY55-15418" fmla="*/ 6223000 h 6565900"/>
                    <a:gd name="connsiteX56-15419" fmla="*/ 5979740 w 8087940"/>
                    <a:gd name="connsiteY56-15420" fmla="*/ 5867400 h 6565900"/>
                    <a:gd name="connsiteX57-15421" fmla="*/ 6094040 w 8087940"/>
                    <a:gd name="connsiteY57-15422" fmla="*/ 5486400 h 6565900"/>
                    <a:gd name="connsiteX58-15423" fmla="*/ 5916240 w 8087940"/>
                    <a:gd name="connsiteY58-15424" fmla="*/ 5727700 h 6565900"/>
                    <a:gd name="connsiteX59-15425" fmla="*/ 5713040 w 8087940"/>
                    <a:gd name="connsiteY59-15426" fmla="*/ 5842000 h 6565900"/>
                    <a:gd name="connsiteX60-15427" fmla="*/ 6480720 w 8087940"/>
                    <a:gd name="connsiteY60-15428" fmla="*/ 4572372 h 6565900"/>
                    <a:gd name="connsiteX61-15429" fmla="*/ 6408712 w 8087940"/>
                    <a:gd name="connsiteY61-15430" fmla="*/ 3996308 h 6565900"/>
                    <a:gd name="connsiteX62-15431" fmla="*/ 6120680 w 8087940"/>
                    <a:gd name="connsiteY62-15432" fmla="*/ 3060204 h 6565900"/>
                    <a:gd name="connsiteX63-15433" fmla="*/ 6048672 w 8087940"/>
                    <a:gd name="connsiteY63-15434" fmla="*/ 3852292 h 6565900"/>
                    <a:gd name="connsiteX64-15435" fmla="*/ 5751140 w 8087940"/>
                    <a:gd name="connsiteY64-15436" fmla="*/ 4419600 h 6565900"/>
                    <a:gd name="connsiteX65-15437" fmla="*/ 5801940 w 8087940"/>
                    <a:gd name="connsiteY65-15438" fmla="*/ 3759200 h 6565900"/>
                    <a:gd name="connsiteX66-15439" fmla="*/ 5789240 w 8087940"/>
                    <a:gd name="connsiteY66-15440" fmla="*/ 3327400 h 6565900"/>
                    <a:gd name="connsiteX67-15441" fmla="*/ 5616624 w 8087940"/>
                    <a:gd name="connsiteY67-15442" fmla="*/ 2772172 h 6565900"/>
                    <a:gd name="connsiteX68-15443" fmla="*/ 5400600 w 8087940"/>
                    <a:gd name="connsiteY68-15444" fmla="*/ 2988196 h 6565900"/>
                    <a:gd name="connsiteX69-15445" fmla="*/ 5328592 w 8087940"/>
                    <a:gd name="connsiteY69-15446" fmla="*/ 2556148 h 6565900"/>
                    <a:gd name="connsiteX70-15447" fmla="*/ 4976440 w 8087940"/>
                    <a:gd name="connsiteY70-15448" fmla="*/ 3860800 h 6565900"/>
                    <a:gd name="connsiteX71-15449" fmla="*/ 5116140 w 8087940"/>
                    <a:gd name="connsiteY71-15450" fmla="*/ 4546600 h 6565900"/>
                    <a:gd name="connsiteX72-15451" fmla="*/ 4785940 w 8087940"/>
                    <a:gd name="connsiteY72-15452" fmla="*/ 3987800 h 6565900"/>
                    <a:gd name="connsiteX73-15453" fmla="*/ 4697040 w 8087940"/>
                    <a:gd name="connsiteY73-15454" fmla="*/ 3670300 h 6565900"/>
                    <a:gd name="connsiteX74-15455" fmla="*/ 4138240 w 8087940"/>
                    <a:gd name="connsiteY74-15456" fmla="*/ 4533900 h 6565900"/>
                    <a:gd name="connsiteX75-15457" fmla="*/ 3642940 w 8087940"/>
                    <a:gd name="connsiteY75-15458" fmla="*/ 5105400 h 6565900"/>
                    <a:gd name="connsiteX76-15459" fmla="*/ 4392488 w 8087940"/>
                    <a:gd name="connsiteY76-15460" fmla="*/ 3060204 h 6565900"/>
                    <a:gd name="connsiteX77-15461" fmla="*/ 1800200 w 8087940"/>
                    <a:gd name="connsiteY77-15462" fmla="*/ 4572372 h 6565900"/>
                    <a:gd name="connsiteX78-15463" fmla="*/ 2952328 w 8087940"/>
                    <a:gd name="connsiteY78-15464" fmla="*/ 3492252 h 6565900"/>
                    <a:gd name="connsiteX79-15465" fmla="*/ 1152128 w 8087940"/>
                    <a:gd name="connsiteY79-15466" fmla="*/ 4716388 h 6565900"/>
                    <a:gd name="connsiteX80-15467" fmla="*/ 1584176 w 8087940"/>
                    <a:gd name="connsiteY80-15468" fmla="*/ 4068316 h 6565900"/>
                    <a:gd name="connsiteX81-15469" fmla="*/ 1296144 w 8087940"/>
                    <a:gd name="connsiteY81-15470" fmla="*/ 4284340 h 6565900"/>
                    <a:gd name="connsiteX82-15471" fmla="*/ 1440160 w 8087940"/>
                    <a:gd name="connsiteY82-15472" fmla="*/ 3780284 h 6565900"/>
                    <a:gd name="connsiteX83-15473" fmla="*/ 720080 w 8087940"/>
                    <a:gd name="connsiteY83-15474" fmla="*/ 4932412 h 6565900"/>
                    <a:gd name="connsiteX84-15475" fmla="*/ 936104 w 8087940"/>
                    <a:gd name="connsiteY84-15476" fmla="*/ 3492252 h 6565900"/>
                    <a:gd name="connsiteX0-15477" fmla="*/ 936104 w 8087940"/>
                    <a:gd name="connsiteY0-15478" fmla="*/ 3492252 h 6565900"/>
                    <a:gd name="connsiteX1-15479" fmla="*/ 0 w 8087940"/>
                    <a:gd name="connsiteY1-15480" fmla="*/ 4068316 h 6565900"/>
                    <a:gd name="connsiteX2-15481" fmla="*/ 252040 w 8087940"/>
                    <a:gd name="connsiteY2-15482" fmla="*/ 3594100 h 6565900"/>
                    <a:gd name="connsiteX3-15483" fmla="*/ 493340 w 8087940"/>
                    <a:gd name="connsiteY3-15484" fmla="*/ 2857500 h 6565900"/>
                    <a:gd name="connsiteX4-15485" fmla="*/ 899740 w 8087940"/>
                    <a:gd name="connsiteY4-15486" fmla="*/ 2260600 h 6565900"/>
                    <a:gd name="connsiteX5-15487" fmla="*/ 1356940 w 8087940"/>
                    <a:gd name="connsiteY5-15488" fmla="*/ 1955800 h 6565900"/>
                    <a:gd name="connsiteX6-15489" fmla="*/ 1369640 w 8087940"/>
                    <a:gd name="connsiteY6-15490" fmla="*/ 1562100 h 6565900"/>
                    <a:gd name="connsiteX7-15491" fmla="*/ 1636340 w 8087940"/>
                    <a:gd name="connsiteY7-15492" fmla="*/ 889000 h 6565900"/>
                    <a:gd name="connsiteX8-15493" fmla="*/ 1547440 w 8087940"/>
                    <a:gd name="connsiteY8-15494" fmla="*/ 1295400 h 6565900"/>
                    <a:gd name="connsiteX9-15495" fmla="*/ 1572840 w 8087940"/>
                    <a:gd name="connsiteY9-15496" fmla="*/ 1638300 h 6565900"/>
                    <a:gd name="connsiteX10-15497" fmla="*/ 1763340 w 8087940"/>
                    <a:gd name="connsiteY10-15498" fmla="*/ 1066800 h 6565900"/>
                    <a:gd name="connsiteX11-15499" fmla="*/ 2220540 w 8087940"/>
                    <a:gd name="connsiteY11-15500" fmla="*/ 520700 h 6565900"/>
                    <a:gd name="connsiteX12-15501" fmla="*/ 2017340 w 8087940"/>
                    <a:gd name="connsiteY12-15502" fmla="*/ 914400 h 6565900"/>
                    <a:gd name="connsiteX13-15503" fmla="*/ 1903040 w 8087940"/>
                    <a:gd name="connsiteY13-15504" fmla="*/ 1435100 h 6565900"/>
                    <a:gd name="connsiteX14-15505" fmla="*/ 2347540 w 8087940"/>
                    <a:gd name="connsiteY14-15506" fmla="*/ 711200 h 6565900"/>
                    <a:gd name="connsiteX15-15507" fmla="*/ 3173040 w 8087940"/>
                    <a:gd name="connsiteY15-15508" fmla="*/ 381000 h 6565900"/>
                    <a:gd name="connsiteX16-15509" fmla="*/ 4176340 w 8087940"/>
                    <a:gd name="connsiteY16-15510" fmla="*/ 228600 h 6565900"/>
                    <a:gd name="connsiteX17-15511" fmla="*/ 5166940 w 8087940"/>
                    <a:gd name="connsiteY17-15512" fmla="*/ 0 h 6565900"/>
                    <a:gd name="connsiteX18-15513" fmla="*/ 4595440 w 8087940"/>
                    <a:gd name="connsiteY18-15514" fmla="*/ 317500 h 6565900"/>
                    <a:gd name="connsiteX19-15515" fmla="*/ 3554040 w 8087940"/>
                    <a:gd name="connsiteY19-15516" fmla="*/ 838200 h 6565900"/>
                    <a:gd name="connsiteX20-15517" fmla="*/ 4366840 w 8087940"/>
                    <a:gd name="connsiteY20-15518" fmla="*/ 736600 h 6565900"/>
                    <a:gd name="connsiteX21-15519" fmla="*/ 5471740 w 8087940"/>
                    <a:gd name="connsiteY21-15520" fmla="*/ 901700 h 6565900"/>
                    <a:gd name="connsiteX22-15521" fmla="*/ 6386140 w 8087940"/>
                    <a:gd name="connsiteY22-15522" fmla="*/ 901700 h 6565900"/>
                    <a:gd name="connsiteX23-15523" fmla="*/ 6983040 w 8087940"/>
                    <a:gd name="connsiteY23-15524" fmla="*/ 736600 h 6565900"/>
                    <a:gd name="connsiteX24-15525" fmla="*/ 6157540 w 8087940"/>
                    <a:gd name="connsiteY24-15526" fmla="*/ 1066800 h 6565900"/>
                    <a:gd name="connsiteX25-15527" fmla="*/ 5154240 w 8087940"/>
                    <a:gd name="connsiteY25-15528" fmla="*/ 1130300 h 6565900"/>
                    <a:gd name="connsiteX26-15529" fmla="*/ 5954340 w 8087940"/>
                    <a:gd name="connsiteY26-15530" fmla="*/ 1358900 h 6565900"/>
                    <a:gd name="connsiteX27-15531" fmla="*/ 6563940 w 8087940"/>
                    <a:gd name="connsiteY27-15532" fmla="*/ 1689100 h 6565900"/>
                    <a:gd name="connsiteX28-15533" fmla="*/ 7224340 w 8087940"/>
                    <a:gd name="connsiteY28-15534" fmla="*/ 1943100 h 6565900"/>
                    <a:gd name="connsiteX29-15535" fmla="*/ 8087940 w 8087940"/>
                    <a:gd name="connsiteY29-15536" fmla="*/ 2044700 h 6565900"/>
                    <a:gd name="connsiteX30-15537" fmla="*/ 7351340 w 8087940"/>
                    <a:gd name="connsiteY30-15538" fmla="*/ 2159000 h 6565900"/>
                    <a:gd name="connsiteX31-15539" fmla="*/ 6767140 w 8087940"/>
                    <a:gd name="connsiteY31-15540" fmla="*/ 2120900 h 6565900"/>
                    <a:gd name="connsiteX32-15541" fmla="*/ 7160840 w 8087940"/>
                    <a:gd name="connsiteY32-15542" fmla="*/ 2425700 h 6565900"/>
                    <a:gd name="connsiteX33-15543" fmla="*/ 7783140 w 8087940"/>
                    <a:gd name="connsiteY33-15544" fmla="*/ 3200400 h 6565900"/>
                    <a:gd name="connsiteX34-15545" fmla="*/ 8075240 w 8087940"/>
                    <a:gd name="connsiteY34-15546" fmla="*/ 4127500 h 6565900"/>
                    <a:gd name="connsiteX35-15547" fmla="*/ 7897440 w 8087940"/>
                    <a:gd name="connsiteY35-15548" fmla="*/ 3746500 h 6565900"/>
                    <a:gd name="connsiteX36-15549" fmla="*/ 7376740 w 8087940"/>
                    <a:gd name="connsiteY36-15550" fmla="*/ 3213100 h 6565900"/>
                    <a:gd name="connsiteX37-15551" fmla="*/ 6970340 w 8087940"/>
                    <a:gd name="connsiteY37-15552" fmla="*/ 3022600 h 6565900"/>
                    <a:gd name="connsiteX38-15553" fmla="*/ 7275140 w 8087940"/>
                    <a:gd name="connsiteY38-15554" fmla="*/ 3594100 h 6565900"/>
                    <a:gd name="connsiteX39-15555" fmla="*/ 7465640 w 8087940"/>
                    <a:gd name="connsiteY39-15556" fmla="*/ 4216400 h 6565900"/>
                    <a:gd name="connsiteX40-15557" fmla="*/ 7376740 w 8087940"/>
                    <a:gd name="connsiteY40-15558" fmla="*/ 5321300 h 6565900"/>
                    <a:gd name="connsiteX41-15559" fmla="*/ 7224340 w 8087940"/>
                    <a:gd name="connsiteY41-15560" fmla="*/ 4521200 h 6565900"/>
                    <a:gd name="connsiteX42-15561" fmla="*/ 6830640 w 8087940"/>
                    <a:gd name="connsiteY42-15562" fmla="*/ 3784600 h 6565900"/>
                    <a:gd name="connsiteX43-15563" fmla="*/ 6754440 w 8087940"/>
                    <a:gd name="connsiteY43-15564" fmla="*/ 3962400 h 6565900"/>
                    <a:gd name="connsiteX44-15565" fmla="*/ 6741740 w 8087940"/>
                    <a:gd name="connsiteY44-15566" fmla="*/ 4648200 h 6565900"/>
                    <a:gd name="connsiteX45-15567" fmla="*/ 6856040 w 8087940"/>
                    <a:gd name="connsiteY45-15568" fmla="*/ 5219700 h 6565900"/>
                    <a:gd name="connsiteX46-15569" fmla="*/ 7275140 w 8087940"/>
                    <a:gd name="connsiteY46-15570" fmla="*/ 6096000 h 6565900"/>
                    <a:gd name="connsiteX47-15571" fmla="*/ 6932240 w 8087940"/>
                    <a:gd name="connsiteY47-15572" fmla="*/ 5816600 h 6565900"/>
                    <a:gd name="connsiteX48-15573" fmla="*/ 6690940 w 8087940"/>
                    <a:gd name="connsiteY48-15574" fmla="*/ 5524500 h 6565900"/>
                    <a:gd name="connsiteX49-15575" fmla="*/ 6640140 w 8087940"/>
                    <a:gd name="connsiteY49-15576" fmla="*/ 5981700 h 6565900"/>
                    <a:gd name="connsiteX50-15577" fmla="*/ 6449640 w 8087940"/>
                    <a:gd name="connsiteY50-15578" fmla="*/ 6565900 h 6565900"/>
                    <a:gd name="connsiteX51-15579" fmla="*/ 6487740 w 8087940"/>
                    <a:gd name="connsiteY51-15580" fmla="*/ 5981700 h 6565900"/>
                    <a:gd name="connsiteX52-15581" fmla="*/ 6436940 w 8087940"/>
                    <a:gd name="connsiteY52-15582" fmla="*/ 5676900 h 6565900"/>
                    <a:gd name="connsiteX53-15583" fmla="*/ 6233740 w 8087940"/>
                    <a:gd name="connsiteY53-15584" fmla="*/ 6146800 h 6565900"/>
                    <a:gd name="connsiteX54-15585" fmla="*/ 5725740 w 8087940"/>
                    <a:gd name="connsiteY54-15586" fmla="*/ 6540500 h 6565900"/>
                    <a:gd name="connsiteX55-15587" fmla="*/ 5928940 w 8087940"/>
                    <a:gd name="connsiteY55-15588" fmla="*/ 6223000 h 6565900"/>
                    <a:gd name="connsiteX56-15589" fmla="*/ 5979740 w 8087940"/>
                    <a:gd name="connsiteY56-15590" fmla="*/ 5867400 h 6565900"/>
                    <a:gd name="connsiteX57-15591" fmla="*/ 6094040 w 8087940"/>
                    <a:gd name="connsiteY57-15592" fmla="*/ 5486400 h 6565900"/>
                    <a:gd name="connsiteX58-15593" fmla="*/ 5916240 w 8087940"/>
                    <a:gd name="connsiteY58-15594" fmla="*/ 5727700 h 6565900"/>
                    <a:gd name="connsiteX59-15595" fmla="*/ 5713040 w 8087940"/>
                    <a:gd name="connsiteY59-15596" fmla="*/ 5842000 h 6565900"/>
                    <a:gd name="connsiteX60-15597" fmla="*/ 6408712 w 8087940"/>
                    <a:gd name="connsiteY60-15598" fmla="*/ 4644380 h 6565900"/>
                    <a:gd name="connsiteX61-15599" fmla="*/ 6408712 w 8087940"/>
                    <a:gd name="connsiteY61-15600" fmla="*/ 3996308 h 6565900"/>
                    <a:gd name="connsiteX62-15601" fmla="*/ 6120680 w 8087940"/>
                    <a:gd name="connsiteY62-15602" fmla="*/ 3060204 h 6565900"/>
                    <a:gd name="connsiteX63-15603" fmla="*/ 6048672 w 8087940"/>
                    <a:gd name="connsiteY63-15604" fmla="*/ 3852292 h 6565900"/>
                    <a:gd name="connsiteX64-15605" fmla="*/ 5751140 w 8087940"/>
                    <a:gd name="connsiteY64-15606" fmla="*/ 4419600 h 6565900"/>
                    <a:gd name="connsiteX65-15607" fmla="*/ 5801940 w 8087940"/>
                    <a:gd name="connsiteY65-15608" fmla="*/ 3759200 h 6565900"/>
                    <a:gd name="connsiteX66-15609" fmla="*/ 5789240 w 8087940"/>
                    <a:gd name="connsiteY66-15610" fmla="*/ 3327400 h 6565900"/>
                    <a:gd name="connsiteX67-15611" fmla="*/ 5616624 w 8087940"/>
                    <a:gd name="connsiteY67-15612" fmla="*/ 2772172 h 6565900"/>
                    <a:gd name="connsiteX68-15613" fmla="*/ 5400600 w 8087940"/>
                    <a:gd name="connsiteY68-15614" fmla="*/ 2988196 h 6565900"/>
                    <a:gd name="connsiteX69-15615" fmla="*/ 5328592 w 8087940"/>
                    <a:gd name="connsiteY69-15616" fmla="*/ 2556148 h 6565900"/>
                    <a:gd name="connsiteX70-15617" fmla="*/ 4976440 w 8087940"/>
                    <a:gd name="connsiteY70-15618" fmla="*/ 3860800 h 6565900"/>
                    <a:gd name="connsiteX71-15619" fmla="*/ 5116140 w 8087940"/>
                    <a:gd name="connsiteY71-15620" fmla="*/ 4546600 h 6565900"/>
                    <a:gd name="connsiteX72-15621" fmla="*/ 4785940 w 8087940"/>
                    <a:gd name="connsiteY72-15622" fmla="*/ 3987800 h 6565900"/>
                    <a:gd name="connsiteX73-15623" fmla="*/ 4697040 w 8087940"/>
                    <a:gd name="connsiteY73-15624" fmla="*/ 3670300 h 6565900"/>
                    <a:gd name="connsiteX74-15625" fmla="*/ 4138240 w 8087940"/>
                    <a:gd name="connsiteY74-15626" fmla="*/ 4533900 h 6565900"/>
                    <a:gd name="connsiteX75-15627" fmla="*/ 3642940 w 8087940"/>
                    <a:gd name="connsiteY75-15628" fmla="*/ 5105400 h 6565900"/>
                    <a:gd name="connsiteX76-15629" fmla="*/ 4392488 w 8087940"/>
                    <a:gd name="connsiteY76-15630" fmla="*/ 3060204 h 6565900"/>
                    <a:gd name="connsiteX77-15631" fmla="*/ 1800200 w 8087940"/>
                    <a:gd name="connsiteY77-15632" fmla="*/ 4572372 h 6565900"/>
                    <a:gd name="connsiteX78-15633" fmla="*/ 2952328 w 8087940"/>
                    <a:gd name="connsiteY78-15634" fmla="*/ 3492252 h 6565900"/>
                    <a:gd name="connsiteX79-15635" fmla="*/ 1152128 w 8087940"/>
                    <a:gd name="connsiteY79-15636" fmla="*/ 4716388 h 6565900"/>
                    <a:gd name="connsiteX80-15637" fmla="*/ 1584176 w 8087940"/>
                    <a:gd name="connsiteY80-15638" fmla="*/ 4068316 h 6565900"/>
                    <a:gd name="connsiteX81-15639" fmla="*/ 1296144 w 8087940"/>
                    <a:gd name="connsiteY81-15640" fmla="*/ 4284340 h 6565900"/>
                    <a:gd name="connsiteX82-15641" fmla="*/ 1440160 w 8087940"/>
                    <a:gd name="connsiteY82-15642" fmla="*/ 3780284 h 6565900"/>
                    <a:gd name="connsiteX83-15643" fmla="*/ 720080 w 8087940"/>
                    <a:gd name="connsiteY83-15644" fmla="*/ 4932412 h 6565900"/>
                    <a:gd name="connsiteX84-15645" fmla="*/ 936104 w 8087940"/>
                    <a:gd name="connsiteY84-15646" fmla="*/ 3492252 h 6565900"/>
                    <a:gd name="connsiteX0-15647" fmla="*/ 936104 w 8087940"/>
                    <a:gd name="connsiteY0-15648" fmla="*/ 3492252 h 6565900"/>
                    <a:gd name="connsiteX1-15649" fmla="*/ 0 w 8087940"/>
                    <a:gd name="connsiteY1-15650" fmla="*/ 4068316 h 6565900"/>
                    <a:gd name="connsiteX2-15651" fmla="*/ 252040 w 8087940"/>
                    <a:gd name="connsiteY2-15652" fmla="*/ 3594100 h 6565900"/>
                    <a:gd name="connsiteX3-15653" fmla="*/ 493340 w 8087940"/>
                    <a:gd name="connsiteY3-15654" fmla="*/ 2857500 h 6565900"/>
                    <a:gd name="connsiteX4-15655" fmla="*/ 899740 w 8087940"/>
                    <a:gd name="connsiteY4-15656" fmla="*/ 2260600 h 6565900"/>
                    <a:gd name="connsiteX5-15657" fmla="*/ 1356940 w 8087940"/>
                    <a:gd name="connsiteY5-15658" fmla="*/ 1955800 h 6565900"/>
                    <a:gd name="connsiteX6-15659" fmla="*/ 1369640 w 8087940"/>
                    <a:gd name="connsiteY6-15660" fmla="*/ 1562100 h 6565900"/>
                    <a:gd name="connsiteX7-15661" fmla="*/ 1636340 w 8087940"/>
                    <a:gd name="connsiteY7-15662" fmla="*/ 889000 h 6565900"/>
                    <a:gd name="connsiteX8-15663" fmla="*/ 1547440 w 8087940"/>
                    <a:gd name="connsiteY8-15664" fmla="*/ 1295400 h 6565900"/>
                    <a:gd name="connsiteX9-15665" fmla="*/ 1572840 w 8087940"/>
                    <a:gd name="connsiteY9-15666" fmla="*/ 1638300 h 6565900"/>
                    <a:gd name="connsiteX10-15667" fmla="*/ 1763340 w 8087940"/>
                    <a:gd name="connsiteY10-15668" fmla="*/ 1066800 h 6565900"/>
                    <a:gd name="connsiteX11-15669" fmla="*/ 2220540 w 8087940"/>
                    <a:gd name="connsiteY11-15670" fmla="*/ 520700 h 6565900"/>
                    <a:gd name="connsiteX12-15671" fmla="*/ 2017340 w 8087940"/>
                    <a:gd name="connsiteY12-15672" fmla="*/ 914400 h 6565900"/>
                    <a:gd name="connsiteX13-15673" fmla="*/ 1903040 w 8087940"/>
                    <a:gd name="connsiteY13-15674" fmla="*/ 1435100 h 6565900"/>
                    <a:gd name="connsiteX14-15675" fmla="*/ 2347540 w 8087940"/>
                    <a:gd name="connsiteY14-15676" fmla="*/ 711200 h 6565900"/>
                    <a:gd name="connsiteX15-15677" fmla="*/ 3173040 w 8087940"/>
                    <a:gd name="connsiteY15-15678" fmla="*/ 381000 h 6565900"/>
                    <a:gd name="connsiteX16-15679" fmla="*/ 4176340 w 8087940"/>
                    <a:gd name="connsiteY16-15680" fmla="*/ 228600 h 6565900"/>
                    <a:gd name="connsiteX17-15681" fmla="*/ 5166940 w 8087940"/>
                    <a:gd name="connsiteY17-15682" fmla="*/ 0 h 6565900"/>
                    <a:gd name="connsiteX18-15683" fmla="*/ 4595440 w 8087940"/>
                    <a:gd name="connsiteY18-15684" fmla="*/ 317500 h 6565900"/>
                    <a:gd name="connsiteX19-15685" fmla="*/ 3554040 w 8087940"/>
                    <a:gd name="connsiteY19-15686" fmla="*/ 838200 h 6565900"/>
                    <a:gd name="connsiteX20-15687" fmla="*/ 4366840 w 8087940"/>
                    <a:gd name="connsiteY20-15688" fmla="*/ 736600 h 6565900"/>
                    <a:gd name="connsiteX21-15689" fmla="*/ 5471740 w 8087940"/>
                    <a:gd name="connsiteY21-15690" fmla="*/ 901700 h 6565900"/>
                    <a:gd name="connsiteX22-15691" fmla="*/ 6386140 w 8087940"/>
                    <a:gd name="connsiteY22-15692" fmla="*/ 901700 h 6565900"/>
                    <a:gd name="connsiteX23-15693" fmla="*/ 6983040 w 8087940"/>
                    <a:gd name="connsiteY23-15694" fmla="*/ 736600 h 6565900"/>
                    <a:gd name="connsiteX24-15695" fmla="*/ 6157540 w 8087940"/>
                    <a:gd name="connsiteY24-15696" fmla="*/ 1066800 h 6565900"/>
                    <a:gd name="connsiteX25-15697" fmla="*/ 5154240 w 8087940"/>
                    <a:gd name="connsiteY25-15698" fmla="*/ 1130300 h 6565900"/>
                    <a:gd name="connsiteX26-15699" fmla="*/ 5954340 w 8087940"/>
                    <a:gd name="connsiteY26-15700" fmla="*/ 1358900 h 6565900"/>
                    <a:gd name="connsiteX27-15701" fmla="*/ 6563940 w 8087940"/>
                    <a:gd name="connsiteY27-15702" fmla="*/ 1689100 h 6565900"/>
                    <a:gd name="connsiteX28-15703" fmla="*/ 7224340 w 8087940"/>
                    <a:gd name="connsiteY28-15704" fmla="*/ 1943100 h 6565900"/>
                    <a:gd name="connsiteX29-15705" fmla="*/ 8087940 w 8087940"/>
                    <a:gd name="connsiteY29-15706" fmla="*/ 2044700 h 6565900"/>
                    <a:gd name="connsiteX30-15707" fmla="*/ 7351340 w 8087940"/>
                    <a:gd name="connsiteY30-15708" fmla="*/ 2159000 h 6565900"/>
                    <a:gd name="connsiteX31-15709" fmla="*/ 6767140 w 8087940"/>
                    <a:gd name="connsiteY31-15710" fmla="*/ 2120900 h 6565900"/>
                    <a:gd name="connsiteX32-15711" fmla="*/ 7160840 w 8087940"/>
                    <a:gd name="connsiteY32-15712" fmla="*/ 2425700 h 6565900"/>
                    <a:gd name="connsiteX33-15713" fmla="*/ 7783140 w 8087940"/>
                    <a:gd name="connsiteY33-15714" fmla="*/ 3200400 h 6565900"/>
                    <a:gd name="connsiteX34-15715" fmla="*/ 8075240 w 8087940"/>
                    <a:gd name="connsiteY34-15716" fmla="*/ 4127500 h 6565900"/>
                    <a:gd name="connsiteX35-15717" fmla="*/ 7897440 w 8087940"/>
                    <a:gd name="connsiteY35-15718" fmla="*/ 3746500 h 6565900"/>
                    <a:gd name="connsiteX36-15719" fmla="*/ 7376740 w 8087940"/>
                    <a:gd name="connsiteY36-15720" fmla="*/ 3213100 h 6565900"/>
                    <a:gd name="connsiteX37-15721" fmla="*/ 6970340 w 8087940"/>
                    <a:gd name="connsiteY37-15722" fmla="*/ 3022600 h 6565900"/>
                    <a:gd name="connsiteX38-15723" fmla="*/ 7275140 w 8087940"/>
                    <a:gd name="connsiteY38-15724" fmla="*/ 3594100 h 6565900"/>
                    <a:gd name="connsiteX39-15725" fmla="*/ 7465640 w 8087940"/>
                    <a:gd name="connsiteY39-15726" fmla="*/ 4216400 h 6565900"/>
                    <a:gd name="connsiteX40-15727" fmla="*/ 7376740 w 8087940"/>
                    <a:gd name="connsiteY40-15728" fmla="*/ 5321300 h 6565900"/>
                    <a:gd name="connsiteX41-15729" fmla="*/ 7224340 w 8087940"/>
                    <a:gd name="connsiteY41-15730" fmla="*/ 4521200 h 6565900"/>
                    <a:gd name="connsiteX42-15731" fmla="*/ 6830640 w 8087940"/>
                    <a:gd name="connsiteY42-15732" fmla="*/ 3784600 h 6565900"/>
                    <a:gd name="connsiteX43-15733" fmla="*/ 6754440 w 8087940"/>
                    <a:gd name="connsiteY43-15734" fmla="*/ 3962400 h 6565900"/>
                    <a:gd name="connsiteX44-15735" fmla="*/ 6741740 w 8087940"/>
                    <a:gd name="connsiteY44-15736" fmla="*/ 4648200 h 6565900"/>
                    <a:gd name="connsiteX45-15737" fmla="*/ 6856040 w 8087940"/>
                    <a:gd name="connsiteY45-15738" fmla="*/ 5219700 h 6565900"/>
                    <a:gd name="connsiteX46-15739" fmla="*/ 7275140 w 8087940"/>
                    <a:gd name="connsiteY46-15740" fmla="*/ 6096000 h 6565900"/>
                    <a:gd name="connsiteX47-15741" fmla="*/ 6932240 w 8087940"/>
                    <a:gd name="connsiteY47-15742" fmla="*/ 5816600 h 6565900"/>
                    <a:gd name="connsiteX48-15743" fmla="*/ 6690940 w 8087940"/>
                    <a:gd name="connsiteY48-15744" fmla="*/ 5524500 h 6565900"/>
                    <a:gd name="connsiteX49-15745" fmla="*/ 6640140 w 8087940"/>
                    <a:gd name="connsiteY49-15746" fmla="*/ 5981700 h 6565900"/>
                    <a:gd name="connsiteX50-15747" fmla="*/ 6449640 w 8087940"/>
                    <a:gd name="connsiteY50-15748" fmla="*/ 6565900 h 6565900"/>
                    <a:gd name="connsiteX51-15749" fmla="*/ 6487740 w 8087940"/>
                    <a:gd name="connsiteY51-15750" fmla="*/ 5981700 h 6565900"/>
                    <a:gd name="connsiteX52-15751" fmla="*/ 6436940 w 8087940"/>
                    <a:gd name="connsiteY52-15752" fmla="*/ 5676900 h 6565900"/>
                    <a:gd name="connsiteX53-15753" fmla="*/ 6233740 w 8087940"/>
                    <a:gd name="connsiteY53-15754" fmla="*/ 6146800 h 6565900"/>
                    <a:gd name="connsiteX54-15755" fmla="*/ 5725740 w 8087940"/>
                    <a:gd name="connsiteY54-15756" fmla="*/ 6540500 h 6565900"/>
                    <a:gd name="connsiteX55-15757" fmla="*/ 5928940 w 8087940"/>
                    <a:gd name="connsiteY55-15758" fmla="*/ 6223000 h 6565900"/>
                    <a:gd name="connsiteX56-15759" fmla="*/ 5979740 w 8087940"/>
                    <a:gd name="connsiteY56-15760" fmla="*/ 5867400 h 6565900"/>
                    <a:gd name="connsiteX57-15761" fmla="*/ 6094040 w 8087940"/>
                    <a:gd name="connsiteY57-15762" fmla="*/ 5486400 h 6565900"/>
                    <a:gd name="connsiteX58-15763" fmla="*/ 5916240 w 8087940"/>
                    <a:gd name="connsiteY58-15764" fmla="*/ 5727700 h 6565900"/>
                    <a:gd name="connsiteX59-15765" fmla="*/ 6408712 w 8087940"/>
                    <a:gd name="connsiteY59-15766" fmla="*/ 4644380 h 6565900"/>
                    <a:gd name="connsiteX60-15767" fmla="*/ 6408712 w 8087940"/>
                    <a:gd name="connsiteY60-15768" fmla="*/ 3996308 h 6565900"/>
                    <a:gd name="connsiteX61-15769" fmla="*/ 6120680 w 8087940"/>
                    <a:gd name="connsiteY61-15770" fmla="*/ 3060204 h 6565900"/>
                    <a:gd name="connsiteX62-15771" fmla="*/ 6048672 w 8087940"/>
                    <a:gd name="connsiteY62-15772" fmla="*/ 3852292 h 6565900"/>
                    <a:gd name="connsiteX63-15773" fmla="*/ 5751140 w 8087940"/>
                    <a:gd name="connsiteY63-15774" fmla="*/ 4419600 h 6565900"/>
                    <a:gd name="connsiteX64-15775" fmla="*/ 5801940 w 8087940"/>
                    <a:gd name="connsiteY64-15776" fmla="*/ 3759200 h 6565900"/>
                    <a:gd name="connsiteX65-15777" fmla="*/ 5789240 w 8087940"/>
                    <a:gd name="connsiteY65-15778" fmla="*/ 3327400 h 6565900"/>
                    <a:gd name="connsiteX66-15779" fmla="*/ 5616624 w 8087940"/>
                    <a:gd name="connsiteY66-15780" fmla="*/ 2772172 h 6565900"/>
                    <a:gd name="connsiteX67-15781" fmla="*/ 5400600 w 8087940"/>
                    <a:gd name="connsiteY67-15782" fmla="*/ 2988196 h 6565900"/>
                    <a:gd name="connsiteX68-15783" fmla="*/ 5328592 w 8087940"/>
                    <a:gd name="connsiteY68-15784" fmla="*/ 2556148 h 6565900"/>
                    <a:gd name="connsiteX69-15785" fmla="*/ 4976440 w 8087940"/>
                    <a:gd name="connsiteY69-15786" fmla="*/ 3860800 h 6565900"/>
                    <a:gd name="connsiteX70-15787" fmla="*/ 5116140 w 8087940"/>
                    <a:gd name="connsiteY70-15788" fmla="*/ 4546600 h 6565900"/>
                    <a:gd name="connsiteX71-15789" fmla="*/ 4785940 w 8087940"/>
                    <a:gd name="connsiteY71-15790" fmla="*/ 3987800 h 6565900"/>
                    <a:gd name="connsiteX72-15791" fmla="*/ 4697040 w 8087940"/>
                    <a:gd name="connsiteY72-15792" fmla="*/ 3670300 h 6565900"/>
                    <a:gd name="connsiteX73-15793" fmla="*/ 4138240 w 8087940"/>
                    <a:gd name="connsiteY73-15794" fmla="*/ 4533900 h 6565900"/>
                    <a:gd name="connsiteX74-15795" fmla="*/ 3642940 w 8087940"/>
                    <a:gd name="connsiteY74-15796" fmla="*/ 5105400 h 6565900"/>
                    <a:gd name="connsiteX75-15797" fmla="*/ 4392488 w 8087940"/>
                    <a:gd name="connsiteY75-15798" fmla="*/ 3060204 h 6565900"/>
                    <a:gd name="connsiteX76-15799" fmla="*/ 1800200 w 8087940"/>
                    <a:gd name="connsiteY76-15800" fmla="*/ 4572372 h 6565900"/>
                    <a:gd name="connsiteX77-15801" fmla="*/ 2952328 w 8087940"/>
                    <a:gd name="connsiteY77-15802" fmla="*/ 3492252 h 6565900"/>
                    <a:gd name="connsiteX78-15803" fmla="*/ 1152128 w 8087940"/>
                    <a:gd name="connsiteY78-15804" fmla="*/ 4716388 h 6565900"/>
                    <a:gd name="connsiteX79-15805" fmla="*/ 1584176 w 8087940"/>
                    <a:gd name="connsiteY79-15806" fmla="*/ 4068316 h 6565900"/>
                    <a:gd name="connsiteX80-15807" fmla="*/ 1296144 w 8087940"/>
                    <a:gd name="connsiteY80-15808" fmla="*/ 4284340 h 6565900"/>
                    <a:gd name="connsiteX81-15809" fmla="*/ 1440160 w 8087940"/>
                    <a:gd name="connsiteY81-15810" fmla="*/ 3780284 h 6565900"/>
                    <a:gd name="connsiteX82-15811" fmla="*/ 720080 w 8087940"/>
                    <a:gd name="connsiteY82-15812" fmla="*/ 4932412 h 6565900"/>
                    <a:gd name="connsiteX83-15813" fmla="*/ 936104 w 8087940"/>
                    <a:gd name="connsiteY83-15814" fmla="*/ 3492252 h 6565900"/>
                    <a:gd name="connsiteX0-15815" fmla="*/ 936104 w 8087940"/>
                    <a:gd name="connsiteY0-15816" fmla="*/ 3492252 h 6565900"/>
                    <a:gd name="connsiteX1-15817" fmla="*/ 0 w 8087940"/>
                    <a:gd name="connsiteY1-15818" fmla="*/ 4068316 h 6565900"/>
                    <a:gd name="connsiteX2-15819" fmla="*/ 252040 w 8087940"/>
                    <a:gd name="connsiteY2-15820" fmla="*/ 3594100 h 6565900"/>
                    <a:gd name="connsiteX3-15821" fmla="*/ 493340 w 8087940"/>
                    <a:gd name="connsiteY3-15822" fmla="*/ 2857500 h 6565900"/>
                    <a:gd name="connsiteX4-15823" fmla="*/ 899740 w 8087940"/>
                    <a:gd name="connsiteY4-15824" fmla="*/ 2260600 h 6565900"/>
                    <a:gd name="connsiteX5-15825" fmla="*/ 1356940 w 8087940"/>
                    <a:gd name="connsiteY5-15826" fmla="*/ 1955800 h 6565900"/>
                    <a:gd name="connsiteX6-15827" fmla="*/ 1369640 w 8087940"/>
                    <a:gd name="connsiteY6-15828" fmla="*/ 1562100 h 6565900"/>
                    <a:gd name="connsiteX7-15829" fmla="*/ 1636340 w 8087940"/>
                    <a:gd name="connsiteY7-15830" fmla="*/ 889000 h 6565900"/>
                    <a:gd name="connsiteX8-15831" fmla="*/ 1547440 w 8087940"/>
                    <a:gd name="connsiteY8-15832" fmla="*/ 1295400 h 6565900"/>
                    <a:gd name="connsiteX9-15833" fmla="*/ 1572840 w 8087940"/>
                    <a:gd name="connsiteY9-15834" fmla="*/ 1638300 h 6565900"/>
                    <a:gd name="connsiteX10-15835" fmla="*/ 1763340 w 8087940"/>
                    <a:gd name="connsiteY10-15836" fmla="*/ 1066800 h 6565900"/>
                    <a:gd name="connsiteX11-15837" fmla="*/ 2220540 w 8087940"/>
                    <a:gd name="connsiteY11-15838" fmla="*/ 520700 h 6565900"/>
                    <a:gd name="connsiteX12-15839" fmla="*/ 2017340 w 8087940"/>
                    <a:gd name="connsiteY12-15840" fmla="*/ 914400 h 6565900"/>
                    <a:gd name="connsiteX13-15841" fmla="*/ 1903040 w 8087940"/>
                    <a:gd name="connsiteY13-15842" fmla="*/ 1435100 h 6565900"/>
                    <a:gd name="connsiteX14-15843" fmla="*/ 2347540 w 8087940"/>
                    <a:gd name="connsiteY14-15844" fmla="*/ 711200 h 6565900"/>
                    <a:gd name="connsiteX15-15845" fmla="*/ 3173040 w 8087940"/>
                    <a:gd name="connsiteY15-15846" fmla="*/ 381000 h 6565900"/>
                    <a:gd name="connsiteX16-15847" fmla="*/ 4176340 w 8087940"/>
                    <a:gd name="connsiteY16-15848" fmla="*/ 228600 h 6565900"/>
                    <a:gd name="connsiteX17-15849" fmla="*/ 5166940 w 8087940"/>
                    <a:gd name="connsiteY17-15850" fmla="*/ 0 h 6565900"/>
                    <a:gd name="connsiteX18-15851" fmla="*/ 4595440 w 8087940"/>
                    <a:gd name="connsiteY18-15852" fmla="*/ 317500 h 6565900"/>
                    <a:gd name="connsiteX19-15853" fmla="*/ 3554040 w 8087940"/>
                    <a:gd name="connsiteY19-15854" fmla="*/ 838200 h 6565900"/>
                    <a:gd name="connsiteX20-15855" fmla="*/ 4366840 w 8087940"/>
                    <a:gd name="connsiteY20-15856" fmla="*/ 736600 h 6565900"/>
                    <a:gd name="connsiteX21-15857" fmla="*/ 5471740 w 8087940"/>
                    <a:gd name="connsiteY21-15858" fmla="*/ 901700 h 6565900"/>
                    <a:gd name="connsiteX22-15859" fmla="*/ 6386140 w 8087940"/>
                    <a:gd name="connsiteY22-15860" fmla="*/ 901700 h 6565900"/>
                    <a:gd name="connsiteX23-15861" fmla="*/ 6983040 w 8087940"/>
                    <a:gd name="connsiteY23-15862" fmla="*/ 736600 h 6565900"/>
                    <a:gd name="connsiteX24-15863" fmla="*/ 6157540 w 8087940"/>
                    <a:gd name="connsiteY24-15864" fmla="*/ 1066800 h 6565900"/>
                    <a:gd name="connsiteX25-15865" fmla="*/ 5154240 w 8087940"/>
                    <a:gd name="connsiteY25-15866" fmla="*/ 1130300 h 6565900"/>
                    <a:gd name="connsiteX26-15867" fmla="*/ 5954340 w 8087940"/>
                    <a:gd name="connsiteY26-15868" fmla="*/ 1358900 h 6565900"/>
                    <a:gd name="connsiteX27-15869" fmla="*/ 6563940 w 8087940"/>
                    <a:gd name="connsiteY27-15870" fmla="*/ 1689100 h 6565900"/>
                    <a:gd name="connsiteX28-15871" fmla="*/ 7224340 w 8087940"/>
                    <a:gd name="connsiteY28-15872" fmla="*/ 1943100 h 6565900"/>
                    <a:gd name="connsiteX29-15873" fmla="*/ 8087940 w 8087940"/>
                    <a:gd name="connsiteY29-15874" fmla="*/ 2044700 h 6565900"/>
                    <a:gd name="connsiteX30-15875" fmla="*/ 7351340 w 8087940"/>
                    <a:gd name="connsiteY30-15876" fmla="*/ 2159000 h 6565900"/>
                    <a:gd name="connsiteX31-15877" fmla="*/ 6767140 w 8087940"/>
                    <a:gd name="connsiteY31-15878" fmla="*/ 2120900 h 6565900"/>
                    <a:gd name="connsiteX32-15879" fmla="*/ 7160840 w 8087940"/>
                    <a:gd name="connsiteY32-15880" fmla="*/ 2425700 h 6565900"/>
                    <a:gd name="connsiteX33-15881" fmla="*/ 7783140 w 8087940"/>
                    <a:gd name="connsiteY33-15882" fmla="*/ 3200400 h 6565900"/>
                    <a:gd name="connsiteX34-15883" fmla="*/ 8075240 w 8087940"/>
                    <a:gd name="connsiteY34-15884" fmla="*/ 4127500 h 6565900"/>
                    <a:gd name="connsiteX35-15885" fmla="*/ 7897440 w 8087940"/>
                    <a:gd name="connsiteY35-15886" fmla="*/ 3746500 h 6565900"/>
                    <a:gd name="connsiteX36-15887" fmla="*/ 7376740 w 8087940"/>
                    <a:gd name="connsiteY36-15888" fmla="*/ 3213100 h 6565900"/>
                    <a:gd name="connsiteX37-15889" fmla="*/ 6970340 w 8087940"/>
                    <a:gd name="connsiteY37-15890" fmla="*/ 3022600 h 6565900"/>
                    <a:gd name="connsiteX38-15891" fmla="*/ 7275140 w 8087940"/>
                    <a:gd name="connsiteY38-15892" fmla="*/ 3594100 h 6565900"/>
                    <a:gd name="connsiteX39-15893" fmla="*/ 7465640 w 8087940"/>
                    <a:gd name="connsiteY39-15894" fmla="*/ 4216400 h 6565900"/>
                    <a:gd name="connsiteX40-15895" fmla="*/ 7376740 w 8087940"/>
                    <a:gd name="connsiteY40-15896" fmla="*/ 5321300 h 6565900"/>
                    <a:gd name="connsiteX41-15897" fmla="*/ 7224340 w 8087940"/>
                    <a:gd name="connsiteY41-15898" fmla="*/ 4521200 h 6565900"/>
                    <a:gd name="connsiteX42-15899" fmla="*/ 6830640 w 8087940"/>
                    <a:gd name="connsiteY42-15900" fmla="*/ 3784600 h 6565900"/>
                    <a:gd name="connsiteX43-15901" fmla="*/ 6754440 w 8087940"/>
                    <a:gd name="connsiteY43-15902" fmla="*/ 3962400 h 6565900"/>
                    <a:gd name="connsiteX44-15903" fmla="*/ 6741740 w 8087940"/>
                    <a:gd name="connsiteY44-15904" fmla="*/ 4648200 h 6565900"/>
                    <a:gd name="connsiteX45-15905" fmla="*/ 6856040 w 8087940"/>
                    <a:gd name="connsiteY45-15906" fmla="*/ 5219700 h 6565900"/>
                    <a:gd name="connsiteX46-15907" fmla="*/ 7275140 w 8087940"/>
                    <a:gd name="connsiteY46-15908" fmla="*/ 6096000 h 6565900"/>
                    <a:gd name="connsiteX47-15909" fmla="*/ 6932240 w 8087940"/>
                    <a:gd name="connsiteY47-15910" fmla="*/ 5816600 h 6565900"/>
                    <a:gd name="connsiteX48-15911" fmla="*/ 6690940 w 8087940"/>
                    <a:gd name="connsiteY48-15912" fmla="*/ 5524500 h 6565900"/>
                    <a:gd name="connsiteX49-15913" fmla="*/ 6640140 w 8087940"/>
                    <a:gd name="connsiteY49-15914" fmla="*/ 5981700 h 6565900"/>
                    <a:gd name="connsiteX50-15915" fmla="*/ 6449640 w 8087940"/>
                    <a:gd name="connsiteY50-15916" fmla="*/ 6565900 h 6565900"/>
                    <a:gd name="connsiteX51-15917" fmla="*/ 6487740 w 8087940"/>
                    <a:gd name="connsiteY51-15918" fmla="*/ 5981700 h 6565900"/>
                    <a:gd name="connsiteX52-15919" fmla="*/ 6436940 w 8087940"/>
                    <a:gd name="connsiteY52-15920" fmla="*/ 5676900 h 6565900"/>
                    <a:gd name="connsiteX53-15921" fmla="*/ 6233740 w 8087940"/>
                    <a:gd name="connsiteY53-15922" fmla="*/ 6146800 h 6565900"/>
                    <a:gd name="connsiteX54-15923" fmla="*/ 5725740 w 8087940"/>
                    <a:gd name="connsiteY54-15924" fmla="*/ 6540500 h 6565900"/>
                    <a:gd name="connsiteX55-15925" fmla="*/ 5928940 w 8087940"/>
                    <a:gd name="connsiteY55-15926" fmla="*/ 6223000 h 6565900"/>
                    <a:gd name="connsiteX56-15927" fmla="*/ 5979740 w 8087940"/>
                    <a:gd name="connsiteY56-15928" fmla="*/ 5867400 h 6565900"/>
                    <a:gd name="connsiteX57-15929" fmla="*/ 5916240 w 8087940"/>
                    <a:gd name="connsiteY57-15930" fmla="*/ 5727700 h 6565900"/>
                    <a:gd name="connsiteX58-15931" fmla="*/ 6408712 w 8087940"/>
                    <a:gd name="connsiteY58-15932" fmla="*/ 4644380 h 6565900"/>
                    <a:gd name="connsiteX59-15933" fmla="*/ 6408712 w 8087940"/>
                    <a:gd name="connsiteY59-15934" fmla="*/ 3996308 h 6565900"/>
                    <a:gd name="connsiteX60-15935" fmla="*/ 6120680 w 8087940"/>
                    <a:gd name="connsiteY60-15936" fmla="*/ 3060204 h 6565900"/>
                    <a:gd name="connsiteX61-15937" fmla="*/ 6048672 w 8087940"/>
                    <a:gd name="connsiteY61-15938" fmla="*/ 3852292 h 6565900"/>
                    <a:gd name="connsiteX62-15939" fmla="*/ 5751140 w 8087940"/>
                    <a:gd name="connsiteY62-15940" fmla="*/ 4419600 h 6565900"/>
                    <a:gd name="connsiteX63-15941" fmla="*/ 5801940 w 8087940"/>
                    <a:gd name="connsiteY63-15942" fmla="*/ 3759200 h 6565900"/>
                    <a:gd name="connsiteX64-15943" fmla="*/ 5789240 w 8087940"/>
                    <a:gd name="connsiteY64-15944" fmla="*/ 3327400 h 6565900"/>
                    <a:gd name="connsiteX65-15945" fmla="*/ 5616624 w 8087940"/>
                    <a:gd name="connsiteY65-15946" fmla="*/ 2772172 h 6565900"/>
                    <a:gd name="connsiteX66-15947" fmla="*/ 5400600 w 8087940"/>
                    <a:gd name="connsiteY66-15948" fmla="*/ 2988196 h 6565900"/>
                    <a:gd name="connsiteX67-15949" fmla="*/ 5328592 w 8087940"/>
                    <a:gd name="connsiteY67-15950" fmla="*/ 2556148 h 6565900"/>
                    <a:gd name="connsiteX68-15951" fmla="*/ 4976440 w 8087940"/>
                    <a:gd name="connsiteY68-15952" fmla="*/ 3860800 h 6565900"/>
                    <a:gd name="connsiteX69-15953" fmla="*/ 5116140 w 8087940"/>
                    <a:gd name="connsiteY69-15954" fmla="*/ 4546600 h 6565900"/>
                    <a:gd name="connsiteX70-15955" fmla="*/ 4785940 w 8087940"/>
                    <a:gd name="connsiteY70-15956" fmla="*/ 3987800 h 6565900"/>
                    <a:gd name="connsiteX71-15957" fmla="*/ 4697040 w 8087940"/>
                    <a:gd name="connsiteY71-15958" fmla="*/ 3670300 h 6565900"/>
                    <a:gd name="connsiteX72-15959" fmla="*/ 4138240 w 8087940"/>
                    <a:gd name="connsiteY72-15960" fmla="*/ 4533900 h 6565900"/>
                    <a:gd name="connsiteX73-15961" fmla="*/ 3642940 w 8087940"/>
                    <a:gd name="connsiteY73-15962" fmla="*/ 5105400 h 6565900"/>
                    <a:gd name="connsiteX74-15963" fmla="*/ 4392488 w 8087940"/>
                    <a:gd name="connsiteY74-15964" fmla="*/ 3060204 h 6565900"/>
                    <a:gd name="connsiteX75-15965" fmla="*/ 1800200 w 8087940"/>
                    <a:gd name="connsiteY75-15966" fmla="*/ 4572372 h 6565900"/>
                    <a:gd name="connsiteX76-15967" fmla="*/ 2952328 w 8087940"/>
                    <a:gd name="connsiteY76-15968" fmla="*/ 3492252 h 6565900"/>
                    <a:gd name="connsiteX77-15969" fmla="*/ 1152128 w 8087940"/>
                    <a:gd name="connsiteY77-15970" fmla="*/ 4716388 h 6565900"/>
                    <a:gd name="connsiteX78-15971" fmla="*/ 1584176 w 8087940"/>
                    <a:gd name="connsiteY78-15972" fmla="*/ 4068316 h 6565900"/>
                    <a:gd name="connsiteX79-15973" fmla="*/ 1296144 w 8087940"/>
                    <a:gd name="connsiteY79-15974" fmla="*/ 4284340 h 6565900"/>
                    <a:gd name="connsiteX80-15975" fmla="*/ 1440160 w 8087940"/>
                    <a:gd name="connsiteY80-15976" fmla="*/ 3780284 h 6565900"/>
                    <a:gd name="connsiteX81-15977" fmla="*/ 720080 w 8087940"/>
                    <a:gd name="connsiteY81-15978" fmla="*/ 4932412 h 6565900"/>
                    <a:gd name="connsiteX82-15979" fmla="*/ 936104 w 8087940"/>
                    <a:gd name="connsiteY82-15980" fmla="*/ 3492252 h 6565900"/>
                    <a:gd name="connsiteX0-15981" fmla="*/ 936104 w 8087940"/>
                    <a:gd name="connsiteY0-15982" fmla="*/ 3492252 h 6565900"/>
                    <a:gd name="connsiteX1-15983" fmla="*/ 0 w 8087940"/>
                    <a:gd name="connsiteY1-15984" fmla="*/ 4068316 h 6565900"/>
                    <a:gd name="connsiteX2-15985" fmla="*/ 252040 w 8087940"/>
                    <a:gd name="connsiteY2-15986" fmla="*/ 3594100 h 6565900"/>
                    <a:gd name="connsiteX3-15987" fmla="*/ 493340 w 8087940"/>
                    <a:gd name="connsiteY3-15988" fmla="*/ 2857500 h 6565900"/>
                    <a:gd name="connsiteX4-15989" fmla="*/ 899740 w 8087940"/>
                    <a:gd name="connsiteY4-15990" fmla="*/ 2260600 h 6565900"/>
                    <a:gd name="connsiteX5-15991" fmla="*/ 1356940 w 8087940"/>
                    <a:gd name="connsiteY5-15992" fmla="*/ 1955800 h 6565900"/>
                    <a:gd name="connsiteX6-15993" fmla="*/ 1369640 w 8087940"/>
                    <a:gd name="connsiteY6-15994" fmla="*/ 1562100 h 6565900"/>
                    <a:gd name="connsiteX7-15995" fmla="*/ 1636340 w 8087940"/>
                    <a:gd name="connsiteY7-15996" fmla="*/ 889000 h 6565900"/>
                    <a:gd name="connsiteX8-15997" fmla="*/ 1547440 w 8087940"/>
                    <a:gd name="connsiteY8-15998" fmla="*/ 1295400 h 6565900"/>
                    <a:gd name="connsiteX9-15999" fmla="*/ 1572840 w 8087940"/>
                    <a:gd name="connsiteY9-16000" fmla="*/ 1638300 h 6565900"/>
                    <a:gd name="connsiteX10-16001" fmla="*/ 1763340 w 8087940"/>
                    <a:gd name="connsiteY10-16002" fmla="*/ 1066800 h 6565900"/>
                    <a:gd name="connsiteX11-16003" fmla="*/ 2220540 w 8087940"/>
                    <a:gd name="connsiteY11-16004" fmla="*/ 520700 h 6565900"/>
                    <a:gd name="connsiteX12-16005" fmla="*/ 2017340 w 8087940"/>
                    <a:gd name="connsiteY12-16006" fmla="*/ 914400 h 6565900"/>
                    <a:gd name="connsiteX13-16007" fmla="*/ 1903040 w 8087940"/>
                    <a:gd name="connsiteY13-16008" fmla="*/ 1435100 h 6565900"/>
                    <a:gd name="connsiteX14-16009" fmla="*/ 2347540 w 8087940"/>
                    <a:gd name="connsiteY14-16010" fmla="*/ 711200 h 6565900"/>
                    <a:gd name="connsiteX15-16011" fmla="*/ 3173040 w 8087940"/>
                    <a:gd name="connsiteY15-16012" fmla="*/ 381000 h 6565900"/>
                    <a:gd name="connsiteX16-16013" fmla="*/ 4176340 w 8087940"/>
                    <a:gd name="connsiteY16-16014" fmla="*/ 228600 h 6565900"/>
                    <a:gd name="connsiteX17-16015" fmla="*/ 5166940 w 8087940"/>
                    <a:gd name="connsiteY17-16016" fmla="*/ 0 h 6565900"/>
                    <a:gd name="connsiteX18-16017" fmla="*/ 4595440 w 8087940"/>
                    <a:gd name="connsiteY18-16018" fmla="*/ 317500 h 6565900"/>
                    <a:gd name="connsiteX19-16019" fmla="*/ 3554040 w 8087940"/>
                    <a:gd name="connsiteY19-16020" fmla="*/ 838200 h 6565900"/>
                    <a:gd name="connsiteX20-16021" fmla="*/ 4366840 w 8087940"/>
                    <a:gd name="connsiteY20-16022" fmla="*/ 736600 h 6565900"/>
                    <a:gd name="connsiteX21-16023" fmla="*/ 5471740 w 8087940"/>
                    <a:gd name="connsiteY21-16024" fmla="*/ 901700 h 6565900"/>
                    <a:gd name="connsiteX22-16025" fmla="*/ 6386140 w 8087940"/>
                    <a:gd name="connsiteY22-16026" fmla="*/ 901700 h 6565900"/>
                    <a:gd name="connsiteX23-16027" fmla="*/ 6983040 w 8087940"/>
                    <a:gd name="connsiteY23-16028" fmla="*/ 736600 h 6565900"/>
                    <a:gd name="connsiteX24-16029" fmla="*/ 6157540 w 8087940"/>
                    <a:gd name="connsiteY24-16030" fmla="*/ 1066800 h 6565900"/>
                    <a:gd name="connsiteX25-16031" fmla="*/ 5154240 w 8087940"/>
                    <a:gd name="connsiteY25-16032" fmla="*/ 1130300 h 6565900"/>
                    <a:gd name="connsiteX26-16033" fmla="*/ 5954340 w 8087940"/>
                    <a:gd name="connsiteY26-16034" fmla="*/ 1358900 h 6565900"/>
                    <a:gd name="connsiteX27-16035" fmla="*/ 6563940 w 8087940"/>
                    <a:gd name="connsiteY27-16036" fmla="*/ 1689100 h 6565900"/>
                    <a:gd name="connsiteX28-16037" fmla="*/ 7224340 w 8087940"/>
                    <a:gd name="connsiteY28-16038" fmla="*/ 1943100 h 6565900"/>
                    <a:gd name="connsiteX29-16039" fmla="*/ 8087940 w 8087940"/>
                    <a:gd name="connsiteY29-16040" fmla="*/ 2044700 h 6565900"/>
                    <a:gd name="connsiteX30-16041" fmla="*/ 7351340 w 8087940"/>
                    <a:gd name="connsiteY30-16042" fmla="*/ 2159000 h 6565900"/>
                    <a:gd name="connsiteX31-16043" fmla="*/ 6767140 w 8087940"/>
                    <a:gd name="connsiteY31-16044" fmla="*/ 2120900 h 6565900"/>
                    <a:gd name="connsiteX32-16045" fmla="*/ 7160840 w 8087940"/>
                    <a:gd name="connsiteY32-16046" fmla="*/ 2425700 h 6565900"/>
                    <a:gd name="connsiteX33-16047" fmla="*/ 7783140 w 8087940"/>
                    <a:gd name="connsiteY33-16048" fmla="*/ 3200400 h 6565900"/>
                    <a:gd name="connsiteX34-16049" fmla="*/ 8075240 w 8087940"/>
                    <a:gd name="connsiteY34-16050" fmla="*/ 4127500 h 6565900"/>
                    <a:gd name="connsiteX35-16051" fmla="*/ 7897440 w 8087940"/>
                    <a:gd name="connsiteY35-16052" fmla="*/ 3746500 h 6565900"/>
                    <a:gd name="connsiteX36-16053" fmla="*/ 7376740 w 8087940"/>
                    <a:gd name="connsiteY36-16054" fmla="*/ 3213100 h 6565900"/>
                    <a:gd name="connsiteX37-16055" fmla="*/ 6970340 w 8087940"/>
                    <a:gd name="connsiteY37-16056" fmla="*/ 3022600 h 6565900"/>
                    <a:gd name="connsiteX38-16057" fmla="*/ 7275140 w 8087940"/>
                    <a:gd name="connsiteY38-16058" fmla="*/ 3594100 h 6565900"/>
                    <a:gd name="connsiteX39-16059" fmla="*/ 7465640 w 8087940"/>
                    <a:gd name="connsiteY39-16060" fmla="*/ 4216400 h 6565900"/>
                    <a:gd name="connsiteX40-16061" fmla="*/ 7376740 w 8087940"/>
                    <a:gd name="connsiteY40-16062" fmla="*/ 5321300 h 6565900"/>
                    <a:gd name="connsiteX41-16063" fmla="*/ 7224340 w 8087940"/>
                    <a:gd name="connsiteY41-16064" fmla="*/ 4521200 h 6565900"/>
                    <a:gd name="connsiteX42-16065" fmla="*/ 6830640 w 8087940"/>
                    <a:gd name="connsiteY42-16066" fmla="*/ 3784600 h 6565900"/>
                    <a:gd name="connsiteX43-16067" fmla="*/ 6754440 w 8087940"/>
                    <a:gd name="connsiteY43-16068" fmla="*/ 3962400 h 6565900"/>
                    <a:gd name="connsiteX44-16069" fmla="*/ 6741740 w 8087940"/>
                    <a:gd name="connsiteY44-16070" fmla="*/ 4648200 h 6565900"/>
                    <a:gd name="connsiteX45-16071" fmla="*/ 6856040 w 8087940"/>
                    <a:gd name="connsiteY45-16072" fmla="*/ 5219700 h 6565900"/>
                    <a:gd name="connsiteX46-16073" fmla="*/ 7275140 w 8087940"/>
                    <a:gd name="connsiteY46-16074" fmla="*/ 6096000 h 6565900"/>
                    <a:gd name="connsiteX47-16075" fmla="*/ 6932240 w 8087940"/>
                    <a:gd name="connsiteY47-16076" fmla="*/ 5816600 h 6565900"/>
                    <a:gd name="connsiteX48-16077" fmla="*/ 6690940 w 8087940"/>
                    <a:gd name="connsiteY48-16078" fmla="*/ 5524500 h 6565900"/>
                    <a:gd name="connsiteX49-16079" fmla="*/ 6640140 w 8087940"/>
                    <a:gd name="connsiteY49-16080" fmla="*/ 5981700 h 6565900"/>
                    <a:gd name="connsiteX50-16081" fmla="*/ 6449640 w 8087940"/>
                    <a:gd name="connsiteY50-16082" fmla="*/ 6565900 h 6565900"/>
                    <a:gd name="connsiteX51-16083" fmla="*/ 6487740 w 8087940"/>
                    <a:gd name="connsiteY51-16084" fmla="*/ 5981700 h 6565900"/>
                    <a:gd name="connsiteX52-16085" fmla="*/ 6436940 w 8087940"/>
                    <a:gd name="connsiteY52-16086" fmla="*/ 5676900 h 6565900"/>
                    <a:gd name="connsiteX53-16087" fmla="*/ 6233740 w 8087940"/>
                    <a:gd name="connsiteY53-16088" fmla="*/ 6146800 h 6565900"/>
                    <a:gd name="connsiteX54-16089" fmla="*/ 5725740 w 8087940"/>
                    <a:gd name="connsiteY54-16090" fmla="*/ 6540500 h 6565900"/>
                    <a:gd name="connsiteX55-16091" fmla="*/ 5928940 w 8087940"/>
                    <a:gd name="connsiteY55-16092" fmla="*/ 6223000 h 6565900"/>
                    <a:gd name="connsiteX56-16093" fmla="*/ 5979740 w 8087940"/>
                    <a:gd name="connsiteY56-16094" fmla="*/ 5867400 h 6565900"/>
                    <a:gd name="connsiteX57-16095" fmla="*/ 6408712 w 8087940"/>
                    <a:gd name="connsiteY57-16096" fmla="*/ 4644380 h 6565900"/>
                    <a:gd name="connsiteX58-16097" fmla="*/ 6408712 w 8087940"/>
                    <a:gd name="connsiteY58-16098" fmla="*/ 3996308 h 6565900"/>
                    <a:gd name="connsiteX59-16099" fmla="*/ 6120680 w 8087940"/>
                    <a:gd name="connsiteY59-16100" fmla="*/ 3060204 h 6565900"/>
                    <a:gd name="connsiteX60-16101" fmla="*/ 6048672 w 8087940"/>
                    <a:gd name="connsiteY60-16102" fmla="*/ 3852292 h 6565900"/>
                    <a:gd name="connsiteX61-16103" fmla="*/ 5751140 w 8087940"/>
                    <a:gd name="connsiteY61-16104" fmla="*/ 4419600 h 6565900"/>
                    <a:gd name="connsiteX62-16105" fmla="*/ 5801940 w 8087940"/>
                    <a:gd name="connsiteY62-16106" fmla="*/ 3759200 h 6565900"/>
                    <a:gd name="connsiteX63-16107" fmla="*/ 5789240 w 8087940"/>
                    <a:gd name="connsiteY63-16108" fmla="*/ 3327400 h 6565900"/>
                    <a:gd name="connsiteX64-16109" fmla="*/ 5616624 w 8087940"/>
                    <a:gd name="connsiteY64-16110" fmla="*/ 2772172 h 6565900"/>
                    <a:gd name="connsiteX65-16111" fmla="*/ 5400600 w 8087940"/>
                    <a:gd name="connsiteY65-16112" fmla="*/ 2988196 h 6565900"/>
                    <a:gd name="connsiteX66-16113" fmla="*/ 5328592 w 8087940"/>
                    <a:gd name="connsiteY66-16114" fmla="*/ 2556148 h 6565900"/>
                    <a:gd name="connsiteX67-16115" fmla="*/ 4976440 w 8087940"/>
                    <a:gd name="connsiteY67-16116" fmla="*/ 3860800 h 6565900"/>
                    <a:gd name="connsiteX68-16117" fmla="*/ 5116140 w 8087940"/>
                    <a:gd name="connsiteY68-16118" fmla="*/ 4546600 h 6565900"/>
                    <a:gd name="connsiteX69-16119" fmla="*/ 4785940 w 8087940"/>
                    <a:gd name="connsiteY69-16120" fmla="*/ 3987800 h 6565900"/>
                    <a:gd name="connsiteX70-16121" fmla="*/ 4697040 w 8087940"/>
                    <a:gd name="connsiteY70-16122" fmla="*/ 3670300 h 6565900"/>
                    <a:gd name="connsiteX71-16123" fmla="*/ 4138240 w 8087940"/>
                    <a:gd name="connsiteY71-16124" fmla="*/ 4533900 h 6565900"/>
                    <a:gd name="connsiteX72-16125" fmla="*/ 3642940 w 8087940"/>
                    <a:gd name="connsiteY72-16126" fmla="*/ 5105400 h 6565900"/>
                    <a:gd name="connsiteX73-16127" fmla="*/ 4392488 w 8087940"/>
                    <a:gd name="connsiteY73-16128" fmla="*/ 3060204 h 6565900"/>
                    <a:gd name="connsiteX74-16129" fmla="*/ 1800200 w 8087940"/>
                    <a:gd name="connsiteY74-16130" fmla="*/ 4572372 h 6565900"/>
                    <a:gd name="connsiteX75-16131" fmla="*/ 2952328 w 8087940"/>
                    <a:gd name="connsiteY75-16132" fmla="*/ 3492252 h 6565900"/>
                    <a:gd name="connsiteX76-16133" fmla="*/ 1152128 w 8087940"/>
                    <a:gd name="connsiteY76-16134" fmla="*/ 4716388 h 6565900"/>
                    <a:gd name="connsiteX77-16135" fmla="*/ 1584176 w 8087940"/>
                    <a:gd name="connsiteY77-16136" fmla="*/ 4068316 h 6565900"/>
                    <a:gd name="connsiteX78-16137" fmla="*/ 1296144 w 8087940"/>
                    <a:gd name="connsiteY78-16138" fmla="*/ 4284340 h 6565900"/>
                    <a:gd name="connsiteX79-16139" fmla="*/ 1440160 w 8087940"/>
                    <a:gd name="connsiteY79-16140" fmla="*/ 3780284 h 6565900"/>
                    <a:gd name="connsiteX80-16141" fmla="*/ 720080 w 8087940"/>
                    <a:gd name="connsiteY80-16142" fmla="*/ 4932412 h 6565900"/>
                    <a:gd name="connsiteX81-16143" fmla="*/ 936104 w 8087940"/>
                    <a:gd name="connsiteY81-16144" fmla="*/ 3492252 h 6565900"/>
                    <a:gd name="connsiteX0-16145" fmla="*/ 936104 w 8087940"/>
                    <a:gd name="connsiteY0-16146" fmla="*/ 3492252 h 6683036"/>
                    <a:gd name="connsiteX1-16147" fmla="*/ 0 w 8087940"/>
                    <a:gd name="connsiteY1-16148" fmla="*/ 4068316 h 6683036"/>
                    <a:gd name="connsiteX2-16149" fmla="*/ 252040 w 8087940"/>
                    <a:gd name="connsiteY2-16150" fmla="*/ 3594100 h 6683036"/>
                    <a:gd name="connsiteX3-16151" fmla="*/ 493340 w 8087940"/>
                    <a:gd name="connsiteY3-16152" fmla="*/ 2857500 h 6683036"/>
                    <a:gd name="connsiteX4-16153" fmla="*/ 899740 w 8087940"/>
                    <a:gd name="connsiteY4-16154" fmla="*/ 2260600 h 6683036"/>
                    <a:gd name="connsiteX5-16155" fmla="*/ 1356940 w 8087940"/>
                    <a:gd name="connsiteY5-16156" fmla="*/ 1955800 h 6683036"/>
                    <a:gd name="connsiteX6-16157" fmla="*/ 1369640 w 8087940"/>
                    <a:gd name="connsiteY6-16158" fmla="*/ 1562100 h 6683036"/>
                    <a:gd name="connsiteX7-16159" fmla="*/ 1636340 w 8087940"/>
                    <a:gd name="connsiteY7-16160" fmla="*/ 889000 h 6683036"/>
                    <a:gd name="connsiteX8-16161" fmla="*/ 1547440 w 8087940"/>
                    <a:gd name="connsiteY8-16162" fmla="*/ 1295400 h 6683036"/>
                    <a:gd name="connsiteX9-16163" fmla="*/ 1572840 w 8087940"/>
                    <a:gd name="connsiteY9-16164" fmla="*/ 1638300 h 6683036"/>
                    <a:gd name="connsiteX10-16165" fmla="*/ 1763340 w 8087940"/>
                    <a:gd name="connsiteY10-16166" fmla="*/ 1066800 h 6683036"/>
                    <a:gd name="connsiteX11-16167" fmla="*/ 2220540 w 8087940"/>
                    <a:gd name="connsiteY11-16168" fmla="*/ 520700 h 6683036"/>
                    <a:gd name="connsiteX12-16169" fmla="*/ 2017340 w 8087940"/>
                    <a:gd name="connsiteY12-16170" fmla="*/ 914400 h 6683036"/>
                    <a:gd name="connsiteX13-16171" fmla="*/ 1903040 w 8087940"/>
                    <a:gd name="connsiteY13-16172" fmla="*/ 1435100 h 6683036"/>
                    <a:gd name="connsiteX14-16173" fmla="*/ 2347540 w 8087940"/>
                    <a:gd name="connsiteY14-16174" fmla="*/ 711200 h 6683036"/>
                    <a:gd name="connsiteX15-16175" fmla="*/ 3173040 w 8087940"/>
                    <a:gd name="connsiteY15-16176" fmla="*/ 381000 h 6683036"/>
                    <a:gd name="connsiteX16-16177" fmla="*/ 4176340 w 8087940"/>
                    <a:gd name="connsiteY16-16178" fmla="*/ 228600 h 6683036"/>
                    <a:gd name="connsiteX17-16179" fmla="*/ 5166940 w 8087940"/>
                    <a:gd name="connsiteY17-16180" fmla="*/ 0 h 6683036"/>
                    <a:gd name="connsiteX18-16181" fmla="*/ 4595440 w 8087940"/>
                    <a:gd name="connsiteY18-16182" fmla="*/ 317500 h 6683036"/>
                    <a:gd name="connsiteX19-16183" fmla="*/ 3554040 w 8087940"/>
                    <a:gd name="connsiteY19-16184" fmla="*/ 838200 h 6683036"/>
                    <a:gd name="connsiteX20-16185" fmla="*/ 4366840 w 8087940"/>
                    <a:gd name="connsiteY20-16186" fmla="*/ 736600 h 6683036"/>
                    <a:gd name="connsiteX21-16187" fmla="*/ 5471740 w 8087940"/>
                    <a:gd name="connsiteY21-16188" fmla="*/ 901700 h 6683036"/>
                    <a:gd name="connsiteX22-16189" fmla="*/ 6386140 w 8087940"/>
                    <a:gd name="connsiteY22-16190" fmla="*/ 901700 h 6683036"/>
                    <a:gd name="connsiteX23-16191" fmla="*/ 6983040 w 8087940"/>
                    <a:gd name="connsiteY23-16192" fmla="*/ 736600 h 6683036"/>
                    <a:gd name="connsiteX24-16193" fmla="*/ 6157540 w 8087940"/>
                    <a:gd name="connsiteY24-16194" fmla="*/ 1066800 h 6683036"/>
                    <a:gd name="connsiteX25-16195" fmla="*/ 5154240 w 8087940"/>
                    <a:gd name="connsiteY25-16196" fmla="*/ 1130300 h 6683036"/>
                    <a:gd name="connsiteX26-16197" fmla="*/ 5954340 w 8087940"/>
                    <a:gd name="connsiteY26-16198" fmla="*/ 1358900 h 6683036"/>
                    <a:gd name="connsiteX27-16199" fmla="*/ 6563940 w 8087940"/>
                    <a:gd name="connsiteY27-16200" fmla="*/ 1689100 h 6683036"/>
                    <a:gd name="connsiteX28-16201" fmla="*/ 7224340 w 8087940"/>
                    <a:gd name="connsiteY28-16202" fmla="*/ 1943100 h 6683036"/>
                    <a:gd name="connsiteX29-16203" fmla="*/ 8087940 w 8087940"/>
                    <a:gd name="connsiteY29-16204" fmla="*/ 2044700 h 6683036"/>
                    <a:gd name="connsiteX30-16205" fmla="*/ 7351340 w 8087940"/>
                    <a:gd name="connsiteY30-16206" fmla="*/ 2159000 h 6683036"/>
                    <a:gd name="connsiteX31-16207" fmla="*/ 6767140 w 8087940"/>
                    <a:gd name="connsiteY31-16208" fmla="*/ 2120900 h 6683036"/>
                    <a:gd name="connsiteX32-16209" fmla="*/ 7160840 w 8087940"/>
                    <a:gd name="connsiteY32-16210" fmla="*/ 2425700 h 6683036"/>
                    <a:gd name="connsiteX33-16211" fmla="*/ 7783140 w 8087940"/>
                    <a:gd name="connsiteY33-16212" fmla="*/ 3200400 h 6683036"/>
                    <a:gd name="connsiteX34-16213" fmla="*/ 8075240 w 8087940"/>
                    <a:gd name="connsiteY34-16214" fmla="*/ 4127500 h 6683036"/>
                    <a:gd name="connsiteX35-16215" fmla="*/ 7897440 w 8087940"/>
                    <a:gd name="connsiteY35-16216" fmla="*/ 3746500 h 6683036"/>
                    <a:gd name="connsiteX36-16217" fmla="*/ 7376740 w 8087940"/>
                    <a:gd name="connsiteY36-16218" fmla="*/ 3213100 h 6683036"/>
                    <a:gd name="connsiteX37-16219" fmla="*/ 6970340 w 8087940"/>
                    <a:gd name="connsiteY37-16220" fmla="*/ 3022600 h 6683036"/>
                    <a:gd name="connsiteX38-16221" fmla="*/ 7275140 w 8087940"/>
                    <a:gd name="connsiteY38-16222" fmla="*/ 3594100 h 6683036"/>
                    <a:gd name="connsiteX39-16223" fmla="*/ 7465640 w 8087940"/>
                    <a:gd name="connsiteY39-16224" fmla="*/ 4216400 h 6683036"/>
                    <a:gd name="connsiteX40-16225" fmla="*/ 7376740 w 8087940"/>
                    <a:gd name="connsiteY40-16226" fmla="*/ 5321300 h 6683036"/>
                    <a:gd name="connsiteX41-16227" fmla="*/ 7224340 w 8087940"/>
                    <a:gd name="connsiteY41-16228" fmla="*/ 4521200 h 6683036"/>
                    <a:gd name="connsiteX42-16229" fmla="*/ 6830640 w 8087940"/>
                    <a:gd name="connsiteY42-16230" fmla="*/ 3784600 h 6683036"/>
                    <a:gd name="connsiteX43-16231" fmla="*/ 6754440 w 8087940"/>
                    <a:gd name="connsiteY43-16232" fmla="*/ 3962400 h 6683036"/>
                    <a:gd name="connsiteX44-16233" fmla="*/ 6741740 w 8087940"/>
                    <a:gd name="connsiteY44-16234" fmla="*/ 4648200 h 6683036"/>
                    <a:gd name="connsiteX45-16235" fmla="*/ 6856040 w 8087940"/>
                    <a:gd name="connsiteY45-16236" fmla="*/ 5219700 h 6683036"/>
                    <a:gd name="connsiteX46-16237" fmla="*/ 7275140 w 8087940"/>
                    <a:gd name="connsiteY46-16238" fmla="*/ 6096000 h 6683036"/>
                    <a:gd name="connsiteX47-16239" fmla="*/ 6932240 w 8087940"/>
                    <a:gd name="connsiteY47-16240" fmla="*/ 5816600 h 6683036"/>
                    <a:gd name="connsiteX48-16241" fmla="*/ 6690940 w 8087940"/>
                    <a:gd name="connsiteY48-16242" fmla="*/ 5524500 h 6683036"/>
                    <a:gd name="connsiteX49-16243" fmla="*/ 6640140 w 8087940"/>
                    <a:gd name="connsiteY49-16244" fmla="*/ 5981700 h 6683036"/>
                    <a:gd name="connsiteX50-16245" fmla="*/ 6449640 w 8087940"/>
                    <a:gd name="connsiteY50-16246" fmla="*/ 6565900 h 6683036"/>
                    <a:gd name="connsiteX51-16247" fmla="*/ 6487740 w 8087940"/>
                    <a:gd name="connsiteY51-16248" fmla="*/ 5981700 h 6683036"/>
                    <a:gd name="connsiteX52-16249" fmla="*/ 6436940 w 8087940"/>
                    <a:gd name="connsiteY52-16250" fmla="*/ 5676900 h 6683036"/>
                    <a:gd name="connsiteX53-16251" fmla="*/ 6233740 w 8087940"/>
                    <a:gd name="connsiteY53-16252" fmla="*/ 6146800 h 6683036"/>
                    <a:gd name="connsiteX54-16253" fmla="*/ 5725740 w 8087940"/>
                    <a:gd name="connsiteY54-16254" fmla="*/ 6540500 h 6683036"/>
                    <a:gd name="connsiteX55-16255" fmla="*/ 5928940 w 8087940"/>
                    <a:gd name="connsiteY55-16256" fmla="*/ 6223000 h 6683036"/>
                    <a:gd name="connsiteX56-16257" fmla="*/ 6624736 w 8087940"/>
                    <a:gd name="connsiteY56-16258" fmla="*/ 3780284 h 6683036"/>
                    <a:gd name="connsiteX57-16259" fmla="*/ 6408712 w 8087940"/>
                    <a:gd name="connsiteY57-16260" fmla="*/ 4644380 h 6683036"/>
                    <a:gd name="connsiteX58-16261" fmla="*/ 6408712 w 8087940"/>
                    <a:gd name="connsiteY58-16262" fmla="*/ 3996308 h 6683036"/>
                    <a:gd name="connsiteX59-16263" fmla="*/ 6120680 w 8087940"/>
                    <a:gd name="connsiteY59-16264" fmla="*/ 3060204 h 6683036"/>
                    <a:gd name="connsiteX60-16265" fmla="*/ 6048672 w 8087940"/>
                    <a:gd name="connsiteY60-16266" fmla="*/ 3852292 h 6683036"/>
                    <a:gd name="connsiteX61-16267" fmla="*/ 5751140 w 8087940"/>
                    <a:gd name="connsiteY61-16268" fmla="*/ 4419600 h 6683036"/>
                    <a:gd name="connsiteX62-16269" fmla="*/ 5801940 w 8087940"/>
                    <a:gd name="connsiteY62-16270" fmla="*/ 3759200 h 6683036"/>
                    <a:gd name="connsiteX63-16271" fmla="*/ 5789240 w 8087940"/>
                    <a:gd name="connsiteY63-16272" fmla="*/ 3327400 h 6683036"/>
                    <a:gd name="connsiteX64-16273" fmla="*/ 5616624 w 8087940"/>
                    <a:gd name="connsiteY64-16274" fmla="*/ 2772172 h 6683036"/>
                    <a:gd name="connsiteX65-16275" fmla="*/ 5400600 w 8087940"/>
                    <a:gd name="connsiteY65-16276" fmla="*/ 2988196 h 6683036"/>
                    <a:gd name="connsiteX66-16277" fmla="*/ 5328592 w 8087940"/>
                    <a:gd name="connsiteY66-16278" fmla="*/ 2556148 h 6683036"/>
                    <a:gd name="connsiteX67-16279" fmla="*/ 4976440 w 8087940"/>
                    <a:gd name="connsiteY67-16280" fmla="*/ 3860800 h 6683036"/>
                    <a:gd name="connsiteX68-16281" fmla="*/ 5116140 w 8087940"/>
                    <a:gd name="connsiteY68-16282" fmla="*/ 4546600 h 6683036"/>
                    <a:gd name="connsiteX69-16283" fmla="*/ 4785940 w 8087940"/>
                    <a:gd name="connsiteY69-16284" fmla="*/ 3987800 h 6683036"/>
                    <a:gd name="connsiteX70-16285" fmla="*/ 4697040 w 8087940"/>
                    <a:gd name="connsiteY70-16286" fmla="*/ 3670300 h 6683036"/>
                    <a:gd name="connsiteX71-16287" fmla="*/ 4138240 w 8087940"/>
                    <a:gd name="connsiteY71-16288" fmla="*/ 4533900 h 6683036"/>
                    <a:gd name="connsiteX72-16289" fmla="*/ 3642940 w 8087940"/>
                    <a:gd name="connsiteY72-16290" fmla="*/ 5105400 h 6683036"/>
                    <a:gd name="connsiteX73-16291" fmla="*/ 4392488 w 8087940"/>
                    <a:gd name="connsiteY73-16292" fmla="*/ 3060204 h 6683036"/>
                    <a:gd name="connsiteX74-16293" fmla="*/ 1800200 w 8087940"/>
                    <a:gd name="connsiteY74-16294" fmla="*/ 4572372 h 6683036"/>
                    <a:gd name="connsiteX75-16295" fmla="*/ 2952328 w 8087940"/>
                    <a:gd name="connsiteY75-16296" fmla="*/ 3492252 h 6683036"/>
                    <a:gd name="connsiteX76-16297" fmla="*/ 1152128 w 8087940"/>
                    <a:gd name="connsiteY76-16298" fmla="*/ 4716388 h 6683036"/>
                    <a:gd name="connsiteX77-16299" fmla="*/ 1584176 w 8087940"/>
                    <a:gd name="connsiteY77-16300" fmla="*/ 4068316 h 6683036"/>
                    <a:gd name="connsiteX78-16301" fmla="*/ 1296144 w 8087940"/>
                    <a:gd name="connsiteY78-16302" fmla="*/ 4284340 h 6683036"/>
                    <a:gd name="connsiteX79-16303" fmla="*/ 1440160 w 8087940"/>
                    <a:gd name="connsiteY79-16304" fmla="*/ 3780284 h 6683036"/>
                    <a:gd name="connsiteX80-16305" fmla="*/ 720080 w 8087940"/>
                    <a:gd name="connsiteY80-16306" fmla="*/ 4932412 h 6683036"/>
                    <a:gd name="connsiteX81-16307" fmla="*/ 936104 w 8087940"/>
                    <a:gd name="connsiteY81-16308" fmla="*/ 3492252 h 6683036"/>
                    <a:gd name="connsiteX0-16309" fmla="*/ 936104 w 8087940"/>
                    <a:gd name="connsiteY0-16310" fmla="*/ 3492252 h 6683036"/>
                    <a:gd name="connsiteX1-16311" fmla="*/ 0 w 8087940"/>
                    <a:gd name="connsiteY1-16312" fmla="*/ 4068316 h 6683036"/>
                    <a:gd name="connsiteX2-16313" fmla="*/ 252040 w 8087940"/>
                    <a:gd name="connsiteY2-16314" fmla="*/ 3594100 h 6683036"/>
                    <a:gd name="connsiteX3-16315" fmla="*/ 493340 w 8087940"/>
                    <a:gd name="connsiteY3-16316" fmla="*/ 2857500 h 6683036"/>
                    <a:gd name="connsiteX4-16317" fmla="*/ 899740 w 8087940"/>
                    <a:gd name="connsiteY4-16318" fmla="*/ 2260600 h 6683036"/>
                    <a:gd name="connsiteX5-16319" fmla="*/ 1356940 w 8087940"/>
                    <a:gd name="connsiteY5-16320" fmla="*/ 1955800 h 6683036"/>
                    <a:gd name="connsiteX6-16321" fmla="*/ 1369640 w 8087940"/>
                    <a:gd name="connsiteY6-16322" fmla="*/ 1562100 h 6683036"/>
                    <a:gd name="connsiteX7-16323" fmla="*/ 1636340 w 8087940"/>
                    <a:gd name="connsiteY7-16324" fmla="*/ 889000 h 6683036"/>
                    <a:gd name="connsiteX8-16325" fmla="*/ 1547440 w 8087940"/>
                    <a:gd name="connsiteY8-16326" fmla="*/ 1295400 h 6683036"/>
                    <a:gd name="connsiteX9-16327" fmla="*/ 1572840 w 8087940"/>
                    <a:gd name="connsiteY9-16328" fmla="*/ 1638300 h 6683036"/>
                    <a:gd name="connsiteX10-16329" fmla="*/ 1763340 w 8087940"/>
                    <a:gd name="connsiteY10-16330" fmla="*/ 1066800 h 6683036"/>
                    <a:gd name="connsiteX11-16331" fmla="*/ 2220540 w 8087940"/>
                    <a:gd name="connsiteY11-16332" fmla="*/ 520700 h 6683036"/>
                    <a:gd name="connsiteX12-16333" fmla="*/ 2017340 w 8087940"/>
                    <a:gd name="connsiteY12-16334" fmla="*/ 914400 h 6683036"/>
                    <a:gd name="connsiteX13-16335" fmla="*/ 1903040 w 8087940"/>
                    <a:gd name="connsiteY13-16336" fmla="*/ 1435100 h 6683036"/>
                    <a:gd name="connsiteX14-16337" fmla="*/ 2347540 w 8087940"/>
                    <a:gd name="connsiteY14-16338" fmla="*/ 711200 h 6683036"/>
                    <a:gd name="connsiteX15-16339" fmla="*/ 3173040 w 8087940"/>
                    <a:gd name="connsiteY15-16340" fmla="*/ 381000 h 6683036"/>
                    <a:gd name="connsiteX16-16341" fmla="*/ 4176340 w 8087940"/>
                    <a:gd name="connsiteY16-16342" fmla="*/ 228600 h 6683036"/>
                    <a:gd name="connsiteX17-16343" fmla="*/ 5166940 w 8087940"/>
                    <a:gd name="connsiteY17-16344" fmla="*/ 0 h 6683036"/>
                    <a:gd name="connsiteX18-16345" fmla="*/ 4595440 w 8087940"/>
                    <a:gd name="connsiteY18-16346" fmla="*/ 317500 h 6683036"/>
                    <a:gd name="connsiteX19-16347" fmla="*/ 3554040 w 8087940"/>
                    <a:gd name="connsiteY19-16348" fmla="*/ 838200 h 6683036"/>
                    <a:gd name="connsiteX20-16349" fmla="*/ 4366840 w 8087940"/>
                    <a:gd name="connsiteY20-16350" fmla="*/ 736600 h 6683036"/>
                    <a:gd name="connsiteX21-16351" fmla="*/ 5471740 w 8087940"/>
                    <a:gd name="connsiteY21-16352" fmla="*/ 901700 h 6683036"/>
                    <a:gd name="connsiteX22-16353" fmla="*/ 6386140 w 8087940"/>
                    <a:gd name="connsiteY22-16354" fmla="*/ 901700 h 6683036"/>
                    <a:gd name="connsiteX23-16355" fmla="*/ 6983040 w 8087940"/>
                    <a:gd name="connsiteY23-16356" fmla="*/ 736600 h 6683036"/>
                    <a:gd name="connsiteX24-16357" fmla="*/ 6157540 w 8087940"/>
                    <a:gd name="connsiteY24-16358" fmla="*/ 1066800 h 6683036"/>
                    <a:gd name="connsiteX25-16359" fmla="*/ 5154240 w 8087940"/>
                    <a:gd name="connsiteY25-16360" fmla="*/ 1130300 h 6683036"/>
                    <a:gd name="connsiteX26-16361" fmla="*/ 5954340 w 8087940"/>
                    <a:gd name="connsiteY26-16362" fmla="*/ 1358900 h 6683036"/>
                    <a:gd name="connsiteX27-16363" fmla="*/ 6563940 w 8087940"/>
                    <a:gd name="connsiteY27-16364" fmla="*/ 1689100 h 6683036"/>
                    <a:gd name="connsiteX28-16365" fmla="*/ 7224340 w 8087940"/>
                    <a:gd name="connsiteY28-16366" fmla="*/ 1943100 h 6683036"/>
                    <a:gd name="connsiteX29-16367" fmla="*/ 8087940 w 8087940"/>
                    <a:gd name="connsiteY29-16368" fmla="*/ 2044700 h 6683036"/>
                    <a:gd name="connsiteX30-16369" fmla="*/ 7351340 w 8087940"/>
                    <a:gd name="connsiteY30-16370" fmla="*/ 2159000 h 6683036"/>
                    <a:gd name="connsiteX31-16371" fmla="*/ 6767140 w 8087940"/>
                    <a:gd name="connsiteY31-16372" fmla="*/ 2120900 h 6683036"/>
                    <a:gd name="connsiteX32-16373" fmla="*/ 7160840 w 8087940"/>
                    <a:gd name="connsiteY32-16374" fmla="*/ 2425700 h 6683036"/>
                    <a:gd name="connsiteX33-16375" fmla="*/ 7783140 w 8087940"/>
                    <a:gd name="connsiteY33-16376" fmla="*/ 3200400 h 6683036"/>
                    <a:gd name="connsiteX34-16377" fmla="*/ 8075240 w 8087940"/>
                    <a:gd name="connsiteY34-16378" fmla="*/ 4127500 h 6683036"/>
                    <a:gd name="connsiteX35-16379" fmla="*/ 7897440 w 8087940"/>
                    <a:gd name="connsiteY35-16380" fmla="*/ 3746500 h 6683036"/>
                    <a:gd name="connsiteX36-16381" fmla="*/ 7376740 w 8087940"/>
                    <a:gd name="connsiteY36-16382" fmla="*/ 3213100 h 6683036"/>
                    <a:gd name="connsiteX37-16383" fmla="*/ 6970340 w 8087940"/>
                    <a:gd name="connsiteY37-16384" fmla="*/ 3022600 h 6683036"/>
                    <a:gd name="connsiteX38-16385" fmla="*/ 7275140 w 8087940"/>
                    <a:gd name="connsiteY38-16386" fmla="*/ 3594100 h 6683036"/>
                    <a:gd name="connsiteX39-16387" fmla="*/ 7465640 w 8087940"/>
                    <a:gd name="connsiteY39-16388" fmla="*/ 4216400 h 6683036"/>
                    <a:gd name="connsiteX40-16389" fmla="*/ 7376740 w 8087940"/>
                    <a:gd name="connsiteY40-16390" fmla="*/ 5321300 h 6683036"/>
                    <a:gd name="connsiteX41-16391" fmla="*/ 7224340 w 8087940"/>
                    <a:gd name="connsiteY41-16392" fmla="*/ 4521200 h 6683036"/>
                    <a:gd name="connsiteX42-16393" fmla="*/ 6830640 w 8087940"/>
                    <a:gd name="connsiteY42-16394" fmla="*/ 3784600 h 6683036"/>
                    <a:gd name="connsiteX43-16395" fmla="*/ 6754440 w 8087940"/>
                    <a:gd name="connsiteY43-16396" fmla="*/ 3962400 h 6683036"/>
                    <a:gd name="connsiteX44-16397" fmla="*/ 6741740 w 8087940"/>
                    <a:gd name="connsiteY44-16398" fmla="*/ 4648200 h 6683036"/>
                    <a:gd name="connsiteX45-16399" fmla="*/ 6856040 w 8087940"/>
                    <a:gd name="connsiteY45-16400" fmla="*/ 5219700 h 6683036"/>
                    <a:gd name="connsiteX46-16401" fmla="*/ 6932240 w 8087940"/>
                    <a:gd name="connsiteY46-16402" fmla="*/ 5816600 h 6683036"/>
                    <a:gd name="connsiteX47-16403" fmla="*/ 6690940 w 8087940"/>
                    <a:gd name="connsiteY47-16404" fmla="*/ 5524500 h 6683036"/>
                    <a:gd name="connsiteX48-16405" fmla="*/ 6640140 w 8087940"/>
                    <a:gd name="connsiteY48-16406" fmla="*/ 5981700 h 6683036"/>
                    <a:gd name="connsiteX49-16407" fmla="*/ 6449640 w 8087940"/>
                    <a:gd name="connsiteY49-16408" fmla="*/ 6565900 h 6683036"/>
                    <a:gd name="connsiteX50-16409" fmla="*/ 6487740 w 8087940"/>
                    <a:gd name="connsiteY50-16410" fmla="*/ 5981700 h 6683036"/>
                    <a:gd name="connsiteX51-16411" fmla="*/ 6436940 w 8087940"/>
                    <a:gd name="connsiteY51-16412" fmla="*/ 5676900 h 6683036"/>
                    <a:gd name="connsiteX52-16413" fmla="*/ 6233740 w 8087940"/>
                    <a:gd name="connsiteY52-16414" fmla="*/ 6146800 h 6683036"/>
                    <a:gd name="connsiteX53-16415" fmla="*/ 5725740 w 8087940"/>
                    <a:gd name="connsiteY53-16416" fmla="*/ 6540500 h 6683036"/>
                    <a:gd name="connsiteX54-16417" fmla="*/ 5928940 w 8087940"/>
                    <a:gd name="connsiteY54-16418" fmla="*/ 6223000 h 6683036"/>
                    <a:gd name="connsiteX55-16419" fmla="*/ 6624736 w 8087940"/>
                    <a:gd name="connsiteY55-16420" fmla="*/ 3780284 h 6683036"/>
                    <a:gd name="connsiteX56-16421" fmla="*/ 6408712 w 8087940"/>
                    <a:gd name="connsiteY56-16422" fmla="*/ 4644380 h 6683036"/>
                    <a:gd name="connsiteX57-16423" fmla="*/ 6408712 w 8087940"/>
                    <a:gd name="connsiteY57-16424" fmla="*/ 3996308 h 6683036"/>
                    <a:gd name="connsiteX58-16425" fmla="*/ 6120680 w 8087940"/>
                    <a:gd name="connsiteY58-16426" fmla="*/ 3060204 h 6683036"/>
                    <a:gd name="connsiteX59-16427" fmla="*/ 6048672 w 8087940"/>
                    <a:gd name="connsiteY59-16428" fmla="*/ 3852292 h 6683036"/>
                    <a:gd name="connsiteX60-16429" fmla="*/ 5751140 w 8087940"/>
                    <a:gd name="connsiteY60-16430" fmla="*/ 4419600 h 6683036"/>
                    <a:gd name="connsiteX61-16431" fmla="*/ 5801940 w 8087940"/>
                    <a:gd name="connsiteY61-16432" fmla="*/ 3759200 h 6683036"/>
                    <a:gd name="connsiteX62-16433" fmla="*/ 5789240 w 8087940"/>
                    <a:gd name="connsiteY62-16434" fmla="*/ 3327400 h 6683036"/>
                    <a:gd name="connsiteX63-16435" fmla="*/ 5616624 w 8087940"/>
                    <a:gd name="connsiteY63-16436" fmla="*/ 2772172 h 6683036"/>
                    <a:gd name="connsiteX64-16437" fmla="*/ 5400600 w 8087940"/>
                    <a:gd name="connsiteY64-16438" fmla="*/ 2988196 h 6683036"/>
                    <a:gd name="connsiteX65-16439" fmla="*/ 5328592 w 8087940"/>
                    <a:gd name="connsiteY65-16440" fmla="*/ 2556148 h 6683036"/>
                    <a:gd name="connsiteX66-16441" fmla="*/ 4976440 w 8087940"/>
                    <a:gd name="connsiteY66-16442" fmla="*/ 3860800 h 6683036"/>
                    <a:gd name="connsiteX67-16443" fmla="*/ 5116140 w 8087940"/>
                    <a:gd name="connsiteY67-16444" fmla="*/ 4546600 h 6683036"/>
                    <a:gd name="connsiteX68-16445" fmla="*/ 4785940 w 8087940"/>
                    <a:gd name="connsiteY68-16446" fmla="*/ 3987800 h 6683036"/>
                    <a:gd name="connsiteX69-16447" fmla="*/ 4697040 w 8087940"/>
                    <a:gd name="connsiteY69-16448" fmla="*/ 3670300 h 6683036"/>
                    <a:gd name="connsiteX70-16449" fmla="*/ 4138240 w 8087940"/>
                    <a:gd name="connsiteY70-16450" fmla="*/ 4533900 h 6683036"/>
                    <a:gd name="connsiteX71-16451" fmla="*/ 3642940 w 8087940"/>
                    <a:gd name="connsiteY71-16452" fmla="*/ 5105400 h 6683036"/>
                    <a:gd name="connsiteX72-16453" fmla="*/ 4392488 w 8087940"/>
                    <a:gd name="connsiteY72-16454" fmla="*/ 3060204 h 6683036"/>
                    <a:gd name="connsiteX73-16455" fmla="*/ 1800200 w 8087940"/>
                    <a:gd name="connsiteY73-16456" fmla="*/ 4572372 h 6683036"/>
                    <a:gd name="connsiteX74-16457" fmla="*/ 2952328 w 8087940"/>
                    <a:gd name="connsiteY74-16458" fmla="*/ 3492252 h 6683036"/>
                    <a:gd name="connsiteX75-16459" fmla="*/ 1152128 w 8087940"/>
                    <a:gd name="connsiteY75-16460" fmla="*/ 4716388 h 6683036"/>
                    <a:gd name="connsiteX76-16461" fmla="*/ 1584176 w 8087940"/>
                    <a:gd name="connsiteY76-16462" fmla="*/ 4068316 h 6683036"/>
                    <a:gd name="connsiteX77-16463" fmla="*/ 1296144 w 8087940"/>
                    <a:gd name="connsiteY77-16464" fmla="*/ 4284340 h 6683036"/>
                    <a:gd name="connsiteX78-16465" fmla="*/ 1440160 w 8087940"/>
                    <a:gd name="connsiteY78-16466" fmla="*/ 3780284 h 6683036"/>
                    <a:gd name="connsiteX79-16467" fmla="*/ 720080 w 8087940"/>
                    <a:gd name="connsiteY79-16468" fmla="*/ 4932412 h 6683036"/>
                    <a:gd name="connsiteX80-16469" fmla="*/ 936104 w 8087940"/>
                    <a:gd name="connsiteY80-16470" fmla="*/ 3492252 h 6683036"/>
                    <a:gd name="connsiteX0-16471" fmla="*/ 936104 w 8087940"/>
                    <a:gd name="connsiteY0-16472" fmla="*/ 3492252 h 6683036"/>
                    <a:gd name="connsiteX1-16473" fmla="*/ 0 w 8087940"/>
                    <a:gd name="connsiteY1-16474" fmla="*/ 4068316 h 6683036"/>
                    <a:gd name="connsiteX2-16475" fmla="*/ 252040 w 8087940"/>
                    <a:gd name="connsiteY2-16476" fmla="*/ 3594100 h 6683036"/>
                    <a:gd name="connsiteX3-16477" fmla="*/ 493340 w 8087940"/>
                    <a:gd name="connsiteY3-16478" fmla="*/ 2857500 h 6683036"/>
                    <a:gd name="connsiteX4-16479" fmla="*/ 899740 w 8087940"/>
                    <a:gd name="connsiteY4-16480" fmla="*/ 2260600 h 6683036"/>
                    <a:gd name="connsiteX5-16481" fmla="*/ 1356940 w 8087940"/>
                    <a:gd name="connsiteY5-16482" fmla="*/ 1955800 h 6683036"/>
                    <a:gd name="connsiteX6-16483" fmla="*/ 1369640 w 8087940"/>
                    <a:gd name="connsiteY6-16484" fmla="*/ 1562100 h 6683036"/>
                    <a:gd name="connsiteX7-16485" fmla="*/ 1636340 w 8087940"/>
                    <a:gd name="connsiteY7-16486" fmla="*/ 889000 h 6683036"/>
                    <a:gd name="connsiteX8-16487" fmla="*/ 1547440 w 8087940"/>
                    <a:gd name="connsiteY8-16488" fmla="*/ 1295400 h 6683036"/>
                    <a:gd name="connsiteX9-16489" fmla="*/ 1572840 w 8087940"/>
                    <a:gd name="connsiteY9-16490" fmla="*/ 1638300 h 6683036"/>
                    <a:gd name="connsiteX10-16491" fmla="*/ 1763340 w 8087940"/>
                    <a:gd name="connsiteY10-16492" fmla="*/ 1066800 h 6683036"/>
                    <a:gd name="connsiteX11-16493" fmla="*/ 2220540 w 8087940"/>
                    <a:gd name="connsiteY11-16494" fmla="*/ 520700 h 6683036"/>
                    <a:gd name="connsiteX12-16495" fmla="*/ 2017340 w 8087940"/>
                    <a:gd name="connsiteY12-16496" fmla="*/ 914400 h 6683036"/>
                    <a:gd name="connsiteX13-16497" fmla="*/ 1903040 w 8087940"/>
                    <a:gd name="connsiteY13-16498" fmla="*/ 1435100 h 6683036"/>
                    <a:gd name="connsiteX14-16499" fmla="*/ 2347540 w 8087940"/>
                    <a:gd name="connsiteY14-16500" fmla="*/ 711200 h 6683036"/>
                    <a:gd name="connsiteX15-16501" fmla="*/ 3173040 w 8087940"/>
                    <a:gd name="connsiteY15-16502" fmla="*/ 381000 h 6683036"/>
                    <a:gd name="connsiteX16-16503" fmla="*/ 4176340 w 8087940"/>
                    <a:gd name="connsiteY16-16504" fmla="*/ 228600 h 6683036"/>
                    <a:gd name="connsiteX17-16505" fmla="*/ 5166940 w 8087940"/>
                    <a:gd name="connsiteY17-16506" fmla="*/ 0 h 6683036"/>
                    <a:gd name="connsiteX18-16507" fmla="*/ 4595440 w 8087940"/>
                    <a:gd name="connsiteY18-16508" fmla="*/ 317500 h 6683036"/>
                    <a:gd name="connsiteX19-16509" fmla="*/ 3554040 w 8087940"/>
                    <a:gd name="connsiteY19-16510" fmla="*/ 838200 h 6683036"/>
                    <a:gd name="connsiteX20-16511" fmla="*/ 4366840 w 8087940"/>
                    <a:gd name="connsiteY20-16512" fmla="*/ 736600 h 6683036"/>
                    <a:gd name="connsiteX21-16513" fmla="*/ 5471740 w 8087940"/>
                    <a:gd name="connsiteY21-16514" fmla="*/ 901700 h 6683036"/>
                    <a:gd name="connsiteX22-16515" fmla="*/ 6386140 w 8087940"/>
                    <a:gd name="connsiteY22-16516" fmla="*/ 901700 h 6683036"/>
                    <a:gd name="connsiteX23-16517" fmla="*/ 6983040 w 8087940"/>
                    <a:gd name="connsiteY23-16518" fmla="*/ 736600 h 6683036"/>
                    <a:gd name="connsiteX24-16519" fmla="*/ 6157540 w 8087940"/>
                    <a:gd name="connsiteY24-16520" fmla="*/ 1066800 h 6683036"/>
                    <a:gd name="connsiteX25-16521" fmla="*/ 5154240 w 8087940"/>
                    <a:gd name="connsiteY25-16522" fmla="*/ 1130300 h 6683036"/>
                    <a:gd name="connsiteX26-16523" fmla="*/ 5954340 w 8087940"/>
                    <a:gd name="connsiteY26-16524" fmla="*/ 1358900 h 6683036"/>
                    <a:gd name="connsiteX27-16525" fmla="*/ 6563940 w 8087940"/>
                    <a:gd name="connsiteY27-16526" fmla="*/ 1689100 h 6683036"/>
                    <a:gd name="connsiteX28-16527" fmla="*/ 7224340 w 8087940"/>
                    <a:gd name="connsiteY28-16528" fmla="*/ 1943100 h 6683036"/>
                    <a:gd name="connsiteX29-16529" fmla="*/ 8087940 w 8087940"/>
                    <a:gd name="connsiteY29-16530" fmla="*/ 2044700 h 6683036"/>
                    <a:gd name="connsiteX30-16531" fmla="*/ 7351340 w 8087940"/>
                    <a:gd name="connsiteY30-16532" fmla="*/ 2159000 h 6683036"/>
                    <a:gd name="connsiteX31-16533" fmla="*/ 6767140 w 8087940"/>
                    <a:gd name="connsiteY31-16534" fmla="*/ 2120900 h 6683036"/>
                    <a:gd name="connsiteX32-16535" fmla="*/ 7160840 w 8087940"/>
                    <a:gd name="connsiteY32-16536" fmla="*/ 2425700 h 6683036"/>
                    <a:gd name="connsiteX33-16537" fmla="*/ 7783140 w 8087940"/>
                    <a:gd name="connsiteY33-16538" fmla="*/ 3200400 h 6683036"/>
                    <a:gd name="connsiteX34-16539" fmla="*/ 8075240 w 8087940"/>
                    <a:gd name="connsiteY34-16540" fmla="*/ 4127500 h 6683036"/>
                    <a:gd name="connsiteX35-16541" fmla="*/ 7897440 w 8087940"/>
                    <a:gd name="connsiteY35-16542" fmla="*/ 3746500 h 6683036"/>
                    <a:gd name="connsiteX36-16543" fmla="*/ 7376740 w 8087940"/>
                    <a:gd name="connsiteY36-16544" fmla="*/ 3213100 h 6683036"/>
                    <a:gd name="connsiteX37-16545" fmla="*/ 6970340 w 8087940"/>
                    <a:gd name="connsiteY37-16546" fmla="*/ 3022600 h 6683036"/>
                    <a:gd name="connsiteX38-16547" fmla="*/ 7275140 w 8087940"/>
                    <a:gd name="connsiteY38-16548" fmla="*/ 3594100 h 6683036"/>
                    <a:gd name="connsiteX39-16549" fmla="*/ 7465640 w 8087940"/>
                    <a:gd name="connsiteY39-16550" fmla="*/ 4216400 h 6683036"/>
                    <a:gd name="connsiteX40-16551" fmla="*/ 7376740 w 8087940"/>
                    <a:gd name="connsiteY40-16552" fmla="*/ 5321300 h 6683036"/>
                    <a:gd name="connsiteX41-16553" fmla="*/ 7224340 w 8087940"/>
                    <a:gd name="connsiteY41-16554" fmla="*/ 4521200 h 6683036"/>
                    <a:gd name="connsiteX42-16555" fmla="*/ 6830640 w 8087940"/>
                    <a:gd name="connsiteY42-16556" fmla="*/ 3784600 h 6683036"/>
                    <a:gd name="connsiteX43-16557" fmla="*/ 6754440 w 8087940"/>
                    <a:gd name="connsiteY43-16558" fmla="*/ 3962400 h 6683036"/>
                    <a:gd name="connsiteX44-16559" fmla="*/ 6741740 w 8087940"/>
                    <a:gd name="connsiteY44-16560" fmla="*/ 4648200 h 6683036"/>
                    <a:gd name="connsiteX45-16561" fmla="*/ 6932240 w 8087940"/>
                    <a:gd name="connsiteY45-16562" fmla="*/ 5816600 h 6683036"/>
                    <a:gd name="connsiteX46-16563" fmla="*/ 6690940 w 8087940"/>
                    <a:gd name="connsiteY46-16564" fmla="*/ 5524500 h 6683036"/>
                    <a:gd name="connsiteX47-16565" fmla="*/ 6640140 w 8087940"/>
                    <a:gd name="connsiteY47-16566" fmla="*/ 5981700 h 6683036"/>
                    <a:gd name="connsiteX48-16567" fmla="*/ 6449640 w 8087940"/>
                    <a:gd name="connsiteY48-16568" fmla="*/ 6565900 h 6683036"/>
                    <a:gd name="connsiteX49-16569" fmla="*/ 6487740 w 8087940"/>
                    <a:gd name="connsiteY49-16570" fmla="*/ 5981700 h 6683036"/>
                    <a:gd name="connsiteX50-16571" fmla="*/ 6436940 w 8087940"/>
                    <a:gd name="connsiteY50-16572" fmla="*/ 5676900 h 6683036"/>
                    <a:gd name="connsiteX51-16573" fmla="*/ 6233740 w 8087940"/>
                    <a:gd name="connsiteY51-16574" fmla="*/ 6146800 h 6683036"/>
                    <a:gd name="connsiteX52-16575" fmla="*/ 5725740 w 8087940"/>
                    <a:gd name="connsiteY52-16576" fmla="*/ 6540500 h 6683036"/>
                    <a:gd name="connsiteX53-16577" fmla="*/ 5928940 w 8087940"/>
                    <a:gd name="connsiteY53-16578" fmla="*/ 6223000 h 6683036"/>
                    <a:gd name="connsiteX54-16579" fmla="*/ 6624736 w 8087940"/>
                    <a:gd name="connsiteY54-16580" fmla="*/ 3780284 h 6683036"/>
                    <a:gd name="connsiteX55-16581" fmla="*/ 6408712 w 8087940"/>
                    <a:gd name="connsiteY55-16582" fmla="*/ 4644380 h 6683036"/>
                    <a:gd name="connsiteX56-16583" fmla="*/ 6408712 w 8087940"/>
                    <a:gd name="connsiteY56-16584" fmla="*/ 3996308 h 6683036"/>
                    <a:gd name="connsiteX57-16585" fmla="*/ 6120680 w 8087940"/>
                    <a:gd name="connsiteY57-16586" fmla="*/ 3060204 h 6683036"/>
                    <a:gd name="connsiteX58-16587" fmla="*/ 6048672 w 8087940"/>
                    <a:gd name="connsiteY58-16588" fmla="*/ 3852292 h 6683036"/>
                    <a:gd name="connsiteX59-16589" fmla="*/ 5751140 w 8087940"/>
                    <a:gd name="connsiteY59-16590" fmla="*/ 4419600 h 6683036"/>
                    <a:gd name="connsiteX60-16591" fmla="*/ 5801940 w 8087940"/>
                    <a:gd name="connsiteY60-16592" fmla="*/ 3759200 h 6683036"/>
                    <a:gd name="connsiteX61-16593" fmla="*/ 5789240 w 8087940"/>
                    <a:gd name="connsiteY61-16594" fmla="*/ 3327400 h 6683036"/>
                    <a:gd name="connsiteX62-16595" fmla="*/ 5616624 w 8087940"/>
                    <a:gd name="connsiteY62-16596" fmla="*/ 2772172 h 6683036"/>
                    <a:gd name="connsiteX63-16597" fmla="*/ 5400600 w 8087940"/>
                    <a:gd name="connsiteY63-16598" fmla="*/ 2988196 h 6683036"/>
                    <a:gd name="connsiteX64-16599" fmla="*/ 5328592 w 8087940"/>
                    <a:gd name="connsiteY64-16600" fmla="*/ 2556148 h 6683036"/>
                    <a:gd name="connsiteX65-16601" fmla="*/ 4976440 w 8087940"/>
                    <a:gd name="connsiteY65-16602" fmla="*/ 3860800 h 6683036"/>
                    <a:gd name="connsiteX66-16603" fmla="*/ 5116140 w 8087940"/>
                    <a:gd name="connsiteY66-16604" fmla="*/ 4546600 h 6683036"/>
                    <a:gd name="connsiteX67-16605" fmla="*/ 4785940 w 8087940"/>
                    <a:gd name="connsiteY67-16606" fmla="*/ 3987800 h 6683036"/>
                    <a:gd name="connsiteX68-16607" fmla="*/ 4697040 w 8087940"/>
                    <a:gd name="connsiteY68-16608" fmla="*/ 3670300 h 6683036"/>
                    <a:gd name="connsiteX69-16609" fmla="*/ 4138240 w 8087940"/>
                    <a:gd name="connsiteY69-16610" fmla="*/ 4533900 h 6683036"/>
                    <a:gd name="connsiteX70-16611" fmla="*/ 3642940 w 8087940"/>
                    <a:gd name="connsiteY70-16612" fmla="*/ 5105400 h 6683036"/>
                    <a:gd name="connsiteX71-16613" fmla="*/ 4392488 w 8087940"/>
                    <a:gd name="connsiteY71-16614" fmla="*/ 3060204 h 6683036"/>
                    <a:gd name="connsiteX72-16615" fmla="*/ 1800200 w 8087940"/>
                    <a:gd name="connsiteY72-16616" fmla="*/ 4572372 h 6683036"/>
                    <a:gd name="connsiteX73-16617" fmla="*/ 2952328 w 8087940"/>
                    <a:gd name="connsiteY73-16618" fmla="*/ 3492252 h 6683036"/>
                    <a:gd name="connsiteX74-16619" fmla="*/ 1152128 w 8087940"/>
                    <a:gd name="connsiteY74-16620" fmla="*/ 4716388 h 6683036"/>
                    <a:gd name="connsiteX75-16621" fmla="*/ 1584176 w 8087940"/>
                    <a:gd name="connsiteY75-16622" fmla="*/ 4068316 h 6683036"/>
                    <a:gd name="connsiteX76-16623" fmla="*/ 1296144 w 8087940"/>
                    <a:gd name="connsiteY76-16624" fmla="*/ 4284340 h 6683036"/>
                    <a:gd name="connsiteX77-16625" fmla="*/ 1440160 w 8087940"/>
                    <a:gd name="connsiteY77-16626" fmla="*/ 3780284 h 6683036"/>
                    <a:gd name="connsiteX78-16627" fmla="*/ 720080 w 8087940"/>
                    <a:gd name="connsiteY78-16628" fmla="*/ 4932412 h 6683036"/>
                    <a:gd name="connsiteX79-16629" fmla="*/ 936104 w 8087940"/>
                    <a:gd name="connsiteY79-16630" fmla="*/ 3492252 h 6683036"/>
                    <a:gd name="connsiteX0-16631" fmla="*/ 936104 w 8087940"/>
                    <a:gd name="connsiteY0-16632" fmla="*/ 3492252 h 6683036"/>
                    <a:gd name="connsiteX1-16633" fmla="*/ 0 w 8087940"/>
                    <a:gd name="connsiteY1-16634" fmla="*/ 4068316 h 6683036"/>
                    <a:gd name="connsiteX2-16635" fmla="*/ 252040 w 8087940"/>
                    <a:gd name="connsiteY2-16636" fmla="*/ 3594100 h 6683036"/>
                    <a:gd name="connsiteX3-16637" fmla="*/ 493340 w 8087940"/>
                    <a:gd name="connsiteY3-16638" fmla="*/ 2857500 h 6683036"/>
                    <a:gd name="connsiteX4-16639" fmla="*/ 899740 w 8087940"/>
                    <a:gd name="connsiteY4-16640" fmla="*/ 2260600 h 6683036"/>
                    <a:gd name="connsiteX5-16641" fmla="*/ 1356940 w 8087940"/>
                    <a:gd name="connsiteY5-16642" fmla="*/ 1955800 h 6683036"/>
                    <a:gd name="connsiteX6-16643" fmla="*/ 1369640 w 8087940"/>
                    <a:gd name="connsiteY6-16644" fmla="*/ 1562100 h 6683036"/>
                    <a:gd name="connsiteX7-16645" fmla="*/ 1636340 w 8087940"/>
                    <a:gd name="connsiteY7-16646" fmla="*/ 889000 h 6683036"/>
                    <a:gd name="connsiteX8-16647" fmla="*/ 1547440 w 8087940"/>
                    <a:gd name="connsiteY8-16648" fmla="*/ 1295400 h 6683036"/>
                    <a:gd name="connsiteX9-16649" fmla="*/ 1572840 w 8087940"/>
                    <a:gd name="connsiteY9-16650" fmla="*/ 1638300 h 6683036"/>
                    <a:gd name="connsiteX10-16651" fmla="*/ 1763340 w 8087940"/>
                    <a:gd name="connsiteY10-16652" fmla="*/ 1066800 h 6683036"/>
                    <a:gd name="connsiteX11-16653" fmla="*/ 2220540 w 8087940"/>
                    <a:gd name="connsiteY11-16654" fmla="*/ 520700 h 6683036"/>
                    <a:gd name="connsiteX12-16655" fmla="*/ 2017340 w 8087940"/>
                    <a:gd name="connsiteY12-16656" fmla="*/ 914400 h 6683036"/>
                    <a:gd name="connsiteX13-16657" fmla="*/ 1903040 w 8087940"/>
                    <a:gd name="connsiteY13-16658" fmla="*/ 1435100 h 6683036"/>
                    <a:gd name="connsiteX14-16659" fmla="*/ 2347540 w 8087940"/>
                    <a:gd name="connsiteY14-16660" fmla="*/ 711200 h 6683036"/>
                    <a:gd name="connsiteX15-16661" fmla="*/ 3173040 w 8087940"/>
                    <a:gd name="connsiteY15-16662" fmla="*/ 381000 h 6683036"/>
                    <a:gd name="connsiteX16-16663" fmla="*/ 4176340 w 8087940"/>
                    <a:gd name="connsiteY16-16664" fmla="*/ 228600 h 6683036"/>
                    <a:gd name="connsiteX17-16665" fmla="*/ 5166940 w 8087940"/>
                    <a:gd name="connsiteY17-16666" fmla="*/ 0 h 6683036"/>
                    <a:gd name="connsiteX18-16667" fmla="*/ 4595440 w 8087940"/>
                    <a:gd name="connsiteY18-16668" fmla="*/ 317500 h 6683036"/>
                    <a:gd name="connsiteX19-16669" fmla="*/ 3554040 w 8087940"/>
                    <a:gd name="connsiteY19-16670" fmla="*/ 838200 h 6683036"/>
                    <a:gd name="connsiteX20-16671" fmla="*/ 4366840 w 8087940"/>
                    <a:gd name="connsiteY20-16672" fmla="*/ 736600 h 6683036"/>
                    <a:gd name="connsiteX21-16673" fmla="*/ 5471740 w 8087940"/>
                    <a:gd name="connsiteY21-16674" fmla="*/ 901700 h 6683036"/>
                    <a:gd name="connsiteX22-16675" fmla="*/ 6386140 w 8087940"/>
                    <a:gd name="connsiteY22-16676" fmla="*/ 901700 h 6683036"/>
                    <a:gd name="connsiteX23-16677" fmla="*/ 6983040 w 8087940"/>
                    <a:gd name="connsiteY23-16678" fmla="*/ 736600 h 6683036"/>
                    <a:gd name="connsiteX24-16679" fmla="*/ 6157540 w 8087940"/>
                    <a:gd name="connsiteY24-16680" fmla="*/ 1066800 h 6683036"/>
                    <a:gd name="connsiteX25-16681" fmla="*/ 5154240 w 8087940"/>
                    <a:gd name="connsiteY25-16682" fmla="*/ 1130300 h 6683036"/>
                    <a:gd name="connsiteX26-16683" fmla="*/ 5954340 w 8087940"/>
                    <a:gd name="connsiteY26-16684" fmla="*/ 1358900 h 6683036"/>
                    <a:gd name="connsiteX27-16685" fmla="*/ 6563940 w 8087940"/>
                    <a:gd name="connsiteY27-16686" fmla="*/ 1689100 h 6683036"/>
                    <a:gd name="connsiteX28-16687" fmla="*/ 7224340 w 8087940"/>
                    <a:gd name="connsiteY28-16688" fmla="*/ 1943100 h 6683036"/>
                    <a:gd name="connsiteX29-16689" fmla="*/ 8087940 w 8087940"/>
                    <a:gd name="connsiteY29-16690" fmla="*/ 2044700 h 6683036"/>
                    <a:gd name="connsiteX30-16691" fmla="*/ 7351340 w 8087940"/>
                    <a:gd name="connsiteY30-16692" fmla="*/ 2159000 h 6683036"/>
                    <a:gd name="connsiteX31-16693" fmla="*/ 6767140 w 8087940"/>
                    <a:gd name="connsiteY31-16694" fmla="*/ 2120900 h 6683036"/>
                    <a:gd name="connsiteX32-16695" fmla="*/ 7160840 w 8087940"/>
                    <a:gd name="connsiteY32-16696" fmla="*/ 2425700 h 6683036"/>
                    <a:gd name="connsiteX33-16697" fmla="*/ 7783140 w 8087940"/>
                    <a:gd name="connsiteY33-16698" fmla="*/ 3200400 h 6683036"/>
                    <a:gd name="connsiteX34-16699" fmla="*/ 8075240 w 8087940"/>
                    <a:gd name="connsiteY34-16700" fmla="*/ 4127500 h 6683036"/>
                    <a:gd name="connsiteX35-16701" fmla="*/ 7897440 w 8087940"/>
                    <a:gd name="connsiteY35-16702" fmla="*/ 3746500 h 6683036"/>
                    <a:gd name="connsiteX36-16703" fmla="*/ 7376740 w 8087940"/>
                    <a:gd name="connsiteY36-16704" fmla="*/ 3213100 h 6683036"/>
                    <a:gd name="connsiteX37-16705" fmla="*/ 6970340 w 8087940"/>
                    <a:gd name="connsiteY37-16706" fmla="*/ 3022600 h 6683036"/>
                    <a:gd name="connsiteX38-16707" fmla="*/ 7275140 w 8087940"/>
                    <a:gd name="connsiteY38-16708" fmla="*/ 3594100 h 6683036"/>
                    <a:gd name="connsiteX39-16709" fmla="*/ 7465640 w 8087940"/>
                    <a:gd name="connsiteY39-16710" fmla="*/ 4216400 h 6683036"/>
                    <a:gd name="connsiteX40-16711" fmla="*/ 7376740 w 8087940"/>
                    <a:gd name="connsiteY40-16712" fmla="*/ 5321300 h 6683036"/>
                    <a:gd name="connsiteX41-16713" fmla="*/ 7224340 w 8087940"/>
                    <a:gd name="connsiteY41-16714" fmla="*/ 4521200 h 6683036"/>
                    <a:gd name="connsiteX42-16715" fmla="*/ 6830640 w 8087940"/>
                    <a:gd name="connsiteY42-16716" fmla="*/ 3784600 h 6683036"/>
                    <a:gd name="connsiteX43-16717" fmla="*/ 6754440 w 8087940"/>
                    <a:gd name="connsiteY43-16718" fmla="*/ 3962400 h 6683036"/>
                    <a:gd name="connsiteX44-16719" fmla="*/ 6741740 w 8087940"/>
                    <a:gd name="connsiteY44-16720" fmla="*/ 4648200 h 6683036"/>
                    <a:gd name="connsiteX45-16721" fmla="*/ 6690940 w 8087940"/>
                    <a:gd name="connsiteY45-16722" fmla="*/ 5524500 h 6683036"/>
                    <a:gd name="connsiteX46-16723" fmla="*/ 6640140 w 8087940"/>
                    <a:gd name="connsiteY46-16724" fmla="*/ 5981700 h 6683036"/>
                    <a:gd name="connsiteX47-16725" fmla="*/ 6449640 w 8087940"/>
                    <a:gd name="connsiteY47-16726" fmla="*/ 6565900 h 6683036"/>
                    <a:gd name="connsiteX48-16727" fmla="*/ 6487740 w 8087940"/>
                    <a:gd name="connsiteY48-16728" fmla="*/ 5981700 h 6683036"/>
                    <a:gd name="connsiteX49-16729" fmla="*/ 6436940 w 8087940"/>
                    <a:gd name="connsiteY49-16730" fmla="*/ 5676900 h 6683036"/>
                    <a:gd name="connsiteX50-16731" fmla="*/ 6233740 w 8087940"/>
                    <a:gd name="connsiteY50-16732" fmla="*/ 6146800 h 6683036"/>
                    <a:gd name="connsiteX51-16733" fmla="*/ 5725740 w 8087940"/>
                    <a:gd name="connsiteY51-16734" fmla="*/ 6540500 h 6683036"/>
                    <a:gd name="connsiteX52-16735" fmla="*/ 5928940 w 8087940"/>
                    <a:gd name="connsiteY52-16736" fmla="*/ 6223000 h 6683036"/>
                    <a:gd name="connsiteX53-16737" fmla="*/ 6624736 w 8087940"/>
                    <a:gd name="connsiteY53-16738" fmla="*/ 3780284 h 6683036"/>
                    <a:gd name="connsiteX54-16739" fmla="*/ 6408712 w 8087940"/>
                    <a:gd name="connsiteY54-16740" fmla="*/ 4644380 h 6683036"/>
                    <a:gd name="connsiteX55-16741" fmla="*/ 6408712 w 8087940"/>
                    <a:gd name="connsiteY55-16742" fmla="*/ 3996308 h 6683036"/>
                    <a:gd name="connsiteX56-16743" fmla="*/ 6120680 w 8087940"/>
                    <a:gd name="connsiteY56-16744" fmla="*/ 3060204 h 6683036"/>
                    <a:gd name="connsiteX57-16745" fmla="*/ 6048672 w 8087940"/>
                    <a:gd name="connsiteY57-16746" fmla="*/ 3852292 h 6683036"/>
                    <a:gd name="connsiteX58-16747" fmla="*/ 5751140 w 8087940"/>
                    <a:gd name="connsiteY58-16748" fmla="*/ 4419600 h 6683036"/>
                    <a:gd name="connsiteX59-16749" fmla="*/ 5801940 w 8087940"/>
                    <a:gd name="connsiteY59-16750" fmla="*/ 3759200 h 6683036"/>
                    <a:gd name="connsiteX60-16751" fmla="*/ 5789240 w 8087940"/>
                    <a:gd name="connsiteY60-16752" fmla="*/ 3327400 h 6683036"/>
                    <a:gd name="connsiteX61-16753" fmla="*/ 5616624 w 8087940"/>
                    <a:gd name="connsiteY61-16754" fmla="*/ 2772172 h 6683036"/>
                    <a:gd name="connsiteX62-16755" fmla="*/ 5400600 w 8087940"/>
                    <a:gd name="connsiteY62-16756" fmla="*/ 2988196 h 6683036"/>
                    <a:gd name="connsiteX63-16757" fmla="*/ 5328592 w 8087940"/>
                    <a:gd name="connsiteY63-16758" fmla="*/ 2556148 h 6683036"/>
                    <a:gd name="connsiteX64-16759" fmla="*/ 4976440 w 8087940"/>
                    <a:gd name="connsiteY64-16760" fmla="*/ 3860800 h 6683036"/>
                    <a:gd name="connsiteX65-16761" fmla="*/ 5116140 w 8087940"/>
                    <a:gd name="connsiteY65-16762" fmla="*/ 4546600 h 6683036"/>
                    <a:gd name="connsiteX66-16763" fmla="*/ 4785940 w 8087940"/>
                    <a:gd name="connsiteY66-16764" fmla="*/ 3987800 h 6683036"/>
                    <a:gd name="connsiteX67-16765" fmla="*/ 4697040 w 8087940"/>
                    <a:gd name="connsiteY67-16766" fmla="*/ 3670300 h 6683036"/>
                    <a:gd name="connsiteX68-16767" fmla="*/ 4138240 w 8087940"/>
                    <a:gd name="connsiteY68-16768" fmla="*/ 4533900 h 6683036"/>
                    <a:gd name="connsiteX69-16769" fmla="*/ 3642940 w 8087940"/>
                    <a:gd name="connsiteY69-16770" fmla="*/ 5105400 h 6683036"/>
                    <a:gd name="connsiteX70-16771" fmla="*/ 4392488 w 8087940"/>
                    <a:gd name="connsiteY70-16772" fmla="*/ 3060204 h 6683036"/>
                    <a:gd name="connsiteX71-16773" fmla="*/ 1800200 w 8087940"/>
                    <a:gd name="connsiteY71-16774" fmla="*/ 4572372 h 6683036"/>
                    <a:gd name="connsiteX72-16775" fmla="*/ 2952328 w 8087940"/>
                    <a:gd name="connsiteY72-16776" fmla="*/ 3492252 h 6683036"/>
                    <a:gd name="connsiteX73-16777" fmla="*/ 1152128 w 8087940"/>
                    <a:gd name="connsiteY73-16778" fmla="*/ 4716388 h 6683036"/>
                    <a:gd name="connsiteX74-16779" fmla="*/ 1584176 w 8087940"/>
                    <a:gd name="connsiteY74-16780" fmla="*/ 4068316 h 6683036"/>
                    <a:gd name="connsiteX75-16781" fmla="*/ 1296144 w 8087940"/>
                    <a:gd name="connsiteY75-16782" fmla="*/ 4284340 h 6683036"/>
                    <a:gd name="connsiteX76-16783" fmla="*/ 1440160 w 8087940"/>
                    <a:gd name="connsiteY76-16784" fmla="*/ 3780284 h 6683036"/>
                    <a:gd name="connsiteX77-16785" fmla="*/ 720080 w 8087940"/>
                    <a:gd name="connsiteY77-16786" fmla="*/ 4932412 h 6683036"/>
                    <a:gd name="connsiteX78-16787" fmla="*/ 936104 w 8087940"/>
                    <a:gd name="connsiteY78-16788" fmla="*/ 3492252 h 6683036"/>
                    <a:gd name="connsiteX0-16789" fmla="*/ 936104 w 8087940"/>
                    <a:gd name="connsiteY0-16790" fmla="*/ 3492252 h 6683036"/>
                    <a:gd name="connsiteX1-16791" fmla="*/ 0 w 8087940"/>
                    <a:gd name="connsiteY1-16792" fmla="*/ 4068316 h 6683036"/>
                    <a:gd name="connsiteX2-16793" fmla="*/ 252040 w 8087940"/>
                    <a:gd name="connsiteY2-16794" fmla="*/ 3594100 h 6683036"/>
                    <a:gd name="connsiteX3-16795" fmla="*/ 493340 w 8087940"/>
                    <a:gd name="connsiteY3-16796" fmla="*/ 2857500 h 6683036"/>
                    <a:gd name="connsiteX4-16797" fmla="*/ 899740 w 8087940"/>
                    <a:gd name="connsiteY4-16798" fmla="*/ 2260600 h 6683036"/>
                    <a:gd name="connsiteX5-16799" fmla="*/ 1356940 w 8087940"/>
                    <a:gd name="connsiteY5-16800" fmla="*/ 1955800 h 6683036"/>
                    <a:gd name="connsiteX6-16801" fmla="*/ 1369640 w 8087940"/>
                    <a:gd name="connsiteY6-16802" fmla="*/ 1562100 h 6683036"/>
                    <a:gd name="connsiteX7-16803" fmla="*/ 1636340 w 8087940"/>
                    <a:gd name="connsiteY7-16804" fmla="*/ 889000 h 6683036"/>
                    <a:gd name="connsiteX8-16805" fmla="*/ 1547440 w 8087940"/>
                    <a:gd name="connsiteY8-16806" fmla="*/ 1295400 h 6683036"/>
                    <a:gd name="connsiteX9-16807" fmla="*/ 1572840 w 8087940"/>
                    <a:gd name="connsiteY9-16808" fmla="*/ 1638300 h 6683036"/>
                    <a:gd name="connsiteX10-16809" fmla="*/ 1763340 w 8087940"/>
                    <a:gd name="connsiteY10-16810" fmla="*/ 1066800 h 6683036"/>
                    <a:gd name="connsiteX11-16811" fmla="*/ 2220540 w 8087940"/>
                    <a:gd name="connsiteY11-16812" fmla="*/ 520700 h 6683036"/>
                    <a:gd name="connsiteX12-16813" fmla="*/ 2017340 w 8087940"/>
                    <a:gd name="connsiteY12-16814" fmla="*/ 914400 h 6683036"/>
                    <a:gd name="connsiteX13-16815" fmla="*/ 1903040 w 8087940"/>
                    <a:gd name="connsiteY13-16816" fmla="*/ 1435100 h 6683036"/>
                    <a:gd name="connsiteX14-16817" fmla="*/ 2347540 w 8087940"/>
                    <a:gd name="connsiteY14-16818" fmla="*/ 711200 h 6683036"/>
                    <a:gd name="connsiteX15-16819" fmla="*/ 3173040 w 8087940"/>
                    <a:gd name="connsiteY15-16820" fmla="*/ 381000 h 6683036"/>
                    <a:gd name="connsiteX16-16821" fmla="*/ 4176340 w 8087940"/>
                    <a:gd name="connsiteY16-16822" fmla="*/ 228600 h 6683036"/>
                    <a:gd name="connsiteX17-16823" fmla="*/ 5166940 w 8087940"/>
                    <a:gd name="connsiteY17-16824" fmla="*/ 0 h 6683036"/>
                    <a:gd name="connsiteX18-16825" fmla="*/ 4595440 w 8087940"/>
                    <a:gd name="connsiteY18-16826" fmla="*/ 317500 h 6683036"/>
                    <a:gd name="connsiteX19-16827" fmla="*/ 3554040 w 8087940"/>
                    <a:gd name="connsiteY19-16828" fmla="*/ 838200 h 6683036"/>
                    <a:gd name="connsiteX20-16829" fmla="*/ 4366840 w 8087940"/>
                    <a:gd name="connsiteY20-16830" fmla="*/ 736600 h 6683036"/>
                    <a:gd name="connsiteX21-16831" fmla="*/ 5471740 w 8087940"/>
                    <a:gd name="connsiteY21-16832" fmla="*/ 901700 h 6683036"/>
                    <a:gd name="connsiteX22-16833" fmla="*/ 6386140 w 8087940"/>
                    <a:gd name="connsiteY22-16834" fmla="*/ 901700 h 6683036"/>
                    <a:gd name="connsiteX23-16835" fmla="*/ 6983040 w 8087940"/>
                    <a:gd name="connsiteY23-16836" fmla="*/ 736600 h 6683036"/>
                    <a:gd name="connsiteX24-16837" fmla="*/ 6157540 w 8087940"/>
                    <a:gd name="connsiteY24-16838" fmla="*/ 1066800 h 6683036"/>
                    <a:gd name="connsiteX25-16839" fmla="*/ 5154240 w 8087940"/>
                    <a:gd name="connsiteY25-16840" fmla="*/ 1130300 h 6683036"/>
                    <a:gd name="connsiteX26-16841" fmla="*/ 5954340 w 8087940"/>
                    <a:gd name="connsiteY26-16842" fmla="*/ 1358900 h 6683036"/>
                    <a:gd name="connsiteX27-16843" fmla="*/ 6563940 w 8087940"/>
                    <a:gd name="connsiteY27-16844" fmla="*/ 1689100 h 6683036"/>
                    <a:gd name="connsiteX28-16845" fmla="*/ 7224340 w 8087940"/>
                    <a:gd name="connsiteY28-16846" fmla="*/ 1943100 h 6683036"/>
                    <a:gd name="connsiteX29-16847" fmla="*/ 8087940 w 8087940"/>
                    <a:gd name="connsiteY29-16848" fmla="*/ 2044700 h 6683036"/>
                    <a:gd name="connsiteX30-16849" fmla="*/ 7351340 w 8087940"/>
                    <a:gd name="connsiteY30-16850" fmla="*/ 2159000 h 6683036"/>
                    <a:gd name="connsiteX31-16851" fmla="*/ 6767140 w 8087940"/>
                    <a:gd name="connsiteY31-16852" fmla="*/ 2120900 h 6683036"/>
                    <a:gd name="connsiteX32-16853" fmla="*/ 7160840 w 8087940"/>
                    <a:gd name="connsiteY32-16854" fmla="*/ 2425700 h 6683036"/>
                    <a:gd name="connsiteX33-16855" fmla="*/ 7783140 w 8087940"/>
                    <a:gd name="connsiteY33-16856" fmla="*/ 3200400 h 6683036"/>
                    <a:gd name="connsiteX34-16857" fmla="*/ 8075240 w 8087940"/>
                    <a:gd name="connsiteY34-16858" fmla="*/ 4127500 h 6683036"/>
                    <a:gd name="connsiteX35-16859" fmla="*/ 7897440 w 8087940"/>
                    <a:gd name="connsiteY35-16860" fmla="*/ 3746500 h 6683036"/>
                    <a:gd name="connsiteX36-16861" fmla="*/ 7376740 w 8087940"/>
                    <a:gd name="connsiteY36-16862" fmla="*/ 3213100 h 6683036"/>
                    <a:gd name="connsiteX37-16863" fmla="*/ 6970340 w 8087940"/>
                    <a:gd name="connsiteY37-16864" fmla="*/ 3022600 h 6683036"/>
                    <a:gd name="connsiteX38-16865" fmla="*/ 7275140 w 8087940"/>
                    <a:gd name="connsiteY38-16866" fmla="*/ 3594100 h 6683036"/>
                    <a:gd name="connsiteX39-16867" fmla="*/ 7465640 w 8087940"/>
                    <a:gd name="connsiteY39-16868" fmla="*/ 4216400 h 6683036"/>
                    <a:gd name="connsiteX40-16869" fmla="*/ 7376740 w 8087940"/>
                    <a:gd name="connsiteY40-16870" fmla="*/ 5321300 h 6683036"/>
                    <a:gd name="connsiteX41-16871" fmla="*/ 7224340 w 8087940"/>
                    <a:gd name="connsiteY41-16872" fmla="*/ 4521200 h 6683036"/>
                    <a:gd name="connsiteX42-16873" fmla="*/ 6830640 w 8087940"/>
                    <a:gd name="connsiteY42-16874" fmla="*/ 3784600 h 6683036"/>
                    <a:gd name="connsiteX43-16875" fmla="*/ 6754440 w 8087940"/>
                    <a:gd name="connsiteY43-16876" fmla="*/ 3962400 h 6683036"/>
                    <a:gd name="connsiteX44-16877" fmla="*/ 6741740 w 8087940"/>
                    <a:gd name="connsiteY44-16878" fmla="*/ 4648200 h 6683036"/>
                    <a:gd name="connsiteX45-16879" fmla="*/ 6640140 w 8087940"/>
                    <a:gd name="connsiteY45-16880" fmla="*/ 5981700 h 6683036"/>
                    <a:gd name="connsiteX46-16881" fmla="*/ 6449640 w 8087940"/>
                    <a:gd name="connsiteY46-16882" fmla="*/ 6565900 h 6683036"/>
                    <a:gd name="connsiteX47-16883" fmla="*/ 6487740 w 8087940"/>
                    <a:gd name="connsiteY47-16884" fmla="*/ 5981700 h 6683036"/>
                    <a:gd name="connsiteX48-16885" fmla="*/ 6436940 w 8087940"/>
                    <a:gd name="connsiteY48-16886" fmla="*/ 5676900 h 6683036"/>
                    <a:gd name="connsiteX49-16887" fmla="*/ 6233740 w 8087940"/>
                    <a:gd name="connsiteY49-16888" fmla="*/ 6146800 h 6683036"/>
                    <a:gd name="connsiteX50-16889" fmla="*/ 5725740 w 8087940"/>
                    <a:gd name="connsiteY50-16890" fmla="*/ 6540500 h 6683036"/>
                    <a:gd name="connsiteX51-16891" fmla="*/ 5928940 w 8087940"/>
                    <a:gd name="connsiteY51-16892" fmla="*/ 6223000 h 6683036"/>
                    <a:gd name="connsiteX52-16893" fmla="*/ 6624736 w 8087940"/>
                    <a:gd name="connsiteY52-16894" fmla="*/ 3780284 h 6683036"/>
                    <a:gd name="connsiteX53-16895" fmla="*/ 6408712 w 8087940"/>
                    <a:gd name="connsiteY53-16896" fmla="*/ 4644380 h 6683036"/>
                    <a:gd name="connsiteX54-16897" fmla="*/ 6408712 w 8087940"/>
                    <a:gd name="connsiteY54-16898" fmla="*/ 3996308 h 6683036"/>
                    <a:gd name="connsiteX55-16899" fmla="*/ 6120680 w 8087940"/>
                    <a:gd name="connsiteY55-16900" fmla="*/ 3060204 h 6683036"/>
                    <a:gd name="connsiteX56-16901" fmla="*/ 6048672 w 8087940"/>
                    <a:gd name="connsiteY56-16902" fmla="*/ 3852292 h 6683036"/>
                    <a:gd name="connsiteX57-16903" fmla="*/ 5751140 w 8087940"/>
                    <a:gd name="connsiteY57-16904" fmla="*/ 4419600 h 6683036"/>
                    <a:gd name="connsiteX58-16905" fmla="*/ 5801940 w 8087940"/>
                    <a:gd name="connsiteY58-16906" fmla="*/ 3759200 h 6683036"/>
                    <a:gd name="connsiteX59-16907" fmla="*/ 5789240 w 8087940"/>
                    <a:gd name="connsiteY59-16908" fmla="*/ 3327400 h 6683036"/>
                    <a:gd name="connsiteX60-16909" fmla="*/ 5616624 w 8087940"/>
                    <a:gd name="connsiteY60-16910" fmla="*/ 2772172 h 6683036"/>
                    <a:gd name="connsiteX61-16911" fmla="*/ 5400600 w 8087940"/>
                    <a:gd name="connsiteY61-16912" fmla="*/ 2988196 h 6683036"/>
                    <a:gd name="connsiteX62-16913" fmla="*/ 5328592 w 8087940"/>
                    <a:gd name="connsiteY62-16914" fmla="*/ 2556148 h 6683036"/>
                    <a:gd name="connsiteX63-16915" fmla="*/ 4976440 w 8087940"/>
                    <a:gd name="connsiteY63-16916" fmla="*/ 3860800 h 6683036"/>
                    <a:gd name="connsiteX64-16917" fmla="*/ 5116140 w 8087940"/>
                    <a:gd name="connsiteY64-16918" fmla="*/ 4546600 h 6683036"/>
                    <a:gd name="connsiteX65-16919" fmla="*/ 4785940 w 8087940"/>
                    <a:gd name="connsiteY65-16920" fmla="*/ 3987800 h 6683036"/>
                    <a:gd name="connsiteX66-16921" fmla="*/ 4697040 w 8087940"/>
                    <a:gd name="connsiteY66-16922" fmla="*/ 3670300 h 6683036"/>
                    <a:gd name="connsiteX67-16923" fmla="*/ 4138240 w 8087940"/>
                    <a:gd name="connsiteY67-16924" fmla="*/ 4533900 h 6683036"/>
                    <a:gd name="connsiteX68-16925" fmla="*/ 3642940 w 8087940"/>
                    <a:gd name="connsiteY68-16926" fmla="*/ 5105400 h 6683036"/>
                    <a:gd name="connsiteX69-16927" fmla="*/ 4392488 w 8087940"/>
                    <a:gd name="connsiteY69-16928" fmla="*/ 3060204 h 6683036"/>
                    <a:gd name="connsiteX70-16929" fmla="*/ 1800200 w 8087940"/>
                    <a:gd name="connsiteY70-16930" fmla="*/ 4572372 h 6683036"/>
                    <a:gd name="connsiteX71-16931" fmla="*/ 2952328 w 8087940"/>
                    <a:gd name="connsiteY71-16932" fmla="*/ 3492252 h 6683036"/>
                    <a:gd name="connsiteX72-16933" fmla="*/ 1152128 w 8087940"/>
                    <a:gd name="connsiteY72-16934" fmla="*/ 4716388 h 6683036"/>
                    <a:gd name="connsiteX73-16935" fmla="*/ 1584176 w 8087940"/>
                    <a:gd name="connsiteY73-16936" fmla="*/ 4068316 h 6683036"/>
                    <a:gd name="connsiteX74-16937" fmla="*/ 1296144 w 8087940"/>
                    <a:gd name="connsiteY74-16938" fmla="*/ 4284340 h 6683036"/>
                    <a:gd name="connsiteX75-16939" fmla="*/ 1440160 w 8087940"/>
                    <a:gd name="connsiteY75-16940" fmla="*/ 3780284 h 6683036"/>
                    <a:gd name="connsiteX76-16941" fmla="*/ 720080 w 8087940"/>
                    <a:gd name="connsiteY76-16942" fmla="*/ 4932412 h 6683036"/>
                    <a:gd name="connsiteX77-16943" fmla="*/ 936104 w 8087940"/>
                    <a:gd name="connsiteY77-16944" fmla="*/ 3492252 h 6683036"/>
                    <a:gd name="connsiteX0-16945" fmla="*/ 936104 w 8087940"/>
                    <a:gd name="connsiteY0-16946" fmla="*/ 3492252 h 6788150"/>
                    <a:gd name="connsiteX1-16947" fmla="*/ 0 w 8087940"/>
                    <a:gd name="connsiteY1-16948" fmla="*/ 4068316 h 6788150"/>
                    <a:gd name="connsiteX2-16949" fmla="*/ 252040 w 8087940"/>
                    <a:gd name="connsiteY2-16950" fmla="*/ 3594100 h 6788150"/>
                    <a:gd name="connsiteX3-16951" fmla="*/ 493340 w 8087940"/>
                    <a:gd name="connsiteY3-16952" fmla="*/ 2857500 h 6788150"/>
                    <a:gd name="connsiteX4-16953" fmla="*/ 899740 w 8087940"/>
                    <a:gd name="connsiteY4-16954" fmla="*/ 2260600 h 6788150"/>
                    <a:gd name="connsiteX5-16955" fmla="*/ 1356940 w 8087940"/>
                    <a:gd name="connsiteY5-16956" fmla="*/ 1955800 h 6788150"/>
                    <a:gd name="connsiteX6-16957" fmla="*/ 1369640 w 8087940"/>
                    <a:gd name="connsiteY6-16958" fmla="*/ 1562100 h 6788150"/>
                    <a:gd name="connsiteX7-16959" fmla="*/ 1636340 w 8087940"/>
                    <a:gd name="connsiteY7-16960" fmla="*/ 889000 h 6788150"/>
                    <a:gd name="connsiteX8-16961" fmla="*/ 1547440 w 8087940"/>
                    <a:gd name="connsiteY8-16962" fmla="*/ 1295400 h 6788150"/>
                    <a:gd name="connsiteX9-16963" fmla="*/ 1572840 w 8087940"/>
                    <a:gd name="connsiteY9-16964" fmla="*/ 1638300 h 6788150"/>
                    <a:gd name="connsiteX10-16965" fmla="*/ 1763340 w 8087940"/>
                    <a:gd name="connsiteY10-16966" fmla="*/ 1066800 h 6788150"/>
                    <a:gd name="connsiteX11-16967" fmla="*/ 2220540 w 8087940"/>
                    <a:gd name="connsiteY11-16968" fmla="*/ 520700 h 6788150"/>
                    <a:gd name="connsiteX12-16969" fmla="*/ 2017340 w 8087940"/>
                    <a:gd name="connsiteY12-16970" fmla="*/ 914400 h 6788150"/>
                    <a:gd name="connsiteX13-16971" fmla="*/ 1903040 w 8087940"/>
                    <a:gd name="connsiteY13-16972" fmla="*/ 1435100 h 6788150"/>
                    <a:gd name="connsiteX14-16973" fmla="*/ 2347540 w 8087940"/>
                    <a:gd name="connsiteY14-16974" fmla="*/ 711200 h 6788150"/>
                    <a:gd name="connsiteX15-16975" fmla="*/ 3173040 w 8087940"/>
                    <a:gd name="connsiteY15-16976" fmla="*/ 381000 h 6788150"/>
                    <a:gd name="connsiteX16-16977" fmla="*/ 4176340 w 8087940"/>
                    <a:gd name="connsiteY16-16978" fmla="*/ 228600 h 6788150"/>
                    <a:gd name="connsiteX17-16979" fmla="*/ 5166940 w 8087940"/>
                    <a:gd name="connsiteY17-16980" fmla="*/ 0 h 6788150"/>
                    <a:gd name="connsiteX18-16981" fmla="*/ 4595440 w 8087940"/>
                    <a:gd name="connsiteY18-16982" fmla="*/ 317500 h 6788150"/>
                    <a:gd name="connsiteX19-16983" fmla="*/ 3554040 w 8087940"/>
                    <a:gd name="connsiteY19-16984" fmla="*/ 838200 h 6788150"/>
                    <a:gd name="connsiteX20-16985" fmla="*/ 4366840 w 8087940"/>
                    <a:gd name="connsiteY20-16986" fmla="*/ 736600 h 6788150"/>
                    <a:gd name="connsiteX21-16987" fmla="*/ 5471740 w 8087940"/>
                    <a:gd name="connsiteY21-16988" fmla="*/ 901700 h 6788150"/>
                    <a:gd name="connsiteX22-16989" fmla="*/ 6386140 w 8087940"/>
                    <a:gd name="connsiteY22-16990" fmla="*/ 901700 h 6788150"/>
                    <a:gd name="connsiteX23-16991" fmla="*/ 6983040 w 8087940"/>
                    <a:gd name="connsiteY23-16992" fmla="*/ 736600 h 6788150"/>
                    <a:gd name="connsiteX24-16993" fmla="*/ 6157540 w 8087940"/>
                    <a:gd name="connsiteY24-16994" fmla="*/ 1066800 h 6788150"/>
                    <a:gd name="connsiteX25-16995" fmla="*/ 5154240 w 8087940"/>
                    <a:gd name="connsiteY25-16996" fmla="*/ 1130300 h 6788150"/>
                    <a:gd name="connsiteX26-16997" fmla="*/ 5954340 w 8087940"/>
                    <a:gd name="connsiteY26-16998" fmla="*/ 1358900 h 6788150"/>
                    <a:gd name="connsiteX27-16999" fmla="*/ 6563940 w 8087940"/>
                    <a:gd name="connsiteY27-17000" fmla="*/ 1689100 h 6788150"/>
                    <a:gd name="connsiteX28-17001" fmla="*/ 7224340 w 8087940"/>
                    <a:gd name="connsiteY28-17002" fmla="*/ 1943100 h 6788150"/>
                    <a:gd name="connsiteX29-17003" fmla="*/ 8087940 w 8087940"/>
                    <a:gd name="connsiteY29-17004" fmla="*/ 2044700 h 6788150"/>
                    <a:gd name="connsiteX30-17005" fmla="*/ 7351340 w 8087940"/>
                    <a:gd name="connsiteY30-17006" fmla="*/ 2159000 h 6788150"/>
                    <a:gd name="connsiteX31-17007" fmla="*/ 6767140 w 8087940"/>
                    <a:gd name="connsiteY31-17008" fmla="*/ 2120900 h 6788150"/>
                    <a:gd name="connsiteX32-17009" fmla="*/ 7160840 w 8087940"/>
                    <a:gd name="connsiteY32-17010" fmla="*/ 2425700 h 6788150"/>
                    <a:gd name="connsiteX33-17011" fmla="*/ 7783140 w 8087940"/>
                    <a:gd name="connsiteY33-17012" fmla="*/ 3200400 h 6788150"/>
                    <a:gd name="connsiteX34-17013" fmla="*/ 8075240 w 8087940"/>
                    <a:gd name="connsiteY34-17014" fmla="*/ 4127500 h 6788150"/>
                    <a:gd name="connsiteX35-17015" fmla="*/ 7897440 w 8087940"/>
                    <a:gd name="connsiteY35-17016" fmla="*/ 3746500 h 6788150"/>
                    <a:gd name="connsiteX36-17017" fmla="*/ 7376740 w 8087940"/>
                    <a:gd name="connsiteY36-17018" fmla="*/ 3213100 h 6788150"/>
                    <a:gd name="connsiteX37-17019" fmla="*/ 6970340 w 8087940"/>
                    <a:gd name="connsiteY37-17020" fmla="*/ 3022600 h 6788150"/>
                    <a:gd name="connsiteX38-17021" fmla="*/ 7275140 w 8087940"/>
                    <a:gd name="connsiteY38-17022" fmla="*/ 3594100 h 6788150"/>
                    <a:gd name="connsiteX39-17023" fmla="*/ 7465640 w 8087940"/>
                    <a:gd name="connsiteY39-17024" fmla="*/ 4216400 h 6788150"/>
                    <a:gd name="connsiteX40-17025" fmla="*/ 7376740 w 8087940"/>
                    <a:gd name="connsiteY40-17026" fmla="*/ 5321300 h 6788150"/>
                    <a:gd name="connsiteX41-17027" fmla="*/ 7224340 w 8087940"/>
                    <a:gd name="connsiteY41-17028" fmla="*/ 4521200 h 6788150"/>
                    <a:gd name="connsiteX42-17029" fmla="*/ 6830640 w 8087940"/>
                    <a:gd name="connsiteY42-17030" fmla="*/ 3784600 h 6788150"/>
                    <a:gd name="connsiteX43-17031" fmla="*/ 6754440 w 8087940"/>
                    <a:gd name="connsiteY43-17032" fmla="*/ 3962400 h 6788150"/>
                    <a:gd name="connsiteX44-17033" fmla="*/ 6741740 w 8087940"/>
                    <a:gd name="connsiteY44-17034" fmla="*/ 4648200 h 6788150"/>
                    <a:gd name="connsiteX45-17035" fmla="*/ 6449640 w 8087940"/>
                    <a:gd name="connsiteY45-17036" fmla="*/ 6565900 h 6788150"/>
                    <a:gd name="connsiteX46-17037" fmla="*/ 6487740 w 8087940"/>
                    <a:gd name="connsiteY46-17038" fmla="*/ 5981700 h 6788150"/>
                    <a:gd name="connsiteX47-17039" fmla="*/ 6436940 w 8087940"/>
                    <a:gd name="connsiteY47-17040" fmla="*/ 5676900 h 6788150"/>
                    <a:gd name="connsiteX48-17041" fmla="*/ 6233740 w 8087940"/>
                    <a:gd name="connsiteY48-17042" fmla="*/ 6146800 h 6788150"/>
                    <a:gd name="connsiteX49-17043" fmla="*/ 5725740 w 8087940"/>
                    <a:gd name="connsiteY49-17044" fmla="*/ 6540500 h 6788150"/>
                    <a:gd name="connsiteX50-17045" fmla="*/ 5928940 w 8087940"/>
                    <a:gd name="connsiteY50-17046" fmla="*/ 6223000 h 6788150"/>
                    <a:gd name="connsiteX51-17047" fmla="*/ 6624736 w 8087940"/>
                    <a:gd name="connsiteY51-17048" fmla="*/ 3780284 h 6788150"/>
                    <a:gd name="connsiteX52-17049" fmla="*/ 6408712 w 8087940"/>
                    <a:gd name="connsiteY52-17050" fmla="*/ 4644380 h 6788150"/>
                    <a:gd name="connsiteX53-17051" fmla="*/ 6408712 w 8087940"/>
                    <a:gd name="connsiteY53-17052" fmla="*/ 3996308 h 6788150"/>
                    <a:gd name="connsiteX54-17053" fmla="*/ 6120680 w 8087940"/>
                    <a:gd name="connsiteY54-17054" fmla="*/ 3060204 h 6788150"/>
                    <a:gd name="connsiteX55-17055" fmla="*/ 6048672 w 8087940"/>
                    <a:gd name="connsiteY55-17056" fmla="*/ 3852292 h 6788150"/>
                    <a:gd name="connsiteX56-17057" fmla="*/ 5751140 w 8087940"/>
                    <a:gd name="connsiteY56-17058" fmla="*/ 4419600 h 6788150"/>
                    <a:gd name="connsiteX57-17059" fmla="*/ 5801940 w 8087940"/>
                    <a:gd name="connsiteY57-17060" fmla="*/ 3759200 h 6788150"/>
                    <a:gd name="connsiteX58-17061" fmla="*/ 5789240 w 8087940"/>
                    <a:gd name="connsiteY58-17062" fmla="*/ 3327400 h 6788150"/>
                    <a:gd name="connsiteX59-17063" fmla="*/ 5616624 w 8087940"/>
                    <a:gd name="connsiteY59-17064" fmla="*/ 2772172 h 6788150"/>
                    <a:gd name="connsiteX60-17065" fmla="*/ 5400600 w 8087940"/>
                    <a:gd name="connsiteY60-17066" fmla="*/ 2988196 h 6788150"/>
                    <a:gd name="connsiteX61-17067" fmla="*/ 5328592 w 8087940"/>
                    <a:gd name="connsiteY61-17068" fmla="*/ 2556148 h 6788150"/>
                    <a:gd name="connsiteX62-17069" fmla="*/ 4976440 w 8087940"/>
                    <a:gd name="connsiteY62-17070" fmla="*/ 3860800 h 6788150"/>
                    <a:gd name="connsiteX63-17071" fmla="*/ 5116140 w 8087940"/>
                    <a:gd name="connsiteY63-17072" fmla="*/ 4546600 h 6788150"/>
                    <a:gd name="connsiteX64-17073" fmla="*/ 4785940 w 8087940"/>
                    <a:gd name="connsiteY64-17074" fmla="*/ 3987800 h 6788150"/>
                    <a:gd name="connsiteX65-17075" fmla="*/ 4697040 w 8087940"/>
                    <a:gd name="connsiteY65-17076" fmla="*/ 3670300 h 6788150"/>
                    <a:gd name="connsiteX66-17077" fmla="*/ 4138240 w 8087940"/>
                    <a:gd name="connsiteY66-17078" fmla="*/ 4533900 h 6788150"/>
                    <a:gd name="connsiteX67-17079" fmla="*/ 3642940 w 8087940"/>
                    <a:gd name="connsiteY67-17080" fmla="*/ 5105400 h 6788150"/>
                    <a:gd name="connsiteX68-17081" fmla="*/ 4392488 w 8087940"/>
                    <a:gd name="connsiteY68-17082" fmla="*/ 3060204 h 6788150"/>
                    <a:gd name="connsiteX69-17083" fmla="*/ 1800200 w 8087940"/>
                    <a:gd name="connsiteY69-17084" fmla="*/ 4572372 h 6788150"/>
                    <a:gd name="connsiteX70-17085" fmla="*/ 2952328 w 8087940"/>
                    <a:gd name="connsiteY70-17086" fmla="*/ 3492252 h 6788150"/>
                    <a:gd name="connsiteX71-17087" fmla="*/ 1152128 w 8087940"/>
                    <a:gd name="connsiteY71-17088" fmla="*/ 4716388 h 6788150"/>
                    <a:gd name="connsiteX72-17089" fmla="*/ 1584176 w 8087940"/>
                    <a:gd name="connsiteY72-17090" fmla="*/ 4068316 h 6788150"/>
                    <a:gd name="connsiteX73-17091" fmla="*/ 1296144 w 8087940"/>
                    <a:gd name="connsiteY73-17092" fmla="*/ 4284340 h 6788150"/>
                    <a:gd name="connsiteX74-17093" fmla="*/ 1440160 w 8087940"/>
                    <a:gd name="connsiteY74-17094" fmla="*/ 3780284 h 6788150"/>
                    <a:gd name="connsiteX75-17095" fmla="*/ 720080 w 8087940"/>
                    <a:gd name="connsiteY75-17096" fmla="*/ 4932412 h 6788150"/>
                    <a:gd name="connsiteX76-17097" fmla="*/ 936104 w 8087940"/>
                    <a:gd name="connsiteY76-17098" fmla="*/ 3492252 h 6788150"/>
                    <a:gd name="connsiteX0-17099" fmla="*/ 936104 w 8087940"/>
                    <a:gd name="connsiteY0-17100" fmla="*/ 3492252 h 6788150"/>
                    <a:gd name="connsiteX1-17101" fmla="*/ 0 w 8087940"/>
                    <a:gd name="connsiteY1-17102" fmla="*/ 4068316 h 6788150"/>
                    <a:gd name="connsiteX2-17103" fmla="*/ 252040 w 8087940"/>
                    <a:gd name="connsiteY2-17104" fmla="*/ 3594100 h 6788150"/>
                    <a:gd name="connsiteX3-17105" fmla="*/ 493340 w 8087940"/>
                    <a:gd name="connsiteY3-17106" fmla="*/ 2857500 h 6788150"/>
                    <a:gd name="connsiteX4-17107" fmla="*/ 899740 w 8087940"/>
                    <a:gd name="connsiteY4-17108" fmla="*/ 2260600 h 6788150"/>
                    <a:gd name="connsiteX5-17109" fmla="*/ 1356940 w 8087940"/>
                    <a:gd name="connsiteY5-17110" fmla="*/ 1955800 h 6788150"/>
                    <a:gd name="connsiteX6-17111" fmla="*/ 1369640 w 8087940"/>
                    <a:gd name="connsiteY6-17112" fmla="*/ 1562100 h 6788150"/>
                    <a:gd name="connsiteX7-17113" fmla="*/ 1636340 w 8087940"/>
                    <a:gd name="connsiteY7-17114" fmla="*/ 889000 h 6788150"/>
                    <a:gd name="connsiteX8-17115" fmla="*/ 1547440 w 8087940"/>
                    <a:gd name="connsiteY8-17116" fmla="*/ 1295400 h 6788150"/>
                    <a:gd name="connsiteX9-17117" fmla="*/ 1572840 w 8087940"/>
                    <a:gd name="connsiteY9-17118" fmla="*/ 1638300 h 6788150"/>
                    <a:gd name="connsiteX10-17119" fmla="*/ 1763340 w 8087940"/>
                    <a:gd name="connsiteY10-17120" fmla="*/ 1066800 h 6788150"/>
                    <a:gd name="connsiteX11-17121" fmla="*/ 2220540 w 8087940"/>
                    <a:gd name="connsiteY11-17122" fmla="*/ 520700 h 6788150"/>
                    <a:gd name="connsiteX12-17123" fmla="*/ 2017340 w 8087940"/>
                    <a:gd name="connsiteY12-17124" fmla="*/ 914400 h 6788150"/>
                    <a:gd name="connsiteX13-17125" fmla="*/ 1903040 w 8087940"/>
                    <a:gd name="connsiteY13-17126" fmla="*/ 1435100 h 6788150"/>
                    <a:gd name="connsiteX14-17127" fmla="*/ 2347540 w 8087940"/>
                    <a:gd name="connsiteY14-17128" fmla="*/ 711200 h 6788150"/>
                    <a:gd name="connsiteX15-17129" fmla="*/ 3173040 w 8087940"/>
                    <a:gd name="connsiteY15-17130" fmla="*/ 381000 h 6788150"/>
                    <a:gd name="connsiteX16-17131" fmla="*/ 4176340 w 8087940"/>
                    <a:gd name="connsiteY16-17132" fmla="*/ 228600 h 6788150"/>
                    <a:gd name="connsiteX17-17133" fmla="*/ 5166940 w 8087940"/>
                    <a:gd name="connsiteY17-17134" fmla="*/ 0 h 6788150"/>
                    <a:gd name="connsiteX18-17135" fmla="*/ 4595440 w 8087940"/>
                    <a:gd name="connsiteY18-17136" fmla="*/ 317500 h 6788150"/>
                    <a:gd name="connsiteX19-17137" fmla="*/ 3554040 w 8087940"/>
                    <a:gd name="connsiteY19-17138" fmla="*/ 838200 h 6788150"/>
                    <a:gd name="connsiteX20-17139" fmla="*/ 4366840 w 8087940"/>
                    <a:gd name="connsiteY20-17140" fmla="*/ 736600 h 6788150"/>
                    <a:gd name="connsiteX21-17141" fmla="*/ 5471740 w 8087940"/>
                    <a:gd name="connsiteY21-17142" fmla="*/ 901700 h 6788150"/>
                    <a:gd name="connsiteX22-17143" fmla="*/ 6386140 w 8087940"/>
                    <a:gd name="connsiteY22-17144" fmla="*/ 901700 h 6788150"/>
                    <a:gd name="connsiteX23-17145" fmla="*/ 6983040 w 8087940"/>
                    <a:gd name="connsiteY23-17146" fmla="*/ 736600 h 6788150"/>
                    <a:gd name="connsiteX24-17147" fmla="*/ 6157540 w 8087940"/>
                    <a:gd name="connsiteY24-17148" fmla="*/ 1066800 h 6788150"/>
                    <a:gd name="connsiteX25-17149" fmla="*/ 5154240 w 8087940"/>
                    <a:gd name="connsiteY25-17150" fmla="*/ 1130300 h 6788150"/>
                    <a:gd name="connsiteX26-17151" fmla="*/ 5954340 w 8087940"/>
                    <a:gd name="connsiteY26-17152" fmla="*/ 1358900 h 6788150"/>
                    <a:gd name="connsiteX27-17153" fmla="*/ 6563940 w 8087940"/>
                    <a:gd name="connsiteY27-17154" fmla="*/ 1689100 h 6788150"/>
                    <a:gd name="connsiteX28-17155" fmla="*/ 7224340 w 8087940"/>
                    <a:gd name="connsiteY28-17156" fmla="*/ 1943100 h 6788150"/>
                    <a:gd name="connsiteX29-17157" fmla="*/ 8087940 w 8087940"/>
                    <a:gd name="connsiteY29-17158" fmla="*/ 2044700 h 6788150"/>
                    <a:gd name="connsiteX30-17159" fmla="*/ 7351340 w 8087940"/>
                    <a:gd name="connsiteY30-17160" fmla="*/ 2159000 h 6788150"/>
                    <a:gd name="connsiteX31-17161" fmla="*/ 6767140 w 8087940"/>
                    <a:gd name="connsiteY31-17162" fmla="*/ 2120900 h 6788150"/>
                    <a:gd name="connsiteX32-17163" fmla="*/ 7160840 w 8087940"/>
                    <a:gd name="connsiteY32-17164" fmla="*/ 2425700 h 6788150"/>
                    <a:gd name="connsiteX33-17165" fmla="*/ 7783140 w 8087940"/>
                    <a:gd name="connsiteY33-17166" fmla="*/ 3200400 h 6788150"/>
                    <a:gd name="connsiteX34-17167" fmla="*/ 8075240 w 8087940"/>
                    <a:gd name="connsiteY34-17168" fmla="*/ 4127500 h 6788150"/>
                    <a:gd name="connsiteX35-17169" fmla="*/ 7897440 w 8087940"/>
                    <a:gd name="connsiteY35-17170" fmla="*/ 3746500 h 6788150"/>
                    <a:gd name="connsiteX36-17171" fmla="*/ 7376740 w 8087940"/>
                    <a:gd name="connsiteY36-17172" fmla="*/ 3213100 h 6788150"/>
                    <a:gd name="connsiteX37-17173" fmla="*/ 6970340 w 8087940"/>
                    <a:gd name="connsiteY37-17174" fmla="*/ 3022600 h 6788150"/>
                    <a:gd name="connsiteX38-17175" fmla="*/ 7275140 w 8087940"/>
                    <a:gd name="connsiteY38-17176" fmla="*/ 3594100 h 6788150"/>
                    <a:gd name="connsiteX39-17177" fmla="*/ 7465640 w 8087940"/>
                    <a:gd name="connsiteY39-17178" fmla="*/ 4216400 h 6788150"/>
                    <a:gd name="connsiteX40-17179" fmla="*/ 7376740 w 8087940"/>
                    <a:gd name="connsiteY40-17180" fmla="*/ 5321300 h 6788150"/>
                    <a:gd name="connsiteX41-17181" fmla="*/ 7224340 w 8087940"/>
                    <a:gd name="connsiteY41-17182" fmla="*/ 4521200 h 6788150"/>
                    <a:gd name="connsiteX42-17183" fmla="*/ 6830640 w 8087940"/>
                    <a:gd name="connsiteY42-17184" fmla="*/ 3784600 h 6788150"/>
                    <a:gd name="connsiteX43-17185" fmla="*/ 6754440 w 8087940"/>
                    <a:gd name="connsiteY43-17186" fmla="*/ 3962400 h 6788150"/>
                    <a:gd name="connsiteX44-17187" fmla="*/ 6741740 w 8087940"/>
                    <a:gd name="connsiteY44-17188" fmla="*/ 4648200 h 6788150"/>
                    <a:gd name="connsiteX45-17189" fmla="*/ 6449640 w 8087940"/>
                    <a:gd name="connsiteY45-17190" fmla="*/ 6565900 h 6788150"/>
                    <a:gd name="connsiteX46-17191" fmla="*/ 6487740 w 8087940"/>
                    <a:gd name="connsiteY46-17192" fmla="*/ 5981700 h 6788150"/>
                    <a:gd name="connsiteX47-17193" fmla="*/ 6233740 w 8087940"/>
                    <a:gd name="connsiteY47-17194" fmla="*/ 6146800 h 6788150"/>
                    <a:gd name="connsiteX48-17195" fmla="*/ 5725740 w 8087940"/>
                    <a:gd name="connsiteY48-17196" fmla="*/ 6540500 h 6788150"/>
                    <a:gd name="connsiteX49-17197" fmla="*/ 5928940 w 8087940"/>
                    <a:gd name="connsiteY49-17198" fmla="*/ 6223000 h 6788150"/>
                    <a:gd name="connsiteX50-17199" fmla="*/ 6624736 w 8087940"/>
                    <a:gd name="connsiteY50-17200" fmla="*/ 3780284 h 6788150"/>
                    <a:gd name="connsiteX51-17201" fmla="*/ 6408712 w 8087940"/>
                    <a:gd name="connsiteY51-17202" fmla="*/ 4644380 h 6788150"/>
                    <a:gd name="connsiteX52-17203" fmla="*/ 6408712 w 8087940"/>
                    <a:gd name="connsiteY52-17204" fmla="*/ 3996308 h 6788150"/>
                    <a:gd name="connsiteX53-17205" fmla="*/ 6120680 w 8087940"/>
                    <a:gd name="connsiteY53-17206" fmla="*/ 3060204 h 6788150"/>
                    <a:gd name="connsiteX54-17207" fmla="*/ 6048672 w 8087940"/>
                    <a:gd name="connsiteY54-17208" fmla="*/ 3852292 h 6788150"/>
                    <a:gd name="connsiteX55-17209" fmla="*/ 5751140 w 8087940"/>
                    <a:gd name="connsiteY55-17210" fmla="*/ 4419600 h 6788150"/>
                    <a:gd name="connsiteX56-17211" fmla="*/ 5801940 w 8087940"/>
                    <a:gd name="connsiteY56-17212" fmla="*/ 3759200 h 6788150"/>
                    <a:gd name="connsiteX57-17213" fmla="*/ 5789240 w 8087940"/>
                    <a:gd name="connsiteY57-17214" fmla="*/ 3327400 h 6788150"/>
                    <a:gd name="connsiteX58-17215" fmla="*/ 5616624 w 8087940"/>
                    <a:gd name="connsiteY58-17216" fmla="*/ 2772172 h 6788150"/>
                    <a:gd name="connsiteX59-17217" fmla="*/ 5400600 w 8087940"/>
                    <a:gd name="connsiteY59-17218" fmla="*/ 2988196 h 6788150"/>
                    <a:gd name="connsiteX60-17219" fmla="*/ 5328592 w 8087940"/>
                    <a:gd name="connsiteY60-17220" fmla="*/ 2556148 h 6788150"/>
                    <a:gd name="connsiteX61-17221" fmla="*/ 4976440 w 8087940"/>
                    <a:gd name="connsiteY61-17222" fmla="*/ 3860800 h 6788150"/>
                    <a:gd name="connsiteX62-17223" fmla="*/ 5116140 w 8087940"/>
                    <a:gd name="connsiteY62-17224" fmla="*/ 4546600 h 6788150"/>
                    <a:gd name="connsiteX63-17225" fmla="*/ 4785940 w 8087940"/>
                    <a:gd name="connsiteY63-17226" fmla="*/ 3987800 h 6788150"/>
                    <a:gd name="connsiteX64-17227" fmla="*/ 4697040 w 8087940"/>
                    <a:gd name="connsiteY64-17228" fmla="*/ 3670300 h 6788150"/>
                    <a:gd name="connsiteX65-17229" fmla="*/ 4138240 w 8087940"/>
                    <a:gd name="connsiteY65-17230" fmla="*/ 4533900 h 6788150"/>
                    <a:gd name="connsiteX66-17231" fmla="*/ 3642940 w 8087940"/>
                    <a:gd name="connsiteY66-17232" fmla="*/ 5105400 h 6788150"/>
                    <a:gd name="connsiteX67-17233" fmla="*/ 4392488 w 8087940"/>
                    <a:gd name="connsiteY67-17234" fmla="*/ 3060204 h 6788150"/>
                    <a:gd name="connsiteX68-17235" fmla="*/ 1800200 w 8087940"/>
                    <a:gd name="connsiteY68-17236" fmla="*/ 4572372 h 6788150"/>
                    <a:gd name="connsiteX69-17237" fmla="*/ 2952328 w 8087940"/>
                    <a:gd name="connsiteY69-17238" fmla="*/ 3492252 h 6788150"/>
                    <a:gd name="connsiteX70-17239" fmla="*/ 1152128 w 8087940"/>
                    <a:gd name="connsiteY70-17240" fmla="*/ 4716388 h 6788150"/>
                    <a:gd name="connsiteX71-17241" fmla="*/ 1584176 w 8087940"/>
                    <a:gd name="connsiteY71-17242" fmla="*/ 4068316 h 6788150"/>
                    <a:gd name="connsiteX72-17243" fmla="*/ 1296144 w 8087940"/>
                    <a:gd name="connsiteY72-17244" fmla="*/ 4284340 h 6788150"/>
                    <a:gd name="connsiteX73-17245" fmla="*/ 1440160 w 8087940"/>
                    <a:gd name="connsiteY73-17246" fmla="*/ 3780284 h 6788150"/>
                    <a:gd name="connsiteX74-17247" fmla="*/ 720080 w 8087940"/>
                    <a:gd name="connsiteY74-17248" fmla="*/ 4932412 h 6788150"/>
                    <a:gd name="connsiteX75-17249" fmla="*/ 936104 w 8087940"/>
                    <a:gd name="connsiteY75-17250" fmla="*/ 3492252 h 6788150"/>
                    <a:gd name="connsiteX0-17251" fmla="*/ 936104 w 8087940"/>
                    <a:gd name="connsiteY0-17252" fmla="*/ 3492252 h 6683036"/>
                    <a:gd name="connsiteX1-17253" fmla="*/ 0 w 8087940"/>
                    <a:gd name="connsiteY1-17254" fmla="*/ 4068316 h 6683036"/>
                    <a:gd name="connsiteX2-17255" fmla="*/ 252040 w 8087940"/>
                    <a:gd name="connsiteY2-17256" fmla="*/ 3594100 h 6683036"/>
                    <a:gd name="connsiteX3-17257" fmla="*/ 493340 w 8087940"/>
                    <a:gd name="connsiteY3-17258" fmla="*/ 2857500 h 6683036"/>
                    <a:gd name="connsiteX4-17259" fmla="*/ 899740 w 8087940"/>
                    <a:gd name="connsiteY4-17260" fmla="*/ 2260600 h 6683036"/>
                    <a:gd name="connsiteX5-17261" fmla="*/ 1356940 w 8087940"/>
                    <a:gd name="connsiteY5-17262" fmla="*/ 1955800 h 6683036"/>
                    <a:gd name="connsiteX6-17263" fmla="*/ 1369640 w 8087940"/>
                    <a:gd name="connsiteY6-17264" fmla="*/ 1562100 h 6683036"/>
                    <a:gd name="connsiteX7-17265" fmla="*/ 1636340 w 8087940"/>
                    <a:gd name="connsiteY7-17266" fmla="*/ 889000 h 6683036"/>
                    <a:gd name="connsiteX8-17267" fmla="*/ 1547440 w 8087940"/>
                    <a:gd name="connsiteY8-17268" fmla="*/ 1295400 h 6683036"/>
                    <a:gd name="connsiteX9-17269" fmla="*/ 1572840 w 8087940"/>
                    <a:gd name="connsiteY9-17270" fmla="*/ 1638300 h 6683036"/>
                    <a:gd name="connsiteX10-17271" fmla="*/ 1763340 w 8087940"/>
                    <a:gd name="connsiteY10-17272" fmla="*/ 1066800 h 6683036"/>
                    <a:gd name="connsiteX11-17273" fmla="*/ 2220540 w 8087940"/>
                    <a:gd name="connsiteY11-17274" fmla="*/ 520700 h 6683036"/>
                    <a:gd name="connsiteX12-17275" fmla="*/ 2017340 w 8087940"/>
                    <a:gd name="connsiteY12-17276" fmla="*/ 914400 h 6683036"/>
                    <a:gd name="connsiteX13-17277" fmla="*/ 1903040 w 8087940"/>
                    <a:gd name="connsiteY13-17278" fmla="*/ 1435100 h 6683036"/>
                    <a:gd name="connsiteX14-17279" fmla="*/ 2347540 w 8087940"/>
                    <a:gd name="connsiteY14-17280" fmla="*/ 711200 h 6683036"/>
                    <a:gd name="connsiteX15-17281" fmla="*/ 3173040 w 8087940"/>
                    <a:gd name="connsiteY15-17282" fmla="*/ 381000 h 6683036"/>
                    <a:gd name="connsiteX16-17283" fmla="*/ 4176340 w 8087940"/>
                    <a:gd name="connsiteY16-17284" fmla="*/ 228600 h 6683036"/>
                    <a:gd name="connsiteX17-17285" fmla="*/ 5166940 w 8087940"/>
                    <a:gd name="connsiteY17-17286" fmla="*/ 0 h 6683036"/>
                    <a:gd name="connsiteX18-17287" fmla="*/ 4595440 w 8087940"/>
                    <a:gd name="connsiteY18-17288" fmla="*/ 317500 h 6683036"/>
                    <a:gd name="connsiteX19-17289" fmla="*/ 3554040 w 8087940"/>
                    <a:gd name="connsiteY19-17290" fmla="*/ 838200 h 6683036"/>
                    <a:gd name="connsiteX20-17291" fmla="*/ 4366840 w 8087940"/>
                    <a:gd name="connsiteY20-17292" fmla="*/ 736600 h 6683036"/>
                    <a:gd name="connsiteX21-17293" fmla="*/ 5471740 w 8087940"/>
                    <a:gd name="connsiteY21-17294" fmla="*/ 901700 h 6683036"/>
                    <a:gd name="connsiteX22-17295" fmla="*/ 6386140 w 8087940"/>
                    <a:gd name="connsiteY22-17296" fmla="*/ 901700 h 6683036"/>
                    <a:gd name="connsiteX23-17297" fmla="*/ 6983040 w 8087940"/>
                    <a:gd name="connsiteY23-17298" fmla="*/ 736600 h 6683036"/>
                    <a:gd name="connsiteX24-17299" fmla="*/ 6157540 w 8087940"/>
                    <a:gd name="connsiteY24-17300" fmla="*/ 1066800 h 6683036"/>
                    <a:gd name="connsiteX25-17301" fmla="*/ 5154240 w 8087940"/>
                    <a:gd name="connsiteY25-17302" fmla="*/ 1130300 h 6683036"/>
                    <a:gd name="connsiteX26-17303" fmla="*/ 5954340 w 8087940"/>
                    <a:gd name="connsiteY26-17304" fmla="*/ 1358900 h 6683036"/>
                    <a:gd name="connsiteX27-17305" fmla="*/ 6563940 w 8087940"/>
                    <a:gd name="connsiteY27-17306" fmla="*/ 1689100 h 6683036"/>
                    <a:gd name="connsiteX28-17307" fmla="*/ 7224340 w 8087940"/>
                    <a:gd name="connsiteY28-17308" fmla="*/ 1943100 h 6683036"/>
                    <a:gd name="connsiteX29-17309" fmla="*/ 8087940 w 8087940"/>
                    <a:gd name="connsiteY29-17310" fmla="*/ 2044700 h 6683036"/>
                    <a:gd name="connsiteX30-17311" fmla="*/ 7351340 w 8087940"/>
                    <a:gd name="connsiteY30-17312" fmla="*/ 2159000 h 6683036"/>
                    <a:gd name="connsiteX31-17313" fmla="*/ 6767140 w 8087940"/>
                    <a:gd name="connsiteY31-17314" fmla="*/ 2120900 h 6683036"/>
                    <a:gd name="connsiteX32-17315" fmla="*/ 7160840 w 8087940"/>
                    <a:gd name="connsiteY32-17316" fmla="*/ 2425700 h 6683036"/>
                    <a:gd name="connsiteX33-17317" fmla="*/ 7783140 w 8087940"/>
                    <a:gd name="connsiteY33-17318" fmla="*/ 3200400 h 6683036"/>
                    <a:gd name="connsiteX34-17319" fmla="*/ 8075240 w 8087940"/>
                    <a:gd name="connsiteY34-17320" fmla="*/ 4127500 h 6683036"/>
                    <a:gd name="connsiteX35-17321" fmla="*/ 7897440 w 8087940"/>
                    <a:gd name="connsiteY35-17322" fmla="*/ 3746500 h 6683036"/>
                    <a:gd name="connsiteX36-17323" fmla="*/ 7376740 w 8087940"/>
                    <a:gd name="connsiteY36-17324" fmla="*/ 3213100 h 6683036"/>
                    <a:gd name="connsiteX37-17325" fmla="*/ 6970340 w 8087940"/>
                    <a:gd name="connsiteY37-17326" fmla="*/ 3022600 h 6683036"/>
                    <a:gd name="connsiteX38-17327" fmla="*/ 7275140 w 8087940"/>
                    <a:gd name="connsiteY38-17328" fmla="*/ 3594100 h 6683036"/>
                    <a:gd name="connsiteX39-17329" fmla="*/ 7465640 w 8087940"/>
                    <a:gd name="connsiteY39-17330" fmla="*/ 4216400 h 6683036"/>
                    <a:gd name="connsiteX40-17331" fmla="*/ 7376740 w 8087940"/>
                    <a:gd name="connsiteY40-17332" fmla="*/ 5321300 h 6683036"/>
                    <a:gd name="connsiteX41-17333" fmla="*/ 7224340 w 8087940"/>
                    <a:gd name="connsiteY41-17334" fmla="*/ 4521200 h 6683036"/>
                    <a:gd name="connsiteX42-17335" fmla="*/ 6830640 w 8087940"/>
                    <a:gd name="connsiteY42-17336" fmla="*/ 3784600 h 6683036"/>
                    <a:gd name="connsiteX43-17337" fmla="*/ 6754440 w 8087940"/>
                    <a:gd name="connsiteY43-17338" fmla="*/ 3962400 h 6683036"/>
                    <a:gd name="connsiteX44-17339" fmla="*/ 6741740 w 8087940"/>
                    <a:gd name="connsiteY44-17340" fmla="*/ 4648200 h 6683036"/>
                    <a:gd name="connsiteX45-17341" fmla="*/ 6487740 w 8087940"/>
                    <a:gd name="connsiteY45-17342" fmla="*/ 5981700 h 6683036"/>
                    <a:gd name="connsiteX46-17343" fmla="*/ 6233740 w 8087940"/>
                    <a:gd name="connsiteY46-17344" fmla="*/ 6146800 h 6683036"/>
                    <a:gd name="connsiteX47-17345" fmla="*/ 5725740 w 8087940"/>
                    <a:gd name="connsiteY47-17346" fmla="*/ 6540500 h 6683036"/>
                    <a:gd name="connsiteX48-17347" fmla="*/ 5928940 w 8087940"/>
                    <a:gd name="connsiteY48-17348" fmla="*/ 6223000 h 6683036"/>
                    <a:gd name="connsiteX49-17349" fmla="*/ 6624736 w 8087940"/>
                    <a:gd name="connsiteY49-17350" fmla="*/ 3780284 h 6683036"/>
                    <a:gd name="connsiteX50-17351" fmla="*/ 6408712 w 8087940"/>
                    <a:gd name="connsiteY50-17352" fmla="*/ 4644380 h 6683036"/>
                    <a:gd name="connsiteX51-17353" fmla="*/ 6408712 w 8087940"/>
                    <a:gd name="connsiteY51-17354" fmla="*/ 3996308 h 6683036"/>
                    <a:gd name="connsiteX52-17355" fmla="*/ 6120680 w 8087940"/>
                    <a:gd name="connsiteY52-17356" fmla="*/ 3060204 h 6683036"/>
                    <a:gd name="connsiteX53-17357" fmla="*/ 6048672 w 8087940"/>
                    <a:gd name="connsiteY53-17358" fmla="*/ 3852292 h 6683036"/>
                    <a:gd name="connsiteX54-17359" fmla="*/ 5751140 w 8087940"/>
                    <a:gd name="connsiteY54-17360" fmla="*/ 4419600 h 6683036"/>
                    <a:gd name="connsiteX55-17361" fmla="*/ 5801940 w 8087940"/>
                    <a:gd name="connsiteY55-17362" fmla="*/ 3759200 h 6683036"/>
                    <a:gd name="connsiteX56-17363" fmla="*/ 5789240 w 8087940"/>
                    <a:gd name="connsiteY56-17364" fmla="*/ 3327400 h 6683036"/>
                    <a:gd name="connsiteX57-17365" fmla="*/ 5616624 w 8087940"/>
                    <a:gd name="connsiteY57-17366" fmla="*/ 2772172 h 6683036"/>
                    <a:gd name="connsiteX58-17367" fmla="*/ 5400600 w 8087940"/>
                    <a:gd name="connsiteY58-17368" fmla="*/ 2988196 h 6683036"/>
                    <a:gd name="connsiteX59-17369" fmla="*/ 5328592 w 8087940"/>
                    <a:gd name="connsiteY59-17370" fmla="*/ 2556148 h 6683036"/>
                    <a:gd name="connsiteX60-17371" fmla="*/ 4976440 w 8087940"/>
                    <a:gd name="connsiteY60-17372" fmla="*/ 3860800 h 6683036"/>
                    <a:gd name="connsiteX61-17373" fmla="*/ 5116140 w 8087940"/>
                    <a:gd name="connsiteY61-17374" fmla="*/ 4546600 h 6683036"/>
                    <a:gd name="connsiteX62-17375" fmla="*/ 4785940 w 8087940"/>
                    <a:gd name="connsiteY62-17376" fmla="*/ 3987800 h 6683036"/>
                    <a:gd name="connsiteX63-17377" fmla="*/ 4697040 w 8087940"/>
                    <a:gd name="connsiteY63-17378" fmla="*/ 3670300 h 6683036"/>
                    <a:gd name="connsiteX64-17379" fmla="*/ 4138240 w 8087940"/>
                    <a:gd name="connsiteY64-17380" fmla="*/ 4533900 h 6683036"/>
                    <a:gd name="connsiteX65-17381" fmla="*/ 3642940 w 8087940"/>
                    <a:gd name="connsiteY65-17382" fmla="*/ 5105400 h 6683036"/>
                    <a:gd name="connsiteX66-17383" fmla="*/ 4392488 w 8087940"/>
                    <a:gd name="connsiteY66-17384" fmla="*/ 3060204 h 6683036"/>
                    <a:gd name="connsiteX67-17385" fmla="*/ 1800200 w 8087940"/>
                    <a:gd name="connsiteY67-17386" fmla="*/ 4572372 h 6683036"/>
                    <a:gd name="connsiteX68-17387" fmla="*/ 2952328 w 8087940"/>
                    <a:gd name="connsiteY68-17388" fmla="*/ 3492252 h 6683036"/>
                    <a:gd name="connsiteX69-17389" fmla="*/ 1152128 w 8087940"/>
                    <a:gd name="connsiteY69-17390" fmla="*/ 4716388 h 6683036"/>
                    <a:gd name="connsiteX70-17391" fmla="*/ 1584176 w 8087940"/>
                    <a:gd name="connsiteY70-17392" fmla="*/ 4068316 h 6683036"/>
                    <a:gd name="connsiteX71-17393" fmla="*/ 1296144 w 8087940"/>
                    <a:gd name="connsiteY71-17394" fmla="*/ 4284340 h 6683036"/>
                    <a:gd name="connsiteX72-17395" fmla="*/ 1440160 w 8087940"/>
                    <a:gd name="connsiteY72-17396" fmla="*/ 3780284 h 6683036"/>
                    <a:gd name="connsiteX73-17397" fmla="*/ 720080 w 8087940"/>
                    <a:gd name="connsiteY73-17398" fmla="*/ 4932412 h 6683036"/>
                    <a:gd name="connsiteX74-17399" fmla="*/ 936104 w 8087940"/>
                    <a:gd name="connsiteY74-17400" fmla="*/ 3492252 h 6683036"/>
                    <a:gd name="connsiteX0-17401" fmla="*/ 936104 w 8087940"/>
                    <a:gd name="connsiteY0-17402" fmla="*/ 3492252 h 6683036"/>
                    <a:gd name="connsiteX1-17403" fmla="*/ 0 w 8087940"/>
                    <a:gd name="connsiteY1-17404" fmla="*/ 4068316 h 6683036"/>
                    <a:gd name="connsiteX2-17405" fmla="*/ 252040 w 8087940"/>
                    <a:gd name="connsiteY2-17406" fmla="*/ 3594100 h 6683036"/>
                    <a:gd name="connsiteX3-17407" fmla="*/ 493340 w 8087940"/>
                    <a:gd name="connsiteY3-17408" fmla="*/ 2857500 h 6683036"/>
                    <a:gd name="connsiteX4-17409" fmla="*/ 899740 w 8087940"/>
                    <a:gd name="connsiteY4-17410" fmla="*/ 2260600 h 6683036"/>
                    <a:gd name="connsiteX5-17411" fmla="*/ 1356940 w 8087940"/>
                    <a:gd name="connsiteY5-17412" fmla="*/ 1955800 h 6683036"/>
                    <a:gd name="connsiteX6-17413" fmla="*/ 1369640 w 8087940"/>
                    <a:gd name="connsiteY6-17414" fmla="*/ 1562100 h 6683036"/>
                    <a:gd name="connsiteX7-17415" fmla="*/ 1636340 w 8087940"/>
                    <a:gd name="connsiteY7-17416" fmla="*/ 889000 h 6683036"/>
                    <a:gd name="connsiteX8-17417" fmla="*/ 1547440 w 8087940"/>
                    <a:gd name="connsiteY8-17418" fmla="*/ 1295400 h 6683036"/>
                    <a:gd name="connsiteX9-17419" fmla="*/ 1572840 w 8087940"/>
                    <a:gd name="connsiteY9-17420" fmla="*/ 1638300 h 6683036"/>
                    <a:gd name="connsiteX10-17421" fmla="*/ 1763340 w 8087940"/>
                    <a:gd name="connsiteY10-17422" fmla="*/ 1066800 h 6683036"/>
                    <a:gd name="connsiteX11-17423" fmla="*/ 2220540 w 8087940"/>
                    <a:gd name="connsiteY11-17424" fmla="*/ 520700 h 6683036"/>
                    <a:gd name="connsiteX12-17425" fmla="*/ 2017340 w 8087940"/>
                    <a:gd name="connsiteY12-17426" fmla="*/ 914400 h 6683036"/>
                    <a:gd name="connsiteX13-17427" fmla="*/ 1903040 w 8087940"/>
                    <a:gd name="connsiteY13-17428" fmla="*/ 1435100 h 6683036"/>
                    <a:gd name="connsiteX14-17429" fmla="*/ 2347540 w 8087940"/>
                    <a:gd name="connsiteY14-17430" fmla="*/ 711200 h 6683036"/>
                    <a:gd name="connsiteX15-17431" fmla="*/ 3173040 w 8087940"/>
                    <a:gd name="connsiteY15-17432" fmla="*/ 381000 h 6683036"/>
                    <a:gd name="connsiteX16-17433" fmla="*/ 4176340 w 8087940"/>
                    <a:gd name="connsiteY16-17434" fmla="*/ 228600 h 6683036"/>
                    <a:gd name="connsiteX17-17435" fmla="*/ 5166940 w 8087940"/>
                    <a:gd name="connsiteY17-17436" fmla="*/ 0 h 6683036"/>
                    <a:gd name="connsiteX18-17437" fmla="*/ 4595440 w 8087940"/>
                    <a:gd name="connsiteY18-17438" fmla="*/ 317500 h 6683036"/>
                    <a:gd name="connsiteX19-17439" fmla="*/ 3554040 w 8087940"/>
                    <a:gd name="connsiteY19-17440" fmla="*/ 838200 h 6683036"/>
                    <a:gd name="connsiteX20-17441" fmla="*/ 4366840 w 8087940"/>
                    <a:gd name="connsiteY20-17442" fmla="*/ 736600 h 6683036"/>
                    <a:gd name="connsiteX21-17443" fmla="*/ 5471740 w 8087940"/>
                    <a:gd name="connsiteY21-17444" fmla="*/ 901700 h 6683036"/>
                    <a:gd name="connsiteX22-17445" fmla="*/ 6386140 w 8087940"/>
                    <a:gd name="connsiteY22-17446" fmla="*/ 901700 h 6683036"/>
                    <a:gd name="connsiteX23-17447" fmla="*/ 6983040 w 8087940"/>
                    <a:gd name="connsiteY23-17448" fmla="*/ 736600 h 6683036"/>
                    <a:gd name="connsiteX24-17449" fmla="*/ 6157540 w 8087940"/>
                    <a:gd name="connsiteY24-17450" fmla="*/ 1066800 h 6683036"/>
                    <a:gd name="connsiteX25-17451" fmla="*/ 5154240 w 8087940"/>
                    <a:gd name="connsiteY25-17452" fmla="*/ 1130300 h 6683036"/>
                    <a:gd name="connsiteX26-17453" fmla="*/ 5954340 w 8087940"/>
                    <a:gd name="connsiteY26-17454" fmla="*/ 1358900 h 6683036"/>
                    <a:gd name="connsiteX27-17455" fmla="*/ 6563940 w 8087940"/>
                    <a:gd name="connsiteY27-17456" fmla="*/ 1689100 h 6683036"/>
                    <a:gd name="connsiteX28-17457" fmla="*/ 7224340 w 8087940"/>
                    <a:gd name="connsiteY28-17458" fmla="*/ 1943100 h 6683036"/>
                    <a:gd name="connsiteX29-17459" fmla="*/ 8087940 w 8087940"/>
                    <a:gd name="connsiteY29-17460" fmla="*/ 2044700 h 6683036"/>
                    <a:gd name="connsiteX30-17461" fmla="*/ 7351340 w 8087940"/>
                    <a:gd name="connsiteY30-17462" fmla="*/ 2159000 h 6683036"/>
                    <a:gd name="connsiteX31-17463" fmla="*/ 6767140 w 8087940"/>
                    <a:gd name="connsiteY31-17464" fmla="*/ 2120900 h 6683036"/>
                    <a:gd name="connsiteX32-17465" fmla="*/ 7160840 w 8087940"/>
                    <a:gd name="connsiteY32-17466" fmla="*/ 2425700 h 6683036"/>
                    <a:gd name="connsiteX33-17467" fmla="*/ 7783140 w 8087940"/>
                    <a:gd name="connsiteY33-17468" fmla="*/ 3200400 h 6683036"/>
                    <a:gd name="connsiteX34-17469" fmla="*/ 8075240 w 8087940"/>
                    <a:gd name="connsiteY34-17470" fmla="*/ 4127500 h 6683036"/>
                    <a:gd name="connsiteX35-17471" fmla="*/ 7897440 w 8087940"/>
                    <a:gd name="connsiteY35-17472" fmla="*/ 3746500 h 6683036"/>
                    <a:gd name="connsiteX36-17473" fmla="*/ 7376740 w 8087940"/>
                    <a:gd name="connsiteY36-17474" fmla="*/ 3213100 h 6683036"/>
                    <a:gd name="connsiteX37-17475" fmla="*/ 6970340 w 8087940"/>
                    <a:gd name="connsiteY37-17476" fmla="*/ 3022600 h 6683036"/>
                    <a:gd name="connsiteX38-17477" fmla="*/ 7275140 w 8087940"/>
                    <a:gd name="connsiteY38-17478" fmla="*/ 3594100 h 6683036"/>
                    <a:gd name="connsiteX39-17479" fmla="*/ 7465640 w 8087940"/>
                    <a:gd name="connsiteY39-17480" fmla="*/ 4216400 h 6683036"/>
                    <a:gd name="connsiteX40-17481" fmla="*/ 7376740 w 8087940"/>
                    <a:gd name="connsiteY40-17482" fmla="*/ 5321300 h 6683036"/>
                    <a:gd name="connsiteX41-17483" fmla="*/ 7224340 w 8087940"/>
                    <a:gd name="connsiteY41-17484" fmla="*/ 4521200 h 6683036"/>
                    <a:gd name="connsiteX42-17485" fmla="*/ 6830640 w 8087940"/>
                    <a:gd name="connsiteY42-17486" fmla="*/ 3784600 h 6683036"/>
                    <a:gd name="connsiteX43-17487" fmla="*/ 6754440 w 8087940"/>
                    <a:gd name="connsiteY43-17488" fmla="*/ 3962400 h 6683036"/>
                    <a:gd name="connsiteX44-17489" fmla="*/ 6741740 w 8087940"/>
                    <a:gd name="connsiteY44-17490" fmla="*/ 4648200 h 6683036"/>
                    <a:gd name="connsiteX45-17491" fmla="*/ 6233740 w 8087940"/>
                    <a:gd name="connsiteY45-17492" fmla="*/ 6146800 h 6683036"/>
                    <a:gd name="connsiteX46-17493" fmla="*/ 5725740 w 8087940"/>
                    <a:gd name="connsiteY46-17494" fmla="*/ 6540500 h 6683036"/>
                    <a:gd name="connsiteX47-17495" fmla="*/ 5928940 w 8087940"/>
                    <a:gd name="connsiteY47-17496" fmla="*/ 6223000 h 6683036"/>
                    <a:gd name="connsiteX48-17497" fmla="*/ 6624736 w 8087940"/>
                    <a:gd name="connsiteY48-17498" fmla="*/ 3780284 h 6683036"/>
                    <a:gd name="connsiteX49-17499" fmla="*/ 6408712 w 8087940"/>
                    <a:gd name="connsiteY49-17500" fmla="*/ 4644380 h 6683036"/>
                    <a:gd name="connsiteX50-17501" fmla="*/ 6408712 w 8087940"/>
                    <a:gd name="connsiteY50-17502" fmla="*/ 3996308 h 6683036"/>
                    <a:gd name="connsiteX51-17503" fmla="*/ 6120680 w 8087940"/>
                    <a:gd name="connsiteY51-17504" fmla="*/ 3060204 h 6683036"/>
                    <a:gd name="connsiteX52-17505" fmla="*/ 6048672 w 8087940"/>
                    <a:gd name="connsiteY52-17506" fmla="*/ 3852292 h 6683036"/>
                    <a:gd name="connsiteX53-17507" fmla="*/ 5751140 w 8087940"/>
                    <a:gd name="connsiteY53-17508" fmla="*/ 4419600 h 6683036"/>
                    <a:gd name="connsiteX54-17509" fmla="*/ 5801940 w 8087940"/>
                    <a:gd name="connsiteY54-17510" fmla="*/ 3759200 h 6683036"/>
                    <a:gd name="connsiteX55-17511" fmla="*/ 5789240 w 8087940"/>
                    <a:gd name="connsiteY55-17512" fmla="*/ 3327400 h 6683036"/>
                    <a:gd name="connsiteX56-17513" fmla="*/ 5616624 w 8087940"/>
                    <a:gd name="connsiteY56-17514" fmla="*/ 2772172 h 6683036"/>
                    <a:gd name="connsiteX57-17515" fmla="*/ 5400600 w 8087940"/>
                    <a:gd name="connsiteY57-17516" fmla="*/ 2988196 h 6683036"/>
                    <a:gd name="connsiteX58-17517" fmla="*/ 5328592 w 8087940"/>
                    <a:gd name="connsiteY58-17518" fmla="*/ 2556148 h 6683036"/>
                    <a:gd name="connsiteX59-17519" fmla="*/ 4976440 w 8087940"/>
                    <a:gd name="connsiteY59-17520" fmla="*/ 3860800 h 6683036"/>
                    <a:gd name="connsiteX60-17521" fmla="*/ 5116140 w 8087940"/>
                    <a:gd name="connsiteY60-17522" fmla="*/ 4546600 h 6683036"/>
                    <a:gd name="connsiteX61-17523" fmla="*/ 4785940 w 8087940"/>
                    <a:gd name="connsiteY61-17524" fmla="*/ 3987800 h 6683036"/>
                    <a:gd name="connsiteX62-17525" fmla="*/ 4697040 w 8087940"/>
                    <a:gd name="connsiteY62-17526" fmla="*/ 3670300 h 6683036"/>
                    <a:gd name="connsiteX63-17527" fmla="*/ 4138240 w 8087940"/>
                    <a:gd name="connsiteY63-17528" fmla="*/ 4533900 h 6683036"/>
                    <a:gd name="connsiteX64-17529" fmla="*/ 3642940 w 8087940"/>
                    <a:gd name="connsiteY64-17530" fmla="*/ 5105400 h 6683036"/>
                    <a:gd name="connsiteX65-17531" fmla="*/ 4392488 w 8087940"/>
                    <a:gd name="connsiteY65-17532" fmla="*/ 3060204 h 6683036"/>
                    <a:gd name="connsiteX66-17533" fmla="*/ 1800200 w 8087940"/>
                    <a:gd name="connsiteY66-17534" fmla="*/ 4572372 h 6683036"/>
                    <a:gd name="connsiteX67-17535" fmla="*/ 2952328 w 8087940"/>
                    <a:gd name="connsiteY67-17536" fmla="*/ 3492252 h 6683036"/>
                    <a:gd name="connsiteX68-17537" fmla="*/ 1152128 w 8087940"/>
                    <a:gd name="connsiteY68-17538" fmla="*/ 4716388 h 6683036"/>
                    <a:gd name="connsiteX69-17539" fmla="*/ 1584176 w 8087940"/>
                    <a:gd name="connsiteY69-17540" fmla="*/ 4068316 h 6683036"/>
                    <a:gd name="connsiteX70-17541" fmla="*/ 1296144 w 8087940"/>
                    <a:gd name="connsiteY70-17542" fmla="*/ 4284340 h 6683036"/>
                    <a:gd name="connsiteX71-17543" fmla="*/ 1440160 w 8087940"/>
                    <a:gd name="connsiteY71-17544" fmla="*/ 3780284 h 6683036"/>
                    <a:gd name="connsiteX72-17545" fmla="*/ 720080 w 8087940"/>
                    <a:gd name="connsiteY72-17546" fmla="*/ 4932412 h 6683036"/>
                    <a:gd name="connsiteX73-17547" fmla="*/ 936104 w 8087940"/>
                    <a:gd name="connsiteY73-17548" fmla="*/ 3492252 h 6683036"/>
                    <a:gd name="connsiteX0-17549" fmla="*/ 936104 w 8087940"/>
                    <a:gd name="connsiteY0-17550" fmla="*/ 3492252 h 6802966"/>
                    <a:gd name="connsiteX1-17551" fmla="*/ 0 w 8087940"/>
                    <a:gd name="connsiteY1-17552" fmla="*/ 4068316 h 6802966"/>
                    <a:gd name="connsiteX2-17553" fmla="*/ 252040 w 8087940"/>
                    <a:gd name="connsiteY2-17554" fmla="*/ 3594100 h 6802966"/>
                    <a:gd name="connsiteX3-17555" fmla="*/ 493340 w 8087940"/>
                    <a:gd name="connsiteY3-17556" fmla="*/ 2857500 h 6802966"/>
                    <a:gd name="connsiteX4-17557" fmla="*/ 899740 w 8087940"/>
                    <a:gd name="connsiteY4-17558" fmla="*/ 2260600 h 6802966"/>
                    <a:gd name="connsiteX5-17559" fmla="*/ 1356940 w 8087940"/>
                    <a:gd name="connsiteY5-17560" fmla="*/ 1955800 h 6802966"/>
                    <a:gd name="connsiteX6-17561" fmla="*/ 1369640 w 8087940"/>
                    <a:gd name="connsiteY6-17562" fmla="*/ 1562100 h 6802966"/>
                    <a:gd name="connsiteX7-17563" fmla="*/ 1636340 w 8087940"/>
                    <a:gd name="connsiteY7-17564" fmla="*/ 889000 h 6802966"/>
                    <a:gd name="connsiteX8-17565" fmla="*/ 1547440 w 8087940"/>
                    <a:gd name="connsiteY8-17566" fmla="*/ 1295400 h 6802966"/>
                    <a:gd name="connsiteX9-17567" fmla="*/ 1572840 w 8087940"/>
                    <a:gd name="connsiteY9-17568" fmla="*/ 1638300 h 6802966"/>
                    <a:gd name="connsiteX10-17569" fmla="*/ 1763340 w 8087940"/>
                    <a:gd name="connsiteY10-17570" fmla="*/ 1066800 h 6802966"/>
                    <a:gd name="connsiteX11-17571" fmla="*/ 2220540 w 8087940"/>
                    <a:gd name="connsiteY11-17572" fmla="*/ 520700 h 6802966"/>
                    <a:gd name="connsiteX12-17573" fmla="*/ 2017340 w 8087940"/>
                    <a:gd name="connsiteY12-17574" fmla="*/ 914400 h 6802966"/>
                    <a:gd name="connsiteX13-17575" fmla="*/ 1903040 w 8087940"/>
                    <a:gd name="connsiteY13-17576" fmla="*/ 1435100 h 6802966"/>
                    <a:gd name="connsiteX14-17577" fmla="*/ 2347540 w 8087940"/>
                    <a:gd name="connsiteY14-17578" fmla="*/ 711200 h 6802966"/>
                    <a:gd name="connsiteX15-17579" fmla="*/ 3173040 w 8087940"/>
                    <a:gd name="connsiteY15-17580" fmla="*/ 381000 h 6802966"/>
                    <a:gd name="connsiteX16-17581" fmla="*/ 4176340 w 8087940"/>
                    <a:gd name="connsiteY16-17582" fmla="*/ 228600 h 6802966"/>
                    <a:gd name="connsiteX17-17583" fmla="*/ 5166940 w 8087940"/>
                    <a:gd name="connsiteY17-17584" fmla="*/ 0 h 6802966"/>
                    <a:gd name="connsiteX18-17585" fmla="*/ 4595440 w 8087940"/>
                    <a:gd name="connsiteY18-17586" fmla="*/ 317500 h 6802966"/>
                    <a:gd name="connsiteX19-17587" fmla="*/ 3554040 w 8087940"/>
                    <a:gd name="connsiteY19-17588" fmla="*/ 838200 h 6802966"/>
                    <a:gd name="connsiteX20-17589" fmla="*/ 4366840 w 8087940"/>
                    <a:gd name="connsiteY20-17590" fmla="*/ 736600 h 6802966"/>
                    <a:gd name="connsiteX21-17591" fmla="*/ 5471740 w 8087940"/>
                    <a:gd name="connsiteY21-17592" fmla="*/ 901700 h 6802966"/>
                    <a:gd name="connsiteX22-17593" fmla="*/ 6386140 w 8087940"/>
                    <a:gd name="connsiteY22-17594" fmla="*/ 901700 h 6802966"/>
                    <a:gd name="connsiteX23-17595" fmla="*/ 6983040 w 8087940"/>
                    <a:gd name="connsiteY23-17596" fmla="*/ 736600 h 6802966"/>
                    <a:gd name="connsiteX24-17597" fmla="*/ 6157540 w 8087940"/>
                    <a:gd name="connsiteY24-17598" fmla="*/ 1066800 h 6802966"/>
                    <a:gd name="connsiteX25-17599" fmla="*/ 5154240 w 8087940"/>
                    <a:gd name="connsiteY25-17600" fmla="*/ 1130300 h 6802966"/>
                    <a:gd name="connsiteX26-17601" fmla="*/ 5954340 w 8087940"/>
                    <a:gd name="connsiteY26-17602" fmla="*/ 1358900 h 6802966"/>
                    <a:gd name="connsiteX27-17603" fmla="*/ 6563940 w 8087940"/>
                    <a:gd name="connsiteY27-17604" fmla="*/ 1689100 h 6802966"/>
                    <a:gd name="connsiteX28-17605" fmla="*/ 7224340 w 8087940"/>
                    <a:gd name="connsiteY28-17606" fmla="*/ 1943100 h 6802966"/>
                    <a:gd name="connsiteX29-17607" fmla="*/ 8087940 w 8087940"/>
                    <a:gd name="connsiteY29-17608" fmla="*/ 2044700 h 6802966"/>
                    <a:gd name="connsiteX30-17609" fmla="*/ 7351340 w 8087940"/>
                    <a:gd name="connsiteY30-17610" fmla="*/ 2159000 h 6802966"/>
                    <a:gd name="connsiteX31-17611" fmla="*/ 6767140 w 8087940"/>
                    <a:gd name="connsiteY31-17612" fmla="*/ 2120900 h 6802966"/>
                    <a:gd name="connsiteX32-17613" fmla="*/ 7160840 w 8087940"/>
                    <a:gd name="connsiteY32-17614" fmla="*/ 2425700 h 6802966"/>
                    <a:gd name="connsiteX33-17615" fmla="*/ 7783140 w 8087940"/>
                    <a:gd name="connsiteY33-17616" fmla="*/ 3200400 h 6802966"/>
                    <a:gd name="connsiteX34-17617" fmla="*/ 8075240 w 8087940"/>
                    <a:gd name="connsiteY34-17618" fmla="*/ 4127500 h 6802966"/>
                    <a:gd name="connsiteX35-17619" fmla="*/ 7897440 w 8087940"/>
                    <a:gd name="connsiteY35-17620" fmla="*/ 3746500 h 6802966"/>
                    <a:gd name="connsiteX36-17621" fmla="*/ 7376740 w 8087940"/>
                    <a:gd name="connsiteY36-17622" fmla="*/ 3213100 h 6802966"/>
                    <a:gd name="connsiteX37-17623" fmla="*/ 6970340 w 8087940"/>
                    <a:gd name="connsiteY37-17624" fmla="*/ 3022600 h 6802966"/>
                    <a:gd name="connsiteX38-17625" fmla="*/ 7275140 w 8087940"/>
                    <a:gd name="connsiteY38-17626" fmla="*/ 3594100 h 6802966"/>
                    <a:gd name="connsiteX39-17627" fmla="*/ 7465640 w 8087940"/>
                    <a:gd name="connsiteY39-17628" fmla="*/ 4216400 h 6802966"/>
                    <a:gd name="connsiteX40-17629" fmla="*/ 7376740 w 8087940"/>
                    <a:gd name="connsiteY40-17630" fmla="*/ 5321300 h 6802966"/>
                    <a:gd name="connsiteX41-17631" fmla="*/ 7224340 w 8087940"/>
                    <a:gd name="connsiteY41-17632" fmla="*/ 4521200 h 6802966"/>
                    <a:gd name="connsiteX42-17633" fmla="*/ 6830640 w 8087940"/>
                    <a:gd name="connsiteY42-17634" fmla="*/ 3784600 h 6802966"/>
                    <a:gd name="connsiteX43-17635" fmla="*/ 6754440 w 8087940"/>
                    <a:gd name="connsiteY43-17636" fmla="*/ 3962400 h 6802966"/>
                    <a:gd name="connsiteX44-17637" fmla="*/ 6741740 w 8087940"/>
                    <a:gd name="connsiteY44-17638" fmla="*/ 4648200 h 6802966"/>
                    <a:gd name="connsiteX45-17639" fmla="*/ 5725740 w 8087940"/>
                    <a:gd name="connsiteY45-17640" fmla="*/ 6540500 h 6802966"/>
                    <a:gd name="connsiteX46-17641" fmla="*/ 5928940 w 8087940"/>
                    <a:gd name="connsiteY46-17642" fmla="*/ 6223000 h 6802966"/>
                    <a:gd name="connsiteX47-17643" fmla="*/ 6624736 w 8087940"/>
                    <a:gd name="connsiteY47-17644" fmla="*/ 3780284 h 6802966"/>
                    <a:gd name="connsiteX48-17645" fmla="*/ 6408712 w 8087940"/>
                    <a:gd name="connsiteY48-17646" fmla="*/ 4644380 h 6802966"/>
                    <a:gd name="connsiteX49-17647" fmla="*/ 6408712 w 8087940"/>
                    <a:gd name="connsiteY49-17648" fmla="*/ 3996308 h 6802966"/>
                    <a:gd name="connsiteX50-17649" fmla="*/ 6120680 w 8087940"/>
                    <a:gd name="connsiteY50-17650" fmla="*/ 3060204 h 6802966"/>
                    <a:gd name="connsiteX51-17651" fmla="*/ 6048672 w 8087940"/>
                    <a:gd name="connsiteY51-17652" fmla="*/ 3852292 h 6802966"/>
                    <a:gd name="connsiteX52-17653" fmla="*/ 5751140 w 8087940"/>
                    <a:gd name="connsiteY52-17654" fmla="*/ 4419600 h 6802966"/>
                    <a:gd name="connsiteX53-17655" fmla="*/ 5801940 w 8087940"/>
                    <a:gd name="connsiteY53-17656" fmla="*/ 3759200 h 6802966"/>
                    <a:gd name="connsiteX54-17657" fmla="*/ 5789240 w 8087940"/>
                    <a:gd name="connsiteY54-17658" fmla="*/ 3327400 h 6802966"/>
                    <a:gd name="connsiteX55-17659" fmla="*/ 5616624 w 8087940"/>
                    <a:gd name="connsiteY55-17660" fmla="*/ 2772172 h 6802966"/>
                    <a:gd name="connsiteX56-17661" fmla="*/ 5400600 w 8087940"/>
                    <a:gd name="connsiteY56-17662" fmla="*/ 2988196 h 6802966"/>
                    <a:gd name="connsiteX57-17663" fmla="*/ 5328592 w 8087940"/>
                    <a:gd name="connsiteY57-17664" fmla="*/ 2556148 h 6802966"/>
                    <a:gd name="connsiteX58-17665" fmla="*/ 4976440 w 8087940"/>
                    <a:gd name="connsiteY58-17666" fmla="*/ 3860800 h 6802966"/>
                    <a:gd name="connsiteX59-17667" fmla="*/ 5116140 w 8087940"/>
                    <a:gd name="connsiteY59-17668" fmla="*/ 4546600 h 6802966"/>
                    <a:gd name="connsiteX60-17669" fmla="*/ 4785940 w 8087940"/>
                    <a:gd name="connsiteY60-17670" fmla="*/ 3987800 h 6802966"/>
                    <a:gd name="connsiteX61-17671" fmla="*/ 4697040 w 8087940"/>
                    <a:gd name="connsiteY61-17672" fmla="*/ 3670300 h 6802966"/>
                    <a:gd name="connsiteX62-17673" fmla="*/ 4138240 w 8087940"/>
                    <a:gd name="connsiteY62-17674" fmla="*/ 4533900 h 6802966"/>
                    <a:gd name="connsiteX63-17675" fmla="*/ 3642940 w 8087940"/>
                    <a:gd name="connsiteY63-17676" fmla="*/ 5105400 h 6802966"/>
                    <a:gd name="connsiteX64-17677" fmla="*/ 4392488 w 8087940"/>
                    <a:gd name="connsiteY64-17678" fmla="*/ 3060204 h 6802966"/>
                    <a:gd name="connsiteX65-17679" fmla="*/ 1800200 w 8087940"/>
                    <a:gd name="connsiteY65-17680" fmla="*/ 4572372 h 6802966"/>
                    <a:gd name="connsiteX66-17681" fmla="*/ 2952328 w 8087940"/>
                    <a:gd name="connsiteY66-17682" fmla="*/ 3492252 h 6802966"/>
                    <a:gd name="connsiteX67-17683" fmla="*/ 1152128 w 8087940"/>
                    <a:gd name="connsiteY67-17684" fmla="*/ 4716388 h 6802966"/>
                    <a:gd name="connsiteX68-17685" fmla="*/ 1584176 w 8087940"/>
                    <a:gd name="connsiteY68-17686" fmla="*/ 4068316 h 6802966"/>
                    <a:gd name="connsiteX69-17687" fmla="*/ 1296144 w 8087940"/>
                    <a:gd name="connsiteY69-17688" fmla="*/ 4284340 h 6802966"/>
                    <a:gd name="connsiteX70-17689" fmla="*/ 1440160 w 8087940"/>
                    <a:gd name="connsiteY70-17690" fmla="*/ 3780284 h 6802966"/>
                    <a:gd name="connsiteX71-17691" fmla="*/ 720080 w 8087940"/>
                    <a:gd name="connsiteY71-17692" fmla="*/ 4932412 h 6802966"/>
                    <a:gd name="connsiteX72-17693" fmla="*/ 936104 w 8087940"/>
                    <a:gd name="connsiteY72-17694" fmla="*/ 3492252 h 6802966"/>
                    <a:gd name="connsiteX0-17695" fmla="*/ 936104 w 8087940"/>
                    <a:gd name="connsiteY0-17696" fmla="*/ 3492252 h 6685153"/>
                    <a:gd name="connsiteX1-17697" fmla="*/ 0 w 8087940"/>
                    <a:gd name="connsiteY1-17698" fmla="*/ 4068316 h 6685153"/>
                    <a:gd name="connsiteX2-17699" fmla="*/ 252040 w 8087940"/>
                    <a:gd name="connsiteY2-17700" fmla="*/ 3594100 h 6685153"/>
                    <a:gd name="connsiteX3-17701" fmla="*/ 493340 w 8087940"/>
                    <a:gd name="connsiteY3-17702" fmla="*/ 2857500 h 6685153"/>
                    <a:gd name="connsiteX4-17703" fmla="*/ 899740 w 8087940"/>
                    <a:gd name="connsiteY4-17704" fmla="*/ 2260600 h 6685153"/>
                    <a:gd name="connsiteX5-17705" fmla="*/ 1356940 w 8087940"/>
                    <a:gd name="connsiteY5-17706" fmla="*/ 1955800 h 6685153"/>
                    <a:gd name="connsiteX6-17707" fmla="*/ 1369640 w 8087940"/>
                    <a:gd name="connsiteY6-17708" fmla="*/ 1562100 h 6685153"/>
                    <a:gd name="connsiteX7-17709" fmla="*/ 1636340 w 8087940"/>
                    <a:gd name="connsiteY7-17710" fmla="*/ 889000 h 6685153"/>
                    <a:gd name="connsiteX8-17711" fmla="*/ 1547440 w 8087940"/>
                    <a:gd name="connsiteY8-17712" fmla="*/ 1295400 h 6685153"/>
                    <a:gd name="connsiteX9-17713" fmla="*/ 1572840 w 8087940"/>
                    <a:gd name="connsiteY9-17714" fmla="*/ 1638300 h 6685153"/>
                    <a:gd name="connsiteX10-17715" fmla="*/ 1763340 w 8087940"/>
                    <a:gd name="connsiteY10-17716" fmla="*/ 1066800 h 6685153"/>
                    <a:gd name="connsiteX11-17717" fmla="*/ 2220540 w 8087940"/>
                    <a:gd name="connsiteY11-17718" fmla="*/ 520700 h 6685153"/>
                    <a:gd name="connsiteX12-17719" fmla="*/ 2017340 w 8087940"/>
                    <a:gd name="connsiteY12-17720" fmla="*/ 914400 h 6685153"/>
                    <a:gd name="connsiteX13-17721" fmla="*/ 1903040 w 8087940"/>
                    <a:gd name="connsiteY13-17722" fmla="*/ 1435100 h 6685153"/>
                    <a:gd name="connsiteX14-17723" fmla="*/ 2347540 w 8087940"/>
                    <a:gd name="connsiteY14-17724" fmla="*/ 711200 h 6685153"/>
                    <a:gd name="connsiteX15-17725" fmla="*/ 3173040 w 8087940"/>
                    <a:gd name="connsiteY15-17726" fmla="*/ 381000 h 6685153"/>
                    <a:gd name="connsiteX16-17727" fmla="*/ 4176340 w 8087940"/>
                    <a:gd name="connsiteY16-17728" fmla="*/ 228600 h 6685153"/>
                    <a:gd name="connsiteX17-17729" fmla="*/ 5166940 w 8087940"/>
                    <a:gd name="connsiteY17-17730" fmla="*/ 0 h 6685153"/>
                    <a:gd name="connsiteX18-17731" fmla="*/ 4595440 w 8087940"/>
                    <a:gd name="connsiteY18-17732" fmla="*/ 317500 h 6685153"/>
                    <a:gd name="connsiteX19-17733" fmla="*/ 3554040 w 8087940"/>
                    <a:gd name="connsiteY19-17734" fmla="*/ 838200 h 6685153"/>
                    <a:gd name="connsiteX20-17735" fmla="*/ 4366840 w 8087940"/>
                    <a:gd name="connsiteY20-17736" fmla="*/ 736600 h 6685153"/>
                    <a:gd name="connsiteX21-17737" fmla="*/ 5471740 w 8087940"/>
                    <a:gd name="connsiteY21-17738" fmla="*/ 901700 h 6685153"/>
                    <a:gd name="connsiteX22-17739" fmla="*/ 6386140 w 8087940"/>
                    <a:gd name="connsiteY22-17740" fmla="*/ 901700 h 6685153"/>
                    <a:gd name="connsiteX23-17741" fmla="*/ 6983040 w 8087940"/>
                    <a:gd name="connsiteY23-17742" fmla="*/ 736600 h 6685153"/>
                    <a:gd name="connsiteX24-17743" fmla="*/ 6157540 w 8087940"/>
                    <a:gd name="connsiteY24-17744" fmla="*/ 1066800 h 6685153"/>
                    <a:gd name="connsiteX25-17745" fmla="*/ 5154240 w 8087940"/>
                    <a:gd name="connsiteY25-17746" fmla="*/ 1130300 h 6685153"/>
                    <a:gd name="connsiteX26-17747" fmla="*/ 5954340 w 8087940"/>
                    <a:gd name="connsiteY26-17748" fmla="*/ 1358900 h 6685153"/>
                    <a:gd name="connsiteX27-17749" fmla="*/ 6563940 w 8087940"/>
                    <a:gd name="connsiteY27-17750" fmla="*/ 1689100 h 6685153"/>
                    <a:gd name="connsiteX28-17751" fmla="*/ 7224340 w 8087940"/>
                    <a:gd name="connsiteY28-17752" fmla="*/ 1943100 h 6685153"/>
                    <a:gd name="connsiteX29-17753" fmla="*/ 8087940 w 8087940"/>
                    <a:gd name="connsiteY29-17754" fmla="*/ 2044700 h 6685153"/>
                    <a:gd name="connsiteX30-17755" fmla="*/ 7351340 w 8087940"/>
                    <a:gd name="connsiteY30-17756" fmla="*/ 2159000 h 6685153"/>
                    <a:gd name="connsiteX31-17757" fmla="*/ 6767140 w 8087940"/>
                    <a:gd name="connsiteY31-17758" fmla="*/ 2120900 h 6685153"/>
                    <a:gd name="connsiteX32-17759" fmla="*/ 7160840 w 8087940"/>
                    <a:gd name="connsiteY32-17760" fmla="*/ 2425700 h 6685153"/>
                    <a:gd name="connsiteX33-17761" fmla="*/ 7783140 w 8087940"/>
                    <a:gd name="connsiteY33-17762" fmla="*/ 3200400 h 6685153"/>
                    <a:gd name="connsiteX34-17763" fmla="*/ 8075240 w 8087940"/>
                    <a:gd name="connsiteY34-17764" fmla="*/ 4127500 h 6685153"/>
                    <a:gd name="connsiteX35-17765" fmla="*/ 7897440 w 8087940"/>
                    <a:gd name="connsiteY35-17766" fmla="*/ 3746500 h 6685153"/>
                    <a:gd name="connsiteX36-17767" fmla="*/ 7376740 w 8087940"/>
                    <a:gd name="connsiteY36-17768" fmla="*/ 3213100 h 6685153"/>
                    <a:gd name="connsiteX37-17769" fmla="*/ 6970340 w 8087940"/>
                    <a:gd name="connsiteY37-17770" fmla="*/ 3022600 h 6685153"/>
                    <a:gd name="connsiteX38-17771" fmla="*/ 7275140 w 8087940"/>
                    <a:gd name="connsiteY38-17772" fmla="*/ 3594100 h 6685153"/>
                    <a:gd name="connsiteX39-17773" fmla="*/ 7465640 w 8087940"/>
                    <a:gd name="connsiteY39-17774" fmla="*/ 4216400 h 6685153"/>
                    <a:gd name="connsiteX40-17775" fmla="*/ 7376740 w 8087940"/>
                    <a:gd name="connsiteY40-17776" fmla="*/ 5321300 h 6685153"/>
                    <a:gd name="connsiteX41-17777" fmla="*/ 7224340 w 8087940"/>
                    <a:gd name="connsiteY41-17778" fmla="*/ 4521200 h 6685153"/>
                    <a:gd name="connsiteX42-17779" fmla="*/ 6830640 w 8087940"/>
                    <a:gd name="connsiteY42-17780" fmla="*/ 3784600 h 6685153"/>
                    <a:gd name="connsiteX43-17781" fmla="*/ 6754440 w 8087940"/>
                    <a:gd name="connsiteY43-17782" fmla="*/ 3962400 h 6685153"/>
                    <a:gd name="connsiteX44-17783" fmla="*/ 6741740 w 8087940"/>
                    <a:gd name="connsiteY44-17784" fmla="*/ 4648200 h 6685153"/>
                    <a:gd name="connsiteX45-17785" fmla="*/ 5725740 w 8087940"/>
                    <a:gd name="connsiteY45-17786" fmla="*/ 6540500 h 6685153"/>
                    <a:gd name="connsiteX46-17787" fmla="*/ 6624736 w 8087940"/>
                    <a:gd name="connsiteY46-17788" fmla="*/ 3780284 h 6685153"/>
                    <a:gd name="connsiteX47-17789" fmla="*/ 6408712 w 8087940"/>
                    <a:gd name="connsiteY47-17790" fmla="*/ 4644380 h 6685153"/>
                    <a:gd name="connsiteX48-17791" fmla="*/ 6408712 w 8087940"/>
                    <a:gd name="connsiteY48-17792" fmla="*/ 3996308 h 6685153"/>
                    <a:gd name="connsiteX49-17793" fmla="*/ 6120680 w 8087940"/>
                    <a:gd name="connsiteY49-17794" fmla="*/ 3060204 h 6685153"/>
                    <a:gd name="connsiteX50-17795" fmla="*/ 6048672 w 8087940"/>
                    <a:gd name="connsiteY50-17796" fmla="*/ 3852292 h 6685153"/>
                    <a:gd name="connsiteX51-17797" fmla="*/ 5751140 w 8087940"/>
                    <a:gd name="connsiteY51-17798" fmla="*/ 4419600 h 6685153"/>
                    <a:gd name="connsiteX52-17799" fmla="*/ 5801940 w 8087940"/>
                    <a:gd name="connsiteY52-17800" fmla="*/ 3759200 h 6685153"/>
                    <a:gd name="connsiteX53-17801" fmla="*/ 5789240 w 8087940"/>
                    <a:gd name="connsiteY53-17802" fmla="*/ 3327400 h 6685153"/>
                    <a:gd name="connsiteX54-17803" fmla="*/ 5616624 w 8087940"/>
                    <a:gd name="connsiteY54-17804" fmla="*/ 2772172 h 6685153"/>
                    <a:gd name="connsiteX55-17805" fmla="*/ 5400600 w 8087940"/>
                    <a:gd name="connsiteY55-17806" fmla="*/ 2988196 h 6685153"/>
                    <a:gd name="connsiteX56-17807" fmla="*/ 5328592 w 8087940"/>
                    <a:gd name="connsiteY56-17808" fmla="*/ 2556148 h 6685153"/>
                    <a:gd name="connsiteX57-17809" fmla="*/ 4976440 w 8087940"/>
                    <a:gd name="connsiteY57-17810" fmla="*/ 3860800 h 6685153"/>
                    <a:gd name="connsiteX58-17811" fmla="*/ 5116140 w 8087940"/>
                    <a:gd name="connsiteY58-17812" fmla="*/ 4546600 h 6685153"/>
                    <a:gd name="connsiteX59-17813" fmla="*/ 4785940 w 8087940"/>
                    <a:gd name="connsiteY59-17814" fmla="*/ 3987800 h 6685153"/>
                    <a:gd name="connsiteX60-17815" fmla="*/ 4697040 w 8087940"/>
                    <a:gd name="connsiteY60-17816" fmla="*/ 3670300 h 6685153"/>
                    <a:gd name="connsiteX61-17817" fmla="*/ 4138240 w 8087940"/>
                    <a:gd name="connsiteY61-17818" fmla="*/ 4533900 h 6685153"/>
                    <a:gd name="connsiteX62-17819" fmla="*/ 3642940 w 8087940"/>
                    <a:gd name="connsiteY62-17820" fmla="*/ 5105400 h 6685153"/>
                    <a:gd name="connsiteX63-17821" fmla="*/ 4392488 w 8087940"/>
                    <a:gd name="connsiteY63-17822" fmla="*/ 3060204 h 6685153"/>
                    <a:gd name="connsiteX64-17823" fmla="*/ 1800200 w 8087940"/>
                    <a:gd name="connsiteY64-17824" fmla="*/ 4572372 h 6685153"/>
                    <a:gd name="connsiteX65-17825" fmla="*/ 2952328 w 8087940"/>
                    <a:gd name="connsiteY65-17826" fmla="*/ 3492252 h 6685153"/>
                    <a:gd name="connsiteX66-17827" fmla="*/ 1152128 w 8087940"/>
                    <a:gd name="connsiteY66-17828" fmla="*/ 4716388 h 6685153"/>
                    <a:gd name="connsiteX67-17829" fmla="*/ 1584176 w 8087940"/>
                    <a:gd name="connsiteY67-17830" fmla="*/ 4068316 h 6685153"/>
                    <a:gd name="connsiteX68-17831" fmla="*/ 1296144 w 8087940"/>
                    <a:gd name="connsiteY68-17832" fmla="*/ 4284340 h 6685153"/>
                    <a:gd name="connsiteX69-17833" fmla="*/ 1440160 w 8087940"/>
                    <a:gd name="connsiteY69-17834" fmla="*/ 3780284 h 6685153"/>
                    <a:gd name="connsiteX70-17835" fmla="*/ 720080 w 8087940"/>
                    <a:gd name="connsiteY70-17836" fmla="*/ 4932412 h 6685153"/>
                    <a:gd name="connsiteX71-17837" fmla="*/ 936104 w 8087940"/>
                    <a:gd name="connsiteY71-17838" fmla="*/ 3492252 h 6685153"/>
                    <a:gd name="connsiteX0-17839" fmla="*/ 936104 w 8087940"/>
                    <a:gd name="connsiteY0-17840" fmla="*/ 3492252 h 5321300"/>
                    <a:gd name="connsiteX1-17841" fmla="*/ 0 w 8087940"/>
                    <a:gd name="connsiteY1-17842" fmla="*/ 4068316 h 5321300"/>
                    <a:gd name="connsiteX2-17843" fmla="*/ 252040 w 8087940"/>
                    <a:gd name="connsiteY2-17844" fmla="*/ 3594100 h 5321300"/>
                    <a:gd name="connsiteX3-17845" fmla="*/ 493340 w 8087940"/>
                    <a:gd name="connsiteY3-17846" fmla="*/ 2857500 h 5321300"/>
                    <a:gd name="connsiteX4-17847" fmla="*/ 899740 w 8087940"/>
                    <a:gd name="connsiteY4-17848" fmla="*/ 2260600 h 5321300"/>
                    <a:gd name="connsiteX5-17849" fmla="*/ 1356940 w 8087940"/>
                    <a:gd name="connsiteY5-17850" fmla="*/ 1955800 h 5321300"/>
                    <a:gd name="connsiteX6-17851" fmla="*/ 1369640 w 8087940"/>
                    <a:gd name="connsiteY6-17852" fmla="*/ 1562100 h 5321300"/>
                    <a:gd name="connsiteX7-17853" fmla="*/ 1636340 w 8087940"/>
                    <a:gd name="connsiteY7-17854" fmla="*/ 889000 h 5321300"/>
                    <a:gd name="connsiteX8-17855" fmla="*/ 1547440 w 8087940"/>
                    <a:gd name="connsiteY8-17856" fmla="*/ 1295400 h 5321300"/>
                    <a:gd name="connsiteX9-17857" fmla="*/ 1572840 w 8087940"/>
                    <a:gd name="connsiteY9-17858" fmla="*/ 1638300 h 5321300"/>
                    <a:gd name="connsiteX10-17859" fmla="*/ 1763340 w 8087940"/>
                    <a:gd name="connsiteY10-17860" fmla="*/ 1066800 h 5321300"/>
                    <a:gd name="connsiteX11-17861" fmla="*/ 2220540 w 8087940"/>
                    <a:gd name="connsiteY11-17862" fmla="*/ 520700 h 5321300"/>
                    <a:gd name="connsiteX12-17863" fmla="*/ 2017340 w 8087940"/>
                    <a:gd name="connsiteY12-17864" fmla="*/ 914400 h 5321300"/>
                    <a:gd name="connsiteX13-17865" fmla="*/ 1903040 w 8087940"/>
                    <a:gd name="connsiteY13-17866" fmla="*/ 1435100 h 5321300"/>
                    <a:gd name="connsiteX14-17867" fmla="*/ 2347540 w 8087940"/>
                    <a:gd name="connsiteY14-17868" fmla="*/ 711200 h 5321300"/>
                    <a:gd name="connsiteX15-17869" fmla="*/ 3173040 w 8087940"/>
                    <a:gd name="connsiteY15-17870" fmla="*/ 381000 h 5321300"/>
                    <a:gd name="connsiteX16-17871" fmla="*/ 4176340 w 8087940"/>
                    <a:gd name="connsiteY16-17872" fmla="*/ 228600 h 5321300"/>
                    <a:gd name="connsiteX17-17873" fmla="*/ 5166940 w 8087940"/>
                    <a:gd name="connsiteY17-17874" fmla="*/ 0 h 5321300"/>
                    <a:gd name="connsiteX18-17875" fmla="*/ 4595440 w 8087940"/>
                    <a:gd name="connsiteY18-17876" fmla="*/ 317500 h 5321300"/>
                    <a:gd name="connsiteX19-17877" fmla="*/ 3554040 w 8087940"/>
                    <a:gd name="connsiteY19-17878" fmla="*/ 838200 h 5321300"/>
                    <a:gd name="connsiteX20-17879" fmla="*/ 4366840 w 8087940"/>
                    <a:gd name="connsiteY20-17880" fmla="*/ 736600 h 5321300"/>
                    <a:gd name="connsiteX21-17881" fmla="*/ 5471740 w 8087940"/>
                    <a:gd name="connsiteY21-17882" fmla="*/ 901700 h 5321300"/>
                    <a:gd name="connsiteX22-17883" fmla="*/ 6386140 w 8087940"/>
                    <a:gd name="connsiteY22-17884" fmla="*/ 901700 h 5321300"/>
                    <a:gd name="connsiteX23-17885" fmla="*/ 6983040 w 8087940"/>
                    <a:gd name="connsiteY23-17886" fmla="*/ 736600 h 5321300"/>
                    <a:gd name="connsiteX24-17887" fmla="*/ 6157540 w 8087940"/>
                    <a:gd name="connsiteY24-17888" fmla="*/ 1066800 h 5321300"/>
                    <a:gd name="connsiteX25-17889" fmla="*/ 5154240 w 8087940"/>
                    <a:gd name="connsiteY25-17890" fmla="*/ 1130300 h 5321300"/>
                    <a:gd name="connsiteX26-17891" fmla="*/ 5954340 w 8087940"/>
                    <a:gd name="connsiteY26-17892" fmla="*/ 1358900 h 5321300"/>
                    <a:gd name="connsiteX27-17893" fmla="*/ 6563940 w 8087940"/>
                    <a:gd name="connsiteY27-17894" fmla="*/ 1689100 h 5321300"/>
                    <a:gd name="connsiteX28-17895" fmla="*/ 7224340 w 8087940"/>
                    <a:gd name="connsiteY28-17896" fmla="*/ 1943100 h 5321300"/>
                    <a:gd name="connsiteX29-17897" fmla="*/ 8087940 w 8087940"/>
                    <a:gd name="connsiteY29-17898" fmla="*/ 2044700 h 5321300"/>
                    <a:gd name="connsiteX30-17899" fmla="*/ 7351340 w 8087940"/>
                    <a:gd name="connsiteY30-17900" fmla="*/ 2159000 h 5321300"/>
                    <a:gd name="connsiteX31-17901" fmla="*/ 6767140 w 8087940"/>
                    <a:gd name="connsiteY31-17902" fmla="*/ 2120900 h 5321300"/>
                    <a:gd name="connsiteX32-17903" fmla="*/ 7160840 w 8087940"/>
                    <a:gd name="connsiteY32-17904" fmla="*/ 2425700 h 5321300"/>
                    <a:gd name="connsiteX33-17905" fmla="*/ 7783140 w 8087940"/>
                    <a:gd name="connsiteY33-17906" fmla="*/ 3200400 h 5321300"/>
                    <a:gd name="connsiteX34-17907" fmla="*/ 8075240 w 8087940"/>
                    <a:gd name="connsiteY34-17908" fmla="*/ 4127500 h 5321300"/>
                    <a:gd name="connsiteX35-17909" fmla="*/ 7897440 w 8087940"/>
                    <a:gd name="connsiteY35-17910" fmla="*/ 3746500 h 5321300"/>
                    <a:gd name="connsiteX36-17911" fmla="*/ 7376740 w 8087940"/>
                    <a:gd name="connsiteY36-17912" fmla="*/ 3213100 h 5321300"/>
                    <a:gd name="connsiteX37-17913" fmla="*/ 6970340 w 8087940"/>
                    <a:gd name="connsiteY37-17914" fmla="*/ 3022600 h 5321300"/>
                    <a:gd name="connsiteX38-17915" fmla="*/ 7275140 w 8087940"/>
                    <a:gd name="connsiteY38-17916" fmla="*/ 3594100 h 5321300"/>
                    <a:gd name="connsiteX39-17917" fmla="*/ 7465640 w 8087940"/>
                    <a:gd name="connsiteY39-17918" fmla="*/ 4216400 h 5321300"/>
                    <a:gd name="connsiteX40-17919" fmla="*/ 7376740 w 8087940"/>
                    <a:gd name="connsiteY40-17920" fmla="*/ 5321300 h 5321300"/>
                    <a:gd name="connsiteX41-17921" fmla="*/ 7224340 w 8087940"/>
                    <a:gd name="connsiteY41-17922" fmla="*/ 4521200 h 5321300"/>
                    <a:gd name="connsiteX42-17923" fmla="*/ 6830640 w 8087940"/>
                    <a:gd name="connsiteY42-17924" fmla="*/ 3784600 h 5321300"/>
                    <a:gd name="connsiteX43-17925" fmla="*/ 6754440 w 8087940"/>
                    <a:gd name="connsiteY43-17926" fmla="*/ 3962400 h 5321300"/>
                    <a:gd name="connsiteX44-17927" fmla="*/ 6741740 w 8087940"/>
                    <a:gd name="connsiteY44-17928" fmla="*/ 4648200 h 5321300"/>
                    <a:gd name="connsiteX45-17929" fmla="*/ 6624736 w 8087940"/>
                    <a:gd name="connsiteY45-17930" fmla="*/ 3780284 h 5321300"/>
                    <a:gd name="connsiteX46-17931" fmla="*/ 6408712 w 8087940"/>
                    <a:gd name="connsiteY46-17932" fmla="*/ 4644380 h 5321300"/>
                    <a:gd name="connsiteX47-17933" fmla="*/ 6408712 w 8087940"/>
                    <a:gd name="connsiteY47-17934" fmla="*/ 3996308 h 5321300"/>
                    <a:gd name="connsiteX48-17935" fmla="*/ 6120680 w 8087940"/>
                    <a:gd name="connsiteY48-17936" fmla="*/ 3060204 h 5321300"/>
                    <a:gd name="connsiteX49-17937" fmla="*/ 6048672 w 8087940"/>
                    <a:gd name="connsiteY49-17938" fmla="*/ 3852292 h 5321300"/>
                    <a:gd name="connsiteX50-17939" fmla="*/ 5751140 w 8087940"/>
                    <a:gd name="connsiteY50-17940" fmla="*/ 4419600 h 5321300"/>
                    <a:gd name="connsiteX51-17941" fmla="*/ 5801940 w 8087940"/>
                    <a:gd name="connsiteY51-17942" fmla="*/ 3759200 h 5321300"/>
                    <a:gd name="connsiteX52-17943" fmla="*/ 5789240 w 8087940"/>
                    <a:gd name="connsiteY52-17944" fmla="*/ 3327400 h 5321300"/>
                    <a:gd name="connsiteX53-17945" fmla="*/ 5616624 w 8087940"/>
                    <a:gd name="connsiteY53-17946" fmla="*/ 2772172 h 5321300"/>
                    <a:gd name="connsiteX54-17947" fmla="*/ 5400600 w 8087940"/>
                    <a:gd name="connsiteY54-17948" fmla="*/ 2988196 h 5321300"/>
                    <a:gd name="connsiteX55-17949" fmla="*/ 5328592 w 8087940"/>
                    <a:gd name="connsiteY55-17950" fmla="*/ 2556148 h 5321300"/>
                    <a:gd name="connsiteX56-17951" fmla="*/ 4976440 w 8087940"/>
                    <a:gd name="connsiteY56-17952" fmla="*/ 3860800 h 5321300"/>
                    <a:gd name="connsiteX57-17953" fmla="*/ 5116140 w 8087940"/>
                    <a:gd name="connsiteY57-17954" fmla="*/ 4546600 h 5321300"/>
                    <a:gd name="connsiteX58-17955" fmla="*/ 4785940 w 8087940"/>
                    <a:gd name="connsiteY58-17956" fmla="*/ 3987800 h 5321300"/>
                    <a:gd name="connsiteX59-17957" fmla="*/ 4697040 w 8087940"/>
                    <a:gd name="connsiteY59-17958" fmla="*/ 3670300 h 5321300"/>
                    <a:gd name="connsiteX60-17959" fmla="*/ 4138240 w 8087940"/>
                    <a:gd name="connsiteY60-17960" fmla="*/ 4533900 h 5321300"/>
                    <a:gd name="connsiteX61-17961" fmla="*/ 3642940 w 8087940"/>
                    <a:gd name="connsiteY61-17962" fmla="*/ 5105400 h 5321300"/>
                    <a:gd name="connsiteX62-17963" fmla="*/ 4392488 w 8087940"/>
                    <a:gd name="connsiteY62-17964" fmla="*/ 3060204 h 5321300"/>
                    <a:gd name="connsiteX63-17965" fmla="*/ 1800200 w 8087940"/>
                    <a:gd name="connsiteY63-17966" fmla="*/ 4572372 h 5321300"/>
                    <a:gd name="connsiteX64-17967" fmla="*/ 2952328 w 8087940"/>
                    <a:gd name="connsiteY64-17968" fmla="*/ 3492252 h 5321300"/>
                    <a:gd name="connsiteX65-17969" fmla="*/ 1152128 w 8087940"/>
                    <a:gd name="connsiteY65-17970" fmla="*/ 4716388 h 5321300"/>
                    <a:gd name="connsiteX66-17971" fmla="*/ 1584176 w 8087940"/>
                    <a:gd name="connsiteY66-17972" fmla="*/ 4068316 h 5321300"/>
                    <a:gd name="connsiteX67-17973" fmla="*/ 1296144 w 8087940"/>
                    <a:gd name="connsiteY67-17974" fmla="*/ 4284340 h 5321300"/>
                    <a:gd name="connsiteX68-17975" fmla="*/ 1440160 w 8087940"/>
                    <a:gd name="connsiteY68-17976" fmla="*/ 3780284 h 5321300"/>
                    <a:gd name="connsiteX69-17977" fmla="*/ 720080 w 8087940"/>
                    <a:gd name="connsiteY69-17978" fmla="*/ 4932412 h 5321300"/>
                    <a:gd name="connsiteX70-17979" fmla="*/ 936104 w 8087940"/>
                    <a:gd name="connsiteY70-17980" fmla="*/ 3492252 h 5321300"/>
                    <a:gd name="connsiteX0-17981" fmla="*/ 936104 w 8087940"/>
                    <a:gd name="connsiteY0-17982" fmla="*/ 3492252 h 5321300"/>
                    <a:gd name="connsiteX1-17983" fmla="*/ 0 w 8087940"/>
                    <a:gd name="connsiteY1-17984" fmla="*/ 4068316 h 5321300"/>
                    <a:gd name="connsiteX2-17985" fmla="*/ 252040 w 8087940"/>
                    <a:gd name="connsiteY2-17986" fmla="*/ 3594100 h 5321300"/>
                    <a:gd name="connsiteX3-17987" fmla="*/ 493340 w 8087940"/>
                    <a:gd name="connsiteY3-17988" fmla="*/ 2857500 h 5321300"/>
                    <a:gd name="connsiteX4-17989" fmla="*/ 899740 w 8087940"/>
                    <a:gd name="connsiteY4-17990" fmla="*/ 2260600 h 5321300"/>
                    <a:gd name="connsiteX5-17991" fmla="*/ 1356940 w 8087940"/>
                    <a:gd name="connsiteY5-17992" fmla="*/ 1955800 h 5321300"/>
                    <a:gd name="connsiteX6-17993" fmla="*/ 1369640 w 8087940"/>
                    <a:gd name="connsiteY6-17994" fmla="*/ 1562100 h 5321300"/>
                    <a:gd name="connsiteX7-17995" fmla="*/ 1636340 w 8087940"/>
                    <a:gd name="connsiteY7-17996" fmla="*/ 889000 h 5321300"/>
                    <a:gd name="connsiteX8-17997" fmla="*/ 1547440 w 8087940"/>
                    <a:gd name="connsiteY8-17998" fmla="*/ 1295400 h 5321300"/>
                    <a:gd name="connsiteX9-17999" fmla="*/ 1572840 w 8087940"/>
                    <a:gd name="connsiteY9-18000" fmla="*/ 1638300 h 5321300"/>
                    <a:gd name="connsiteX10-18001" fmla="*/ 1763340 w 8087940"/>
                    <a:gd name="connsiteY10-18002" fmla="*/ 1066800 h 5321300"/>
                    <a:gd name="connsiteX11-18003" fmla="*/ 2220540 w 8087940"/>
                    <a:gd name="connsiteY11-18004" fmla="*/ 520700 h 5321300"/>
                    <a:gd name="connsiteX12-18005" fmla="*/ 2017340 w 8087940"/>
                    <a:gd name="connsiteY12-18006" fmla="*/ 914400 h 5321300"/>
                    <a:gd name="connsiteX13-18007" fmla="*/ 1903040 w 8087940"/>
                    <a:gd name="connsiteY13-18008" fmla="*/ 1435100 h 5321300"/>
                    <a:gd name="connsiteX14-18009" fmla="*/ 2347540 w 8087940"/>
                    <a:gd name="connsiteY14-18010" fmla="*/ 711200 h 5321300"/>
                    <a:gd name="connsiteX15-18011" fmla="*/ 3173040 w 8087940"/>
                    <a:gd name="connsiteY15-18012" fmla="*/ 381000 h 5321300"/>
                    <a:gd name="connsiteX16-18013" fmla="*/ 4176340 w 8087940"/>
                    <a:gd name="connsiteY16-18014" fmla="*/ 228600 h 5321300"/>
                    <a:gd name="connsiteX17-18015" fmla="*/ 5166940 w 8087940"/>
                    <a:gd name="connsiteY17-18016" fmla="*/ 0 h 5321300"/>
                    <a:gd name="connsiteX18-18017" fmla="*/ 4595440 w 8087940"/>
                    <a:gd name="connsiteY18-18018" fmla="*/ 317500 h 5321300"/>
                    <a:gd name="connsiteX19-18019" fmla="*/ 3554040 w 8087940"/>
                    <a:gd name="connsiteY19-18020" fmla="*/ 838200 h 5321300"/>
                    <a:gd name="connsiteX20-18021" fmla="*/ 4366840 w 8087940"/>
                    <a:gd name="connsiteY20-18022" fmla="*/ 736600 h 5321300"/>
                    <a:gd name="connsiteX21-18023" fmla="*/ 5471740 w 8087940"/>
                    <a:gd name="connsiteY21-18024" fmla="*/ 901700 h 5321300"/>
                    <a:gd name="connsiteX22-18025" fmla="*/ 6386140 w 8087940"/>
                    <a:gd name="connsiteY22-18026" fmla="*/ 901700 h 5321300"/>
                    <a:gd name="connsiteX23-18027" fmla="*/ 6983040 w 8087940"/>
                    <a:gd name="connsiteY23-18028" fmla="*/ 736600 h 5321300"/>
                    <a:gd name="connsiteX24-18029" fmla="*/ 6157540 w 8087940"/>
                    <a:gd name="connsiteY24-18030" fmla="*/ 1066800 h 5321300"/>
                    <a:gd name="connsiteX25-18031" fmla="*/ 5154240 w 8087940"/>
                    <a:gd name="connsiteY25-18032" fmla="*/ 1130300 h 5321300"/>
                    <a:gd name="connsiteX26-18033" fmla="*/ 5954340 w 8087940"/>
                    <a:gd name="connsiteY26-18034" fmla="*/ 1358900 h 5321300"/>
                    <a:gd name="connsiteX27-18035" fmla="*/ 6563940 w 8087940"/>
                    <a:gd name="connsiteY27-18036" fmla="*/ 1689100 h 5321300"/>
                    <a:gd name="connsiteX28-18037" fmla="*/ 7224340 w 8087940"/>
                    <a:gd name="connsiteY28-18038" fmla="*/ 1943100 h 5321300"/>
                    <a:gd name="connsiteX29-18039" fmla="*/ 8087940 w 8087940"/>
                    <a:gd name="connsiteY29-18040" fmla="*/ 2044700 h 5321300"/>
                    <a:gd name="connsiteX30-18041" fmla="*/ 7351340 w 8087940"/>
                    <a:gd name="connsiteY30-18042" fmla="*/ 2159000 h 5321300"/>
                    <a:gd name="connsiteX31-18043" fmla="*/ 6767140 w 8087940"/>
                    <a:gd name="connsiteY31-18044" fmla="*/ 2120900 h 5321300"/>
                    <a:gd name="connsiteX32-18045" fmla="*/ 7160840 w 8087940"/>
                    <a:gd name="connsiteY32-18046" fmla="*/ 2425700 h 5321300"/>
                    <a:gd name="connsiteX33-18047" fmla="*/ 7783140 w 8087940"/>
                    <a:gd name="connsiteY33-18048" fmla="*/ 3200400 h 5321300"/>
                    <a:gd name="connsiteX34-18049" fmla="*/ 8075240 w 8087940"/>
                    <a:gd name="connsiteY34-18050" fmla="*/ 4127500 h 5321300"/>
                    <a:gd name="connsiteX35-18051" fmla="*/ 7897440 w 8087940"/>
                    <a:gd name="connsiteY35-18052" fmla="*/ 3746500 h 5321300"/>
                    <a:gd name="connsiteX36-18053" fmla="*/ 7376740 w 8087940"/>
                    <a:gd name="connsiteY36-18054" fmla="*/ 3213100 h 5321300"/>
                    <a:gd name="connsiteX37-18055" fmla="*/ 6970340 w 8087940"/>
                    <a:gd name="connsiteY37-18056" fmla="*/ 3022600 h 5321300"/>
                    <a:gd name="connsiteX38-18057" fmla="*/ 7275140 w 8087940"/>
                    <a:gd name="connsiteY38-18058" fmla="*/ 3594100 h 5321300"/>
                    <a:gd name="connsiteX39-18059" fmla="*/ 7465640 w 8087940"/>
                    <a:gd name="connsiteY39-18060" fmla="*/ 4216400 h 5321300"/>
                    <a:gd name="connsiteX40-18061" fmla="*/ 7376740 w 8087940"/>
                    <a:gd name="connsiteY40-18062" fmla="*/ 5321300 h 5321300"/>
                    <a:gd name="connsiteX41-18063" fmla="*/ 7224340 w 8087940"/>
                    <a:gd name="connsiteY41-18064" fmla="*/ 4521200 h 5321300"/>
                    <a:gd name="connsiteX42-18065" fmla="*/ 6830640 w 8087940"/>
                    <a:gd name="connsiteY42-18066" fmla="*/ 3784600 h 5321300"/>
                    <a:gd name="connsiteX43-18067" fmla="*/ 6754440 w 8087940"/>
                    <a:gd name="connsiteY43-18068" fmla="*/ 3962400 h 5321300"/>
                    <a:gd name="connsiteX44-18069" fmla="*/ 6624736 w 8087940"/>
                    <a:gd name="connsiteY44-18070" fmla="*/ 4644381 h 5321300"/>
                    <a:gd name="connsiteX45-18071" fmla="*/ 6624736 w 8087940"/>
                    <a:gd name="connsiteY45-18072" fmla="*/ 3780284 h 5321300"/>
                    <a:gd name="connsiteX46-18073" fmla="*/ 6408712 w 8087940"/>
                    <a:gd name="connsiteY46-18074" fmla="*/ 4644380 h 5321300"/>
                    <a:gd name="connsiteX47-18075" fmla="*/ 6408712 w 8087940"/>
                    <a:gd name="connsiteY47-18076" fmla="*/ 3996308 h 5321300"/>
                    <a:gd name="connsiteX48-18077" fmla="*/ 6120680 w 8087940"/>
                    <a:gd name="connsiteY48-18078" fmla="*/ 3060204 h 5321300"/>
                    <a:gd name="connsiteX49-18079" fmla="*/ 6048672 w 8087940"/>
                    <a:gd name="connsiteY49-18080" fmla="*/ 3852292 h 5321300"/>
                    <a:gd name="connsiteX50-18081" fmla="*/ 5751140 w 8087940"/>
                    <a:gd name="connsiteY50-18082" fmla="*/ 4419600 h 5321300"/>
                    <a:gd name="connsiteX51-18083" fmla="*/ 5801940 w 8087940"/>
                    <a:gd name="connsiteY51-18084" fmla="*/ 3759200 h 5321300"/>
                    <a:gd name="connsiteX52-18085" fmla="*/ 5789240 w 8087940"/>
                    <a:gd name="connsiteY52-18086" fmla="*/ 3327400 h 5321300"/>
                    <a:gd name="connsiteX53-18087" fmla="*/ 5616624 w 8087940"/>
                    <a:gd name="connsiteY53-18088" fmla="*/ 2772172 h 5321300"/>
                    <a:gd name="connsiteX54-18089" fmla="*/ 5400600 w 8087940"/>
                    <a:gd name="connsiteY54-18090" fmla="*/ 2988196 h 5321300"/>
                    <a:gd name="connsiteX55-18091" fmla="*/ 5328592 w 8087940"/>
                    <a:gd name="connsiteY55-18092" fmla="*/ 2556148 h 5321300"/>
                    <a:gd name="connsiteX56-18093" fmla="*/ 4976440 w 8087940"/>
                    <a:gd name="connsiteY56-18094" fmla="*/ 3860800 h 5321300"/>
                    <a:gd name="connsiteX57-18095" fmla="*/ 5116140 w 8087940"/>
                    <a:gd name="connsiteY57-18096" fmla="*/ 4546600 h 5321300"/>
                    <a:gd name="connsiteX58-18097" fmla="*/ 4785940 w 8087940"/>
                    <a:gd name="connsiteY58-18098" fmla="*/ 3987800 h 5321300"/>
                    <a:gd name="connsiteX59-18099" fmla="*/ 4697040 w 8087940"/>
                    <a:gd name="connsiteY59-18100" fmla="*/ 3670300 h 5321300"/>
                    <a:gd name="connsiteX60-18101" fmla="*/ 4138240 w 8087940"/>
                    <a:gd name="connsiteY60-18102" fmla="*/ 4533900 h 5321300"/>
                    <a:gd name="connsiteX61-18103" fmla="*/ 3642940 w 8087940"/>
                    <a:gd name="connsiteY61-18104" fmla="*/ 5105400 h 5321300"/>
                    <a:gd name="connsiteX62-18105" fmla="*/ 4392488 w 8087940"/>
                    <a:gd name="connsiteY62-18106" fmla="*/ 3060204 h 5321300"/>
                    <a:gd name="connsiteX63-18107" fmla="*/ 1800200 w 8087940"/>
                    <a:gd name="connsiteY63-18108" fmla="*/ 4572372 h 5321300"/>
                    <a:gd name="connsiteX64-18109" fmla="*/ 2952328 w 8087940"/>
                    <a:gd name="connsiteY64-18110" fmla="*/ 3492252 h 5321300"/>
                    <a:gd name="connsiteX65-18111" fmla="*/ 1152128 w 8087940"/>
                    <a:gd name="connsiteY65-18112" fmla="*/ 4716388 h 5321300"/>
                    <a:gd name="connsiteX66-18113" fmla="*/ 1584176 w 8087940"/>
                    <a:gd name="connsiteY66-18114" fmla="*/ 4068316 h 5321300"/>
                    <a:gd name="connsiteX67-18115" fmla="*/ 1296144 w 8087940"/>
                    <a:gd name="connsiteY67-18116" fmla="*/ 4284340 h 5321300"/>
                    <a:gd name="connsiteX68-18117" fmla="*/ 1440160 w 8087940"/>
                    <a:gd name="connsiteY68-18118" fmla="*/ 3780284 h 5321300"/>
                    <a:gd name="connsiteX69-18119" fmla="*/ 720080 w 8087940"/>
                    <a:gd name="connsiteY69-18120" fmla="*/ 4932412 h 5321300"/>
                    <a:gd name="connsiteX70-18121" fmla="*/ 936104 w 8087940"/>
                    <a:gd name="connsiteY70-18122" fmla="*/ 3492252 h 5321300"/>
                    <a:gd name="connsiteX0-18123" fmla="*/ 936104 w 8087940"/>
                    <a:gd name="connsiteY0-18124" fmla="*/ 3492252 h 5321300"/>
                    <a:gd name="connsiteX1-18125" fmla="*/ 0 w 8087940"/>
                    <a:gd name="connsiteY1-18126" fmla="*/ 4068316 h 5321300"/>
                    <a:gd name="connsiteX2-18127" fmla="*/ 252040 w 8087940"/>
                    <a:gd name="connsiteY2-18128" fmla="*/ 3594100 h 5321300"/>
                    <a:gd name="connsiteX3-18129" fmla="*/ 493340 w 8087940"/>
                    <a:gd name="connsiteY3-18130" fmla="*/ 2857500 h 5321300"/>
                    <a:gd name="connsiteX4-18131" fmla="*/ 899740 w 8087940"/>
                    <a:gd name="connsiteY4-18132" fmla="*/ 2260600 h 5321300"/>
                    <a:gd name="connsiteX5-18133" fmla="*/ 1356940 w 8087940"/>
                    <a:gd name="connsiteY5-18134" fmla="*/ 1955800 h 5321300"/>
                    <a:gd name="connsiteX6-18135" fmla="*/ 1369640 w 8087940"/>
                    <a:gd name="connsiteY6-18136" fmla="*/ 1562100 h 5321300"/>
                    <a:gd name="connsiteX7-18137" fmla="*/ 1636340 w 8087940"/>
                    <a:gd name="connsiteY7-18138" fmla="*/ 889000 h 5321300"/>
                    <a:gd name="connsiteX8-18139" fmla="*/ 1547440 w 8087940"/>
                    <a:gd name="connsiteY8-18140" fmla="*/ 1295400 h 5321300"/>
                    <a:gd name="connsiteX9-18141" fmla="*/ 1572840 w 8087940"/>
                    <a:gd name="connsiteY9-18142" fmla="*/ 1638300 h 5321300"/>
                    <a:gd name="connsiteX10-18143" fmla="*/ 1763340 w 8087940"/>
                    <a:gd name="connsiteY10-18144" fmla="*/ 1066800 h 5321300"/>
                    <a:gd name="connsiteX11-18145" fmla="*/ 2220540 w 8087940"/>
                    <a:gd name="connsiteY11-18146" fmla="*/ 520700 h 5321300"/>
                    <a:gd name="connsiteX12-18147" fmla="*/ 2017340 w 8087940"/>
                    <a:gd name="connsiteY12-18148" fmla="*/ 914400 h 5321300"/>
                    <a:gd name="connsiteX13-18149" fmla="*/ 1903040 w 8087940"/>
                    <a:gd name="connsiteY13-18150" fmla="*/ 1435100 h 5321300"/>
                    <a:gd name="connsiteX14-18151" fmla="*/ 2347540 w 8087940"/>
                    <a:gd name="connsiteY14-18152" fmla="*/ 711200 h 5321300"/>
                    <a:gd name="connsiteX15-18153" fmla="*/ 3173040 w 8087940"/>
                    <a:gd name="connsiteY15-18154" fmla="*/ 381000 h 5321300"/>
                    <a:gd name="connsiteX16-18155" fmla="*/ 4176340 w 8087940"/>
                    <a:gd name="connsiteY16-18156" fmla="*/ 228600 h 5321300"/>
                    <a:gd name="connsiteX17-18157" fmla="*/ 5166940 w 8087940"/>
                    <a:gd name="connsiteY17-18158" fmla="*/ 0 h 5321300"/>
                    <a:gd name="connsiteX18-18159" fmla="*/ 4595440 w 8087940"/>
                    <a:gd name="connsiteY18-18160" fmla="*/ 317500 h 5321300"/>
                    <a:gd name="connsiteX19-18161" fmla="*/ 3554040 w 8087940"/>
                    <a:gd name="connsiteY19-18162" fmla="*/ 838200 h 5321300"/>
                    <a:gd name="connsiteX20-18163" fmla="*/ 4366840 w 8087940"/>
                    <a:gd name="connsiteY20-18164" fmla="*/ 736600 h 5321300"/>
                    <a:gd name="connsiteX21-18165" fmla="*/ 5471740 w 8087940"/>
                    <a:gd name="connsiteY21-18166" fmla="*/ 901700 h 5321300"/>
                    <a:gd name="connsiteX22-18167" fmla="*/ 6386140 w 8087940"/>
                    <a:gd name="connsiteY22-18168" fmla="*/ 901700 h 5321300"/>
                    <a:gd name="connsiteX23-18169" fmla="*/ 6983040 w 8087940"/>
                    <a:gd name="connsiteY23-18170" fmla="*/ 736600 h 5321300"/>
                    <a:gd name="connsiteX24-18171" fmla="*/ 6157540 w 8087940"/>
                    <a:gd name="connsiteY24-18172" fmla="*/ 1066800 h 5321300"/>
                    <a:gd name="connsiteX25-18173" fmla="*/ 5154240 w 8087940"/>
                    <a:gd name="connsiteY25-18174" fmla="*/ 1130300 h 5321300"/>
                    <a:gd name="connsiteX26-18175" fmla="*/ 5954340 w 8087940"/>
                    <a:gd name="connsiteY26-18176" fmla="*/ 1358900 h 5321300"/>
                    <a:gd name="connsiteX27-18177" fmla="*/ 6563940 w 8087940"/>
                    <a:gd name="connsiteY27-18178" fmla="*/ 1689100 h 5321300"/>
                    <a:gd name="connsiteX28-18179" fmla="*/ 7224340 w 8087940"/>
                    <a:gd name="connsiteY28-18180" fmla="*/ 1943100 h 5321300"/>
                    <a:gd name="connsiteX29-18181" fmla="*/ 8087940 w 8087940"/>
                    <a:gd name="connsiteY29-18182" fmla="*/ 2044700 h 5321300"/>
                    <a:gd name="connsiteX30-18183" fmla="*/ 7351340 w 8087940"/>
                    <a:gd name="connsiteY30-18184" fmla="*/ 2159000 h 5321300"/>
                    <a:gd name="connsiteX31-18185" fmla="*/ 6767140 w 8087940"/>
                    <a:gd name="connsiteY31-18186" fmla="*/ 2120900 h 5321300"/>
                    <a:gd name="connsiteX32-18187" fmla="*/ 7160840 w 8087940"/>
                    <a:gd name="connsiteY32-18188" fmla="*/ 2425700 h 5321300"/>
                    <a:gd name="connsiteX33-18189" fmla="*/ 7783140 w 8087940"/>
                    <a:gd name="connsiteY33-18190" fmla="*/ 3200400 h 5321300"/>
                    <a:gd name="connsiteX34-18191" fmla="*/ 8075240 w 8087940"/>
                    <a:gd name="connsiteY34-18192" fmla="*/ 4127500 h 5321300"/>
                    <a:gd name="connsiteX35-18193" fmla="*/ 7897440 w 8087940"/>
                    <a:gd name="connsiteY35-18194" fmla="*/ 3746500 h 5321300"/>
                    <a:gd name="connsiteX36-18195" fmla="*/ 7376740 w 8087940"/>
                    <a:gd name="connsiteY36-18196" fmla="*/ 3213100 h 5321300"/>
                    <a:gd name="connsiteX37-18197" fmla="*/ 6970340 w 8087940"/>
                    <a:gd name="connsiteY37-18198" fmla="*/ 3022600 h 5321300"/>
                    <a:gd name="connsiteX38-18199" fmla="*/ 7275140 w 8087940"/>
                    <a:gd name="connsiteY38-18200" fmla="*/ 3594100 h 5321300"/>
                    <a:gd name="connsiteX39-18201" fmla="*/ 7465640 w 8087940"/>
                    <a:gd name="connsiteY39-18202" fmla="*/ 4216400 h 5321300"/>
                    <a:gd name="connsiteX40-18203" fmla="*/ 7376740 w 8087940"/>
                    <a:gd name="connsiteY40-18204" fmla="*/ 5321300 h 5321300"/>
                    <a:gd name="connsiteX41-18205" fmla="*/ 7224340 w 8087940"/>
                    <a:gd name="connsiteY41-18206" fmla="*/ 4521200 h 5321300"/>
                    <a:gd name="connsiteX42-18207" fmla="*/ 6830640 w 8087940"/>
                    <a:gd name="connsiteY42-18208" fmla="*/ 3784600 h 5321300"/>
                    <a:gd name="connsiteX43-18209" fmla="*/ 6754440 w 8087940"/>
                    <a:gd name="connsiteY43-18210" fmla="*/ 3962400 h 5321300"/>
                    <a:gd name="connsiteX44-18211" fmla="*/ 6624736 w 8087940"/>
                    <a:gd name="connsiteY44-18212" fmla="*/ 4644381 h 5321300"/>
                    <a:gd name="connsiteX45-18213" fmla="*/ 6552728 w 8087940"/>
                    <a:gd name="connsiteY45-18214" fmla="*/ 3780285 h 5321300"/>
                    <a:gd name="connsiteX46-18215" fmla="*/ 6408712 w 8087940"/>
                    <a:gd name="connsiteY46-18216" fmla="*/ 4644380 h 5321300"/>
                    <a:gd name="connsiteX47-18217" fmla="*/ 6408712 w 8087940"/>
                    <a:gd name="connsiteY47-18218" fmla="*/ 3996308 h 5321300"/>
                    <a:gd name="connsiteX48-18219" fmla="*/ 6120680 w 8087940"/>
                    <a:gd name="connsiteY48-18220" fmla="*/ 3060204 h 5321300"/>
                    <a:gd name="connsiteX49-18221" fmla="*/ 6048672 w 8087940"/>
                    <a:gd name="connsiteY49-18222" fmla="*/ 3852292 h 5321300"/>
                    <a:gd name="connsiteX50-18223" fmla="*/ 5751140 w 8087940"/>
                    <a:gd name="connsiteY50-18224" fmla="*/ 4419600 h 5321300"/>
                    <a:gd name="connsiteX51-18225" fmla="*/ 5801940 w 8087940"/>
                    <a:gd name="connsiteY51-18226" fmla="*/ 3759200 h 5321300"/>
                    <a:gd name="connsiteX52-18227" fmla="*/ 5789240 w 8087940"/>
                    <a:gd name="connsiteY52-18228" fmla="*/ 3327400 h 5321300"/>
                    <a:gd name="connsiteX53-18229" fmla="*/ 5616624 w 8087940"/>
                    <a:gd name="connsiteY53-18230" fmla="*/ 2772172 h 5321300"/>
                    <a:gd name="connsiteX54-18231" fmla="*/ 5400600 w 8087940"/>
                    <a:gd name="connsiteY54-18232" fmla="*/ 2988196 h 5321300"/>
                    <a:gd name="connsiteX55-18233" fmla="*/ 5328592 w 8087940"/>
                    <a:gd name="connsiteY55-18234" fmla="*/ 2556148 h 5321300"/>
                    <a:gd name="connsiteX56-18235" fmla="*/ 4976440 w 8087940"/>
                    <a:gd name="connsiteY56-18236" fmla="*/ 3860800 h 5321300"/>
                    <a:gd name="connsiteX57-18237" fmla="*/ 5116140 w 8087940"/>
                    <a:gd name="connsiteY57-18238" fmla="*/ 4546600 h 5321300"/>
                    <a:gd name="connsiteX58-18239" fmla="*/ 4785940 w 8087940"/>
                    <a:gd name="connsiteY58-18240" fmla="*/ 3987800 h 5321300"/>
                    <a:gd name="connsiteX59-18241" fmla="*/ 4697040 w 8087940"/>
                    <a:gd name="connsiteY59-18242" fmla="*/ 3670300 h 5321300"/>
                    <a:gd name="connsiteX60-18243" fmla="*/ 4138240 w 8087940"/>
                    <a:gd name="connsiteY60-18244" fmla="*/ 4533900 h 5321300"/>
                    <a:gd name="connsiteX61-18245" fmla="*/ 3642940 w 8087940"/>
                    <a:gd name="connsiteY61-18246" fmla="*/ 5105400 h 5321300"/>
                    <a:gd name="connsiteX62-18247" fmla="*/ 4392488 w 8087940"/>
                    <a:gd name="connsiteY62-18248" fmla="*/ 3060204 h 5321300"/>
                    <a:gd name="connsiteX63-18249" fmla="*/ 1800200 w 8087940"/>
                    <a:gd name="connsiteY63-18250" fmla="*/ 4572372 h 5321300"/>
                    <a:gd name="connsiteX64-18251" fmla="*/ 2952328 w 8087940"/>
                    <a:gd name="connsiteY64-18252" fmla="*/ 3492252 h 5321300"/>
                    <a:gd name="connsiteX65-18253" fmla="*/ 1152128 w 8087940"/>
                    <a:gd name="connsiteY65-18254" fmla="*/ 4716388 h 5321300"/>
                    <a:gd name="connsiteX66-18255" fmla="*/ 1584176 w 8087940"/>
                    <a:gd name="connsiteY66-18256" fmla="*/ 4068316 h 5321300"/>
                    <a:gd name="connsiteX67-18257" fmla="*/ 1296144 w 8087940"/>
                    <a:gd name="connsiteY67-18258" fmla="*/ 4284340 h 5321300"/>
                    <a:gd name="connsiteX68-18259" fmla="*/ 1440160 w 8087940"/>
                    <a:gd name="connsiteY68-18260" fmla="*/ 3780284 h 5321300"/>
                    <a:gd name="connsiteX69-18261" fmla="*/ 720080 w 8087940"/>
                    <a:gd name="connsiteY69-18262" fmla="*/ 4932412 h 5321300"/>
                    <a:gd name="connsiteX70-18263" fmla="*/ 936104 w 8087940"/>
                    <a:gd name="connsiteY70-18264" fmla="*/ 3492252 h 5321300"/>
                    <a:gd name="connsiteX0-18265" fmla="*/ 936104 w 8087940"/>
                    <a:gd name="connsiteY0-18266" fmla="*/ 3492252 h 5321300"/>
                    <a:gd name="connsiteX1-18267" fmla="*/ 0 w 8087940"/>
                    <a:gd name="connsiteY1-18268" fmla="*/ 4068316 h 5321300"/>
                    <a:gd name="connsiteX2-18269" fmla="*/ 252040 w 8087940"/>
                    <a:gd name="connsiteY2-18270" fmla="*/ 3594100 h 5321300"/>
                    <a:gd name="connsiteX3-18271" fmla="*/ 493340 w 8087940"/>
                    <a:gd name="connsiteY3-18272" fmla="*/ 2857500 h 5321300"/>
                    <a:gd name="connsiteX4-18273" fmla="*/ 899740 w 8087940"/>
                    <a:gd name="connsiteY4-18274" fmla="*/ 2260600 h 5321300"/>
                    <a:gd name="connsiteX5-18275" fmla="*/ 1356940 w 8087940"/>
                    <a:gd name="connsiteY5-18276" fmla="*/ 1955800 h 5321300"/>
                    <a:gd name="connsiteX6-18277" fmla="*/ 1369640 w 8087940"/>
                    <a:gd name="connsiteY6-18278" fmla="*/ 1562100 h 5321300"/>
                    <a:gd name="connsiteX7-18279" fmla="*/ 1636340 w 8087940"/>
                    <a:gd name="connsiteY7-18280" fmla="*/ 889000 h 5321300"/>
                    <a:gd name="connsiteX8-18281" fmla="*/ 1547440 w 8087940"/>
                    <a:gd name="connsiteY8-18282" fmla="*/ 1295400 h 5321300"/>
                    <a:gd name="connsiteX9-18283" fmla="*/ 1572840 w 8087940"/>
                    <a:gd name="connsiteY9-18284" fmla="*/ 1638300 h 5321300"/>
                    <a:gd name="connsiteX10-18285" fmla="*/ 1763340 w 8087940"/>
                    <a:gd name="connsiteY10-18286" fmla="*/ 1066800 h 5321300"/>
                    <a:gd name="connsiteX11-18287" fmla="*/ 2220540 w 8087940"/>
                    <a:gd name="connsiteY11-18288" fmla="*/ 520700 h 5321300"/>
                    <a:gd name="connsiteX12-18289" fmla="*/ 2017340 w 8087940"/>
                    <a:gd name="connsiteY12-18290" fmla="*/ 914400 h 5321300"/>
                    <a:gd name="connsiteX13-18291" fmla="*/ 1903040 w 8087940"/>
                    <a:gd name="connsiteY13-18292" fmla="*/ 1435100 h 5321300"/>
                    <a:gd name="connsiteX14-18293" fmla="*/ 2347540 w 8087940"/>
                    <a:gd name="connsiteY14-18294" fmla="*/ 711200 h 5321300"/>
                    <a:gd name="connsiteX15-18295" fmla="*/ 3173040 w 8087940"/>
                    <a:gd name="connsiteY15-18296" fmla="*/ 381000 h 5321300"/>
                    <a:gd name="connsiteX16-18297" fmla="*/ 4176340 w 8087940"/>
                    <a:gd name="connsiteY16-18298" fmla="*/ 228600 h 5321300"/>
                    <a:gd name="connsiteX17-18299" fmla="*/ 5166940 w 8087940"/>
                    <a:gd name="connsiteY17-18300" fmla="*/ 0 h 5321300"/>
                    <a:gd name="connsiteX18-18301" fmla="*/ 4595440 w 8087940"/>
                    <a:gd name="connsiteY18-18302" fmla="*/ 317500 h 5321300"/>
                    <a:gd name="connsiteX19-18303" fmla="*/ 3554040 w 8087940"/>
                    <a:gd name="connsiteY19-18304" fmla="*/ 838200 h 5321300"/>
                    <a:gd name="connsiteX20-18305" fmla="*/ 4366840 w 8087940"/>
                    <a:gd name="connsiteY20-18306" fmla="*/ 736600 h 5321300"/>
                    <a:gd name="connsiteX21-18307" fmla="*/ 5471740 w 8087940"/>
                    <a:gd name="connsiteY21-18308" fmla="*/ 901700 h 5321300"/>
                    <a:gd name="connsiteX22-18309" fmla="*/ 6386140 w 8087940"/>
                    <a:gd name="connsiteY22-18310" fmla="*/ 901700 h 5321300"/>
                    <a:gd name="connsiteX23-18311" fmla="*/ 6983040 w 8087940"/>
                    <a:gd name="connsiteY23-18312" fmla="*/ 736600 h 5321300"/>
                    <a:gd name="connsiteX24-18313" fmla="*/ 6157540 w 8087940"/>
                    <a:gd name="connsiteY24-18314" fmla="*/ 1066800 h 5321300"/>
                    <a:gd name="connsiteX25-18315" fmla="*/ 5154240 w 8087940"/>
                    <a:gd name="connsiteY25-18316" fmla="*/ 1130300 h 5321300"/>
                    <a:gd name="connsiteX26-18317" fmla="*/ 5954340 w 8087940"/>
                    <a:gd name="connsiteY26-18318" fmla="*/ 1358900 h 5321300"/>
                    <a:gd name="connsiteX27-18319" fmla="*/ 6563940 w 8087940"/>
                    <a:gd name="connsiteY27-18320" fmla="*/ 1689100 h 5321300"/>
                    <a:gd name="connsiteX28-18321" fmla="*/ 7224340 w 8087940"/>
                    <a:gd name="connsiteY28-18322" fmla="*/ 1943100 h 5321300"/>
                    <a:gd name="connsiteX29-18323" fmla="*/ 8087940 w 8087940"/>
                    <a:gd name="connsiteY29-18324" fmla="*/ 2044700 h 5321300"/>
                    <a:gd name="connsiteX30-18325" fmla="*/ 7351340 w 8087940"/>
                    <a:gd name="connsiteY30-18326" fmla="*/ 2159000 h 5321300"/>
                    <a:gd name="connsiteX31-18327" fmla="*/ 6767140 w 8087940"/>
                    <a:gd name="connsiteY31-18328" fmla="*/ 2120900 h 5321300"/>
                    <a:gd name="connsiteX32-18329" fmla="*/ 7160840 w 8087940"/>
                    <a:gd name="connsiteY32-18330" fmla="*/ 2425700 h 5321300"/>
                    <a:gd name="connsiteX33-18331" fmla="*/ 7783140 w 8087940"/>
                    <a:gd name="connsiteY33-18332" fmla="*/ 3200400 h 5321300"/>
                    <a:gd name="connsiteX34-18333" fmla="*/ 8075240 w 8087940"/>
                    <a:gd name="connsiteY34-18334" fmla="*/ 4127500 h 5321300"/>
                    <a:gd name="connsiteX35-18335" fmla="*/ 7897440 w 8087940"/>
                    <a:gd name="connsiteY35-18336" fmla="*/ 3746500 h 5321300"/>
                    <a:gd name="connsiteX36-18337" fmla="*/ 7376740 w 8087940"/>
                    <a:gd name="connsiteY36-18338" fmla="*/ 3213100 h 5321300"/>
                    <a:gd name="connsiteX37-18339" fmla="*/ 6970340 w 8087940"/>
                    <a:gd name="connsiteY37-18340" fmla="*/ 3022600 h 5321300"/>
                    <a:gd name="connsiteX38-18341" fmla="*/ 7275140 w 8087940"/>
                    <a:gd name="connsiteY38-18342" fmla="*/ 3594100 h 5321300"/>
                    <a:gd name="connsiteX39-18343" fmla="*/ 7465640 w 8087940"/>
                    <a:gd name="connsiteY39-18344" fmla="*/ 4216400 h 5321300"/>
                    <a:gd name="connsiteX40-18345" fmla="*/ 7376740 w 8087940"/>
                    <a:gd name="connsiteY40-18346" fmla="*/ 5321300 h 5321300"/>
                    <a:gd name="connsiteX41-18347" fmla="*/ 7224340 w 8087940"/>
                    <a:gd name="connsiteY41-18348" fmla="*/ 4521200 h 5321300"/>
                    <a:gd name="connsiteX42-18349" fmla="*/ 6830640 w 8087940"/>
                    <a:gd name="connsiteY42-18350" fmla="*/ 3784600 h 5321300"/>
                    <a:gd name="connsiteX43-18351" fmla="*/ 6754440 w 8087940"/>
                    <a:gd name="connsiteY43-18352" fmla="*/ 3962400 h 5321300"/>
                    <a:gd name="connsiteX44-18353" fmla="*/ 6624736 w 8087940"/>
                    <a:gd name="connsiteY44-18354" fmla="*/ 4644381 h 5321300"/>
                    <a:gd name="connsiteX45-18355" fmla="*/ 6552728 w 8087940"/>
                    <a:gd name="connsiteY45-18356" fmla="*/ 3780285 h 5321300"/>
                    <a:gd name="connsiteX46-18357" fmla="*/ 6408712 w 8087940"/>
                    <a:gd name="connsiteY46-18358" fmla="*/ 4644380 h 5321300"/>
                    <a:gd name="connsiteX47-18359" fmla="*/ 6408712 w 8087940"/>
                    <a:gd name="connsiteY47-18360" fmla="*/ 3996308 h 5321300"/>
                    <a:gd name="connsiteX48-18361" fmla="*/ 6120680 w 8087940"/>
                    <a:gd name="connsiteY48-18362" fmla="*/ 3060204 h 5321300"/>
                    <a:gd name="connsiteX49-18363" fmla="*/ 6048672 w 8087940"/>
                    <a:gd name="connsiteY49-18364" fmla="*/ 3852292 h 5321300"/>
                    <a:gd name="connsiteX50-18365" fmla="*/ 5751140 w 8087940"/>
                    <a:gd name="connsiteY50-18366" fmla="*/ 4419600 h 5321300"/>
                    <a:gd name="connsiteX51-18367" fmla="*/ 5801940 w 8087940"/>
                    <a:gd name="connsiteY51-18368" fmla="*/ 3759200 h 5321300"/>
                    <a:gd name="connsiteX52-18369" fmla="*/ 5789240 w 8087940"/>
                    <a:gd name="connsiteY52-18370" fmla="*/ 3327400 h 5321300"/>
                    <a:gd name="connsiteX53-18371" fmla="*/ 5616624 w 8087940"/>
                    <a:gd name="connsiteY53-18372" fmla="*/ 2772172 h 5321300"/>
                    <a:gd name="connsiteX54-18373" fmla="*/ 5400600 w 8087940"/>
                    <a:gd name="connsiteY54-18374" fmla="*/ 2988196 h 5321300"/>
                    <a:gd name="connsiteX55-18375" fmla="*/ 5328592 w 8087940"/>
                    <a:gd name="connsiteY55-18376" fmla="*/ 2556148 h 5321300"/>
                    <a:gd name="connsiteX56-18377" fmla="*/ 4976440 w 8087940"/>
                    <a:gd name="connsiteY56-18378" fmla="*/ 3860800 h 5321300"/>
                    <a:gd name="connsiteX57-18379" fmla="*/ 5116140 w 8087940"/>
                    <a:gd name="connsiteY57-18380" fmla="*/ 4546600 h 5321300"/>
                    <a:gd name="connsiteX58-18381" fmla="*/ 4785940 w 8087940"/>
                    <a:gd name="connsiteY58-18382" fmla="*/ 3987800 h 5321300"/>
                    <a:gd name="connsiteX59-18383" fmla="*/ 4697040 w 8087940"/>
                    <a:gd name="connsiteY59-18384" fmla="*/ 3670300 h 5321300"/>
                    <a:gd name="connsiteX60-18385" fmla="*/ 4138240 w 8087940"/>
                    <a:gd name="connsiteY60-18386" fmla="*/ 4533900 h 5321300"/>
                    <a:gd name="connsiteX61-18387" fmla="*/ 3642940 w 8087940"/>
                    <a:gd name="connsiteY61-18388" fmla="*/ 5105400 h 5321300"/>
                    <a:gd name="connsiteX62-18389" fmla="*/ 4392488 w 8087940"/>
                    <a:gd name="connsiteY62-18390" fmla="*/ 3060204 h 5321300"/>
                    <a:gd name="connsiteX63-18391" fmla="*/ 1800200 w 8087940"/>
                    <a:gd name="connsiteY63-18392" fmla="*/ 4572372 h 5321300"/>
                    <a:gd name="connsiteX64-18393" fmla="*/ 2952328 w 8087940"/>
                    <a:gd name="connsiteY64-18394" fmla="*/ 3492252 h 5321300"/>
                    <a:gd name="connsiteX65-18395" fmla="*/ 1152128 w 8087940"/>
                    <a:gd name="connsiteY65-18396" fmla="*/ 4716388 h 5321300"/>
                    <a:gd name="connsiteX66-18397" fmla="*/ 1584176 w 8087940"/>
                    <a:gd name="connsiteY66-18398" fmla="*/ 4068316 h 5321300"/>
                    <a:gd name="connsiteX67-18399" fmla="*/ 1296144 w 8087940"/>
                    <a:gd name="connsiteY67-18400" fmla="*/ 4284340 h 5321300"/>
                    <a:gd name="connsiteX68-18401" fmla="*/ 1440160 w 8087940"/>
                    <a:gd name="connsiteY68-18402" fmla="*/ 3780284 h 5321300"/>
                    <a:gd name="connsiteX69-18403" fmla="*/ 720080 w 8087940"/>
                    <a:gd name="connsiteY69-18404" fmla="*/ 4932412 h 5321300"/>
                    <a:gd name="connsiteX70-18405" fmla="*/ 936104 w 8087940"/>
                    <a:gd name="connsiteY70-18406" fmla="*/ 3492252 h 5321300"/>
                    <a:gd name="connsiteX0-18407" fmla="*/ 936104 w 8087940"/>
                    <a:gd name="connsiteY0-18408" fmla="*/ 3492252 h 5321300"/>
                    <a:gd name="connsiteX1-18409" fmla="*/ 0 w 8087940"/>
                    <a:gd name="connsiteY1-18410" fmla="*/ 4068316 h 5321300"/>
                    <a:gd name="connsiteX2-18411" fmla="*/ 252040 w 8087940"/>
                    <a:gd name="connsiteY2-18412" fmla="*/ 3594100 h 5321300"/>
                    <a:gd name="connsiteX3-18413" fmla="*/ 493340 w 8087940"/>
                    <a:gd name="connsiteY3-18414" fmla="*/ 2857500 h 5321300"/>
                    <a:gd name="connsiteX4-18415" fmla="*/ 899740 w 8087940"/>
                    <a:gd name="connsiteY4-18416" fmla="*/ 2260600 h 5321300"/>
                    <a:gd name="connsiteX5-18417" fmla="*/ 1356940 w 8087940"/>
                    <a:gd name="connsiteY5-18418" fmla="*/ 1955800 h 5321300"/>
                    <a:gd name="connsiteX6-18419" fmla="*/ 1369640 w 8087940"/>
                    <a:gd name="connsiteY6-18420" fmla="*/ 1562100 h 5321300"/>
                    <a:gd name="connsiteX7-18421" fmla="*/ 1636340 w 8087940"/>
                    <a:gd name="connsiteY7-18422" fmla="*/ 889000 h 5321300"/>
                    <a:gd name="connsiteX8-18423" fmla="*/ 1547440 w 8087940"/>
                    <a:gd name="connsiteY8-18424" fmla="*/ 1295400 h 5321300"/>
                    <a:gd name="connsiteX9-18425" fmla="*/ 1572840 w 8087940"/>
                    <a:gd name="connsiteY9-18426" fmla="*/ 1638300 h 5321300"/>
                    <a:gd name="connsiteX10-18427" fmla="*/ 1763340 w 8087940"/>
                    <a:gd name="connsiteY10-18428" fmla="*/ 1066800 h 5321300"/>
                    <a:gd name="connsiteX11-18429" fmla="*/ 2220540 w 8087940"/>
                    <a:gd name="connsiteY11-18430" fmla="*/ 520700 h 5321300"/>
                    <a:gd name="connsiteX12-18431" fmla="*/ 2017340 w 8087940"/>
                    <a:gd name="connsiteY12-18432" fmla="*/ 914400 h 5321300"/>
                    <a:gd name="connsiteX13-18433" fmla="*/ 1903040 w 8087940"/>
                    <a:gd name="connsiteY13-18434" fmla="*/ 1435100 h 5321300"/>
                    <a:gd name="connsiteX14-18435" fmla="*/ 2347540 w 8087940"/>
                    <a:gd name="connsiteY14-18436" fmla="*/ 711200 h 5321300"/>
                    <a:gd name="connsiteX15-18437" fmla="*/ 3173040 w 8087940"/>
                    <a:gd name="connsiteY15-18438" fmla="*/ 381000 h 5321300"/>
                    <a:gd name="connsiteX16-18439" fmla="*/ 4176340 w 8087940"/>
                    <a:gd name="connsiteY16-18440" fmla="*/ 228600 h 5321300"/>
                    <a:gd name="connsiteX17-18441" fmla="*/ 5166940 w 8087940"/>
                    <a:gd name="connsiteY17-18442" fmla="*/ 0 h 5321300"/>
                    <a:gd name="connsiteX18-18443" fmla="*/ 4595440 w 8087940"/>
                    <a:gd name="connsiteY18-18444" fmla="*/ 317500 h 5321300"/>
                    <a:gd name="connsiteX19-18445" fmla="*/ 3554040 w 8087940"/>
                    <a:gd name="connsiteY19-18446" fmla="*/ 838200 h 5321300"/>
                    <a:gd name="connsiteX20-18447" fmla="*/ 4366840 w 8087940"/>
                    <a:gd name="connsiteY20-18448" fmla="*/ 736600 h 5321300"/>
                    <a:gd name="connsiteX21-18449" fmla="*/ 5471740 w 8087940"/>
                    <a:gd name="connsiteY21-18450" fmla="*/ 901700 h 5321300"/>
                    <a:gd name="connsiteX22-18451" fmla="*/ 6386140 w 8087940"/>
                    <a:gd name="connsiteY22-18452" fmla="*/ 901700 h 5321300"/>
                    <a:gd name="connsiteX23-18453" fmla="*/ 6983040 w 8087940"/>
                    <a:gd name="connsiteY23-18454" fmla="*/ 736600 h 5321300"/>
                    <a:gd name="connsiteX24-18455" fmla="*/ 6157540 w 8087940"/>
                    <a:gd name="connsiteY24-18456" fmla="*/ 1066800 h 5321300"/>
                    <a:gd name="connsiteX25-18457" fmla="*/ 5154240 w 8087940"/>
                    <a:gd name="connsiteY25-18458" fmla="*/ 1130300 h 5321300"/>
                    <a:gd name="connsiteX26-18459" fmla="*/ 5954340 w 8087940"/>
                    <a:gd name="connsiteY26-18460" fmla="*/ 1358900 h 5321300"/>
                    <a:gd name="connsiteX27-18461" fmla="*/ 6563940 w 8087940"/>
                    <a:gd name="connsiteY27-18462" fmla="*/ 1689100 h 5321300"/>
                    <a:gd name="connsiteX28-18463" fmla="*/ 7224340 w 8087940"/>
                    <a:gd name="connsiteY28-18464" fmla="*/ 1943100 h 5321300"/>
                    <a:gd name="connsiteX29-18465" fmla="*/ 8087940 w 8087940"/>
                    <a:gd name="connsiteY29-18466" fmla="*/ 2044700 h 5321300"/>
                    <a:gd name="connsiteX30-18467" fmla="*/ 7351340 w 8087940"/>
                    <a:gd name="connsiteY30-18468" fmla="*/ 2159000 h 5321300"/>
                    <a:gd name="connsiteX31-18469" fmla="*/ 6767140 w 8087940"/>
                    <a:gd name="connsiteY31-18470" fmla="*/ 2120900 h 5321300"/>
                    <a:gd name="connsiteX32-18471" fmla="*/ 7160840 w 8087940"/>
                    <a:gd name="connsiteY32-18472" fmla="*/ 2425700 h 5321300"/>
                    <a:gd name="connsiteX33-18473" fmla="*/ 7783140 w 8087940"/>
                    <a:gd name="connsiteY33-18474" fmla="*/ 3200400 h 5321300"/>
                    <a:gd name="connsiteX34-18475" fmla="*/ 8075240 w 8087940"/>
                    <a:gd name="connsiteY34-18476" fmla="*/ 4127500 h 5321300"/>
                    <a:gd name="connsiteX35-18477" fmla="*/ 7897440 w 8087940"/>
                    <a:gd name="connsiteY35-18478" fmla="*/ 3746500 h 5321300"/>
                    <a:gd name="connsiteX36-18479" fmla="*/ 7376740 w 8087940"/>
                    <a:gd name="connsiteY36-18480" fmla="*/ 3213100 h 5321300"/>
                    <a:gd name="connsiteX37-18481" fmla="*/ 6970340 w 8087940"/>
                    <a:gd name="connsiteY37-18482" fmla="*/ 3022600 h 5321300"/>
                    <a:gd name="connsiteX38-18483" fmla="*/ 7275140 w 8087940"/>
                    <a:gd name="connsiteY38-18484" fmla="*/ 3594100 h 5321300"/>
                    <a:gd name="connsiteX39-18485" fmla="*/ 7465640 w 8087940"/>
                    <a:gd name="connsiteY39-18486" fmla="*/ 4216400 h 5321300"/>
                    <a:gd name="connsiteX40-18487" fmla="*/ 7376740 w 8087940"/>
                    <a:gd name="connsiteY40-18488" fmla="*/ 5321300 h 5321300"/>
                    <a:gd name="connsiteX41-18489" fmla="*/ 7224340 w 8087940"/>
                    <a:gd name="connsiteY41-18490" fmla="*/ 4521200 h 5321300"/>
                    <a:gd name="connsiteX42-18491" fmla="*/ 6830640 w 8087940"/>
                    <a:gd name="connsiteY42-18492" fmla="*/ 3784600 h 5321300"/>
                    <a:gd name="connsiteX43-18493" fmla="*/ 6754440 w 8087940"/>
                    <a:gd name="connsiteY43-18494" fmla="*/ 3962400 h 5321300"/>
                    <a:gd name="connsiteX44-18495" fmla="*/ 6624736 w 8087940"/>
                    <a:gd name="connsiteY44-18496" fmla="*/ 4644381 h 5321300"/>
                    <a:gd name="connsiteX45-18497" fmla="*/ 6552728 w 8087940"/>
                    <a:gd name="connsiteY45-18498" fmla="*/ 3780285 h 5321300"/>
                    <a:gd name="connsiteX46-18499" fmla="*/ 6408712 w 8087940"/>
                    <a:gd name="connsiteY46-18500" fmla="*/ 4644380 h 5321300"/>
                    <a:gd name="connsiteX47-18501" fmla="*/ 6408712 w 8087940"/>
                    <a:gd name="connsiteY47-18502" fmla="*/ 3996308 h 5321300"/>
                    <a:gd name="connsiteX48-18503" fmla="*/ 6120680 w 8087940"/>
                    <a:gd name="connsiteY48-18504" fmla="*/ 3060204 h 5321300"/>
                    <a:gd name="connsiteX49-18505" fmla="*/ 6048672 w 8087940"/>
                    <a:gd name="connsiteY49-18506" fmla="*/ 3852292 h 5321300"/>
                    <a:gd name="connsiteX50-18507" fmla="*/ 5751140 w 8087940"/>
                    <a:gd name="connsiteY50-18508" fmla="*/ 4419600 h 5321300"/>
                    <a:gd name="connsiteX51-18509" fmla="*/ 5801940 w 8087940"/>
                    <a:gd name="connsiteY51-18510" fmla="*/ 3759200 h 5321300"/>
                    <a:gd name="connsiteX52-18511" fmla="*/ 5789240 w 8087940"/>
                    <a:gd name="connsiteY52-18512" fmla="*/ 3327400 h 5321300"/>
                    <a:gd name="connsiteX53-18513" fmla="*/ 5616624 w 8087940"/>
                    <a:gd name="connsiteY53-18514" fmla="*/ 2772172 h 5321300"/>
                    <a:gd name="connsiteX54-18515" fmla="*/ 5400600 w 8087940"/>
                    <a:gd name="connsiteY54-18516" fmla="*/ 2988196 h 5321300"/>
                    <a:gd name="connsiteX55-18517" fmla="*/ 5328592 w 8087940"/>
                    <a:gd name="connsiteY55-18518" fmla="*/ 2556148 h 5321300"/>
                    <a:gd name="connsiteX56-18519" fmla="*/ 4976440 w 8087940"/>
                    <a:gd name="connsiteY56-18520" fmla="*/ 3860800 h 5321300"/>
                    <a:gd name="connsiteX57-18521" fmla="*/ 5116140 w 8087940"/>
                    <a:gd name="connsiteY57-18522" fmla="*/ 4546600 h 5321300"/>
                    <a:gd name="connsiteX58-18523" fmla="*/ 4785940 w 8087940"/>
                    <a:gd name="connsiteY58-18524" fmla="*/ 3987800 h 5321300"/>
                    <a:gd name="connsiteX59-18525" fmla="*/ 4697040 w 8087940"/>
                    <a:gd name="connsiteY59-18526" fmla="*/ 3670300 h 5321300"/>
                    <a:gd name="connsiteX60-18527" fmla="*/ 4138240 w 8087940"/>
                    <a:gd name="connsiteY60-18528" fmla="*/ 4533900 h 5321300"/>
                    <a:gd name="connsiteX61-18529" fmla="*/ 3642940 w 8087940"/>
                    <a:gd name="connsiteY61-18530" fmla="*/ 5105400 h 5321300"/>
                    <a:gd name="connsiteX62-18531" fmla="*/ 4392488 w 8087940"/>
                    <a:gd name="connsiteY62-18532" fmla="*/ 3060204 h 5321300"/>
                    <a:gd name="connsiteX63-18533" fmla="*/ 1800200 w 8087940"/>
                    <a:gd name="connsiteY63-18534" fmla="*/ 4572372 h 5321300"/>
                    <a:gd name="connsiteX64-18535" fmla="*/ 2952328 w 8087940"/>
                    <a:gd name="connsiteY64-18536" fmla="*/ 3492252 h 5321300"/>
                    <a:gd name="connsiteX65-18537" fmla="*/ 1152128 w 8087940"/>
                    <a:gd name="connsiteY65-18538" fmla="*/ 4716388 h 5321300"/>
                    <a:gd name="connsiteX66-18539" fmla="*/ 1584176 w 8087940"/>
                    <a:gd name="connsiteY66-18540" fmla="*/ 4068316 h 5321300"/>
                    <a:gd name="connsiteX67-18541" fmla="*/ 1296144 w 8087940"/>
                    <a:gd name="connsiteY67-18542" fmla="*/ 4284340 h 5321300"/>
                    <a:gd name="connsiteX68-18543" fmla="*/ 1440160 w 8087940"/>
                    <a:gd name="connsiteY68-18544" fmla="*/ 3924301 h 5321300"/>
                    <a:gd name="connsiteX69-18545" fmla="*/ 720080 w 8087940"/>
                    <a:gd name="connsiteY69-18546" fmla="*/ 4932412 h 5321300"/>
                    <a:gd name="connsiteX70-18547" fmla="*/ 936104 w 8087940"/>
                    <a:gd name="connsiteY70-18548" fmla="*/ 3492252 h 5321300"/>
                    <a:gd name="connsiteX0-18549" fmla="*/ 936104 w 8087940"/>
                    <a:gd name="connsiteY0-18550" fmla="*/ 3492252 h 5321300"/>
                    <a:gd name="connsiteX1-18551" fmla="*/ 504056 w 8087940"/>
                    <a:gd name="connsiteY1-18552" fmla="*/ 3708277 h 5321300"/>
                    <a:gd name="connsiteX2-18553" fmla="*/ 0 w 8087940"/>
                    <a:gd name="connsiteY2-18554" fmla="*/ 4068316 h 5321300"/>
                    <a:gd name="connsiteX3-18555" fmla="*/ 252040 w 8087940"/>
                    <a:gd name="connsiteY3-18556" fmla="*/ 3594100 h 5321300"/>
                    <a:gd name="connsiteX4-18557" fmla="*/ 493340 w 8087940"/>
                    <a:gd name="connsiteY4-18558" fmla="*/ 2857500 h 5321300"/>
                    <a:gd name="connsiteX5-18559" fmla="*/ 899740 w 8087940"/>
                    <a:gd name="connsiteY5-18560" fmla="*/ 2260600 h 5321300"/>
                    <a:gd name="connsiteX6-18561" fmla="*/ 1356940 w 8087940"/>
                    <a:gd name="connsiteY6-18562" fmla="*/ 1955800 h 5321300"/>
                    <a:gd name="connsiteX7-18563" fmla="*/ 1369640 w 8087940"/>
                    <a:gd name="connsiteY7-18564" fmla="*/ 1562100 h 5321300"/>
                    <a:gd name="connsiteX8-18565" fmla="*/ 1636340 w 8087940"/>
                    <a:gd name="connsiteY8-18566" fmla="*/ 889000 h 5321300"/>
                    <a:gd name="connsiteX9-18567" fmla="*/ 1547440 w 8087940"/>
                    <a:gd name="connsiteY9-18568" fmla="*/ 1295400 h 5321300"/>
                    <a:gd name="connsiteX10-18569" fmla="*/ 1572840 w 8087940"/>
                    <a:gd name="connsiteY10-18570" fmla="*/ 1638300 h 5321300"/>
                    <a:gd name="connsiteX11-18571" fmla="*/ 1763340 w 8087940"/>
                    <a:gd name="connsiteY11-18572" fmla="*/ 1066800 h 5321300"/>
                    <a:gd name="connsiteX12-18573" fmla="*/ 2220540 w 8087940"/>
                    <a:gd name="connsiteY12-18574" fmla="*/ 520700 h 5321300"/>
                    <a:gd name="connsiteX13-18575" fmla="*/ 2017340 w 8087940"/>
                    <a:gd name="connsiteY13-18576" fmla="*/ 914400 h 5321300"/>
                    <a:gd name="connsiteX14-18577" fmla="*/ 1903040 w 8087940"/>
                    <a:gd name="connsiteY14-18578" fmla="*/ 1435100 h 5321300"/>
                    <a:gd name="connsiteX15-18579" fmla="*/ 2347540 w 8087940"/>
                    <a:gd name="connsiteY15-18580" fmla="*/ 711200 h 5321300"/>
                    <a:gd name="connsiteX16-18581" fmla="*/ 3173040 w 8087940"/>
                    <a:gd name="connsiteY16-18582" fmla="*/ 381000 h 5321300"/>
                    <a:gd name="connsiteX17-18583" fmla="*/ 4176340 w 8087940"/>
                    <a:gd name="connsiteY17-18584" fmla="*/ 228600 h 5321300"/>
                    <a:gd name="connsiteX18-18585" fmla="*/ 5166940 w 8087940"/>
                    <a:gd name="connsiteY18-18586" fmla="*/ 0 h 5321300"/>
                    <a:gd name="connsiteX19-18587" fmla="*/ 4595440 w 8087940"/>
                    <a:gd name="connsiteY19-18588" fmla="*/ 317500 h 5321300"/>
                    <a:gd name="connsiteX20-18589" fmla="*/ 3554040 w 8087940"/>
                    <a:gd name="connsiteY20-18590" fmla="*/ 838200 h 5321300"/>
                    <a:gd name="connsiteX21-18591" fmla="*/ 4366840 w 8087940"/>
                    <a:gd name="connsiteY21-18592" fmla="*/ 736600 h 5321300"/>
                    <a:gd name="connsiteX22-18593" fmla="*/ 5471740 w 8087940"/>
                    <a:gd name="connsiteY22-18594" fmla="*/ 901700 h 5321300"/>
                    <a:gd name="connsiteX23-18595" fmla="*/ 6386140 w 8087940"/>
                    <a:gd name="connsiteY23-18596" fmla="*/ 901700 h 5321300"/>
                    <a:gd name="connsiteX24-18597" fmla="*/ 6983040 w 8087940"/>
                    <a:gd name="connsiteY24-18598" fmla="*/ 736600 h 5321300"/>
                    <a:gd name="connsiteX25-18599" fmla="*/ 6157540 w 8087940"/>
                    <a:gd name="connsiteY25-18600" fmla="*/ 1066800 h 5321300"/>
                    <a:gd name="connsiteX26-18601" fmla="*/ 5154240 w 8087940"/>
                    <a:gd name="connsiteY26-18602" fmla="*/ 1130300 h 5321300"/>
                    <a:gd name="connsiteX27-18603" fmla="*/ 5954340 w 8087940"/>
                    <a:gd name="connsiteY27-18604" fmla="*/ 1358900 h 5321300"/>
                    <a:gd name="connsiteX28-18605" fmla="*/ 6563940 w 8087940"/>
                    <a:gd name="connsiteY28-18606" fmla="*/ 1689100 h 5321300"/>
                    <a:gd name="connsiteX29-18607" fmla="*/ 7224340 w 8087940"/>
                    <a:gd name="connsiteY29-18608" fmla="*/ 1943100 h 5321300"/>
                    <a:gd name="connsiteX30-18609" fmla="*/ 8087940 w 8087940"/>
                    <a:gd name="connsiteY30-18610" fmla="*/ 2044700 h 5321300"/>
                    <a:gd name="connsiteX31-18611" fmla="*/ 7351340 w 8087940"/>
                    <a:gd name="connsiteY31-18612" fmla="*/ 2159000 h 5321300"/>
                    <a:gd name="connsiteX32-18613" fmla="*/ 6767140 w 8087940"/>
                    <a:gd name="connsiteY32-18614" fmla="*/ 2120900 h 5321300"/>
                    <a:gd name="connsiteX33-18615" fmla="*/ 7160840 w 8087940"/>
                    <a:gd name="connsiteY33-18616" fmla="*/ 2425700 h 5321300"/>
                    <a:gd name="connsiteX34-18617" fmla="*/ 7783140 w 8087940"/>
                    <a:gd name="connsiteY34-18618" fmla="*/ 3200400 h 5321300"/>
                    <a:gd name="connsiteX35-18619" fmla="*/ 8075240 w 8087940"/>
                    <a:gd name="connsiteY35-18620" fmla="*/ 4127500 h 5321300"/>
                    <a:gd name="connsiteX36-18621" fmla="*/ 7897440 w 8087940"/>
                    <a:gd name="connsiteY36-18622" fmla="*/ 3746500 h 5321300"/>
                    <a:gd name="connsiteX37-18623" fmla="*/ 7376740 w 8087940"/>
                    <a:gd name="connsiteY37-18624" fmla="*/ 3213100 h 5321300"/>
                    <a:gd name="connsiteX38-18625" fmla="*/ 6970340 w 8087940"/>
                    <a:gd name="connsiteY38-18626" fmla="*/ 3022600 h 5321300"/>
                    <a:gd name="connsiteX39-18627" fmla="*/ 7275140 w 8087940"/>
                    <a:gd name="connsiteY39-18628" fmla="*/ 3594100 h 5321300"/>
                    <a:gd name="connsiteX40-18629" fmla="*/ 7465640 w 8087940"/>
                    <a:gd name="connsiteY40-18630" fmla="*/ 4216400 h 5321300"/>
                    <a:gd name="connsiteX41-18631" fmla="*/ 7376740 w 8087940"/>
                    <a:gd name="connsiteY41-18632" fmla="*/ 5321300 h 5321300"/>
                    <a:gd name="connsiteX42-18633" fmla="*/ 7224340 w 8087940"/>
                    <a:gd name="connsiteY42-18634" fmla="*/ 4521200 h 5321300"/>
                    <a:gd name="connsiteX43-18635" fmla="*/ 6830640 w 8087940"/>
                    <a:gd name="connsiteY43-18636" fmla="*/ 3784600 h 5321300"/>
                    <a:gd name="connsiteX44-18637" fmla="*/ 6754440 w 8087940"/>
                    <a:gd name="connsiteY44-18638" fmla="*/ 3962400 h 5321300"/>
                    <a:gd name="connsiteX45-18639" fmla="*/ 6624736 w 8087940"/>
                    <a:gd name="connsiteY45-18640" fmla="*/ 4644381 h 5321300"/>
                    <a:gd name="connsiteX46-18641" fmla="*/ 6552728 w 8087940"/>
                    <a:gd name="connsiteY46-18642" fmla="*/ 3780285 h 5321300"/>
                    <a:gd name="connsiteX47-18643" fmla="*/ 6408712 w 8087940"/>
                    <a:gd name="connsiteY47-18644" fmla="*/ 4644380 h 5321300"/>
                    <a:gd name="connsiteX48-18645" fmla="*/ 6408712 w 8087940"/>
                    <a:gd name="connsiteY48-18646" fmla="*/ 3996308 h 5321300"/>
                    <a:gd name="connsiteX49-18647" fmla="*/ 6120680 w 8087940"/>
                    <a:gd name="connsiteY49-18648" fmla="*/ 3060204 h 5321300"/>
                    <a:gd name="connsiteX50-18649" fmla="*/ 6048672 w 8087940"/>
                    <a:gd name="connsiteY50-18650" fmla="*/ 3852292 h 5321300"/>
                    <a:gd name="connsiteX51-18651" fmla="*/ 5751140 w 8087940"/>
                    <a:gd name="connsiteY51-18652" fmla="*/ 4419600 h 5321300"/>
                    <a:gd name="connsiteX52-18653" fmla="*/ 5801940 w 8087940"/>
                    <a:gd name="connsiteY52-18654" fmla="*/ 3759200 h 5321300"/>
                    <a:gd name="connsiteX53-18655" fmla="*/ 5789240 w 8087940"/>
                    <a:gd name="connsiteY53-18656" fmla="*/ 3327400 h 5321300"/>
                    <a:gd name="connsiteX54-18657" fmla="*/ 5616624 w 8087940"/>
                    <a:gd name="connsiteY54-18658" fmla="*/ 2772172 h 5321300"/>
                    <a:gd name="connsiteX55-18659" fmla="*/ 5400600 w 8087940"/>
                    <a:gd name="connsiteY55-18660" fmla="*/ 2988196 h 5321300"/>
                    <a:gd name="connsiteX56-18661" fmla="*/ 5328592 w 8087940"/>
                    <a:gd name="connsiteY56-18662" fmla="*/ 2556148 h 5321300"/>
                    <a:gd name="connsiteX57-18663" fmla="*/ 4976440 w 8087940"/>
                    <a:gd name="connsiteY57-18664" fmla="*/ 3860800 h 5321300"/>
                    <a:gd name="connsiteX58-18665" fmla="*/ 5116140 w 8087940"/>
                    <a:gd name="connsiteY58-18666" fmla="*/ 4546600 h 5321300"/>
                    <a:gd name="connsiteX59-18667" fmla="*/ 4785940 w 8087940"/>
                    <a:gd name="connsiteY59-18668" fmla="*/ 3987800 h 5321300"/>
                    <a:gd name="connsiteX60-18669" fmla="*/ 4697040 w 8087940"/>
                    <a:gd name="connsiteY60-18670" fmla="*/ 3670300 h 5321300"/>
                    <a:gd name="connsiteX61-18671" fmla="*/ 4138240 w 8087940"/>
                    <a:gd name="connsiteY61-18672" fmla="*/ 4533900 h 5321300"/>
                    <a:gd name="connsiteX62-18673" fmla="*/ 3642940 w 8087940"/>
                    <a:gd name="connsiteY62-18674" fmla="*/ 5105400 h 5321300"/>
                    <a:gd name="connsiteX63-18675" fmla="*/ 4392488 w 8087940"/>
                    <a:gd name="connsiteY63-18676" fmla="*/ 3060204 h 5321300"/>
                    <a:gd name="connsiteX64-18677" fmla="*/ 1800200 w 8087940"/>
                    <a:gd name="connsiteY64-18678" fmla="*/ 4572372 h 5321300"/>
                    <a:gd name="connsiteX65-18679" fmla="*/ 2952328 w 8087940"/>
                    <a:gd name="connsiteY65-18680" fmla="*/ 3492252 h 5321300"/>
                    <a:gd name="connsiteX66-18681" fmla="*/ 1152128 w 8087940"/>
                    <a:gd name="connsiteY66-18682" fmla="*/ 4716388 h 5321300"/>
                    <a:gd name="connsiteX67-18683" fmla="*/ 1584176 w 8087940"/>
                    <a:gd name="connsiteY67-18684" fmla="*/ 4068316 h 5321300"/>
                    <a:gd name="connsiteX68-18685" fmla="*/ 1296144 w 8087940"/>
                    <a:gd name="connsiteY68-18686" fmla="*/ 4284340 h 5321300"/>
                    <a:gd name="connsiteX69-18687" fmla="*/ 1440160 w 8087940"/>
                    <a:gd name="connsiteY69-18688" fmla="*/ 3924301 h 5321300"/>
                    <a:gd name="connsiteX70-18689" fmla="*/ 720080 w 8087940"/>
                    <a:gd name="connsiteY70-18690" fmla="*/ 4932412 h 5321300"/>
                    <a:gd name="connsiteX71-18691" fmla="*/ 936104 w 8087940"/>
                    <a:gd name="connsiteY71-18692" fmla="*/ 3492252 h 5321300"/>
                    <a:gd name="connsiteX0-18693" fmla="*/ 936104 w 8087940"/>
                    <a:gd name="connsiteY0-18694" fmla="*/ 3492252 h 5321300"/>
                    <a:gd name="connsiteX1-18695" fmla="*/ 504056 w 8087940"/>
                    <a:gd name="connsiteY1-18696" fmla="*/ 3708277 h 5321300"/>
                    <a:gd name="connsiteX2-18697" fmla="*/ 0 w 8087940"/>
                    <a:gd name="connsiteY2-18698" fmla="*/ 4068316 h 5321300"/>
                    <a:gd name="connsiteX3-18699" fmla="*/ 252040 w 8087940"/>
                    <a:gd name="connsiteY3-18700" fmla="*/ 3594100 h 5321300"/>
                    <a:gd name="connsiteX4-18701" fmla="*/ 493340 w 8087940"/>
                    <a:gd name="connsiteY4-18702" fmla="*/ 2857500 h 5321300"/>
                    <a:gd name="connsiteX5-18703" fmla="*/ 899740 w 8087940"/>
                    <a:gd name="connsiteY5-18704" fmla="*/ 2260600 h 5321300"/>
                    <a:gd name="connsiteX6-18705" fmla="*/ 1356940 w 8087940"/>
                    <a:gd name="connsiteY6-18706" fmla="*/ 1955800 h 5321300"/>
                    <a:gd name="connsiteX7-18707" fmla="*/ 1369640 w 8087940"/>
                    <a:gd name="connsiteY7-18708" fmla="*/ 1562100 h 5321300"/>
                    <a:gd name="connsiteX8-18709" fmla="*/ 1636340 w 8087940"/>
                    <a:gd name="connsiteY8-18710" fmla="*/ 889000 h 5321300"/>
                    <a:gd name="connsiteX9-18711" fmla="*/ 1547440 w 8087940"/>
                    <a:gd name="connsiteY9-18712" fmla="*/ 1295400 h 5321300"/>
                    <a:gd name="connsiteX10-18713" fmla="*/ 1572840 w 8087940"/>
                    <a:gd name="connsiteY10-18714" fmla="*/ 1638300 h 5321300"/>
                    <a:gd name="connsiteX11-18715" fmla="*/ 1763340 w 8087940"/>
                    <a:gd name="connsiteY11-18716" fmla="*/ 1066800 h 5321300"/>
                    <a:gd name="connsiteX12-18717" fmla="*/ 2220540 w 8087940"/>
                    <a:gd name="connsiteY12-18718" fmla="*/ 520700 h 5321300"/>
                    <a:gd name="connsiteX13-18719" fmla="*/ 2017340 w 8087940"/>
                    <a:gd name="connsiteY13-18720" fmla="*/ 914400 h 5321300"/>
                    <a:gd name="connsiteX14-18721" fmla="*/ 1903040 w 8087940"/>
                    <a:gd name="connsiteY14-18722" fmla="*/ 1435100 h 5321300"/>
                    <a:gd name="connsiteX15-18723" fmla="*/ 2347540 w 8087940"/>
                    <a:gd name="connsiteY15-18724" fmla="*/ 711200 h 5321300"/>
                    <a:gd name="connsiteX16-18725" fmla="*/ 3173040 w 8087940"/>
                    <a:gd name="connsiteY16-18726" fmla="*/ 381000 h 5321300"/>
                    <a:gd name="connsiteX17-18727" fmla="*/ 4176340 w 8087940"/>
                    <a:gd name="connsiteY17-18728" fmla="*/ 228600 h 5321300"/>
                    <a:gd name="connsiteX18-18729" fmla="*/ 5166940 w 8087940"/>
                    <a:gd name="connsiteY18-18730" fmla="*/ 0 h 5321300"/>
                    <a:gd name="connsiteX19-18731" fmla="*/ 4595440 w 8087940"/>
                    <a:gd name="connsiteY19-18732" fmla="*/ 317500 h 5321300"/>
                    <a:gd name="connsiteX20-18733" fmla="*/ 3554040 w 8087940"/>
                    <a:gd name="connsiteY20-18734" fmla="*/ 838200 h 5321300"/>
                    <a:gd name="connsiteX21-18735" fmla="*/ 4366840 w 8087940"/>
                    <a:gd name="connsiteY21-18736" fmla="*/ 736600 h 5321300"/>
                    <a:gd name="connsiteX22-18737" fmla="*/ 5471740 w 8087940"/>
                    <a:gd name="connsiteY22-18738" fmla="*/ 901700 h 5321300"/>
                    <a:gd name="connsiteX23-18739" fmla="*/ 6386140 w 8087940"/>
                    <a:gd name="connsiteY23-18740" fmla="*/ 901700 h 5321300"/>
                    <a:gd name="connsiteX24-18741" fmla="*/ 6983040 w 8087940"/>
                    <a:gd name="connsiteY24-18742" fmla="*/ 736600 h 5321300"/>
                    <a:gd name="connsiteX25-18743" fmla="*/ 6157540 w 8087940"/>
                    <a:gd name="connsiteY25-18744" fmla="*/ 1066800 h 5321300"/>
                    <a:gd name="connsiteX26-18745" fmla="*/ 5154240 w 8087940"/>
                    <a:gd name="connsiteY26-18746" fmla="*/ 1130300 h 5321300"/>
                    <a:gd name="connsiteX27-18747" fmla="*/ 5954340 w 8087940"/>
                    <a:gd name="connsiteY27-18748" fmla="*/ 1358900 h 5321300"/>
                    <a:gd name="connsiteX28-18749" fmla="*/ 6563940 w 8087940"/>
                    <a:gd name="connsiteY28-18750" fmla="*/ 1689100 h 5321300"/>
                    <a:gd name="connsiteX29-18751" fmla="*/ 7224340 w 8087940"/>
                    <a:gd name="connsiteY29-18752" fmla="*/ 1943100 h 5321300"/>
                    <a:gd name="connsiteX30-18753" fmla="*/ 8087940 w 8087940"/>
                    <a:gd name="connsiteY30-18754" fmla="*/ 2044700 h 5321300"/>
                    <a:gd name="connsiteX31-18755" fmla="*/ 7351340 w 8087940"/>
                    <a:gd name="connsiteY31-18756" fmla="*/ 2159000 h 5321300"/>
                    <a:gd name="connsiteX32-18757" fmla="*/ 6767140 w 8087940"/>
                    <a:gd name="connsiteY32-18758" fmla="*/ 2120900 h 5321300"/>
                    <a:gd name="connsiteX33-18759" fmla="*/ 7160840 w 8087940"/>
                    <a:gd name="connsiteY33-18760" fmla="*/ 2425700 h 5321300"/>
                    <a:gd name="connsiteX34-18761" fmla="*/ 7783140 w 8087940"/>
                    <a:gd name="connsiteY34-18762" fmla="*/ 3200400 h 5321300"/>
                    <a:gd name="connsiteX35-18763" fmla="*/ 8075240 w 8087940"/>
                    <a:gd name="connsiteY35-18764" fmla="*/ 4127500 h 5321300"/>
                    <a:gd name="connsiteX36-18765" fmla="*/ 7897440 w 8087940"/>
                    <a:gd name="connsiteY36-18766" fmla="*/ 3746500 h 5321300"/>
                    <a:gd name="connsiteX37-18767" fmla="*/ 7376740 w 8087940"/>
                    <a:gd name="connsiteY37-18768" fmla="*/ 3213100 h 5321300"/>
                    <a:gd name="connsiteX38-18769" fmla="*/ 6970340 w 8087940"/>
                    <a:gd name="connsiteY38-18770" fmla="*/ 3022600 h 5321300"/>
                    <a:gd name="connsiteX39-18771" fmla="*/ 7275140 w 8087940"/>
                    <a:gd name="connsiteY39-18772" fmla="*/ 3594100 h 5321300"/>
                    <a:gd name="connsiteX40-18773" fmla="*/ 7465640 w 8087940"/>
                    <a:gd name="connsiteY40-18774" fmla="*/ 4216400 h 5321300"/>
                    <a:gd name="connsiteX41-18775" fmla="*/ 7376740 w 8087940"/>
                    <a:gd name="connsiteY41-18776" fmla="*/ 5321300 h 5321300"/>
                    <a:gd name="connsiteX42-18777" fmla="*/ 7224340 w 8087940"/>
                    <a:gd name="connsiteY42-18778" fmla="*/ 4521200 h 5321300"/>
                    <a:gd name="connsiteX43-18779" fmla="*/ 6830640 w 8087940"/>
                    <a:gd name="connsiteY43-18780" fmla="*/ 3784600 h 5321300"/>
                    <a:gd name="connsiteX44-18781" fmla="*/ 6754440 w 8087940"/>
                    <a:gd name="connsiteY44-18782" fmla="*/ 3962400 h 5321300"/>
                    <a:gd name="connsiteX45-18783" fmla="*/ 6624736 w 8087940"/>
                    <a:gd name="connsiteY45-18784" fmla="*/ 4644381 h 5321300"/>
                    <a:gd name="connsiteX46-18785" fmla="*/ 6552728 w 8087940"/>
                    <a:gd name="connsiteY46-18786" fmla="*/ 3780285 h 5321300"/>
                    <a:gd name="connsiteX47-18787" fmla="*/ 6408712 w 8087940"/>
                    <a:gd name="connsiteY47-18788" fmla="*/ 4644380 h 5321300"/>
                    <a:gd name="connsiteX48-18789" fmla="*/ 6408712 w 8087940"/>
                    <a:gd name="connsiteY48-18790" fmla="*/ 3996308 h 5321300"/>
                    <a:gd name="connsiteX49-18791" fmla="*/ 6120680 w 8087940"/>
                    <a:gd name="connsiteY49-18792" fmla="*/ 3060204 h 5321300"/>
                    <a:gd name="connsiteX50-18793" fmla="*/ 6048672 w 8087940"/>
                    <a:gd name="connsiteY50-18794" fmla="*/ 3852292 h 5321300"/>
                    <a:gd name="connsiteX51-18795" fmla="*/ 5751140 w 8087940"/>
                    <a:gd name="connsiteY51-18796" fmla="*/ 4419600 h 5321300"/>
                    <a:gd name="connsiteX52-18797" fmla="*/ 5801940 w 8087940"/>
                    <a:gd name="connsiteY52-18798" fmla="*/ 3759200 h 5321300"/>
                    <a:gd name="connsiteX53-18799" fmla="*/ 5789240 w 8087940"/>
                    <a:gd name="connsiteY53-18800" fmla="*/ 3327400 h 5321300"/>
                    <a:gd name="connsiteX54-18801" fmla="*/ 5616624 w 8087940"/>
                    <a:gd name="connsiteY54-18802" fmla="*/ 2772172 h 5321300"/>
                    <a:gd name="connsiteX55-18803" fmla="*/ 5400600 w 8087940"/>
                    <a:gd name="connsiteY55-18804" fmla="*/ 2988196 h 5321300"/>
                    <a:gd name="connsiteX56-18805" fmla="*/ 5328592 w 8087940"/>
                    <a:gd name="connsiteY56-18806" fmla="*/ 2556148 h 5321300"/>
                    <a:gd name="connsiteX57-18807" fmla="*/ 4976440 w 8087940"/>
                    <a:gd name="connsiteY57-18808" fmla="*/ 3860800 h 5321300"/>
                    <a:gd name="connsiteX58-18809" fmla="*/ 5116140 w 8087940"/>
                    <a:gd name="connsiteY58-18810" fmla="*/ 4546600 h 5321300"/>
                    <a:gd name="connsiteX59-18811" fmla="*/ 4785940 w 8087940"/>
                    <a:gd name="connsiteY59-18812" fmla="*/ 3987800 h 5321300"/>
                    <a:gd name="connsiteX60-18813" fmla="*/ 4697040 w 8087940"/>
                    <a:gd name="connsiteY60-18814" fmla="*/ 3670300 h 5321300"/>
                    <a:gd name="connsiteX61-18815" fmla="*/ 4138240 w 8087940"/>
                    <a:gd name="connsiteY61-18816" fmla="*/ 4533900 h 5321300"/>
                    <a:gd name="connsiteX62-18817" fmla="*/ 3642940 w 8087940"/>
                    <a:gd name="connsiteY62-18818" fmla="*/ 5105400 h 5321300"/>
                    <a:gd name="connsiteX63-18819" fmla="*/ 4392488 w 8087940"/>
                    <a:gd name="connsiteY63-18820" fmla="*/ 3060204 h 5321300"/>
                    <a:gd name="connsiteX64-18821" fmla="*/ 1800200 w 8087940"/>
                    <a:gd name="connsiteY64-18822" fmla="*/ 4572372 h 5321300"/>
                    <a:gd name="connsiteX65-18823" fmla="*/ 2952328 w 8087940"/>
                    <a:gd name="connsiteY65-18824" fmla="*/ 3492252 h 5321300"/>
                    <a:gd name="connsiteX66-18825" fmla="*/ 1152128 w 8087940"/>
                    <a:gd name="connsiteY66-18826" fmla="*/ 4716388 h 5321300"/>
                    <a:gd name="connsiteX67-18827" fmla="*/ 1584176 w 8087940"/>
                    <a:gd name="connsiteY67-18828" fmla="*/ 4068316 h 5321300"/>
                    <a:gd name="connsiteX68-18829" fmla="*/ 1296144 w 8087940"/>
                    <a:gd name="connsiteY68-18830" fmla="*/ 4284340 h 5321300"/>
                    <a:gd name="connsiteX69-18831" fmla="*/ 1440160 w 8087940"/>
                    <a:gd name="connsiteY69-18832" fmla="*/ 3924301 h 5321300"/>
                    <a:gd name="connsiteX70-18833" fmla="*/ 720080 w 8087940"/>
                    <a:gd name="connsiteY70-18834" fmla="*/ 4932412 h 5321300"/>
                    <a:gd name="connsiteX71-18835" fmla="*/ 936104 w 8087940"/>
                    <a:gd name="connsiteY71-18836" fmla="*/ 3492252 h 5321300"/>
                    <a:gd name="connsiteX0-18837" fmla="*/ 936104 w 8087940"/>
                    <a:gd name="connsiteY0-18838" fmla="*/ 3492252 h 5321300"/>
                    <a:gd name="connsiteX1-18839" fmla="*/ 504056 w 8087940"/>
                    <a:gd name="connsiteY1-18840" fmla="*/ 3708277 h 5321300"/>
                    <a:gd name="connsiteX2-18841" fmla="*/ 0 w 8087940"/>
                    <a:gd name="connsiteY2-18842" fmla="*/ 4068316 h 5321300"/>
                    <a:gd name="connsiteX3-18843" fmla="*/ 252040 w 8087940"/>
                    <a:gd name="connsiteY3-18844" fmla="*/ 3594100 h 5321300"/>
                    <a:gd name="connsiteX4-18845" fmla="*/ 493340 w 8087940"/>
                    <a:gd name="connsiteY4-18846" fmla="*/ 2857500 h 5321300"/>
                    <a:gd name="connsiteX5-18847" fmla="*/ 899740 w 8087940"/>
                    <a:gd name="connsiteY5-18848" fmla="*/ 2260600 h 5321300"/>
                    <a:gd name="connsiteX6-18849" fmla="*/ 1356940 w 8087940"/>
                    <a:gd name="connsiteY6-18850" fmla="*/ 1955800 h 5321300"/>
                    <a:gd name="connsiteX7-18851" fmla="*/ 1369640 w 8087940"/>
                    <a:gd name="connsiteY7-18852" fmla="*/ 1562100 h 5321300"/>
                    <a:gd name="connsiteX8-18853" fmla="*/ 1636340 w 8087940"/>
                    <a:gd name="connsiteY8-18854" fmla="*/ 889000 h 5321300"/>
                    <a:gd name="connsiteX9-18855" fmla="*/ 1547440 w 8087940"/>
                    <a:gd name="connsiteY9-18856" fmla="*/ 1295400 h 5321300"/>
                    <a:gd name="connsiteX10-18857" fmla="*/ 1572840 w 8087940"/>
                    <a:gd name="connsiteY10-18858" fmla="*/ 1638300 h 5321300"/>
                    <a:gd name="connsiteX11-18859" fmla="*/ 1763340 w 8087940"/>
                    <a:gd name="connsiteY11-18860" fmla="*/ 1066800 h 5321300"/>
                    <a:gd name="connsiteX12-18861" fmla="*/ 2220540 w 8087940"/>
                    <a:gd name="connsiteY12-18862" fmla="*/ 520700 h 5321300"/>
                    <a:gd name="connsiteX13-18863" fmla="*/ 2017340 w 8087940"/>
                    <a:gd name="connsiteY13-18864" fmla="*/ 914400 h 5321300"/>
                    <a:gd name="connsiteX14-18865" fmla="*/ 1903040 w 8087940"/>
                    <a:gd name="connsiteY14-18866" fmla="*/ 1435100 h 5321300"/>
                    <a:gd name="connsiteX15-18867" fmla="*/ 2347540 w 8087940"/>
                    <a:gd name="connsiteY15-18868" fmla="*/ 711200 h 5321300"/>
                    <a:gd name="connsiteX16-18869" fmla="*/ 3173040 w 8087940"/>
                    <a:gd name="connsiteY16-18870" fmla="*/ 381000 h 5321300"/>
                    <a:gd name="connsiteX17-18871" fmla="*/ 4176340 w 8087940"/>
                    <a:gd name="connsiteY17-18872" fmla="*/ 228600 h 5321300"/>
                    <a:gd name="connsiteX18-18873" fmla="*/ 5166940 w 8087940"/>
                    <a:gd name="connsiteY18-18874" fmla="*/ 0 h 5321300"/>
                    <a:gd name="connsiteX19-18875" fmla="*/ 4595440 w 8087940"/>
                    <a:gd name="connsiteY19-18876" fmla="*/ 317500 h 5321300"/>
                    <a:gd name="connsiteX20-18877" fmla="*/ 3554040 w 8087940"/>
                    <a:gd name="connsiteY20-18878" fmla="*/ 838200 h 5321300"/>
                    <a:gd name="connsiteX21-18879" fmla="*/ 4366840 w 8087940"/>
                    <a:gd name="connsiteY21-18880" fmla="*/ 736600 h 5321300"/>
                    <a:gd name="connsiteX22-18881" fmla="*/ 5471740 w 8087940"/>
                    <a:gd name="connsiteY22-18882" fmla="*/ 901700 h 5321300"/>
                    <a:gd name="connsiteX23-18883" fmla="*/ 6386140 w 8087940"/>
                    <a:gd name="connsiteY23-18884" fmla="*/ 901700 h 5321300"/>
                    <a:gd name="connsiteX24-18885" fmla="*/ 6983040 w 8087940"/>
                    <a:gd name="connsiteY24-18886" fmla="*/ 736600 h 5321300"/>
                    <a:gd name="connsiteX25-18887" fmla="*/ 6157540 w 8087940"/>
                    <a:gd name="connsiteY25-18888" fmla="*/ 1066800 h 5321300"/>
                    <a:gd name="connsiteX26-18889" fmla="*/ 5154240 w 8087940"/>
                    <a:gd name="connsiteY26-18890" fmla="*/ 1130300 h 5321300"/>
                    <a:gd name="connsiteX27-18891" fmla="*/ 5954340 w 8087940"/>
                    <a:gd name="connsiteY27-18892" fmla="*/ 1358900 h 5321300"/>
                    <a:gd name="connsiteX28-18893" fmla="*/ 6563940 w 8087940"/>
                    <a:gd name="connsiteY28-18894" fmla="*/ 1689100 h 5321300"/>
                    <a:gd name="connsiteX29-18895" fmla="*/ 7224340 w 8087940"/>
                    <a:gd name="connsiteY29-18896" fmla="*/ 1943100 h 5321300"/>
                    <a:gd name="connsiteX30-18897" fmla="*/ 8087940 w 8087940"/>
                    <a:gd name="connsiteY30-18898" fmla="*/ 2044700 h 5321300"/>
                    <a:gd name="connsiteX31-18899" fmla="*/ 7351340 w 8087940"/>
                    <a:gd name="connsiteY31-18900" fmla="*/ 2159000 h 5321300"/>
                    <a:gd name="connsiteX32-18901" fmla="*/ 6767140 w 8087940"/>
                    <a:gd name="connsiteY32-18902" fmla="*/ 2120900 h 5321300"/>
                    <a:gd name="connsiteX33-18903" fmla="*/ 7160840 w 8087940"/>
                    <a:gd name="connsiteY33-18904" fmla="*/ 2425700 h 5321300"/>
                    <a:gd name="connsiteX34-18905" fmla="*/ 7783140 w 8087940"/>
                    <a:gd name="connsiteY34-18906" fmla="*/ 3200400 h 5321300"/>
                    <a:gd name="connsiteX35-18907" fmla="*/ 8075240 w 8087940"/>
                    <a:gd name="connsiteY35-18908" fmla="*/ 4127500 h 5321300"/>
                    <a:gd name="connsiteX36-18909" fmla="*/ 7897440 w 8087940"/>
                    <a:gd name="connsiteY36-18910" fmla="*/ 3746500 h 5321300"/>
                    <a:gd name="connsiteX37-18911" fmla="*/ 7376740 w 8087940"/>
                    <a:gd name="connsiteY37-18912" fmla="*/ 3213100 h 5321300"/>
                    <a:gd name="connsiteX38-18913" fmla="*/ 6970340 w 8087940"/>
                    <a:gd name="connsiteY38-18914" fmla="*/ 3022600 h 5321300"/>
                    <a:gd name="connsiteX39-18915" fmla="*/ 7275140 w 8087940"/>
                    <a:gd name="connsiteY39-18916" fmla="*/ 3594100 h 5321300"/>
                    <a:gd name="connsiteX40-18917" fmla="*/ 7465640 w 8087940"/>
                    <a:gd name="connsiteY40-18918" fmla="*/ 4216400 h 5321300"/>
                    <a:gd name="connsiteX41-18919" fmla="*/ 7376740 w 8087940"/>
                    <a:gd name="connsiteY41-18920" fmla="*/ 5321300 h 5321300"/>
                    <a:gd name="connsiteX42-18921" fmla="*/ 7224340 w 8087940"/>
                    <a:gd name="connsiteY42-18922" fmla="*/ 4521200 h 5321300"/>
                    <a:gd name="connsiteX43-18923" fmla="*/ 6830640 w 8087940"/>
                    <a:gd name="connsiteY43-18924" fmla="*/ 3784600 h 5321300"/>
                    <a:gd name="connsiteX44-18925" fmla="*/ 6754440 w 8087940"/>
                    <a:gd name="connsiteY44-18926" fmla="*/ 3962400 h 5321300"/>
                    <a:gd name="connsiteX45-18927" fmla="*/ 6624736 w 8087940"/>
                    <a:gd name="connsiteY45-18928" fmla="*/ 4644381 h 5321300"/>
                    <a:gd name="connsiteX46-18929" fmla="*/ 6552728 w 8087940"/>
                    <a:gd name="connsiteY46-18930" fmla="*/ 3780285 h 5321300"/>
                    <a:gd name="connsiteX47-18931" fmla="*/ 6408712 w 8087940"/>
                    <a:gd name="connsiteY47-18932" fmla="*/ 4644380 h 5321300"/>
                    <a:gd name="connsiteX48-18933" fmla="*/ 6408712 w 8087940"/>
                    <a:gd name="connsiteY48-18934" fmla="*/ 3996308 h 5321300"/>
                    <a:gd name="connsiteX49-18935" fmla="*/ 6120680 w 8087940"/>
                    <a:gd name="connsiteY49-18936" fmla="*/ 3060204 h 5321300"/>
                    <a:gd name="connsiteX50-18937" fmla="*/ 6048672 w 8087940"/>
                    <a:gd name="connsiteY50-18938" fmla="*/ 3852292 h 5321300"/>
                    <a:gd name="connsiteX51-18939" fmla="*/ 5751140 w 8087940"/>
                    <a:gd name="connsiteY51-18940" fmla="*/ 4419600 h 5321300"/>
                    <a:gd name="connsiteX52-18941" fmla="*/ 5801940 w 8087940"/>
                    <a:gd name="connsiteY52-18942" fmla="*/ 3759200 h 5321300"/>
                    <a:gd name="connsiteX53-18943" fmla="*/ 5789240 w 8087940"/>
                    <a:gd name="connsiteY53-18944" fmla="*/ 3327400 h 5321300"/>
                    <a:gd name="connsiteX54-18945" fmla="*/ 5616624 w 8087940"/>
                    <a:gd name="connsiteY54-18946" fmla="*/ 2772172 h 5321300"/>
                    <a:gd name="connsiteX55-18947" fmla="*/ 5400600 w 8087940"/>
                    <a:gd name="connsiteY55-18948" fmla="*/ 2988196 h 5321300"/>
                    <a:gd name="connsiteX56-18949" fmla="*/ 5328592 w 8087940"/>
                    <a:gd name="connsiteY56-18950" fmla="*/ 2556148 h 5321300"/>
                    <a:gd name="connsiteX57-18951" fmla="*/ 4976440 w 8087940"/>
                    <a:gd name="connsiteY57-18952" fmla="*/ 3860800 h 5321300"/>
                    <a:gd name="connsiteX58-18953" fmla="*/ 5116140 w 8087940"/>
                    <a:gd name="connsiteY58-18954" fmla="*/ 4546600 h 5321300"/>
                    <a:gd name="connsiteX59-18955" fmla="*/ 4785940 w 8087940"/>
                    <a:gd name="connsiteY59-18956" fmla="*/ 3987800 h 5321300"/>
                    <a:gd name="connsiteX60-18957" fmla="*/ 4697040 w 8087940"/>
                    <a:gd name="connsiteY60-18958" fmla="*/ 3670300 h 5321300"/>
                    <a:gd name="connsiteX61-18959" fmla="*/ 4138240 w 8087940"/>
                    <a:gd name="connsiteY61-18960" fmla="*/ 4533900 h 5321300"/>
                    <a:gd name="connsiteX62-18961" fmla="*/ 3642940 w 8087940"/>
                    <a:gd name="connsiteY62-18962" fmla="*/ 5105400 h 5321300"/>
                    <a:gd name="connsiteX63-18963" fmla="*/ 4392488 w 8087940"/>
                    <a:gd name="connsiteY63-18964" fmla="*/ 3060204 h 5321300"/>
                    <a:gd name="connsiteX64-18965" fmla="*/ 1800200 w 8087940"/>
                    <a:gd name="connsiteY64-18966" fmla="*/ 4572372 h 5321300"/>
                    <a:gd name="connsiteX65-18967" fmla="*/ 2952328 w 8087940"/>
                    <a:gd name="connsiteY65-18968" fmla="*/ 3492252 h 5321300"/>
                    <a:gd name="connsiteX66-18969" fmla="*/ 1152128 w 8087940"/>
                    <a:gd name="connsiteY66-18970" fmla="*/ 4716388 h 5321300"/>
                    <a:gd name="connsiteX67-18971" fmla="*/ 1584176 w 8087940"/>
                    <a:gd name="connsiteY67-18972" fmla="*/ 4068316 h 5321300"/>
                    <a:gd name="connsiteX68-18973" fmla="*/ 1296144 w 8087940"/>
                    <a:gd name="connsiteY68-18974" fmla="*/ 4284340 h 5321300"/>
                    <a:gd name="connsiteX69-18975" fmla="*/ 1440160 w 8087940"/>
                    <a:gd name="connsiteY69-18976" fmla="*/ 3924301 h 5321300"/>
                    <a:gd name="connsiteX70-18977" fmla="*/ 720080 w 8087940"/>
                    <a:gd name="connsiteY70-18978" fmla="*/ 4932412 h 5321300"/>
                    <a:gd name="connsiteX71-18979" fmla="*/ 936104 w 8087940"/>
                    <a:gd name="connsiteY71-18980" fmla="*/ 3492252 h 5321300"/>
                    <a:gd name="connsiteX0-18981" fmla="*/ 936104 w 8087940"/>
                    <a:gd name="connsiteY0-18982" fmla="*/ 3492252 h 5321300"/>
                    <a:gd name="connsiteX1-18983" fmla="*/ 432048 w 8087940"/>
                    <a:gd name="connsiteY1-18984" fmla="*/ 3708277 h 5321300"/>
                    <a:gd name="connsiteX2-18985" fmla="*/ 0 w 8087940"/>
                    <a:gd name="connsiteY2-18986" fmla="*/ 4068316 h 5321300"/>
                    <a:gd name="connsiteX3-18987" fmla="*/ 252040 w 8087940"/>
                    <a:gd name="connsiteY3-18988" fmla="*/ 3594100 h 5321300"/>
                    <a:gd name="connsiteX4-18989" fmla="*/ 493340 w 8087940"/>
                    <a:gd name="connsiteY4-18990" fmla="*/ 2857500 h 5321300"/>
                    <a:gd name="connsiteX5-18991" fmla="*/ 899740 w 8087940"/>
                    <a:gd name="connsiteY5-18992" fmla="*/ 2260600 h 5321300"/>
                    <a:gd name="connsiteX6-18993" fmla="*/ 1356940 w 8087940"/>
                    <a:gd name="connsiteY6-18994" fmla="*/ 1955800 h 5321300"/>
                    <a:gd name="connsiteX7-18995" fmla="*/ 1369640 w 8087940"/>
                    <a:gd name="connsiteY7-18996" fmla="*/ 1562100 h 5321300"/>
                    <a:gd name="connsiteX8-18997" fmla="*/ 1636340 w 8087940"/>
                    <a:gd name="connsiteY8-18998" fmla="*/ 889000 h 5321300"/>
                    <a:gd name="connsiteX9-18999" fmla="*/ 1547440 w 8087940"/>
                    <a:gd name="connsiteY9-19000" fmla="*/ 1295400 h 5321300"/>
                    <a:gd name="connsiteX10-19001" fmla="*/ 1572840 w 8087940"/>
                    <a:gd name="connsiteY10-19002" fmla="*/ 1638300 h 5321300"/>
                    <a:gd name="connsiteX11-19003" fmla="*/ 1763340 w 8087940"/>
                    <a:gd name="connsiteY11-19004" fmla="*/ 1066800 h 5321300"/>
                    <a:gd name="connsiteX12-19005" fmla="*/ 2220540 w 8087940"/>
                    <a:gd name="connsiteY12-19006" fmla="*/ 520700 h 5321300"/>
                    <a:gd name="connsiteX13-19007" fmla="*/ 2017340 w 8087940"/>
                    <a:gd name="connsiteY13-19008" fmla="*/ 914400 h 5321300"/>
                    <a:gd name="connsiteX14-19009" fmla="*/ 1903040 w 8087940"/>
                    <a:gd name="connsiteY14-19010" fmla="*/ 1435100 h 5321300"/>
                    <a:gd name="connsiteX15-19011" fmla="*/ 2347540 w 8087940"/>
                    <a:gd name="connsiteY15-19012" fmla="*/ 711200 h 5321300"/>
                    <a:gd name="connsiteX16-19013" fmla="*/ 3173040 w 8087940"/>
                    <a:gd name="connsiteY16-19014" fmla="*/ 381000 h 5321300"/>
                    <a:gd name="connsiteX17-19015" fmla="*/ 4176340 w 8087940"/>
                    <a:gd name="connsiteY17-19016" fmla="*/ 228600 h 5321300"/>
                    <a:gd name="connsiteX18-19017" fmla="*/ 5166940 w 8087940"/>
                    <a:gd name="connsiteY18-19018" fmla="*/ 0 h 5321300"/>
                    <a:gd name="connsiteX19-19019" fmla="*/ 4595440 w 8087940"/>
                    <a:gd name="connsiteY19-19020" fmla="*/ 317500 h 5321300"/>
                    <a:gd name="connsiteX20-19021" fmla="*/ 3554040 w 8087940"/>
                    <a:gd name="connsiteY20-19022" fmla="*/ 838200 h 5321300"/>
                    <a:gd name="connsiteX21-19023" fmla="*/ 4366840 w 8087940"/>
                    <a:gd name="connsiteY21-19024" fmla="*/ 736600 h 5321300"/>
                    <a:gd name="connsiteX22-19025" fmla="*/ 5471740 w 8087940"/>
                    <a:gd name="connsiteY22-19026" fmla="*/ 901700 h 5321300"/>
                    <a:gd name="connsiteX23-19027" fmla="*/ 6386140 w 8087940"/>
                    <a:gd name="connsiteY23-19028" fmla="*/ 901700 h 5321300"/>
                    <a:gd name="connsiteX24-19029" fmla="*/ 6983040 w 8087940"/>
                    <a:gd name="connsiteY24-19030" fmla="*/ 736600 h 5321300"/>
                    <a:gd name="connsiteX25-19031" fmla="*/ 6157540 w 8087940"/>
                    <a:gd name="connsiteY25-19032" fmla="*/ 1066800 h 5321300"/>
                    <a:gd name="connsiteX26-19033" fmla="*/ 5154240 w 8087940"/>
                    <a:gd name="connsiteY26-19034" fmla="*/ 1130300 h 5321300"/>
                    <a:gd name="connsiteX27-19035" fmla="*/ 5954340 w 8087940"/>
                    <a:gd name="connsiteY27-19036" fmla="*/ 1358900 h 5321300"/>
                    <a:gd name="connsiteX28-19037" fmla="*/ 6563940 w 8087940"/>
                    <a:gd name="connsiteY28-19038" fmla="*/ 1689100 h 5321300"/>
                    <a:gd name="connsiteX29-19039" fmla="*/ 7224340 w 8087940"/>
                    <a:gd name="connsiteY29-19040" fmla="*/ 1943100 h 5321300"/>
                    <a:gd name="connsiteX30-19041" fmla="*/ 8087940 w 8087940"/>
                    <a:gd name="connsiteY30-19042" fmla="*/ 2044700 h 5321300"/>
                    <a:gd name="connsiteX31-19043" fmla="*/ 7351340 w 8087940"/>
                    <a:gd name="connsiteY31-19044" fmla="*/ 2159000 h 5321300"/>
                    <a:gd name="connsiteX32-19045" fmla="*/ 6767140 w 8087940"/>
                    <a:gd name="connsiteY32-19046" fmla="*/ 2120900 h 5321300"/>
                    <a:gd name="connsiteX33-19047" fmla="*/ 7160840 w 8087940"/>
                    <a:gd name="connsiteY33-19048" fmla="*/ 2425700 h 5321300"/>
                    <a:gd name="connsiteX34-19049" fmla="*/ 7783140 w 8087940"/>
                    <a:gd name="connsiteY34-19050" fmla="*/ 3200400 h 5321300"/>
                    <a:gd name="connsiteX35-19051" fmla="*/ 8075240 w 8087940"/>
                    <a:gd name="connsiteY35-19052" fmla="*/ 4127500 h 5321300"/>
                    <a:gd name="connsiteX36-19053" fmla="*/ 7897440 w 8087940"/>
                    <a:gd name="connsiteY36-19054" fmla="*/ 3746500 h 5321300"/>
                    <a:gd name="connsiteX37-19055" fmla="*/ 7376740 w 8087940"/>
                    <a:gd name="connsiteY37-19056" fmla="*/ 3213100 h 5321300"/>
                    <a:gd name="connsiteX38-19057" fmla="*/ 6970340 w 8087940"/>
                    <a:gd name="connsiteY38-19058" fmla="*/ 3022600 h 5321300"/>
                    <a:gd name="connsiteX39-19059" fmla="*/ 7275140 w 8087940"/>
                    <a:gd name="connsiteY39-19060" fmla="*/ 3594100 h 5321300"/>
                    <a:gd name="connsiteX40-19061" fmla="*/ 7465640 w 8087940"/>
                    <a:gd name="connsiteY40-19062" fmla="*/ 4216400 h 5321300"/>
                    <a:gd name="connsiteX41-19063" fmla="*/ 7376740 w 8087940"/>
                    <a:gd name="connsiteY41-19064" fmla="*/ 5321300 h 5321300"/>
                    <a:gd name="connsiteX42-19065" fmla="*/ 7224340 w 8087940"/>
                    <a:gd name="connsiteY42-19066" fmla="*/ 4521200 h 5321300"/>
                    <a:gd name="connsiteX43-19067" fmla="*/ 6830640 w 8087940"/>
                    <a:gd name="connsiteY43-19068" fmla="*/ 3784600 h 5321300"/>
                    <a:gd name="connsiteX44-19069" fmla="*/ 6754440 w 8087940"/>
                    <a:gd name="connsiteY44-19070" fmla="*/ 3962400 h 5321300"/>
                    <a:gd name="connsiteX45-19071" fmla="*/ 6624736 w 8087940"/>
                    <a:gd name="connsiteY45-19072" fmla="*/ 4644381 h 5321300"/>
                    <a:gd name="connsiteX46-19073" fmla="*/ 6552728 w 8087940"/>
                    <a:gd name="connsiteY46-19074" fmla="*/ 3780285 h 5321300"/>
                    <a:gd name="connsiteX47-19075" fmla="*/ 6408712 w 8087940"/>
                    <a:gd name="connsiteY47-19076" fmla="*/ 4644380 h 5321300"/>
                    <a:gd name="connsiteX48-19077" fmla="*/ 6408712 w 8087940"/>
                    <a:gd name="connsiteY48-19078" fmla="*/ 3996308 h 5321300"/>
                    <a:gd name="connsiteX49-19079" fmla="*/ 6120680 w 8087940"/>
                    <a:gd name="connsiteY49-19080" fmla="*/ 3060204 h 5321300"/>
                    <a:gd name="connsiteX50-19081" fmla="*/ 6048672 w 8087940"/>
                    <a:gd name="connsiteY50-19082" fmla="*/ 3852292 h 5321300"/>
                    <a:gd name="connsiteX51-19083" fmla="*/ 5751140 w 8087940"/>
                    <a:gd name="connsiteY51-19084" fmla="*/ 4419600 h 5321300"/>
                    <a:gd name="connsiteX52-19085" fmla="*/ 5801940 w 8087940"/>
                    <a:gd name="connsiteY52-19086" fmla="*/ 3759200 h 5321300"/>
                    <a:gd name="connsiteX53-19087" fmla="*/ 5789240 w 8087940"/>
                    <a:gd name="connsiteY53-19088" fmla="*/ 3327400 h 5321300"/>
                    <a:gd name="connsiteX54-19089" fmla="*/ 5616624 w 8087940"/>
                    <a:gd name="connsiteY54-19090" fmla="*/ 2772172 h 5321300"/>
                    <a:gd name="connsiteX55-19091" fmla="*/ 5400600 w 8087940"/>
                    <a:gd name="connsiteY55-19092" fmla="*/ 2988196 h 5321300"/>
                    <a:gd name="connsiteX56-19093" fmla="*/ 5328592 w 8087940"/>
                    <a:gd name="connsiteY56-19094" fmla="*/ 2556148 h 5321300"/>
                    <a:gd name="connsiteX57-19095" fmla="*/ 4976440 w 8087940"/>
                    <a:gd name="connsiteY57-19096" fmla="*/ 3860800 h 5321300"/>
                    <a:gd name="connsiteX58-19097" fmla="*/ 5116140 w 8087940"/>
                    <a:gd name="connsiteY58-19098" fmla="*/ 4546600 h 5321300"/>
                    <a:gd name="connsiteX59-19099" fmla="*/ 4785940 w 8087940"/>
                    <a:gd name="connsiteY59-19100" fmla="*/ 3987800 h 5321300"/>
                    <a:gd name="connsiteX60-19101" fmla="*/ 4697040 w 8087940"/>
                    <a:gd name="connsiteY60-19102" fmla="*/ 3670300 h 5321300"/>
                    <a:gd name="connsiteX61-19103" fmla="*/ 4138240 w 8087940"/>
                    <a:gd name="connsiteY61-19104" fmla="*/ 4533900 h 5321300"/>
                    <a:gd name="connsiteX62-19105" fmla="*/ 3642940 w 8087940"/>
                    <a:gd name="connsiteY62-19106" fmla="*/ 5105400 h 5321300"/>
                    <a:gd name="connsiteX63-19107" fmla="*/ 4392488 w 8087940"/>
                    <a:gd name="connsiteY63-19108" fmla="*/ 3060204 h 5321300"/>
                    <a:gd name="connsiteX64-19109" fmla="*/ 1800200 w 8087940"/>
                    <a:gd name="connsiteY64-19110" fmla="*/ 4572372 h 5321300"/>
                    <a:gd name="connsiteX65-19111" fmla="*/ 2952328 w 8087940"/>
                    <a:gd name="connsiteY65-19112" fmla="*/ 3492252 h 5321300"/>
                    <a:gd name="connsiteX66-19113" fmla="*/ 1152128 w 8087940"/>
                    <a:gd name="connsiteY66-19114" fmla="*/ 4716388 h 5321300"/>
                    <a:gd name="connsiteX67-19115" fmla="*/ 1584176 w 8087940"/>
                    <a:gd name="connsiteY67-19116" fmla="*/ 4068316 h 5321300"/>
                    <a:gd name="connsiteX68-19117" fmla="*/ 1296144 w 8087940"/>
                    <a:gd name="connsiteY68-19118" fmla="*/ 4284340 h 5321300"/>
                    <a:gd name="connsiteX69-19119" fmla="*/ 1440160 w 8087940"/>
                    <a:gd name="connsiteY69-19120" fmla="*/ 3924301 h 5321300"/>
                    <a:gd name="connsiteX70-19121" fmla="*/ 720080 w 8087940"/>
                    <a:gd name="connsiteY70-19122" fmla="*/ 4932412 h 5321300"/>
                    <a:gd name="connsiteX71-19123" fmla="*/ 936104 w 8087940"/>
                    <a:gd name="connsiteY71-19124" fmla="*/ 3492252 h 5321300"/>
                    <a:gd name="connsiteX0-19125" fmla="*/ 936104 w 8087940"/>
                    <a:gd name="connsiteY0-19126" fmla="*/ 3492252 h 5321300"/>
                    <a:gd name="connsiteX1-19127" fmla="*/ 432048 w 8087940"/>
                    <a:gd name="connsiteY1-19128" fmla="*/ 3708277 h 5321300"/>
                    <a:gd name="connsiteX2-19129" fmla="*/ 792088 w 8087940"/>
                    <a:gd name="connsiteY2-19130" fmla="*/ 3060205 h 5321300"/>
                    <a:gd name="connsiteX3-19131" fmla="*/ 0 w 8087940"/>
                    <a:gd name="connsiteY3-19132" fmla="*/ 4068316 h 5321300"/>
                    <a:gd name="connsiteX4-19133" fmla="*/ 252040 w 8087940"/>
                    <a:gd name="connsiteY4-19134" fmla="*/ 3594100 h 5321300"/>
                    <a:gd name="connsiteX5-19135" fmla="*/ 493340 w 8087940"/>
                    <a:gd name="connsiteY5-19136" fmla="*/ 2857500 h 5321300"/>
                    <a:gd name="connsiteX6-19137" fmla="*/ 899740 w 8087940"/>
                    <a:gd name="connsiteY6-19138" fmla="*/ 2260600 h 5321300"/>
                    <a:gd name="connsiteX7-19139" fmla="*/ 1356940 w 8087940"/>
                    <a:gd name="connsiteY7-19140" fmla="*/ 1955800 h 5321300"/>
                    <a:gd name="connsiteX8-19141" fmla="*/ 1369640 w 8087940"/>
                    <a:gd name="connsiteY8-19142" fmla="*/ 1562100 h 5321300"/>
                    <a:gd name="connsiteX9-19143" fmla="*/ 1636340 w 8087940"/>
                    <a:gd name="connsiteY9-19144" fmla="*/ 889000 h 5321300"/>
                    <a:gd name="connsiteX10-19145" fmla="*/ 1547440 w 8087940"/>
                    <a:gd name="connsiteY10-19146" fmla="*/ 1295400 h 5321300"/>
                    <a:gd name="connsiteX11-19147" fmla="*/ 1572840 w 8087940"/>
                    <a:gd name="connsiteY11-19148" fmla="*/ 1638300 h 5321300"/>
                    <a:gd name="connsiteX12-19149" fmla="*/ 1763340 w 8087940"/>
                    <a:gd name="connsiteY12-19150" fmla="*/ 1066800 h 5321300"/>
                    <a:gd name="connsiteX13-19151" fmla="*/ 2220540 w 8087940"/>
                    <a:gd name="connsiteY13-19152" fmla="*/ 520700 h 5321300"/>
                    <a:gd name="connsiteX14-19153" fmla="*/ 2017340 w 8087940"/>
                    <a:gd name="connsiteY14-19154" fmla="*/ 914400 h 5321300"/>
                    <a:gd name="connsiteX15-19155" fmla="*/ 1903040 w 8087940"/>
                    <a:gd name="connsiteY15-19156" fmla="*/ 1435100 h 5321300"/>
                    <a:gd name="connsiteX16-19157" fmla="*/ 2347540 w 8087940"/>
                    <a:gd name="connsiteY16-19158" fmla="*/ 711200 h 5321300"/>
                    <a:gd name="connsiteX17-19159" fmla="*/ 3173040 w 8087940"/>
                    <a:gd name="connsiteY17-19160" fmla="*/ 381000 h 5321300"/>
                    <a:gd name="connsiteX18-19161" fmla="*/ 4176340 w 8087940"/>
                    <a:gd name="connsiteY18-19162" fmla="*/ 228600 h 5321300"/>
                    <a:gd name="connsiteX19-19163" fmla="*/ 5166940 w 8087940"/>
                    <a:gd name="connsiteY19-19164" fmla="*/ 0 h 5321300"/>
                    <a:gd name="connsiteX20-19165" fmla="*/ 4595440 w 8087940"/>
                    <a:gd name="connsiteY20-19166" fmla="*/ 317500 h 5321300"/>
                    <a:gd name="connsiteX21-19167" fmla="*/ 3554040 w 8087940"/>
                    <a:gd name="connsiteY21-19168" fmla="*/ 838200 h 5321300"/>
                    <a:gd name="connsiteX22-19169" fmla="*/ 4366840 w 8087940"/>
                    <a:gd name="connsiteY22-19170" fmla="*/ 736600 h 5321300"/>
                    <a:gd name="connsiteX23-19171" fmla="*/ 5471740 w 8087940"/>
                    <a:gd name="connsiteY23-19172" fmla="*/ 901700 h 5321300"/>
                    <a:gd name="connsiteX24-19173" fmla="*/ 6386140 w 8087940"/>
                    <a:gd name="connsiteY24-19174" fmla="*/ 901700 h 5321300"/>
                    <a:gd name="connsiteX25-19175" fmla="*/ 6983040 w 8087940"/>
                    <a:gd name="connsiteY25-19176" fmla="*/ 736600 h 5321300"/>
                    <a:gd name="connsiteX26-19177" fmla="*/ 6157540 w 8087940"/>
                    <a:gd name="connsiteY26-19178" fmla="*/ 1066800 h 5321300"/>
                    <a:gd name="connsiteX27-19179" fmla="*/ 5154240 w 8087940"/>
                    <a:gd name="connsiteY27-19180" fmla="*/ 1130300 h 5321300"/>
                    <a:gd name="connsiteX28-19181" fmla="*/ 5954340 w 8087940"/>
                    <a:gd name="connsiteY28-19182" fmla="*/ 1358900 h 5321300"/>
                    <a:gd name="connsiteX29-19183" fmla="*/ 6563940 w 8087940"/>
                    <a:gd name="connsiteY29-19184" fmla="*/ 1689100 h 5321300"/>
                    <a:gd name="connsiteX30-19185" fmla="*/ 7224340 w 8087940"/>
                    <a:gd name="connsiteY30-19186" fmla="*/ 1943100 h 5321300"/>
                    <a:gd name="connsiteX31-19187" fmla="*/ 8087940 w 8087940"/>
                    <a:gd name="connsiteY31-19188" fmla="*/ 2044700 h 5321300"/>
                    <a:gd name="connsiteX32-19189" fmla="*/ 7351340 w 8087940"/>
                    <a:gd name="connsiteY32-19190" fmla="*/ 2159000 h 5321300"/>
                    <a:gd name="connsiteX33-19191" fmla="*/ 6767140 w 8087940"/>
                    <a:gd name="connsiteY33-19192" fmla="*/ 2120900 h 5321300"/>
                    <a:gd name="connsiteX34-19193" fmla="*/ 7160840 w 8087940"/>
                    <a:gd name="connsiteY34-19194" fmla="*/ 2425700 h 5321300"/>
                    <a:gd name="connsiteX35-19195" fmla="*/ 7783140 w 8087940"/>
                    <a:gd name="connsiteY35-19196" fmla="*/ 3200400 h 5321300"/>
                    <a:gd name="connsiteX36-19197" fmla="*/ 8075240 w 8087940"/>
                    <a:gd name="connsiteY36-19198" fmla="*/ 4127500 h 5321300"/>
                    <a:gd name="connsiteX37-19199" fmla="*/ 7897440 w 8087940"/>
                    <a:gd name="connsiteY37-19200" fmla="*/ 3746500 h 5321300"/>
                    <a:gd name="connsiteX38-19201" fmla="*/ 7376740 w 8087940"/>
                    <a:gd name="connsiteY38-19202" fmla="*/ 3213100 h 5321300"/>
                    <a:gd name="connsiteX39-19203" fmla="*/ 6970340 w 8087940"/>
                    <a:gd name="connsiteY39-19204" fmla="*/ 3022600 h 5321300"/>
                    <a:gd name="connsiteX40-19205" fmla="*/ 7275140 w 8087940"/>
                    <a:gd name="connsiteY40-19206" fmla="*/ 3594100 h 5321300"/>
                    <a:gd name="connsiteX41-19207" fmla="*/ 7465640 w 8087940"/>
                    <a:gd name="connsiteY41-19208" fmla="*/ 4216400 h 5321300"/>
                    <a:gd name="connsiteX42-19209" fmla="*/ 7376740 w 8087940"/>
                    <a:gd name="connsiteY42-19210" fmla="*/ 5321300 h 5321300"/>
                    <a:gd name="connsiteX43-19211" fmla="*/ 7224340 w 8087940"/>
                    <a:gd name="connsiteY43-19212" fmla="*/ 4521200 h 5321300"/>
                    <a:gd name="connsiteX44-19213" fmla="*/ 6830640 w 8087940"/>
                    <a:gd name="connsiteY44-19214" fmla="*/ 3784600 h 5321300"/>
                    <a:gd name="connsiteX45-19215" fmla="*/ 6754440 w 8087940"/>
                    <a:gd name="connsiteY45-19216" fmla="*/ 3962400 h 5321300"/>
                    <a:gd name="connsiteX46-19217" fmla="*/ 6624736 w 8087940"/>
                    <a:gd name="connsiteY46-19218" fmla="*/ 4644381 h 5321300"/>
                    <a:gd name="connsiteX47-19219" fmla="*/ 6552728 w 8087940"/>
                    <a:gd name="connsiteY47-19220" fmla="*/ 3780285 h 5321300"/>
                    <a:gd name="connsiteX48-19221" fmla="*/ 6408712 w 8087940"/>
                    <a:gd name="connsiteY48-19222" fmla="*/ 4644380 h 5321300"/>
                    <a:gd name="connsiteX49-19223" fmla="*/ 6408712 w 8087940"/>
                    <a:gd name="connsiteY49-19224" fmla="*/ 3996308 h 5321300"/>
                    <a:gd name="connsiteX50-19225" fmla="*/ 6120680 w 8087940"/>
                    <a:gd name="connsiteY50-19226" fmla="*/ 3060204 h 5321300"/>
                    <a:gd name="connsiteX51-19227" fmla="*/ 6048672 w 8087940"/>
                    <a:gd name="connsiteY51-19228" fmla="*/ 3852292 h 5321300"/>
                    <a:gd name="connsiteX52-19229" fmla="*/ 5751140 w 8087940"/>
                    <a:gd name="connsiteY52-19230" fmla="*/ 4419600 h 5321300"/>
                    <a:gd name="connsiteX53-19231" fmla="*/ 5801940 w 8087940"/>
                    <a:gd name="connsiteY53-19232" fmla="*/ 3759200 h 5321300"/>
                    <a:gd name="connsiteX54-19233" fmla="*/ 5789240 w 8087940"/>
                    <a:gd name="connsiteY54-19234" fmla="*/ 3327400 h 5321300"/>
                    <a:gd name="connsiteX55-19235" fmla="*/ 5616624 w 8087940"/>
                    <a:gd name="connsiteY55-19236" fmla="*/ 2772172 h 5321300"/>
                    <a:gd name="connsiteX56-19237" fmla="*/ 5400600 w 8087940"/>
                    <a:gd name="connsiteY56-19238" fmla="*/ 2988196 h 5321300"/>
                    <a:gd name="connsiteX57-19239" fmla="*/ 5328592 w 8087940"/>
                    <a:gd name="connsiteY57-19240" fmla="*/ 2556148 h 5321300"/>
                    <a:gd name="connsiteX58-19241" fmla="*/ 4976440 w 8087940"/>
                    <a:gd name="connsiteY58-19242" fmla="*/ 3860800 h 5321300"/>
                    <a:gd name="connsiteX59-19243" fmla="*/ 5116140 w 8087940"/>
                    <a:gd name="connsiteY59-19244" fmla="*/ 4546600 h 5321300"/>
                    <a:gd name="connsiteX60-19245" fmla="*/ 4785940 w 8087940"/>
                    <a:gd name="connsiteY60-19246" fmla="*/ 3987800 h 5321300"/>
                    <a:gd name="connsiteX61-19247" fmla="*/ 4697040 w 8087940"/>
                    <a:gd name="connsiteY61-19248" fmla="*/ 3670300 h 5321300"/>
                    <a:gd name="connsiteX62-19249" fmla="*/ 4138240 w 8087940"/>
                    <a:gd name="connsiteY62-19250" fmla="*/ 4533900 h 5321300"/>
                    <a:gd name="connsiteX63-19251" fmla="*/ 3642940 w 8087940"/>
                    <a:gd name="connsiteY63-19252" fmla="*/ 5105400 h 5321300"/>
                    <a:gd name="connsiteX64-19253" fmla="*/ 4392488 w 8087940"/>
                    <a:gd name="connsiteY64-19254" fmla="*/ 3060204 h 5321300"/>
                    <a:gd name="connsiteX65-19255" fmla="*/ 1800200 w 8087940"/>
                    <a:gd name="connsiteY65-19256" fmla="*/ 4572372 h 5321300"/>
                    <a:gd name="connsiteX66-19257" fmla="*/ 2952328 w 8087940"/>
                    <a:gd name="connsiteY66-19258" fmla="*/ 3492252 h 5321300"/>
                    <a:gd name="connsiteX67-19259" fmla="*/ 1152128 w 8087940"/>
                    <a:gd name="connsiteY67-19260" fmla="*/ 4716388 h 5321300"/>
                    <a:gd name="connsiteX68-19261" fmla="*/ 1584176 w 8087940"/>
                    <a:gd name="connsiteY68-19262" fmla="*/ 4068316 h 5321300"/>
                    <a:gd name="connsiteX69-19263" fmla="*/ 1296144 w 8087940"/>
                    <a:gd name="connsiteY69-19264" fmla="*/ 4284340 h 5321300"/>
                    <a:gd name="connsiteX70-19265" fmla="*/ 1440160 w 8087940"/>
                    <a:gd name="connsiteY70-19266" fmla="*/ 3924301 h 5321300"/>
                    <a:gd name="connsiteX71-19267" fmla="*/ 720080 w 8087940"/>
                    <a:gd name="connsiteY71-19268" fmla="*/ 4932412 h 5321300"/>
                    <a:gd name="connsiteX72-19269" fmla="*/ 936104 w 8087940"/>
                    <a:gd name="connsiteY72-19270" fmla="*/ 3492252 h 5321300"/>
                    <a:gd name="connsiteX0-19271" fmla="*/ 936104 w 8087940"/>
                    <a:gd name="connsiteY0-19272" fmla="*/ 3492252 h 5321300"/>
                    <a:gd name="connsiteX1-19273" fmla="*/ 432048 w 8087940"/>
                    <a:gd name="connsiteY1-19274" fmla="*/ 3708277 h 5321300"/>
                    <a:gd name="connsiteX2-19275" fmla="*/ 792088 w 8087940"/>
                    <a:gd name="connsiteY2-19276" fmla="*/ 3060205 h 5321300"/>
                    <a:gd name="connsiteX3-19277" fmla="*/ 576064 w 8087940"/>
                    <a:gd name="connsiteY3-19278" fmla="*/ 3132213 h 5321300"/>
                    <a:gd name="connsiteX4-19279" fmla="*/ 0 w 8087940"/>
                    <a:gd name="connsiteY4-19280" fmla="*/ 4068316 h 5321300"/>
                    <a:gd name="connsiteX5-19281" fmla="*/ 252040 w 8087940"/>
                    <a:gd name="connsiteY5-19282" fmla="*/ 3594100 h 5321300"/>
                    <a:gd name="connsiteX6-19283" fmla="*/ 493340 w 8087940"/>
                    <a:gd name="connsiteY6-19284" fmla="*/ 2857500 h 5321300"/>
                    <a:gd name="connsiteX7-19285" fmla="*/ 899740 w 8087940"/>
                    <a:gd name="connsiteY7-19286" fmla="*/ 2260600 h 5321300"/>
                    <a:gd name="connsiteX8-19287" fmla="*/ 1356940 w 8087940"/>
                    <a:gd name="connsiteY8-19288" fmla="*/ 1955800 h 5321300"/>
                    <a:gd name="connsiteX9-19289" fmla="*/ 1369640 w 8087940"/>
                    <a:gd name="connsiteY9-19290" fmla="*/ 1562100 h 5321300"/>
                    <a:gd name="connsiteX10-19291" fmla="*/ 1636340 w 8087940"/>
                    <a:gd name="connsiteY10-19292" fmla="*/ 889000 h 5321300"/>
                    <a:gd name="connsiteX11-19293" fmla="*/ 1547440 w 8087940"/>
                    <a:gd name="connsiteY11-19294" fmla="*/ 1295400 h 5321300"/>
                    <a:gd name="connsiteX12-19295" fmla="*/ 1572840 w 8087940"/>
                    <a:gd name="connsiteY12-19296" fmla="*/ 1638300 h 5321300"/>
                    <a:gd name="connsiteX13-19297" fmla="*/ 1763340 w 8087940"/>
                    <a:gd name="connsiteY13-19298" fmla="*/ 1066800 h 5321300"/>
                    <a:gd name="connsiteX14-19299" fmla="*/ 2220540 w 8087940"/>
                    <a:gd name="connsiteY14-19300" fmla="*/ 520700 h 5321300"/>
                    <a:gd name="connsiteX15-19301" fmla="*/ 2017340 w 8087940"/>
                    <a:gd name="connsiteY15-19302" fmla="*/ 914400 h 5321300"/>
                    <a:gd name="connsiteX16-19303" fmla="*/ 1903040 w 8087940"/>
                    <a:gd name="connsiteY16-19304" fmla="*/ 1435100 h 5321300"/>
                    <a:gd name="connsiteX17-19305" fmla="*/ 2347540 w 8087940"/>
                    <a:gd name="connsiteY17-19306" fmla="*/ 711200 h 5321300"/>
                    <a:gd name="connsiteX18-19307" fmla="*/ 3173040 w 8087940"/>
                    <a:gd name="connsiteY18-19308" fmla="*/ 381000 h 5321300"/>
                    <a:gd name="connsiteX19-19309" fmla="*/ 4176340 w 8087940"/>
                    <a:gd name="connsiteY19-19310" fmla="*/ 228600 h 5321300"/>
                    <a:gd name="connsiteX20-19311" fmla="*/ 5166940 w 8087940"/>
                    <a:gd name="connsiteY20-19312" fmla="*/ 0 h 5321300"/>
                    <a:gd name="connsiteX21-19313" fmla="*/ 4595440 w 8087940"/>
                    <a:gd name="connsiteY21-19314" fmla="*/ 317500 h 5321300"/>
                    <a:gd name="connsiteX22-19315" fmla="*/ 3554040 w 8087940"/>
                    <a:gd name="connsiteY22-19316" fmla="*/ 838200 h 5321300"/>
                    <a:gd name="connsiteX23-19317" fmla="*/ 4366840 w 8087940"/>
                    <a:gd name="connsiteY23-19318" fmla="*/ 736600 h 5321300"/>
                    <a:gd name="connsiteX24-19319" fmla="*/ 5471740 w 8087940"/>
                    <a:gd name="connsiteY24-19320" fmla="*/ 901700 h 5321300"/>
                    <a:gd name="connsiteX25-19321" fmla="*/ 6386140 w 8087940"/>
                    <a:gd name="connsiteY25-19322" fmla="*/ 901700 h 5321300"/>
                    <a:gd name="connsiteX26-19323" fmla="*/ 6983040 w 8087940"/>
                    <a:gd name="connsiteY26-19324" fmla="*/ 736600 h 5321300"/>
                    <a:gd name="connsiteX27-19325" fmla="*/ 6157540 w 8087940"/>
                    <a:gd name="connsiteY27-19326" fmla="*/ 1066800 h 5321300"/>
                    <a:gd name="connsiteX28-19327" fmla="*/ 5154240 w 8087940"/>
                    <a:gd name="connsiteY28-19328" fmla="*/ 1130300 h 5321300"/>
                    <a:gd name="connsiteX29-19329" fmla="*/ 5954340 w 8087940"/>
                    <a:gd name="connsiteY29-19330" fmla="*/ 1358900 h 5321300"/>
                    <a:gd name="connsiteX30-19331" fmla="*/ 6563940 w 8087940"/>
                    <a:gd name="connsiteY30-19332" fmla="*/ 1689100 h 5321300"/>
                    <a:gd name="connsiteX31-19333" fmla="*/ 7224340 w 8087940"/>
                    <a:gd name="connsiteY31-19334" fmla="*/ 1943100 h 5321300"/>
                    <a:gd name="connsiteX32-19335" fmla="*/ 8087940 w 8087940"/>
                    <a:gd name="connsiteY32-19336" fmla="*/ 2044700 h 5321300"/>
                    <a:gd name="connsiteX33-19337" fmla="*/ 7351340 w 8087940"/>
                    <a:gd name="connsiteY33-19338" fmla="*/ 2159000 h 5321300"/>
                    <a:gd name="connsiteX34-19339" fmla="*/ 6767140 w 8087940"/>
                    <a:gd name="connsiteY34-19340" fmla="*/ 2120900 h 5321300"/>
                    <a:gd name="connsiteX35-19341" fmla="*/ 7160840 w 8087940"/>
                    <a:gd name="connsiteY35-19342" fmla="*/ 2425700 h 5321300"/>
                    <a:gd name="connsiteX36-19343" fmla="*/ 7783140 w 8087940"/>
                    <a:gd name="connsiteY36-19344" fmla="*/ 3200400 h 5321300"/>
                    <a:gd name="connsiteX37-19345" fmla="*/ 8075240 w 8087940"/>
                    <a:gd name="connsiteY37-19346" fmla="*/ 4127500 h 5321300"/>
                    <a:gd name="connsiteX38-19347" fmla="*/ 7897440 w 8087940"/>
                    <a:gd name="connsiteY38-19348" fmla="*/ 3746500 h 5321300"/>
                    <a:gd name="connsiteX39-19349" fmla="*/ 7376740 w 8087940"/>
                    <a:gd name="connsiteY39-19350" fmla="*/ 3213100 h 5321300"/>
                    <a:gd name="connsiteX40-19351" fmla="*/ 6970340 w 8087940"/>
                    <a:gd name="connsiteY40-19352" fmla="*/ 3022600 h 5321300"/>
                    <a:gd name="connsiteX41-19353" fmla="*/ 7275140 w 8087940"/>
                    <a:gd name="connsiteY41-19354" fmla="*/ 3594100 h 5321300"/>
                    <a:gd name="connsiteX42-19355" fmla="*/ 7465640 w 8087940"/>
                    <a:gd name="connsiteY42-19356" fmla="*/ 4216400 h 5321300"/>
                    <a:gd name="connsiteX43-19357" fmla="*/ 7376740 w 8087940"/>
                    <a:gd name="connsiteY43-19358" fmla="*/ 5321300 h 5321300"/>
                    <a:gd name="connsiteX44-19359" fmla="*/ 7224340 w 8087940"/>
                    <a:gd name="connsiteY44-19360" fmla="*/ 4521200 h 5321300"/>
                    <a:gd name="connsiteX45-19361" fmla="*/ 6830640 w 8087940"/>
                    <a:gd name="connsiteY45-19362" fmla="*/ 3784600 h 5321300"/>
                    <a:gd name="connsiteX46-19363" fmla="*/ 6754440 w 8087940"/>
                    <a:gd name="connsiteY46-19364" fmla="*/ 3962400 h 5321300"/>
                    <a:gd name="connsiteX47-19365" fmla="*/ 6624736 w 8087940"/>
                    <a:gd name="connsiteY47-19366" fmla="*/ 4644381 h 5321300"/>
                    <a:gd name="connsiteX48-19367" fmla="*/ 6552728 w 8087940"/>
                    <a:gd name="connsiteY48-19368" fmla="*/ 3780285 h 5321300"/>
                    <a:gd name="connsiteX49-19369" fmla="*/ 6408712 w 8087940"/>
                    <a:gd name="connsiteY49-19370" fmla="*/ 4644380 h 5321300"/>
                    <a:gd name="connsiteX50-19371" fmla="*/ 6408712 w 8087940"/>
                    <a:gd name="connsiteY50-19372" fmla="*/ 3996308 h 5321300"/>
                    <a:gd name="connsiteX51-19373" fmla="*/ 6120680 w 8087940"/>
                    <a:gd name="connsiteY51-19374" fmla="*/ 3060204 h 5321300"/>
                    <a:gd name="connsiteX52-19375" fmla="*/ 6048672 w 8087940"/>
                    <a:gd name="connsiteY52-19376" fmla="*/ 3852292 h 5321300"/>
                    <a:gd name="connsiteX53-19377" fmla="*/ 5751140 w 8087940"/>
                    <a:gd name="connsiteY53-19378" fmla="*/ 4419600 h 5321300"/>
                    <a:gd name="connsiteX54-19379" fmla="*/ 5801940 w 8087940"/>
                    <a:gd name="connsiteY54-19380" fmla="*/ 3759200 h 5321300"/>
                    <a:gd name="connsiteX55-19381" fmla="*/ 5789240 w 8087940"/>
                    <a:gd name="connsiteY55-19382" fmla="*/ 3327400 h 5321300"/>
                    <a:gd name="connsiteX56-19383" fmla="*/ 5616624 w 8087940"/>
                    <a:gd name="connsiteY56-19384" fmla="*/ 2772172 h 5321300"/>
                    <a:gd name="connsiteX57-19385" fmla="*/ 5400600 w 8087940"/>
                    <a:gd name="connsiteY57-19386" fmla="*/ 2988196 h 5321300"/>
                    <a:gd name="connsiteX58-19387" fmla="*/ 5328592 w 8087940"/>
                    <a:gd name="connsiteY58-19388" fmla="*/ 2556148 h 5321300"/>
                    <a:gd name="connsiteX59-19389" fmla="*/ 4976440 w 8087940"/>
                    <a:gd name="connsiteY59-19390" fmla="*/ 3860800 h 5321300"/>
                    <a:gd name="connsiteX60-19391" fmla="*/ 5116140 w 8087940"/>
                    <a:gd name="connsiteY60-19392" fmla="*/ 4546600 h 5321300"/>
                    <a:gd name="connsiteX61-19393" fmla="*/ 4785940 w 8087940"/>
                    <a:gd name="connsiteY61-19394" fmla="*/ 3987800 h 5321300"/>
                    <a:gd name="connsiteX62-19395" fmla="*/ 4697040 w 8087940"/>
                    <a:gd name="connsiteY62-19396" fmla="*/ 3670300 h 5321300"/>
                    <a:gd name="connsiteX63-19397" fmla="*/ 4138240 w 8087940"/>
                    <a:gd name="connsiteY63-19398" fmla="*/ 4533900 h 5321300"/>
                    <a:gd name="connsiteX64-19399" fmla="*/ 3642940 w 8087940"/>
                    <a:gd name="connsiteY64-19400" fmla="*/ 5105400 h 5321300"/>
                    <a:gd name="connsiteX65-19401" fmla="*/ 4392488 w 8087940"/>
                    <a:gd name="connsiteY65-19402" fmla="*/ 3060204 h 5321300"/>
                    <a:gd name="connsiteX66-19403" fmla="*/ 1800200 w 8087940"/>
                    <a:gd name="connsiteY66-19404" fmla="*/ 4572372 h 5321300"/>
                    <a:gd name="connsiteX67-19405" fmla="*/ 2952328 w 8087940"/>
                    <a:gd name="connsiteY67-19406" fmla="*/ 3492252 h 5321300"/>
                    <a:gd name="connsiteX68-19407" fmla="*/ 1152128 w 8087940"/>
                    <a:gd name="connsiteY68-19408" fmla="*/ 4716388 h 5321300"/>
                    <a:gd name="connsiteX69-19409" fmla="*/ 1584176 w 8087940"/>
                    <a:gd name="connsiteY69-19410" fmla="*/ 4068316 h 5321300"/>
                    <a:gd name="connsiteX70-19411" fmla="*/ 1296144 w 8087940"/>
                    <a:gd name="connsiteY70-19412" fmla="*/ 4284340 h 5321300"/>
                    <a:gd name="connsiteX71-19413" fmla="*/ 1440160 w 8087940"/>
                    <a:gd name="connsiteY71-19414" fmla="*/ 3924301 h 5321300"/>
                    <a:gd name="connsiteX72-19415" fmla="*/ 720080 w 8087940"/>
                    <a:gd name="connsiteY72-19416" fmla="*/ 4932412 h 5321300"/>
                    <a:gd name="connsiteX73-19417" fmla="*/ 936104 w 8087940"/>
                    <a:gd name="connsiteY73-19418" fmla="*/ 3492252 h 5321300"/>
                    <a:gd name="connsiteX0-19419" fmla="*/ 936104 w 8087940"/>
                    <a:gd name="connsiteY0-19420" fmla="*/ 3492252 h 5321300"/>
                    <a:gd name="connsiteX1-19421" fmla="*/ 432048 w 8087940"/>
                    <a:gd name="connsiteY1-19422" fmla="*/ 3708277 h 5321300"/>
                    <a:gd name="connsiteX2-19423" fmla="*/ 792088 w 8087940"/>
                    <a:gd name="connsiteY2-19424" fmla="*/ 3060205 h 5321300"/>
                    <a:gd name="connsiteX3-19425" fmla="*/ 576064 w 8087940"/>
                    <a:gd name="connsiteY3-19426" fmla="*/ 3276229 h 5321300"/>
                    <a:gd name="connsiteX4-19427" fmla="*/ 576064 w 8087940"/>
                    <a:gd name="connsiteY4-19428" fmla="*/ 3132213 h 5321300"/>
                    <a:gd name="connsiteX5-19429" fmla="*/ 0 w 8087940"/>
                    <a:gd name="connsiteY5-19430" fmla="*/ 4068316 h 5321300"/>
                    <a:gd name="connsiteX6-19431" fmla="*/ 252040 w 8087940"/>
                    <a:gd name="connsiteY6-19432" fmla="*/ 3594100 h 5321300"/>
                    <a:gd name="connsiteX7-19433" fmla="*/ 493340 w 8087940"/>
                    <a:gd name="connsiteY7-19434" fmla="*/ 2857500 h 5321300"/>
                    <a:gd name="connsiteX8-19435" fmla="*/ 899740 w 8087940"/>
                    <a:gd name="connsiteY8-19436" fmla="*/ 2260600 h 5321300"/>
                    <a:gd name="connsiteX9-19437" fmla="*/ 1356940 w 8087940"/>
                    <a:gd name="connsiteY9-19438" fmla="*/ 1955800 h 5321300"/>
                    <a:gd name="connsiteX10-19439" fmla="*/ 1369640 w 8087940"/>
                    <a:gd name="connsiteY10-19440" fmla="*/ 1562100 h 5321300"/>
                    <a:gd name="connsiteX11-19441" fmla="*/ 1636340 w 8087940"/>
                    <a:gd name="connsiteY11-19442" fmla="*/ 889000 h 5321300"/>
                    <a:gd name="connsiteX12-19443" fmla="*/ 1547440 w 8087940"/>
                    <a:gd name="connsiteY12-19444" fmla="*/ 1295400 h 5321300"/>
                    <a:gd name="connsiteX13-19445" fmla="*/ 1572840 w 8087940"/>
                    <a:gd name="connsiteY13-19446" fmla="*/ 1638300 h 5321300"/>
                    <a:gd name="connsiteX14-19447" fmla="*/ 1763340 w 8087940"/>
                    <a:gd name="connsiteY14-19448" fmla="*/ 1066800 h 5321300"/>
                    <a:gd name="connsiteX15-19449" fmla="*/ 2220540 w 8087940"/>
                    <a:gd name="connsiteY15-19450" fmla="*/ 520700 h 5321300"/>
                    <a:gd name="connsiteX16-19451" fmla="*/ 2017340 w 8087940"/>
                    <a:gd name="connsiteY16-19452" fmla="*/ 914400 h 5321300"/>
                    <a:gd name="connsiteX17-19453" fmla="*/ 1903040 w 8087940"/>
                    <a:gd name="connsiteY17-19454" fmla="*/ 1435100 h 5321300"/>
                    <a:gd name="connsiteX18-19455" fmla="*/ 2347540 w 8087940"/>
                    <a:gd name="connsiteY18-19456" fmla="*/ 711200 h 5321300"/>
                    <a:gd name="connsiteX19-19457" fmla="*/ 3173040 w 8087940"/>
                    <a:gd name="connsiteY19-19458" fmla="*/ 381000 h 5321300"/>
                    <a:gd name="connsiteX20-19459" fmla="*/ 4176340 w 8087940"/>
                    <a:gd name="connsiteY20-19460" fmla="*/ 228600 h 5321300"/>
                    <a:gd name="connsiteX21-19461" fmla="*/ 5166940 w 8087940"/>
                    <a:gd name="connsiteY21-19462" fmla="*/ 0 h 5321300"/>
                    <a:gd name="connsiteX22-19463" fmla="*/ 4595440 w 8087940"/>
                    <a:gd name="connsiteY22-19464" fmla="*/ 317500 h 5321300"/>
                    <a:gd name="connsiteX23-19465" fmla="*/ 3554040 w 8087940"/>
                    <a:gd name="connsiteY23-19466" fmla="*/ 838200 h 5321300"/>
                    <a:gd name="connsiteX24-19467" fmla="*/ 4366840 w 8087940"/>
                    <a:gd name="connsiteY24-19468" fmla="*/ 736600 h 5321300"/>
                    <a:gd name="connsiteX25-19469" fmla="*/ 5471740 w 8087940"/>
                    <a:gd name="connsiteY25-19470" fmla="*/ 901700 h 5321300"/>
                    <a:gd name="connsiteX26-19471" fmla="*/ 6386140 w 8087940"/>
                    <a:gd name="connsiteY26-19472" fmla="*/ 901700 h 5321300"/>
                    <a:gd name="connsiteX27-19473" fmla="*/ 6983040 w 8087940"/>
                    <a:gd name="connsiteY27-19474" fmla="*/ 736600 h 5321300"/>
                    <a:gd name="connsiteX28-19475" fmla="*/ 6157540 w 8087940"/>
                    <a:gd name="connsiteY28-19476" fmla="*/ 1066800 h 5321300"/>
                    <a:gd name="connsiteX29-19477" fmla="*/ 5154240 w 8087940"/>
                    <a:gd name="connsiteY29-19478" fmla="*/ 1130300 h 5321300"/>
                    <a:gd name="connsiteX30-19479" fmla="*/ 5954340 w 8087940"/>
                    <a:gd name="connsiteY30-19480" fmla="*/ 1358900 h 5321300"/>
                    <a:gd name="connsiteX31-19481" fmla="*/ 6563940 w 8087940"/>
                    <a:gd name="connsiteY31-19482" fmla="*/ 1689100 h 5321300"/>
                    <a:gd name="connsiteX32-19483" fmla="*/ 7224340 w 8087940"/>
                    <a:gd name="connsiteY32-19484" fmla="*/ 1943100 h 5321300"/>
                    <a:gd name="connsiteX33-19485" fmla="*/ 8087940 w 8087940"/>
                    <a:gd name="connsiteY33-19486" fmla="*/ 2044700 h 5321300"/>
                    <a:gd name="connsiteX34-19487" fmla="*/ 7351340 w 8087940"/>
                    <a:gd name="connsiteY34-19488" fmla="*/ 2159000 h 5321300"/>
                    <a:gd name="connsiteX35-19489" fmla="*/ 6767140 w 8087940"/>
                    <a:gd name="connsiteY35-19490" fmla="*/ 2120900 h 5321300"/>
                    <a:gd name="connsiteX36-19491" fmla="*/ 7160840 w 8087940"/>
                    <a:gd name="connsiteY36-19492" fmla="*/ 2425700 h 5321300"/>
                    <a:gd name="connsiteX37-19493" fmla="*/ 7783140 w 8087940"/>
                    <a:gd name="connsiteY37-19494" fmla="*/ 3200400 h 5321300"/>
                    <a:gd name="connsiteX38-19495" fmla="*/ 8075240 w 8087940"/>
                    <a:gd name="connsiteY38-19496" fmla="*/ 4127500 h 5321300"/>
                    <a:gd name="connsiteX39-19497" fmla="*/ 7897440 w 8087940"/>
                    <a:gd name="connsiteY39-19498" fmla="*/ 3746500 h 5321300"/>
                    <a:gd name="connsiteX40-19499" fmla="*/ 7376740 w 8087940"/>
                    <a:gd name="connsiteY40-19500" fmla="*/ 3213100 h 5321300"/>
                    <a:gd name="connsiteX41-19501" fmla="*/ 6970340 w 8087940"/>
                    <a:gd name="connsiteY41-19502" fmla="*/ 3022600 h 5321300"/>
                    <a:gd name="connsiteX42-19503" fmla="*/ 7275140 w 8087940"/>
                    <a:gd name="connsiteY42-19504" fmla="*/ 3594100 h 5321300"/>
                    <a:gd name="connsiteX43-19505" fmla="*/ 7465640 w 8087940"/>
                    <a:gd name="connsiteY43-19506" fmla="*/ 4216400 h 5321300"/>
                    <a:gd name="connsiteX44-19507" fmla="*/ 7376740 w 8087940"/>
                    <a:gd name="connsiteY44-19508" fmla="*/ 5321300 h 5321300"/>
                    <a:gd name="connsiteX45-19509" fmla="*/ 7224340 w 8087940"/>
                    <a:gd name="connsiteY45-19510" fmla="*/ 4521200 h 5321300"/>
                    <a:gd name="connsiteX46-19511" fmla="*/ 6830640 w 8087940"/>
                    <a:gd name="connsiteY46-19512" fmla="*/ 3784600 h 5321300"/>
                    <a:gd name="connsiteX47-19513" fmla="*/ 6754440 w 8087940"/>
                    <a:gd name="connsiteY47-19514" fmla="*/ 3962400 h 5321300"/>
                    <a:gd name="connsiteX48-19515" fmla="*/ 6624736 w 8087940"/>
                    <a:gd name="connsiteY48-19516" fmla="*/ 4644381 h 5321300"/>
                    <a:gd name="connsiteX49-19517" fmla="*/ 6552728 w 8087940"/>
                    <a:gd name="connsiteY49-19518" fmla="*/ 3780285 h 5321300"/>
                    <a:gd name="connsiteX50-19519" fmla="*/ 6408712 w 8087940"/>
                    <a:gd name="connsiteY50-19520" fmla="*/ 4644380 h 5321300"/>
                    <a:gd name="connsiteX51-19521" fmla="*/ 6408712 w 8087940"/>
                    <a:gd name="connsiteY51-19522" fmla="*/ 3996308 h 5321300"/>
                    <a:gd name="connsiteX52-19523" fmla="*/ 6120680 w 8087940"/>
                    <a:gd name="connsiteY52-19524" fmla="*/ 3060204 h 5321300"/>
                    <a:gd name="connsiteX53-19525" fmla="*/ 6048672 w 8087940"/>
                    <a:gd name="connsiteY53-19526" fmla="*/ 3852292 h 5321300"/>
                    <a:gd name="connsiteX54-19527" fmla="*/ 5751140 w 8087940"/>
                    <a:gd name="connsiteY54-19528" fmla="*/ 4419600 h 5321300"/>
                    <a:gd name="connsiteX55-19529" fmla="*/ 5801940 w 8087940"/>
                    <a:gd name="connsiteY55-19530" fmla="*/ 3759200 h 5321300"/>
                    <a:gd name="connsiteX56-19531" fmla="*/ 5789240 w 8087940"/>
                    <a:gd name="connsiteY56-19532" fmla="*/ 3327400 h 5321300"/>
                    <a:gd name="connsiteX57-19533" fmla="*/ 5616624 w 8087940"/>
                    <a:gd name="connsiteY57-19534" fmla="*/ 2772172 h 5321300"/>
                    <a:gd name="connsiteX58-19535" fmla="*/ 5400600 w 8087940"/>
                    <a:gd name="connsiteY58-19536" fmla="*/ 2988196 h 5321300"/>
                    <a:gd name="connsiteX59-19537" fmla="*/ 5328592 w 8087940"/>
                    <a:gd name="connsiteY59-19538" fmla="*/ 2556148 h 5321300"/>
                    <a:gd name="connsiteX60-19539" fmla="*/ 4976440 w 8087940"/>
                    <a:gd name="connsiteY60-19540" fmla="*/ 3860800 h 5321300"/>
                    <a:gd name="connsiteX61-19541" fmla="*/ 5116140 w 8087940"/>
                    <a:gd name="connsiteY61-19542" fmla="*/ 4546600 h 5321300"/>
                    <a:gd name="connsiteX62-19543" fmla="*/ 4785940 w 8087940"/>
                    <a:gd name="connsiteY62-19544" fmla="*/ 3987800 h 5321300"/>
                    <a:gd name="connsiteX63-19545" fmla="*/ 4697040 w 8087940"/>
                    <a:gd name="connsiteY63-19546" fmla="*/ 3670300 h 5321300"/>
                    <a:gd name="connsiteX64-19547" fmla="*/ 4138240 w 8087940"/>
                    <a:gd name="connsiteY64-19548" fmla="*/ 4533900 h 5321300"/>
                    <a:gd name="connsiteX65-19549" fmla="*/ 3642940 w 8087940"/>
                    <a:gd name="connsiteY65-19550" fmla="*/ 5105400 h 5321300"/>
                    <a:gd name="connsiteX66-19551" fmla="*/ 4392488 w 8087940"/>
                    <a:gd name="connsiteY66-19552" fmla="*/ 3060204 h 5321300"/>
                    <a:gd name="connsiteX67-19553" fmla="*/ 1800200 w 8087940"/>
                    <a:gd name="connsiteY67-19554" fmla="*/ 4572372 h 5321300"/>
                    <a:gd name="connsiteX68-19555" fmla="*/ 2952328 w 8087940"/>
                    <a:gd name="connsiteY68-19556" fmla="*/ 3492252 h 5321300"/>
                    <a:gd name="connsiteX69-19557" fmla="*/ 1152128 w 8087940"/>
                    <a:gd name="connsiteY69-19558" fmla="*/ 4716388 h 5321300"/>
                    <a:gd name="connsiteX70-19559" fmla="*/ 1584176 w 8087940"/>
                    <a:gd name="connsiteY70-19560" fmla="*/ 4068316 h 5321300"/>
                    <a:gd name="connsiteX71-19561" fmla="*/ 1296144 w 8087940"/>
                    <a:gd name="connsiteY71-19562" fmla="*/ 4284340 h 5321300"/>
                    <a:gd name="connsiteX72-19563" fmla="*/ 1440160 w 8087940"/>
                    <a:gd name="connsiteY72-19564" fmla="*/ 3924301 h 5321300"/>
                    <a:gd name="connsiteX73-19565" fmla="*/ 720080 w 8087940"/>
                    <a:gd name="connsiteY73-19566" fmla="*/ 4932412 h 5321300"/>
                    <a:gd name="connsiteX74-19567" fmla="*/ 936104 w 8087940"/>
                    <a:gd name="connsiteY74-19568" fmla="*/ 3492252 h 5321300"/>
                    <a:gd name="connsiteX0-19569" fmla="*/ 936104 w 8087940"/>
                    <a:gd name="connsiteY0-19570" fmla="*/ 3492252 h 5321300"/>
                    <a:gd name="connsiteX1-19571" fmla="*/ 432048 w 8087940"/>
                    <a:gd name="connsiteY1-19572" fmla="*/ 3708277 h 5321300"/>
                    <a:gd name="connsiteX2-19573" fmla="*/ 792088 w 8087940"/>
                    <a:gd name="connsiteY2-19574" fmla="*/ 3060205 h 5321300"/>
                    <a:gd name="connsiteX3-19575" fmla="*/ 576064 w 8087940"/>
                    <a:gd name="connsiteY3-19576" fmla="*/ 3276229 h 5321300"/>
                    <a:gd name="connsiteX4-19577" fmla="*/ 576064 w 8087940"/>
                    <a:gd name="connsiteY4-19578" fmla="*/ 3132213 h 5321300"/>
                    <a:gd name="connsiteX5-19579" fmla="*/ 0 w 8087940"/>
                    <a:gd name="connsiteY5-19580" fmla="*/ 4068316 h 5321300"/>
                    <a:gd name="connsiteX6-19581" fmla="*/ 252040 w 8087940"/>
                    <a:gd name="connsiteY6-19582" fmla="*/ 3594100 h 5321300"/>
                    <a:gd name="connsiteX7-19583" fmla="*/ 493340 w 8087940"/>
                    <a:gd name="connsiteY7-19584" fmla="*/ 2857500 h 5321300"/>
                    <a:gd name="connsiteX8-19585" fmla="*/ 899740 w 8087940"/>
                    <a:gd name="connsiteY8-19586" fmla="*/ 2260600 h 5321300"/>
                    <a:gd name="connsiteX9-19587" fmla="*/ 1356940 w 8087940"/>
                    <a:gd name="connsiteY9-19588" fmla="*/ 1955800 h 5321300"/>
                    <a:gd name="connsiteX10-19589" fmla="*/ 1369640 w 8087940"/>
                    <a:gd name="connsiteY10-19590" fmla="*/ 1562100 h 5321300"/>
                    <a:gd name="connsiteX11-19591" fmla="*/ 1636340 w 8087940"/>
                    <a:gd name="connsiteY11-19592" fmla="*/ 889000 h 5321300"/>
                    <a:gd name="connsiteX12-19593" fmla="*/ 1547440 w 8087940"/>
                    <a:gd name="connsiteY12-19594" fmla="*/ 1295400 h 5321300"/>
                    <a:gd name="connsiteX13-19595" fmla="*/ 1572840 w 8087940"/>
                    <a:gd name="connsiteY13-19596" fmla="*/ 1638300 h 5321300"/>
                    <a:gd name="connsiteX14-19597" fmla="*/ 1763340 w 8087940"/>
                    <a:gd name="connsiteY14-19598" fmla="*/ 1066800 h 5321300"/>
                    <a:gd name="connsiteX15-19599" fmla="*/ 2220540 w 8087940"/>
                    <a:gd name="connsiteY15-19600" fmla="*/ 520700 h 5321300"/>
                    <a:gd name="connsiteX16-19601" fmla="*/ 2017340 w 8087940"/>
                    <a:gd name="connsiteY16-19602" fmla="*/ 914400 h 5321300"/>
                    <a:gd name="connsiteX17-19603" fmla="*/ 1903040 w 8087940"/>
                    <a:gd name="connsiteY17-19604" fmla="*/ 1435100 h 5321300"/>
                    <a:gd name="connsiteX18-19605" fmla="*/ 2347540 w 8087940"/>
                    <a:gd name="connsiteY18-19606" fmla="*/ 711200 h 5321300"/>
                    <a:gd name="connsiteX19-19607" fmla="*/ 3173040 w 8087940"/>
                    <a:gd name="connsiteY19-19608" fmla="*/ 381000 h 5321300"/>
                    <a:gd name="connsiteX20-19609" fmla="*/ 4176340 w 8087940"/>
                    <a:gd name="connsiteY20-19610" fmla="*/ 228600 h 5321300"/>
                    <a:gd name="connsiteX21-19611" fmla="*/ 5166940 w 8087940"/>
                    <a:gd name="connsiteY21-19612" fmla="*/ 0 h 5321300"/>
                    <a:gd name="connsiteX22-19613" fmla="*/ 4595440 w 8087940"/>
                    <a:gd name="connsiteY22-19614" fmla="*/ 317500 h 5321300"/>
                    <a:gd name="connsiteX23-19615" fmla="*/ 3554040 w 8087940"/>
                    <a:gd name="connsiteY23-19616" fmla="*/ 838200 h 5321300"/>
                    <a:gd name="connsiteX24-19617" fmla="*/ 4366840 w 8087940"/>
                    <a:gd name="connsiteY24-19618" fmla="*/ 736600 h 5321300"/>
                    <a:gd name="connsiteX25-19619" fmla="*/ 5471740 w 8087940"/>
                    <a:gd name="connsiteY25-19620" fmla="*/ 901700 h 5321300"/>
                    <a:gd name="connsiteX26-19621" fmla="*/ 6386140 w 8087940"/>
                    <a:gd name="connsiteY26-19622" fmla="*/ 901700 h 5321300"/>
                    <a:gd name="connsiteX27-19623" fmla="*/ 6983040 w 8087940"/>
                    <a:gd name="connsiteY27-19624" fmla="*/ 736600 h 5321300"/>
                    <a:gd name="connsiteX28-19625" fmla="*/ 6157540 w 8087940"/>
                    <a:gd name="connsiteY28-19626" fmla="*/ 1066800 h 5321300"/>
                    <a:gd name="connsiteX29-19627" fmla="*/ 5154240 w 8087940"/>
                    <a:gd name="connsiteY29-19628" fmla="*/ 1130300 h 5321300"/>
                    <a:gd name="connsiteX30-19629" fmla="*/ 5954340 w 8087940"/>
                    <a:gd name="connsiteY30-19630" fmla="*/ 1358900 h 5321300"/>
                    <a:gd name="connsiteX31-19631" fmla="*/ 6563940 w 8087940"/>
                    <a:gd name="connsiteY31-19632" fmla="*/ 1689100 h 5321300"/>
                    <a:gd name="connsiteX32-19633" fmla="*/ 7224340 w 8087940"/>
                    <a:gd name="connsiteY32-19634" fmla="*/ 1943100 h 5321300"/>
                    <a:gd name="connsiteX33-19635" fmla="*/ 8087940 w 8087940"/>
                    <a:gd name="connsiteY33-19636" fmla="*/ 2044700 h 5321300"/>
                    <a:gd name="connsiteX34-19637" fmla="*/ 7351340 w 8087940"/>
                    <a:gd name="connsiteY34-19638" fmla="*/ 2159000 h 5321300"/>
                    <a:gd name="connsiteX35-19639" fmla="*/ 6767140 w 8087940"/>
                    <a:gd name="connsiteY35-19640" fmla="*/ 2120900 h 5321300"/>
                    <a:gd name="connsiteX36-19641" fmla="*/ 7160840 w 8087940"/>
                    <a:gd name="connsiteY36-19642" fmla="*/ 2425700 h 5321300"/>
                    <a:gd name="connsiteX37-19643" fmla="*/ 7783140 w 8087940"/>
                    <a:gd name="connsiteY37-19644" fmla="*/ 3200400 h 5321300"/>
                    <a:gd name="connsiteX38-19645" fmla="*/ 8075240 w 8087940"/>
                    <a:gd name="connsiteY38-19646" fmla="*/ 4127500 h 5321300"/>
                    <a:gd name="connsiteX39-19647" fmla="*/ 7897440 w 8087940"/>
                    <a:gd name="connsiteY39-19648" fmla="*/ 3746500 h 5321300"/>
                    <a:gd name="connsiteX40-19649" fmla="*/ 7376740 w 8087940"/>
                    <a:gd name="connsiteY40-19650" fmla="*/ 3213100 h 5321300"/>
                    <a:gd name="connsiteX41-19651" fmla="*/ 6970340 w 8087940"/>
                    <a:gd name="connsiteY41-19652" fmla="*/ 3022600 h 5321300"/>
                    <a:gd name="connsiteX42-19653" fmla="*/ 7275140 w 8087940"/>
                    <a:gd name="connsiteY42-19654" fmla="*/ 3594100 h 5321300"/>
                    <a:gd name="connsiteX43-19655" fmla="*/ 7465640 w 8087940"/>
                    <a:gd name="connsiteY43-19656" fmla="*/ 4216400 h 5321300"/>
                    <a:gd name="connsiteX44-19657" fmla="*/ 7376740 w 8087940"/>
                    <a:gd name="connsiteY44-19658" fmla="*/ 5321300 h 5321300"/>
                    <a:gd name="connsiteX45-19659" fmla="*/ 7224340 w 8087940"/>
                    <a:gd name="connsiteY45-19660" fmla="*/ 4521200 h 5321300"/>
                    <a:gd name="connsiteX46-19661" fmla="*/ 6830640 w 8087940"/>
                    <a:gd name="connsiteY46-19662" fmla="*/ 3784600 h 5321300"/>
                    <a:gd name="connsiteX47-19663" fmla="*/ 6754440 w 8087940"/>
                    <a:gd name="connsiteY47-19664" fmla="*/ 3962400 h 5321300"/>
                    <a:gd name="connsiteX48-19665" fmla="*/ 6624736 w 8087940"/>
                    <a:gd name="connsiteY48-19666" fmla="*/ 4644381 h 5321300"/>
                    <a:gd name="connsiteX49-19667" fmla="*/ 6552728 w 8087940"/>
                    <a:gd name="connsiteY49-19668" fmla="*/ 3780285 h 5321300"/>
                    <a:gd name="connsiteX50-19669" fmla="*/ 6408712 w 8087940"/>
                    <a:gd name="connsiteY50-19670" fmla="*/ 4644380 h 5321300"/>
                    <a:gd name="connsiteX51-19671" fmla="*/ 6408712 w 8087940"/>
                    <a:gd name="connsiteY51-19672" fmla="*/ 3996308 h 5321300"/>
                    <a:gd name="connsiteX52-19673" fmla="*/ 6120680 w 8087940"/>
                    <a:gd name="connsiteY52-19674" fmla="*/ 3060204 h 5321300"/>
                    <a:gd name="connsiteX53-19675" fmla="*/ 6048672 w 8087940"/>
                    <a:gd name="connsiteY53-19676" fmla="*/ 3852292 h 5321300"/>
                    <a:gd name="connsiteX54-19677" fmla="*/ 5751140 w 8087940"/>
                    <a:gd name="connsiteY54-19678" fmla="*/ 4419600 h 5321300"/>
                    <a:gd name="connsiteX55-19679" fmla="*/ 5801940 w 8087940"/>
                    <a:gd name="connsiteY55-19680" fmla="*/ 3759200 h 5321300"/>
                    <a:gd name="connsiteX56-19681" fmla="*/ 5789240 w 8087940"/>
                    <a:gd name="connsiteY56-19682" fmla="*/ 3327400 h 5321300"/>
                    <a:gd name="connsiteX57-19683" fmla="*/ 5616624 w 8087940"/>
                    <a:gd name="connsiteY57-19684" fmla="*/ 2772172 h 5321300"/>
                    <a:gd name="connsiteX58-19685" fmla="*/ 5400600 w 8087940"/>
                    <a:gd name="connsiteY58-19686" fmla="*/ 2988196 h 5321300"/>
                    <a:gd name="connsiteX59-19687" fmla="*/ 5328592 w 8087940"/>
                    <a:gd name="connsiteY59-19688" fmla="*/ 2556148 h 5321300"/>
                    <a:gd name="connsiteX60-19689" fmla="*/ 4976440 w 8087940"/>
                    <a:gd name="connsiteY60-19690" fmla="*/ 3860800 h 5321300"/>
                    <a:gd name="connsiteX61-19691" fmla="*/ 5116140 w 8087940"/>
                    <a:gd name="connsiteY61-19692" fmla="*/ 4546600 h 5321300"/>
                    <a:gd name="connsiteX62-19693" fmla="*/ 4785940 w 8087940"/>
                    <a:gd name="connsiteY62-19694" fmla="*/ 3987800 h 5321300"/>
                    <a:gd name="connsiteX63-19695" fmla="*/ 4697040 w 8087940"/>
                    <a:gd name="connsiteY63-19696" fmla="*/ 3670300 h 5321300"/>
                    <a:gd name="connsiteX64-19697" fmla="*/ 4138240 w 8087940"/>
                    <a:gd name="connsiteY64-19698" fmla="*/ 4533900 h 5321300"/>
                    <a:gd name="connsiteX65-19699" fmla="*/ 3642940 w 8087940"/>
                    <a:gd name="connsiteY65-19700" fmla="*/ 5105400 h 5321300"/>
                    <a:gd name="connsiteX66-19701" fmla="*/ 4392488 w 8087940"/>
                    <a:gd name="connsiteY66-19702" fmla="*/ 3060204 h 5321300"/>
                    <a:gd name="connsiteX67-19703" fmla="*/ 1800200 w 8087940"/>
                    <a:gd name="connsiteY67-19704" fmla="*/ 4572372 h 5321300"/>
                    <a:gd name="connsiteX68-19705" fmla="*/ 2952328 w 8087940"/>
                    <a:gd name="connsiteY68-19706" fmla="*/ 3492252 h 5321300"/>
                    <a:gd name="connsiteX69-19707" fmla="*/ 1152128 w 8087940"/>
                    <a:gd name="connsiteY69-19708" fmla="*/ 4716388 h 5321300"/>
                    <a:gd name="connsiteX70-19709" fmla="*/ 1584176 w 8087940"/>
                    <a:gd name="connsiteY70-19710" fmla="*/ 4068316 h 5321300"/>
                    <a:gd name="connsiteX71-19711" fmla="*/ 1296144 w 8087940"/>
                    <a:gd name="connsiteY71-19712" fmla="*/ 4284340 h 5321300"/>
                    <a:gd name="connsiteX72-19713" fmla="*/ 1440160 w 8087940"/>
                    <a:gd name="connsiteY72-19714" fmla="*/ 3924301 h 5321300"/>
                    <a:gd name="connsiteX73-19715" fmla="*/ 720080 w 8087940"/>
                    <a:gd name="connsiteY73-19716" fmla="*/ 4932412 h 5321300"/>
                    <a:gd name="connsiteX74-19717" fmla="*/ 936104 w 8087940"/>
                    <a:gd name="connsiteY74-19718" fmla="*/ 3492252 h 5321300"/>
                    <a:gd name="connsiteX0-19719" fmla="*/ 936104 w 8087940"/>
                    <a:gd name="connsiteY0-19720" fmla="*/ 3492252 h 5321300"/>
                    <a:gd name="connsiteX1-19721" fmla="*/ 432048 w 8087940"/>
                    <a:gd name="connsiteY1-19722" fmla="*/ 3708277 h 5321300"/>
                    <a:gd name="connsiteX2-19723" fmla="*/ 792088 w 8087940"/>
                    <a:gd name="connsiteY2-19724" fmla="*/ 3060205 h 5321300"/>
                    <a:gd name="connsiteX3-19725" fmla="*/ 576064 w 8087940"/>
                    <a:gd name="connsiteY3-19726" fmla="*/ 3276229 h 5321300"/>
                    <a:gd name="connsiteX4-19727" fmla="*/ 576064 w 8087940"/>
                    <a:gd name="connsiteY4-19728" fmla="*/ 3132213 h 5321300"/>
                    <a:gd name="connsiteX5-19729" fmla="*/ 0 w 8087940"/>
                    <a:gd name="connsiteY5-19730" fmla="*/ 4068316 h 5321300"/>
                    <a:gd name="connsiteX6-19731" fmla="*/ 252040 w 8087940"/>
                    <a:gd name="connsiteY6-19732" fmla="*/ 3594100 h 5321300"/>
                    <a:gd name="connsiteX7-19733" fmla="*/ 493340 w 8087940"/>
                    <a:gd name="connsiteY7-19734" fmla="*/ 2857500 h 5321300"/>
                    <a:gd name="connsiteX8-19735" fmla="*/ 899740 w 8087940"/>
                    <a:gd name="connsiteY8-19736" fmla="*/ 2260600 h 5321300"/>
                    <a:gd name="connsiteX9-19737" fmla="*/ 1356940 w 8087940"/>
                    <a:gd name="connsiteY9-19738" fmla="*/ 1955800 h 5321300"/>
                    <a:gd name="connsiteX10-19739" fmla="*/ 1369640 w 8087940"/>
                    <a:gd name="connsiteY10-19740" fmla="*/ 1562100 h 5321300"/>
                    <a:gd name="connsiteX11-19741" fmla="*/ 1636340 w 8087940"/>
                    <a:gd name="connsiteY11-19742" fmla="*/ 889000 h 5321300"/>
                    <a:gd name="connsiteX12-19743" fmla="*/ 1547440 w 8087940"/>
                    <a:gd name="connsiteY12-19744" fmla="*/ 1295400 h 5321300"/>
                    <a:gd name="connsiteX13-19745" fmla="*/ 1572840 w 8087940"/>
                    <a:gd name="connsiteY13-19746" fmla="*/ 1638300 h 5321300"/>
                    <a:gd name="connsiteX14-19747" fmla="*/ 1763340 w 8087940"/>
                    <a:gd name="connsiteY14-19748" fmla="*/ 1066800 h 5321300"/>
                    <a:gd name="connsiteX15-19749" fmla="*/ 2220540 w 8087940"/>
                    <a:gd name="connsiteY15-19750" fmla="*/ 520700 h 5321300"/>
                    <a:gd name="connsiteX16-19751" fmla="*/ 2017340 w 8087940"/>
                    <a:gd name="connsiteY16-19752" fmla="*/ 914400 h 5321300"/>
                    <a:gd name="connsiteX17-19753" fmla="*/ 1903040 w 8087940"/>
                    <a:gd name="connsiteY17-19754" fmla="*/ 1435100 h 5321300"/>
                    <a:gd name="connsiteX18-19755" fmla="*/ 2347540 w 8087940"/>
                    <a:gd name="connsiteY18-19756" fmla="*/ 711200 h 5321300"/>
                    <a:gd name="connsiteX19-19757" fmla="*/ 3173040 w 8087940"/>
                    <a:gd name="connsiteY19-19758" fmla="*/ 381000 h 5321300"/>
                    <a:gd name="connsiteX20-19759" fmla="*/ 4176340 w 8087940"/>
                    <a:gd name="connsiteY20-19760" fmla="*/ 228600 h 5321300"/>
                    <a:gd name="connsiteX21-19761" fmla="*/ 5166940 w 8087940"/>
                    <a:gd name="connsiteY21-19762" fmla="*/ 0 h 5321300"/>
                    <a:gd name="connsiteX22-19763" fmla="*/ 4595440 w 8087940"/>
                    <a:gd name="connsiteY22-19764" fmla="*/ 317500 h 5321300"/>
                    <a:gd name="connsiteX23-19765" fmla="*/ 3554040 w 8087940"/>
                    <a:gd name="connsiteY23-19766" fmla="*/ 838200 h 5321300"/>
                    <a:gd name="connsiteX24-19767" fmla="*/ 4366840 w 8087940"/>
                    <a:gd name="connsiteY24-19768" fmla="*/ 736600 h 5321300"/>
                    <a:gd name="connsiteX25-19769" fmla="*/ 5471740 w 8087940"/>
                    <a:gd name="connsiteY25-19770" fmla="*/ 901700 h 5321300"/>
                    <a:gd name="connsiteX26-19771" fmla="*/ 6386140 w 8087940"/>
                    <a:gd name="connsiteY26-19772" fmla="*/ 901700 h 5321300"/>
                    <a:gd name="connsiteX27-19773" fmla="*/ 6983040 w 8087940"/>
                    <a:gd name="connsiteY27-19774" fmla="*/ 736600 h 5321300"/>
                    <a:gd name="connsiteX28-19775" fmla="*/ 6157540 w 8087940"/>
                    <a:gd name="connsiteY28-19776" fmla="*/ 1066800 h 5321300"/>
                    <a:gd name="connsiteX29-19777" fmla="*/ 5154240 w 8087940"/>
                    <a:gd name="connsiteY29-19778" fmla="*/ 1130300 h 5321300"/>
                    <a:gd name="connsiteX30-19779" fmla="*/ 5954340 w 8087940"/>
                    <a:gd name="connsiteY30-19780" fmla="*/ 1358900 h 5321300"/>
                    <a:gd name="connsiteX31-19781" fmla="*/ 6563940 w 8087940"/>
                    <a:gd name="connsiteY31-19782" fmla="*/ 1689100 h 5321300"/>
                    <a:gd name="connsiteX32-19783" fmla="*/ 7224340 w 8087940"/>
                    <a:gd name="connsiteY32-19784" fmla="*/ 1943100 h 5321300"/>
                    <a:gd name="connsiteX33-19785" fmla="*/ 8087940 w 8087940"/>
                    <a:gd name="connsiteY33-19786" fmla="*/ 2044700 h 5321300"/>
                    <a:gd name="connsiteX34-19787" fmla="*/ 7351340 w 8087940"/>
                    <a:gd name="connsiteY34-19788" fmla="*/ 2159000 h 5321300"/>
                    <a:gd name="connsiteX35-19789" fmla="*/ 6767140 w 8087940"/>
                    <a:gd name="connsiteY35-19790" fmla="*/ 2120900 h 5321300"/>
                    <a:gd name="connsiteX36-19791" fmla="*/ 7160840 w 8087940"/>
                    <a:gd name="connsiteY36-19792" fmla="*/ 2425700 h 5321300"/>
                    <a:gd name="connsiteX37-19793" fmla="*/ 7783140 w 8087940"/>
                    <a:gd name="connsiteY37-19794" fmla="*/ 3200400 h 5321300"/>
                    <a:gd name="connsiteX38-19795" fmla="*/ 8075240 w 8087940"/>
                    <a:gd name="connsiteY38-19796" fmla="*/ 4127500 h 5321300"/>
                    <a:gd name="connsiteX39-19797" fmla="*/ 7897440 w 8087940"/>
                    <a:gd name="connsiteY39-19798" fmla="*/ 3746500 h 5321300"/>
                    <a:gd name="connsiteX40-19799" fmla="*/ 7376740 w 8087940"/>
                    <a:gd name="connsiteY40-19800" fmla="*/ 3213100 h 5321300"/>
                    <a:gd name="connsiteX41-19801" fmla="*/ 6970340 w 8087940"/>
                    <a:gd name="connsiteY41-19802" fmla="*/ 3022600 h 5321300"/>
                    <a:gd name="connsiteX42-19803" fmla="*/ 7275140 w 8087940"/>
                    <a:gd name="connsiteY42-19804" fmla="*/ 3594100 h 5321300"/>
                    <a:gd name="connsiteX43-19805" fmla="*/ 7465640 w 8087940"/>
                    <a:gd name="connsiteY43-19806" fmla="*/ 4216400 h 5321300"/>
                    <a:gd name="connsiteX44-19807" fmla="*/ 7376740 w 8087940"/>
                    <a:gd name="connsiteY44-19808" fmla="*/ 5321300 h 5321300"/>
                    <a:gd name="connsiteX45-19809" fmla="*/ 7224340 w 8087940"/>
                    <a:gd name="connsiteY45-19810" fmla="*/ 4521200 h 5321300"/>
                    <a:gd name="connsiteX46-19811" fmla="*/ 6830640 w 8087940"/>
                    <a:gd name="connsiteY46-19812" fmla="*/ 3784600 h 5321300"/>
                    <a:gd name="connsiteX47-19813" fmla="*/ 6754440 w 8087940"/>
                    <a:gd name="connsiteY47-19814" fmla="*/ 3962400 h 5321300"/>
                    <a:gd name="connsiteX48-19815" fmla="*/ 6624736 w 8087940"/>
                    <a:gd name="connsiteY48-19816" fmla="*/ 4644381 h 5321300"/>
                    <a:gd name="connsiteX49-19817" fmla="*/ 6552728 w 8087940"/>
                    <a:gd name="connsiteY49-19818" fmla="*/ 3780285 h 5321300"/>
                    <a:gd name="connsiteX50-19819" fmla="*/ 6408712 w 8087940"/>
                    <a:gd name="connsiteY50-19820" fmla="*/ 4644380 h 5321300"/>
                    <a:gd name="connsiteX51-19821" fmla="*/ 6408712 w 8087940"/>
                    <a:gd name="connsiteY51-19822" fmla="*/ 3996308 h 5321300"/>
                    <a:gd name="connsiteX52-19823" fmla="*/ 6120680 w 8087940"/>
                    <a:gd name="connsiteY52-19824" fmla="*/ 3060204 h 5321300"/>
                    <a:gd name="connsiteX53-19825" fmla="*/ 6048672 w 8087940"/>
                    <a:gd name="connsiteY53-19826" fmla="*/ 3852292 h 5321300"/>
                    <a:gd name="connsiteX54-19827" fmla="*/ 5751140 w 8087940"/>
                    <a:gd name="connsiteY54-19828" fmla="*/ 4419600 h 5321300"/>
                    <a:gd name="connsiteX55-19829" fmla="*/ 5801940 w 8087940"/>
                    <a:gd name="connsiteY55-19830" fmla="*/ 3759200 h 5321300"/>
                    <a:gd name="connsiteX56-19831" fmla="*/ 5789240 w 8087940"/>
                    <a:gd name="connsiteY56-19832" fmla="*/ 3327400 h 5321300"/>
                    <a:gd name="connsiteX57-19833" fmla="*/ 5616624 w 8087940"/>
                    <a:gd name="connsiteY57-19834" fmla="*/ 2772172 h 5321300"/>
                    <a:gd name="connsiteX58-19835" fmla="*/ 5400600 w 8087940"/>
                    <a:gd name="connsiteY58-19836" fmla="*/ 2988196 h 5321300"/>
                    <a:gd name="connsiteX59-19837" fmla="*/ 5328592 w 8087940"/>
                    <a:gd name="connsiteY59-19838" fmla="*/ 2556148 h 5321300"/>
                    <a:gd name="connsiteX60-19839" fmla="*/ 4976440 w 8087940"/>
                    <a:gd name="connsiteY60-19840" fmla="*/ 3860800 h 5321300"/>
                    <a:gd name="connsiteX61-19841" fmla="*/ 5116140 w 8087940"/>
                    <a:gd name="connsiteY61-19842" fmla="*/ 4546600 h 5321300"/>
                    <a:gd name="connsiteX62-19843" fmla="*/ 4785940 w 8087940"/>
                    <a:gd name="connsiteY62-19844" fmla="*/ 3987800 h 5321300"/>
                    <a:gd name="connsiteX63-19845" fmla="*/ 4697040 w 8087940"/>
                    <a:gd name="connsiteY63-19846" fmla="*/ 3670300 h 5321300"/>
                    <a:gd name="connsiteX64-19847" fmla="*/ 4138240 w 8087940"/>
                    <a:gd name="connsiteY64-19848" fmla="*/ 4533900 h 5321300"/>
                    <a:gd name="connsiteX65-19849" fmla="*/ 3642940 w 8087940"/>
                    <a:gd name="connsiteY65-19850" fmla="*/ 5105400 h 5321300"/>
                    <a:gd name="connsiteX66-19851" fmla="*/ 4392488 w 8087940"/>
                    <a:gd name="connsiteY66-19852" fmla="*/ 3060204 h 5321300"/>
                    <a:gd name="connsiteX67-19853" fmla="*/ 1800200 w 8087940"/>
                    <a:gd name="connsiteY67-19854" fmla="*/ 4572372 h 5321300"/>
                    <a:gd name="connsiteX68-19855" fmla="*/ 2952328 w 8087940"/>
                    <a:gd name="connsiteY68-19856" fmla="*/ 3492252 h 5321300"/>
                    <a:gd name="connsiteX69-19857" fmla="*/ 1152128 w 8087940"/>
                    <a:gd name="connsiteY69-19858" fmla="*/ 4716388 h 5321300"/>
                    <a:gd name="connsiteX70-19859" fmla="*/ 1584176 w 8087940"/>
                    <a:gd name="connsiteY70-19860" fmla="*/ 4068316 h 5321300"/>
                    <a:gd name="connsiteX71-19861" fmla="*/ 1296144 w 8087940"/>
                    <a:gd name="connsiteY71-19862" fmla="*/ 4284340 h 5321300"/>
                    <a:gd name="connsiteX72-19863" fmla="*/ 1440160 w 8087940"/>
                    <a:gd name="connsiteY72-19864" fmla="*/ 3924301 h 5321300"/>
                    <a:gd name="connsiteX73-19865" fmla="*/ 720080 w 8087940"/>
                    <a:gd name="connsiteY73-19866" fmla="*/ 4932412 h 5321300"/>
                    <a:gd name="connsiteX74-19867" fmla="*/ 936104 w 8087940"/>
                    <a:gd name="connsiteY74-19868" fmla="*/ 3492252 h 5321300"/>
                    <a:gd name="connsiteX0-19869" fmla="*/ 936104 w 8087940"/>
                    <a:gd name="connsiteY0-19870" fmla="*/ 3492252 h 5321300"/>
                    <a:gd name="connsiteX1-19871" fmla="*/ 432048 w 8087940"/>
                    <a:gd name="connsiteY1-19872" fmla="*/ 3708277 h 5321300"/>
                    <a:gd name="connsiteX2-19873" fmla="*/ 792088 w 8087940"/>
                    <a:gd name="connsiteY2-19874" fmla="*/ 3060205 h 5321300"/>
                    <a:gd name="connsiteX3-19875" fmla="*/ 576064 w 8087940"/>
                    <a:gd name="connsiteY3-19876" fmla="*/ 3276229 h 5321300"/>
                    <a:gd name="connsiteX4-19877" fmla="*/ 576064 w 8087940"/>
                    <a:gd name="connsiteY4-19878" fmla="*/ 3132213 h 5321300"/>
                    <a:gd name="connsiteX5-19879" fmla="*/ 0 w 8087940"/>
                    <a:gd name="connsiteY5-19880" fmla="*/ 4068316 h 5321300"/>
                    <a:gd name="connsiteX6-19881" fmla="*/ 252040 w 8087940"/>
                    <a:gd name="connsiteY6-19882" fmla="*/ 3594100 h 5321300"/>
                    <a:gd name="connsiteX7-19883" fmla="*/ 493340 w 8087940"/>
                    <a:gd name="connsiteY7-19884" fmla="*/ 2857500 h 5321300"/>
                    <a:gd name="connsiteX8-19885" fmla="*/ 899740 w 8087940"/>
                    <a:gd name="connsiteY8-19886" fmla="*/ 2260600 h 5321300"/>
                    <a:gd name="connsiteX9-19887" fmla="*/ 1356940 w 8087940"/>
                    <a:gd name="connsiteY9-19888" fmla="*/ 1955800 h 5321300"/>
                    <a:gd name="connsiteX10-19889" fmla="*/ 1369640 w 8087940"/>
                    <a:gd name="connsiteY10-19890" fmla="*/ 1562100 h 5321300"/>
                    <a:gd name="connsiteX11-19891" fmla="*/ 1636340 w 8087940"/>
                    <a:gd name="connsiteY11-19892" fmla="*/ 889000 h 5321300"/>
                    <a:gd name="connsiteX12-19893" fmla="*/ 1547440 w 8087940"/>
                    <a:gd name="connsiteY12-19894" fmla="*/ 1295400 h 5321300"/>
                    <a:gd name="connsiteX13-19895" fmla="*/ 1572840 w 8087940"/>
                    <a:gd name="connsiteY13-19896" fmla="*/ 1638300 h 5321300"/>
                    <a:gd name="connsiteX14-19897" fmla="*/ 1763340 w 8087940"/>
                    <a:gd name="connsiteY14-19898" fmla="*/ 1066800 h 5321300"/>
                    <a:gd name="connsiteX15-19899" fmla="*/ 2220540 w 8087940"/>
                    <a:gd name="connsiteY15-19900" fmla="*/ 520700 h 5321300"/>
                    <a:gd name="connsiteX16-19901" fmla="*/ 2017340 w 8087940"/>
                    <a:gd name="connsiteY16-19902" fmla="*/ 914400 h 5321300"/>
                    <a:gd name="connsiteX17-19903" fmla="*/ 1903040 w 8087940"/>
                    <a:gd name="connsiteY17-19904" fmla="*/ 1435100 h 5321300"/>
                    <a:gd name="connsiteX18-19905" fmla="*/ 2347540 w 8087940"/>
                    <a:gd name="connsiteY18-19906" fmla="*/ 711200 h 5321300"/>
                    <a:gd name="connsiteX19-19907" fmla="*/ 3173040 w 8087940"/>
                    <a:gd name="connsiteY19-19908" fmla="*/ 381000 h 5321300"/>
                    <a:gd name="connsiteX20-19909" fmla="*/ 4176340 w 8087940"/>
                    <a:gd name="connsiteY20-19910" fmla="*/ 228600 h 5321300"/>
                    <a:gd name="connsiteX21-19911" fmla="*/ 5166940 w 8087940"/>
                    <a:gd name="connsiteY21-19912" fmla="*/ 0 h 5321300"/>
                    <a:gd name="connsiteX22-19913" fmla="*/ 4595440 w 8087940"/>
                    <a:gd name="connsiteY22-19914" fmla="*/ 317500 h 5321300"/>
                    <a:gd name="connsiteX23-19915" fmla="*/ 3554040 w 8087940"/>
                    <a:gd name="connsiteY23-19916" fmla="*/ 838200 h 5321300"/>
                    <a:gd name="connsiteX24-19917" fmla="*/ 4366840 w 8087940"/>
                    <a:gd name="connsiteY24-19918" fmla="*/ 736600 h 5321300"/>
                    <a:gd name="connsiteX25-19919" fmla="*/ 5471740 w 8087940"/>
                    <a:gd name="connsiteY25-19920" fmla="*/ 901700 h 5321300"/>
                    <a:gd name="connsiteX26-19921" fmla="*/ 6386140 w 8087940"/>
                    <a:gd name="connsiteY26-19922" fmla="*/ 901700 h 5321300"/>
                    <a:gd name="connsiteX27-19923" fmla="*/ 6983040 w 8087940"/>
                    <a:gd name="connsiteY27-19924" fmla="*/ 736600 h 5321300"/>
                    <a:gd name="connsiteX28-19925" fmla="*/ 6157540 w 8087940"/>
                    <a:gd name="connsiteY28-19926" fmla="*/ 1066800 h 5321300"/>
                    <a:gd name="connsiteX29-19927" fmla="*/ 5154240 w 8087940"/>
                    <a:gd name="connsiteY29-19928" fmla="*/ 1130300 h 5321300"/>
                    <a:gd name="connsiteX30-19929" fmla="*/ 5954340 w 8087940"/>
                    <a:gd name="connsiteY30-19930" fmla="*/ 1358900 h 5321300"/>
                    <a:gd name="connsiteX31-19931" fmla="*/ 6563940 w 8087940"/>
                    <a:gd name="connsiteY31-19932" fmla="*/ 1689100 h 5321300"/>
                    <a:gd name="connsiteX32-19933" fmla="*/ 7224340 w 8087940"/>
                    <a:gd name="connsiteY32-19934" fmla="*/ 1943100 h 5321300"/>
                    <a:gd name="connsiteX33-19935" fmla="*/ 8087940 w 8087940"/>
                    <a:gd name="connsiteY33-19936" fmla="*/ 2044700 h 5321300"/>
                    <a:gd name="connsiteX34-19937" fmla="*/ 7351340 w 8087940"/>
                    <a:gd name="connsiteY34-19938" fmla="*/ 2159000 h 5321300"/>
                    <a:gd name="connsiteX35-19939" fmla="*/ 6767140 w 8087940"/>
                    <a:gd name="connsiteY35-19940" fmla="*/ 2120900 h 5321300"/>
                    <a:gd name="connsiteX36-19941" fmla="*/ 7160840 w 8087940"/>
                    <a:gd name="connsiteY36-19942" fmla="*/ 2425700 h 5321300"/>
                    <a:gd name="connsiteX37-19943" fmla="*/ 7783140 w 8087940"/>
                    <a:gd name="connsiteY37-19944" fmla="*/ 3200400 h 5321300"/>
                    <a:gd name="connsiteX38-19945" fmla="*/ 8075240 w 8087940"/>
                    <a:gd name="connsiteY38-19946" fmla="*/ 4127500 h 5321300"/>
                    <a:gd name="connsiteX39-19947" fmla="*/ 7897440 w 8087940"/>
                    <a:gd name="connsiteY39-19948" fmla="*/ 3746500 h 5321300"/>
                    <a:gd name="connsiteX40-19949" fmla="*/ 7376740 w 8087940"/>
                    <a:gd name="connsiteY40-19950" fmla="*/ 3213100 h 5321300"/>
                    <a:gd name="connsiteX41-19951" fmla="*/ 6970340 w 8087940"/>
                    <a:gd name="connsiteY41-19952" fmla="*/ 3022600 h 5321300"/>
                    <a:gd name="connsiteX42-19953" fmla="*/ 7275140 w 8087940"/>
                    <a:gd name="connsiteY42-19954" fmla="*/ 3594100 h 5321300"/>
                    <a:gd name="connsiteX43-19955" fmla="*/ 7465640 w 8087940"/>
                    <a:gd name="connsiteY43-19956" fmla="*/ 4216400 h 5321300"/>
                    <a:gd name="connsiteX44-19957" fmla="*/ 7376740 w 8087940"/>
                    <a:gd name="connsiteY44-19958" fmla="*/ 5321300 h 5321300"/>
                    <a:gd name="connsiteX45-19959" fmla="*/ 7224340 w 8087940"/>
                    <a:gd name="connsiteY45-19960" fmla="*/ 4521200 h 5321300"/>
                    <a:gd name="connsiteX46-19961" fmla="*/ 6830640 w 8087940"/>
                    <a:gd name="connsiteY46-19962" fmla="*/ 3784600 h 5321300"/>
                    <a:gd name="connsiteX47-19963" fmla="*/ 6754440 w 8087940"/>
                    <a:gd name="connsiteY47-19964" fmla="*/ 3962400 h 5321300"/>
                    <a:gd name="connsiteX48-19965" fmla="*/ 6624736 w 8087940"/>
                    <a:gd name="connsiteY48-19966" fmla="*/ 4644381 h 5321300"/>
                    <a:gd name="connsiteX49-19967" fmla="*/ 6552728 w 8087940"/>
                    <a:gd name="connsiteY49-19968" fmla="*/ 3780285 h 5321300"/>
                    <a:gd name="connsiteX50-19969" fmla="*/ 6408712 w 8087940"/>
                    <a:gd name="connsiteY50-19970" fmla="*/ 4644380 h 5321300"/>
                    <a:gd name="connsiteX51-19971" fmla="*/ 6408712 w 8087940"/>
                    <a:gd name="connsiteY51-19972" fmla="*/ 3996308 h 5321300"/>
                    <a:gd name="connsiteX52-19973" fmla="*/ 6120680 w 8087940"/>
                    <a:gd name="connsiteY52-19974" fmla="*/ 3060204 h 5321300"/>
                    <a:gd name="connsiteX53-19975" fmla="*/ 6048672 w 8087940"/>
                    <a:gd name="connsiteY53-19976" fmla="*/ 3852292 h 5321300"/>
                    <a:gd name="connsiteX54-19977" fmla="*/ 5751140 w 8087940"/>
                    <a:gd name="connsiteY54-19978" fmla="*/ 4419600 h 5321300"/>
                    <a:gd name="connsiteX55-19979" fmla="*/ 5801940 w 8087940"/>
                    <a:gd name="connsiteY55-19980" fmla="*/ 3759200 h 5321300"/>
                    <a:gd name="connsiteX56-19981" fmla="*/ 5789240 w 8087940"/>
                    <a:gd name="connsiteY56-19982" fmla="*/ 3327400 h 5321300"/>
                    <a:gd name="connsiteX57-19983" fmla="*/ 5616624 w 8087940"/>
                    <a:gd name="connsiteY57-19984" fmla="*/ 2772172 h 5321300"/>
                    <a:gd name="connsiteX58-19985" fmla="*/ 5400600 w 8087940"/>
                    <a:gd name="connsiteY58-19986" fmla="*/ 2988196 h 5321300"/>
                    <a:gd name="connsiteX59-19987" fmla="*/ 5328592 w 8087940"/>
                    <a:gd name="connsiteY59-19988" fmla="*/ 2556148 h 5321300"/>
                    <a:gd name="connsiteX60-19989" fmla="*/ 4976440 w 8087940"/>
                    <a:gd name="connsiteY60-19990" fmla="*/ 3860800 h 5321300"/>
                    <a:gd name="connsiteX61-19991" fmla="*/ 5116140 w 8087940"/>
                    <a:gd name="connsiteY61-19992" fmla="*/ 4546600 h 5321300"/>
                    <a:gd name="connsiteX62-19993" fmla="*/ 4785940 w 8087940"/>
                    <a:gd name="connsiteY62-19994" fmla="*/ 3987800 h 5321300"/>
                    <a:gd name="connsiteX63-19995" fmla="*/ 4697040 w 8087940"/>
                    <a:gd name="connsiteY63-19996" fmla="*/ 3670300 h 5321300"/>
                    <a:gd name="connsiteX64-19997" fmla="*/ 4138240 w 8087940"/>
                    <a:gd name="connsiteY64-19998" fmla="*/ 4533900 h 5321300"/>
                    <a:gd name="connsiteX65-19999" fmla="*/ 3642940 w 8087940"/>
                    <a:gd name="connsiteY65-20000" fmla="*/ 5105400 h 5321300"/>
                    <a:gd name="connsiteX66-20001" fmla="*/ 4392488 w 8087940"/>
                    <a:gd name="connsiteY66-20002" fmla="*/ 3060204 h 5321300"/>
                    <a:gd name="connsiteX67-20003" fmla="*/ 1800200 w 8087940"/>
                    <a:gd name="connsiteY67-20004" fmla="*/ 4572372 h 5321300"/>
                    <a:gd name="connsiteX68-20005" fmla="*/ 2952328 w 8087940"/>
                    <a:gd name="connsiteY68-20006" fmla="*/ 3492252 h 5321300"/>
                    <a:gd name="connsiteX69-20007" fmla="*/ 1152128 w 8087940"/>
                    <a:gd name="connsiteY69-20008" fmla="*/ 4716388 h 5321300"/>
                    <a:gd name="connsiteX70-20009" fmla="*/ 1584176 w 8087940"/>
                    <a:gd name="connsiteY70-20010" fmla="*/ 4068316 h 5321300"/>
                    <a:gd name="connsiteX71-20011" fmla="*/ 1296144 w 8087940"/>
                    <a:gd name="connsiteY71-20012" fmla="*/ 4284340 h 5321300"/>
                    <a:gd name="connsiteX72-20013" fmla="*/ 1440160 w 8087940"/>
                    <a:gd name="connsiteY72-20014" fmla="*/ 3924301 h 5321300"/>
                    <a:gd name="connsiteX73-20015" fmla="*/ 720080 w 8087940"/>
                    <a:gd name="connsiteY73-20016" fmla="*/ 4932412 h 5321300"/>
                    <a:gd name="connsiteX74-20017" fmla="*/ 936104 w 8087940"/>
                    <a:gd name="connsiteY74-20018" fmla="*/ 3492252 h 5321300"/>
                    <a:gd name="connsiteX0-20019" fmla="*/ 936104 w 8087940"/>
                    <a:gd name="connsiteY0-20020" fmla="*/ 3492252 h 5321300"/>
                    <a:gd name="connsiteX1-20021" fmla="*/ 432048 w 8087940"/>
                    <a:gd name="connsiteY1-20022" fmla="*/ 3708277 h 5321300"/>
                    <a:gd name="connsiteX2-20023" fmla="*/ 792088 w 8087940"/>
                    <a:gd name="connsiteY2-20024" fmla="*/ 3060205 h 5321300"/>
                    <a:gd name="connsiteX3-20025" fmla="*/ 576064 w 8087940"/>
                    <a:gd name="connsiteY3-20026" fmla="*/ 3276229 h 5321300"/>
                    <a:gd name="connsiteX4-20027" fmla="*/ 576064 w 8087940"/>
                    <a:gd name="connsiteY4-20028" fmla="*/ 3132213 h 5321300"/>
                    <a:gd name="connsiteX5-20029" fmla="*/ 0 w 8087940"/>
                    <a:gd name="connsiteY5-20030" fmla="*/ 4068316 h 5321300"/>
                    <a:gd name="connsiteX6-20031" fmla="*/ 252040 w 8087940"/>
                    <a:gd name="connsiteY6-20032" fmla="*/ 3594100 h 5321300"/>
                    <a:gd name="connsiteX7-20033" fmla="*/ 493340 w 8087940"/>
                    <a:gd name="connsiteY7-20034" fmla="*/ 2857500 h 5321300"/>
                    <a:gd name="connsiteX8-20035" fmla="*/ 899740 w 8087940"/>
                    <a:gd name="connsiteY8-20036" fmla="*/ 2260600 h 5321300"/>
                    <a:gd name="connsiteX9-20037" fmla="*/ 1356940 w 8087940"/>
                    <a:gd name="connsiteY9-20038" fmla="*/ 1955800 h 5321300"/>
                    <a:gd name="connsiteX10-20039" fmla="*/ 1369640 w 8087940"/>
                    <a:gd name="connsiteY10-20040" fmla="*/ 1562100 h 5321300"/>
                    <a:gd name="connsiteX11-20041" fmla="*/ 1636340 w 8087940"/>
                    <a:gd name="connsiteY11-20042" fmla="*/ 889000 h 5321300"/>
                    <a:gd name="connsiteX12-20043" fmla="*/ 1547440 w 8087940"/>
                    <a:gd name="connsiteY12-20044" fmla="*/ 1295400 h 5321300"/>
                    <a:gd name="connsiteX13-20045" fmla="*/ 1572840 w 8087940"/>
                    <a:gd name="connsiteY13-20046" fmla="*/ 1638300 h 5321300"/>
                    <a:gd name="connsiteX14-20047" fmla="*/ 1763340 w 8087940"/>
                    <a:gd name="connsiteY14-20048" fmla="*/ 1066800 h 5321300"/>
                    <a:gd name="connsiteX15-20049" fmla="*/ 2220540 w 8087940"/>
                    <a:gd name="connsiteY15-20050" fmla="*/ 520700 h 5321300"/>
                    <a:gd name="connsiteX16-20051" fmla="*/ 2017340 w 8087940"/>
                    <a:gd name="connsiteY16-20052" fmla="*/ 914400 h 5321300"/>
                    <a:gd name="connsiteX17-20053" fmla="*/ 1903040 w 8087940"/>
                    <a:gd name="connsiteY17-20054" fmla="*/ 1435100 h 5321300"/>
                    <a:gd name="connsiteX18-20055" fmla="*/ 2347540 w 8087940"/>
                    <a:gd name="connsiteY18-20056" fmla="*/ 711200 h 5321300"/>
                    <a:gd name="connsiteX19-20057" fmla="*/ 3173040 w 8087940"/>
                    <a:gd name="connsiteY19-20058" fmla="*/ 381000 h 5321300"/>
                    <a:gd name="connsiteX20-20059" fmla="*/ 4176340 w 8087940"/>
                    <a:gd name="connsiteY20-20060" fmla="*/ 228600 h 5321300"/>
                    <a:gd name="connsiteX21-20061" fmla="*/ 5166940 w 8087940"/>
                    <a:gd name="connsiteY21-20062" fmla="*/ 0 h 5321300"/>
                    <a:gd name="connsiteX22-20063" fmla="*/ 4595440 w 8087940"/>
                    <a:gd name="connsiteY22-20064" fmla="*/ 317500 h 5321300"/>
                    <a:gd name="connsiteX23-20065" fmla="*/ 3554040 w 8087940"/>
                    <a:gd name="connsiteY23-20066" fmla="*/ 838200 h 5321300"/>
                    <a:gd name="connsiteX24-20067" fmla="*/ 4366840 w 8087940"/>
                    <a:gd name="connsiteY24-20068" fmla="*/ 736600 h 5321300"/>
                    <a:gd name="connsiteX25-20069" fmla="*/ 5471740 w 8087940"/>
                    <a:gd name="connsiteY25-20070" fmla="*/ 901700 h 5321300"/>
                    <a:gd name="connsiteX26-20071" fmla="*/ 6386140 w 8087940"/>
                    <a:gd name="connsiteY26-20072" fmla="*/ 901700 h 5321300"/>
                    <a:gd name="connsiteX27-20073" fmla="*/ 6983040 w 8087940"/>
                    <a:gd name="connsiteY27-20074" fmla="*/ 736600 h 5321300"/>
                    <a:gd name="connsiteX28-20075" fmla="*/ 6157540 w 8087940"/>
                    <a:gd name="connsiteY28-20076" fmla="*/ 1066800 h 5321300"/>
                    <a:gd name="connsiteX29-20077" fmla="*/ 5154240 w 8087940"/>
                    <a:gd name="connsiteY29-20078" fmla="*/ 1130300 h 5321300"/>
                    <a:gd name="connsiteX30-20079" fmla="*/ 5954340 w 8087940"/>
                    <a:gd name="connsiteY30-20080" fmla="*/ 1358900 h 5321300"/>
                    <a:gd name="connsiteX31-20081" fmla="*/ 6563940 w 8087940"/>
                    <a:gd name="connsiteY31-20082" fmla="*/ 1689100 h 5321300"/>
                    <a:gd name="connsiteX32-20083" fmla="*/ 7224340 w 8087940"/>
                    <a:gd name="connsiteY32-20084" fmla="*/ 1943100 h 5321300"/>
                    <a:gd name="connsiteX33-20085" fmla="*/ 8087940 w 8087940"/>
                    <a:gd name="connsiteY33-20086" fmla="*/ 2044700 h 5321300"/>
                    <a:gd name="connsiteX34-20087" fmla="*/ 7351340 w 8087940"/>
                    <a:gd name="connsiteY34-20088" fmla="*/ 2159000 h 5321300"/>
                    <a:gd name="connsiteX35-20089" fmla="*/ 6767140 w 8087940"/>
                    <a:gd name="connsiteY35-20090" fmla="*/ 2120900 h 5321300"/>
                    <a:gd name="connsiteX36-20091" fmla="*/ 7160840 w 8087940"/>
                    <a:gd name="connsiteY36-20092" fmla="*/ 2425700 h 5321300"/>
                    <a:gd name="connsiteX37-20093" fmla="*/ 7783140 w 8087940"/>
                    <a:gd name="connsiteY37-20094" fmla="*/ 3200400 h 5321300"/>
                    <a:gd name="connsiteX38-20095" fmla="*/ 8075240 w 8087940"/>
                    <a:gd name="connsiteY38-20096" fmla="*/ 4127500 h 5321300"/>
                    <a:gd name="connsiteX39-20097" fmla="*/ 7897440 w 8087940"/>
                    <a:gd name="connsiteY39-20098" fmla="*/ 3746500 h 5321300"/>
                    <a:gd name="connsiteX40-20099" fmla="*/ 7376740 w 8087940"/>
                    <a:gd name="connsiteY40-20100" fmla="*/ 3213100 h 5321300"/>
                    <a:gd name="connsiteX41-20101" fmla="*/ 6970340 w 8087940"/>
                    <a:gd name="connsiteY41-20102" fmla="*/ 3022600 h 5321300"/>
                    <a:gd name="connsiteX42-20103" fmla="*/ 7275140 w 8087940"/>
                    <a:gd name="connsiteY42-20104" fmla="*/ 3594100 h 5321300"/>
                    <a:gd name="connsiteX43-20105" fmla="*/ 7465640 w 8087940"/>
                    <a:gd name="connsiteY43-20106" fmla="*/ 4216400 h 5321300"/>
                    <a:gd name="connsiteX44-20107" fmla="*/ 7376740 w 8087940"/>
                    <a:gd name="connsiteY44-20108" fmla="*/ 5321300 h 5321300"/>
                    <a:gd name="connsiteX45-20109" fmla="*/ 7224340 w 8087940"/>
                    <a:gd name="connsiteY45-20110" fmla="*/ 4521200 h 5321300"/>
                    <a:gd name="connsiteX46-20111" fmla="*/ 6830640 w 8087940"/>
                    <a:gd name="connsiteY46-20112" fmla="*/ 3784600 h 5321300"/>
                    <a:gd name="connsiteX47-20113" fmla="*/ 6754440 w 8087940"/>
                    <a:gd name="connsiteY47-20114" fmla="*/ 3962400 h 5321300"/>
                    <a:gd name="connsiteX48-20115" fmla="*/ 6624736 w 8087940"/>
                    <a:gd name="connsiteY48-20116" fmla="*/ 4644381 h 5321300"/>
                    <a:gd name="connsiteX49-20117" fmla="*/ 6552728 w 8087940"/>
                    <a:gd name="connsiteY49-20118" fmla="*/ 3780285 h 5321300"/>
                    <a:gd name="connsiteX50-20119" fmla="*/ 6408712 w 8087940"/>
                    <a:gd name="connsiteY50-20120" fmla="*/ 4644380 h 5321300"/>
                    <a:gd name="connsiteX51-20121" fmla="*/ 6408712 w 8087940"/>
                    <a:gd name="connsiteY51-20122" fmla="*/ 3996308 h 5321300"/>
                    <a:gd name="connsiteX52-20123" fmla="*/ 6120680 w 8087940"/>
                    <a:gd name="connsiteY52-20124" fmla="*/ 3060204 h 5321300"/>
                    <a:gd name="connsiteX53-20125" fmla="*/ 6048672 w 8087940"/>
                    <a:gd name="connsiteY53-20126" fmla="*/ 3852292 h 5321300"/>
                    <a:gd name="connsiteX54-20127" fmla="*/ 5751140 w 8087940"/>
                    <a:gd name="connsiteY54-20128" fmla="*/ 4419600 h 5321300"/>
                    <a:gd name="connsiteX55-20129" fmla="*/ 5801940 w 8087940"/>
                    <a:gd name="connsiteY55-20130" fmla="*/ 3759200 h 5321300"/>
                    <a:gd name="connsiteX56-20131" fmla="*/ 5789240 w 8087940"/>
                    <a:gd name="connsiteY56-20132" fmla="*/ 3327400 h 5321300"/>
                    <a:gd name="connsiteX57-20133" fmla="*/ 5616624 w 8087940"/>
                    <a:gd name="connsiteY57-20134" fmla="*/ 2772172 h 5321300"/>
                    <a:gd name="connsiteX58-20135" fmla="*/ 5400600 w 8087940"/>
                    <a:gd name="connsiteY58-20136" fmla="*/ 2988196 h 5321300"/>
                    <a:gd name="connsiteX59-20137" fmla="*/ 5328592 w 8087940"/>
                    <a:gd name="connsiteY59-20138" fmla="*/ 2556148 h 5321300"/>
                    <a:gd name="connsiteX60-20139" fmla="*/ 4976440 w 8087940"/>
                    <a:gd name="connsiteY60-20140" fmla="*/ 3860800 h 5321300"/>
                    <a:gd name="connsiteX61-20141" fmla="*/ 5116140 w 8087940"/>
                    <a:gd name="connsiteY61-20142" fmla="*/ 4546600 h 5321300"/>
                    <a:gd name="connsiteX62-20143" fmla="*/ 4785940 w 8087940"/>
                    <a:gd name="connsiteY62-20144" fmla="*/ 3987800 h 5321300"/>
                    <a:gd name="connsiteX63-20145" fmla="*/ 4697040 w 8087940"/>
                    <a:gd name="connsiteY63-20146" fmla="*/ 3670300 h 5321300"/>
                    <a:gd name="connsiteX64-20147" fmla="*/ 4138240 w 8087940"/>
                    <a:gd name="connsiteY64-20148" fmla="*/ 4533900 h 5321300"/>
                    <a:gd name="connsiteX65-20149" fmla="*/ 3642940 w 8087940"/>
                    <a:gd name="connsiteY65-20150" fmla="*/ 5105400 h 5321300"/>
                    <a:gd name="connsiteX66-20151" fmla="*/ 4392488 w 8087940"/>
                    <a:gd name="connsiteY66-20152" fmla="*/ 3060204 h 5321300"/>
                    <a:gd name="connsiteX67-20153" fmla="*/ 1800200 w 8087940"/>
                    <a:gd name="connsiteY67-20154" fmla="*/ 4572372 h 5321300"/>
                    <a:gd name="connsiteX68-20155" fmla="*/ 2952328 w 8087940"/>
                    <a:gd name="connsiteY68-20156" fmla="*/ 3492252 h 5321300"/>
                    <a:gd name="connsiteX69-20157" fmla="*/ 1152128 w 8087940"/>
                    <a:gd name="connsiteY69-20158" fmla="*/ 4716388 h 5321300"/>
                    <a:gd name="connsiteX70-20159" fmla="*/ 1584176 w 8087940"/>
                    <a:gd name="connsiteY70-20160" fmla="*/ 4068316 h 5321300"/>
                    <a:gd name="connsiteX71-20161" fmla="*/ 1296144 w 8087940"/>
                    <a:gd name="connsiteY71-20162" fmla="*/ 4284340 h 5321300"/>
                    <a:gd name="connsiteX72-20163" fmla="*/ 1440160 w 8087940"/>
                    <a:gd name="connsiteY72-20164" fmla="*/ 3924301 h 5321300"/>
                    <a:gd name="connsiteX73-20165" fmla="*/ 720080 w 8087940"/>
                    <a:gd name="connsiteY73-20166" fmla="*/ 4932412 h 5321300"/>
                    <a:gd name="connsiteX74-20167" fmla="*/ 936104 w 8087940"/>
                    <a:gd name="connsiteY74-20168" fmla="*/ 3492252 h 5321300"/>
                    <a:gd name="connsiteX0-20169" fmla="*/ 936104 w 8087940"/>
                    <a:gd name="connsiteY0-20170" fmla="*/ 3492252 h 5321300"/>
                    <a:gd name="connsiteX1-20171" fmla="*/ 432048 w 8087940"/>
                    <a:gd name="connsiteY1-20172" fmla="*/ 3708277 h 5321300"/>
                    <a:gd name="connsiteX2-20173" fmla="*/ 792088 w 8087940"/>
                    <a:gd name="connsiteY2-20174" fmla="*/ 3060205 h 5321300"/>
                    <a:gd name="connsiteX3-20175" fmla="*/ 576064 w 8087940"/>
                    <a:gd name="connsiteY3-20176" fmla="*/ 3276229 h 5321300"/>
                    <a:gd name="connsiteX4-20177" fmla="*/ 576064 w 8087940"/>
                    <a:gd name="connsiteY4-20178" fmla="*/ 3132213 h 5321300"/>
                    <a:gd name="connsiteX5-20179" fmla="*/ 0 w 8087940"/>
                    <a:gd name="connsiteY5-20180" fmla="*/ 4068316 h 5321300"/>
                    <a:gd name="connsiteX6-20181" fmla="*/ 252040 w 8087940"/>
                    <a:gd name="connsiteY6-20182" fmla="*/ 3594100 h 5321300"/>
                    <a:gd name="connsiteX7-20183" fmla="*/ 493340 w 8087940"/>
                    <a:gd name="connsiteY7-20184" fmla="*/ 2857500 h 5321300"/>
                    <a:gd name="connsiteX8-20185" fmla="*/ 899740 w 8087940"/>
                    <a:gd name="connsiteY8-20186" fmla="*/ 2260600 h 5321300"/>
                    <a:gd name="connsiteX9-20187" fmla="*/ 1356940 w 8087940"/>
                    <a:gd name="connsiteY9-20188" fmla="*/ 1955800 h 5321300"/>
                    <a:gd name="connsiteX10-20189" fmla="*/ 1369640 w 8087940"/>
                    <a:gd name="connsiteY10-20190" fmla="*/ 1562100 h 5321300"/>
                    <a:gd name="connsiteX11-20191" fmla="*/ 1636340 w 8087940"/>
                    <a:gd name="connsiteY11-20192" fmla="*/ 889000 h 5321300"/>
                    <a:gd name="connsiteX12-20193" fmla="*/ 1547440 w 8087940"/>
                    <a:gd name="connsiteY12-20194" fmla="*/ 1295400 h 5321300"/>
                    <a:gd name="connsiteX13-20195" fmla="*/ 1572840 w 8087940"/>
                    <a:gd name="connsiteY13-20196" fmla="*/ 1638300 h 5321300"/>
                    <a:gd name="connsiteX14-20197" fmla="*/ 1763340 w 8087940"/>
                    <a:gd name="connsiteY14-20198" fmla="*/ 1066800 h 5321300"/>
                    <a:gd name="connsiteX15-20199" fmla="*/ 2220540 w 8087940"/>
                    <a:gd name="connsiteY15-20200" fmla="*/ 520700 h 5321300"/>
                    <a:gd name="connsiteX16-20201" fmla="*/ 2017340 w 8087940"/>
                    <a:gd name="connsiteY16-20202" fmla="*/ 914400 h 5321300"/>
                    <a:gd name="connsiteX17-20203" fmla="*/ 1903040 w 8087940"/>
                    <a:gd name="connsiteY17-20204" fmla="*/ 1435100 h 5321300"/>
                    <a:gd name="connsiteX18-20205" fmla="*/ 2347540 w 8087940"/>
                    <a:gd name="connsiteY18-20206" fmla="*/ 711200 h 5321300"/>
                    <a:gd name="connsiteX19-20207" fmla="*/ 3173040 w 8087940"/>
                    <a:gd name="connsiteY19-20208" fmla="*/ 381000 h 5321300"/>
                    <a:gd name="connsiteX20-20209" fmla="*/ 4176340 w 8087940"/>
                    <a:gd name="connsiteY20-20210" fmla="*/ 228600 h 5321300"/>
                    <a:gd name="connsiteX21-20211" fmla="*/ 5166940 w 8087940"/>
                    <a:gd name="connsiteY21-20212" fmla="*/ 0 h 5321300"/>
                    <a:gd name="connsiteX22-20213" fmla="*/ 4595440 w 8087940"/>
                    <a:gd name="connsiteY22-20214" fmla="*/ 317500 h 5321300"/>
                    <a:gd name="connsiteX23-20215" fmla="*/ 3554040 w 8087940"/>
                    <a:gd name="connsiteY23-20216" fmla="*/ 838200 h 5321300"/>
                    <a:gd name="connsiteX24-20217" fmla="*/ 4366840 w 8087940"/>
                    <a:gd name="connsiteY24-20218" fmla="*/ 736600 h 5321300"/>
                    <a:gd name="connsiteX25-20219" fmla="*/ 5471740 w 8087940"/>
                    <a:gd name="connsiteY25-20220" fmla="*/ 901700 h 5321300"/>
                    <a:gd name="connsiteX26-20221" fmla="*/ 6386140 w 8087940"/>
                    <a:gd name="connsiteY26-20222" fmla="*/ 901700 h 5321300"/>
                    <a:gd name="connsiteX27-20223" fmla="*/ 6983040 w 8087940"/>
                    <a:gd name="connsiteY27-20224" fmla="*/ 736600 h 5321300"/>
                    <a:gd name="connsiteX28-20225" fmla="*/ 6157540 w 8087940"/>
                    <a:gd name="connsiteY28-20226" fmla="*/ 1066800 h 5321300"/>
                    <a:gd name="connsiteX29-20227" fmla="*/ 5154240 w 8087940"/>
                    <a:gd name="connsiteY29-20228" fmla="*/ 1130300 h 5321300"/>
                    <a:gd name="connsiteX30-20229" fmla="*/ 5954340 w 8087940"/>
                    <a:gd name="connsiteY30-20230" fmla="*/ 1358900 h 5321300"/>
                    <a:gd name="connsiteX31-20231" fmla="*/ 6563940 w 8087940"/>
                    <a:gd name="connsiteY31-20232" fmla="*/ 1689100 h 5321300"/>
                    <a:gd name="connsiteX32-20233" fmla="*/ 7224340 w 8087940"/>
                    <a:gd name="connsiteY32-20234" fmla="*/ 1943100 h 5321300"/>
                    <a:gd name="connsiteX33-20235" fmla="*/ 8087940 w 8087940"/>
                    <a:gd name="connsiteY33-20236" fmla="*/ 2044700 h 5321300"/>
                    <a:gd name="connsiteX34-20237" fmla="*/ 7351340 w 8087940"/>
                    <a:gd name="connsiteY34-20238" fmla="*/ 2159000 h 5321300"/>
                    <a:gd name="connsiteX35-20239" fmla="*/ 6767140 w 8087940"/>
                    <a:gd name="connsiteY35-20240" fmla="*/ 2120900 h 5321300"/>
                    <a:gd name="connsiteX36-20241" fmla="*/ 7160840 w 8087940"/>
                    <a:gd name="connsiteY36-20242" fmla="*/ 2425700 h 5321300"/>
                    <a:gd name="connsiteX37-20243" fmla="*/ 7783140 w 8087940"/>
                    <a:gd name="connsiteY37-20244" fmla="*/ 3200400 h 5321300"/>
                    <a:gd name="connsiteX38-20245" fmla="*/ 8075240 w 8087940"/>
                    <a:gd name="connsiteY38-20246" fmla="*/ 4127500 h 5321300"/>
                    <a:gd name="connsiteX39-20247" fmla="*/ 7897440 w 8087940"/>
                    <a:gd name="connsiteY39-20248" fmla="*/ 3746500 h 5321300"/>
                    <a:gd name="connsiteX40-20249" fmla="*/ 7376740 w 8087940"/>
                    <a:gd name="connsiteY40-20250" fmla="*/ 3213100 h 5321300"/>
                    <a:gd name="connsiteX41-20251" fmla="*/ 6970340 w 8087940"/>
                    <a:gd name="connsiteY41-20252" fmla="*/ 3022600 h 5321300"/>
                    <a:gd name="connsiteX42-20253" fmla="*/ 7275140 w 8087940"/>
                    <a:gd name="connsiteY42-20254" fmla="*/ 3594100 h 5321300"/>
                    <a:gd name="connsiteX43-20255" fmla="*/ 7465640 w 8087940"/>
                    <a:gd name="connsiteY43-20256" fmla="*/ 4216400 h 5321300"/>
                    <a:gd name="connsiteX44-20257" fmla="*/ 7376740 w 8087940"/>
                    <a:gd name="connsiteY44-20258" fmla="*/ 5321300 h 5321300"/>
                    <a:gd name="connsiteX45-20259" fmla="*/ 7224340 w 8087940"/>
                    <a:gd name="connsiteY45-20260" fmla="*/ 4521200 h 5321300"/>
                    <a:gd name="connsiteX46-20261" fmla="*/ 6830640 w 8087940"/>
                    <a:gd name="connsiteY46-20262" fmla="*/ 3784600 h 5321300"/>
                    <a:gd name="connsiteX47-20263" fmla="*/ 6754440 w 8087940"/>
                    <a:gd name="connsiteY47-20264" fmla="*/ 3962400 h 5321300"/>
                    <a:gd name="connsiteX48-20265" fmla="*/ 6624736 w 8087940"/>
                    <a:gd name="connsiteY48-20266" fmla="*/ 4644381 h 5321300"/>
                    <a:gd name="connsiteX49-20267" fmla="*/ 6552728 w 8087940"/>
                    <a:gd name="connsiteY49-20268" fmla="*/ 3780285 h 5321300"/>
                    <a:gd name="connsiteX50-20269" fmla="*/ 6408712 w 8087940"/>
                    <a:gd name="connsiteY50-20270" fmla="*/ 4644380 h 5321300"/>
                    <a:gd name="connsiteX51-20271" fmla="*/ 6408712 w 8087940"/>
                    <a:gd name="connsiteY51-20272" fmla="*/ 3996308 h 5321300"/>
                    <a:gd name="connsiteX52-20273" fmla="*/ 6120680 w 8087940"/>
                    <a:gd name="connsiteY52-20274" fmla="*/ 3060204 h 5321300"/>
                    <a:gd name="connsiteX53-20275" fmla="*/ 6048672 w 8087940"/>
                    <a:gd name="connsiteY53-20276" fmla="*/ 3852292 h 5321300"/>
                    <a:gd name="connsiteX54-20277" fmla="*/ 5751140 w 8087940"/>
                    <a:gd name="connsiteY54-20278" fmla="*/ 4419600 h 5321300"/>
                    <a:gd name="connsiteX55-20279" fmla="*/ 5801940 w 8087940"/>
                    <a:gd name="connsiteY55-20280" fmla="*/ 3759200 h 5321300"/>
                    <a:gd name="connsiteX56-20281" fmla="*/ 5789240 w 8087940"/>
                    <a:gd name="connsiteY56-20282" fmla="*/ 3327400 h 5321300"/>
                    <a:gd name="connsiteX57-20283" fmla="*/ 5616624 w 8087940"/>
                    <a:gd name="connsiteY57-20284" fmla="*/ 2772172 h 5321300"/>
                    <a:gd name="connsiteX58-20285" fmla="*/ 5400600 w 8087940"/>
                    <a:gd name="connsiteY58-20286" fmla="*/ 2988196 h 5321300"/>
                    <a:gd name="connsiteX59-20287" fmla="*/ 5328592 w 8087940"/>
                    <a:gd name="connsiteY59-20288" fmla="*/ 2556148 h 5321300"/>
                    <a:gd name="connsiteX60-20289" fmla="*/ 4976440 w 8087940"/>
                    <a:gd name="connsiteY60-20290" fmla="*/ 3860800 h 5321300"/>
                    <a:gd name="connsiteX61-20291" fmla="*/ 5116140 w 8087940"/>
                    <a:gd name="connsiteY61-20292" fmla="*/ 4546600 h 5321300"/>
                    <a:gd name="connsiteX62-20293" fmla="*/ 4785940 w 8087940"/>
                    <a:gd name="connsiteY62-20294" fmla="*/ 3987800 h 5321300"/>
                    <a:gd name="connsiteX63-20295" fmla="*/ 4697040 w 8087940"/>
                    <a:gd name="connsiteY63-20296" fmla="*/ 3670300 h 5321300"/>
                    <a:gd name="connsiteX64-20297" fmla="*/ 4138240 w 8087940"/>
                    <a:gd name="connsiteY64-20298" fmla="*/ 4533900 h 5321300"/>
                    <a:gd name="connsiteX65-20299" fmla="*/ 3642940 w 8087940"/>
                    <a:gd name="connsiteY65-20300" fmla="*/ 5105400 h 5321300"/>
                    <a:gd name="connsiteX66-20301" fmla="*/ 4392488 w 8087940"/>
                    <a:gd name="connsiteY66-20302" fmla="*/ 3060204 h 5321300"/>
                    <a:gd name="connsiteX67-20303" fmla="*/ 1800200 w 8087940"/>
                    <a:gd name="connsiteY67-20304" fmla="*/ 4572372 h 5321300"/>
                    <a:gd name="connsiteX68-20305" fmla="*/ 2952328 w 8087940"/>
                    <a:gd name="connsiteY68-20306" fmla="*/ 3492252 h 5321300"/>
                    <a:gd name="connsiteX69-20307" fmla="*/ 1152128 w 8087940"/>
                    <a:gd name="connsiteY69-20308" fmla="*/ 4716388 h 5321300"/>
                    <a:gd name="connsiteX70-20309" fmla="*/ 1584176 w 8087940"/>
                    <a:gd name="connsiteY70-20310" fmla="*/ 4068316 h 5321300"/>
                    <a:gd name="connsiteX71-20311" fmla="*/ 1296144 w 8087940"/>
                    <a:gd name="connsiteY71-20312" fmla="*/ 4284340 h 5321300"/>
                    <a:gd name="connsiteX72-20313" fmla="*/ 1440160 w 8087940"/>
                    <a:gd name="connsiteY72-20314" fmla="*/ 3924301 h 5321300"/>
                    <a:gd name="connsiteX73-20315" fmla="*/ 720080 w 8087940"/>
                    <a:gd name="connsiteY73-20316" fmla="*/ 4932412 h 5321300"/>
                    <a:gd name="connsiteX74-20317" fmla="*/ 936104 w 8087940"/>
                    <a:gd name="connsiteY74-20318" fmla="*/ 3492252 h 5321300"/>
                    <a:gd name="connsiteX0-20319" fmla="*/ 936104 w 8087940"/>
                    <a:gd name="connsiteY0-20320" fmla="*/ 3492252 h 5321300"/>
                    <a:gd name="connsiteX1-20321" fmla="*/ 432048 w 8087940"/>
                    <a:gd name="connsiteY1-20322" fmla="*/ 3708277 h 5321300"/>
                    <a:gd name="connsiteX2-20323" fmla="*/ 792088 w 8087940"/>
                    <a:gd name="connsiteY2-20324" fmla="*/ 3060205 h 5321300"/>
                    <a:gd name="connsiteX3-20325" fmla="*/ 576064 w 8087940"/>
                    <a:gd name="connsiteY3-20326" fmla="*/ 3276229 h 5321300"/>
                    <a:gd name="connsiteX4-20327" fmla="*/ 576064 w 8087940"/>
                    <a:gd name="connsiteY4-20328" fmla="*/ 3132213 h 5321300"/>
                    <a:gd name="connsiteX5-20329" fmla="*/ 0 w 8087940"/>
                    <a:gd name="connsiteY5-20330" fmla="*/ 4068316 h 5321300"/>
                    <a:gd name="connsiteX6-20331" fmla="*/ 252040 w 8087940"/>
                    <a:gd name="connsiteY6-20332" fmla="*/ 3594100 h 5321300"/>
                    <a:gd name="connsiteX7-20333" fmla="*/ 493340 w 8087940"/>
                    <a:gd name="connsiteY7-20334" fmla="*/ 2857500 h 5321300"/>
                    <a:gd name="connsiteX8-20335" fmla="*/ 899740 w 8087940"/>
                    <a:gd name="connsiteY8-20336" fmla="*/ 2260600 h 5321300"/>
                    <a:gd name="connsiteX9-20337" fmla="*/ 1356940 w 8087940"/>
                    <a:gd name="connsiteY9-20338" fmla="*/ 1955800 h 5321300"/>
                    <a:gd name="connsiteX10-20339" fmla="*/ 1369640 w 8087940"/>
                    <a:gd name="connsiteY10-20340" fmla="*/ 1562100 h 5321300"/>
                    <a:gd name="connsiteX11-20341" fmla="*/ 1636340 w 8087940"/>
                    <a:gd name="connsiteY11-20342" fmla="*/ 889000 h 5321300"/>
                    <a:gd name="connsiteX12-20343" fmla="*/ 1547440 w 8087940"/>
                    <a:gd name="connsiteY12-20344" fmla="*/ 1295400 h 5321300"/>
                    <a:gd name="connsiteX13-20345" fmla="*/ 1572840 w 8087940"/>
                    <a:gd name="connsiteY13-20346" fmla="*/ 1638300 h 5321300"/>
                    <a:gd name="connsiteX14-20347" fmla="*/ 1763340 w 8087940"/>
                    <a:gd name="connsiteY14-20348" fmla="*/ 1066800 h 5321300"/>
                    <a:gd name="connsiteX15-20349" fmla="*/ 2220540 w 8087940"/>
                    <a:gd name="connsiteY15-20350" fmla="*/ 520700 h 5321300"/>
                    <a:gd name="connsiteX16-20351" fmla="*/ 2017340 w 8087940"/>
                    <a:gd name="connsiteY16-20352" fmla="*/ 914400 h 5321300"/>
                    <a:gd name="connsiteX17-20353" fmla="*/ 1903040 w 8087940"/>
                    <a:gd name="connsiteY17-20354" fmla="*/ 1435100 h 5321300"/>
                    <a:gd name="connsiteX18-20355" fmla="*/ 2347540 w 8087940"/>
                    <a:gd name="connsiteY18-20356" fmla="*/ 711200 h 5321300"/>
                    <a:gd name="connsiteX19-20357" fmla="*/ 3173040 w 8087940"/>
                    <a:gd name="connsiteY19-20358" fmla="*/ 381000 h 5321300"/>
                    <a:gd name="connsiteX20-20359" fmla="*/ 4176340 w 8087940"/>
                    <a:gd name="connsiteY20-20360" fmla="*/ 228600 h 5321300"/>
                    <a:gd name="connsiteX21-20361" fmla="*/ 5166940 w 8087940"/>
                    <a:gd name="connsiteY21-20362" fmla="*/ 0 h 5321300"/>
                    <a:gd name="connsiteX22-20363" fmla="*/ 4595440 w 8087940"/>
                    <a:gd name="connsiteY22-20364" fmla="*/ 317500 h 5321300"/>
                    <a:gd name="connsiteX23-20365" fmla="*/ 3554040 w 8087940"/>
                    <a:gd name="connsiteY23-20366" fmla="*/ 838200 h 5321300"/>
                    <a:gd name="connsiteX24-20367" fmla="*/ 4366840 w 8087940"/>
                    <a:gd name="connsiteY24-20368" fmla="*/ 736600 h 5321300"/>
                    <a:gd name="connsiteX25-20369" fmla="*/ 5471740 w 8087940"/>
                    <a:gd name="connsiteY25-20370" fmla="*/ 901700 h 5321300"/>
                    <a:gd name="connsiteX26-20371" fmla="*/ 6386140 w 8087940"/>
                    <a:gd name="connsiteY26-20372" fmla="*/ 901700 h 5321300"/>
                    <a:gd name="connsiteX27-20373" fmla="*/ 6983040 w 8087940"/>
                    <a:gd name="connsiteY27-20374" fmla="*/ 736600 h 5321300"/>
                    <a:gd name="connsiteX28-20375" fmla="*/ 6157540 w 8087940"/>
                    <a:gd name="connsiteY28-20376" fmla="*/ 1066800 h 5321300"/>
                    <a:gd name="connsiteX29-20377" fmla="*/ 5154240 w 8087940"/>
                    <a:gd name="connsiteY29-20378" fmla="*/ 1130300 h 5321300"/>
                    <a:gd name="connsiteX30-20379" fmla="*/ 5954340 w 8087940"/>
                    <a:gd name="connsiteY30-20380" fmla="*/ 1358900 h 5321300"/>
                    <a:gd name="connsiteX31-20381" fmla="*/ 6563940 w 8087940"/>
                    <a:gd name="connsiteY31-20382" fmla="*/ 1689100 h 5321300"/>
                    <a:gd name="connsiteX32-20383" fmla="*/ 7224340 w 8087940"/>
                    <a:gd name="connsiteY32-20384" fmla="*/ 1943100 h 5321300"/>
                    <a:gd name="connsiteX33-20385" fmla="*/ 8087940 w 8087940"/>
                    <a:gd name="connsiteY33-20386" fmla="*/ 2044700 h 5321300"/>
                    <a:gd name="connsiteX34-20387" fmla="*/ 7351340 w 8087940"/>
                    <a:gd name="connsiteY34-20388" fmla="*/ 2159000 h 5321300"/>
                    <a:gd name="connsiteX35-20389" fmla="*/ 6767140 w 8087940"/>
                    <a:gd name="connsiteY35-20390" fmla="*/ 2120900 h 5321300"/>
                    <a:gd name="connsiteX36-20391" fmla="*/ 7160840 w 8087940"/>
                    <a:gd name="connsiteY36-20392" fmla="*/ 2425700 h 5321300"/>
                    <a:gd name="connsiteX37-20393" fmla="*/ 7783140 w 8087940"/>
                    <a:gd name="connsiteY37-20394" fmla="*/ 3200400 h 5321300"/>
                    <a:gd name="connsiteX38-20395" fmla="*/ 8075240 w 8087940"/>
                    <a:gd name="connsiteY38-20396" fmla="*/ 4127500 h 5321300"/>
                    <a:gd name="connsiteX39-20397" fmla="*/ 7897440 w 8087940"/>
                    <a:gd name="connsiteY39-20398" fmla="*/ 3746500 h 5321300"/>
                    <a:gd name="connsiteX40-20399" fmla="*/ 7376740 w 8087940"/>
                    <a:gd name="connsiteY40-20400" fmla="*/ 3213100 h 5321300"/>
                    <a:gd name="connsiteX41-20401" fmla="*/ 6970340 w 8087940"/>
                    <a:gd name="connsiteY41-20402" fmla="*/ 3022600 h 5321300"/>
                    <a:gd name="connsiteX42-20403" fmla="*/ 7275140 w 8087940"/>
                    <a:gd name="connsiteY42-20404" fmla="*/ 3594100 h 5321300"/>
                    <a:gd name="connsiteX43-20405" fmla="*/ 7465640 w 8087940"/>
                    <a:gd name="connsiteY43-20406" fmla="*/ 4216400 h 5321300"/>
                    <a:gd name="connsiteX44-20407" fmla="*/ 7376740 w 8087940"/>
                    <a:gd name="connsiteY44-20408" fmla="*/ 5321300 h 5321300"/>
                    <a:gd name="connsiteX45-20409" fmla="*/ 7224340 w 8087940"/>
                    <a:gd name="connsiteY45-20410" fmla="*/ 4521200 h 5321300"/>
                    <a:gd name="connsiteX46-20411" fmla="*/ 6830640 w 8087940"/>
                    <a:gd name="connsiteY46-20412" fmla="*/ 3784600 h 5321300"/>
                    <a:gd name="connsiteX47-20413" fmla="*/ 6754440 w 8087940"/>
                    <a:gd name="connsiteY47-20414" fmla="*/ 3962400 h 5321300"/>
                    <a:gd name="connsiteX48-20415" fmla="*/ 6624736 w 8087940"/>
                    <a:gd name="connsiteY48-20416" fmla="*/ 4644381 h 5321300"/>
                    <a:gd name="connsiteX49-20417" fmla="*/ 6552728 w 8087940"/>
                    <a:gd name="connsiteY49-20418" fmla="*/ 3780285 h 5321300"/>
                    <a:gd name="connsiteX50-20419" fmla="*/ 6408712 w 8087940"/>
                    <a:gd name="connsiteY50-20420" fmla="*/ 4644380 h 5321300"/>
                    <a:gd name="connsiteX51-20421" fmla="*/ 6408712 w 8087940"/>
                    <a:gd name="connsiteY51-20422" fmla="*/ 3996308 h 5321300"/>
                    <a:gd name="connsiteX52-20423" fmla="*/ 6120680 w 8087940"/>
                    <a:gd name="connsiteY52-20424" fmla="*/ 3060204 h 5321300"/>
                    <a:gd name="connsiteX53-20425" fmla="*/ 6048672 w 8087940"/>
                    <a:gd name="connsiteY53-20426" fmla="*/ 3852292 h 5321300"/>
                    <a:gd name="connsiteX54-20427" fmla="*/ 5751140 w 8087940"/>
                    <a:gd name="connsiteY54-20428" fmla="*/ 4419600 h 5321300"/>
                    <a:gd name="connsiteX55-20429" fmla="*/ 5801940 w 8087940"/>
                    <a:gd name="connsiteY55-20430" fmla="*/ 3759200 h 5321300"/>
                    <a:gd name="connsiteX56-20431" fmla="*/ 5789240 w 8087940"/>
                    <a:gd name="connsiteY56-20432" fmla="*/ 3327400 h 5321300"/>
                    <a:gd name="connsiteX57-20433" fmla="*/ 5616624 w 8087940"/>
                    <a:gd name="connsiteY57-20434" fmla="*/ 2772172 h 5321300"/>
                    <a:gd name="connsiteX58-20435" fmla="*/ 5400600 w 8087940"/>
                    <a:gd name="connsiteY58-20436" fmla="*/ 2988196 h 5321300"/>
                    <a:gd name="connsiteX59-20437" fmla="*/ 5328592 w 8087940"/>
                    <a:gd name="connsiteY59-20438" fmla="*/ 2556148 h 5321300"/>
                    <a:gd name="connsiteX60-20439" fmla="*/ 4976440 w 8087940"/>
                    <a:gd name="connsiteY60-20440" fmla="*/ 3860800 h 5321300"/>
                    <a:gd name="connsiteX61-20441" fmla="*/ 5116140 w 8087940"/>
                    <a:gd name="connsiteY61-20442" fmla="*/ 4546600 h 5321300"/>
                    <a:gd name="connsiteX62-20443" fmla="*/ 4785940 w 8087940"/>
                    <a:gd name="connsiteY62-20444" fmla="*/ 3987800 h 5321300"/>
                    <a:gd name="connsiteX63-20445" fmla="*/ 4697040 w 8087940"/>
                    <a:gd name="connsiteY63-20446" fmla="*/ 3670300 h 5321300"/>
                    <a:gd name="connsiteX64-20447" fmla="*/ 4138240 w 8087940"/>
                    <a:gd name="connsiteY64-20448" fmla="*/ 4533900 h 5321300"/>
                    <a:gd name="connsiteX65-20449" fmla="*/ 3642940 w 8087940"/>
                    <a:gd name="connsiteY65-20450" fmla="*/ 5105400 h 5321300"/>
                    <a:gd name="connsiteX66-20451" fmla="*/ 4392488 w 8087940"/>
                    <a:gd name="connsiteY66-20452" fmla="*/ 3060204 h 5321300"/>
                    <a:gd name="connsiteX67-20453" fmla="*/ 1800200 w 8087940"/>
                    <a:gd name="connsiteY67-20454" fmla="*/ 4572372 h 5321300"/>
                    <a:gd name="connsiteX68-20455" fmla="*/ 2952328 w 8087940"/>
                    <a:gd name="connsiteY68-20456" fmla="*/ 3492252 h 5321300"/>
                    <a:gd name="connsiteX69-20457" fmla="*/ 1152128 w 8087940"/>
                    <a:gd name="connsiteY69-20458" fmla="*/ 4716388 h 5321300"/>
                    <a:gd name="connsiteX70-20459" fmla="*/ 1584176 w 8087940"/>
                    <a:gd name="connsiteY70-20460" fmla="*/ 4068316 h 5321300"/>
                    <a:gd name="connsiteX71-20461" fmla="*/ 1296144 w 8087940"/>
                    <a:gd name="connsiteY71-20462" fmla="*/ 4284340 h 5321300"/>
                    <a:gd name="connsiteX72-20463" fmla="*/ 1440160 w 8087940"/>
                    <a:gd name="connsiteY72-20464" fmla="*/ 3924301 h 5321300"/>
                    <a:gd name="connsiteX73-20465" fmla="*/ 720080 w 8087940"/>
                    <a:gd name="connsiteY73-20466" fmla="*/ 4932412 h 5321300"/>
                    <a:gd name="connsiteX74-20467" fmla="*/ 936104 w 8087940"/>
                    <a:gd name="connsiteY74-20468" fmla="*/ 3492252 h 5321300"/>
                    <a:gd name="connsiteX0-20469" fmla="*/ 936104 w 8087940"/>
                    <a:gd name="connsiteY0-20470" fmla="*/ 3492252 h 5321300"/>
                    <a:gd name="connsiteX1-20471" fmla="*/ 432048 w 8087940"/>
                    <a:gd name="connsiteY1-20472" fmla="*/ 3708277 h 5321300"/>
                    <a:gd name="connsiteX2-20473" fmla="*/ 792088 w 8087940"/>
                    <a:gd name="connsiteY2-20474" fmla="*/ 3060205 h 5321300"/>
                    <a:gd name="connsiteX3-20475" fmla="*/ 576064 w 8087940"/>
                    <a:gd name="connsiteY3-20476" fmla="*/ 3276229 h 5321300"/>
                    <a:gd name="connsiteX4-20477" fmla="*/ 576064 w 8087940"/>
                    <a:gd name="connsiteY4-20478" fmla="*/ 3132213 h 5321300"/>
                    <a:gd name="connsiteX5-20479" fmla="*/ 0 w 8087940"/>
                    <a:gd name="connsiteY5-20480" fmla="*/ 4068316 h 5321300"/>
                    <a:gd name="connsiteX6-20481" fmla="*/ 252040 w 8087940"/>
                    <a:gd name="connsiteY6-20482" fmla="*/ 3594100 h 5321300"/>
                    <a:gd name="connsiteX7-20483" fmla="*/ 493340 w 8087940"/>
                    <a:gd name="connsiteY7-20484" fmla="*/ 2857500 h 5321300"/>
                    <a:gd name="connsiteX8-20485" fmla="*/ 899740 w 8087940"/>
                    <a:gd name="connsiteY8-20486" fmla="*/ 2260600 h 5321300"/>
                    <a:gd name="connsiteX9-20487" fmla="*/ 1356940 w 8087940"/>
                    <a:gd name="connsiteY9-20488" fmla="*/ 1955800 h 5321300"/>
                    <a:gd name="connsiteX10-20489" fmla="*/ 1369640 w 8087940"/>
                    <a:gd name="connsiteY10-20490" fmla="*/ 1562100 h 5321300"/>
                    <a:gd name="connsiteX11-20491" fmla="*/ 1636340 w 8087940"/>
                    <a:gd name="connsiteY11-20492" fmla="*/ 889000 h 5321300"/>
                    <a:gd name="connsiteX12-20493" fmla="*/ 1547440 w 8087940"/>
                    <a:gd name="connsiteY12-20494" fmla="*/ 1295400 h 5321300"/>
                    <a:gd name="connsiteX13-20495" fmla="*/ 1572840 w 8087940"/>
                    <a:gd name="connsiteY13-20496" fmla="*/ 1638300 h 5321300"/>
                    <a:gd name="connsiteX14-20497" fmla="*/ 1763340 w 8087940"/>
                    <a:gd name="connsiteY14-20498" fmla="*/ 1066800 h 5321300"/>
                    <a:gd name="connsiteX15-20499" fmla="*/ 2220540 w 8087940"/>
                    <a:gd name="connsiteY15-20500" fmla="*/ 520700 h 5321300"/>
                    <a:gd name="connsiteX16-20501" fmla="*/ 2017340 w 8087940"/>
                    <a:gd name="connsiteY16-20502" fmla="*/ 914400 h 5321300"/>
                    <a:gd name="connsiteX17-20503" fmla="*/ 1903040 w 8087940"/>
                    <a:gd name="connsiteY17-20504" fmla="*/ 1435100 h 5321300"/>
                    <a:gd name="connsiteX18-20505" fmla="*/ 2347540 w 8087940"/>
                    <a:gd name="connsiteY18-20506" fmla="*/ 711200 h 5321300"/>
                    <a:gd name="connsiteX19-20507" fmla="*/ 3173040 w 8087940"/>
                    <a:gd name="connsiteY19-20508" fmla="*/ 381000 h 5321300"/>
                    <a:gd name="connsiteX20-20509" fmla="*/ 4176340 w 8087940"/>
                    <a:gd name="connsiteY20-20510" fmla="*/ 228600 h 5321300"/>
                    <a:gd name="connsiteX21-20511" fmla="*/ 5166940 w 8087940"/>
                    <a:gd name="connsiteY21-20512" fmla="*/ 0 h 5321300"/>
                    <a:gd name="connsiteX22-20513" fmla="*/ 4595440 w 8087940"/>
                    <a:gd name="connsiteY22-20514" fmla="*/ 317500 h 5321300"/>
                    <a:gd name="connsiteX23-20515" fmla="*/ 3554040 w 8087940"/>
                    <a:gd name="connsiteY23-20516" fmla="*/ 838200 h 5321300"/>
                    <a:gd name="connsiteX24-20517" fmla="*/ 4366840 w 8087940"/>
                    <a:gd name="connsiteY24-20518" fmla="*/ 736600 h 5321300"/>
                    <a:gd name="connsiteX25-20519" fmla="*/ 5471740 w 8087940"/>
                    <a:gd name="connsiteY25-20520" fmla="*/ 901700 h 5321300"/>
                    <a:gd name="connsiteX26-20521" fmla="*/ 6386140 w 8087940"/>
                    <a:gd name="connsiteY26-20522" fmla="*/ 901700 h 5321300"/>
                    <a:gd name="connsiteX27-20523" fmla="*/ 6983040 w 8087940"/>
                    <a:gd name="connsiteY27-20524" fmla="*/ 736600 h 5321300"/>
                    <a:gd name="connsiteX28-20525" fmla="*/ 6157540 w 8087940"/>
                    <a:gd name="connsiteY28-20526" fmla="*/ 1066800 h 5321300"/>
                    <a:gd name="connsiteX29-20527" fmla="*/ 5154240 w 8087940"/>
                    <a:gd name="connsiteY29-20528" fmla="*/ 1130300 h 5321300"/>
                    <a:gd name="connsiteX30-20529" fmla="*/ 5954340 w 8087940"/>
                    <a:gd name="connsiteY30-20530" fmla="*/ 1358900 h 5321300"/>
                    <a:gd name="connsiteX31-20531" fmla="*/ 6563940 w 8087940"/>
                    <a:gd name="connsiteY31-20532" fmla="*/ 1689100 h 5321300"/>
                    <a:gd name="connsiteX32-20533" fmla="*/ 7224340 w 8087940"/>
                    <a:gd name="connsiteY32-20534" fmla="*/ 1943100 h 5321300"/>
                    <a:gd name="connsiteX33-20535" fmla="*/ 8087940 w 8087940"/>
                    <a:gd name="connsiteY33-20536" fmla="*/ 2044700 h 5321300"/>
                    <a:gd name="connsiteX34-20537" fmla="*/ 7351340 w 8087940"/>
                    <a:gd name="connsiteY34-20538" fmla="*/ 2159000 h 5321300"/>
                    <a:gd name="connsiteX35-20539" fmla="*/ 6767140 w 8087940"/>
                    <a:gd name="connsiteY35-20540" fmla="*/ 2120900 h 5321300"/>
                    <a:gd name="connsiteX36-20541" fmla="*/ 7160840 w 8087940"/>
                    <a:gd name="connsiteY36-20542" fmla="*/ 2425700 h 5321300"/>
                    <a:gd name="connsiteX37-20543" fmla="*/ 7783140 w 8087940"/>
                    <a:gd name="connsiteY37-20544" fmla="*/ 3200400 h 5321300"/>
                    <a:gd name="connsiteX38-20545" fmla="*/ 8075240 w 8087940"/>
                    <a:gd name="connsiteY38-20546" fmla="*/ 4127500 h 5321300"/>
                    <a:gd name="connsiteX39-20547" fmla="*/ 7897440 w 8087940"/>
                    <a:gd name="connsiteY39-20548" fmla="*/ 3746500 h 5321300"/>
                    <a:gd name="connsiteX40-20549" fmla="*/ 7376740 w 8087940"/>
                    <a:gd name="connsiteY40-20550" fmla="*/ 3213100 h 5321300"/>
                    <a:gd name="connsiteX41-20551" fmla="*/ 6970340 w 8087940"/>
                    <a:gd name="connsiteY41-20552" fmla="*/ 3022600 h 5321300"/>
                    <a:gd name="connsiteX42-20553" fmla="*/ 7275140 w 8087940"/>
                    <a:gd name="connsiteY42-20554" fmla="*/ 3594100 h 5321300"/>
                    <a:gd name="connsiteX43-20555" fmla="*/ 7465640 w 8087940"/>
                    <a:gd name="connsiteY43-20556" fmla="*/ 4216400 h 5321300"/>
                    <a:gd name="connsiteX44-20557" fmla="*/ 7376740 w 8087940"/>
                    <a:gd name="connsiteY44-20558" fmla="*/ 5321300 h 5321300"/>
                    <a:gd name="connsiteX45-20559" fmla="*/ 7224340 w 8087940"/>
                    <a:gd name="connsiteY45-20560" fmla="*/ 4521200 h 5321300"/>
                    <a:gd name="connsiteX46-20561" fmla="*/ 6830640 w 8087940"/>
                    <a:gd name="connsiteY46-20562" fmla="*/ 3784600 h 5321300"/>
                    <a:gd name="connsiteX47-20563" fmla="*/ 6754440 w 8087940"/>
                    <a:gd name="connsiteY47-20564" fmla="*/ 3962400 h 5321300"/>
                    <a:gd name="connsiteX48-20565" fmla="*/ 6624736 w 8087940"/>
                    <a:gd name="connsiteY48-20566" fmla="*/ 4644381 h 5321300"/>
                    <a:gd name="connsiteX49-20567" fmla="*/ 6552728 w 8087940"/>
                    <a:gd name="connsiteY49-20568" fmla="*/ 3780285 h 5321300"/>
                    <a:gd name="connsiteX50-20569" fmla="*/ 6408712 w 8087940"/>
                    <a:gd name="connsiteY50-20570" fmla="*/ 4644380 h 5321300"/>
                    <a:gd name="connsiteX51-20571" fmla="*/ 6408712 w 8087940"/>
                    <a:gd name="connsiteY51-20572" fmla="*/ 3996308 h 5321300"/>
                    <a:gd name="connsiteX52-20573" fmla="*/ 6120680 w 8087940"/>
                    <a:gd name="connsiteY52-20574" fmla="*/ 3060204 h 5321300"/>
                    <a:gd name="connsiteX53-20575" fmla="*/ 6048672 w 8087940"/>
                    <a:gd name="connsiteY53-20576" fmla="*/ 3852292 h 5321300"/>
                    <a:gd name="connsiteX54-20577" fmla="*/ 5751140 w 8087940"/>
                    <a:gd name="connsiteY54-20578" fmla="*/ 4419600 h 5321300"/>
                    <a:gd name="connsiteX55-20579" fmla="*/ 5801940 w 8087940"/>
                    <a:gd name="connsiteY55-20580" fmla="*/ 3759200 h 5321300"/>
                    <a:gd name="connsiteX56-20581" fmla="*/ 5789240 w 8087940"/>
                    <a:gd name="connsiteY56-20582" fmla="*/ 3327400 h 5321300"/>
                    <a:gd name="connsiteX57-20583" fmla="*/ 5616624 w 8087940"/>
                    <a:gd name="connsiteY57-20584" fmla="*/ 2772172 h 5321300"/>
                    <a:gd name="connsiteX58-20585" fmla="*/ 5400600 w 8087940"/>
                    <a:gd name="connsiteY58-20586" fmla="*/ 2988196 h 5321300"/>
                    <a:gd name="connsiteX59-20587" fmla="*/ 5328592 w 8087940"/>
                    <a:gd name="connsiteY59-20588" fmla="*/ 2556148 h 5321300"/>
                    <a:gd name="connsiteX60-20589" fmla="*/ 4976440 w 8087940"/>
                    <a:gd name="connsiteY60-20590" fmla="*/ 3860800 h 5321300"/>
                    <a:gd name="connsiteX61-20591" fmla="*/ 5116140 w 8087940"/>
                    <a:gd name="connsiteY61-20592" fmla="*/ 4546600 h 5321300"/>
                    <a:gd name="connsiteX62-20593" fmla="*/ 4785940 w 8087940"/>
                    <a:gd name="connsiteY62-20594" fmla="*/ 3987800 h 5321300"/>
                    <a:gd name="connsiteX63-20595" fmla="*/ 4697040 w 8087940"/>
                    <a:gd name="connsiteY63-20596" fmla="*/ 3670300 h 5321300"/>
                    <a:gd name="connsiteX64-20597" fmla="*/ 4138240 w 8087940"/>
                    <a:gd name="connsiteY64-20598" fmla="*/ 4533900 h 5321300"/>
                    <a:gd name="connsiteX65-20599" fmla="*/ 3642940 w 8087940"/>
                    <a:gd name="connsiteY65-20600" fmla="*/ 5105400 h 5321300"/>
                    <a:gd name="connsiteX66-20601" fmla="*/ 4392488 w 8087940"/>
                    <a:gd name="connsiteY66-20602" fmla="*/ 3060204 h 5321300"/>
                    <a:gd name="connsiteX67-20603" fmla="*/ 1800200 w 8087940"/>
                    <a:gd name="connsiteY67-20604" fmla="*/ 4572372 h 5321300"/>
                    <a:gd name="connsiteX68-20605" fmla="*/ 2952328 w 8087940"/>
                    <a:gd name="connsiteY68-20606" fmla="*/ 3492252 h 5321300"/>
                    <a:gd name="connsiteX69-20607" fmla="*/ 1152128 w 8087940"/>
                    <a:gd name="connsiteY69-20608" fmla="*/ 4716388 h 5321300"/>
                    <a:gd name="connsiteX70-20609" fmla="*/ 1584176 w 8087940"/>
                    <a:gd name="connsiteY70-20610" fmla="*/ 4068316 h 5321300"/>
                    <a:gd name="connsiteX71-20611" fmla="*/ 1296144 w 8087940"/>
                    <a:gd name="connsiteY71-20612" fmla="*/ 4284340 h 5321300"/>
                    <a:gd name="connsiteX72-20613" fmla="*/ 1440160 w 8087940"/>
                    <a:gd name="connsiteY72-20614" fmla="*/ 3924301 h 5321300"/>
                    <a:gd name="connsiteX73-20615" fmla="*/ 720080 w 8087940"/>
                    <a:gd name="connsiteY73-20616" fmla="*/ 4932412 h 5321300"/>
                    <a:gd name="connsiteX74-20617" fmla="*/ 936104 w 8087940"/>
                    <a:gd name="connsiteY74-20618" fmla="*/ 3492252 h 5321300"/>
                    <a:gd name="connsiteX0-20619" fmla="*/ 936104 w 8087940"/>
                    <a:gd name="connsiteY0-20620" fmla="*/ 3492252 h 5321300"/>
                    <a:gd name="connsiteX1-20621" fmla="*/ 432048 w 8087940"/>
                    <a:gd name="connsiteY1-20622" fmla="*/ 3708277 h 5321300"/>
                    <a:gd name="connsiteX2-20623" fmla="*/ 792088 w 8087940"/>
                    <a:gd name="connsiteY2-20624" fmla="*/ 3060205 h 5321300"/>
                    <a:gd name="connsiteX3-20625" fmla="*/ 576064 w 8087940"/>
                    <a:gd name="connsiteY3-20626" fmla="*/ 3348237 h 5321300"/>
                    <a:gd name="connsiteX4-20627" fmla="*/ 576064 w 8087940"/>
                    <a:gd name="connsiteY4-20628" fmla="*/ 3132213 h 5321300"/>
                    <a:gd name="connsiteX5-20629" fmla="*/ 0 w 8087940"/>
                    <a:gd name="connsiteY5-20630" fmla="*/ 4068316 h 5321300"/>
                    <a:gd name="connsiteX6-20631" fmla="*/ 252040 w 8087940"/>
                    <a:gd name="connsiteY6-20632" fmla="*/ 3594100 h 5321300"/>
                    <a:gd name="connsiteX7-20633" fmla="*/ 493340 w 8087940"/>
                    <a:gd name="connsiteY7-20634" fmla="*/ 2857500 h 5321300"/>
                    <a:gd name="connsiteX8-20635" fmla="*/ 899740 w 8087940"/>
                    <a:gd name="connsiteY8-20636" fmla="*/ 2260600 h 5321300"/>
                    <a:gd name="connsiteX9-20637" fmla="*/ 1356940 w 8087940"/>
                    <a:gd name="connsiteY9-20638" fmla="*/ 1955800 h 5321300"/>
                    <a:gd name="connsiteX10-20639" fmla="*/ 1369640 w 8087940"/>
                    <a:gd name="connsiteY10-20640" fmla="*/ 1562100 h 5321300"/>
                    <a:gd name="connsiteX11-20641" fmla="*/ 1636340 w 8087940"/>
                    <a:gd name="connsiteY11-20642" fmla="*/ 889000 h 5321300"/>
                    <a:gd name="connsiteX12-20643" fmla="*/ 1547440 w 8087940"/>
                    <a:gd name="connsiteY12-20644" fmla="*/ 1295400 h 5321300"/>
                    <a:gd name="connsiteX13-20645" fmla="*/ 1572840 w 8087940"/>
                    <a:gd name="connsiteY13-20646" fmla="*/ 1638300 h 5321300"/>
                    <a:gd name="connsiteX14-20647" fmla="*/ 1763340 w 8087940"/>
                    <a:gd name="connsiteY14-20648" fmla="*/ 1066800 h 5321300"/>
                    <a:gd name="connsiteX15-20649" fmla="*/ 2220540 w 8087940"/>
                    <a:gd name="connsiteY15-20650" fmla="*/ 520700 h 5321300"/>
                    <a:gd name="connsiteX16-20651" fmla="*/ 2017340 w 8087940"/>
                    <a:gd name="connsiteY16-20652" fmla="*/ 914400 h 5321300"/>
                    <a:gd name="connsiteX17-20653" fmla="*/ 1903040 w 8087940"/>
                    <a:gd name="connsiteY17-20654" fmla="*/ 1435100 h 5321300"/>
                    <a:gd name="connsiteX18-20655" fmla="*/ 2347540 w 8087940"/>
                    <a:gd name="connsiteY18-20656" fmla="*/ 711200 h 5321300"/>
                    <a:gd name="connsiteX19-20657" fmla="*/ 3173040 w 8087940"/>
                    <a:gd name="connsiteY19-20658" fmla="*/ 381000 h 5321300"/>
                    <a:gd name="connsiteX20-20659" fmla="*/ 4176340 w 8087940"/>
                    <a:gd name="connsiteY20-20660" fmla="*/ 228600 h 5321300"/>
                    <a:gd name="connsiteX21-20661" fmla="*/ 5166940 w 8087940"/>
                    <a:gd name="connsiteY21-20662" fmla="*/ 0 h 5321300"/>
                    <a:gd name="connsiteX22-20663" fmla="*/ 4595440 w 8087940"/>
                    <a:gd name="connsiteY22-20664" fmla="*/ 317500 h 5321300"/>
                    <a:gd name="connsiteX23-20665" fmla="*/ 3554040 w 8087940"/>
                    <a:gd name="connsiteY23-20666" fmla="*/ 838200 h 5321300"/>
                    <a:gd name="connsiteX24-20667" fmla="*/ 4366840 w 8087940"/>
                    <a:gd name="connsiteY24-20668" fmla="*/ 736600 h 5321300"/>
                    <a:gd name="connsiteX25-20669" fmla="*/ 5471740 w 8087940"/>
                    <a:gd name="connsiteY25-20670" fmla="*/ 901700 h 5321300"/>
                    <a:gd name="connsiteX26-20671" fmla="*/ 6386140 w 8087940"/>
                    <a:gd name="connsiteY26-20672" fmla="*/ 901700 h 5321300"/>
                    <a:gd name="connsiteX27-20673" fmla="*/ 6983040 w 8087940"/>
                    <a:gd name="connsiteY27-20674" fmla="*/ 736600 h 5321300"/>
                    <a:gd name="connsiteX28-20675" fmla="*/ 6157540 w 8087940"/>
                    <a:gd name="connsiteY28-20676" fmla="*/ 1066800 h 5321300"/>
                    <a:gd name="connsiteX29-20677" fmla="*/ 5154240 w 8087940"/>
                    <a:gd name="connsiteY29-20678" fmla="*/ 1130300 h 5321300"/>
                    <a:gd name="connsiteX30-20679" fmla="*/ 5954340 w 8087940"/>
                    <a:gd name="connsiteY30-20680" fmla="*/ 1358900 h 5321300"/>
                    <a:gd name="connsiteX31-20681" fmla="*/ 6563940 w 8087940"/>
                    <a:gd name="connsiteY31-20682" fmla="*/ 1689100 h 5321300"/>
                    <a:gd name="connsiteX32-20683" fmla="*/ 7224340 w 8087940"/>
                    <a:gd name="connsiteY32-20684" fmla="*/ 1943100 h 5321300"/>
                    <a:gd name="connsiteX33-20685" fmla="*/ 8087940 w 8087940"/>
                    <a:gd name="connsiteY33-20686" fmla="*/ 2044700 h 5321300"/>
                    <a:gd name="connsiteX34-20687" fmla="*/ 7351340 w 8087940"/>
                    <a:gd name="connsiteY34-20688" fmla="*/ 2159000 h 5321300"/>
                    <a:gd name="connsiteX35-20689" fmla="*/ 6767140 w 8087940"/>
                    <a:gd name="connsiteY35-20690" fmla="*/ 2120900 h 5321300"/>
                    <a:gd name="connsiteX36-20691" fmla="*/ 7160840 w 8087940"/>
                    <a:gd name="connsiteY36-20692" fmla="*/ 2425700 h 5321300"/>
                    <a:gd name="connsiteX37-20693" fmla="*/ 7783140 w 8087940"/>
                    <a:gd name="connsiteY37-20694" fmla="*/ 3200400 h 5321300"/>
                    <a:gd name="connsiteX38-20695" fmla="*/ 8075240 w 8087940"/>
                    <a:gd name="connsiteY38-20696" fmla="*/ 4127500 h 5321300"/>
                    <a:gd name="connsiteX39-20697" fmla="*/ 7897440 w 8087940"/>
                    <a:gd name="connsiteY39-20698" fmla="*/ 3746500 h 5321300"/>
                    <a:gd name="connsiteX40-20699" fmla="*/ 7376740 w 8087940"/>
                    <a:gd name="connsiteY40-20700" fmla="*/ 3213100 h 5321300"/>
                    <a:gd name="connsiteX41-20701" fmla="*/ 6970340 w 8087940"/>
                    <a:gd name="connsiteY41-20702" fmla="*/ 3022600 h 5321300"/>
                    <a:gd name="connsiteX42-20703" fmla="*/ 7275140 w 8087940"/>
                    <a:gd name="connsiteY42-20704" fmla="*/ 3594100 h 5321300"/>
                    <a:gd name="connsiteX43-20705" fmla="*/ 7465640 w 8087940"/>
                    <a:gd name="connsiteY43-20706" fmla="*/ 4216400 h 5321300"/>
                    <a:gd name="connsiteX44-20707" fmla="*/ 7376740 w 8087940"/>
                    <a:gd name="connsiteY44-20708" fmla="*/ 5321300 h 5321300"/>
                    <a:gd name="connsiteX45-20709" fmla="*/ 7224340 w 8087940"/>
                    <a:gd name="connsiteY45-20710" fmla="*/ 4521200 h 5321300"/>
                    <a:gd name="connsiteX46-20711" fmla="*/ 6830640 w 8087940"/>
                    <a:gd name="connsiteY46-20712" fmla="*/ 3784600 h 5321300"/>
                    <a:gd name="connsiteX47-20713" fmla="*/ 6754440 w 8087940"/>
                    <a:gd name="connsiteY47-20714" fmla="*/ 3962400 h 5321300"/>
                    <a:gd name="connsiteX48-20715" fmla="*/ 6624736 w 8087940"/>
                    <a:gd name="connsiteY48-20716" fmla="*/ 4644381 h 5321300"/>
                    <a:gd name="connsiteX49-20717" fmla="*/ 6552728 w 8087940"/>
                    <a:gd name="connsiteY49-20718" fmla="*/ 3780285 h 5321300"/>
                    <a:gd name="connsiteX50-20719" fmla="*/ 6408712 w 8087940"/>
                    <a:gd name="connsiteY50-20720" fmla="*/ 4644380 h 5321300"/>
                    <a:gd name="connsiteX51-20721" fmla="*/ 6408712 w 8087940"/>
                    <a:gd name="connsiteY51-20722" fmla="*/ 3996308 h 5321300"/>
                    <a:gd name="connsiteX52-20723" fmla="*/ 6120680 w 8087940"/>
                    <a:gd name="connsiteY52-20724" fmla="*/ 3060204 h 5321300"/>
                    <a:gd name="connsiteX53-20725" fmla="*/ 6048672 w 8087940"/>
                    <a:gd name="connsiteY53-20726" fmla="*/ 3852292 h 5321300"/>
                    <a:gd name="connsiteX54-20727" fmla="*/ 5751140 w 8087940"/>
                    <a:gd name="connsiteY54-20728" fmla="*/ 4419600 h 5321300"/>
                    <a:gd name="connsiteX55-20729" fmla="*/ 5801940 w 8087940"/>
                    <a:gd name="connsiteY55-20730" fmla="*/ 3759200 h 5321300"/>
                    <a:gd name="connsiteX56-20731" fmla="*/ 5789240 w 8087940"/>
                    <a:gd name="connsiteY56-20732" fmla="*/ 3327400 h 5321300"/>
                    <a:gd name="connsiteX57-20733" fmla="*/ 5616624 w 8087940"/>
                    <a:gd name="connsiteY57-20734" fmla="*/ 2772172 h 5321300"/>
                    <a:gd name="connsiteX58-20735" fmla="*/ 5400600 w 8087940"/>
                    <a:gd name="connsiteY58-20736" fmla="*/ 2988196 h 5321300"/>
                    <a:gd name="connsiteX59-20737" fmla="*/ 5328592 w 8087940"/>
                    <a:gd name="connsiteY59-20738" fmla="*/ 2556148 h 5321300"/>
                    <a:gd name="connsiteX60-20739" fmla="*/ 4976440 w 8087940"/>
                    <a:gd name="connsiteY60-20740" fmla="*/ 3860800 h 5321300"/>
                    <a:gd name="connsiteX61-20741" fmla="*/ 5116140 w 8087940"/>
                    <a:gd name="connsiteY61-20742" fmla="*/ 4546600 h 5321300"/>
                    <a:gd name="connsiteX62-20743" fmla="*/ 4785940 w 8087940"/>
                    <a:gd name="connsiteY62-20744" fmla="*/ 3987800 h 5321300"/>
                    <a:gd name="connsiteX63-20745" fmla="*/ 4697040 w 8087940"/>
                    <a:gd name="connsiteY63-20746" fmla="*/ 3670300 h 5321300"/>
                    <a:gd name="connsiteX64-20747" fmla="*/ 4138240 w 8087940"/>
                    <a:gd name="connsiteY64-20748" fmla="*/ 4533900 h 5321300"/>
                    <a:gd name="connsiteX65-20749" fmla="*/ 3642940 w 8087940"/>
                    <a:gd name="connsiteY65-20750" fmla="*/ 5105400 h 5321300"/>
                    <a:gd name="connsiteX66-20751" fmla="*/ 4392488 w 8087940"/>
                    <a:gd name="connsiteY66-20752" fmla="*/ 3060204 h 5321300"/>
                    <a:gd name="connsiteX67-20753" fmla="*/ 1800200 w 8087940"/>
                    <a:gd name="connsiteY67-20754" fmla="*/ 4572372 h 5321300"/>
                    <a:gd name="connsiteX68-20755" fmla="*/ 2952328 w 8087940"/>
                    <a:gd name="connsiteY68-20756" fmla="*/ 3492252 h 5321300"/>
                    <a:gd name="connsiteX69-20757" fmla="*/ 1152128 w 8087940"/>
                    <a:gd name="connsiteY69-20758" fmla="*/ 4716388 h 5321300"/>
                    <a:gd name="connsiteX70-20759" fmla="*/ 1584176 w 8087940"/>
                    <a:gd name="connsiteY70-20760" fmla="*/ 4068316 h 5321300"/>
                    <a:gd name="connsiteX71-20761" fmla="*/ 1296144 w 8087940"/>
                    <a:gd name="connsiteY71-20762" fmla="*/ 4284340 h 5321300"/>
                    <a:gd name="connsiteX72-20763" fmla="*/ 1440160 w 8087940"/>
                    <a:gd name="connsiteY72-20764" fmla="*/ 3924301 h 5321300"/>
                    <a:gd name="connsiteX73-20765" fmla="*/ 720080 w 8087940"/>
                    <a:gd name="connsiteY73-20766" fmla="*/ 4932412 h 5321300"/>
                    <a:gd name="connsiteX74-20767" fmla="*/ 936104 w 8087940"/>
                    <a:gd name="connsiteY74-20768" fmla="*/ 3492252 h 5321300"/>
                    <a:gd name="connsiteX0-20769" fmla="*/ 936104 w 8087940"/>
                    <a:gd name="connsiteY0-20770" fmla="*/ 3492252 h 5321300"/>
                    <a:gd name="connsiteX1-20771" fmla="*/ 432048 w 8087940"/>
                    <a:gd name="connsiteY1-20772" fmla="*/ 3708277 h 5321300"/>
                    <a:gd name="connsiteX2-20773" fmla="*/ 792088 w 8087940"/>
                    <a:gd name="connsiteY2-20774" fmla="*/ 3060205 h 5321300"/>
                    <a:gd name="connsiteX3-20775" fmla="*/ 576064 w 8087940"/>
                    <a:gd name="connsiteY3-20776" fmla="*/ 3348237 h 5321300"/>
                    <a:gd name="connsiteX4-20777" fmla="*/ 576064 w 8087940"/>
                    <a:gd name="connsiteY4-20778" fmla="*/ 3132213 h 5321300"/>
                    <a:gd name="connsiteX5-20779" fmla="*/ 0 w 8087940"/>
                    <a:gd name="connsiteY5-20780" fmla="*/ 4068316 h 5321300"/>
                    <a:gd name="connsiteX6-20781" fmla="*/ 252040 w 8087940"/>
                    <a:gd name="connsiteY6-20782" fmla="*/ 3594100 h 5321300"/>
                    <a:gd name="connsiteX7-20783" fmla="*/ 493340 w 8087940"/>
                    <a:gd name="connsiteY7-20784" fmla="*/ 2857500 h 5321300"/>
                    <a:gd name="connsiteX8-20785" fmla="*/ 899740 w 8087940"/>
                    <a:gd name="connsiteY8-20786" fmla="*/ 2260600 h 5321300"/>
                    <a:gd name="connsiteX9-20787" fmla="*/ 1356940 w 8087940"/>
                    <a:gd name="connsiteY9-20788" fmla="*/ 1955800 h 5321300"/>
                    <a:gd name="connsiteX10-20789" fmla="*/ 1369640 w 8087940"/>
                    <a:gd name="connsiteY10-20790" fmla="*/ 1562100 h 5321300"/>
                    <a:gd name="connsiteX11-20791" fmla="*/ 1636340 w 8087940"/>
                    <a:gd name="connsiteY11-20792" fmla="*/ 889000 h 5321300"/>
                    <a:gd name="connsiteX12-20793" fmla="*/ 1547440 w 8087940"/>
                    <a:gd name="connsiteY12-20794" fmla="*/ 1295400 h 5321300"/>
                    <a:gd name="connsiteX13-20795" fmla="*/ 1572840 w 8087940"/>
                    <a:gd name="connsiteY13-20796" fmla="*/ 1638300 h 5321300"/>
                    <a:gd name="connsiteX14-20797" fmla="*/ 1763340 w 8087940"/>
                    <a:gd name="connsiteY14-20798" fmla="*/ 1066800 h 5321300"/>
                    <a:gd name="connsiteX15-20799" fmla="*/ 2220540 w 8087940"/>
                    <a:gd name="connsiteY15-20800" fmla="*/ 520700 h 5321300"/>
                    <a:gd name="connsiteX16-20801" fmla="*/ 2017340 w 8087940"/>
                    <a:gd name="connsiteY16-20802" fmla="*/ 914400 h 5321300"/>
                    <a:gd name="connsiteX17-20803" fmla="*/ 1903040 w 8087940"/>
                    <a:gd name="connsiteY17-20804" fmla="*/ 1435100 h 5321300"/>
                    <a:gd name="connsiteX18-20805" fmla="*/ 2347540 w 8087940"/>
                    <a:gd name="connsiteY18-20806" fmla="*/ 711200 h 5321300"/>
                    <a:gd name="connsiteX19-20807" fmla="*/ 3173040 w 8087940"/>
                    <a:gd name="connsiteY19-20808" fmla="*/ 381000 h 5321300"/>
                    <a:gd name="connsiteX20-20809" fmla="*/ 4176340 w 8087940"/>
                    <a:gd name="connsiteY20-20810" fmla="*/ 228600 h 5321300"/>
                    <a:gd name="connsiteX21-20811" fmla="*/ 5166940 w 8087940"/>
                    <a:gd name="connsiteY21-20812" fmla="*/ 0 h 5321300"/>
                    <a:gd name="connsiteX22-20813" fmla="*/ 4595440 w 8087940"/>
                    <a:gd name="connsiteY22-20814" fmla="*/ 317500 h 5321300"/>
                    <a:gd name="connsiteX23-20815" fmla="*/ 3554040 w 8087940"/>
                    <a:gd name="connsiteY23-20816" fmla="*/ 838200 h 5321300"/>
                    <a:gd name="connsiteX24-20817" fmla="*/ 4366840 w 8087940"/>
                    <a:gd name="connsiteY24-20818" fmla="*/ 736600 h 5321300"/>
                    <a:gd name="connsiteX25-20819" fmla="*/ 5471740 w 8087940"/>
                    <a:gd name="connsiteY25-20820" fmla="*/ 901700 h 5321300"/>
                    <a:gd name="connsiteX26-20821" fmla="*/ 6386140 w 8087940"/>
                    <a:gd name="connsiteY26-20822" fmla="*/ 901700 h 5321300"/>
                    <a:gd name="connsiteX27-20823" fmla="*/ 6983040 w 8087940"/>
                    <a:gd name="connsiteY27-20824" fmla="*/ 736600 h 5321300"/>
                    <a:gd name="connsiteX28-20825" fmla="*/ 6157540 w 8087940"/>
                    <a:gd name="connsiteY28-20826" fmla="*/ 1066800 h 5321300"/>
                    <a:gd name="connsiteX29-20827" fmla="*/ 5154240 w 8087940"/>
                    <a:gd name="connsiteY29-20828" fmla="*/ 1130300 h 5321300"/>
                    <a:gd name="connsiteX30-20829" fmla="*/ 5954340 w 8087940"/>
                    <a:gd name="connsiteY30-20830" fmla="*/ 1358900 h 5321300"/>
                    <a:gd name="connsiteX31-20831" fmla="*/ 6563940 w 8087940"/>
                    <a:gd name="connsiteY31-20832" fmla="*/ 1689100 h 5321300"/>
                    <a:gd name="connsiteX32-20833" fmla="*/ 7224340 w 8087940"/>
                    <a:gd name="connsiteY32-20834" fmla="*/ 1943100 h 5321300"/>
                    <a:gd name="connsiteX33-20835" fmla="*/ 8087940 w 8087940"/>
                    <a:gd name="connsiteY33-20836" fmla="*/ 2044700 h 5321300"/>
                    <a:gd name="connsiteX34-20837" fmla="*/ 7351340 w 8087940"/>
                    <a:gd name="connsiteY34-20838" fmla="*/ 2159000 h 5321300"/>
                    <a:gd name="connsiteX35-20839" fmla="*/ 6767140 w 8087940"/>
                    <a:gd name="connsiteY35-20840" fmla="*/ 2120900 h 5321300"/>
                    <a:gd name="connsiteX36-20841" fmla="*/ 7160840 w 8087940"/>
                    <a:gd name="connsiteY36-20842" fmla="*/ 2425700 h 5321300"/>
                    <a:gd name="connsiteX37-20843" fmla="*/ 7783140 w 8087940"/>
                    <a:gd name="connsiteY37-20844" fmla="*/ 3200400 h 5321300"/>
                    <a:gd name="connsiteX38-20845" fmla="*/ 8075240 w 8087940"/>
                    <a:gd name="connsiteY38-20846" fmla="*/ 4127500 h 5321300"/>
                    <a:gd name="connsiteX39-20847" fmla="*/ 7897440 w 8087940"/>
                    <a:gd name="connsiteY39-20848" fmla="*/ 3746500 h 5321300"/>
                    <a:gd name="connsiteX40-20849" fmla="*/ 7376740 w 8087940"/>
                    <a:gd name="connsiteY40-20850" fmla="*/ 3213100 h 5321300"/>
                    <a:gd name="connsiteX41-20851" fmla="*/ 6970340 w 8087940"/>
                    <a:gd name="connsiteY41-20852" fmla="*/ 3022600 h 5321300"/>
                    <a:gd name="connsiteX42-20853" fmla="*/ 7275140 w 8087940"/>
                    <a:gd name="connsiteY42-20854" fmla="*/ 3594100 h 5321300"/>
                    <a:gd name="connsiteX43-20855" fmla="*/ 7465640 w 8087940"/>
                    <a:gd name="connsiteY43-20856" fmla="*/ 4216400 h 5321300"/>
                    <a:gd name="connsiteX44-20857" fmla="*/ 7376740 w 8087940"/>
                    <a:gd name="connsiteY44-20858" fmla="*/ 5321300 h 5321300"/>
                    <a:gd name="connsiteX45-20859" fmla="*/ 7224340 w 8087940"/>
                    <a:gd name="connsiteY45-20860" fmla="*/ 4521200 h 5321300"/>
                    <a:gd name="connsiteX46-20861" fmla="*/ 6830640 w 8087940"/>
                    <a:gd name="connsiteY46-20862" fmla="*/ 3784600 h 5321300"/>
                    <a:gd name="connsiteX47-20863" fmla="*/ 6754440 w 8087940"/>
                    <a:gd name="connsiteY47-20864" fmla="*/ 3962400 h 5321300"/>
                    <a:gd name="connsiteX48-20865" fmla="*/ 6624736 w 8087940"/>
                    <a:gd name="connsiteY48-20866" fmla="*/ 4644381 h 5321300"/>
                    <a:gd name="connsiteX49-20867" fmla="*/ 6552728 w 8087940"/>
                    <a:gd name="connsiteY49-20868" fmla="*/ 3780285 h 5321300"/>
                    <a:gd name="connsiteX50-20869" fmla="*/ 6408712 w 8087940"/>
                    <a:gd name="connsiteY50-20870" fmla="*/ 4644380 h 5321300"/>
                    <a:gd name="connsiteX51-20871" fmla="*/ 6408712 w 8087940"/>
                    <a:gd name="connsiteY51-20872" fmla="*/ 3996308 h 5321300"/>
                    <a:gd name="connsiteX52-20873" fmla="*/ 6120680 w 8087940"/>
                    <a:gd name="connsiteY52-20874" fmla="*/ 3060204 h 5321300"/>
                    <a:gd name="connsiteX53-20875" fmla="*/ 6048672 w 8087940"/>
                    <a:gd name="connsiteY53-20876" fmla="*/ 3852292 h 5321300"/>
                    <a:gd name="connsiteX54-20877" fmla="*/ 5751140 w 8087940"/>
                    <a:gd name="connsiteY54-20878" fmla="*/ 4419600 h 5321300"/>
                    <a:gd name="connsiteX55-20879" fmla="*/ 5801940 w 8087940"/>
                    <a:gd name="connsiteY55-20880" fmla="*/ 3759200 h 5321300"/>
                    <a:gd name="connsiteX56-20881" fmla="*/ 5789240 w 8087940"/>
                    <a:gd name="connsiteY56-20882" fmla="*/ 3327400 h 5321300"/>
                    <a:gd name="connsiteX57-20883" fmla="*/ 5616624 w 8087940"/>
                    <a:gd name="connsiteY57-20884" fmla="*/ 2772172 h 5321300"/>
                    <a:gd name="connsiteX58-20885" fmla="*/ 5400600 w 8087940"/>
                    <a:gd name="connsiteY58-20886" fmla="*/ 2988196 h 5321300"/>
                    <a:gd name="connsiteX59-20887" fmla="*/ 5328592 w 8087940"/>
                    <a:gd name="connsiteY59-20888" fmla="*/ 2556148 h 5321300"/>
                    <a:gd name="connsiteX60-20889" fmla="*/ 4976440 w 8087940"/>
                    <a:gd name="connsiteY60-20890" fmla="*/ 3860800 h 5321300"/>
                    <a:gd name="connsiteX61-20891" fmla="*/ 5116140 w 8087940"/>
                    <a:gd name="connsiteY61-20892" fmla="*/ 4546600 h 5321300"/>
                    <a:gd name="connsiteX62-20893" fmla="*/ 4785940 w 8087940"/>
                    <a:gd name="connsiteY62-20894" fmla="*/ 3987800 h 5321300"/>
                    <a:gd name="connsiteX63-20895" fmla="*/ 4697040 w 8087940"/>
                    <a:gd name="connsiteY63-20896" fmla="*/ 3670300 h 5321300"/>
                    <a:gd name="connsiteX64-20897" fmla="*/ 4138240 w 8087940"/>
                    <a:gd name="connsiteY64-20898" fmla="*/ 4533900 h 5321300"/>
                    <a:gd name="connsiteX65-20899" fmla="*/ 3642940 w 8087940"/>
                    <a:gd name="connsiteY65-20900" fmla="*/ 5105400 h 5321300"/>
                    <a:gd name="connsiteX66-20901" fmla="*/ 4392488 w 8087940"/>
                    <a:gd name="connsiteY66-20902" fmla="*/ 3060204 h 5321300"/>
                    <a:gd name="connsiteX67-20903" fmla="*/ 1800200 w 8087940"/>
                    <a:gd name="connsiteY67-20904" fmla="*/ 4572372 h 5321300"/>
                    <a:gd name="connsiteX68-20905" fmla="*/ 2952328 w 8087940"/>
                    <a:gd name="connsiteY68-20906" fmla="*/ 3492252 h 5321300"/>
                    <a:gd name="connsiteX69-20907" fmla="*/ 1152128 w 8087940"/>
                    <a:gd name="connsiteY69-20908" fmla="*/ 4716388 h 5321300"/>
                    <a:gd name="connsiteX70-20909" fmla="*/ 1584176 w 8087940"/>
                    <a:gd name="connsiteY70-20910" fmla="*/ 4068316 h 5321300"/>
                    <a:gd name="connsiteX71-20911" fmla="*/ 1296144 w 8087940"/>
                    <a:gd name="connsiteY71-20912" fmla="*/ 4284340 h 5321300"/>
                    <a:gd name="connsiteX72-20913" fmla="*/ 1440160 w 8087940"/>
                    <a:gd name="connsiteY72-20914" fmla="*/ 3924301 h 5321300"/>
                    <a:gd name="connsiteX73-20915" fmla="*/ 720080 w 8087940"/>
                    <a:gd name="connsiteY73-20916" fmla="*/ 4932412 h 5321300"/>
                    <a:gd name="connsiteX74-20917" fmla="*/ 936104 w 8087940"/>
                    <a:gd name="connsiteY74-20918" fmla="*/ 3492252 h 5321300"/>
                    <a:gd name="connsiteX0-20919" fmla="*/ 936104 w 8087940"/>
                    <a:gd name="connsiteY0-20920" fmla="*/ 3492252 h 5321300"/>
                    <a:gd name="connsiteX1-20921" fmla="*/ 432048 w 8087940"/>
                    <a:gd name="connsiteY1-20922" fmla="*/ 3708277 h 5321300"/>
                    <a:gd name="connsiteX2-20923" fmla="*/ 792088 w 8087940"/>
                    <a:gd name="connsiteY2-20924" fmla="*/ 3060205 h 5321300"/>
                    <a:gd name="connsiteX3-20925" fmla="*/ 576064 w 8087940"/>
                    <a:gd name="connsiteY3-20926" fmla="*/ 3348237 h 5321300"/>
                    <a:gd name="connsiteX4-20927" fmla="*/ 576064 w 8087940"/>
                    <a:gd name="connsiteY4-20928" fmla="*/ 3132213 h 5321300"/>
                    <a:gd name="connsiteX5-20929" fmla="*/ 0 w 8087940"/>
                    <a:gd name="connsiteY5-20930" fmla="*/ 4068316 h 5321300"/>
                    <a:gd name="connsiteX6-20931" fmla="*/ 252040 w 8087940"/>
                    <a:gd name="connsiteY6-20932" fmla="*/ 3594100 h 5321300"/>
                    <a:gd name="connsiteX7-20933" fmla="*/ 493340 w 8087940"/>
                    <a:gd name="connsiteY7-20934" fmla="*/ 2857500 h 5321300"/>
                    <a:gd name="connsiteX8-20935" fmla="*/ 899740 w 8087940"/>
                    <a:gd name="connsiteY8-20936" fmla="*/ 2260600 h 5321300"/>
                    <a:gd name="connsiteX9-20937" fmla="*/ 1356940 w 8087940"/>
                    <a:gd name="connsiteY9-20938" fmla="*/ 1955800 h 5321300"/>
                    <a:gd name="connsiteX10-20939" fmla="*/ 1369640 w 8087940"/>
                    <a:gd name="connsiteY10-20940" fmla="*/ 1562100 h 5321300"/>
                    <a:gd name="connsiteX11-20941" fmla="*/ 1636340 w 8087940"/>
                    <a:gd name="connsiteY11-20942" fmla="*/ 889000 h 5321300"/>
                    <a:gd name="connsiteX12-20943" fmla="*/ 1547440 w 8087940"/>
                    <a:gd name="connsiteY12-20944" fmla="*/ 1295400 h 5321300"/>
                    <a:gd name="connsiteX13-20945" fmla="*/ 1572840 w 8087940"/>
                    <a:gd name="connsiteY13-20946" fmla="*/ 1638300 h 5321300"/>
                    <a:gd name="connsiteX14-20947" fmla="*/ 1763340 w 8087940"/>
                    <a:gd name="connsiteY14-20948" fmla="*/ 1066800 h 5321300"/>
                    <a:gd name="connsiteX15-20949" fmla="*/ 2220540 w 8087940"/>
                    <a:gd name="connsiteY15-20950" fmla="*/ 520700 h 5321300"/>
                    <a:gd name="connsiteX16-20951" fmla="*/ 2017340 w 8087940"/>
                    <a:gd name="connsiteY16-20952" fmla="*/ 914400 h 5321300"/>
                    <a:gd name="connsiteX17-20953" fmla="*/ 1903040 w 8087940"/>
                    <a:gd name="connsiteY17-20954" fmla="*/ 1435100 h 5321300"/>
                    <a:gd name="connsiteX18-20955" fmla="*/ 2347540 w 8087940"/>
                    <a:gd name="connsiteY18-20956" fmla="*/ 711200 h 5321300"/>
                    <a:gd name="connsiteX19-20957" fmla="*/ 3173040 w 8087940"/>
                    <a:gd name="connsiteY19-20958" fmla="*/ 381000 h 5321300"/>
                    <a:gd name="connsiteX20-20959" fmla="*/ 4176340 w 8087940"/>
                    <a:gd name="connsiteY20-20960" fmla="*/ 228600 h 5321300"/>
                    <a:gd name="connsiteX21-20961" fmla="*/ 5166940 w 8087940"/>
                    <a:gd name="connsiteY21-20962" fmla="*/ 0 h 5321300"/>
                    <a:gd name="connsiteX22-20963" fmla="*/ 4595440 w 8087940"/>
                    <a:gd name="connsiteY22-20964" fmla="*/ 317500 h 5321300"/>
                    <a:gd name="connsiteX23-20965" fmla="*/ 3554040 w 8087940"/>
                    <a:gd name="connsiteY23-20966" fmla="*/ 838200 h 5321300"/>
                    <a:gd name="connsiteX24-20967" fmla="*/ 4366840 w 8087940"/>
                    <a:gd name="connsiteY24-20968" fmla="*/ 736600 h 5321300"/>
                    <a:gd name="connsiteX25-20969" fmla="*/ 5471740 w 8087940"/>
                    <a:gd name="connsiteY25-20970" fmla="*/ 901700 h 5321300"/>
                    <a:gd name="connsiteX26-20971" fmla="*/ 6386140 w 8087940"/>
                    <a:gd name="connsiteY26-20972" fmla="*/ 901700 h 5321300"/>
                    <a:gd name="connsiteX27-20973" fmla="*/ 6983040 w 8087940"/>
                    <a:gd name="connsiteY27-20974" fmla="*/ 736600 h 5321300"/>
                    <a:gd name="connsiteX28-20975" fmla="*/ 6157540 w 8087940"/>
                    <a:gd name="connsiteY28-20976" fmla="*/ 1066800 h 5321300"/>
                    <a:gd name="connsiteX29-20977" fmla="*/ 5154240 w 8087940"/>
                    <a:gd name="connsiteY29-20978" fmla="*/ 1130300 h 5321300"/>
                    <a:gd name="connsiteX30-20979" fmla="*/ 5954340 w 8087940"/>
                    <a:gd name="connsiteY30-20980" fmla="*/ 1358900 h 5321300"/>
                    <a:gd name="connsiteX31-20981" fmla="*/ 6563940 w 8087940"/>
                    <a:gd name="connsiteY31-20982" fmla="*/ 1689100 h 5321300"/>
                    <a:gd name="connsiteX32-20983" fmla="*/ 7224340 w 8087940"/>
                    <a:gd name="connsiteY32-20984" fmla="*/ 1943100 h 5321300"/>
                    <a:gd name="connsiteX33-20985" fmla="*/ 8087940 w 8087940"/>
                    <a:gd name="connsiteY33-20986" fmla="*/ 2044700 h 5321300"/>
                    <a:gd name="connsiteX34-20987" fmla="*/ 7351340 w 8087940"/>
                    <a:gd name="connsiteY34-20988" fmla="*/ 2159000 h 5321300"/>
                    <a:gd name="connsiteX35-20989" fmla="*/ 6767140 w 8087940"/>
                    <a:gd name="connsiteY35-20990" fmla="*/ 2120900 h 5321300"/>
                    <a:gd name="connsiteX36-20991" fmla="*/ 7160840 w 8087940"/>
                    <a:gd name="connsiteY36-20992" fmla="*/ 2425700 h 5321300"/>
                    <a:gd name="connsiteX37-20993" fmla="*/ 7783140 w 8087940"/>
                    <a:gd name="connsiteY37-20994" fmla="*/ 3200400 h 5321300"/>
                    <a:gd name="connsiteX38-20995" fmla="*/ 8075240 w 8087940"/>
                    <a:gd name="connsiteY38-20996" fmla="*/ 4127500 h 5321300"/>
                    <a:gd name="connsiteX39-20997" fmla="*/ 7897440 w 8087940"/>
                    <a:gd name="connsiteY39-20998" fmla="*/ 3746500 h 5321300"/>
                    <a:gd name="connsiteX40-20999" fmla="*/ 7376740 w 8087940"/>
                    <a:gd name="connsiteY40-21000" fmla="*/ 3213100 h 5321300"/>
                    <a:gd name="connsiteX41-21001" fmla="*/ 6970340 w 8087940"/>
                    <a:gd name="connsiteY41-21002" fmla="*/ 3022600 h 5321300"/>
                    <a:gd name="connsiteX42-21003" fmla="*/ 7275140 w 8087940"/>
                    <a:gd name="connsiteY42-21004" fmla="*/ 3594100 h 5321300"/>
                    <a:gd name="connsiteX43-21005" fmla="*/ 7465640 w 8087940"/>
                    <a:gd name="connsiteY43-21006" fmla="*/ 4216400 h 5321300"/>
                    <a:gd name="connsiteX44-21007" fmla="*/ 7376740 w 8087940"/>
                    <a:gd name="connsiteY44-21008" fmla="*/ 5321300 h 5321300"/>
                    <a:gd name="connsiteX45-21009" fmla="*/ 7224340 w 8087940"/>
                    <a:gd name="connsiteY45-21010" fmla="*/ 4521200 h 5321300"/>
                    <a:gd name="connsiteX46-21011" fmla="*/ 6830640 w 8087940"/>
                    <a:gd name="connsiteY46-21012" fmla="*/ 3784600 h 5321300"/>
                    <a:gd name="connsiteX47-21013" fmla="*/ 6754440 w 8087940"/>
                    <a:gd name="connsiteY47-21014" fmla="*/ 3962400 h 5321300"/>
                    <a:gd name="connsiteX48-21015" fmla="*/ 6624736 w 8087940"/>
                    <a:gd name="connsiteY48-21016" fmla="*/ 4644381 h 5321300"/>
                    <a:gd name="connsiteX49-21017" fmla="*/ 6552728 w 8087940"/>
                    <a:gd name="connsiteY49-21018" fmla="*/ 3780285 h 5321300"/>
                    <a:gd name="connsiteX50-21019" fmla="*/ 6408712 w 8087940"/>
                    <a:gd name="connsiteY50-21020" fmla="*/ 4644380 h 5321300"/>
                    <a:gd name="connsiteX51-21021" fmla="*/ 6408712 w 8087940"/>
                    <a:gd name="connsiteY51-21022" fmla="*/ 3996308 h 5321300"/>
                    <a:gd name="connsiteX52-21023" fmla="*/ 6120680 w 8087940"/>
                    <a:gd name="connsiteY52-21024" fmla="*/ 3060204 h 5321300"/>
                    <a:gd name="connsiteX53-21025" fmla="*/ 6048672 w 8087940"/>
                    <a:gd name="connsiteY53-21026" fmla="*/ 3852292 h 5321300"/>
                    <a:gd name="connsiteX54-21027" fmla="*/ 5751140 w 8087940"/>
                    <a:gd name="connsiteY54-21028" fmla="*/ 4419600 h 5321300"/>
                    <a:gd name="connsiteX55-21029" fmla="*/ 5801940 w 8087940"/>
                    <a:gd name="connsiteY55-21030" fmla="*/ 3759200 h 5321300"/>
                    <a:gd name="connsiteX56-21031" fmla="*/ 5789240 w 8087940"/>
                    <a:gd name="connsiteY56-21032" fmla="*/ 3327400 h 5321300"/>
                    <a:gd name="connsiteX57-21033" fmla="*/ 5616624 w 8087940"/>
                    <a:gd name="connsiteY57-21034" fmla="*/ 2772172 h 5321300"/>
                    <a:gd name="connsiteX58-21035" fmla="*/ 5400600 w 8087940"/>
                    <a:gd name="connsiteY58-21036" fmla="*/ 2988196 h 5321300"/>
                    <a:gd name="connsiteX59-21037" fmla="*/ 5328592 w 8087940"/>
                    <a:gd name="connsiteY59-21038" fmla="*/ 2556148 h 5321300"/>
                    <a:gd name="connsiteX60-21039" fmla="*/ 4976440 w 8087940"/>
                    <a:gd name="connsiteY60-21040" fmla="*/ 3860800 h 5321300"/>
                    <a:gd name="connsiteX61-21041" fmla="*/ 5116140 w 8087940"/>
                    <a:gd name="connsiteY61-21042" fmla="*/ 4546600 h 5321300"/>
                    <a:gd name="connsiteX62-21043" fmla="*/ 4785940 w 8087940"/>
                    <a:gd name="connsiteY62-21044" fmla="*/ 3987800 h 5321300"/>
                    <a:gd name="connsiteX63-21045" fmla="*/ 4697040 w 8087940"/>
                    <a:gd name="connsiteY63-21046" fmla="*/ 3670300 h 5321300"/>
                    <a:gd name="connsiteX64-21047" fmla="*/ 4138240 w 8087940"/>
                    <a:gd name="connsiteY64-21048" fmla="*/ 4533900 h 5321300"/>
                    <a:gd name="connsiteX65-21049" fmla="*/ 3642940 w 8087940"/>
                    <a:gd name="connsiteY65-21050" fmla="*/ 5105400 h 5321300"/>
                    <a:gd name="connsiteX66-21051" fmla="*/ 4392488 w 8087940"/>
                    <a:gd name="connsiteY66-21052" fmla="*/ 3060204 h 5321300"/>
                    <a:gd name="connsiteX67-21053" fmla="*/ 1800200 w 8087940"/>
                    <a:gd name="connsiteY67-21054" fmla="*/ 4572372 h 5321300"/>
                    <a:gd name="connsiteX68-21055" fmla="*/ 2952328 w 8087940"/>
                    <a:gd name="connsiteY68-21056" fmla="*/ 3492252 h 5321300"/>
                    <a:gd name="connsiteX69-21057" fmla="*/ 1152128 w 8087940"/>
                    <a:gd name="connsiteY69-21058" fmla="*/ 4716388 h 5321300"/>
                    <a:gd name="connsiteX70-21059" fmla="*/ 1584176 w 8087940"/>
                    <a:gd name="connsiteY70-21060" fmla="*/ 4068316 h 5321300"/>
                    <a:gd name="connsiteX71-21061" fmla="*/ 1296144 w 8087940"/>
                    <a:gd name="connsiteY71-21062" fmla="*/ 4284340 h 5321300"/>
                    <a:gd name="connsiteX72-21063" fmla="*/ 1440160 w 8087940"/>
                    <a:gd name="connsiteY72-21064" fmla="*/ 3924301 h 5321300"/>
                    <a:gd name="connsiteX73-21065" fmla="*/ 720080 w 8087940"/>
                    <a:gd name="connsiteY73-21066" fmla="*/ 4932412 h 5321300"/>
                    <a:gd name="connsiteX74-21067" fmla="*/ 936104 w 8087940"/>
                    <a:gd name="connsiteY74-21068" fmla="*/ 3492252 h 5321300"/>
                  </a:gdLst>
                  <a:ahLst/>
                  <a:cxnLst>
                    <a:cxn ang="0">
                      <a:pos x="connsiteX0-20919" y="connsiteY0-20920"/>
                    </a:cxn>
                    <a:cxn ang="0">
                      <a:pos x="connsiteX1-20921" y="connsiteY1-20922"/>
                    </a:cxn>
                    <a:cxn ang="0">
                      <a:pos x="connsiteX2-20923" y="connsiteY2-20924"/>
                    </a:cxn>
                    <a:cxn ang="0">
                      <a:pos x="connsiteX3-20925" y="connsiteY3-20926"/>
                    </a:cxn>
                    <a:cxn ang="0">
                      <a:pos x="connsiteX4-20927" y="connsiteY4-20928"/>
                    </a:cxn>
                    <a:cxn ang="0">
                      <a:pos x="connsiteX5-20929" y="connsiteY5-20930"/>
                    </a:cxn>
                    <a:cxn ang="0">
                      <a:pos x="connsiteX6-20931" y="connsiteY6-20932"/>
                    </a:cxn>
                    <a:cxn ang="0">
                      <a:pos x="connsiteX7-20933" y="connsiteY7-20934"/>
                    </a:cxn>
                    <a:cxn ang="0">
                      <a:pos x="connsiteX8-20935" y="connsiteY8-20936"/>
                    </a:cxn>
                    <a:cxn ang="0">
                      <a:pos x="connsiteX9-20937" y="connsiteY9-20938"/>
                    </a:cxn>
                    <a:cxn ang="0">
                      <a:pos x="connsiteX10-20939" y="connsiteY10-20940"/>
                    </a:cxn>
                    <a:cxn ang="0">
                      <a:pos x="connsiteX11-20941" y="connsiteY11-20942"/>
                    </a:cxn>
                    <a:cxn ang="0">
                      <a:pos x="connsiteX12-20943" y="connsiteY12-20944"/>
                    </a:cxn>
                    <a:cxn ang="0">
                      <a:pos x="connsiteX13-20945" y="connsiteY13-20946"/>
                    </a:cxn>
                    <a:cxn ang="0">
                      <a:pos x="connsiteX14-20947" y="connsiteY14-20948"/>
                    </a:cxn>
                    <a:cxn ang="0">
                      <a:pos x="connsiteX15-20949" y="connsiteY15-20950"/>
                    </a:cxn>
                    <a:cxn ang="0">
                      <a:pos x="connsiteX16-20951" y="connsiteY16-20952"/>
                    </a:cxn>
                    <a:cxn ang="0">
                      <a:pos x="connsiteX17-20953" y="connsiteY17-20954"/>
                    </a:cxn>
                    <a:cxn ang="0">
                      <a:pos x="connsiteX18-20955" y="connsiteY18-20956"/>
                    </a:cxn>
                    <a:cxn ang="0">
                      <a:pos x="connsiteX19-20957" y="connsiteY19-20958"/>
                    </a:cxn>
                    <a:cxn ang="0">
                      <a:pos x="connsiteX20-20959" y="connsiteY20-20960"/>
                    </a:cxn>
                    <a:cxn ang="0">
                      <a:pos x="connsiteX21-20961" y="connsiteY21-20962"/>
                    </a:cxn>
                    <a:cxn ang="0">
                      <a:pos x="connsiteX22-20963" y="connsiteY22-20964"/>
                    </a:cxn>
                    <a:cxn ang="0">
                      <a:pos x="connsiteX23-20965" y="connsiteY23-20966"/>
                    </a:cxn>
                    <a:cxn ang="0">
                      <a:pos x="connsiteX24-20967" y="connsiteY24-20968"/>
                    </a:cxn>
                    <a:cxn ang="0">
                      <a:pos x="connsiteX25-20969" y="connsiteY25-20970"/>
                    </a:cxn>
                    <a:cxn ang="0">
                      <a:pos x="connsiteX26-20971" y="connsiteY26-20972"/>
                    </a:cxn>
                    <a:cxn ang="0">
                      <a:pos x="connsiteX27-20973" y="connsiteY27-20974"/>
                    </a:cxn>
                    <a:cxn ang="0">
                      <a:pos x="connsiteX28-20975" y="connsiteY28-20976"/>
                    </a:cxn>
                    <a:cxn ang="0">
                      <a:pos x="connsiteX29-20977" y="connsiteY29-20978"/>
                    </a:cxn>
                    <a:cxn ang="0">
                      <a:pos x="connsiteX30-20979" y="connsiteY30-20980"/>
                    </a:cxn>
                    <a:cxn ang="0">
                      <a:pos x="connsiteX31-20981" y="connsiteY31-20982"/>
                    </a:cxn>
                    <a:cxn ang="0">
                      <a:pos x="connsiteX32-20983" y="connsiteY32-20984"/>
                    </a:cxn>
                    <a:cxn ang="0">
                      <a:pos x="connsiteX33-20985" y="connsiteY33-20986"/>
                    </a:cxn>
                    <a:cxn ang="0">
                      <a:pos x="connsiteX34-20987" y="connsiteY34-20988"/>
                    </a:cxn>
                    <a:cxn ang="0">
                      <a:pos x="connsiteX35-20989" y="connsiteY35-20990"/>
                    </a:cxn>
                    <a:cxn ang="0">
                      <a:pos x="connsiteX36-20991" y="connsiteY36-20992"/>
                    </a:cxn>
                    <a:cxn ang="0">
                      <a:pos x="connsiteX37-20993" y="connsiteY37-20994"/>
                    </a:cxn>
                    <a:cxn ang="0">
                      <a:pos x="connsiteX38-20995" y="connsiteY38-20996"/>
                    </a:cxn>
                    <a:cxn ang="0">
                      <a:pos x="connsiteX39-20997" y="connsiteY39-20998"/>
                    </a:cxn>
                    <a:cxn ang="0">
                      <a:pos x="connsiteX40-20999" y="connsiteY40-21000"/>
                    </a:cxn>
                    <a:cxn ang="0">
                      <a:pos x="connsiteX41-21001" y="connsiteY41-21002"/>
                    </a:cxn>
                    <a:cxn ang="0">
                      <a:pos x="connsiteX42-21003" y="connsiteY42-21004"/>
                    </a:cxn>
                    <a:cxn ang="0">
                      <a:pos x="connsiteX43-21005" y="connsiteY43-21006"/>
                    </a:cxn>
                    <a:cxn ang="0">
                      <a:pos x="connsiteX44-21007" y="connsiteY44-21008"/>
                    </a:cxn>
                    <a:cxn ang="0">
                      <a:pos x="connsiteX45-21009" y="connsiteY45-21010"/>
                    </a:cxn>
                    <a:cxn ang="0">
                      <a:pos x="connsiteX46-21011" y="connsiteY46-21012"/>
                    </a:cxn>
                    <a:cxn ang="0">
                      <a:pos x="connsiteX47-21013" y="connsiteY47-21014"/>
                    </a:cxn>
                    <a:cxn ang="0">
                      <a:pos x="connsiteX48-21015" y="connsiteY48-21016"/>
                    </a:cxn>
                    <a:cxn ang="0">
                      <a:pos x="connsiteX49-21017" y="connsiteY49-21018"/>
                    </a:cxn>
                    <a:cxn ang="0">
                      <a:pos x="connsiteX50-21019" y="connsiteY50-21020"/>
                    </a:cxn>
                    <a:cxn ang="0">
                      <a:pos x="connsiteX51-21021" y="connsiteY51-21022"/>
                    </a:cxn>
                    <a:cxn ang="0">
                      <a:pos x="connsiteX52-21023" y="connsiteY52-21024"/>
                    </a:cxn>
                    <a:cxn ang="0">
                      <a:pos x="connsiteX53-21025" y="connsiteY53-21026"/>
                    </a:cxn>
                    <a:cxn ang="0">
                      <a:pos x="connsiteX54-21027" y="connsiteY54-21028"/>
                    </a:cxn>
                    <a:cxn ang="0">
                      <a:pos x="connsiteX55-21029" y="connsiteY55-21030"/>
                    </a:cxn>
                    <a:cxn ang="0">
                      <a:pos x="connsiteX56-21031" y="connsiteY56-21032"/>
                    </a:cxn>
                    <a:cxn ang="0">
                      <a:pos x="connsiteX57-21033" y="connsiteY57-21034"/>
                    </a:cxn>
                    <a:cxn ang="0">
                      <a:pos x="connsiteX58-21035" y="connsiteY58-21036"/>
                    </a:cxn>
                    <a:cxn ang="0">
                      <a:pos x="connsiteX59-21037" y="connsiteY59-21038"/>
                    </a:cxn>
                    <a:cxn ang="0">
                      <a:pos x="connsiteX60-21039" y="connsiteY60-21040"/>
                    </a:cxn>
                    <a:cxn ang="0">
                      <a:pos x="connsiteX61-21041" y="connsiteY61-21042"/>
                    </a:cxn>
                    <a:cxn ang="0">
                      <a:pos x="connsiteX62-21043" y="connsiteY62-21044"/>
                    </a:cxn>
                    <a:cxn ang="0">
                      <a:pos x="connsiteX63-21045" y="connsiteY63-21046"/>
                    </a:cxn>
                    <a:cxn ang="0">
                      <a:pos x="connsiteX64-21047" y="connsiteY64-21048"/>
                    </a:cxn>
                    <a:cxn ang="0">
                      <a:pos x="connsiteX65-21049" y="connsiteY65-21050"/>
                    </a:cxn>
                    <a:cxn ang="0">
                      <a:pos x="connsiteX66-21051" y="connsiteY66-21052"/>
                    </a:cxn>
                    <a:cxn ang="0">
                      <a:pos x="connsiteX67-21053" y="connsiteY67-21054"/>
                    </a:cxn>
                    <a:cxn ang="0">
                      <a:pos x="connsiteX68-21055" y="connsiteY68-21056"/>
                    </a:cxn>
                    <a:cxn ang="0">
                      <a:pos x="connsiteX69-21057" y="connsiteY69-21058"/>
                    </a:cxn>
                    <a:cxn ang="0">
                      <a:pos x="connsiteX70-21059" y="connsiteY70-21060"/>
                    </a:cxn>
                    <a:cxn ang="0">
                      <a:pos x="connsiteX71-21061" y="connsiteY71-21062"/>
                    </a:cxn>
                    <a:cxn ang="0">
                      <a:pos x="connsiteX72-21063" y="connsiteY72-21064"/>
                    </a:cxn>
                    <a:cxn ang="0">
                      <a:pos x="connsiteX73-21065" y="connsiteY73-21066"/>
                    </a:cxn>
                    <a:cxn ang="0">
                      <a:pos x="connsiteX74-21067" y="connsiteY74-21068"/>
                    </a:cxn>
                  </a:cxnLst>
                  <a:rect l="l" t="t" r="r" b="b"/>
                  <a:pathLst>
                    <a:path w="8087940" h="5321300">
                      <a:moveTo>
                        <a:pt x="936104" y="3492252"/>
                      </a:moveTo>
                      <a:cubicBezTo>
                        <a:pt x="691770" y="3604006"/>
                        <a:pt x="588065" y="3612266"/>
                        <a:pt x="432048" y="3708277"/>
                      </a:cubicBezTo>
                      <a:cubicBezTo>
                        <a:pt x="487744" y="3536951"/>
                        <a:pt x="729560" y="3220022"/>
                        <a:pt x="792088" y="3060205"/>
                      </a:cubicBezTo>
                      <a:cubicBezTo>
                        <a:pt x="667767" y="3155631"/>
                        <a:pt x="617356" y="3249360"/>
                        <a:pt x="576064" y="3348237"/>
                      </a:cubicBezTo>
                      <a:cubicBezTo>
                        <a:pt x="582684" y="3296222"/>
                        <a:pt x="601163" y="3197162"/>
                        <a:pt x="576064" y="3132213"/>
                      </a:cubicBezTo>
                      <a:cubicBezTo>
                        <a:pt x="454097" y="3340800"/>
                        <a:pt x="168179" y="3993304"/>
                        <a:pt x="0" y="4068316"/>
                      </a:cubicBezTo>
                      <a:cubicBezTo>
                        <a:pt x="77544" y="3916381"/>
                        <a:pt x="169817" y="3795903"/>
                        <a:pt x="252040" y="3594100"/>
                      </a:cubicBezTo>
                      <a:cubicBezTo>
                        <a:pt x="334263" y="3392297"/>
                        <a:pt x="385390" y="3079750"/>
                        <a:pt x="493340" y="2857500"/>
                      </a:cubicBezTo>
                      <a:cubicBezTo>
                        <a:pt x="601290" y="2635250"/>
                        <a:pt x="755807" y="2410883"/>
                        <a:pt x="899740" y="2260600"/>
                      </a:cubicBezTo>
                      <a:cubicBezTo>
                        <a:pt x="1043673" y="2110317"/>
                        <a:pt x="1200306" y="2033058"/>
                        <a:pt x="1356940" y="1955800"/>
                      </a:cubicBezTo>
                      <a:cubicBezTo>
                        <a:pt x="1361173" y="1824567"/>
                        <a:pt x="1323073" y="1739900"/>
                        <a:pt x="1369640" y="1562100"/>
                      </a:cubicBezTo>
                      <a:cubicBezTo>
                        <a:pt x="1416207" y="1384300"/>
                        <a:pt x="1526273" y="1136650"/>
                        <a:pt x="1636340" y="889000"/>
                      </a:cubicBezTo>
                      <a:cubicBezTo>
                        <a:pt x="1606707" y="1024467"/>
                        <a:pt x="1558023" y="1170517"/>
                        <a:pt x="1547440" y="1295400"/>
                      </a:cubicBezTo>
                      <a:cubicBezTo>
                        <a:pt x="1536857" y="1420283"/>
                        <a:pt x="1554848" y="1529291"/>
                        <a:pt x="1572840" y="1638300"/>
                      </a:cubicBezTo>
                      <a:cubicBezTo>
                        <a:pt x="1636340" y="1447800"/>
                        <a:pt x="1655390" y="1253067"/>
                        <a:pt x="1763340" y="1066800"/>
                      </a:cubicBezTo>
                      <a:cubicBezTo>
                        <a:pt x="1871290" y="880533"/>
                        <a:pt x="2045915" y="700616"/>
                        <a:pt x="2220540" y="520700"/>
                      </a:cubicBezTo>
                      <a:cubicBezTo>
                        <a:pt x="2152807" y="651933"/>
                        <a:pt x="2068140" y="766233"/>
                        <a:pt x="2017340" y="914400"/>
                      </a:cubicBezTo>
                      <a:cubicBezTo>
                        <a:pt x="1966540" y="1062567"/>
                        <a:pt x="1848007" y="1468967"/>
                        <a:pt x="1903040" y="1435100"/>
                      </a:cubicBezTo>
                      <a:cubicBezTo>
                        <a:pt x="1958073" y="1401233"/>
                        <a:pt x="2135873" y="886883"/>
                        <a:pt x="2347540" y="711200"/>
                      </a:cubicBezTo>
                      <a:cubicBezTo>
                        <a:pt x="2559207" y="535517"/>
                        <a:pt x="2868240" y="461433"/>
                        <a:pt x="3173040" y="381000"/>
                      </a:cubicBezTo>
                      <a:cubicBezTo>
                        <a:pt x="3477840" y="300567"/>
                        <a:pt x="3844023" y="292100"/>
                        <a:pt x="4176340" y="228600"/>
                      </a:cubicBezTo>
                      <a:cubicBezTo>
                        <a:pt x="4508657" y="165100"/>
                        <a:pt x="4837798" y="82550"/>
                        <a:pt x="5166940" y="0"/>
                      </a:cubicBezTo>
                      <a:cubicBezTo>
                        <a:pt x="4976440" y="105833"/>
                        <a:pt x="4864257" y="177800"/>
                        <a:pt x="4595440" y="317500"/>
                      </a:cubicBezTo>
                      <a:cubicBezTo>
                        <a:pt x="4326623" y="457200"/>
                        <a:pt x="3940331" y="647700"/>
                        <a:pt x="3554040" y="838200"/>
                      </a:cubicBezTo>
                      <a:cubicBezTo>
                        <a:pt x="3824973" y="804333"/>
                        <a:pt x="4047223" y="726017"/>
                        <a:pt x="4366840" y="736600"/>
                      </a:cubicBezTo>
                      <a:cubicBezTo>
                        <a:pt x="4686457" y="747183"/>
                        <a:pt x="5135190" y="874183"/>
                        <a:pt x="5471740" y="901700"/>
                      </a:cubicBezTo>
                      <a:cubicBezTo>
                        <a:pt x="5808290" y="929217"/>
                        <a:pt x="6134257" y="929217"/>
                        <a:pt x="6386140" y="901700"/>
                      </a:cubicBezTo>
                      <a:cubicBezTo>
                        <a:pt x="6638023" y="874183"/>
                        <a:pt x="6810531" y="805391"/>
                        <a:pt x="6983040" y="736600"/>
                      </a:cubicBezTo>
                      <a:cubicBezTo>
                        <a:pt x="6707873" y="846667"/>
                        <a:pt x="6462340" y="1001183"/>
                        <a:pt x="6157540" y="1066800"/>
                      </a:cubicBezTo>
                      <a:cubicBezTo>
                        <a:pt x="5852740" y="1132417"/>
                        <a:pt x="5503490" y="1131358"/>
                        <a:pt x="5154240" y="1130300"/>
                      </a:cubicBezTo>
                      <a:cubicBezTo>
                        <a:pt x="5420940" y="1206500"/>
                        <a:pt x="5719390" y="1265767"/>
                        <a:pt x="5954340" y="1358900"/>
                      </a:cubicBezTo>
                      <a:cubicBezTo>
                        <a:pt x="6189290" y="1452033"/>
                        <a:pt x="6352273" y="1591733"/>
                        <a:pt x="6563940" y="1689100"/>
                      </a:cubicBezTo>
                      <a:cubicBezTo>
                        <a:pt x="6775607" y="1786467"/>
                        <a:pt x="6970340" y="1883833"/>
                        <a:pt x="7224340" y="1943100"/>
                      </a:cubicBezTo>
                      <a:cubicBezTo>
                        <a:pt x="7478340" y="2002367"/>
                        <a:pt x="7783140" y="2023533"/>
                        <a:pt x="8087940" y="2044700"/>
                      </a:cubicBezTo>
                      <a:cubicBezTo>
                        <a:pt x="7842407" y="2082800"/>
                        <a:pt x="7571473" y="2146300"/>
                        <a:pt x="7351340" y="2159000"/>
                      </a:cubicBezTo>
                      <a:cubicBezTo>
                        <a:pt x="7131207" y="2171700"/>
                        <a:pt x="6853923" y="2118783"/>
                        <a:pt x="6767140" y="2120900"/>
                      </a:cubicBezTo>
                      <a:cubicBezTo>
                        <a:pt x="6898373" y="2222500"/>
                        <a:pt x="6991507" y="2245783"/>
                        <a:pt x="7160840" y="2425700"/>
                      </a:cubicBezTo>
                      <a:cubicBezTo>
                        <a:pt x="7330173" y="2605617"/>
                        <a:pt x="7630740" y="2916767"/>
                        <a:pt x="7783140" y="3200400"/>
                      </a:cubicBezTo>
                      <a:cubicBezTo>
                        <a:pt x="7935540" y="3484033"/>
                        <a:pt x="8005390" y="3805766"/>
                        <a:pt x="8075240" y="4127500"/>
                      </a:cubicBezTo>
                      <a:cubicBezTo>
                        <a:pt x="8015973" y="4000500"/>
                        <a:pt x="8013857" y="3898900"/>
                        <a:pt x="7897440" y="3746500"/>
                      </a:cubicBezTo>
                      <a:cubicBezTo>
                        <a:pt x="7781023" y="3594100"/>
                        <a:pt x="7531257" y="3333750"/>
                        <a:pt x="7376740" y="3213100"/>
                      </a:cubicBezTo>
                      <a:cubicBezTo>
                        <a:pt x="7222223" y="3092450"/>
                        <a:pt x="7096281" y="3057525"/>
                        <a:pt x="6970340" y="3022600"/>
                      </a:cubicBezTo>
                      <a:cubicBezTo>
                        <a:pt x="7071940" y="3213100"/>
                        <a:pt x="7192590" y="3395133"/>
                        <a:pt x="7275140" y="3594100"/>
                      </a:cubicBezTo>
                      <a:cubicBezTo>
                        <a:pt x="7357690" y="3793067"/>
                        <a:pt x="7448707" y="3928533"/>
                        <a:pt x="7465640" y="4216400"/>
                      </a:cubicBezTo>
                      <a:cubicBezTo>
                        <a:pt x="7482573" y="4504267"/>
                        <a:pt x="7391557" y="5158317"/>
                        <a:pt x="7376740" y="5321300"/>
                      </a:cubicBezTo>
                      <a:cubicBezTo>
                        <a:pt x="7325940" y="5054600"/>
                        <a:pt x="7315357" y="4777317"/>
                        <a:pt x="7224340" y="4521200"/>
                      </a:cubicBezTo>
                      <a:cubicBezTo>
                        <a:pt x="7133323" y="4265083"/>
                        <a:pt x="6981981" y="4024841"/>
                        <a:pt x="6830640" y="3784600"/>
                      </a:cubicBezTo>
                      <a:cubicBezTo>
                        <a:pt x="6805240" y="3843867"/>
                        <a:pt x="6788757" y="3819103"/>
                        <a:pt x="6754440" y="3962400"/>
                      </a:cubicBezTo>
                      <a:cubicBezTo>
                        <a:pt x="6720123" y="4105697"/>
                        <a:pt x="6658355" y="4674733"/>
                        <a:pt x="6624736" y="4644381"/>
                      </a:cubicBezTo>
                      <a:cubicBezTo>
                        <a:pt x="6591117" y="4614029"/>
                        <a:pt x="6530476" y="4152901"/>
                        <a:pt x="6552728" y="3780285"/>
                      </a:cubicBezTo>
                      <a:cubicBezTo>
                        <a:pt x="6516724" y="3780285"/>
                        <a:pt x="6432715" y="4608376"/>
                        <a:pt x="6408712" y="4644380"/>
                      </a:cubicBezTo>
                      <a:cubicBezTo>
                        <a:pt x="6384709" y="4680384"/>
                        <a:pt x="6456717" y="4260337"/>
                        <a:pt x="6408712" y="3996308"/>
                      </a:cubicBezTo>
                      <a:cubicBezTo>
                        <a:pt x="6360707" y="3732279"/>
                        <a:pt x="6168305" y="3150162"/>
                        <a:pt x="6120680" y="3060204"/>
                      </a:cubicBezTo>
                      <a:cubicBezTo>
                        <a:pt x="6133028" y="3179151"/>
                        <a:pt x="6110262" y="3625726"/>
                        <a:pt x="6048672" y="3852292"/>
                      </a:cubicBezTo>
                      <a:cubicBezTo>
                        <a:pt x="5987082" y="4078858"/>
                        <a:pt x="5782890" y="4407958"/>
                        <a:pt x="5751140" y="4419600"/>
                      </a:cubicBezTo>
                      <a:cubicBezTo>
                        <a:pt x="5768073" y="4199467"/>
                        <a:pt x="5795590" y="3941233"/>
                        <a:pt x="5801940" y="3759200"/>
                      </a:cubicBezTo>
                      <a:cubicBezTo>
                        <a:pt x="5808290" y="3577167"/>
                        <a:pt x="5820126" y="3491905"/>
                        <a:pt x="5789240" y="3327400"/>
                      </a:cubicBezTo>
                      <a:cubicBezTo>
                        <a:pt x="5758354" y="3162895"/>
                        <a:pt x="5681397" y="2828706"/>
                        <a:pt x="5616624" y="2772172"/>
                      </a:cubicBezTo>
                      <a:cubicBezTo>
                        <a:pt x="5522155" y="2895834"/>
                        <a:pt x="5495557" y="2928427"/>
                        <a:pt x="5400600" y="2988196"/>
                      </a:cubicBezTo>
                      <a:cubicBezTo>
                        <a:pt x="5425256" y="2813473"/>
                        <a:pt x="5381102" y="2693904"/>
                        <a:pt x="5328592" y="2556148"/>
                      </a:cubicBezTo>
                      <a:cubicBezTo>
                        <a:pt x="4959975" y="2988458"/>
                        <a:pt x="4945189" y="3572486"/>
                        <a:pt x="4976440" y="3860800"/>
                      </a:cubicBezTo>
                      <a:cubicBezTo>
                        <a:pt x="4989140" y="4083050"/>
                        <a:pt x="5052640" y="4314825"/>
                        <a:pt x="5116140" y="4546600"/>
                      </a:cubicBezTo>
                      <a:cubicBezTo>
                        <a:pt x="5006073" y="4360333"/>
                        <a:pt x="4855790" y="4133850"/>
                        <a:pt x="4785940" y="3987800"/>
                      </a:cubicBezTo>
                      <a:cubicBezTo>
                        <a:pt x="4716090" y="3841750"/>
                        <a:pt x="4706565" y="3756025"/>
                        <a:pt x="4697040" y="3670300"/>
                      </a:cubicBezTo>
                      <a:cubicBezTo>
                        <a:pt x="4510773" y="3958167"/>
                        <a:pt x="4313923" y="4294717"/>
                        <a:pt x="4138240" y="4533900"/>
                      </a:cubicBezTo>
                      <a:cubicBezTo>
                        <a:pt x="3962557" y="4773083"/>
                        <a:pt x="3914885" y="4878596"/>
                        <a:pt x="3642940" y="5105400"/>
                      </a:cubicBezTo>
                      <a:cubicBezTo>
                        <a:pt x="3854091" y="4846856"/>
                        <a:pt x="4403966" y="3364106"/>
                        <a:pt x="4392488" y="3060204"/>
                      </a:cubicBezTo>
                      <a:cubicBezTo>
                        <a:pt x="3951127" y="3600192"/>
                        <a:pt x="2574743" y="4396740"/>
                        <a:pt x="1800200" y="4572372"/>
                      </a:cubicBezTo>
                      <a:cubicBezTo>
                        <a:pt x="2263465" y="4191000"/>
                        <a:pt x="3060340" y="3468249"/>
                        <a:pt x="2952328" y="3492252"/>
                      </a:cubicBezTo>
                      <a:cubicBezTo>
                        <a:pt x="2844316" y="3516255"/>
                        <a:pt x="1408968" y="4545288"/>
                        <a:pt x="1152128" y="4716388"/>
                      </a:cubicBezTo>
                      <a:cubicBezTo>
                        <a:pt x="1257157" y="4492289"/>
                        <a:pt x="1322197" y="4433553"/>
                        <a:pt x="1584176" y="4068316"/>
                      </a:cubicBezTo>
                      <a:cubicBezTo>
                        <a:pt x="1176899" y="4354723"/>
                        <a:pt x="1396092" y="4209675"/>
                        <a:pt x="1296144" y="4284340"/>
                      </a:cubicBezTo>
                      <a:cubicBezTo>
                        <a:pt x="1334992" y="4086605"/>
                        <a:pt x="1386126" y="4077883"/>
                        <a:pt x="1440160" y="3924301"/>
                      </a:cubicBezTo>
                      <a:lnTo>
                        <a:pt x="720080" y="4932412"/>
                      </a:lnTo>
                      <a:cubicBezTo>
                        <a:pt x="761950" y="4595407"/>
                        <a:pt x="887081" y="3745565"/>
                        <a:pt x="936104" y="349225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grpSp>
              <p:nvGrpSpPr>
                <p:cNvPr id="26" name="组合 24"/>
                <p:cNvGrpSpPr/>
                <p:nvPr/>
              </p:nvGrpSpPr>
              <p:grpSpPr>
                <a:xfrm>
                  <a:off x="4092364" y="1879365"/>
                  <a:ext cx="2507587" cy="1543070"/>
                  <a:chOff x="693420" y="-342900"/>
                  <a:chExt cx="7904480" cy="4864100"/>
                </a:xfrm>
                <a:solidFill>
                  <a:schemeClr val="tx1">
                    <a:lumMod val="50000"/>
                    <a:lumOff val="50000"/>
                  </a:schemeClr>
                </a:solidFill>
              </p:grpSpPr>
              <p:sp>
                <p:nvSpPr>
                  <p:cNvPr id="289" name="任意多边形 8"/>
                  <p:cNvSpPr/>
                  <p:nvPr/>
                </p:nvSpPr>
                <p:spPr>
                  <a:xfrm>
                    <a:off x="693420" y="1379220"/>
                    <a:ext cx="3649980" cy="2118360"/>
                  </a:xfrm>
                  <a:custGeom>
                    <a:avLst/>
                    <a:gdLst>
                      <a:gd name="connsiteX0" fmla="*/ 15240 w 3649980"/>
                      <a:gd name="connsiteY0" fmla="*/ 2026920 h 2118360"/>
                      <a:gd name="connsiteX1" fmla="*/ 342900 w 3649980"/>
                      <a:gd name="connsiteY1" fmla="*/ 1318260 h 2118360"/>
                      <a:gd name="connsiteX2" fmla="*/ 441960 w 3649980"/>
                      <a:gd name="connsiteY2" fmla="*/ 944880 h 2118360"/>
                      <a:gd name="connsiteX3" fmla="*/ 845820 w 3649980"/>
                      <a:gd name="connsiteY3" fmla="*/ 381000 h 2118360"/>
                      <a:gd name="connsiteX4" fmla="*/ 1051560 w 3649980"/>
                      <a:gd name="connsiteY4" fmla="*/ 281940 h 2118360"/>
                      <a:gd name="connsiteX5" fmla="*/ 861060 w 3649980"/>
                      <a:gd name="connsiteY5" fmla="*/ 502920 h 2118360"/>
                      <a:gd name="connsiteX6" fmla="*/ 800100 w 3649980"/>
                      <a:gd name="connsiteY6" fmla="*/ 609600 h 2118360"/>
                      <a:gd name="connsiteX7" fmla="*/ 998220 w 3649980"/>
                      <a:gd name="connsiteY7" fmla="*/ 464820 h 2118360"/>
                      <a:gd name="connsiteX8" fmla="*/ 1158240 w 3649980"/>
                      <a:gd name="connsiteY8" fmla="*/ 411480 h 2118360"/>
                      <a:gd name="connsiteX9" fmla="*/ 944880 w 3649980"/>
                      <a:gd name="connsiteY9" fmla="*/ 777240 h 2118360"/>
                      <a:gd name="connsiteX10" fmla="*/ 906780 w 3649980"/>
                      <a:gd name="connsiteY10" fmla="*/ 1066800 h 2118360"/>
                      <a:gd name="connsiteX11" fmla="*/ 1630680 w 3649980"/>
                      <a:gd name="connsiteY11" fmla="*/ 906780 h 2118360"/>
                      <a:gd name="connsiteX12" fmla="*/ 2712720 w 3649980"/>
                      <a:gd name="connsiteY12" fmla="*/ 518160 h 2118360"/>
                      <a:gd name="connsiteX13" fmla="*/ 3649980 w 3649980"/>
                      <a:gd name="connsiteY13" fmla="*/ 0 h 2118360"/>
                      <a:gd name="connsiteX14" fmla="*/ 2606040 w 3649980"/>
                      <a:gd name="connsiteY14" fmla="*/ 762000 h 2118360"/>
                      <a:gd name="connsiteX15" fmla="*/ 762000 w 3649980"/>
                      <a:gd name="connsiteY15" fmla="*/ 1623060 h 2118360"/>
                      <a:gd name="connsiteX16" fmla="*/ 419100 w 3649980"/>
                      <a:gd name="connsiteY16" fmla="*/ 1744980 h 2118360"/>
                      <a:gd name="connsiteX17" fmla="*/ 739140 w 3649980"/>
                      <a:gd name="connsiteY17" fmla="*/ 1188720 h 2118360"/>
                      <a:gd name="connsiteX18" fmla="*/ 601980 w 3649980"/>
                      <a:gd name="connsiteY18" fmla="*/ 1257300 h 2118360"/>
                      <a:gd name="connsiteX19" fmla="*/ 510540 w 3649980"/>
                      <a:gd name="connsiteY19" fmla="*/ 1417320 h 2118360"/>
                      <a:gd name="connsiteX20" fmla="*/ 541020 w 3649980"/>
                      <a:gd name="connsiteY20" fmla="*/ 1173480 h 2118360"/>
                      <a:gd name="connsiteX21" fmla="*/ 228600 w 3649980"/>
                      <a:gd name="connsiteY21" fmla="*/ 1744980 h 2118360"/>
                      <a:gd name="connsiteX22" fmla="*/ 0 w 3649980"/>
                      <a:gd name="connsiteY22" fmla="*/ 2118360 h 2118360"/>
                      <a:gd name="connsiteX23" fmla="*/ 152400 w 3649980"/>
                      <a:gd name="connsiteY23" fmla="*/ 1813560 h 2118360"/>
                      <a:gd name="connsiteX24" fmla="*/ 213360 w 3649980"/>
                      <a:gd name="connsiteY24" fmla="*/ 1623060 h 2118360"/>
                      <a:gd name="connsiteX0-1" fmla="*/ 15240 w 3649980"/>
                      <a:gd name="connsiteY0-2" fmla="*/ 2026920 h 2118360"/>
                      <a:gd name="connsiteX1-3" fmla="*/ 342900 w 3649980"/>
                      <a:gd name="connsiteY1-4" fmla="*/ 1318260 h 2118360"/>
                      <a:gd name="connsiteX2-5" fmla="*/ 441960 w 3649980"/>
                      <a:gd name="connsiteY2-6" fmla="*/ 944880 h 2118360"/>
                      <a:gd name="connsiteX3-7" fmla="*/ 845820 w 3649980"/>
                      <a:gd name="connsiteY3-8" fmla="*/ 381000 h 2118360"/>
                      <a:gd name="connsiteX4-9" fmla="*/ 1051560 w 3649980"/>
                      <a:gd name="connsiteY4-10" fmla="*/ 281940 h 2118360"/>
                      <a:gd name="connsiteX5-11" fmla="*/ 861060 w 3649980"/>
                      <a:gd name="connsiteY5-12" fmla="*/ 502920 h 2118360"/>
                      <a:gd name="connsiteX6-13" fmla="*/ 800100 w 3649980"/>
                      <a:gd name="connsiteY6-14" fmla="*/ 609600 h 2118360"/>
                      <a:gd name="connsiteX7-15" fmla="*/ 998220 w 3649980"/>
                      <a:gd name="connsiteY7-16" fmla="*/ 464820 h 2118360"/>
                      <a:gd name="connsiteX8-17" fmla="*/ 1158240 w 3649980"/>
                      <a:gd name="connsiteY8-18" fmla="*/ 411480 h 2118360"/>
                      <a:gd name="connsiteX9-19" fmla="*/ 944880 w 3649980"/>
                      <a:gd name="connsiteY9-20" fmla="*/ 777240 h 2118360"/>
                      <a:gd name="connsiteX10-21" fmla="*/ 906780 w 3649980"/>
                      <a:gd name="connsiteY10-22" fmla="*/ 1066800 h 2118360"/>
                      <a:gd name="connsiteX11-23" fmla="*/ 1630680 w 3649980"/>
                      <a:gd name="connsiteY11-24" fmla="*/ 906780 h 2118360"/>
                      <a:gd name="connsiteX12-25" fmla="*/ 2712720 w 3649980"/>
                      <a:gd name="connsiteY12-26" fmla="*/ 518160 h 2118360"/>
                      <a:gd name="connsiteX13-27" fmla="*/ 3649980 w 3649980"/>
                      <a:gd name="connsiteY13-28" fmla="*/ 0 h 2118360"/>
                      <a:gd name="connsiteX14-29" fmla="*/ 2606040 w 3649980"/>
                      <a:gd name="connsiteY14-30" fmla="*/ 762000 h 2118360"/>
                      <a:gd name="connsiteX15-31" fmla="*/ 762000 w 3649980"/>
                      <a:gd name="connsiteY15-32" fmla="*/ 1623060 h 2118360"/>
                      <a:gd name="connsiteX16-33" fmla="*/ 419100 w 3649980"/>
                      <a:gd name="connsiteY16-34" fmla="*/ 1744980 h 2118360"/>
                      <a:gd name="connsiteX17-35" fmla="*/ 739140 w 3649980"/>
                      <a:gd name="connsiteY17-36" fmla="*/ 1188720 h 2118360"/>
                      <a:gd name="connsiteX18-37" fmla="*/ 601980 w 3649980"/>
                      <a:gd name="connsiteY18-38" fmla="*/ 1257300 h 2118360"/>
                      <a:gd name="connsiteX19-39" fmla="*/ 510540 w 3649980"/>
                      <a:gd name="connsiteY19-40" fmla="*/ 1417320 h 2118360"/>
                      <a:gd name="connsiteX20-41" fmla="*/ 541020 w 3649980"/>
                      <a:gd name="connsiteY20-42" fmla="*/ 1173480 h 2118360"/>
                      <a:gd name="connsiteX21-43" fmla="*/ 228600 w 3649980"/>
                      <a:gd name="connsiteY21-44" fmla="*/ 1744980 h 2118360"/>
                      <a:gd name="connsiteX22-45" fmla="*/ 0 w 3649980"/>
                      <a:gd name="connsiteY22-46" fmla="*/ 2118360 h 2118360"/>
                      <a:gd name="connsiteX23-47" fmla="*/ 152400 w 3649980"/>
                      <a:gd name="connsiteY23-48" fmla="*/ 1813560 h 2118360"/>
                      <a:gd name="connsiteX24-49" fmla="*/ 213360 w 3649980"/>
                      <a:gd name="connsiteY24-50" fmla="*/ 1623060 h 2118360"/>
                      <a:gd name="connsiteX25" fmla="*/ 15240 w 3649980"/>
                      <a:gd name="connsiteY25" fmla="*/ 2026920 h 2118360"/>
                      <a:gd name="connsiteX0-51" fmla="*/ 15240 w 3649980"/>
                      <a:gd name="connsiteY0-52" fmla="*/ 2026920 h 2118360"/>
                      <a:gd name="connsiteX1-53" fmla="*/ 441960 w 3649980"/>
                      <a:gd name="connsiteY1-54" fmla="*/ 944880 h 2118360"/>
                      <a:gd name="connsiteX2-55" fmla="*/ 845820 w 3649980"/>
                      <a:gd name="connsiteY2-56" fmla="*/ 381000 h 2118360"/>
                      <a:gd name="connsiteX3-57" fmla="*/ 1051560 w 3649980"/>
                      <a:gd name="connsiteY3-58" fmla="*/ 281940 h 2118360"/>
                      <a:gd name="connsiteX4-59" fmla="*/ 861060 w 3649980"/>
                      <a:gd name="connsiteY4-60" fmla="*/ 502920 h 2118360"/>
                      <a:gd name="connsiteX5-61" fmla="*/ 800100 w 3649980"/>
                      <a:gd name="connsiteY5-62" fmla="*/ 609600 h 2118360"/>
                      <a:gd name="connsiteX6-63" fmla="*/ 998220 w 3649980"/>
                      <a:gd name="connsiteY6-64" fmla="*/ 464820 h 2118360"/>
                      <a:gd name="connsiteX7-65" fmla="*/ 1158240 w 3649980"/>
                      <a:gd name="connsiteY7-66" fmla="*/ 411480 h 2118360"/>
                      <a:gd name="connsiteX8-67" fmla="*/ 944880 w 3649980"/>
                      <a:gd name="connsiteY8-68" fmla="*/ 777240 h 2118360"/>
                      <a:gd name="connsiteX9-69" fmla="*/ 906780 w 3649980"/>
                      <a:gd name="connsiteY9-70" fmla="*/ 1066800 h 2118360"/>
                      <a:gd name="connsiteX10-71" fmla="*/ 1630680 w 3649980"/>
                      <a:gd name="connsiteY10-72" fmla="*/ 906780 h 2118360"/>
                      <a:gd name="connsiteX11-73" fmla="*/ 2712720 w 3649980"/>
                      <a:gd name="connsiteY11-74" fmla="*/ 518160 h 2118360"/>
                      <a:gd name="connsiteX12-75" fmla="*/ 3649980 w 3649980"/>
                      <a:gd name="connsiteY12-76" fmla="*/ 0 h 2118360"/>
                      <a:gd name="connsiteX13-77" fmla="*/ 2606040 w 3649980"/>
                      <a:gd name="connsiteY13-78" fmla="*/ 762000 h 2118360"/>
                      <a:gd name="connsiteX14-79" fmla="*/ 762000 w 3649980"/>
                      <a:gd name="connsiteY14-80" fmla="*/ 1623060 h 2118360"/>
                      <a:gd name="connsiteX15-81" fmla="*/ 419100 w 3649980"/>
                      <a:gd name="connsiteY15-82" fmla="*/ 1744980 h 2118360"/>
                      <a:gd name="connsiteX16-83" fmla="*/ 739140 w 3649980"/>
                      <a:gd name="connsiteY16-84" fmla="*/ 1188720 h 2118360"/>
                      <a:gd name="connsiteX17-85" fmla="*/ 601980 w 3649980"/>
                      <a:gd name="connsiteY17-86" fmla="*/ 1257300 h 2118360"/>
                      <a:gd name="connsiteX18-87" fmla="*/ 510540 w 3649980"/>
                      <a:gd name="connsiteY18-88" fmla="*/ 1417320 h 2118360"/>
                      <a:gd name="connsiteX19-89" fmla="*/ 541020 w 3649980"/>
                      <a:gd name="connsiteY19-90" fmla="*/ 1173480 h 2118360"/>
                      <a:gd name="connsiteX20-91" fmla="*/ 228600 w 3649980"/>
                      <a:gd name="connsiteY20-92" fmla="*/ 1744980 h 2118360"/>
                      <a:gd name="connsiteX21-93" fmla="*/ 0 w 3649980"/>
                      <a:gd name="connsiteY21-94" fmla="*/ 2118360 h 2118360"/>
                      <a:gd name="connsiteX22-95" fmla="*/ 152400 w 3649980"/>
                      <a:gd name="connsiteY22-96" fmla="*/ 1813560 h 2118360"/>
                      <a:gd name="connsiteX23-97" fmla="*/ 213360 w 3649980"/>
                      <a:gd name="connsiteY23-98" fmla="*/ 1623060 h 2118360"/>
                      <a:gd name="connsiteX24-99" fmla="*/ 15240 w 3649980"/>
                      <a:gd name="connsiteY24-100" fmla="*/ 2026920 h 2118360"/>
                      <a:gd name="connsiteX0-101" fmla="*/ 213360 w 3649980"/>
                      <a:gd name="connsiteY0-102" fmla="*/ 1623060 h 2118360"/>
                      <a:gd name="connsiteX1-103" fmla="*/ 441960 w 3649980"/>
                      <a:gd name="connsiteY1-104" fmla="*/ 944880 h 2118360"/>
                      <a:gd name="connsiteX2-105" fmla="*/ 845820 w 3649980"/>
                      <a:gd name="connsiteY2-106" fmla="*/ 381000 h 2118360"/>
                      <a:gd name="connsiteX3-107" fmla="*/ 1051560 w 3649980"/>
                      <a:gd name="connsiteY3-108" fmla="*/ 281940 h 2118360"/>
                      <a:gd name="connsiteX4-109" fmla="*/ 861060 w 3649980"/>
                      <a:gd name="connsiteY4-110" fmla="*/ 502920 h 2118360"/>
                      <a:gd name="connsiteX5-111" fmla="*/ 800100 w 3649980"/>
                      <a:gd name="connsiteY5-112" fmla="*/ 609600 h 2118360"/>
                      <a:gd name="connsiteX6-113" fmla="*/ 998220 w 3649980"/>
                      <a:gd name="connsiteY6-114" fmla="*/ 464820 h 2118360"/>
                      <a:gd name="connsiteX7-115" fmla="*/ 1158240 w 3649980"/>
                      <a:gd name="connsiteY7-116" fmla="*/ 411480 h 2118360"/>
                      <a:gd name="connsiteX8-117" fmla="*/ 944880 w 3649980"/>
                      <a:gd name="connsiteY8-118" fmla="*/ 777240 h 2118360"/>
                      <a:gd name="connsiteX9-119" fmla="*/ 906780 w 3649980"/>
                      <a:gd name="connsiteY9-120" fmla="*/ 1066800 h 2118360"/>
                      <a:gd name="connsiteX10-121" fmla="*/ 1630680 w 3649980"/>
                      <a:gd name="connsiteY10-122" fmla="*/ 906780 h 2118360"/>
                      <a:gd name="connsiteX11-123" fmla="*/ 2712720 w 3649980"/>
                      <a:gd name="connsiteY11-124" fmla="*/ 518160 h 2118360"/>
                      <a:gd name="connsiteX12-125" fmla="*/ 3649980 w 3649980"/>
                      <a:gd name="connsiteY12-126" fmla="*/ 0 h 2118360"/>
                      <a:gd name="connsiteX13-127" fmla="*/ 2606040 w 3649980"/>
                      <a:gd name="connsiteY13-128" fmla="*/ 762000 h 2118360"/>
                      <a:gd name="connsiteX14-129" fmla="*/ 762000 w 3649980"/>
                      <a:gd name="connsiteY14-130" fmla="*/ 1623060 h 2118360"/>
                      <a:gd name="connsiteX15-131" fmla="*/ 419100 w 3649980"/>
                      <a:gd name="connsiteY15-132" fmla="*/ 1744980 h 2118360"/>
                      <a:gd name="connsiteX16-133" fmla="*/ 739140 w 3649980"/>
                      <a:gd name="connsiteY16-134" fmla="*/ 1188720 h 2118360"/>
                      <a:gd name="connsiteX17-135" fmla="*/ 601980 w 3649980"/>
                      <a:gd name="connsiteY17-136" fmla="*/ 1257300 h 2118360"/>
                      <a:gd name="connsiteX18-137" fmla="*/ 510540 w 3649980"/>
                      <a:gd name="connsiteY18-138" fmla="*/ 1417320 h 2118360"/>
                      <a:gd name="connsiteX19-139" fmla="*/ 541020 w 3649980"/>
                      <a:gd name="connsiteY19-140" fmla="*/ 1173480 h 2118360"/>
                      <a:gd name="connsiteX20-141" fmla="*/ 228600 w 3649980"/>
                      <a:gd name="connsiteY20-142" fmla="*/ 1744980 h 2118360"/>
                      <a:gd name="connsiteX21-143" fmla="*/ 0 w 3649980"/>
                      <a:gd name="connsiteY21-144" fmla="*/ 2118360 h 2118360"/>
                      <a:gd name="connsiteX22-145" fmla="*/ 152400 w 3649980"/>
                      <a:gd name="connsiteY22-146" fmla="*/ 1813560 h 2118360"/>
                      <a:gd name="connsiteX23-147" fmla="*/ 213360 w 3649980"/>
                      <a:gd name="connsiteY23-148" fmla="*/ 1623060 h 2118360"/>
                      <a:gd name="connsiteX0-149" fmla="*/ 213360 w 3649980"/>
                      <a:gd name="connsiteY0-150" fmla="*/ 1623060 h 2118360"/>
                      <a:gd name="connsiteX1-151" fmla="*/ 441960 w 3649980"/>
                      <a:gd name="connsiteY1-152" fmla="*/ 944880 h 2118360"/>
                      <a:gd name="connsiteX2-153" fmla="*/ 845820 w 3649980"/>
                      <a:gd name="connsiteY2-154" fmla="*/ 381000 h 2118360"/>
                      <a:gd name="connsiteX3-155" fmla="*/ 1051560 w 3649980"/>
                      <a:gd name="connsiteY3-156" fmla="*/ 281940 h 2118360"/>
                      <a:gd name="connsiteX4-157" fmla="*/ 861060 w 3649980"/>
                      <a:gd name="connsiteY4-158" fmla="*/ 502920 h 2118360"/>
                      <a:gd name="connsiteX5-159" fmla="*/ 800100 w 3649980"/>
                      <a:gd name="connsiteY5-160" fmla="*/ 609600 h 2118360"/>
                      <a:gd name="connsiteX6-161" fmla="*/ 998220 w 3649980"/>
                      <a:gd name="connsiteY6-162" fmla="*/ 464820 h 2118360"/>
                      <a:gd name="connsiteX7-163" fmla="*/ 1158240 w 3649980"/>
                      <a:gd name="connsiteY7-164" fmla="*/ 411480 h 2118360"/>
                      <a:gd name="connsiteX8-165" fmla="*/ 944880 w 3649980"/>
                      <a:gd name="connsiteY8-166" fmla="*/ 777240 h 2118360"/>
                      <a:gd name="connsiteX9-167" fmla="*/ 906780 w 3649980"/>
                      <a:gd name="connsiteY9-168" fmla="*/ 1066800 h 2118360"/>
                      <a:gd name="connsiteX10-169" fmla="*/ 1630680 w 3649980"/>
                      <a:gd name="connsiteY10-170" fmla="*/ 906780 h 2118360"/>
                      <a:gd name="connsiteX11-171" fmla="*/ 2712720 w 3649980"/>
                      <a:gd name="connsiteY11-172" fmla="*/ 518160 h 2118360"/>
                      <a:gd name="connsiteX12-173" fmla="*/ 3649980 w 3649980"/>
                      <a:gd name="connsiteY12-174" fmla="*/ 0 h 2118360"/>
                      <a:gd name="connsiteX13-175" fmla="*/ 2606040 w 3649980"/>
                      <a:gd name="connsiteY13-176" fmla="*/ 762000 h 2118360"/>
                      <a:gd name="connsiteX14-177" fmla="*/ 762000 w 3649980"/>
                      <a:gd name="connsiteY14-178" fmla="*/ 1623060 h 2118360"/>
                      <a:gd name="connsiteX15-179" fmla="*/ 419100 w 3649980"/>
                      <a:gd name="connsiteY15-180" fmla="*/ 1744980 h 2118360"/>
                      <a:gd name="connsiteX16-181" fmla="*/ 739140 w 3649980"/>
                      <a:gd name="connsiteY16-182" fmla="*/ 1188720 h 2118360"/>
                      <a:gd name="connsiteX17-183" fmla="*/ 601980 w 3649980"/>
                      <a:gd name="connsiteY17-184" fmla="*/ 1257300 h 2118360"/>
                      <a:gd name="connsiteX18-185" fmla="*/ 510540 w 3649980"/>
                      <a:gd name="connsiteY18-186" fmla="*/ 1417320 h 2118360"/>
                      <a:gd name="connsiteX19-187" fmla="*/ 541020 w 3649980"/>
                      <a:gd name="connsiteY19-188" fmla="*/ 1173480 h 2118360"/>
                      <a:gd name="connsiteX20-189" fmla="*/ 228600 w 3649980"/>
                      <a:gd name="connsiteY20-190" fmla="*/ 1744980 h 2118360"/>
                      <a:gd name="connsiteX21-191" fmla="*/ 0 w 3649980"/>
                      <a:gd name="connsiteY21-192" fmla="*/ 2118360 h 2118360"/>
                      <a:gd name="connsiteX22-193" fmla="*/ 152400 w 3649980"/>
                      <a:gd name="connsiteY22-194" fmla="*/ 1813560 h 2118360"/>
                      <a:gd name="connsiteX23-195" fmla="*/ 213360 w 3649980"/>
                      <a:gd name="connsiteY23-196" fmla="*/ 1623060 h 2118360"/>
                    </a:gdLst>
                    <a:ahLst/>
                    <a:cxnLst>
                      <a:cxn ang="0">
                        <a:pos x="connsiteX0-149" y="connsiteY0-150"/>
                      </a:cxn>
                      <a:cxn ang="0">
                        <a:pos x="connsiteX1-151" y="connsiteY1-152"/>
                      </a:cxn>
                      <a:cxn ang="0">
                        <a:pos x="connsiteX2-153" y="connsiteY2-154"/>
                      </a:cxn>
                      <a:cxn ang="0">
                        <a:pos x="connsiteX3-155" y="connsiteY3-156"/>
                      </a:cxn>
                      <a:cxn ang="0">
                        <a:pos x="connsiteX4-157" y="connsiteY4-158"/>
                      </a:cxn>
                      <a:cxn ang="0">
                        <a:pos x="connsiteX5-159" y="connsiteY5-160"/>
                      </a:cxn>
                      <a:cxn ang="0">
                        <a:pos x="connsiteX6-161" y="connsiteY6-162"/>
                      </a:cxn>
                      <a:cxn ang="0">
                        <a:pos x="connsiteX7-163" y="connsiteY7-164"/>
                      </a:cxn>
                      <a:cxn ang="0">
                        <a:pos x="connsiteX8-165" y="connsiteY8-166"/>
                      </a:cxn>
                      <a:cxn ang="0">
                        <a:pos x="connsiteX9-167" y="connsiteY9-168"/>
                      </a:cxn>
                      <a:cxn ang="0">
                        <a:pos x="connsiteX10-169" y="connsiteY10-170"/>
                      </a:cxn>
                      <a:cxn ang="0">
                        <a:pos x="connsiteX11-171" y="connsiteY11-172"/>
                      </a:cxn>
                      <a:cxn ang="0">
                        <a:pos x="connsiteX12-173" y="connsiteY12-174"/>
                      </a:cxn>
                      <a:cxn ang="0">
                        <a:pos x="connsiteX13-175" y="connsiteY13-176"/>
                      </a:cxn>
                      <a:cxn ang="0">
                        <a:pos x="connsiteX14-177" y="connsiteY14-178"/>
                      </a:cxn>
                      <a:cxn ang="0">
                        <a:pos x="connsiteX15-179" y="connsiteY15-180"/>
                      </a:cxn>
                      <a:cxn ang="0">
                        <a:pos x="connsiteX16-181" y="connsiteY16-182"/>
                      </a:cxn>
                      <a:cxn ang="0">
                        <a:pos x="connsiteX17-183" y="connsiteY17-184"/>
                      </a:cxn>
                      <a:cxn ang="0">
                        <a:pos x="connsiteX18-185" y="connsiteY18-186"/>
                      </a:cxn>
                      <a:cxn ang="0">
                        <a:pos x="connsiteX19-187" y="connsiteY19-188"/>
                      </a:cxn>
                      <a:cxn ang="0">
                        <a:pos x="connsiteX20-189" y="connsiteY20-190"/>
                      </a:cxn>
                      <a:cxn ang="0">
                        <a:pos x="connsiteX21-191" y="connsiteY21-192"/>
                      </a:cxn>
                      <a:cxn ang="0">
                        <a:pos x="connsiteX22-193" y="connsiteY22-194"/>
                      </a:cxn>
                      <a:cxn ang="0">
                        <a:pos x="connsiteX23-195" y="connsiteY23-196"/>
                      </a:cxn>
                    </a:cxnLst>
                    <a:rect l="l" t="t" r="r" b="b"/>
                    <a:pathLst>
                      <a:path w="3649980" h="2118360">
                        <a:moveTo>
                          <a:pt x="213360" y="1623060"/>
                        </a:moveTo>
                        <a:lnTo>
                          <a:pt x="441960" y="944880"/>
                        </a:lnTo>
                        <a:cubicBezTo>
                          <a:pt x="580390" y="670560"/>
                          <a:pt x="744220" y="491490"/>
                          <a:pt x="845820" y="381000"/>
                        </a:cubicBezTo>
                        <a:cubicBezTo>
                          <a:pt x="911279" y="332398"/>
                          <a:pt x="1021080" y="283210"/>
                          <a:pt x="1051560" y="281940"/>
                        </a:cubicBezTo>
                        <a:cubicBezTo>
                          <a:pt x="988060" y="355600"/>
                          <a:pt x="902970" y="448310"/>
                          <a:pt x="861060" y="502920"/>
                        </a:cubicBezTo>
                        <a:cubicBezTo>
                          <a:pt x="819150" y="557530"/>
                          <a:pt x="803910" y="594360"/>
                          <a:pt x="800100" y="609600"/>
                        </a:cubicBezTo>
                        <a:cubicBezTo>
                          <a:pt x="866140" y="561340"/>
                          <a:pt x="938530" y="497840"/>
                          <a:pt x="998220" y="464820"/>
                        </a:cubicBezTo>
                        <a:cubicBezTo>
                          <a:pt x="1057910" y="431800"/>
                          <a:pt x="1137920" y="412750"/>
                          <a:pt x="1158240" y="411480"/>
                        </a:cubicBezTo>
                        <a:cubicBezTo>
                          <a:pt x="1087120" y="533400"/>
                          <a:pt x="986790" y="668020"/>
                          <a:pt x="944880" y="777240"/>
                        </a:cubicBezTo>
                        <a:cubicBezTo>
                          <a:pt x="902970" y="886460"/>
                          <a:pt x="889000" y="1019810"/>
                          <a:pt x="906780" y="1066800"/>
                        </a:cubicBezTo>
                        <a:cubicBezTo>
                          <a:pt x="1148080" y="1013460"/>
                          <a:pt x="1329690" y="998220"/>
                          <a:pt x="1630680" y="906780"/>
                        </a:cubicBezTo>
                        <a:cubicBezTo>
                          <a:pt x="1931670" y="815340"/>
                          <a:pt x="2376170" y="669290"/>
                          <a:pt x="2712720" y="518160"/>
                        </a:cubicBezTo>
                        <a:cubicBezTo>
                          <a:pt x="3049270" y="367030"/>
                          <a:pt x="3349625" y="183515"/>
                          <a:pt x="3649980" y="0"/>
                        </a:cubicBezTo>
                        <a:cubicBezTo>
                          <a:pt x="3302000" y="254000"/>
                          <a:pt x="3087370" y="491490"/>
                          <a:pt x="2606040" y="762000"/>
                        </a:cubicBezTo>
                        <a:cubicBezTo>
                          <a:pt x="2124710" y="1032510"/>
                          <a:pt x="1126490" y="1459230"/>
                          <a:pt x="762000" y="1623060"/>
                        </a:cubicBezTo>
                        <a:cubicBezTo>
                          <a:pt x="397510" y="1786890"/>
                          <a:pt x="476250" y="1728470"/>
                          <a:pt x="419100" y="1744980"/>
                        </a:cubicBezTo>
                        <a:cubicBezTo>
                          <a:pt x="525780" y="1559560"/>
                          <a:pt x="712470" y="1267460"/>
                          <a:pt x="739140" y="1188720"/>
                        </a:cubicBezTo>
                        <a:cubicBezTo>
                          <a:pt x="693420" y="1211580"/>
                          <a:pt x="640080" y="1219200"/>
                          <a:pt x="601980" y="1257300"/>
                        </a:cubicBezTo>
                        <a:cubicBezTo>
                          <a:pt x="563880" y="1295400"/>
                          <a:pt x="537210" y="1356360"/>
                          <a:pt x="510540" y="1417320"/>
                        </a:cubicBezTo>
                        <a:cubicBezTo>
                          <a:pt x="520700" y="1336040"/>
                          <a:pt x="588010" y="1118870"/>
                          <a:pt x="541020" y="1173480"/>
                        </a:cubicBezTo>
                        <a:cubicBezTo>
                          <a:pt x="494030" y="1228090"/>
                          <a:pt x="318770" y="1587500"/>
                          <a:pt x="228600" y="1744980"/>
                        </a:cubicBezTo>
                        <a:cubicBezTo>
                          <a:pt x="138430" y="1902460"/>
                          <a:pt x="46990" y="2062480"/>
                          <a:pt x="0" y="2118360"/>
                        </a:cubicBezTo>
                        <a:cubicBezTo>
                          <a:pt x="50800" y="2016760"/>
                          <a:pt x="116840" y="1896110"/>
                          <a:pt x="152400" y="1813560"/>
                        </a:cubicBezTo>
                        <a:cubicBezTo>
                          <a:pt x="187960" y="1731010"/>
                          <a:pt x="200660" y="1677035"/>
                          <a:pt x="213360" y="16230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0" name="任意多边形 9"/>
                  <p:cNvSpPr/>
                  <p:nvPr/>
                </p:nvSpPr>
                <p:spPr>
                  <a:xfrm>
                    <a:off x="2649220" y="1531620"/>
                    <a:ext cx="2372360" cy="2338070"/>
                  </a:xfrm>
                  <a:custGeom>
                    <a:avLst/>
                    <a:gdLst>
                      <a:gd name="connsiteX0" fmla="*/ 63500 w 2372360"/>
                      <a:gd name="connsiteY0" fmla="*/ 2316480 h 2338070"/>
                      <a:gd name="connsiteX1" fmla="*/ 1046480 w 2372360"/>
                      <a:gd name="connsiteY1" fmla="*/ 1463040 h 2338070"/>
                      <a:gd name="connsiteX2" fmla="*/ 2372360 w 2372360"/>
                      <a:gd name="connsiteY2" fmla="*/ 0 h 2338070"/>
                      <a:gd name="connsiteX3" fmla="*/ 2014220 w 2372360"/>
                      <a:gd name="connsiteY3" fmla="*/ 571500 h 2338070"/>
                      <a:gd name="connsiteX4" fmla="*/ 1381760 w 2372360"/>
                      <a:gd name="connsiteY4" fmla="*/ 1379220 h 2338070"/>
                      <a:gd name="connsiteX5" fmla="*/ 1892300 w 2372360"/>
                      <a:gd name="connsiteY5" fmla="*/ 1043940 h 2338070"/>
                      <a:gd name="connsiteX6" fmla="*/ 2372360 w 2372360"/>
                      <a:gd name="connsiteY6" fmla="*/ 579120 h 2338070"/>
                      <a:gd name="connsiteX7" fmla="*/ 2021840 w 2372360"/>
                      <a:gd name="connsiteY7" fmla="*/ 1082040 h 2338070"/>
                      <a:gd name="connsiteX8" fmla="*/ 1427480 w 2372360"/>
                      <a:gd name="connsiteY8" fmla="*/ 1592580 h 2338070"/>
                      <a:gd name="connsiteX9" fmla="*/ 63500 w 2372360"/>
                      <a:gd name="connsiteY9" fmla="*/ 2316480 h 2338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72360" h="2338070">
                        <a:moveTo>
                          <a:pt x="63500" y="2316480"/>
                        </a:moveTo>
                        <a:cubicBezTo>
                          <a:pt x="0" y="2294890"/>
                          <a:pt x="661670" y="1849120"/>
                          <a:pt x="1046480" y="1463040"/>
                        </a:cubicBezTo>
                        <a:cubicBezTo>
                          <a:pt x="1431290" y="1076960"/>
                          <a:pt x="1901825" y="538480"/>
                          <a:pt x="2372360" y="0"/>
                        </a:cubicBezTo>
                        <a:cubicBezTo>
                          <a:pt x="2252980" y="190500"/>
                          <a:pt x="2179320" y="341630"/>
                          <a:pt x="2014220" y="571500"/>
                        </a:cubicBezTo>
                        <a:cubicBezTo>
                          <a:pt x="1849120" y="801370"/>
                          <a:pt x="1615440" y="1090295"/>
                          <a:pt x="1381760" y="1379220"/>
                        </a:cubicBezTo>
                        <a:cubicBezTo>
                          <a:pt x="1551940" y="1267460"/>
                          <a:pt x="1727200" y="1177290"/>
                          <a:pt x="1892300" y="1043940"/>
                        </a:cubicBezTo>
                        <a:cubicBezTo>
                          <a:pt x="2057400" y="910590"/>
                          <a:pt x="2214880" y="744855"/>
                          <a:pt x="2372360" y="579120"/>
                        </a:cubicBezTo>
                        <a:cubicBezTo>
                          <a:pt x="2255520" y="746760"/>
                          <a:pt x="2179320" y="913130"/>
                          <a:pt x="2021840" y="1082040"/>
                        </a:cubicBezTo>
                        <a:cubicBezTo>
                          <a:pt x="1864360" y="1250950"/>
                          <a:pt x="1751330" y="1388110"/>
                          <a:pt x="1427480" y="1592580"/>
                        </a:cubicBezTo>
                        <a:cubicBezTo>
                          <a:pt x="1103630" y="1797050"/>
                          <a:pt x="127000" y="2338070"/>
                          <a:pt x="63500" y="231648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1" name="任意多边形 290"/>
                  <p:cNvSpPr/>
                  <p:nvPr/>
                </p:nvSpPr>
                <p:spPr>
                  <a:xfrm>
                    <a:off x="4861560" y="1957070"/>
                    <a:ext cx="419100" cy="1563370"/>
                  </a:xfrm>
                  <a:custGeom>
                    <a:avLst/>
                    <a:gdLst>
                      <a:gd name="connsiteX0" fmla="*/ 243840 w 419100"/>
                      <a:gd name="connsiteY0" fmla="*/ 184150 h 1563370"/>
                      <a:gd name="connsiteX1" fmla="*/ 0 w 419100"/>
                      <a:gd name="connsiteY1" fmla="*/ 1563370 h 1563370"/>
                      <a:gd name="connsiteX2" fmla="*/ 312420 w 419100"/>
                      <a:gd name="connsiteY2" fmla="*/ 1007110 h 1563370"/>
                      <a:gd name="connsiteX3" fmla="*/ 419100 w 419100"/>
                      <a:gd name="connsiteY3" fmla="*/ 466090 h 1563370"/>
                      <a:gd name="connsiteX4" fmla="*/ 259080 w 419100"/>
                      <a:gd name="connsiteY4" fmla="*/ 839470 h 1563370"/>
                      <a:gd name="connsiteX5" fmla="*/ 289560 w 419100"/>
                      <a:gd name="connsiteY5" fmla="*/ 458470 h 1563370"/>
                      <a:gd name="connsiteX6" fmla="*/ 243840 w 419100"/>
                      <a:gd name="connsiteY6" fmla="*/ 184150 h 1563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9100" h="1563370">
                        <a:moveTo>
                          <a:pt x="243840" y="184150"/>
                        </a:moveTo>
                        <a:cubicBezTo>
                          <a:pt x="195580" y="368300"/>
                          <a:pt x="24130" y="1348740"/>
                          <a:pt x="0" y="1563370"/>
                        </a:cubicBezTo>
                        <a:cubicBezTo>
                          <a:pt x="104140" y="1377950"/>
                          <a:pt x="242570" y="1189990"/>
                          <a:pt x="312420" y="1007110"/>
                        </a:cubicBezTo>
                        <a:cubicBezTo>
                          <a:pt x="382270" y="824230"/>
                          <a:pt x="400685" y="645160"/>
                          <a:pt x="419100" y="466090"/>
                        </a:cubicBezTo>
                        <a:cubicBezTo>
                          <a:pt x="365760" y="590550"/>
                          <a:pt x="283210" y="820420"/>
                          <a:pt x="259080" y="839470"/>
                        </a:cubicBezTo>
                        <a:cubicBezTo>
                          <a:pt x="269240" y="712470"/>
                          <a:pt x="292100" y="571500"/>
                          <a:pt x="289560" y="458470"/>
                        </a:cubicBezTo>
                        <a:cubicBezTo>
                          <a:pt x="287020" y="345440"/>
                          <a:pt x="292100" y="0"/>
                          <a:pt x="243840" y="1841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2" name="任意多边形 291"/>
                  <p:cNvSpPr/>
                  <p:nvPr/>
                </p:nvSpPr>
                <p:spPr>
                  <a:xfrm>
                    <a:off x="6431280" y="1584960"/>
                    <a:ext cx="657860" cy="2087880"/>
                  </a:xfrm>
                  <a:custGeom>
                    <a:avLst/>
                    <a:gdLst>
                      <a:gd name="connsiteX0" fmla="*/ 259080 w 657860"/>
                      <a:gd name="connsiteY0" fmla="*/ 678180 h 2087880"/>
                      <a:gd name="connsiteX1" fmla="*/ 403860 w 657860"/>
                      <a:gd name="connsiteY1" fmla="*/ 1242060 h 2087880"/>
                      <a:gd name="connsiteX2" fmla="*/ 563880 w 657860"/>
                      <a:gd name="connsiteY2" fmla="*/ 1706880 h 2087880"/>
                      <a:gd name="connsiteX3" fmla="*/ 647700 w 657860"/>
                      <a:gd name="connsiteY3" fmla="*/ 2087880 h 2087880"/>
                      <a:gd name="connsiteX4" fmla="*/ 632460 w 657860"/>
                      <a:gd name="connsiteY4" fmla="*/ 1325880 h 2087880"/>
                      <a:gd name="connsiteX5" fmla="*/ 495300 w 657860"/>
                      <a:gd name="connsiteY5" fmla="*/ 541020 h 2087880"/>
                      <a:gd name="connsiteX6" fmla="*/ 236220 w 657860"/>
                      <a:gd name="connsiteY6" fmla="*/ 106680 h 2087880"/>
                      <a:gd name="connsiteX7" fmla="*/ 0 w 657860"/>
                      <a:gd name="connsiteY7" fmla="*/ 0 h 2087880"/>
                      <a:gd name="connsiteX8" fmla="*/ 266700 w 657860"/>
                      <a:gd name="connsiteY8" fmla="*/ 251460 h 2087880"/>
                      <a:gd name="connsiteX9" fmla="*/ 373380 w 657860"/>
                      <a:gd name="connsiteY9" fmla="*/ 541020 h 2087880"/>
                      <a:gd name="connsiteX10" fmla="*/ 396240 w 657860"/>
                      <a:gd name="connsiteY10" fmla="*/ 845820 h 2087880"/>
                      <a:gd name="connsiteX11" fmla="*/ 259080 w 657860"/>
                      <a:gd name="connsiteY11" fmla="*/ 678180 h 2087880"/>
                      <a:gd name="connsiteX0-1" fmla="*/ 259080 w 657860"/>
                      <a:gd name="connsiteY0-2" fmla="*/ 678180 h 2087880"/>
                      <a:gd name="connsiteX1-3" fmla="*/ 403860 w 657860"/>
                      <a:gd name="connsiteY1-4" fmla="*/ 1242060 h 2087880"/>
                      <a:gd name="connsiteX2-5" fmla="*/ 563880 w 657860"/>
                      <a:gd name="connsiteY2-6" fmla="*/ 1706880 h 2087880"/>
                      <a:gd name="connsiteX3-7" fmla="*/ 647700 w 657860"/>
                      <a:gd name="connsiteY3-8" fmla="*/ 2087880 h 2087880"/>
                      <a:gd name="connsiteX4-9" fmla="*/ 632460 w 657860"/>
                      <a:gd name="connsiteY4-10" fmla="*/ 1325880 h 2087880"/>
                      <a:gd name="connsiteX5-11" fmla="*/ 495300 w 657860"/>
                      <a:gd name="connsiteY5-12" fmla="*/ 541020 h 2087880"/>
                      <a:gd name="connsiteX6-13" fmla="*/ 236220 w 657860"/>
                      <a:gd name="connsiteY6-14" fmla="*/ 106680 h 2087880"/>
                      <a:gd name="connsiteX7-15" fmla="*/ 0 w 657860"/>
                      <a:gd name="connsiteY7-16" fmla="*/ 0 h 2087880"/>
                      <a:gd name="connsiteX8-17" fmla="*/ 266700 w 657860"/>
                      <a:gd name="connsiteY8-18" fmla="*/ 251460 h 2087880"/>
                      <a:gd name="connsiteX9-19" fmla="*/ 373380 w 657860"/>
                      <a:gd name="connsiteY9-20" fmla="*/ 541020 h 2087880"/>
                      <a:gd name="connsiteX10-21" fmla="*/ 396240 w 657860"/>
                      <a:gd name="connsiteY10-22" fmla="*/ 845820 h 2087880"/>
                      <a:gd name="connsiteX11-23" fmla="*/ 259080 w 657860"/>
                      <a:gd name="connsiteY11-24" fmla="*/ 678180 h 2087880"/>
                      <a:gd name="connsiteX0-25" fmla="*/ 259080 w 657860"/>
                      <a:gd name="connsiteY0-26" fmla="*/ 678180 h 2087880"/>
                      <a:gd name="connsiteX1-27" fmla="*/ 403860 w 657860"/>
                      <a:gd name="connsiteY1-28" fmla="*/ 1242060 h 2087880"/>
                      <a:gd name="connsiteX2-29" fmla="*/ 563880 w 657860"/>
                      <a:gd name="connsiteY2-30" fmla="*/ 1706880 h 2087880"/>
                      <a:gd name="connsiteX3-31" fmla="*/ 647700 w 657860"/>
                      <a:gd name="connsiteY3-32" fmla="*/ 2087880 h 2087880"/>
                      <a:gd name="connsiteX4-33" fmla="*/ 632460 w 657860"/>
                      <a:gd name="connsiteY4-34" fmla="*/ 1325880 h 2087880"/>
                      <a:gd name="connsiteX5-35" fmla="*/ 495300 w 657860"/>
                      <a:gd name="connsiteY5-36" fmla="*/ 541020 h 2087880"/>
                      <a:gd name="connsiteX6-37" fmla="*/ 236220 w 657860"/>
                      <a:gd name="connsiteY6-38" fmla="*/ 106680 h 2087880"/>
                      <a:gd name="connsiteX7-39" fmla="*/ 0 w 657860"/>
                      <a:gd name="connsiteY7-40" fmla="*/ 0 h 2087880"/>
                      <a:gd name="connsiteX8-41" fmla="*/ 266700 w 657860"/>
                      <a:gd name="connsiteY8-42" fmla="*/ 251460 h 2087880"/>
                      <a:gd name="connsiteX9-43" fmla="*/ 373380 w 657860"/>
                      <a:gd name="connsiteY9-44" fmla="*/ 541020 h 2087880"/>
                      <a:gd name="connsiteX10-45" fmla="*/ 396240 w 657860"/>
                      <a:gd name="connsiteY10-46" fmla="*/ 845820 h 2087880"/>
                      <a:gd name="connsiteX11-47" fmla="*/ 259080 w 657860"/>
                      <a:gd name="connsiteY11-48" fmla="*/ 678180 h 2087880"/>
                    </a:gdLst>
                    <a:ahLst/>
                    <a:cxnLst>
                      <a:cxn ang="0">
                        <a:pos x="connsiteX0-25" y="connsiteY0-26"/>
                      </a:cxn>
                      <a:cxn ang="0">
                        <a:pos x="connsiteX1-27" y="connsiteY1-28"/>
                      </a:cxn>
                      <a:cxn ang="0">
                        <a:pos x="connsiteX2-29" y="connsiteY2-30"/>
                      </a:cxn>
                      <a:cxn ang="0">
                        <a:pos x="connsiteX3-31" y="connsiteY3-32"/>
                      </a:cxn>
                      <a:cxn ang="0">
                        <a:pos x="connsiteX4-33" y="connsiteY4-34"/>
                      </a:cxn>
                      <a:cxn ang="0">
                        <a:pos x="connsiteX5-35" y="connsiteY5-36"/>
                      </a:cxn>
                      <a:cxn ang="0">
                        <a:pos x="connsiteX6-37" y="connsiteY6-38"/>
                      </a:cxn>
                      <a:cxn ang="0">
                        <a:pos x="connsiteX7-39" y="connsiteY7-40"/>
                      </a:cxn>
                      <a:cxn ang="0">
                        <a:pos x="connsiteX8-41" y="connsiteY8-42"/>
                      </a:cxn>
                      <a:cxn ang="0">
                        <a:pos x="connsiteX9-43" y="connsiteY9-44"/>
                      </a:cxn>
                      <a:cxn ang="0">
                        <a:pos x="connsiteX10-45" y="connsiteY10-46"/>
                      </a:cxn>
                      <a:cxn ang="0">
                        <a:pos x="connsiteX11-47" y="connsiteY11-48"/>
                      </a:cxn>
                    </a:cxnLst>
                    <a:rect l="l" t="t" r="r" b="b"/>
                    <a:pathLst>
                      <a:path w="657860" h="2087880">
                        <a:moveTo>
                          <a:pt x="259080" y="678180"/>
                        </a:moveTo>
                        <a:cubicBezTo>
                          <a:pt x="306070" y="874395"/>
                          <a:pt x="353060" y="1070610"/>
                          <a:pt x="403860" y="1242060"/>
                        </a:cubicBezTo>
                        <a:cubicBezTo>
                          <a:pt x="454660" y="1413510"/>
                          <a:pt x="523240" y="1565910"/>
                          <a:pt x="563880" y="1706880"/>
                        </a:cubicBezTo>
                        <a:cubicBezTo>
                          <a:pt x="604520" y="1847850"/>
                          <a:pt x="626110" y="1967865"/>
                          <a:pt x="647700" y="2087880"/>
                        </a:cubicBezTo>
                        <a:cubicBezTo>
                          <a:pt x="642620" y="1833880"/>
                          <a:pt x="657860" y="1583690"/>
                          <a:pt x="632460" y="1325880"/>
                        </a:cubicBezTo>
                        <a:cubicBezTo>
                          <a:pt x="607060" y="1068070"/>
                          <a:pt x="561340" y="744220"/>
                          <a:pt x="495300" y="541020"/>
                        </a:cubicBezTo>
                        <a:cubicBezTo>
                          <a:pt x="429260" y="337820"/>
                          <a:pt x="292834" y="153442"/>
                          <a:pt x="236220" y="106680"/>
                        </a:cubicBezTo>
                        <a:cubicBezTo>
                          <a:pt x="179606" y="59918"/>
                          <a:pt x="76835" y="8255"/>
                          <a:pt x="0" y="0"/>
                        </a:cubicBezTo>
                        <a:cubicBezTo>
                          <a:pt x="88900" y="83820"/>
                          <a:pt x="204470" y="161290"/>
                          <a:pt x="266700" y="251460"/>
                        </a:cubicBezTo>
                        <a:cubicBezTo>
                          <a:pt x="328930" y="341630"/>
                          <a:pt x="351790" y="441960"/>
                          <a:pt x="373380" y="541020"/>
                        </a:cubicBezTo>
                        <a:cubicBezTo>
                          <a:pt x="394970" y="640080"/>
                          <a:pt x="400050" y="808990"/>
                          <a:pt x="396240" y="845820"/>
                        </a:cubicBezTo>
                        <a:lnTo>
                          <a:pt x="259080" y="678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3" name="任意多边形 292"/>
                  <p:cNvSpPr/>
                  <p:nvPr/>
                </p:nvSpPr>
                <p:spPr>
                  <a:xfrm>
                    <a:off x="6985000" y="2070100"/>
                    <a:ext cx="1081617" cy="2451100"/>
                  </a:xfrm>
                  <a:custGeom>
                    <a:avLst/>
                    <a:gdLst>
                      <a:gd name="connsiteX0" fmla="*/ 0 w 1081617"/>
                      <a:gd name="connsiteY0" fmla="*/ 50800 h 2501900"/>
                      <a:gd name="connsiteX1" fmla="*/ 622300 w 1081617"/>
                      <a:gd name="connsiteY1" fmla="*/ 927100 h 2501900"/>
                      <a:gd name="connsiteX2" fmla="*/ 1016000 w 1081617"/>
                      <a:gd name="connsiteY2" fmla="*/ 2501900 h 2501900"/>
                      <a:gd name="connsiteX3" fmla="*/ 1016000 w 1081617"/>
                      <a:gd name="connsiteY3" fmla="*/ 1562100 h 2501900"/>
                      <a:gd name="connsiteX4" fmla="*/ 622300 w 1081617"/>
                      <a:gd name="connsiteY4" fmla="*/ 622300 h 2501900"/>
                      <a:gd name="connsiteX5" fmla="*/ 0 w 1081617"/>
                      <a:gd name="connsiteY5" fmla="*/ 50800 h 2501900"/>
                      <a:gd name="connsiteX0-1" fmla="*/ 0 w 1081617"/>
                      <a:gd name="connsiteY0-2" fmla="*/ 0 h 2451100"/>
                      <a:gd name="connsiteX1-3" fmla="*/ 622300 w 1081617"/>
                      <a:gd name="connsiteY1-4" fmla="*/ 876300 h 2451100"/>
                      <a:gd name="connsiteX2-5" fmla="*/ 1016000 w 1081617"/>
                      <a:gd name="connsiteY2-6" fmla="*/ 2451100 h 2451100"/>
                      <a:gd name="connsiteX3-7" fmla="*/ 1016000 w 1081617"/>
                      <a:gd name="connsiteY3-8" fmla="*/ 1511300 h 2451100"/>
                      <a:gd name="connsiteX4-9" fmla="*/ 622300 w 1081617"/>
                      <a:gd name="connsiteY4-10" fmla="*/ 571500 h 2451100"/>
                      <a:gd name="connsiteX5-11" fmla="*/ 0 w 1081617"/>
                      <a:gd name="connsiteY5-12" fmla="*/ 0 h 24511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</a:cxnLst>
                    <a:rect l="l" t="t" r="r" b="b"/>
                    <a:pathLst>
                      <a:path w="1081617" h="2451100">
                        <a:moveTo>
                          <a:pt x="0" y="0"/>
                        </a:moveTo>
                        <a:cubicBezTo>
                          <a:pt x="0" y="50800"/>
                          <a:pt x="452967" y="467783"/>
                          <a:pt x="622300" y="876300"/>
                        </a:cubicBezTo>
                        <a:cubicBezTo>
                          <a:pt x="791633" y="1284817"/>
                          <a:pt x="903816" y="1867958"/>
                          <a:pt x="1016000" y="2451100"/>
                        </a:cubicBezTo>
                        <a:cubicBezTo>
                          <a:pt x="1016000" y="2137833"/>
                          <a:pt x="1081617" y="1824567"/>
                          <a:pt x="1016000" y="1511300"/>
                        </a:cubicBezTo>
                        <a:cubicBezTo>
                          <a:pt x="950383" y="1198033"/>
                          <a:pt x="789517" y="823383"/>
                          <a:pt x="622300" y="571500"/>
                        </a:cubicBezTo>
                        <a:cubicBezTo>
                          <a:pt x="455083" y="319617"/>
                          <a:pt x="176436" y="6856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4" name="任意多边形 293"/>
                  <p:cNvSpPr/>
                  <p:nvPr/>
                </p:nvSpPr>
                <p:spPr>
                  <a:xfrm>
                    <a:off x="6718300" y="1498600"/>
                    <a:ext cx="1879600" cy="1905000"/>
                  </a:xfrm>
                  <a:custGeom>
                    <a:avLst/>
                    <a:gdLst>
                      <a:gd name="connsiteX0" fmla="*/ 38100 w 1879600"/>
                      <a:gd name="connsiteY0" fmla="*/ 177800 h 1905000"/>
                      <a:gd name="connsiteX1" fmla="*/ 546100 w 1879600"/>
                      <a:gd name="connsiteY1" fmla="*/ 520700 h 1905000"/>
                      <a:gd name="connsiteX2" fmla="*/ 1130300 w 1879600"/>
                      <a:gd name="connsiteY2" fmla="*/ 838200 h 1905000"/>
                      <a:gd name="connsiteX3" fmla="*/ 1041400 w 1879600"/>
                      <a:gd name="connsiteY3" fmla="*/ 635000 h 1905000"/>
                      <a:gd name="connsiteX4" fmla="*/ 1397000 w 1879600"/>
                      <a:gd name="connsiteY4" fmla="*/ 1028700 h 1905000"/>
                      <a:gd name="connsiteX5" fmla="*/ 1879600 w 1879600"/>
                      <a:gd name="connsiteY5" fmla="*/ 1905000 h 1905000"/>
                      <a:gd name="connsiteX6" fmla="*/ 1562100 w 1879600"/>
                      <a:gd name="connsiteY6" fmla="*/ 1079500 h 1905000"/>
                      <a:gd name="connsiteX7" fmla="*/ 1016000 w 1879600"/>
                      <a:gd name="connsiteY7" fmla="*/ 444500 h 1905000"/>
                      <a:gd name="connsiteX8" fmla="*/ 520700 w 1879600"/>
                      <a:gd name="connsiteY8" fmla="*/ 127000 h 1905000"/>
                      <a:gd name="connsiteX9" fmla="*/ 177800 w 1879600"/>
                      <a:gd name="connsiteY9" fmla="*/ 0 h 1905000"/>
                      <a:gd name="connsiteX10" fmla="*/ 495300 w 1879600"/>
                      <a:gd name="connsiteY10" fmla="*/ 190500 h 1905000"/>
                      <a:gd name="connsiteX11" fmla="*/ 584200 w 1879600"/>
                      <a:gd name="connsiteY11" fmla="*/ 317500 h 1905000"/>
                      <a:gd name="connsiteX12" fmla="*/ 317500 w 1879600"/>
                      <a:gd name="connsiteY12" fmla="*/ 254000 h 1905000"/>
                      <a:gd name="connsiteX13" fmla="*/ 38100 w 1879600"/>
                      <a:gd name="connsiteY13" fmla="*/ 177800 h 1905000"/>
                      <a:gd name="connsiteX0-1" fmla="*/ 38100 w 1879600"/>
                      <a:gd name="connsiteY0-2" fmla="*/ 177800 h 1905000"/>
                      <a:gd name="connsiteX1-3" fmla="*/ 546100 w 1879600"/>
                      <a:gd name="connsiteY1-4" fmla="*/ 520700 h 1905000"/>
                      <a:gd name="connsiteX2-5" fmla="*/ 1130300 w 1879600"/>
                      <a:gd name="connsiteY2-6" fmla="*/ 838200 h 1905000"/>
                      <a:gd name="connsiteX3-7" fmla="*/ 1041400 w 1879600"/>
                      <a:gd name="connsiteY3-8" fmla="*/ 635000 h 1905000"/>
                      <a:gd name="connsiteX4-9" fmla="*/ 1397000 w 1879600"/>
                      <a:gd name="connsiteY4-10" fmla="*/ 1028700 h 1905000"/>
                      <a:gd name="connsiteX5-11" fmla="*/ 1879600 w 1879600"/>
                      <a:gd name="connsiteY5-12" fmla="*/ 1905000 h 1905000"/>
                      <a:gd name="connsiteX6-13" fmla="*/ 1562100 w 1879600"/>
                      <a:gd name="connsiteY6-14" fmla="*/ 1079500 h 1905000"/>
                      <a:gd name="connsiteX7-15" fmla="*/ 1016000 w 1879600"/>
                      <a:gd name="connsiteY7-16" fmla="*/ 444500 h 1905000"/>
                      <a:gd name="connsiteX8-17" fmla="*/ 520700 w 1879600"/>
                      <a:gd name="connsiteY8-18" fmla="*/ 127000 h 1905000"/>
                      <a:gd name="connsiteX9-19" fmla="*/ 177800 w 1879600"/>
                      <a:gd name="connsiteY9-20" fmla="*/ 0 h 1905000"/>
                      <a:gd name="connsiteX10-21" fmla="*/ 584200 w 1879600"/>
                      <a:gd name="connsiteY10-22" fmla="*/ 317500 h 1905000"/>
                      <a:gd name="connsiteX11-23" fmla="*/ 317500 w 1879600"/>
                      <a:gd name="connsiteY11-24" fmla="*/ 254000 h 1905000"/>
                      <a:gd name="connsiteX12-25" fmla="*/ 38100 w 1879600"/>
                      <a:gd name="connsiteY12-26" fmla="*/ 177800 h 19050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-17" y="connsiteY8-18"/>
                      </a:cxn>
                      <a:cxn ang="0">
                        <a:pos x="connsiteX9-19" y="connsiteY9-20"/>
                      </a:cxn>
                      <a:cxn ang="0">
                        <a:pos x="connsiteX10-21" y="connsiteY10-22"/>
                      </a:cxn>
                      <a:cxn ang="0">
                        <a:pos x="connsiteX11-23" y="connsiteY11-24"/>
                      </a:cxn>
                      <a:cxn ang="0">
                        <a:pos x="connsiteX12-25" y="connsiteY12-26"/>
                      </a:cxn>
                    </a:cxnLst>
                    <a:rect l="l" t="t" r="r" b="b"/>
                    <a:pathLst>
                      <a:path w="1879600" h="1905000">
                        <a:moveTo>
                          <a:pt x="38100" y="177800"/>
                        </a:moveTo>
                        <a:cubicBezTo>
                          <a:pt x="76200" y="222250"/>
                          <a:pt x="364067" y="410633"/>
                          <a:pt x="546100" y="520700"/>
                        </a:cubicBezTo>
                        <a:cubicBezTo>
                          <a:pt x="728133" y="630767"/>
                          <a:pt x="929216" y="734483"/>
                          <a:pt x="1130300" y="838200"/>
                        </a:cubicBezTo>
                        <a:cubicBezTo>
                          <a:pt x="1100667" y="770467"/>
                          <a:pt x="1013883" y="622300"/>
                          <a:pt x="1041400" y="635000"/>
                        </a:cubicBezTo>
                        <a:cubicBezTo>
                          <a:pt x="1159933" y="766233"/>
                          <a:pt x="1257300" y="817033"/>
                          <a:pt x="1397000" y="1028700"/>
                        </a:cubicBezTo>
                        <a:cubicBezTo>
                          <a:pt x="1536700" y="1240367"/>
                          <a:pt x="1708150" y="1572683"/>
                          <a:pt x="1879600" y="1905000"/>
                        </a:cubicBezTo>
                        <a:cubicBezTo>
                          <a:pt x="1773767" y="1629833"/>
                          <a:pt x="1706033" y="1322917"/>
                          <a:pt x="1562100" y="1079500"/>
                        </a:cubicBezTo>
                        <a:cubicBezTo>
                          <a:pt x="1418167" y="836083"/>
                          <a:pt x="1217083" y="640291"/>
                          <a:pt x="1016000" y="444500"/>
                        </a:cubicBezTo>
                        <a:cubicBezTo>
                          <a:pt x="850900" y="338667"/>
                          <a:pt x="660400" y="201083"/>
                          <a:pt x="520700" y="127000"/>
                        </a:cubicBezTo>
                        <a:cubicBezTo>
                          <a:pt x="381000" y="52917"/>
                          <a:pt x="279400" y="26458"/>
                          <a:pt x="177800" y="0"/>
                        </a:cubicBezTo>
                        <a:cubicBezTo>
                          <a:pt x="188383" y="31750"/>
                          <a:pt x="560917" y="275167"/>
                          <a:pt x="584200" y="317500"/>
                        </a:cubicBezTo>
                        <a:cubicBezTo>
                          <a:pt x="607483" y="359833"/>
                          <a:pt x="404283" y="277283"/>
                          <a:pt x="317500" y="254000"/>
                        </a:cubicBezTo>
                        <a:cubicBezTo>
                          <a:pt x="230717" y="230717"/>
                          <a:pt x="0" y="133350"/>
                          <a:pt x="38100" y="1778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5" name="任意多边形 294"/>
                  <p:cNvSpPr/>
                  <p:nvPr/>
                </p:nvSpPr>
                <p:spPr>
                  <a:xfrm>
                    <a:off x="5727700" y="685800"/>
                    <a:ext cx="2476500" cy="927100"/>
                  </a:xfrm>
                  <a:custGeom>
                    <a:avLst/>
                    <a:gdLst>
                      <a:gd name="connsiteX0" fmla="*/ 38100 w 2476500"/>
                      <a:gd name="connsiteY0" fmla="*/ 25400 h 927100"/>
                      <a:gd name="connsiteX1" fmla="*/ 774700 w 2476500"/>
                      <a:gd name="connsiteY1" fmla="*/ 292100 h 927100"/>
                      <a:gd name="connsiteX2" fmla="*/ 1714500 w 2476500"/>
                      <a:gd name="connsiteY2" fmla="*/ 800100 h 927100"/>
                      <a:gd name="connsiteX3" fmla="*/ 2476500 w 2476500"/>
                      <a:gd name="connsiteY3" fmla="*/ 927100 h 927100"/>
                      <a:gd name="connsiteX4" fmla="*/ 1866900 w 2476500"/>
                      <a:gd name="connsiteY4" fmla="*/ 749300 h 927100"/>
                      <a:gd name="connsiteX5" fmla="*/ 1168400 w 2476500"/>
                      <a:gd name="connsiteY5" fmla="*/ 431800 h 927100"/>
                      <a:gd name="connsiteX6" fmla="*/ 546100 w 2476500"/>
                      <a:gd name="connsiteY6" fmla="*/ 139700 h 927100"/>
                      <a:gd name="connsiteX7" fmla="*/ 38100 w 2476500"/>
                      <a:gd name="connsiteY7" fmla="*/ 25400 h 927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76500" h="927100">
                        <a:moveTo>
                          <a:pt x="38100" y="25400"/>
                        </a:moveTo>
                        <a:cubicBezTo>
                          <a:pt x="76200" y="50800"/>
                          <a:pt x="495300" y="162983"/>
                          <a:pt x="774700" y="292100"/>
                        </a:cubicBezTo>
                        <a:cubicBezTo>
                          <a:pt x="1054100" y="421217"/>
                          <a:pt x="1430867" y="694267"/>
                          <a:pt x="1714500" y="800100"/>
                        </a:cubicBezTo>
                        <a:cubicBezTo>
                          <a:pt x="1998133" y="905933"/>
                          <a:pt x="2237316" y="916516"/>
                          <a:pt x="2476500" y="927100"/>
                        </a:cubicBezTo>
                        <a:cubicBezTo>
                          <a:pt x="2273300" y="867833"/>
                          <a:pt x="2084917" y="831850"/>
                          <a:pt x="1866900" y="749300"/>
                        </a:cubicBezTo>
                        <a:cubicBezTo>
                          <a:pt x="1648883" y="666750"/>
                          <a:pt x="1168400" y="431800"/>
                          <a:pt x="1168400" y="431800"/>
                        </a:cubicBezTo>
                        <a:cubicBezTo>
                          <a:pt x="948267" y="330200"/>
                          <a:pt x="728133" y="207433"/>
                          <a:pt x="546100" y="139700"/>
                        </a:cubicBezTo>
                        <a:cubicBezTo>
                          <a:pt x="364067" y="71967"/>
                          <a:pt x="0" y="0"/>
                          <a:pt x="38100" y="254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6" name="任意多边形 295"/>
                  <p:cNvSpPr/>
                  <p:nvPr/>
                </p:nvSpPr>
                <p:spPr>
                  <a:xfrm>
                    <a:off x="4368800" y="256117"/>
                    <a:ext cx="1727200" cy="188383"/>
                  </a:xfrm>
                  <a:custGeom>
                    <a:avLst/>
                    <a:gdLst>
                      <a:gd name="connsiteX0" fmla="*/ 0 w 1727200"/>
                      <a:gd name="connsiteY0" fmla="*/ 48683 h 188383"/>
                      <a:gd name="connsiteX1" fmla="*/ 647700 w 1727200"/>
                      <a:gd name="connsiteY1" fmla="*/ 23283 h 188383"/>
                      <a:gd name="connsiteX2" fmla="*/ 1727200 w 1727200"/>
                      <a:gd name="connsiteY2" fmla="*/ 188383 h 188383"/>
                      <a:gd name="connsiteX3" fmla="*/ 1193800 w 1727200"/>
                      <a:gd name="connsiteY3" fmla="*/ 162983 h 188383"/>
                      <a:gd name="connsiteX4" fmla="*/ 647700 w 1727200"/>
                      <a:gd name="connsiteY4" fmla="*/ 99483 h 188383"/>
                      <a:gd name="connsiteX5" fmla="*/ 0 w 1727200"/>
                      <a:gd name="connsiteY5" fmla="*/ 48683 h 188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7200" h="188383">
                        <a:moveTo>
                          <a:pt x="0" y="48683"/>
                        </a:moveTo>
                        <a:cubicBezTo>
                          <a:pt x="179916" y="24341"/>
                          <a:pt x="359833" y="0"/>
                          <a:pt x="647700" y="23283"/>
                        </a:cubicBezTo>
                        <a:cubicBezTo>
                          <a:pt x="935567" y="46566"/>
                          <a:pt x="1331383" y="117474"/>
                          <a:pt x="1727200" y="188383"/>
                        </a:cubicBezTo>
                        <a:cubicBezTo>
                          <a:pt x="1549400" y="179916"/>
                          <a:pt x="1373717" y="177800"/>
                          <a:pt x="1193800" y="162983"/>
                        </a:cubicBezTo>
                        <a:cubicBezTo>
                          <a:pt x="1013883" y="148166"/>
                          <a:pt x="647700" y="99483"/>
                          <a:pt x="647700" y="99483"/>
                        </a:cubicBezTo>
                        <a:lnTo>
                          <a:pt x="0" y="4868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7" name="任意多边形 296"/>
                  <p:cNvSpPr/>
                  <p:nvPr/>
                </p:nvSpPr>
                <p:spPr>
                  <a:xfrm>
                    <a:off x="2679700" y="-342900"/>
                    <a:ext cx="2781300" cy="1016000"/>
                  </a:xfrm>
                  <a:custGeom>
                    <a:avLst/>
                    <a:gdLst>
                      <a:gd name="connsiteX0" fmla="*/ 38100 w 2781300"/>
                      <a:gd name="connsiteY0" fmla="*/ 977900 h 1016000"/>
                      <a:gd name="connsiteX1" fmla="*/ 495300 w 2781300"/>
                      <a:gd name="connsiteY1" fmla="*/ 596900 h 1016000"/>
                      <a:gd name="connsiteX2" fmla="*/ 1295400 w 2781300"/>
                      <a:gd name="connsiteY2" fmla="*/ 330200 h 1016000"/>
                      <a:gd name="connsiteX3" fmla="*/ 2235200 w 2781300"/>
                      <a:gd name="connsiteY3" fmla="*/ 165100 h 1016000"/>
                      <a:gd name="connsiteX4" fmla="*/ 2781300 w 2781300"/>
                      <a:gd name="connsiteY4" fmla="*/ 0 h 1016000"/>
                      <a:gd name="connsiteX5" fmla="*/ 1828800 w 2781300"/>
                      <a:gd name="connsiteY5" fmla="*/ 152400 h 1016000"/>
                      <a:gd name="connsiteX6" fmla="*/ 977900 w 2781300"/>
                      <a:gd name="connsiteY6" fmla="*/ 292100 h 1016000"/>
                      <a:gd name="connsiteX7" fmla="*/ 393700 w 2781300"/>
                      <a:gd name="connsiteY7" fmla="*/ 520700 h 1016000"/>
                      <a:gd name="connsiteX8" fmla="*/ 0 w 2781300"/>
                      <a:gd name="connsiteY8" fmla="*/ 1016000 h 1016000"/>
                      <a:gd name="connsiteX0-1" fmla="*/ 38100 w 2781300"/>
                      <a:gd name="connsiteY0-2" fmla="*/ 977900 h 1016000"/>
                      <a:gd name="connsiteX1-3" fmla="*/ 495300 w 2781300"/>
                      <a:gd name="connsiteY1-4" fmla="*/ 596900 h 1016000"/>
                      <a:gd name="connsiteX2-5" fmla="*/ 1295400 w 2781300"/>
                      <a:gd name="connsiteY2-6" fmla="*/ 330200 h 1016000"/>
                      <a:gd name="connsiteX3-7" fmla="*/ 2235200 w 2781300"/>
                      <a:gd name="connsiteY3-8" fmla="*/ 165100 h 1016000"/>
                      <a:gd name="connsiteX4-9" fmla="*/ 2781300 w 2781300"/>
                      <a:gd name="connsiteY4-10" fmla="*/ 0 h 1016000"/>
                      <a:gd name="connsiteX5-11" fmla="*/ 1828800 w 2781300"/>
                      <a:gd name="connsiteY5-12" fmla="*/ 152400 h 1016000"/>
                      <a:gd name="connsiteX6-13" fmla="*/ 977900 w 2781300"/>
                      <a:gd name="connsiteY6-14" fmla="*/ 292100 h 1016000"/>
                      <a:gd name="connsiteX7-15" fmla="*/ 393700 w 2781300"/>
                      <a:gd name="connsiteY7-16" fmla="*/ 520700 h 1016000"/>
                      <a:gd name="connsiteX8-17" fmla="*/ 0 w 2781300"/>
                      <a:gd name="connsiteY8-18" fmla="*/ 1016000 h 1016000"/>
                      <a:gd name="connsiteX9" fmla="*/ 38100 w 2781300"/>
                      <a:gd name="connsiteY9" fmla="*/ 977900 h 1016000"/>
                      <a:gd name="connsiteX0-19" fmla="*/ 0 w 2781300"/>
                      <a:gd name="connsiteY0-20" fmla="*/ 1016000 h 1016000"/>
                      <a:gd name="connsiteX1-21" fmla="*/ 495300 w 2781300"/>
                      <a:gd name="connsiteY1-22" fmla="*/ 596900 h 1016000"/>
                      <a:gd name="connsiteX2-23" fmla="*/ 1295400 w 2781300"/>
                      <a:gd name="connsiteY2-24" fmla="*/ 330200 h 1016000"/>
                      <a:gd name="connsiteX3-25" fmla="*/ 2235200 w 2781300"/>
                      <a:gd name="connsiteY3-26" fmla="*/ 165100 h 1016000"/>
                      <a:gd name="connsiteX4-27" fmla="*/ 2781300 w 2781300"/>
                      <a:gd name="connsiteY4-28" fmla="*/ 0 h 1016000"/>
                      <a:gd name="connsiteX5-29" fmla="*/ 1828800 w 2781300"/>
                      <a:gd name="connsiteY5-30" fmla="*/ 152400 h 1016000"/>
                      <a:gd name="connsiteX6-31" fmla="*/ 977900 w 2781300"/>
                      <a:gd name="connsiteY6-32" fmla="*/ 292100 h 1016000"/>
                      <a:gd name="connsiteX7-33" fmla="*/ 393700 w 2781300"/>
                      <a:gd name="connsiteY7-34" fmla="*/ 520700 h 1016000"/>
                      <a:gd name="connsiteX8-35" fmla="*/ 0 w 2781300"/>
                      <a:gd name="connsiteY8-36" fmla="*/ 1016000 h 1016000"/>
                      <a:gd name="connsiteX0-37" fmla="*/ 0 w 2781300"/>
                      <a:gd name="connsiteY0-38" fmla="*/ 1016000 h 1016000"/>
                      <a:gd name="connsiteX1-39" fmla="*/ 495300 w 2781300"/>
                      <a:gd name="connsiteY1-40" fmla="*/ 596900 h 1016000"/>
                      <a:gd name="connsiteX2-41" fmla="*/ 1295400 w 2781300"/>
                      <a:gd name="connsiteY2-42" fmla="*/ 330200 h 1016000"/>
                      <a:gd name="connsiteX3-43" fmla="*/ 2235200 w 2781300"/>
                      <a:gd name="connsiteY3-44" fmla="*/ 165100 h 1016000"/>
                      <a:gd name="connsiteX4-45" fmla="*/ 2781300 w 2781300"/>
                      <a:gd name="connsiteY4-46" fmla="*/ 0 h 1016000"/>
                      <a:gd name="connsiteX5-47" fmla="*/ 1828800 w 2781300"/>
                      <a:gd name="connsiteY5-48" fmla="*/ 152400 h 1016000"/>
                      <a:gd name="connsiteX6-49" fmla="*/ 977900 w 2781300"/>
                      <a:gd name="connsiteY6-50" fmla="*/ 292100 h 1016000"/>
                      <a:gd name="connsiteX7-51" fmla="*/ 393700 w 2781300"/>
                      <a:gd name="connsiteY7-52" fmla="*/ 520700 h 1016000"/>
                      <a:gd name="connsiteX8-53" fmla="*/ 0 w 2781300"/>
                      <a:gd name="connsiteY8-54" fmla="*/ 1016000 h 1016000"/>
                    </a:gdLst>
                    <a:ahLst/>
                    <a:cxnLst>
                      <a:cxn ang="0">
                        <a:pos x="connsiteX0-37" y="connsiteY0-38"/>
                      </a:cxn>
                      <a:cxn ang="0">
                        <a:pos x="connsiteX1-39" y="connsiteY1-40"/>
                      </a:cxn>
                      <a:cxn ang="0">
                        <a:pos x="connsiteX2-41" y="connsiteY2-42"/>
                      </a:cxn>
                      <a:cxn ang="0">
                        <a:pos x="connsiteX3-43" y="connsiteY3-44"/>
                      </a:cxn>
                      <a:cxn ang="0">
                        <a:pos x="connsiteX4-45" y="connsiteY4-46"/>
                      </a:cxn>
                      <a:cxn ang="0">
                        <a:pos x="connsiteX5-47" y="connsiteY5-48"/>
                      </a:cxn>
                      <a:cxn ang="0">
                        <a:pos x="connsiteX6-49" y="connsiteY6-50"/>
                      </a:cxn>
                      <a:cxn ang="0">
                        <a:pos x="connsiteX7-51" y="connsiteY7-52"/>
                      </a:cxn>
                      <a:cxn ang="0">
                        <a:pos x="connsiteX8-53" y="connsiteY8-54"/>
                      </a:cxn>
                    </a:cxnLst>
                    <a:rect l="l" t="t" r="r" b="b"/>
                    <a:pathLst>
                      <a:path w="2781300" h="1016000">
                        <a:moveTo>
                          <a:pt x="0" y="1016000"/>
                        </a:moveTo>
                        <a:cubicBezTo>
                          <a:pt x="165100" y="876300"/>
                          <a:pt x="301476" y="687536"/>
                          <a:pt x="495300" y="596900"/>
                        </a:cubicBezTo>
                        <a:cubicBezTo>
                          <a:pt x="704850" y="488950"/>
                          <a:pt x="1005417" y="402167"/>
                          <a:pt x="1295400" y="330200"/>
                        </a:cubicBezTo>
                        <a:cubicBezTo>
                          <a:pt x="1585383" y="258233"/>
                          <a:pt x="1987550" y="220133"/>
                          <a:pt x="2235200" y="165100"/>
                        </a:cubicBezTo>
                        <a:cubicBezTo>
                          <a:pt x="2482850" y="110067"/>
                          <a:pt x="2632075" y="55033"/>
                          <a:pt x="2781300" y="0"/>
                        </a:cubicBezTo>
                        <a:lnTo>
                          <a:pt x="1828800" y="152400"/>
                        </a:lnTo>
                        <a:cubicBezTo>
                          <a:pt x="1528233" y="201083"/>
                          <a:pt x="1217083" y="230717"/>
                          <a:pt x="977900" y="292100"/>
                        </a:cubicBezTo>
                        <a:cubicBezTo>
                          <a:pt x="738717" y="353483"/>
                          <a:pt x="556683" y="400050"/>
                          <a:pt x="393700" y="520700"/>
                        </a:cubicBezTo>
                        <a:cubicBezTo>
                          <a:pt x="230717" y="641350"/>
                          <a:pt x="115358" y="828675"/>
                          <a:pt x="0" y="10160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6182" name="组合 23"/>
                <p:cNvGrpSpPr/>
                <p:nvPr/>
              </p:nvGrpSpPr>
              <p:grpSpPr bwMode="auto">
                <a:xfrm>
                  <a:off x="4429745" y="2376691"/>
                  <a:ext cx="1708396" cy="668404"/>
                  <a:chOff x="1756923" y="1224787"/>
                  <a:chExt cx="5385253" cy="2106967"/>
                </a:xfrm>
              </p:grpSpPr>
              <p:sp>
                <p:nvSpPr>
                  <p:cNvPr id="284" name="任意多边形 283"/>
                  <p:cNvSpPr/>
                  <p:nvPr/>
                </p:nvSpPr>
                <p:spPr>
                  <a:xfrm>
                    <a:off x="5448807" y="1224794"/>
                    <a:ext cx="605634" cy="480266"/>
                  </a:xfrm>
                  <a:custGeom>
                    <a:avLst/>
                    <a:gdLst>
                      <a:gd name="connsiteX0" fmla="*/ 0 w 609600"/>
                      <a:gd name="connsiteY0" fmla="*/ 0 h 482600"/>
                      <a:gd name="connsiteX1" fmla="*/ 330200 w 609600"/>
                      <a:gd name="connsiteY1" fmla="*/ 190500 h 482600"/>
                      <a:gd name="connsiteX2" fmla="*/ 609600 w 609600"/>
                      <a:gd name="connsiteY2" fmla="*/ 482600 h 482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09600" h="482600">
                        <a:moveTo>
                          <a:pt x="0" y="0"/>
                        </a:moveTo>
                        <a:cubicBezTo>
                          <a:pt x="114300" y="55033"/>
                          <a:pt x="228600" y="110067"/>
                          <a:pt x="330200" y="190500"/>
                        </a:cubicBezTo>
                        <a:cubicBezTo>
                          <a:pt x="431800" y="270933"/>
                          <a:pt x="520700" y="376766"/>
                          <a:pt x="609600" y="482600"/>
                        </a:cubicBezTo>
                      </a:path>
                    </a:pathLst>
                  </a:cu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85" name="任意多边形 284"/>
                  <p:cNvSpPr/>
                  <p:nvPr/>
                </p:nvSpPr>
                <p:spPr>
                  <a:xfrm>
                    <a:off x="6066220" y="1338946"/>
                    <a:ext cx="255270" cy="315173"/>
                  </a:xfrm>
                  <a:custGeom>
                    <a:avLst/>
                    <a:gdLst>
                      <a:gd name="connsiteX0" fmla="*/ 0 w 254000"/>
                      <a:gd name="connsiteY0" fmla="*/ 317500 h 317500"/>
                      <a:gd name="connsiteX1" fmla="*/ 101600 w 254000"/>
                      <a:gd name="connsiteY1" fmla="*/ 114300 h 317500"/>
                      <a:gd name="connsiteX2" fmla="*/ 254000 w 254000"/>
                      <a:gd name="connsiteY2" fmla="*/ 0 h 317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4000" h="317500">
                        <a:moveTo>
                          <a:pt x="0" y="317500"/>
                        </a:moveTo>
                        <a:cubicBezTo>
                          <a:pt x="29633" y="242358"/>
                          <a:pt x="59267" y="167217"/>
                          <a:pt x="101600" y="114300"/>
                        </a:cubicBezTo>
                        <a:cubicBezTo>
                          <a:pt x="143933" y="61383"/>
                          <a:pt x="198966" y="30691"/>
                          <a:pt x="254000" y="0"/>
                        </a:cubicBezTo>
                      </a:path>
                    </a:pathLst>
                  </a:cu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86" name="任意多边形 285"/>
                  <p:cNvSpPr/>
                  <p:nvPr/>
                </p:nvSpPr>
                <p:spPr>
                  <a:xfrm>
                    <a:off x="6251247" y="1416767"/>
                    <a:ext cx="890935" cy="1320733"/>
                  </a:xfrm>
                  <a:custGeom>
                    <a:avLst/>
                    <a:gdLst>
                      <a:gd name="connsiteX0" fmla="*/ 241300 w 895350"/>
                      <a:gd name="connsiteY0" fmla="*/ 0 h 1320800"/>
                      <a:gd name="connsiteX1" fmla="*/ 76200 w 895350"/>
                      <a:gd name="connsiteY1" fmla="*/ 76200 h 1320800"/>
                      <a:gd name="connsiteX2" fmla="*/ 0 w 895350"/>
                      <a:gd name="connsiteY2" fmla="*/ 279400 h 1320800"/>
                      <a:gd name="connsiteX3" fmla="*/ 88900 w 895350"/>
                      <a:gd name="connsiteY3" fmla="*/ 114300 h 1320800"/>
                      <a:gd name="connsiteX4" fmla="*/ 266700 w 895350"/>
                      <a:gd name="connsiteY4" fmla="*/ 101600 h 1320800"/>
                      <a:gd name="connsiteX5" fmla="*/ 546100 w 895350"/>
                      <a:gd name="connsiteY5" fmla="*/ 317500 h 1320800"/>
                      <a:gd name="connsiteX6" fmla="*/ 838200 w 895350"/>
                      <a:gd name="connsiteY6" fmla="*/ 1041400 h 1320800"/>
                      <a:gd name="connsiteX7" fmla="*/ 889000 w 895350"/>
                      <a:gd name="connsiteY7" fmla="*/ 1320800 h 1320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5350" h="1320800">
                        <a:moveTo>
                          <a:pt x="241300" y="0"/>
                        </a:moveTo>
                        <a:cubicBezTo>
                          <a:pt x="178858" y="14816"/>
                          <a:pt x="116417" y="29633"/>
                          <a:pt x="76200" y="76200"/>
                        </a:cubicBezTo>
                        <a:cubicBezTo>
                          <a:pt x="35983" y="122767"/>
                          <a:pt x="10583" y="224367"/>
                          <a:pt x="0" y="279400"/>
                        </a:cubicBezTo>
                        <a:cubicBezTo>
                          <a:pt x="29633" y="224367"/>
                          <a:pt x="44450" y="143933"/>
                          <a:pt x="88900" y="114300"/>
                        </a:cubicBezTo>
                        <a:cubicBezTo>
                          <a:pt x="133350" y="84667"/>
                          <a:pt x="190500" y="67733"/>
                          <a:pt x="266700" y="101600"/>
                        </a:cubicBezTo>
                        <a:cubicBezTo>
                          <a:pt x="342900" y="135467"/>
                          <a:pt x="450850" y="160867"/>
                          <a:pt x="546100" y="317500"/>
                        </a:cubicBezTo>
                        <a:cubicBezTo>
                          <a:pt x="641350" y="474133"/>
                          <a:pt x="781050" y="874183"/>
                          <a:pt x="838200" y="1041400"/>
                        </a:cubicBezTo>
                        <a:cubicBezTo>
                          <a:pt x="895350" y="1208617"/>
                          <a:pt x="892175" y="1264708"/>
                          <a:pt x="889000" y="1320800"/>
                        </a:cubicBezTo>
                      </a:path>
                    </a:pathLst>
                  </a:cu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87" name="任意多边形 286"/>
                  <p:cNvSpPr/>
                  <p:nvPr/>
                </p:nvSpPr>
                <p:spPr>
                  <a:xfrm>
                    <a:off x="3834153" y="1237099"/>
                    <a:ext cx="1381450" cy="1430794"/>
                  </a:xfrm>
                  <a:custGeom>
                    <a:avLst/>
                    <a:gdLst>
                      <a:gd name="connsiteX0" fmla="*/ 1384300 w 1384300"/>
                      <a:gd name="connsiteY0" fmla="*/ 0 h 1435100"/>
                      <a:gd name="connsiteX1" fmla="*/ 965200 w 1384300"/>
                      <a:gd name="connsiteY1" fmla="*/ 431800 h 1435100"/>
                      <a:gd name="connsiteX2" fmla="*/ 419100 w 1384300"/>
                      <a:gd name="connsiteY2" fmla="*/ 1117600 h 1435100"/>
                      <a:gd name="connsiteX3" fmla="*/ 0 w 1384300"/>
                      <a:gd name="connsiteY3" fmla="*/ 1435100 h 143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4300" h="1435100">
                        <a:moveTo>
                          <a:pt x="1384300" y="0"/>
                        </a:moveTo>
                        <a:cubicBezTo>
                          <a:pt x="1255183" y="122766"/>
                          <a:pt x="1126067" y="245533"/>
                          <a:pt x="965200" y="431800"/>
                        </a:cubicBezTo>
                        <a:cubicBezTo>
                          <a:pt x="804333" y="618067"/>
                          <a:pt x="579967" y="950383"/>
                          <a:pt x="419100" y="1117600"/>
                        </a:cubicBezTo>
                        <a:cubicBezTo>
                          <a:pt x="258233" y="1284817"/>
                          <a:pt x="129116" y="1359958"/>
                          <a:pt x="0" y="1435100"/>
                        </a:cubicBezTo>
                      </a:path>
                    </a:pathLst>
                  </a:cu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88" name="任意多边形 287"/>
                  <p:cNvSpPr/>
                  <p:nvPr/>
                </p:nvSpPr>
                <p:spPr>
                  <a:xfrm>
                    <a:off x="1756925" y="1820929"/>
                    <a:ext cx="2662795" cy="1510838"/>
                  </a:xfrm>
                  <a:custGeom>
                    <a:avLst/>
                    <a:gdLst>
                      <a:gd name="connsiteX0" fmla="*/ 2667000 w 2667000"/>
                      <a:gd name="connsiteY0" fmla="*/ 165100 h 1498600"/>
                      <a:gd name="connsiteX1" fmla="*/ 1943100 w 2667000"/>
                      <a:gd name="connsiteY1" fmla="*/ 787400 h 1498600"/>
                      <a:gd name="connsiteX2" fmla="*/ 965200 w 2667000"/>
                      <a:gd name="connsiteY2" fmla="*/ 1295400 h 1498600"/>
                      <a:gd name="connsiteX3" fmla="*/ 228600 w 2667000"/>
                      <a:gd name="connsiteY3" fmla="*/ 1498600 h 1498600"/>
                      <a:gd name="connsiteX4" fmla="*/ 876300 w 2667000"/>
                      <a:gd name="connsiteY4" fmla="*/ 1219200 h 1498600"/>
                      <a:gd name="connsiteX5" fmla="*/ 1790700 w 2667000"/>
                      <a:gd name="connsiteY5" fmla="*/ 546100 h 1498600"/>
                      <a:gd name="connsiteX6" fmla="*/ 2171700 w 2667000"/>
                      <a:gd name="connsiteY6" fmla="*/ 0 h 1498600"/>
                      <a:gd name="connsiteX7" fmla="*/ 1676400 w 2667000"/>
                      <a:gd name="connsiteY7" fmla="*/ 495300 h 1498600"/>
                      <a:gd name="connsiteX8" fmla="*/ 939800 w 2667000"/>
                      <a:gd name="connsiteY8" fmla="*/ 876300 h 1498600"/>
                      <a:gd name="connsiteX9" fmla="*/ 0 w 2667000"/>
                      <a:gd name="connsiteY9" fmla="*/ 1143000 h 149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667000" h="1498600">
                        <a:moveTo>
                          <a:pt x="2667000" y="165100"/>
                        </a:moveTo>
                        <a:cubicBezTo>
                          <a:pt x="2446866" y="382058"/>
                          <a:pt x="2226733" y="599017"/>
                          <a:pt x="1943100" y="787400"/>
                        </a:cubicBezTo>
                        <a:cubicBezTo>
                          <a:pt x="1659467" y="975783"/>
                          <a:pt x="1250950" y="1176867"/>
                          <a:pt x="965200" y="1295400"/>
                        </a:cubicBezTo>
                        <a:cubicBezTo>
                          <a:pt x="679450" y="1413933"/>
                          <a:pt x="338667" y="1468967"/>
                          <a:pt x="228600" y="1498600"/>
                        </a:cubicBezTo>
                        <a:cubicBezTo>
                          <a:pt x="444500" y="1405467"/>
                          <a:pt x="615950" y="1377950"/>
                          <a:pt x="876300" y="1219200"/>
                        </a:cubicBezTo>
                        <a:cubicBezTo>
                          <a:pt x="1136650" y="1060450"/>
                          <a:pt x="1574800" y="749300"/>
                          <a:pt x="1790700" y="546100"/>
                        </a:cubicBezTo>
                        <a:cubicBezTo>
                          <a:pt x="2006600" y="342900"/>
                          <a:pt x="2089150" y="171450"/>
                          <a:pt x="2171700" y="0"/>
                        </a:cubicBezTo>
                        <a:cubicBezTo>
                          <a:pt x="2006600" y="165100"/>
                          <a:pt x="1881717" y="349250"/>
                          <a:pt x="1676400" y="495300"/>
                        </a:cubicBezTo>
                        <a:cubicBezTo>
                          <a:pt x="1471083" y="641350"/>
                          <a:pt x="1219200" y="768350"/>
                          <a:pt x="939800" y="876300"/>
                        </a:cubicBezTo>
                        <a:cubicBezTo>
                          <a:pt x="660400" y="984250"/>
                          <a:pt x="330200" y="1063625"/>
                          <a:pt x="0" y="1143000"/>
                        </a:cubicBezTo>
                      </a:path>
                    </a:pathLst>
                  </a:custGeom>
                  <a:ln w="158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8" name="组合 277"/>
          <p:cNvGrpSpPr/>
          <p:nvPr/>
        </p:nvGrpSpPr>
        <p:grpSpPr bwMode="auto">
          <a:xfrm rot="1090270">
            <a:off x="1141413" y="3052763"/>
            <a:ext cx="431800" cy="1797050"/>
            <a:chOff x="4663058" y="3553966"/>
            <a:chExt cx="432048" cy="1796375"/>
          </a:xfrm>
        </p:grpSpPr>
        <p:grpSp>
          <p:nvGrpSpPr>
            <p:cNvPr id="6168" name="组合 505"/>
            <p:cNvGrpSpPr/>
            <p:nvPr/>
          </p:nvGrpSpPr>
          <p:grpSpPr bwMode="auto">
            <a:xfrm flipH="1">
              <a:off x="4697489" y="4359923"/>
              <a:ext cx="382760" cy="985665"/>
              <a:chOff x="8046851" y="3784227"/>
              <a:chExt cx="354325" cy="916017"/>
            </a:xfrm>
          </p:grpSpPr>
          <p:sp>
            <p:nvSpPr>
              <p:cNvPr id="314" name="任意多边形 313"/>
              <p:cNvSpPr/>
              <p:nvPr/>
            </p:nvSpPr>
            <p:spPr>
              <a:xfrm rot="12770631">
                <a:off x="8054259" y="4192109"/>
                <a:ext cx="348488" cy="504372"/>
              </a:xfrm>
              <a:custGeom>
                <a:avLst/>
                <a:gdLst>
                  <a:gd name="connsiteX0" fmla="*/ 1524000 w 1695450"/>
                  <a:gd name="connsiteY0" fmla="*/ 1771650 h 2597150"/>
                  <a:gd name="connsiteX1" fmla="*/ 1511300 w 1695450"/>
                  <a:gd name="connsiteY1" fmla="*/ 1200150 h 2597150"/>
                  <a:gd name="connsiteX2" fmla="*/ 1511300 w 1695450"/>
                  <a:gd name="connsiteY2" fmla="*/ 742950 h 2597150"/>
                  <a:gd name="connsiteX3" fmla="*/ 1295400 w 1695450"/>
                  <a:gd name="connsiteY3" fmla="*/ 742950 h 2597150"/>
                  <a:gd name="connsiteX4" fmla="*/ 1231900 w 1695450"/>
                  <a:gd name="connsiteY4" fmla="*/ 1162050 h 2597150"/>
                  <a:gd name="connsiteX5" fmla="*/ 1066800 w 1695450"/>
                  <a:gd name="connsiteY5" fmla="*/ 730250 h 2597150"/>
                  <a:gd name="connsiteX6" fmla="*/ 749300 w 1695450"/>
                  <a:gd name="connsiteY6" fmla="*/ 107950 h 2597150"/>
                  <a:gd name="connsiteX7" fmla="*/ 571500 w 1695450"/>
                  <a:gd name="connsiteY7" fmla="*/ 107950 h 2597150"/>
                  <a:gd name="connsiteX8" fmla="*/ 774700 w 1695450"/>
                  <a:gd name="connsiteY8" fmla="*/ 755650 h 2597150"/>
                  <a:gd name="connsiteX9" fmla="*/ 533400 w 1695450"/>
                  <a:gd name="connsiteY9" fmla="*/ 146050 h 2597150"/>
                  <a:gd name="connsiteX10" fmla="*/ 279400 w 1695450"/>
                  <a:gd name="connsiteY10" fmla="*/ 146050 h 2597150"/>
                  <a:gd name="connsiteX11" fmla="*/ 482600 w 1695450"/>
                  <a:gd name="connsiteY11" fmla="*/ 755650 h 2597150"/>
                  <a:gd name="connsiteX12" fmla="*/ 317500 w 1695450"/>
                  <a:gd name="connsiteY12" fmla="*/ 361950 h 2597150"/>
                  <a:gd name="connsiteX13" fmla="*/ 76200 w 1695450"/>
                  <a:gd name="connsiteY13" fmla="*/ 438150 h 2597150"/>
                  <a:gd name="connsiteX14" fmla="*/ 304800 w 1695450"/>
                  <a:gd name="connsiteY14" fmla="*/ 946150 h 2597150"/>
                  <a:gd name="connsiteX15" fmla="*/ 88900 w 1695450"/>
                  <a:gd name="connsiteY15" fmla="*/ 577850 h 2597150"/>
                  <a:gd name="connsiteX16" fmla="*/ 38100 w 1695450"/>
                  <a:gd name="connsiteY16" fmla="*/ 831850 h 2597150"/>
                  <a:gd name="connsiteX17" fmla="*/ 317500 w 1695450"/>
                  <a:gd name="connsiteY17" fmla="*/ 1403350 h 2597150"/>
                  <a:gd name="connsiteX18" fmla="*/ 647700 w 1695450"/>
                  <a:gd name="connsiteY18" fmla="*/ 1797050 h 2597150"/>
                  <a:gd name="connsiteX19" fmla="*/ 850900 w 1695450"/>
                  <a:gd name="connsiteY19" fmla="*/ 1974850 h 2597150"/>
                  <a:gd name="connsiteX20" fmla="*/ 1092200 w 1695450"/>
                  <a:gd name="connsiteY20" fmla="*/ 2381250 h 2597150"/>
                  <a:gd name="connsiteX21" fmla="*/ 1409700 w 1695450"/>
                  <a:gd name="connsiteY21" fmla="*/ 2559050 h 2597150"/>
                  <a:gd name="connsiteX22" fmla="*/ 1676400 w 1695450"/>
                  <a:gd name="connsiteY22" fmla="*/ 2152650 h 2597150"/>
                  <a:gd name="connsiteX23" fmla="*/ 1524000 w 1695450"/>
                  <a:gd name="connsiteY23" fmla="*/ 1771650 h 2597150"/>
                  <a:gd name="connsiteX0-1" fmla="*/ 1524000 w 1695450"/>
                  <a:gd name="connsiteY0-2" fmla="*/ 1771650 h 2597150"/>
                  <a:gd name="connsiteX1-3" fmla="*/ 1511300 w 1695450"/>
                  <a:gd name="connsiteY1-4" fmla="*/ 1200150 h 2597150"/>
                  <a:gd name="connsiteX2-5" fmla="*/ 1511300 w 1695450"/>
                  <a:gd name="connsiteY2-6" fmla="*/ 742950 h 2597150"/>
                  <a:gd name="connsiteX3-7" fmla="*/ 1295400 w 1695450"/>
                  <a:gd name="connsiteY3-8" fmla="*/ 742950 h 2597150"/>
                  <a:gd name="connsiteX4-9" fmla="*/ 1231900 w 1695450"/>
                  <a:gd name="connsiteY4-10" fmla="*/ 1162050 h 2597150"/>
                  <a:gd name="connsiteX5-11" fmla="*/ 1066800 w 1695450"/>
                  <a:gd name="connsiteY5-12" fmla="*/ 730250 h 2597150"/>
                  <a:gd name="connsiteX6-13" fmla="*/ 749300 w 1695450"/>
                  <a:gd name="connsiteY6-14" fmla="*/ 107950 h 2597150"/>
                  <a:gd name="connsiteX7-15" fmla="*/ 571500 w 1695450"/>
                  <a:gd name="connsiteY7-16" fmla="*/ 107950 h 2597150"/>
                  <a:gd name="connsiteX8-17" fmla="*/ 774700 w 1695450"/>
                  <a:gd name="connsiteY8-18" fmla="*/ 755650 h 2597150"/>
                  <a:gd name="connsiteX9-19" fmla="*/ 533400 w 1695450"/>
                  <a:gd name="connsiteY9-20" fmla="*/ 146050 h 2597150"/>
                  <a:gd name="connsiteX10-21" fmla="*/ 279400 w 1695450"/>
                  <a:gd name="connsiteY10-22" fmla="*/ 146050 h 2597150"/>
                  <a:gd name="connsiteX11-23" fmla="*/ 482600 w 1695450"/>
                  <a:gd name="connsiteY11-24" fmla="*/ 755650 h 2597150"/>
                  <a:gd name="connsiteX12-25" fmla="*/ 275683 w 1695450"/>
                  <a:gd name="connsiteY12-26" fmla="*/ 353146 h 2597150"/>
                  <a:gd name="connsiteX13-27" fmla="*/ 76200 w 1695450"/>
                  <a:gd name="connsiteY13-28" fmla="*/ 438150 h 2597150"/>
                  <a:gd name="connsiteX14-29" fmla="*/ 304800 w 1695450"/>
                  <a:gd name="connsiteY14-30" fmla="*/ 946150 h 2597150"/>
                  <a:gd name="connsiteX15-31" fmla="*/ 88900 w 1695450"/>
                  <a:gd name="connsiteY15-32" fmla="*/ 577850 h 2597150"/>
                  <a:gd name="connsiteX16-33" fmla="*/ 38100 w 1695450"/>
                  <a:gd name="connsiteY16-34" fmla="*/ 831850 h 2597150"/>
                  <a:gd name="connsiteX17-35" fmla="*/ 317500 w 1695450"/>
                  <a:gd name="connsiteY17-36" fmla="*/ 1403350 h 2597150"/>
                  <a:gd name="connsiteX18-37" fmla="*/ 647700 w 1695450"/>
                  <a:gd name="connsiteY18-38" fmla="*/ 1797050 h 2597150"/>
                  <a:gd name="connsiteX19-39" fmla="*/ 850900 w 1695450"/>
                  <a:gd name="connsiteY19-40" fmla="*/ 1974850 h 2597150"/>
                  <a:gd name="connsiteX20-41" fmla="*/ 1092200 w 1695450"/>
                  <a:gd name="connsiteY20-42" fmla="*/ 2381250 h 2597150"/>
                  <a:gd name="connsiteX21-43" fmla="*/ 1409700 w 1695450"/>
                  <a:gd name="connsiteY21-44" fmla="*/ 2559050 h 2597150"/>
                  <a:gd name="connsiteX22-45" fmla="*/ 1676400 w 1695450"/>
                  <a:gd name="connsiteY22-46" fmla="*/ 2152650 h 2597150"/>
                  <a:gd name="connsiteX23-47" fmla="*/ 1524000 w 1695450"/>
                  <a:gd name="connsiteY23-48" fmla="*/ 1771650 h 2597150"/>
                  <a:gd name="connsiteX0-49" fmla="*/ 1524000 w 1695450"/>
                  <a:gd name="connsiteY0-50" fmla="*/ 1771650 h 2597150"/>
                  <a:gd name="connsiteX1-51" fmla="*/ 1511300 w 1695450"/>
                  <a:gd name="connsiteY1-52" fmla="*/ 1200150 h 2597150"/>
                  <a:gd name="connsiteX2-53" fmla="*/ 1511300 w 1695450"/>
                  <a:gd name="connsiteY2-54" fmla="*/ 742950 h 2597150"/>
                  <a:gd name="connsiteX3-55" fmla="*/ 1295400 w 1695450"/>
                  <a:gd name="connsiteY3-56" fmla="*/ 742950 h 2597150"/>
                  <a:gd name="connsiteX4-57" fmla="*/ 1231900 w 1695450"/>
                  <a:gd name="connsiteY4-58" fmla="*/ 1162050 h 2597150"/>
                  <a:gd name="connsiteX5-59" fmla="*/ 1066800 w 1695450"/>
                  <a:gd name="connsiteY5-60" fmla="*/ 730250 h 2597150"/>
                  <a:gd name="connsiteX6-61" fmla="*/ 749300 w 1695450"/>
                  <a:gd name="connsiteY6-62" fmla="*/ 107950 h 2597150"/>
                  <a:gd name="connsiteX7-63" fmla="*/ 571500 w 1695450"/>
                  <a:gd name="connsiteY7-64" fmla="*/ 107950 h 2597150"/>
                  <a:gd name="connsiteX8-65" fmla="*/ 774700 w 1695450"/>
                  <a:gd name="connsiteY8-66" fmla="*/ 755650 h 2597150"/>
                  <a:gd name="connsiteX9-67" fmla="*/ 533400 w 1695450"/>
                  <a:gd name="connsiteY9-68" fmla="*/ 146050 h 2597150"/>
                  <a:gd name="connsiteX10-69" fmla="*/ 261899 w 1695450"/>
                  <a:gd name="connsiteY10-70" fmla="*/ 215304 h 2597150"/>
                  <a:gd name="connsiteX11-71" fmla="*/ 482600 w 1695450"/>
                  <a:gd name="connsiteY11-72" fmla="*/ 755650 h 2597150"/>
                  <a:gd name="connsiteX12-73" fmla="*/ 275683 w 1695450"/>
                  <a:gd name="connsiteY12-74" fmla="*/ 353146 h 2597150"/>
                  <a:gd name="connsiteX13-75" fmla="*/ 76200 w 1695450"/>
                  <a:gd name="connsiteY13-76" fmla="*/ 438150 h 2597150"/>
                  <a:gd name="connsiteX14-77" fmla="*/ 304800 w 1695450"/>
                  <a:gd name="connsiteY14-78" fmla="*/ 946150 h 2597150"/>
                  <a:gd name="connsiteX15-79" fmla="*/ 88900 w 1695450"/>
                  <a:gd name="connsiteY15-80" fmla="*/ 577850 h 2597150"/>
                  <a:gd name="connsiteX16-81" fmla="*/ 38100 w 1695450"/>
                  <a:gd name="connsiteY16-82" fmla="*/ 831850 h 2597150"/>
                  <a:gd name="connsiteX17-83" fmla="*/ 317500 w 1695450"/>
                  <a:gd name="connsiteY17-84" fmla="*/ 1403350 h 2597150"/>
                  <a:gd name="connsiteX18-85" fmla="*/ 647700 w 1695450"/>
                  <a:gd name="connsiteY18-86" fmla="*/ 1797050 h 2597150"/>
                  <a:gd name="connsiteX19-87" fmla="*/ 850900 w 1695450"/>
                  <a:gd name="connsiteY19-88" fmla="*/ 1974850 h 2597150"/>
                  <a:gd name="connsiteX20-89" fmla="*/ 1092200 w 1695450"/>
                  <a:gd name="connsiteY20-90" fmla="*/ 2381250 h 2597150"/>
                  <a:gd name="connsiteX21-91" fmla="*/ 1409700 w 1695450"/>
                  <a:gd name="connsiteY21-92" fmla="*/ 2559050 h 2597150"/>
                  <a:gd name="connsiteX22-93" fmla="*/ 1676400 w 1695450"/>
                  <a:gd name="connsiteY22-94" fmla="*/ 2152650 h 2597150"/>
                  <a:gd name="connsiteX23-95" fmla="*/ 1524000 w 1695450"/>
                  <a:gd name="connsiteY23-96" fmla="*/ 1771650 h 2597150"/>
                  <a:gd name="connsiteX0-97" fmla="*/ 1524000 w 1695450"/>
                  <a:gd name="connsiteY0-98" fmla="*/ 1756416 h 2581916"/>
                  <a:gd name="connsiteX1-99" fmla="*/ 1511300 w 1695450"/>
                  <a:gd name="connsiteY1-100" fmla="*/ 1184916 h 2581916"/>
                  <a:gd name="connsiteX2-101" fmla="*/ 1511300 w 1695450"/>
                  <a:gd name="connsiteY2-102" fmla="*/ 727716 h 2581916"/>
                  <a:gd name="connsiteX3-103" fmla="*/ 1295400 w 1695450"/>
                  <a:gd name="connsiteY3-104" fmla="*/ 727716 h 2581916"/>
                  <a:gd name="connsiteX4-105" fmla="*/ 1231900 w 1695450"/>
                  <a:gd name="connsiteY4-106" fmla="*/ 1146816 h 2581916"/>
                  <a:gd name="connsiteX5-107" fmla="*/ 1066800 w 1695450"/>
                  <a:gd name="connsiteY5-108" fmla="*/ 715016 h 2581916"/>
                  <a:gd name="connsiteX6-109" fmla="*/ 749300 w 1695450"/>
                  <a:gd name="connsiteY6-110" fmla="*/ 92716 h 2581916"/>
                  <a:gd name="connsiteX7-111" fmla="*/ 592718 w 1695450"/>
                  <a:gd name="connsiteY7-112" fmla="*/ 158718 h 2581916"/>
                  <a:gd name="connsiteX8-113" fmla="*/ 774700 w 1695450"/>
                  <a:gd name="connsiteY8-114" fmla="*/ 740416 h 2581916"/>
                  <a:gd name="connsiteX9-115" fmla="*/ 533400 w 1695450"/>
                  <a:gd name="connsiteY9-116" fmla="*/ 130816 h 2581916"/>
                  <a:gd name="connsiteX10-117" fmla="*/ 261899 w 1695450"/>
                  <a:gd name="connsiteY10-118" fmla="*/ 200070 h 2581916"/>
                  <a:gd name="connsiteX11-119" fmla="*/ 482600 w 1695450"/>
                  <a:gd name="connsiteY11-120" fmla="*/ 740416 h 2581916"/>
                  <a:gd name="connsiteX12-121" fmla="*/ 275683 w 1695450"/>
                  <a:gd name="connsiteY12-122" fmla="*/ 337912 h 2581916"/>
                  <a:gd name="connsiteX13-123" fmla="*/ 76200 w 1695450"/>
                  <a:gd name="connsiteY13-124" fmla="*/ 422916 h 2581916"/>
                  <a:gd name="connsiteX14-125" fmla="*/ 304800 w 1695450"/>
                  <a:gd name="connsiteY14-126" fmla="*/ 930916 h 2581916"/>
                  <a:gd name="connsiteX15-127" fmla="*/ 88900 w 1695450"/>
                  <a:gd name="connsiteY15-128" fmla="*/ 562616 h 2581916"/>
                  <a:gd name="connsiteX16-129" fmla="*/ 38100 w 1695450"/>
                  <a:gd name="connsiteY16-130" fmla="*/ 816616 h 2581916"/>
                  <a:gd name="connsiteX17-131" fmla="*/ 317500 w 1695450"/>
                  <a:gd name="connsiteY17-132" fmla="*/ 1388116 h 2581916"/>
                  <a:gd name="connsiteX18-133" fmla="*/ 647700 w 1695450"/>
                  <a:gd name="connsiteY18-134" fmla="*/ 1781816 h 2581916"/>
                  <a:gd name="connsiteX19-135" fmla="*/ 850900 w 1695450"/>
                  <a:gd name="connsiteY19-136" fmla="*/ 1959616 h 2581916"/>
                  <a:gd name="connsiteX20-137" fmla="*/ 1092200 w 1695450"/>
                  <a:gd name="connsiteY20-138" fmla="*/ 2366016 h 2581916"/>
                  <a:gd name="connsiteX21-139" fmla="*/ 1409700 w 1695450"/>
                  <a:gd name="connsiteY21-140" fmla="*/ 2543816 h 2581916"/>
                  <a:gd name="connsiteX22-141" fmla="*/ 1676400 w 1695450"/>
                  <a:gd name="connsiteY22-142" fmla="*/ 2137416 h 2581916"/>
                  <a:gd name="connsiteX23-143" fmla="*/ 1524000 w 1695450"/>
                  <a:gd name="connsiteY23-144" fmla="*/ 1756416 h 2581916"/>
                  <a:gd name="connsiteX0-145" fmla="*/ 1524000 w 1695450"/>
                  <a:gd name="connsiteY0-146" fmla="*/ 1715658 h 2541158"/>
                  <a:gd name="connsiteX1-147" fmla="*/ 1511300 w 1695450"/>
                  <a:gd name="connsiteY1-148" fmla="*/ 1144158 h 2541158"/>
                  <a:gd name="connsiteX2-149" fmla="*/ 1511300 w 1695450"/>
                  <a:gd name="connsiteY2-150" fmla="*/ 686958 h 2541158"/>
                  <a:gd name="connsiteX3-151" fmla="*/ 1295400 w 1695450"/>
                  <a:gd name="connsiteY3-152" fmla="*/ 686958 h 2541158"/>
                  <a:gd name="connsiteX4-153" fmla="*/ 1231900 w 1695450"/>
                  <a:gd name="connsiteY4-154" fmla="*/ 1106058 h 2541158"/>
                  <a:gd name="connsiteX5-155" fmla="*/ 1066800 w 1695450"/>
                  <a:gd name="connsiteY5-156" fmla="*/ 674258 h 2541158"/>
                  <a:gd name="connsiteX6-157" fmla="*/ 785696 w 1695450"/>
                  <a:gd name="connsiteY6-158" fmla="*/ 117960 h 2541158"/>
                  <a:gd name="connsiteX7-159" fmla="*/ 592718 w 1695450"/>
                  <a:gd name="connsiteY7-160" fmla="*/ 117960 h 2541158"/>
                  <a:gd name="connsiteX8-161" fmla="*/ 774700 w 1695450"/>
                  <a:gd name="connsiteY8-162" fmla="*/ 699658 h 2541158"/>
                  <a:gd name="connsiteX9-163" fmla="*/ 533400 w 1695450"/>
                  <a:gd name="connsiteY9-164" fmla="*/ 90058 h 2541158"/>
                  <a:gd name="connsiteX10-165" fmla="*/ 261899 w 1695450"/>
                  <a:gd name="connsiteY10-166" fmla="*/ 159312 h 2541158"/>
                  <a:gd name="connsiteX11-167" fmla="*/ 482600 w 1695450"/>
                  <a:gd name="connsiteY11-168" fmla="*/ 699658 h 2541158"/>
                  <a:gd name="connsiteX12-169" fmla="*/ 275683 w 1695450"/>
                  <a:gd name="connsiteY12-170" fmla="*/ 297154 h 2541158"/>
                  <a:gd name="connsiteX13-171" fmla="*/ 76200 w 1695450"/>
                  <a:gd name="connsiteY13-172" fmla="*/ 382158 h 2541158"/>
                  <a:gd name="connsiteX14-173" fmla="*/ 304800 w 1695450"/>
                  <a:gd name="connsiteY14-174" fmla="*/ 890158 h 2541158"/>
                  <a:gd name="connsiteX15-175" fmla="*/ 88900 w 1695450"/>
                  <a:gd name="connsiteY15-176" fmla="*/ 521858 h 2541158"/>
                  <a:gd name="connsiteX16-177" fmla="*/ 38100 w 1695450"/>
                  <a:gd name="connsiteY16-178" fmla="*/ 775858 h 2541158"/>
                  <a:gd name="connsiteX17-179" fmla="*/ 317500 w 1695450"/>
                  <a:gd name="connsiteY17-180" fmla="*/ 1347358 h 2541158"/>
                  <a:gd name="connsiteX18-181" fmla="*/ 647700 w 1695450"/>
                  <a:gd name="connsiteY18-182" fmla="*/ 1741058 h 2541158"/>
                  <a:gd name="connsiteX19-183" fmla="*/ 850900 w 1695450"/>
                  <a:gd name="connsiteY19-184" fmla="*/ 1918858 h 2541158"/>
                  <a:gd name="connsiteX20-185" fmla="*/ 1092200 w 1695450"/>
                  <a:gd name="connsiteY20-186" fmla="*/ 2325258 h 2541158"/>
                  <a:gd name="connsiteX21-187" fmla="*/ 1409700 w 1695450"/>
                  <a:gd name="connsiteY21-188" fmla="*/ 2503058 h 2541158"/>
                  <a:gd name="connsiteX22-189" fmla="*/ 1676400 w 1695450"/>
                  <a:gd name="connsiteY22-190" fmla="*/ 2096658 h 2541158"/>
                  <a:gd name="connsiteX23-191" fmla="*/ 1524000 w 1695450"/>
                  <a:gd name="connsiteY23-192" fmla="*/ 1715658 h 2541158"/>
                  <a:gd name="connsiteX0-193" fmla="*/ 1524000 w 1695450"/>
                  <a:gd name="connsiteY0-194" fmla="*/ 1715324 h 2540824"/>
                  <a:gd name="connsiteX1-195" fmla="*/ 1511300 w 1695450"/>
                  <a:gd name="connsiteY1-196" fmla="*/ 1143824 h 2540824"/>
                  <a:gd name="connsiteX2-197" fmla="*/ 1511300 w 1695450"/>
                  <a:gd name="connsiteY2-198" fmla="*/ 686624 h 2540824"/>
                  <a:gd name="connsiteX3-199" fmla="*/ 1295400 w 1695450"/>
                  <a:gd name="connsiteY3-200" fmla="*/ 686624 h 2540824"/>
                  <a:gd name="connsiteX4-201" fmla="*/ 1231900 w 1695450"/>
                  <a:gd name="connsiteY4-202" fmla="*/ 1105724 h 2540824"/>
                  <a:gd name="connsiteX5-203" fmla="*/ 1066800 w 1695450"/>
                  <a:gd name="connsiteY5-204" fmla="*/ 673924 h 2540824"/>
                  <a:gd name="connsiteX6-205" fmla="*/ 785696 w 1695450"/>
                  <a:gd name="connsiteY6-206" fmla="*/ 117626 h 2540824"/>
                  <a:gd name="connsiteX7-207" fmla="*/ 592718 w 1695450"/>
                  <a:gd name="connsiteY7-208" fmla="*/ 117626 h 2540824"/>
                  <a:gd name="connsiteX8-209" fmla="*/ 774700 w 1695450"/>
                  <a:gd name="connsiteY8-210" fmla="*/ 699324 h 2540824"/>
                  <a:gd name="connsiteX9-211" fmla="*/ 496229 w 1695450"/>
                  <a:gd name="connsiteY9-212" fmla="*/ 90058 h 2540824"/>
                  <a:gd name="connsiteX10-213" fmla="*/ 261899 w 1695450"/>
                  <a:gd name="connsiteY10-214" fmla="*/ 158978 h 2540824"/>
                  <a:gd name="connsiteX11-215" fmla="*/ 482600 w 1695450"/>
                  <a:gd name="connsiteY11-216" fmla="*/ 699324 h 2540824"/>
                  <a:gd name="connsiteX12-217" fmla="*/ 275683 w 1695450"/>
                  <a:gd name="connsiteY12-218" fmla="*/ 296820 h 2540824"/>
                  <a:gd name="connsiteX13-219" fmla="*/ 76200 w 1695450"/>
                  <a:gd name="connsiteY13-220" fmla="*/ 381824 h 2540824"/>
                  <a:gd name="connsiteX14-221" fmla="*/ 304800 w 1695450"/>
                  <a:gd name="connsiteY14-222" fmla="*/ 889824 h 2540824"/>
                  <a:gd name="connsiteX15-223" fmla="*/ 88900 w 1695450"/>
                  <a:gd name="connsiteY15-224" fmla="*/ 521524 h 2540824"/>
                  <a:gd name="connsiteX16-225" fmla="*/ 38100 w 1695450"/>
                  <a:gd name="connsiteY16-226" fmla="*/ 775524 h 2540824"/>
                  <a:gd name="connsiteX17-227" fmla="*/ 317500 w 1695450"/>
                  <a:gd name="connsiteY17-228" fmla="*/ 1347024 h 2540824"/>
                  <a:gd name="connsiteX18-229" fmla="*/ 647700 w 1695450"/>
                  <a:gd name="connsiteY18-230" fmla="*/ 1740724 h 2540824"/>
                  <a:gd name="connsiteX19-231" fmla="*/ 850900 w 1695450"/>
                  <a:gd name="connsiteY19-232" fmla="*/ 1918524 h 2540824"/>
                  <a:gd name="connsiteX20-233" fmla="*/ 1092200 w 1695450"/>
                  <a:gd name="connsiteY20-234" fmla="*/ 2324924 h 2540824"/>
                  <a:gd name="connsiteX21-235" fmla="*/ 1409700 w 1695450"/>
                  <a:gd name="connsiteY21-236" fmla="*/ 2502724 h 2540824"/>
                  <a:gd name="connsiteX22-237" fmla="*/ 1676400 w 1695450"/>
                  <a:gd name="connsiteY22-238" fmla="*/ 2096324 h 2540824"/>
                  <a:gd name="connsiteX23-239" fmla="*/ 1524000 w 1695450"/>
                  <a:gd name="connsiteY23-240" fmla="*/ 1715324 h 2540824"/>
                  <a:gd name="connsiteX0-241" fmla="*/ 1524000 w 1695450"/>
                  <a:gd name="connsiteY0-242" fmla="*/ 1715324 h 2540824"/>
                  <a:gd name="connsiteX1-243" fmla="*/ 1511300 w 1695450"/>
                  <a:gd name="connsiteY1-244" fmla="*/ 1143824 h 2540824"/>
                  <a:gd name="connsiteX2-245" fmla="*/ 1511300 w 1695450"/>
                  <a:gd name="connsiteY2-246" fmla="*/ 686624 h 2540824"/>
                  <a:gd name="connsiteX3-247" fmla="*/ 1295400 w 1695450"/>
                  <a:gd name="connsiteY3-248" fmla="*/ 686624 h 2540824"/>
                  <a:gd name="connsiteX4-249" fmla="*/ 1231900 w 1695450"/>
                  <a:gd name="connsiteY4-250" fmla="*/ 1105724 h 2540824"/>
                  <a:gd name="connsiteX5-251" fmla="*/ 1066800 w 1695450"/>
                  <a:gd name="connsiteY5-252" fmla="*/ 673924 h 2540824"/>
                  <a:gd name="connsiteX6-253" fmla="*/ 785696 w 1695450"/>
                  <a:gd name="connsiteY6-254" fmla="*/ 117626 h 2540824"/>
                  <a:gd name="connsiteX7-255" fmla="*/ 592718 w 1695450"/>
                  <a:gd name="connsiteY7-256" fmla="*/ 172762 h 2540824"/>
                  <a:gd name="connsiteX8-257" fmla="*/ 774700 w 1695450"/>
                  <a:gd name="connsiteY8-258" fmla="*/ 699324 h 2540824"/>
                  <a:gd name="connsiteX9-259" fmla="*/ 496229 w 1695450"/>
                  <a:gd name="connsiteY9-260" fmla="*/ 90058 h 2540824"/>
                  <a:gd name="connsiteX10-261" fmla="*/ 261899 w 1695450"/>
                  <a:gd name="connsiteY10-262" fmla="*/ 158978 h 2540824"/>
                  <a:gd name="connsiteX11-263" fmla="*/ 482600 w 1695450"/>
                  <a:gd name="connsiteY11-264" fmla="*/ 699324 h 2540824"/>
                  <a:gd name="connsiteX12-265" fmla="*/ 275683 w 1695450"/>
                  <a:gd name="connsiteY12-266" fmla="*/ 296820 h 2540824"/>
                  <a:gd name="connsiteX13-267" fmla="*/ 76200 w 1695450"/>
                  <a:gd name="connsiteY13-268" fmla="*/ 381824 h 2540824"/>
                  <a:gd name="connsiteX14-269" fmla="*/ 304800 w 1695450"/>
                  <a:gd name="connsiteY14-270" fmla="*/ 889824 h 2540824"/>
                  <a:gd name="connsiteX15-271" fmla="*/ 88900 w 1695450"/>
                  <a:gd name="connsiteY15-272" fmla="*/ 521524 h 2540824"/>
                  <a:gd name="connsiteX16-273" fmla="*/ 38100 w 1695450"/>
                  <a:gd name="connsiteY16-274" fmla="*/ 775524 h 2540824"/>
                  <a:gd name="connsiteX17-275" fmla="*/ 317500 w 1695450"/>
                  <a:gd name="connsiteY17-276" fmla="*/ 1347024 h 2540824"/>
                  <a:gd name="connsiteX18-277" fmla="*/ 647700 w 1695450"/>
                  <a:gd name="connsiteY18-278" fmla="*/ 1740724 h 2540824"/>
                  <a:gd name="connsiteX19-279" fmla="*/ 850900 w 1695450"/>
                  <a:gd name="connsiteY19-280" fmla="*/ 1918524 h 2540824"/>
                  <a:gd name="connsiteX20-281" fmla="*/ 1092200 w 1695450"/>
                  <a:gd name="connsiteY20-282" fmla="*/ 2324924 h 2540824"/>
                  <a:gd name="connsiteX21-283" fmla="*/ 1409700 w 1695450"/>
                  <a:gd name="connsiteY21-284" fmla="*/ 2502724 h 2540824"/>
                  <a:gd name="connsiteX22-285" fmla="*/ 1676400 w 1695450"/>
                  <a:gd name="connsiteY22-286" fmla="*/ 2096324 h 2540824"/>
                  <a:gd name="connsiteX23-287" fmla="*/ 1524000 w 1695450"/>
                  <a:gd name="connsiteY23-288" fmla="*/ 1715324 h 2540824"/>
                  <a:gd name="connsiteX0-289" fmla="*/ 1524000 w 1695450"/>
                  <a:gd name="connsiteY0-290" fmla="*/ 1715324 h 2540824"/>
                  <a:gd name="connsiteX1-291" fmla="*/ 1511300 w 1695450"/>
                  <a:gd name="connsiteY1-292" fmla="*/ 1143824 h 2540824"/>
                  <a:gd name="connsiteX2-293" fmla="*/ 1511300 w 1695450"/>
                  <a:gd name="connsiteY2-294" fmla="*/ 686624 h 2540824"/>
                  <a:gd name="connsiteX3-295" fmla="*/ 1295400 w 1695450"/>
                  <a:gd name="connsiteY3-296" fmla="*/ 686624 h 2540824"/>
                  <a:gd name="connsiteX4-297" fmla="*/ 1231900 w 1695450"/>
                  <a:gd name="connsiteY4-298" fmla="*/ 1105724 h 2540824"/>
                  <a:gd name="connsiteX5-299" fmla="*/ 1066800 w 1695450"/>
                  <a:gd name="connsiteY5-300" fmla="*/ 673924 h 2540824"/>
                  <a:gd name="connsiteX6-301" fmla="*/ 785696 w 1695450"/>
                  <a:gd name="connsiteY6-302" fmla="*/ 117626 h 2540824"/>
                  <a:gd name="connsiteX7-303" fmla="*/ 592718 w 1695450"/>
                  <a:gd name="connsiteY7-304" fmla="*/ 172762 h 2540824"/>
                  <a:gd name="connsiteX8-305" fmla="*/ 774700 w 1695450"/>
                  <a:gd name="connsiteY8-306" fmla="*/ 699324 h 2540824"/>
                  <a:gd name="connsiteX9-307" fmla="*/ 496229 w 1695450"/>
                  <a:gd name="connsiteY9-308" fmla="*/ 90058 h 2540824"/>
                  <a:gd name="connsiteX10-309" fmla="*/ 261899 w 1695450"/>
                  <a:gd name="connsiteY10-310" fmla="*/ 158978 h 2540824"/>
                  <a:gd name="connsiteX11-311" fmla="*/ 482600 w 1695450"/>
                  <a:gd name="connsiteY11-312" fmla="*/ 699324 h 2540824"/>
                  <a:gd name="connsiteX12-313" fmla="*/ 275683 w 1695450"/>
                  <a:gd name="connsiteY12-314" fmla="*/ 296820 h 2540824"/>
                  <a:gd name="connsiteX13-315" fmla="*/ 82705 w 1695450"/>
                  <a:gd name="connsiteY13-316" fmla="*/ 420877 h 2540824"/>
                  <a:gd name="connsiteX14-317" fmla="*/ 304800 w 1695450"/>
                  <a:gd name="connsiteY14-318" fmla="*/ 889824 h 2540824"/>
                  <a:gd name="connsiteX15-319" fmla="*/ 88900 w 1695450"/>
                  <a:gd name="connsiteY15-320" fmla="*/ 521524 h 2540824"/>
                  <a:gd name="connsiteX16-321" fmla="*/ 38100 w 1695450"/>
                  <a:gd name="connsiteY16-322" fmla="*/ 775524 h 2540824"/>
                  <a:gd name="connsiteX17-323" fmla="*/ 317500 w 1695450"/>
                  <a:gd name="connsiteY17-324" fmla="*/ 1347024 h 2540824"/>
                  <a:gd name="connsiteX18-325" fmla="*/ 647700 w 1695450"/>
                  <a:gd name="connsiteY18-326" fmla="*/ 1740724 h 2540824"/>
                  <a:gd name="connsiteX19-327" fmla="*/ 850900 w 1695450"/>
                  <a:gd name="connsiteY19-328" fmla="*/ 1918524 h 2540824"/>
                  <a:gd name="connsiteX20-329" fmla="*/ 1092200 w 1695450"/>
                  <a:gd name="connsiteY20-330" fmla="*/ 2324924 h 2540824"/>
                  <a:gd name="connsiteX21-331" fmla="*/ 1409700 w 1695450"/>
                  <a:gd name="connsiteY21-332" fmla="*/ 2502724 h 2540824"/>
                  <a:gd name="connsiteX22-333" fmla="*/ 1676400 w 1695450"/>
                  <a:gd name="connsiteY22-334" fmla="*/ 2096324 h 2540824"/>
                  <a:gd name="connsiteX23-335" fmla="*/ 1524000 w 1695450"/>
                  <a:gd name="connsiteY23-336" fmla="*/ 1715324 h 2540824"/>
                  <a:gd name="connsiteX0-337" fmla="*/ 1534532 w 1705982"/>
                  <a:gd name="connsiteY0-338" fmla="*/ 1715324 h 2540824"/>
                  <a:gd name="connsiteX1-339" fmla="*/ 1521832 w 1705982"/>
                  <a:gd name="connsiteY1-340" fmla="*/ 1143824 h 2540824"/>
                  <a:gd name="connsiteX2-341" fmla="*/ 1521832 w 1705982"/>
                  <a:gd name="connsiteY2-342" fmla="*/ 686624 h 2540824"/>
                  <a:gd name="connsiteX3-343" fmla="*/ 1305932 w 1705982"/>
                  <a:gd name="connsiteY3-344" fmla="*/ 686624 h 2540824"/>
                  <a:gd name="connsiteX4-345" fmla="*/ 1242432 w 1705982"/>
                  <a:gd name="connsiteY4-346" fmla="*/ 1105724 h 2540824"/>
                  <a:gd name="connsiteX5-347" fmla="*/ 1077332 w 1705982"/>
                  <a:gd name="connsiteY5-348" fmla="*/ 673924 h 2540824"/>
                  <a:gd name="connsiteX6-349" fmla="*/ 796228 w 1705982"/>
                  <a:gd name="connsiteY6-350" fmla="*/ 117626 h 2540824"/>
                  <a:gd name="connsiteX7-351" fmla="*/ 603250 w 1705982"/>
                  <a:gd name="connsiteY7-352" fmla="*/ 172762 h 2540824"/>
                  <a:gd name="connsiteX8-353" fmla="*/ 785232 w 1705982"/>
                  <a:gd name="connsiteY8-354" fmla="*/ 699324 h 2540824"/>
                  <a:gd name="connsiteX9-355" fmla="*/ 506761 w 1705982"/>
                  <a:gd name="connsiteY9-356" fmla="*/ 90058 h 2540824"/>
                  <a:gd name="connsiteX10-357" fmla="*/ 272431 w 1705982"/>
                  <a:gd name="connsiteY10-358" fmla="*/ 158978 h 2540824"/>
                  <a:gd name="connsiteX11-359" fmla="*/ 493132 w 1705982"/>
                  <a:gd name="connsiteY11-360" fmla="*/ 699324 h 2540824"/>
                  <a:gd name="connsiteX12-361" fmla="*/ 286215 w 1705982"/>
                  <a:gd name="connsiteY12-362" fmla="*/ 296820 h 2540824"/>
                  <a:gd name="connsiteX13-363" fmla="*/ 93237 w 1705982"/>
                  <a:gd name="connsiteY13-364" fmla="*/ 420877 h 2540824"/>
                  <a:gd name="connsiteX14-365" fmla="*/ 315332 w 1705982"/>
                  <a:gd name="connsiteY14-366" fmla="*/ 889824 h 2540824"/>
                  <a:gd name="connsiteX15-367" fmla="*/ 99432 w 1705982"/>
                  <a:gd name="connsiteY15-368" fmla="*/ 521524 h 2540824"/>
                  <a:gd name="connsiteX16-369" fmla="*/ 38100 w 1705982"/>
                  <a:gd name="connsiteY16-370" fmla="*/ 779265 h 2540824"/>
                  <a:gd name="connsiteX17-371" fmla="*/ 328032 w 1705982"/>
                  <a:gd name="connsiteY17-372" fmla="*/ 1347024 h 2540824"/>
                  <a:gd name="connsiteX18-373" fmla="*/ 658232 w 1705982"/>
                  <a:gd name="connsiteY18-374" fmla="*/ 1740724 h 2540824"/>
                  <a:gd name="connsiteX19-375" fmla="*/ 861432 w 1705982"/>
                  <a:gd name="connsiteY19-376" fmla="*/ 1918524 h 2540824"/>
                  <a:gd name="connsiteX20-377" fmla="*/ 1102732 w 1705982"/>
                  <a:gd name="connsiteY20-378" fmla="*/ 2324924 h 2540824"/>
                  <a:gd name="connsiteX21-379" fmla="*/ 1420232 w 1705982"/>
                  <a:gd name="connsiteY21-380" fmla="*/ 2502724 h 2540824"/>
                  <a:gd name="connsiteX22-381" fmla="*/ 1686932 w 1705982"/>
                  <a:gd name="connsiteY22-382" fmla="*/ 2096324 h 2540824"/>
                  <a:gd name="connsiteX23-383" fmla="*/ 1534532 w 1705982"/>
                  <a:gd name="connsiteY23-384" fmla="*/ 1715324 h 2540824"/>
                  <a:gd name="connsiteX0-385" fmla="*/ 1535564 w 1707014"/>
                  <a:gd name="connsiteY0-386" fmla="*/ 1715324 h 2540824"/>
                  <a:gd name="connsiteX1-387" fmla="*/ 1522864 w 1707014"/>
                  <a:gd name="connsiteY1-388" fmla="*/ 1143824 h 2540824"/>
                  <a:gd name="connsiteX2-389" fmla="*/ 1522864 w 1707014"/>
                  <a:gd name="connsiteY2-390" fmla="*/ 686624 h 2540824"/>
                  <a:gd name="connsiteX3-391" fmla="*/ 1306964 w 1707014"/>
                  <a:gd name="connsiteY3-392" fmla="*/ 686624 h 2540824"/>
                  <a:gd name="connsiteX4-393" fmla="*/ 1243464 w 1707014"/>
                  <a:gd name="connsiteY4-394" fmla="*/ 1105724 h 2540824"/>
                  <a:gd name="connsiteX5-395" fmla="*/ 1078364 w 1707014"/>
                  <a:gd name="connsiteY5-396" fmla="*/ 673924 h 2540824"/>
                  <a:gd name="connsiteX6-397" fmla="*/ 797260 w 1707014"/>
                  <a:gd name="connsiteY6-398" fmla="*/ 117626 h 2540824"/>
                  <a:gd name="connsiteX7-399" fmla="*/ 604282 w 1707014"/>
                  <a:gd name="connsiteY7-400" fmla="*/ 172762 h 2540824"/>
                  <a:gd name="connsiteX8-401" fmla="*/ 786264 w 1707014"/>
                  <a:gd name="connsiteY8-402" fmla="*/ 699324 h 2540824"/>
                  <a:gd name="connsiteX9-403" fmla="*/ 507793 w 1707014"/>
                  <a:gd name="connsiteY9-404" fmla="*/ 90058 h 2540824"/>
                  <a:gd name="connsiteX10-405" fmla="*/ 273463 w 1707014"/>
                  <a:gd name="connsiteY10-406" fmla="*/ 158978 h 2540824"/>
                  <a:gd name="connsiteX11-407" fmla="*/ 494164 w 1707014"/>
                  <a:gd name="connsiteY11-408" fmla="*/ 699324 h 2540824"/>
                  <a:gd name="connsiteX12-409" fmla="*/ 287247 w 1707014"/>
                  <a:gd name="connsiteY12-410" fmla="*/ 296820 h 2540824"/>
                  <a:gd name="connsiteX13-411" fmla="*/ 94269 w 1707014"/>
                  <a:gd name="connsiteY13-412" fmla="*/ 420877 h 2540824"/>
                  <a:gd name="connsiteX14-413" fmla="*/ 316364 w 1707014"/>
                  <a:gd name="connsiteY14-414" fmla="*/ 889824 h 2540824"/>
                  <a:gd name="connsiteX15-415" fmla="*/ 94269 w 1707014"/>
                  <a:gd name="connsiteY15-416" fmla="*/ 517366 h 2540824"/>
                  <a:gd name="connsiteX16-417" fmla="*/ 39132 w 1707014"/>
                  <a:gd name="connsiteY16-418" fmla="*/ 779265 h 2540824"/>
                  <a:gd name="connsiteX17-419" fmla="*/ 329064 w 1707014"/>
                  <a:gd name="connsiteY17-420" fmla="*/ 1347024 h 2540824"/>
                  <a:gd name="connsiteX18-421" fmla="*/ 659264 w 1707014"/>
                  <a:gd name="connsiteY18-422" fmla="*/ 1740724 h 2540824"/>
                  <a:gd name="connsiteX19-423" fmla="*/ 862464 w 1707014"/>
                  <a:gd name="connsiteY19-424" fmla="*/ 1918524 h 2540824"/>
                  <a:gd name="connsiteX20-425" fmla="*/ 1103764 w 1707014"/>
                  <a:gd name="connsiteY20-426" fmla="*/ 2324924 h 2540824"/>
                  <a:gd name="connsiteX21-427" fmla="*/ 1421264 w 1707014"/>
                  <a:gd name="connsiteY21-428" fmla="*/ 2502724 h 2540824"/>
                  <a:gd name="connsiteX22-429" fmla="*/ 1687964 w 1707014"/>
                  <a:gd name="connsiteY22-430" fmla="*/ 2096324 h 2540824"/>
                  <a:gd name="connsiteX23-431" fmla="*/ 1535564 w 1707014"/>
                  <a:gd name="connsiteY23-432" fmla="*/ 1715324 h 2540824"/>
                  <a:gd name="connsiteX0-433" fmla="*/ 1574541 w 1745991"/>
                  <a:gd name="connsiteY0-434" fmla="*/ 1715324 h 2540824"/>
                  <a:gd name="connsiteX1-435" fmla="*/ 1561841 w 1745991"/>
                  <a:gd name="connsiteY1-436" fmla="*/ 1143824 h 2540824"/>
                  <a:gd name="connsiteX2-437" fmla="*/ 1561841 w 1745991"/>
                  <a:gd name="connsiteY2-438" fmla="*/ 686624 h 2540824"/>
                  <a:gd name="connsiteX3-439" fmla="*/ 1345941 w 1745991"/>
                  <a:gd name="connsiteY3-440" fmla="*/ 686624 h 2540824"/>
                  <a:gd name="connsiteX4-441" fmla="*/ 1282441 w 1745991"/>
                  <a:gd name="connsiteY4-442" fmla="*/ 1105724 h 2540824"/>
                  <a:gd name="connsiteX5-443" fmla="*/ 1117341 w 1745991"/>
                  <a:gd name="connsiteY5-444" fmla="*/ 673924 h 2540824"/>
                  <a:gd name="connsiteX6-445" fmla="*/ 836237 w 1745991"/>
                  <a:gd name="connsiteY6-446" fmla="*/ 117626 h 2540824"/>
                  <a:gd name="connsiteX7-447" fmla="*/ 643259 w 1745991"/>
                  <a:gd name="connsiteY7-448" fmla="*/ 172762 h 2540824"/>
                  <a:gd name="connsiteX8-449" fmla="*/ 825241 w 1745991"/>
                  <a:gd name="connsiteY8-450" fmla="*/ 699324 h 2540824"/>
                  <a:gd name="connsiteX9-451" fmla="*/ 546770 w 1745991"/>
                  <a:gd name="connsiteY9-452" fmla="*/ 90058 h 2540824"/>
                  <a:gd name="connsiteX10-453" fmla="*/ 312440 w 1745991"/>
                  <a:gd name="connsiteY10-454" fmla="*/ 158978 h 2540824"/>
                  <a:gd name="connsiteX11-455" fmla="*/ 533141 w 1745991"/>
                  <a:gd name="connsiteY11-456" fmla="*/ 699324 h 2540824"/>
                  <a:gd name="connsiteX12-457" fmla="*/ 326224 w 1745991"/>
                  <a:gd name="connsiteY12-458" fmla="*/ 296820 h 2540824"/>
                  <a:gd name="connsiteX13-459" fmla="*/ 133246 w 1745991"/>
                  <a:gd name="connsiteY13-460" fmla="*/ 420877 h 2540824"/>
                  <a:gd name="connsiteX14-461" fmla="*/ 355341 w 1745991"/>
                  <a:gd name="connsiteY14-462" fmla="*/ 889824 h 2540824"/>
                  <a:gd name="connsiteX15-463" fmla="*/ 133246 w 1745991"/>
                  <a:gd name="connsiteY15-464" fmla="*/ 517366 h 2540824"/>
                  <a:gd name="connsiteX16-465" fmla="*/ 9189 w 1745991"/>
                  <a:gd name="connsiteY16-466" fmla="*/ 600071 h 2540824"/>
                  <a:gd name="connsiteX17-467" fmla="*/ 78109 w 1745991"/>
                  <a:gd name="connsiteY17-468" fmla="*/ 779265 h 2540824"/>
                  <a:gd name="connsiteX18-469" fmla="*/ 368041 w 1745991"/>
                  <a:gd name="connsiteY18-470" fmla="*/ 1347024 h 2540824"/>
                  <a:gd name="connsiteX19-471" fmla="*/ 698241 w 1745991"/>
                  <a:gd name="connsiteY19-472" fmla="*/ 1740724 h 2540824"/>
                  <a:gd name="connsiteX20-473" fmla="*/ 901441 w 1745991"/>
                  <a:gd name="connsiteY20-474" fmla="*/ 1918524 h 2540824"/>
                  <a:gd name="connsiteX21-475" fmla="*/ 1142741 w 1745991"/>
                  <a:gd name="connsiteY21-476" fmla="*/ 2324924 h 2540824"/>
                  <a:gd name="connsiteX22-477" fmla="*/ 1460241 w 1745991"/>
                  <a:gd name="connsiteY22-478" fmla="*/ 2502724 h 2540824"/>
                  <a:gd name="connsiteX23-479" fmla="*/ 1726941 w 1745991"/>
                  <a:gd name="connsiteY23-480" fmla="*/ 2096324 h 2540824"/>
                  <a:gd name="connsiteX24" fmla="*/ 1574541 w 1745991"/>
                  <a:gd name="connsiteY24" fmla="*/ 1715324 h 2540824"/>
                  <a:gd name="connsiteX0-481" fmla="*/ 1574541 w 1745991"/>
                  <a:gd name="connsiteY0-482" fmla="*/ 1715324 h 2540824"/>
                  <a:gd name="connsiteX1-483" fmla="*/ 1561841 w 1745991"/>
                  <a:gd name="connsiteY1-484" fmla="*/ 1143824 h 2540824"/>
                  <a:gd name="connsiteX2-485" fmla="*/ 1561841 w 1745991"/>
                  <a:gd name="connsiteY2-486" fmla="*/ 686624 h 2540824"/>
                  <a:gd name="connsiteX3-487" fmla="*/ 1345941 w 1745991"/>
                  <a:gd name="connsiteY3-488" fmla="*/ 686624 h 2540824"/>
                  <a:gd name="connsiteX4-489" fmla="*/ 1282441 w 1745991"/>
                  <a:gd name="connsiteY4-490" fmla="*/ 1105724 h 2540824"/>
                  <a:gd name="connsiteX5-491" fmla="*/ 1117341 w 1745991"/>
                  <a:gd name="connsiteY5-492" fmla="*/ 673924 h 2540824"/>
                  <a:gd name="connsiteX6-493" fmla="*/ 836237 w 1745991"/>
                  <a:gd name="connsiteY6-494" fmla="*/ 117626 h 2540824"/>
                  <a:gd name="connsiteX7-495" fmla="*/ 643259 w 1745991"/>
                  <a:gd name="connsiteY7-496" fmla="*/ 172762 h 2540824"/>
                  <a:gd name="connsiteX8-497" fmla="*/ 825241 w 1745991"/>
                  <a:gd name="connsiteY8-498" fmla="*/ 699324 h 2540824"/>
                  <a:gd name="connsiteX9-499" fmla="*/ 546770 w 1745991"/>
                  <a:gd name="connsiteY9-500" fmla="*/ 90058 h 2540824"/>
                  <a:gd name="connsiteX10-501" fmla="*/ 312440 w 1745991"/>
                  <a:gd name="connsiteY10-502" fmla="*/ 158978 h 2540824"/>
                  <a:gd name="connsiteX11-503" fmla="*/ 533141 w 1745991"/>
                  <a:gd name="connsiteY11-504" fmla="*/ 699324 h 2540824"/>
                  <a:gd name="connsiteX12-505" fmla="*/ 326224 w 1745991"/>
                  <a:gd name="connsiteY12-506" fmla="*/ 296820 h 2540824"/>
                  <a:gd name="connsiteX13-507" fmla="*/ 133246 w 1745991"/>
                  <a:gd name="connsiteY13-508" fmla="*/ 420877 h 2540824"/>
                  <a:gd name="connsiteX14-509" fmla="*/ 355341 w 1745991"/>
                  <a:gd name="connsiteY14-510" fmla="*/ 889824 h 2540824"/>
                  <a:gd name="connsiteX15-511" fmla="*/ 133246 w 1745991"/>
                  <a:gd name="connsiteY15-512" fmla="*/ 517366 h 2540824"/>
                  <a:gd name="connsiteX16-513" fmla="*/ 9189 w 1745991"/>
                  <a:gd name="connsiteY16-514" fmla="*/ 600071 h 2540824"/>
                  <a:gd name="connsiteX17-515" fmla="*/ 78109 w 1745991"/>
                  <a:gd name="connsiteY17-516" fmla="*/ 779265 h 2540824"/>
                  <a:gd name="connsiteX18-517" fmla="*/ 368041 w 1745991"/>
                  <a:gd name="connsiteY18-518" fmla="*/ 1347024 h 2540824"/>
                  <a:gd name="connsiteX19-519" fmla="*/ 698241 w 1745991"/>
                  <a:gd name="connsiteY19-520" fmla="*/ 1740724 h 2540824"/>
                  <a:gd name="connsiteX20-521" fmla="*/ 901441 w 1745991"/>
                  <a:gd name="connsiteY20-522" fmla="*/ 1918524 h 2540824"/>
                  <a:gd name="connsiteX21-523" fmla="*/ 1142741 w 1745991"/>
                  <a:gd name="connsiteY21-524" fmla="*/ 2324924 h 2540824"/>
                  <a:gd name="connsiteX22-525" fmla="*/ 1460241 w 1745991"/>
                  <a:gd name="connsiteY22-526" fmla="*/ 2502724 h 2540824"/>
                  <a:gd name="connsiteX23-527" fmla="*/ 1726941 w 1745991"/>
                  <a:gd name="connsiteY23-528" fmla="*/ 2096324 h 2540824"/>
                  <a:gd name="connsiteX24-529" fmla="*/ 1574541 w 1745991"/>
                  <a:gd name="connsiteY24-530" fmla="*/ 1715324 h 2540824"/>
                  <a:gd name="connsiteX0-531" fmla="*/ 1574541 w 1745991"/>
                  <a:gd name="connsiteY0-532" fmla="*/ 1715324 h 2540824"/>
                  <a:gd name="connsiteX1-533" fmla="*/ 1561841 w 1745991"/>
                  <a:gd name="connsiteY1-534" fmla="*/ 1143824 h 2540824"/>
                  <a:gd name="connsiteX2-535" fmla="*/ 1561841 w 1745991"/>
                  <a:gd name="connsiteY2-536" fmla="*/ 686624 h 2540824"/>
                  <a:gd name="connsiteX3-537" fmla="*/ 1345941 w 1745991"/>
                  <a:gd name="connsiteY3-538" fmla="*/ 686624 h 2540824"/>
                  <a:gd name="connsiteX4-539" fmla="*/ 1282441 w 1745991"/>
                  <a:gd name="connsiteY4-540" fmla="*/ 1105724 h 2540824"/>
                  <a:gd name="connsiteX5-541" fmla="*/ 1117341 w 1745991"/>
                  <a:gd name="connsiteY5-542" fmla="*/ 673924 h 2540824"/>
                  <a:gd name="connsiteX6-543" fmla="*/ 836237 w 1745991"/>
                  <a:gd name="connsiteY6-544" fmla="*/ 117626 h 2540824"/>
                  <a:gd name="connsiteX7-545" fmla="*/ 643259 w 1745991"/>
                  <a:gd name="connsiteY7-546" fmla="*/ 172762 h 2540824"/>
                  <a:gd name="connsiteX8-547" fmla="*/ 825241 w 1745991"/>
                  <a:gd name="connsiteY8-548" fmla="*/ 699324 h 2540824"/>
                  <a:gd name="connsiteX9-549" fmla="*/ 546770 w 1745991"/>
                  <a:gd name="connsiteY9-550" fmla="*/ 90058 h 2540824"/>
                  <a:gd name="connsiteX10-551" fmla="*/ 312440 w 1745991"/>
                  <a:gd name="connsiteY10-552" fmla="*/ 158978 h 2540824"/>
                  <a:gd name="connsiteX11-553" fmla="*/ 533141 w 1745991"/>
                  <a:gd name="connsiteY11-554" fmla="*/ 699324 h 2540824"/>
                  <a:gd name="connsiteX12-555" fmla="*/ 326224 w 1745991"/>
                  <a:gd name="connsiteY12-556" fmla="*/ 296820 h 2540824"/>
                  <a:gd name="connsiteX13-557" fmla="*/ 133246 w 1745991"/>
                  <a:gd name="connsiteY13-558" fmla="*/ 420877 h 2540824"/>
                  <a:gd name="connsiteX14-559" fmla="*/ 355341 w 1745991"/>
                  <a:gd name="connsiteY14-560" fmla="*/ 889824 h 2540824"/>
                  <a:gd name="connsiteX15-561" fmla="*/ 160815 w 1745991"/>
                  <a:gd name="connsiteY15-562" fmla="*/ 544934 h 2540824"/>
                  <a:gd name="connsiteX16-563" fmla="*/ 9189 w 1745991"/>
                  <a:gd name="connsiteY16-564" fmla="*/ 600071 h 2540824"/>
                  <a:gd name="connsiteX17-565" fmla="*/ 78109 w 1745991"/>
                  <a:gd name="connsiteY17-566" fmla="*/ 779265 h 2540824"/>
                  <a:gd name="connsiteX18-567" fmla="*/ 368041 w 1745991"/>
                  <a:gd name="connsiteY18-568" fmla="*/ 1347024 h 2540824"/>
                  <a:gd name="connsiteX19-569" fmla="*/ 698241 w 1745991"/>
                  <a:gd name="connsiteY19-570" fmla="*/ 1740724 h 2540824"/>
                  <a:gd name="connsiteX20-571" fmla="*/ 901441 w 1745991"/>
                  <a:gd name="connsiteY20-572" fmla="*/ 1918524 h 2540824"/>
                  <a:gd name="connsiteX21-573" fmla="*/ 1142741 w 1745991"/>
                  <a:gd name="connsiteY21-574" fmla="*/ 2324924 h 2540824"/>
                  <a:gd name="connsiteX22-575" fmla="*/ 1460241 w 1745991"/>
                  <a:gd name="connsiteY22-576" fmla="*/ 2502724 h 2540824"/>
                  <a:gd name="connsiteX23-577" fmla="*/ 1726941 w 1745991"/>
                  <a:gd name="connsiteY23-578" fmla="*/ 2096324 h 2540824"/>
                  <a:gd name="connsiteX24-579" fmla="*/ 1574541 w 1745991"/>
                  <a:gd name="connsiteY24-580" fmla="*/ 1715324 h 2540824"/>
                  <a:gd name="connsiteX0-581" fmla="*/ 1560757 w 1732207"/>
                  <a:gd name="connsiteY0-582" fmla="*/ 1715324 h 2540824"/>
                  <a:gd name="connsiteX1-583" fmla="*/ 1548057 w 1732207"/>
                  <a:gd name="connsiteY1-584" fmla="*/ 1143824 h 2540824"/>
                  <a:gd name="connsiteX2-585" fmla="*/ 1548057 w 1732207"/>
                  <a:gd name="connsiteY2-586" fmla="*/ 686624 h 2540824"/>
                  <a:gd name="connsiteX3-587" fmla="*/ 1332157 w 1732207"/>
                  <a:gd name="connsiteY3-588" fmla="*/ 686624 h 2540824"/>
                  <a:gd name="connsiteX4-589" fmla="*/ 1268657 w 1732207"/>
                  <a:gd name="connsiteY4-590" fmla="*/ 1105724 h 2540824"/>
                  <a:gd name="connsiteX5-591" fmla="*/ 1103557 w 1732207"/>
                  <a:gd name="connsiteY5-592" fmla="*/ 673924 h 2540824"/>
                  <a:gd name="connsiteX6-593" fmla="*/ 822453 w 1732207"/>
                  <a:gd name="connsiteY6-594" fmla="*/ 117626 h 2540824"/>
                  <a:gd name="connsiteX7-595" fmla="*/ 629475 w 1732207"/>
                  <a:gd name="connsiteY7-596" fmla="*/ 172762 h 2540824"/>
                  <a:gd name="connsiteX8-597" fmla="*/ 811457 w 1732207"/>
                  <a:gd name="connsiteY8-598" fmla="*/ 699324 h 2540824"/>
                  <a:gd name="connsiteX9-599" fmla="*/ 532986 w 1732207"/>
                  <a:gd name="connsiteY9-600" fmla="*/ 90058 h 2540824"/>
                  <a:gd name="connsiteX10-601" fmla="*/ 298656 w 1732207"/>
                  <a:gd name="connsiteY10-602" fmla="*/ 158978 h 2540824"/>
                  <a:gd name="connsiteX11-603" fmla="*/ 519357 w 1732207"/>
                  <a:gd name="connsiteY11-604" fmla="*/ 699324 h 2540824"/>
                  <a:gd name="connsiteX12-605" fmla="*/ 312440 w 1732207"/>
                  <a:gd name="connsiteY12-606" fmla="*/ 296820 h 2540824"/>
                  <a:gd name="connsiteX13-607" fmla="*/ 119462 w 1732207"/>
                  <a:gd name="connsiteY13-608" fmla="*/ 420877 h 2540824"/>
                  <a:gd name="connsiteX14-609" fmla="*/ 341557 w 1732207"/>
                  <a:gd name="connsiteY14-610" fmla="*/ 889824 h 2540824"/>
                  <a:gd name="connsiteX15-611" fmla="*/ 147031 w 1732207"/>
                  <a:gd name="connsiteY15-612" fmla="*/ 544934 h 2540824"/>
                  <a:gd name="connsiteX16-613" fmla="*/ 9189 w 1732207"/>
                  <a:gd name="connsiteY16-614" fmla="*/ 627639 h 2540824"/>
                  <a:gd name="connsiteX17-615" fmla="*/ 64325 w 1732207"/>
                  <a:gd name="connsiteY17-616" fmla="*/ 779265 h 2540824"/>
                  <a:gd name="connsiteX18-617" fmla="*/ 354257 w 1732207"/>
                  <a:gd name="connsiteY18-618" fmla="*/ 1347024 h 2540824"/>
                  <a:gd name="connsiteX19-619" fmla="*/ 684457 w 1732207"/>
                  <a:gd name="connsiteY19-620" fmla="*/ 1740724 h 2540824"/>
                  <a:gd name="connsiteX20-621" fmla="*/ 887657 w 1732207"/>
                  <a:gd name="connsiteY20-622" fmla="*/ 1918524 h 2540824"/>
                  <a:gd name="connsiteX21-623" fmla="*/ 1128957 w 1732207"/>
                  <a:gd name="connsiteY21-624" fmla="*/ 2324924 h 2540824"/>
                  <a:gd name="connsiteX22-625" fmla="*/ 1446457 w 1732207"/>
                  <a:gd name="connsiteY22-626" fmla="*/ 2502724 h 2540824"/>
                  <a:gd name="connsiteX23-627" fmla="*/ 1713157 w 1732207"/>
                  <a:gd name="connsiteY23-628" fmla="*/ 2096324 h 2540824"/>
                  <a:gd name="connsiteX24-629" fmla="*/ 1560757 w 1732207"/>
                  <a:gd name="connsiteY24-630" fmla="*/ 1715324 h 2540824"/>
                  <a:gd name="connsiteX0-631" fmla="*/ 1560757 w 1732207"/>
                  <a:gd name="connsiteY0-632" fmla="*/ 1715324 h 2540824"/>
                  <a:gd name="connsiteX1-633" fmla="*/ 1548057 w 1732207"/>
                  <a:gd name="connsiteY1-634" fmla="*/ 1143824 h 2540824"/>
                  <a:gd name="connsiteX2-635" fmla="*/ 1548057 w 1732207"/>
                  <a:gd name="connsiteY2-636" fmla="*/ 686624 h 2540824"/>
                  <a:gd name="connsiteX3-637" fmla="*/ 1332157 w 1732207"/>
                  <a:gd name="connsiteY3-638" fmla="*/ 686624 h 2540824"/>
                  <a:gd name="connsiteX4-639" fmla="*/ 1268657 w 1732207"/>
                  <a:gd name="connsiteY4-640" fmla="*/ 1105724 h 2540824"/>
                  <a:gd name="connsiteX5-641" fmla="*/ 1103557 w 1732207"/>
                  <a:gd name="connsiteY5-642" fmla="*/ 673924 h 2540824"/>
                  <a:gd name="connsiteX6-643" fmla="*/ 822453 w 1732207"/>
                  <a:gd name="connsiteY6-644" fmla="*/ 117626 h 2540824"/>
                  <a:gd name="connsiteX7-645" fmla="*/ 629475 w 1732207"/>
                  <a:gd name="connsiteY7-646" fmla="*/ 172762 h 2540824"/>
                  <a:gd name="connsiteX8-647" fmla="*/ 811457 w 1732207"/>
                  <a:gd name="connsiteY8-648" fmla="*/ 699324 h 2540824"/>
                  <a:gd name="connsiteX9-649" fmla="*/ 532986 w 1732207"/>
                  <a:gd name="connsiteY9-650" fmla="*/ 90058 h 2540824"/>
                  <a:gd name="connsiteX10-651" fmla="*/ 298656 w 1732207"/>
                  <a:gd name="connsiteY10-652" fmla="*/ 158978 h 2540824"/>
                  <a:gd name="connsiteX11-653" fmla="*/ 519357 w 1732207"/>
                  <a:gd name="connsiteY11-654" fmla="*/ 699324 h 2540824"/>
                  <a:gd name="connsiteX12-655" fmla="*/ 312440 w 1732207"/>
                  <a:gd name="connsiteY12-656" fmla="*/ 296820 h 2540824"/>
                  <a:gd name="connsiteX13-657" fmla="*/ 119462 w 1732207"/>
                  <a:gd name="connsiteY13-658" fmla="*/ 420877 h 2540824"/>
                  <a:gd name="connsiteX14-659" fmla="*/ 341557 w 1732207"/>
                  <a:gd name="connsiteY14-660" fmla="*/ 889824 h 2540824"/>
                  <a:gd name="connsiteX15-661" fmla="*/ 147031 w 1732207"/>
                  <a:gd name="connsiteY15-662" fmla="*/ 544934 h 2540824"/>
                  <a:gd name="connsiteX16-663" fmla="*/ 9189 w 1732207"/>
                  <a:gd name="connsiteY16-664" fmla="*/ 627639 h 2540824"/>
                  <a:gd name="connsiteX17-665" fmla="*/ 64325 w 1732207"/>
                  <a:gd name="connsiteY17-666" fmla="*/ 779265 h 2540824"/>
                  <a:gd name="connsiteX18-667" fmla="*/ 354257 w 1732207"/>
                  <a:gd name="connsiteY18-668" fmla="*/ 1347024 h 2540824"/>
                  <a:gd name="connsiteX19-669" fmla="*/ 684457 w 1732207"/>
                  <a:gd name="connsiteY19-670" fmla="*/ 1740724 h 2540824"/>
                  <a:gd name="connsiteX20-671" fmla="*/ 887657 w 1732207"/>
                  <a:gd name="connsiteY20-672" fmla="*/ 1918524 h 2540824"/>
                  <a:gd name="connsiteX21-673" fmla="*/ 1128957 w 1732207"/>
                  <a:gd name="connsiteY21-674" fmla="*/ 2324924 h 2540824"/>
                  <a:gd name="connsiteX22-675" fmla="*/ 1446457 w 1732207"/>
                  <a:gd name="connsiteY22-676" fmla="*/ 2502724 h 2540824"/>
                  <a:gd name="connsiteX23-677" fmla="*/ 1713157 w 1732207"/>
                  <a:gd name="connsiteY23-678" fmla="*/ 2096324 h 2540824"/>
                  <a:gd name="connsiteX24-679" fmla="*/ 1560757 w 1732207"/>
                  <a:gd name="connsiteY24-680" fmla="*/ 1715324 h 2540824"/>
                  <a:gd name="connsiteX0-681" fmla="*/ 1553943 w 1725393"/>
                  <a:gd name="connsiteY0-682" fmla="*/ 1715324 h 2540824"/>
                  <a:gd name="connsiteX1-683" fmla="*/ 1541243 w 1725393"/>
                  <a:gd name="connsiteY1-684" fmla="*/ 1143824 h 2540824"/>
                  <a:gd name="connsiteX2-685" fmla="*/ 1541243 w 1725393"/>
                  <a:gd name="connsiteY2-686" fmla="*/ 686624 h 2540824"/>
                  <a:gd name="connsiteX3-687" fmla="*/ 1325343 w 1725393"/>
                  <a:gd name="connsiteY3-688" fmla="*/ 686624 h 2540824"/>
                  <a:gd name="connsiteX4-689" fmla="*/ 1261843 w 1725393"/>
                  <a:gd name="connsiteY4-690" fmla="*/ 1105724 h 2540824"/>
                  <a:gd name="connsiteX5-691" fmla="*/ 1096743 w 1725393"/>
                  <a:gd name="connsiteY5-692" fmla="*/ 673924 h 2540824"/>
                  <a:gd name="connsiteX6-693" fmla="*/ 815639 w 1725393"/>
                  <a:gd name="connsiteY6-694" fmla="*/ 117626 h 2540824"/>
                  <a:gd name="connsiteX7-695" fmla="*/ 622661 w 1725393"/>
                  <a:gd name="connsiteY7-696" fmla="*/ 172762 h 2540824"/>
                  <a:gd name="connsiteX8-697" fmla="*/ 804643 w 1725393"/>
                  <a:gd name="connsiteY8-698" fmla="*/ 699324 h 2540824"/>
                  <a:gd name="connsiteX9-699" fmla="*/ 526172 w 1725393"/>
                  <a:gd name="connsiteY9-700" fmla="*/ 90058 h 2540824"/>
                  <a:gd name="connsiteX10-701" fmla="*/ 291842 w 1725393"/>
                  <a:gd name="connsiteY10-702" fmla="*/ 158978 h 2540824"/>
                  <a:gd name="connsiteX11-703" fmla="*/ 512543 w 1725393"/>
                  <a:gd name="connsiteY11-704" fmla="*/ 699324 h 2540824"/>
                  <a:gd name="connsiteX12-705" fmla="*/ 305626 w 1725393"/>
                  <a:gd name="connsiteY12-706" fmla="*/ 296820 h 2540824"/>
                  <a:gd name="connsiteX13-707" fmla="*/ 112648 w 1725393"/>
                  <a:gd name="connsiteY13-708" fmla="*/ 420877 h 2540824"/>
                  <a:gd name="connsiteX14-709" fmla="*/ 334743 w 1725393"/>
                  <a:gd name="connsiteY14-710" fmla="*/ 889824 h 2540824"/>
                  <a:gd name="connsiteX15-711" fmla="*/ 140217 w 1725393"/>
                  <a:gd name="connsiteY15-712" fmla="*/ 544934 h 2540824"/>
                  <a:gd name="connsiteX16-713" fmla="*/ 2375 w 1725393"/>
                  <a:gd name="connsiteY16-714" fmla="*/ 627639 h 2540824"/>
                  <a:gd name="connsiteX17-715" fmla="*/ 57511 w 1725393"/>
                  <a:gd name="connsiteY17-716" fmla="*/ 779265 h 2540824"/>
                  <a:gd name="connsiteX18-717" fmla="*/ 347443 w 1725393"/>
                  <a:gd name="connsiteY18-718" fmla="*/ 1347024 h 2540824"/>
                  <a:gd name="connsiteX19-719" fmla="*/ 677643 w 1725393"/>
                  <a:gd name="connsiteY19-720" fmla="*/ 1740724 h 2540824"/>
                  <a:gd name="connsiteX20-721" fmla="*/ 880843 w 1725393"/>
                  <a:gd name="connsiteY20-722" fmla="*/ 1918524 h 2540824"/>
                  <a:gd name="connsiteX21-723" fmla="*/ 1122143 w 1725393"/>
                  <a:gd name="connsiteY21-724" fmla="*/ 2324924 h 2540824"/>
                  <a:gd name="connsiteX22-725" fmla="*/ 1439643 w 1725393"/>
                  <a:gd name="connsiteY22-726" fmla="*/ 2502724 h 2540824"/>
                  <a:gd name="connsiteX23-727" fmla="*/ 1706343 w 1725393"/>
                  <a:gd name="connsiteY23-728" fmla="*/ 2096324 h 2540824"/>
                  <a:gd name="connsiteX24-729" fmla="*/ 1553943 w 1725393"/>
                  <a:gd name="connsiteY24-730" fmla="*/ 1715324 h 2540824"/>
                  <a:gd name="connsiteX0-731" fmla="*/ 1558143 w 1729593"/>
                  <a:gd name="connsiteY0-732" fmla="*/ 1715324 h 2540824"/>
                  <a:gd name="connsiteX1-733" fmla="*/ 1545443 w 1729593"/>
                  <a:gd name="connsiteY1-734" fmla="*/ 1143824 h 2540824"/>
                  <a:gd name="connsiteX2-735" fmla="*/ 1545443 w 1729593"/>
                  <a:gd name="connsiteY2-736" fmla="*/ 686624 h 2540824"/>
                  <a:gd name="connsiteX3-737" fmla="*/ 1329543 w 1729593"/>
                  <a:gd name="connsiteY3-738" fmla="*/ 686624 h 2540824"/>
                  <a:gd name="connsiteX4-739" fmla="*/ 1266043 w 1729593"/>
                  <a:gd name="connsiteY4-740" fmla="*/ 1105724 h 2540824"/>
                  <a:gd name="connsiteX5-741" fmla="*/ 1100943 w 1729593"/>
                  <a:gd name="connsiteY5-742" fmla="*/ 673924 h 2540824"/>
                  <a:gd name="connsiteX6-743" fmla="*/ 819839 w 1729593"/>
                  <a:gd name="connsiteY6-744" fmla="*/ 117626 h 2540824"/>
                  <a:gd name="connsiteX7-745" fmla="*/ 626861 w 1729593"/>
                  <a:gd name="connsiteY7-746" fmla="*/ 172762 h 2540824"/>
                  <a:gd name="connsiteX8-747" fmla="*/ 808843 w 1729593"/>
                  <a:gd name="connsiteY8-748" fmla="*/ 699324 h 2540824"/>
                  <a:gd name="connsiteX9-749" fmla="*/ 530372 w 1729593"/>
                  <a:gd name="connsiteY9-750" fmla="*/ 90058 h 2540824"/>
                  <a:gd name="connsiteX10-751" fmla="*/ 296042 w 1729593"/>
                  <a:gd name="connsiteY10-752" fmla="*/ 158978 h 2540824"/>
                  <a:gd name="connsiteX11-753" fmla="*/ 516743 w 1729593"/>
                  <a:gd name="connsiteY11-754" fmla="*/ 699324 h 2540824"/>
                  <a:gd name="connsiteX12-755" fmla="*/ 309826 w 1729593"/>
                  <a:gd name="connsiteY12-756" fmla="*/ 296820 h 2540824"/>
                  <a:gd name="connsiteX13-757" fmla="*/ 116848 w 1729593"/>
                  <a:gd name="connsiteY13-758" fmla="*/ 420877 h 2540824"/>
                  <a:gd name="connsiteX14-759" fmla="*/ 338943 w 1729593"/>
                  <a:gd name="connsiteY14-760" fmla="*/ 889824 h 2540824"/>
                  <a:gd name="connsiteX15-761" fmla="*/ 144417 w 1729593"/>
                  <a:gd name="connsiteY15-762" fmla="*/ 544934 h 2540824"/>
                  <a:gd name="connsiteX16-763" fmla="*/ 6575 w 1729593"/>
                  <a:gd name="connsiteY16-764" fmla="*/ 627639 h 2540824"/>
                  <a:gd name="connsiteX17-765" fmla="*/ 61711 w 1729593"/>
                  <a:gd name="connsiteY17-766" fmla="*/ 779265 h 2540824"/>
                  <a:gd name="connsiteX18-767" fmla="*/ 351643 w 1729593"/>
                  <a:gd name="connsiteY18-768" fmla="*/ 1347024 h 2540824"/>
                  <a:gd name="connsiteX19-769" fmla="*/ 681843 w 1729593"/>
                  <a:gd name="connsiteY19-770" fmla="*/ 1740724 h 2540824"/>
                  <a:gd name="connsiteX20-771" fmla="*/ 885043 w 1729593"/>
                  <a:gd name="connsiteY20-772" fmla="*/ 1918524 h 2540824"/>
                  <a:gd name="connsiteX21-773" fmla="*/ 1126343 w 1729593"/>
                  <a:gd name="connsiteY21-774" fmla="*/ 2324924 h 2540824"/>
                  <a:gd name="connsiteX22-775" fmla="*/ 1443843 w 1729593"/>
                  <a:gd name="connsiteY22-776" fmla="*/ 2502724 h 2540824"/>
                  <a:gd name="connsiteX23-777" fmla="*/ 1710543 w 1729593"/>
                  <a:gd name="connsiteY23-778" fmla="*/ 2096324 h 2540824"/>
                  <a:gd name="connsiteX24-779" fmla="*/ 1558143 w 1729593"/>
                  <a:gd name="connsiteY24-780" fmla="*/ 1715324 h 2540824"/>
                  <a:gd name="connsiteX0-781" fmla="*/ 1562279 w 1733729"/>
                  <a:gd name="connsiteY0-782" fmla="*/ 1715324 h 2540824"/>
                  <a:gd name="connsiteX1-783" fmla="*/ 1549579 w 1733729"/>
                  <a:gd name="connsiteY1-784" fmla="*/ 1143824 h 2540824"/>
                  <a:gd name="connsiteX2-785" fmla="*/ 1549579 w 1733729"/>
                  <a:gd name="connsiteY2-786" fmla="*/ 686624 h 2540824"/>
                  <a:gd name="connsiteX3-787" fmla="*/ 1333679 w 1733729"/>
                  <a:gd name="connsiteY3-788" fmla="*/ 686624 h 2540824"/>
                  <a:gd name="connsiteX4-789" fmla="*/ 1270179 w 1733729"/>
                  <a:gd name="connsiteY4-790" fmla="*/ 1105724 h 2540824"/>
                  <a:gd name="connsiteX5-791" fmla="*/ 1105079 w 1733729"/>
                  <a:gd name="connsiteY5-792" fmla="*/ 673924 h 2540824"/>
                  <a:gd name="connsiteX6-793" fmla="*/ 823975 w 1733729"/>
                  <a:gd name="connsiteY6-794" fmla="*/ 117626 h 2540824"/>
                  <a:gd name="connsiteX7-795" fmla="*/ 630997 w 1733729"/>
                  <a:gd name="connsiteY7-796" fmla="*/ 172762 h 2540824"/>
                  <a:gd name="connsiteX8-797" fmla="*/ 812979 w 1733729"/>
                  <a:gd name="connsiteY8-798" fmla="*/ 699324 h 2540824"/>
                  <a:gd name="connsiteX9-799" fmla="*/ 534508 w 1733729"/>
                  <a:gd name="connsiteY9-800" fmla="*/ 90058 h 2540824"/>
                  <a:gd name="connsiteX10-801" fmla="*/ 300178 w 1733729"/>
                  <a:gd name="connsiteY10-802" fmla="*/ 158978 h 2540824"/>
                  <a:gd name="connsiteX11-803" fmla="*/ 520879 w 1733729"/>
                  <a:gd name="connsiteY11-804" fmla="*/ 699324 h 2540824"/>
                  <a:gd name="connsiteX12-805" fmla="*/ 313962 w 1733729"/>
                  <a:gd name="connsiteY12-806" fmla="*/ 296820 h 2540824"/>
                  <a:gd name="connsiteX13-807" fmla="*/ 120984 w 1733729"/>
                  <a:gd name="connsiteY13-808" fmla="*/ 420877 h 2540824"/>
                  <a:gd name="connsiteX14-809" fmla="*/ 343079 w 1733729"/>
                  <a:gd name="connsiteY14-810" fmla="*/ 889824 h 2540824"/>
                  <a:gd name="connsiteX15-811" fmla="*/ 148553 w 1733729"/>
                  <a:gd name="connsiteY15-812" fmla="*/ 544934 h 2540824"/>
                  <a:gd name="connsiteX16-813" fmla="*/ 10711 w 1733729"/>
                  <a:gd name="connsiteY16-814" fmla="*/ 627639 h 2540824"/>
                  <a:gd name="connsiteX17-815" fmla="*/ 65847 w 1733729"/>
                  <a:gd name="connsiteY17-816" fmla="*/ 779265 h 2540824"/>
                  <a:gd name="connsiteX18-817" fmla="*/ 355779 w 1733729"/>
                  <a:gd name="connsiteY18-818" fmla="*/ 1347024 h 2540824"/>
                  <a:gd name="connsiteX19-819" fmla="*/ 685979 w 1733729"/>
                  <a:gd name="connsiteY19-820" fmla="*/ 1740724 h 2540824"/>
                  <a:gd name="connsiteX20-821" fmla="*/ 889179 w 1733729"/>
                  <a:gd name="connsiteY20-822" fmla="*/ 1918524 h 2540824"/>
                  <a:gd name="connsiteX21-823" fmla="*/ 1130479 w 1733729"/>
                  <a:gd name="connsiteY21-824" fmla="*/ 2324924 h 2540824"/>
                  <a:gd name="connsiteX22-825" fmla="*/ 1447979 w 1733729"/>
                  <a:gd name="connsiteY22-826" fmla="*/ 2502724 h 2540824"/>
                  <a:gd name="connsiteX23-827" fmla="*/ 1714679 w 1733729"/>
                  <a:gd name="connsiteY23-828" fmla="*/ 2096324 h 2540824"/>
                  <a:gd name="connsiteX24-829" fmla="*/ 1562279 w 1733729"/>
                  <a:gd name="connsiteY24-830" fmla="*/ 1715324 h 2540824"/>
                  <a:gd name="connsiteX0-831" fmla="*/ 1562279 w 1733729"/>
                  <a:gd name="connsiteY0-832" fmla="*/ 1715324 h 2540824"/>
                  <a:gd name="connsiteX1-833" fmla="*/ 1549579 w 1733729"/>
                  <a:gd name="connsiteY1-834" fmla="*/ 1143824 h 2540824"/>
                  <a:gd name="connsiteX2-835" fmla="*/ 1549579 w 1733729"/>
                  <a:gd name="connsiteY2-836" fmla="*/ 686624 h 2540824"/>
                  <a:gd name="connsiteX3-837" fmla="*/ 1333679 w 1733729"/>
                  <a:gd name="connsiteY3-838" fmla="*/ 686624 h 2540824"/>
                  <a:gd name="connsiteX4-839" fmla="*/ 1158616 w 1733729"/>
                  <a:gd name="connsiteY4-840" fmla="*/ 805334 h 2540824"/>
                  <a:gd name="connsiteX5-841" fmla="*/ 1105079 w 1733729"/>
                  <a:gd name="connsiteY5-842" fmla="*/ 673924 h 2540824"/>
                  <a:gd name="connsiteX6-843" fmla="*/ 823975 w 1733729"/>
                  <a:gd name="connsiteY6-844" fmla="*/ 117626 h 2540824"/>
                  <a:gd name="connsiteX7-845" fmla="*/ 630997 w 1733729"/>
                  <a:gd name="connsiteY7-846" fmla="*/ 172762 h 2540824"/>
                  <a:gd name="connsiteX8-847" fmla="*/ 812979 w 1733729"/>
                  <a:gd name="connsiteY8-848" fmla="*/ 699324 h 2540824"/>
                  <a:gd name="connsiteX9-849" fmla="*/ 534508 w 1733729"/>
                  <a:gd name="connsiteY9-850" fmla="*/ 90058 h 2540824"/>
                  <a:gd name="connsiteX10-851" fmla="*/ 300178 w 1733729"/>
                  <a:gd name="connsiteY10-852" fmla="*/ 158978 h 2540824"/>
                  <a:gd name="connsiteX11-853" fmla="*/ 520879 w 1733729"/>
                  <a:gd name="connsiteY11-854" fmla="*/ 699324 h 2540824"/>
                  <a:gd name="connsiteX12-855" fmla="*/ 313962 w 1733729"/>
                  <a:gd name="connsiteY12-856" fmla="*/ 296820 h 2540824"/>
                  <a:gd name="connsiteX13-857" fmla="*/ 120984 w 1733729"/>
                  <a:gd name="connsiteY13-858" fmla="*/ 420877 h 2540824"/>
                  <a:gd name="connsiteX14-859" fmla="*/ 343079 w 1733729"/>
                  <a:gd name="connsiteY14-860" fmla="*/ 889824 h 2540824"/>
                  <a:gd name="connsiteX15-861" fmla="*/ 148553 w 1733729"/>
                  <a:gd name="connsiteY15-862" fmla="*/ 544934 h 2540824"/>
                  <a:gd name="connsiteX16-863" fmla="*/ 10711 w 1733729"/>
                  <a:gd name="connsiteY16-864" fmla="*/ 627639 h 2540824"/>
                  <a:gd name="connsiteX17-865" fmla="*/ 65847 w 1733729"/>
                  <a:gd name="connsiteY17-866" fmla="*/ 779265 h 2540824"/>
                  <a:gd name="connsiteX18-867" fmla="*/ 355779 w 1733729"/>
                  <a:gd name="connsiteY18-868" fmla="*/ 1347024 h 2540824"/>
                  <a:gd name="connsiteX19-869" fmla="*/ 685979 w 1733729"/>
                  <a:gd name="connsiteY19-870" fmla="*/ 1740724 h 2540824"/>
                  <a:gd name="connsiteX20-871" fmla="*/ 889179 w 1733729"/>
                  <a:gd name="connsiteY20-872" fmla="*/ 1918524 h 2540824"/>
                  <a:gd name="connsiteX21-873" fmla="*/ 1130479 w 1733729"/>
                  <a:gd name="connsiteY21-874" fmla="*/ 2324924 h 2540824"/>
                  <a:gd name="connsiteX22-875" fmla="*/ 1447979 w 1733729"/>
                  <a:gd name="connsiteY22-876" fmla="*/ 2502724 h 2540824"/>
                  <a:gd name="connsiteX23-877" fmla="*/ 1714679 w 1733729"/>
                  <a:gd name="connsiteY23-878" fmla="*/ 2096324 h 2540824"/>
                  <a:gd name="connsiteX24-879" fmla="*/ 1562279 w 1733729"/>
                  <a:gd name="connsiteY24-880" fmla="*/ 1715324 h 2540824"/>
                  <a:gd name="connsiteX0-881" fmla="*/ 1562279 w 1733729"/>
                  <a:gd name="connsiteY0-882" fmla="*/ 1715324 h 2540824"/>
                  <a:gd name="connsiteX1-883" fmla="*/ 1549579 w 1733729"/>
                  <a:gd name="connsiteY1-884" fmla="*/ 1143824 h 2540824"/>
                  <a:gd name="connsiteX2-885" fmla="*/ 1549579 w 1733729"/>
                  <a:gd name="connsiteY2-886" fmla="*/ 686624 h 2540824"/>
                  <a:gd name="connsiteX3-887" fmla="*/ 1280575 w 1733729"/>
                  <a:gd name="connsiteY3-888" fmla="*/ 439455 h 2540824"/>
                  <a:gd name="connsiteX4-889" fmla="*/ 1158616 w 1733729"/>
                  <a:gd name="connsiteY4-890" fmla="*/ 805334 h 2540824"/>
                  <a:gd name="connsiteX5-891" fmla="*/ 1105079 w 1733729"/>
                  <a:gd name="connsiteY5-892" fmla="*/ 673924 h 2540824"/>
                  <a:gd name="connsiteX6-893" fmla="*/ 823975 w 1733729"/>
                  <a:gd name="connsiteY6-894" fmla="*/ 117626 h 2540824"/>
                  <a:gd name="connsiteX7-895" fmla="*/ 630997 w 1733729"/>
                  <a:gd name="connsiteY7-896" fmla="*/ 172762 h 2540824"/>
                  <a:gd name="connsiteX8-897" fmla="*/ 812979 w 1733729"/>
                  <a:gd name="connsiteY8-898" fmla="*/ 699324 h 2540824"/>
                  <a:gd name="connsiteX9-899" fmla="*/ 534508 w 1733729"/>
                  <a:gd name="connsiteY9-900" fmla="*/ 90058 h 2540824"/>
                  <a:gd name="connsiteX10-901" fmla="*/ 300178 w 1733729"/>
                  <a:gd name="connsiteY10-902" fmla="*/ 158978 h 2540824"/>
                  <a:gd name="connsiteX11-903" fmla="*/ 520879 w 1733729"/>
                  <a:gd name="connsiteY11-904" fmla="*/ 699324 h 2540824"/>
                  <a:gd name="connsiteX12-905" fmla="*/ 313962 w 1733729"/>
                  <a:gd name="connsiteY12-906" fmla="*/ 296820 h 2540824"/>
                  <a:gd name="connsiteX13-907" fmla="*/ 120984 w 1733729"/>
                  <a:gd name="connsiteY13-908" fmla="*/ 420877 h 2540824"/>
                  <a:gd name="connsiteX14-909" fmla="*/ 343079 w 1733729"/>
                  <a:gd name="connsiteY14-910" fmla="*/ 889824 h 2540824"/>
                  <a:gd name="connsiteX15-911" fmla="*/ 148553 w 1733729"/>
                  <a:gd name="connsiteY15-912" fmla="*/ 544934 h 2540824"/>
                  <a:gd name="connsiteX16-913" fmla="*/ 10711 w 1733729"/>
                  <a:gd name="connsiteY16-914" fmla="*/ 627639 h 2540824"/>
                  <a:gd name="connsiteX17-915" fmla="*/ 65847 w 1733729"/>
                  <a:gd name="connsiteY17-916" fmla="*/ 779265 h 2540824"/>
                  <a:gd name="connsiteX18-917" fmla="*/ 355779 w 1733729"/>
                  <a:gd name="connsiteY18-918" fmla="*/ 1347024 h 2540824"/>
                  <a:gd name="connsiteX19-919" fmla="*/ 685979 w 1733729"/>
                  <a:gd name="connsiteY19-920" fmla="*/ 1740724 h 2540824"/>
                  <a:gd name="connsiteX20-921" fmla="*/ 889179 w 1733729"/>
                  <a:gd name="connsiteY20-922" fmla="*/ 1918524 h 2540824"/>
                  <a:gd name="connsiteX21-923" fmla="*/ 1130479 w 1733729"/>
                  <a:gd name="connsiteY21-924" fmla="*/ 2324924 h 2540824"/>
                  <a:gd name="connsiteX22-925" fmla="*/ 1447979 w 1733729"/>
                  <a:gd name="connsiteY22-926" fmla="*/ 2502724 h 2540824"/>
                  <a:gd name="connsiteX23-927" fmla="*/ 1714679 w 1733729"/>
                  <a:gd name="connsiteY23-928" fmla="*/ 2096324 h 2540824"/>
                  <a:gd name="connsiteX24-929" fmla="*/ 1562279 w 1733729"/>
                  <a:gd name="connsiteY24-930" fmla="*/ 1715324 h 2540824"/>
                  <a:gd name="connsiteX0-931" fmla="*/ 1562279 w 1733729"/>
                  <a:gd name="connsiteY0-932" fmla="*/ 1715324 h 2540824"/>
                  <a:gd name="connsiteX1-933" fmla="*/ 1549579 w 1733729"/>
                  <a:gd name="connsiteY1-934" fmla="*/ 1143824 h 2540824"/>
                  <a:gd name="connsiteX2-935" fmla="*/ 1443188 w 1733729"/>
                  <a:gd name="connsiteY2-936" fmla="*/ 541088 h 2540824"/>
                  <a:gd name="connsiteX3-937" fmla="*/ 1280575 w 1733729"/>
                  <a:gd name="connsiteY3-938" fmla="*/ 439455 h 2540824"/>
                  <a:gd name="connsiteX4-939" fmla="*/ 1158616 w 1733729"/>
                  <a:gd name="connsiteY4-940" fmla="*/ 805334 h 2540824"/>
                  <a:gd name="connsiteX5-941" fmla="*/ 1105079 w 1733729"/>
                  <a:gd name="connsiteY5-942" fmla="*/ 673924 h 2540824"/>
                  <a:gd name="connsiteX6-943" fmla="*/ 823975 w 1733729"/>
                  <a:gd name="connsiteY6-944" fmla="*/ 117626 h 2540824"/>
                  <a:gd name="connsiteX7-945" fmla="*/ 630997 w 1733729"/>
                  <a:gd name="connsiteY7-946" fmla="*/ 172762 h 2540824"/>
                  <a:gd name="connsiteX8-947" fmla="*/ 812979 w 1733729"/>
                  <a:gd name="connsiteY8-948" fmla="*/ 699324 h 2540824"/>
                  <a:gd name="connsiteX9-949" fmla="*/ 534508 w 1733729"/>
                  <a:gd name="connsiteY9-950" fmla="*/ 90058 h 2540824"/>
                  <a:gd name="connsiteX10-951" fmla="*/ 300178 w 1733729"/>
                  <a:gd name="connsiteY10-952" fmla="*/ 158978 h 2540824"/>
                  <a:gd name="connsiteX11-953" fmla="*/ 520879 w 1733729"/>
                  <a:gd name="connsiteY11-954" fmla="*/ 699324 h 2540824"/>
                  <a:gd name="connsiteX12-955" fmla="*/ 313962 w 1733729"/>
                  <a:gd name="connsiteY12-956" fmla="*/ 296820 h 2540824"/>
                  <a:gd name="connsiteX13-957" fmla="*/ 120984 w 1733729"/>
                  <a:gd name="connsiteY13-958" fmla="*/ 420877 h 2540824"/>
                  <a:gd name="connsiteX14-959" fmla="*/ 343079 w 1733729"/>
                  <a:gd name="connsiteY14-960" fmla="*/ 889824 h 2540824"/>
                  <a:gd name="connsiteX15-961" fmla="*/ 148553 w 1733729"/>
                  <a:gd name="connsiteY15-962" fmla="*/ 544934 h 2540824"/>
                  <a:gd name="connsiteX16-963" fmla="*/ 10711 w 1733729"/>
                  <a:gd name="connsiteY16-964" fmla="*/ 627639 h 2540824"/>
                  <a:gd name="connsiteX17-965" fmla="*/ 65847 w 1733729"/>
                  <a:gd name="connsiteY17-966" fmla="*/ 779265 h 2540824"/>
                  <a:gd name="connsiteX18-967" fmla="*/ 355779 w 1733729"/>
                  <a:gd name="connsiteY18-968" fmla="*/ 1347024 h 2540824"/>
                  <a:gd name="connsiteX19-969" fmla="*/ 685979 w 1733729"/>
                  <a:gd name="connsiteY19-970" fmla="*/ 1740724 h 2540824"/>
                  <a:gd name="connsiteX20-971" fmla="*/ 889179 w 1733729"/>
                  <a:gd name="connsiteY20-972" fmla="*/ 1918524 h 2540824"/>
                  <a:gd name="connsiteX21-973" fmla="*/ 1130479 w 1733729"/>
                  <a:gd name="connsiteY21-974" fmla="*/ 2324924 h 2540824"/>
                  <a:gd name="connsiteX22-975" fmla="*/ 1447979 w 1733729"/>
                  <a:gd name="connsiteY22-976" fmla="*/ 2502724 h 2540824"/>
                  <a:gd name="connsiteX23-977" fmla="*/ 1714679 w 1733729"/>
                  <a:gd name="connsiteY23-978" fmla="*/ 2096324 h 2540824"/>
                  <a:gd name="connsiteX24-979" fmla="*/ 1562279 w 1733729"/>
                  <a:gd name="connsiteY24-980" fmla="*/ 1715324 h 2540824"/>
                  <a:gd name="connsiteX0-981" fmla="*/ 1562279 w 1733729"/>
                  <a:gd name="connsiteY0-982" fmla="*/ 1715324 h 2540824"/>
                  <a:gd name="connsiteX1-983" fmla="*/ 1463514 w 1733729"/>
                  <a:gd name="connsiteY1-984" fmla="*/ 1049253 h 2540824"/>
                  <a:gd name="connsiteX2-985" fmla="*/ 1443188 w 1733729"/>
                  <a:gd name="connsiteY2-986" fmla="*/ 541088 h 2540824"/>
                  <a:gd name="connsiteX3-987" fmla="*/ 1280575 w 1733729"/>
                  <a:gd name="connsiteY3-988" fmla="*/ 439455 h 2540824"/>
                  <a:gd name="connsiteX4-989" fmla="*/ 1158616 w 1733729"/>
                  <a:gd name="connsiteY4-990" fmla="*/ 805334 h 2540824"/>
                  <a:gd name="connsiteX5-991" fmla="*/ 1105079 w 1733729"/>
                  <a:gd name="connsiteY5-992" fmla="*/ 673924 h 2540824"/>
                  <a:gd name="connsiteX6-993" fmla="*/ 823975 w 1733729"/>
                  <a:gd name="connsiteY6-994" fmla="*/ 117626 h 2540824"/>
                  <a:gd name="connsiteX7-995" fmla="*/ 630997 w 1733729"/>
                  <a:gd name="connsiteY7-996" fmla="*/ 172762 h 2540824"/>
                  <a:gd name="connsiteX8-997" fmla="*/ 812979 w 1733729"/>
                  <a:gd name="connsiteY8-998" fmla="*/ 699324 h 2540824"/>
                  <a:gd name="connsiteX9-999" fmla="*/ 534508 w 1733729"/>
                  <a:gd name="connsiteY9-1000" fmla="*/ 90058 h 2540824"/>
                  <a:gd name="connsiteX10-1001" fmla="*/ 300178 w 1733729"/>
                  <a:gd name="connsiteY10-1002" fmla="*/ 158978 h 2540824"/>
                  <a:gd name="connsiteX11-1003" fmla="*/ 520879 w 1733729"/>
                  <a:gd name="connsiteY11-1004" fmla="*/ 699324 h 2540824"/>
                  <a:gd name="connsiteX12-1005" fmla="*/ 313962 w 1733729"/>
                  <a:gd name="connsiteY12-1006" fmla="*/ 296820 h 2540824"/>
                  <a:gd name="connsiteX13-1007" fmla="*/ 120984 w 1733729"/>
                  <a:gd name="connsiteY13-1008" fmla="*/ 420877 h 2540824"/>
                  <a:gd name="connsiteX14-1009" fmla="*/ 343079 w 1733729"/>
                  <a:gd name="connsiteY14-1010" fmla="*/ 889824 h 2540824"/>
                  <a:gd name="connsiteX15-1011" fmla="*/ 148553 w 1733729"/>
                  <a:gd name="connsiteY15-1012" fmla="*/ 544934 h 2540824"/>
                  <a:gd name="connsiteX16-1013" fmla="*/ 10711 w 1733729"/>
                  <a:gd name="connsiteY16-1014" fmla="*/ 627639 h 2540824"/>
                  <a:gd name="connsiteX17-1015" fmla="*/ 65847 w 1733729"/>
                  <a:gd name="connsiteY17-1016" fmla="*/ 779265 h 2540824"/>
                  <a:gd name="connsiteX18-1017" fmla="*/ 355779 w 1733729"/>
                  <a:gd name="connsiteY18-1018" fmla="*/ 1347024 h 2540824"/>
                  <a:gd name="connsiteX19-1019" fmla="*/ 685979 w 1733729"/>
                  <a:gd name="connsiteY19-1020" fmla="*/ 1740724 h 2540824"/>
                  <a:gd name="connsiteX20-1021" fmla="*/ 889179 w 1733729"/>
                  <a:gd name="connsiteY20-1022" fmla="*/ 1918524 h 2540824"/>
                  <a:gd name="connsiteX21-1023" fmla="*/ 1130479 w 1733729"/>
                  <a:gd name="connsiteY21-1024" fmla="*/ 2324924 h 2540824"/>
                  <a:gd name="connsiteX22-1025" fmla="*/ 1447979 w 1733729"/>
                  <a:gd name="connsiteY22-1026" fmla="*/ 2502724 h 2540824"/>
                  <a:gd name="connsiteX23-1027" fmla="*/ 1714679 w 1733729"/>
                  <a:gd name="connsiteY23-1028" fmla="*/ 2096324 h 2540824"/>
                  <a:gd name="connsiteX24-1029" fmla="*/ 1562279 w 1733729"/>
                  <a:gd name="connsiteY24-1030" fmla="*/ 1715324 h 2540824"/>
                  <a:gd name="connsiteX0-1031" fmla="*/ 1562279 w 1733729"/>
                  <a:gd name="connsiteY0-1032" fmla="*/ 1715324 h 2540824"/>
                  <a:gd name="connsiteX1-1033" fmla="*/ 1463514 w 1733729"/>
                  <a:gd name="connsiteY1-1034" fmla="*/ 1049253 h 2540824"/>
                  <a:gd name="connsiteX2-1035" fmla="*/ 1422861 w 1733729"/>
                  <a:gd name="connsiteY2-1036" fmla="*/ 520761 h 2540824"/>
                  <a:gd name="connsiteX3-1037" fmla="*/ 1280575 w 1733729"/>
                  <a:gd name="connsiteY3-1038" fmla="*/ 439455 h 2540824"/>
                  <a:gd name="connsiteX4-1039" fmla="*/ 1158616 w 1733729"/>
                  <a:gd name="connsiteY4-1040" fmla="*/ 805334 h 2540824"/>
                  <a:gd name="connsiteX5-1041" fmla="*/ 1105079 w 1733729"/>
                  <a:gd name="connsiteY5-1042" fmla="*/ 673924 h 2540824"/>
                  <a:gd name="connsiteX6-1043" fmla="*/ 823975 w 1733729"/>
                  <a:gd name="connsiteY6-1044" fmla="*/ 117626 h 2540824"/>
                  <a:gd name="connsiteX7-1045" fmla="*/ 630997 w 1733729"/>
                  <a:gd name="connsiteY7-1046" fmla="*/ 172762 h 2540824"/>
                  <a:gd name="connsiteX8-1047" fmla="*/ 812979 w 1733729"/>
                  <a:gd name="connsiteY8-1048" fmla="*/ 699324 h 2540824"/>
                  <a:gd name="connsiteX9-1049" fmla="*/ 534508 w 1733729"/>
                  <a:gd name="connsiteY9-1050" fmla="*/ 90058 h 2540824"/>
                  <a:gd name="connsiteX10-1051" fmla="*/ 300178 w 1733729"/>
                  <a:gd name="connsiteY10-1052" fmla="*/ 158978 h 2540824"/>
                  <a:gd name="connsiteX11-1053" fmla="*/ 520879 w 1733729"/>
                  <a:gd name="connsiteY11-1054" fmla="*/ 699324 h 2540824"/>
                  <a:gd name="connsiteX12-1055" fmla="*/ 313962 w 1733729"/>
                  <a:gd name="connsiteY12-1056" fmla="*/ 296820 h 2540824"/>
                  <a:gd name="connsiteX13-1057" fmla="*/ 120984 w 1733729"/>
                  <a:gd name="connsiteY13-1058" fmla="*/ 420877 h 2540824"/>
                  <a:gd name="connsiteX14-1059" fmla="*/ 343079 w 1733729"/>
                  <a:gd name="connsiteY14-1060" fmla="*/ 889824 h 2540824"/>
                  <a:gd name="connsiteX15-1061" fmla="*/ 148553 w 1733729"/>
                  <a:gd name="connsiteY15-1062" fmla="*/ 544934 h 2540824"/>
                  <a:gd name="connsiteX16-1063" fmla="*/ 10711 w 1733729"/>
                  <a:gd name="connsiteY16-1064" fmla="*/ 627639 h 2540824"/>
                  <a:gd name="connsiteX17-1065" fmla="*/ 65847 w 1733729"/>
                  <a:gd name="connsiteY17-1066" fmla="*/ 779265 h 2540824"/>
                  <a:gd name="connsiteX18-1067" fmla="*/ 355779 w 1733729"/>
                  <a:gd name="connsiteY18-1068" fmla="*/ 1347024 h 2540824"/>
                  <a:gd name="connsiteX19-1069" fmla="*/ 685979 w 1733729"/>
                  <a:gd name="connsiteY19-1070" fmla="*/ 1740724 h 2540824"/>
                  <a:gd name="connsiteX20-1071" fmla="*/ 889179 w 1733729"/>
                  <a:gd name="connsiteY20-1072" fmla="*/ 1918524 h 2540824"/>
                  <a:gd name="connsiteX21-1073" fmla="*/ 1130479 w 1733729"/>
                  <a:gd name="connsiteY21-1074" fmla="*/ 2324924 h 2540824"/>
                  <a:gd name="connsiteX22-1075" fmla="*/ 1447979 w 1733729"/>
                  <a:gd name="connsiteY22-1076" fmla="*/ 2502724 h 2540824"/>
                  <a:gd name="connsiteX23-1077" fmla="*/ 1714679 w 1733729"/>
                  <a:gd name="connsiteY23-1078" fmla="*/ 2096324 h 2540824"/>
                  <a:gd name="connsiteX24-1079" fmla="*/ 1562279 w 1733729"/>
                  <a:gd name="connsiteY24-1080" fmla="*/ 1715324 h 2540824"/>
                  <a:gd name="connsiteX0-1081" fmla="*/ 1562279 w 1733729"/>
                  <a:gd name="connsiteY0-1082" fmla="*/ 1715324 h 2540824"/>
                  <a:gd name="connsiteX1-1083" fmla="*/ 1463514 w 1733729"/>
                  <a:gd name="connsiteY1-1084" fmla="*/ 1049253 h 2540824"/>
                  <a:gd name="connsiteX2-1085" fmla="*/ 1422861 w 1733729"/>
                  <a:gd name="connsiteY2-1086" fmla="*/ 520761 h 2540824"/>
                  <a:gd name="connsiteX3-1087" fmla="*/ 1219595 w 1733729"/>
                  <a:gd name="connsiteY3-1088" fmla="*/ 439455 h 2540824"/>
                  <a:gd name="connsiteX4-1089" fmla="*/ 1158616 w 1733729"/>
                  <a:gd name="connsiteY4-1090" fmla="*/ 805334 h 2540824"/>
                  <a:gd name="connsiteX5-1091" fmla="*/ 1105079 w 1733729"/>
                  <a:gd name="connsiteY5-1092" fmla="*/ 673924 h 2540824"/>
                  <a:gd name="connsiteX6-1093" fmla="*/ 823975 w 1733729"/>
                  <a:gd name="connsiteY6-1094" fmla="*/ 117626 h 2540824"/>
                  <a:gd name="connsiteX7-1095" fmla="*/ 630997 w 1733729"/>
                  <a:gd name="connsiteY7-1096" fmla="*/ 172762 h 2540824"/>
                  <a:gd name="connsiteX8-1097" fmla="*/ 812979 w 1733729"/>
                  <a:gd name="connsiteY8-1098" fmla="*/ 699324 h 2540824"/>
                  <a:gd name="connsiteX9-1099" fmla="*/ 534508 w 1733729"/>
                  <a:gd name="connsiteY9-1100" fmla="*/ 90058 h 2540824"/>
                  <a:gd name="connsiteX10-1101" fmla="*/ 300178 w 1733729"/>
                  <a:gd name="connsiteY10-1102" fmla="*/ 158978 h 2540824"/>
                  <a:gd name="connsiteX11-1103" fmla="*/ 520879 w 1733729"/>
                  <a:gd name="connsiteY11-1104" fmla="*/ 699324 h 2540824"/>
                  <a:gd name="connsiteX12-1105" fmla="*/ 313962 w 1733729"/>
                  <a:gd name="connsiteY12-1106" fmla="*/ 296820 h 2540824"/>
                  <a:gd name="connsiteX13-1107" fmla="*/ 120984 w 1733729"/>
                  <a:gd name="connsiteY13-1108" fmla="*/ 420877 h 2540824"/>
                  <a:gd name="connsiteX14-1109" fmla="*/ 343079 w 1733729"/>
                  <a:gd name="connsiteY14-1110" fmla="*/ 889824 h 2540824"/>
                  <a:gd name="connsiteX15-1111" fmla="*/ 148553 w 1733729"/>
                  <a:gd name="connsiteY15-1112" fmla="*/ 544934 h 2540824"/>
                  <a:gd name="connsiteX16-1113" fmla="*/ 10711 w 1733729"/>
                  <a:gd name="connsiteY16-1114" fmla="*/ 627639 h 2540824"/>
                  <a:gd name="connsiteX17-1115" fmla="*/ 65847 w 1733729"/>
                  <a:gd name="connsiteY17-1116" fmla="*/ 779265 h 2540824"/>
                  <a:gd name="connsiteX18-1117" fmla="*/ 355779 w 1733729"/>
                  <a:gd name="connsiteY18-1118" fmla="*/ 1347024 h 2540824"/>
                  <a:gd name="connsiteX19-1119" fmla="*/ 685979 w 1733729"/>
                  <a:gd name="connsiteY19-1120" fmla="*/ 1740724 h 2540824"/>
                  <a:gd name="connsiteX20-1121" fmla="*/ 889179 w 1733729"/>
                  <a:gd name="connsiteY20-1122" fmla="*/ 1918524 h 2540824"/>
                  <a:gd name="connsiteX21-1123" fmla="*/ 1130479 w 1733729"/>
                  <a:gd name="connsiteY21-1124" fmla="*/ 2324924 h 2540824"/>
                  <a:gd name="connsiteX22-1125" fmla="*/ 1447979 w 1733729"/>
                  <a:gd name="connsiteY22-1126" fmla="*/ 2502724 h 2540824"/>
                  <a:gd name="connsiteX23-1127" fmla="*/ 1714679 w 1733729"/>
                  <a:gd name="connsiteY23-1128" fmla="*/ 2096324 h 2540824"/>
                  <a:gd name="connsiteX24-1129" fmla="*/ 1562279 w 1733729"/>
                  <a:gd name="connsiteY24-1130" fmla="*/ 1715324 h 2540824"/>
                  <a:gd name="connsiteX0-1131" fmla="*/ 1562279 w 1733729"/>
                  <a:gd name="connsiteY0-1132" fmla="*/ 1715324 h 2540824"/>
                  <a:gd name="connsiteX1-1133" fmla="*/ 1463514 w 1733729"/>
                  <a:gd name="connsiteY1-1134" fmla="*/ 1049253 h 2540824"/>
                  <a:gd name="connsiteX2-1135" fmla="*/ 1402535 w 1733729"/>
                  <a:gd name="connsiteY2-1136" fmla="*/ 378475 h 2540824"/>
                  <a:gd name="connsiteX3-1137" fmla="*/ 1219595 w 1733729"/>
                  <a:gd name="connsiteY3-1138" fmla="*/ 439455 h 2540824"/>
                  <a:gd name="connsiteX4-1139" fmla="*/ 1158616 w 1733729"/>
                  <a:gd name="connsiteY4-1140" fmla="*/ 805334 h 2540824"/>
                  <a:gd name="connsiteX5-1141" fmla="*/ 1105079 w 1733729"/>
                  <a:gd name="connsiteY5-1142" fmla="*/ 673924 h 2540824"/>
                  <a:gd name="connsiteX6-1143" fmla="*/ 823975 w 1733729"/>
                  <a:gd name="connsiteY6-1144" fmla="*/ 117626 h 2540824"/>
                  <a:gd name="connsiteX7-1145" fmla="*/ 630997 w 1733729"/>
                  <a:gd name="connsiteY7-1146" fmla="*/ 172762 h 2540824"/>
                  <a:gd name="connsiteX8-1147" fmla="*/ 812979 w 1733729"/>
                  <a:gd name="connsiteY8-1148" fmla="*/ 699324 h 2540824"/>
                  <a:gd name="connsiteX9-1149" fmla="*/ 534508 w 1733729"/>
                  <a:gd name="connsiteY9-1150" fmla="*/ 90058 h 2540824"/>
                  <a:gd name="connsiteX10-1151" fmla="*/ 300178 w 1733729"/>
                  <a:gd name="connsiteY10-1152" fmla="*/ 158978 h 2540824"/>
                  <a:gd name="connsiteX11-1153" fmla="*/ 520879 w 1733729"/>
                  <a:gd name="connsiteY11-1154" fmla="*/ 699324 h 2540824"/>
                  <a:gd name="connsiteX12-1155" fmla="*/ 313962 w 1733729"/>
                  <a:gd name="connsiteY12-1156" fmla="*/ 296820 h 2540824"/>
                  <a:gd name="connsiteX13-1157" fmla="*/ 120984 w 1733729"/>
                  <a:gd name="connsiteY13-1158" fmla="*/ 420877 h 2540824"/>
                  <a:gd name="connsiteX14-1159" fmla="*/ 343079 w 1733729"/>
                  <a:gd name="connsiteY14-1160" fmla="*/ 889824 h 2540824"/>
                  <a:gd name="connsiteX15-1161" fmla="*/ 148553 w 1733729"/>
                  <a:gd name="connsiteY15-1162" fmla="*/ 544934 h 2540824"/>
                  <a:gd name="connsiteX16-1163" fmla="*/ 10711 w 1733729"/>
                  <a:gd name="connsiteY16-1164" fmla="*/ 627639 h 2540824"/>
                  <a:gd name="connsiteX17-1165" fmla="*/ 65847 w 1733729"/>
                  <a:gd name="connsiteY17-1166" fmla="*/ 779265 h 2540824"/>
                  <a:gd name="connsiteX18-1167" fmla="*/ 355779 w 1733729"/>
                  <a:gd name="connsiteY18-1168" fmla="*/ 1347024 h 2540824"/>
                  <a:gd name="connsiteX19-1169" fmla="*/ 685979 w 1733729"/>
                  <a:gd name="connsiteY19-1170" fmla="*/ 1740724 h 2540824"/>
                  <a:gd name="connsiteX20-1171" fmla="*/ 889179 w 1733729"/>
                  <a:gd name="connsiteY20-1172" fmla="*/ 1918524 h 2540824"/>
                  <a:gd name="connsiteX21-1173" fmla="*/ 1130479 w 1733729"/>
                  <a:gd name="connsiteY21-1174" fmla="*/ 2324924 h 2540824"/>
                  <a:gd name="connsiteX22-1175" fmla="*/ 1447979 w 1733729"/>
                  <a:gd name="connsiteY22-1176" fmla="*/ 2502724 h 2540824"/>
                  <a:gd name="connsiteX23-1177" fmla="*/ 1714679 w 1733729"/>
                  <a:gd name="connsiteY23-1178" fmla="*/ 2096324 h 2540824"/>
                  <a:gd name="connsiteX24-1179" fmla="*/ 1562279 w 1733729"/>
                  <a:gd name="connsiteY24-1180" fmla="*/ 1715324 h 2540824"/>
                  <a:gd name="connsiteX0-1181" fmla="*/ 1562279 w 1733729"/>
                  <a:gd name="connsiteY0-1182" fmla="*/ 1715324 h 2540824"/>
                  <a:gd name="connsiteX1-1183" fmla="*/ 1463514 w 1733729"/>
                  <a:gd name="connsiteY1-1184" fmla="*/ 1049253 h 2540824"/>
                  <a:gd name="connsiteX2-1185" fmla="*/ 1402535 w 1733729"/>
                  <a:gd name="connsiteY2-1186" fmla="*/ 378475 h 2540824"/>
                  <a:gd name="connsiteX3-1187" fmla="*/ 1219595 w 1733729"/>
                  <a:gd name="connsiteY3-1188" fmla="*/ 439455 h 2540824"/>
                  <a:gd name="connsiteX4-1189" fmla="*/ 1138289 w 1733729"/>
                  <a:gd name="connsiteY4-1190" fmla="*/ 744354 h 2540824"/>
                  <a:gd name="connsiteX5-1191" fmla="*/ 1105079 w 1733729"/>
                  <a:gd name="connsiteY5-1192" fmla="*/ 673924 h 2540824"/>
                  <a:gd name="connsiteX6-1193" fmla="*/ 823975 w 1733729"/>
                  <a:gd name="connsiteY6-1194" fmla="*/ 117626 h 2540824"/>
                  <a:gd name="connsiteX7-1195" fmla="*/ 630997 w 1733729"/>
                  <a:gd name="connsiteY7-1196" fmla="*/ 172762 h 2540824"/>
                  <a:gd name="connsiteX8-1197" fmla="*/ 812979 w 1733729"/>
                  <a:gd name="connsiteY8-1198" fmla="*/ 699324 h 2540824"/>
                  <a:gd name="connsiteX9-1199" fmla="*/ 534508 w 1733729"/>
                  <a:gd name="connsiteY9-1200" fmla="*/ 90058 h 2540824"/>
                  <a:gd name="connsiteX10-1201" fmla="*/ 300178 w 1733729"/>
                  <a:gd name="connsiteY10-1202" fmla="*/ 158978 h 2540824"/>
                  <a:gd name="connsiteX11-1203" fmla="*/ 520879 w 1733729"/>
                  <a:gd name="connsiteY11-1204" fmla="*/ 699324 h 2540824"/>
                  <a:gd name="connsiteX12-1205" fmla="*/ 313962 w 1733729"/>
                  <a:gd name="connsiteY12-1206" fmla="*/ 296820 h 2540824"/>
                  <a:gd name="connsiteX13-1207" fmla="*/ 120984 w 1733729"/>
                  <a:gd name="connsiteY13-1208" fmla="*/ 420877 h 2540824"/>
                  <a:gd name="connsiteX14-1209" fmla="*/ 343079 w 1733729"/>
                  <a:gd name="connsiteY14-1210" fmla="*/ 889824 h 2540824"/>
                  <a:gd name="connsiteX15-1211" fmla="*/ 148553 w 1733729"/>
                  <a:gd name="connsiteY15-1212" fmla="*/ 544934 h 2540824"/>
                  <a:gd name="connsiteX16-1213" fmla="*/ 10711 w 1733729"/>
                  <a:gd name="connsiteY16-1214" fmla="*/ 627639 h 2540824"/>
                  <a:gd name="connsiteX17-1215" fmla="*/ 65847 w 1733729"/>
                  <a:gd name="connsiteY17-1216" fmla="*/ 779265 h 2540824"/>
                  <a:gd name="connsiteX18-1217" fmla="*/ 355779 w 1733729"/>
                  <a:gd name="connsiteY18-1218" fmla="*/ 1347024 h 2540824"/>
                  <a:gd name="connsiteX19-1219" fmla="*/ 685979 w 1733729"/>
                  <a:gd name="connsiteY19-1220" fmla="*/ 1740724 h 2540824"/>
                  <a:gd name="connsiteX20-1221" fmla="*/ 889179 w 1733729"/>
                  <a:gd name="connsiteY20-1222" fmla="*/ 1918524 h 2540824"/>
                  <a:gd name="connsiteX21-1223" fmla="*/ 1130479 w 1733729"/>
                  <a:gd name="connsiteY21-1224" fmla="*/ 2324924 h 2540824"/>
                  <a:gd name="connsiteX22-1225" fmla="*/ 1447979 w 1733729"/>
                  <a:gd name="connsiteY22-1226" fmla="*/ 2502724 h 2540824"/>
                  <a:gd name="connsiteX23-1227" fmla="*/ 1714679 w 1733729"/>
                  <a:gd name="connsiteY23-1228" fmla="*/ 2096324 h 2540824"/>
                  <a:gd name="connsiteX24-1229" fmla="*/ 1562279 w 1733729"/>
                  <a:gd name="connsiteY24-1230" fmla="*/ 1715324 h 2540824"/>
                  <a:gd name="connsiteX0-1231" fmla="*/ 1463514 w 1717268"/>
                  <a:gd name="connsiteY0-1232" fmla="*/ 1516764 h 2540824"/>
                  <a:gd name="connsiteX1-1233" fmla="*/ 1463514 w 1717268"/>
                  <a:gd name="connsiteY1-1234" fmla="*/ 1049253 h 2540824"/>
                  <a:gd name="connsiteX2-1235" fmla="*/ 1402535 w 1717268"/>
                  <a:gd name="connsiteY2-1236" fmla="*/ 378475 h 2540824"/>
                  <a:gd name="connsiteX3-1237" fmla="*/ 1219595 w 1717268"/>
                  <a:gd name="connsiteY3-1238" fmla="*/ 439455 h 2540824"/>
                  <a:gd name="connsiteX4-1239" fmla="*/ 1138289 w 1717268"/>
                  <a:gd name="connsiteY4-1240" fmla="*/ 744354 h 2540824"/>
                  <a:gd name="connsiteX5-1241" fmla="*/ 1105079 w 1717268"/>
                  <a:gd name="connsiteY5-1242" fmla="*/ 673924 h 2540824"/>
                  <a:gd name="connsiteX6-1243" fmla="*/ 823975 w 1717268"/>
                  <a:gd name="connsiteY6-1244" fmla="*/ 117626 h 2540824"/>
                  <a:gd name="connsiteX7-1245" fmla="*/ 630997 w 1717268"/>
                  <a:gd name="connsiteY7-1246" fmla="*/ 172762 h 2540824"/>
                  <a:gd name="connsiteX8-1247" fmla="*/ 812979 w 1717268"/>
                  <a:gd name="connsiteY8-1248" fmla="*/ 699324 h 2540824"/>
                  <a:gd name="connsiteX9-1249" fmla="*/ 534508 w 1717268"/>
                  <a:gd name="connsiteY9-1250" fmla="*/ 90058 h 2540824"/>
                  <a:gd name="connsiteX10-1251" fmla="*/ 300178 w 1717268"/>
                  <a:gd name="connsiteY10-1252" fmla="*/ 158978 h 2540824"/>
                  <a:gd name="connsiteX11-1253" fmla="*/ 520879 w 1717268"/>
                  <a:gd name="connsiteY11-1254" fmla="*/ 699324 h 2540824"/>
                  <a:gd name="connsiteX12-1255" fmla="*/ 313962 w 1717268"/>
                  <a:gd name="connsiteY12-1256" fmla="*/ 296820 h 2540824"/>
                  <a:gd name="connsiteX13-1257" fmla="*/ 120984 w 1717268"/>
                  <a:gd name="connsiteY13-1258" fmla="*/ 420877 h 2540824"/>
                  <a:gd name="connsiteX14-1259" fmla="*/ 343079 w 1717268"/>
                  <a:gd name="connsiteY14-1260" fmla="*/ 889824 h 2540824"/>
                  <a:gd name="connsiteX15-1261" fmla="*/ 148553 w 1717268"/>
                  <a:gd name="connsiteY15-1262" fmla="*/ 544934 h 2540824"/>
                  <a:gd name="connsiteX16-1263" fmla="*/ 10711 w 1717268"/>
                  <a:gd name="connsiteY16-1264" fmla="*/ 627639 h 2540824"/>
                  <a:gd name="connsiteX17-1265" fmla="*/ 65847 w 1717268"/>
                  <a:gd name="connsiteY17-1266" fmla="*/ 779265 h 2540824"/>
                  <a:gd name="connsiteX18-1267" fmla="*/ 355779 w 1717268"/>
                  <a:gd name="connsiteY18-1268" fmla="*/ 1347024 h 2540824"/>
                  <a:gd name="connsiteX19-1269" fmla="*/ 685979 w 1717268"/>
                  <a:gd name="connsiteY19-1270" fmla="*/ 1740724 h 2540824"/>
                  <a:gd name="connsiteX20-1271" fmla="*/ 889179 w 1717268"/>
                  <a:gd name="connsiteY20-1272" fmla="*/ 1918524 h 2540824"/>
                  <a:gd name="connsiteX21-1273" fmla="*/ 1130479 w 1717268"/>
                  <a:gd name="connsiteY21-1274" fmla="*/ 2324924 h 2540824"/>
                  <a:gd name="connsiteX22-1275" fmla="*/ 1447979 w 1717268"/>
                  <a:gd name="connsiteY22-1276" fmla="*/ 2502724 h 2540824"/>
                  <a:gd name="connsiteX23-1277" fmla="*/ 1714679 w 1717268"/>
                  <a:gd name="connsiteY23-1278" fmla="*/ 2096324 h 2540824"/>
                  <a:gd name="connsiteX24-1279" fmla="*/ 1463514 w 1717268"/>
                  <a:gd name="connsiteY24-1280" fmla="*/ 1516764 h 2540824"/>
                  <a:gd name="connsiteX0-1281" fmla="*/ 1463514 w 1717268"/>
                  <a:gd name="connsiteY0-1282" fmla="*/ 1516764 h 2540824"/>
                  <a:gd name="connsiteX1-1283" fmla="*/ 1463514 w 1717268"/>
                  <a:gd name="connsiteY1-1284" fmla="*/ 1049253 h 2540824"/>
                  <a:gd name="connsiteX2-1285" fmla="*/ 1402535 w 1717268"/>
                  <a:gd name="connsiteY2-1286" fmla="*/ 378475 h 2540824"/>
                  <a:gd name="connsiteX3-1287" fmla="*/ 1219595 w 1717268"/>
                  <a:gd name="connsiteY3-1288" fmla="*/ 439455 h 2540824"/>
                  <a:gd name="connsiteX4-1289" fmla="*/ 1138289 w 1717268"/>
                  <a:gd name="connsiteY4-1290" fmla="*/ 744354 h 2540824"/>
                  <a:gd name="connsiteX5-1291" fmla="*/ 1105079 w 1717268"/>
                  <a:gd name="connsiteY5-1292" fmla="*/ 673924 h 2540824"/>
                  <a:gd name="connsiteX6-1293" fmla="*/ 823975 w 1717268"/>
                  <a:gd name="connsiteY6-1294" fmla="*/ 117626 h 2540824"/>
                  <a:gd name="connsiteX7-1295" fmla="*/ 630997 w 1717268"/>
                  <a:gd name="connsiteY7-1296" fmla="*/ 172762 h 2540824"/>
                  <a:gd name="connsiteX8-1297" fmla="*/ 812979 w 1717268"/>
                  <a:gd name="connsiteY8-1298" fmla="*/ 699324 h 2540824"/>
                  <a:gd name="connsiteX9-1299" fmla="*/ 534508 w 1717268"/>
                  <a:gd name="connsiteY9-1300" fmla="*/ 90058 h 2540824"/>
                  <a:gd name="connsiteX10-1301" fmla="*/ 300178 w 1717268"/>
                  <a:gd name="connsiteY10-1302" fmla="*/ 158978 h 2540824"/>
                  <a:gd name="connsiteX11-1303" fmla="*/ 520879 w 1717268"/>
                  <a:gd name="connsiteY11-1304" fmla="*/ 699324 h 2540824"/>
                  <a:gd name="connsiteX12-1305" fmla="*/ 313962 w 1717268"/>
                  <a:gd name="connsiteY12-1306" fmla="*/ 296820 h 2540824"/>
                  <a:gd name="connsiteX13-1307" fmla="*/ 120984 w 1717268"/>
                  <a:gd name="connsiteY13-1308" fmla="*/ 420877 h 2540824"/>
                  <a:gd name="connsiteX14-1309" fmla="*/ 343079 w 1717268"/>
                  <a:gd name="connsiteY14-1310" fmla="*/ 889824 h 2540824"/>
                  <a:gd name="connsiteX15-1311" fmla="*/ 148553 w 1717268"/>
                  <a:gd name="connsiteY15-1312" fmla="*/ 544934 h 2540824"/>
                  <a:gd name="connsiteX16-1313" fmla="*/ 10711 w 1717268"/>
                  <a:gd name="connsiteY16-1314" fmla="*/ 627639 h 2540824"/>
                  <a:gd name="connsiteX17-1315" fmla="*/ 65847 w 1717268"/>
                  <a:gd name="connsiteY17-1316" fmla="*/ 779265 h 2540824"/>
                  <a:gd name="connsiteX18-1317" fmla="*/ 355779 w 1717268"/>
                  <a:gd name="connsiteY18-1318" fmla="*/ 1347024 h 2540824"/>
                  <a:gd name="connsiteX19-1319" fmla="*/ 691104 w 1717268"/>
                  <a:gd name="connsiteY19-1320" fmla="*/ 1699704 h 2540824"/>
                  <a:gd name="connsiteX20-1321" fmla="*/ 889179 w 1717268"/>
                  <a:gd name="connsiteY20-1322" fmla="*/ 1918524 h 2540824"/>
                  <a:gd name="connsiteX21-1323" fmla="*/ 1130479 w 1717268"/>
                  <a:gd name="connsiteY21-1324" fmla="*/ 2324924 h 2540824"/>
                  <a:gd name="connsiteX22-1325" fmla="*/ 1447979 w 1717268"/>
                  <a:gd name="connsiteY22-1326" fmla="*/ 2502724 h 2540824"/>
                  <a:gd name="connsiteX23-1327" fmla="*/ 1714679 w 1717268"/>
                  <a:gd name="connsiteY23-1328" fmla="*/ 2096324 h 2540824"/>
                  <a:gd name="connsiteX24-1329" fmla="*/ 1463514 w 1717268"/>
                  <a:gd name="connsiteY24-1330" fmla="*/ 1516764 h 2540824"/>
                  <a:gd name="connsiteX0-1331" fmla="*/ 1463514 w 1717268"/>
                  <a:gd name="connsiteY0-1332" fmla="*/ 1516764 h 2540824"/>
                  <a:gd name="connsiteX1-1333" fmla="*/ 1463514 w 1717268"/>
                  <a:gd name="connsiteY1-1334" fmla="*/ 1049253 h 2540824"/>
                  <a:gd name="connsiteX2-1335" fmla="*/ 1402535 w 1717268"/>
                  <a:gd name="connsiteY2-1336" fmla="*/ 378475 h 2540824"/>
                  <a:gd name="connsiteX3-1337" fmla="*/ 1219595 w 1717268"/>
                  <a:gd name="connsiteY3-1338" fmla="*/ 439455 h 2540824"/>
                  <a:gd name="connsiteX4-1339" fmla="*/ 1138289 w 1717268"/>
                  <a:gd name="connsiteY4-1340" fmla="*/ 744354 h 2540824"/>
                  <a:gd name="connsiteX5-1341" fmla="*/ 1105079 w 1717268"/>
                  <a:gd name="connsiteY5-1342" fmla="*/ 673924 h 2540824"/>
                  <a:gd name="connsiteX6-1343" fmla="*/ 823975 w 1717268"/>
                  <a:gd name="connsiteY6-1344" fmla="*/ 117626 h 2540824"/>
                  <a:gd name="connsiteX7-1345" fmla="*/ 630997 w 1717268"/>
                  <a:gd name="connsiteY7-1346" fmla="*/ 172762 h 2540824"/>
                  <a:gd name="connsiteX8-1347" fmla="*/ 812979 w 1717268"/>
                  <a:gd name="connsiteY8-1348" fmla="*/ 699324 h 2540824"/>
                  <a:gd name="connsiteX9-1349" fmla="*/ 534508 w 1717268"/>
                  <a:gd name="connsiteY9-1350" fmla="*/ 90058 h 2540824"/>
                  <a:gd name="connsiteX10-1351" fmla="*/ 300178 w 1717268"/>
                  <a:gd name="connsiteY10-1352" fmla="*/ 158978 h 2540824"/>
                  <a:gd name="connsiteX11-1353" fmla="*/ 548818 w 1717268"/>
                  <a:gd name="connsiteY11-1354" fmla="*/ 764680 h 2540824"/>
                  <a:gd name="connsiteX12-1355" fmla="*/ 313962 w 1717268"/>
                  <a:gd name="connsiteY12-1356" fmla="*/ 296820 h 2540824"/>
                  <a:gd name="connsiteX13-1357" fmla="*/ 120984 w 1717268"/>
                  <a:gd name="connsiteY13-1358" fmla="*/ 420877 h 2540824"/>
                  <a:gd name="connsiteX14-1359" fmla="*/ 343079 w 1717268"/>
                  <a:gd name="connsiteY14-1360" fmla="*/ 889824 h 2540824"/>
                  <a:gd name="connsiteX15-1361" fmla="*/ 148553 w 1717268"/>
                  <a:gd name="connsiteY15-1362" fmla="*/ 544934 h 2540824"/>
                  <a:gd name="connsiteX16-1363" fmla="*/ 10711 w 1717268"/>
                  <a:gd name="connsiteY16-1364" fmla="*/ 627639 h 2540824"/>
                  <a:gd name="connsiteX17-1365" fmla="*/ 65847 w 1717268"/>
                  <a:gd name="connsiteY17-1366" fmla="*/ 779265 h 2540824"/>
                  <a:gd name="connsiteX18-1367" fmla="*/ 355779 w 1717268"/>
                  <a:gd name="connsiteY18-1368" fmla="*/ 1347024 h 2540824"/>
                  <a:gd name="connsiteX19-1369" fmla="*/ 691104 w 1717268"/>
                  <a:gd name="connsiteY19-1370" fmla="*/ 1699704 h 2540824"/>
                  <a:gd name="connsiteX20-1371" fmla="*/ 889179 w 1717268"/>
                  <a:gd name="connsiteY20-1372" fmla="*/ 1918524 h 2540824"/>
                  <a:gd name="connsiteX21-1373" fmla="*/ 1130479 w 1717268"/>
                  <a:gd name="connsiteY21-1374" fmla="*/ 2324924 h 2540824"/>
                  <a:gd name="connsiteX22-1375" fmla="*/ 1447979 w 1717268"/>
                  <a:gd name="connsiteY22-1376" fmla="*/ 2502724 h 2540824"/>
                  <a:gd name="connsiteX23-1377" fmla="*/ 1714679 w 1717268"/>
                  <a:gd name="connsiteY23-1378" fmla="*/ 2096324 h 2540824"/>
                  <a:gd name="connsiteX24-1379" fmla="*/ 1463514 w 1717268"/>
                  <a:gd name="connsiteY24-1380" fmla="*/ 1516764 h 2540824"/>
                  <a:gd name="connsiteX0-1381" fmla="*/ 1463514 w 1717268"/>
                  <a:gd name="connsiteY0-1382" fmla="*/ 1507330 h 2531390"/>
                  <a:gd name="connsiteX1-1383" fmla="*/ 1463514 w 1717268"/>
                  <a:gd name="connsiteY1-1384" fmla="*/ 1039819 h 2531390"/>
                  <a:gd name="connsiteX2-1385" fmla="*/ 1402535 w 1717268"/>
                  <a:gd name="connsiteY2-1386" fmla="*/ 369041 h 2531390"/>
                  <a:gd name="connsiteX3-1387" fmla="*/ 1219595 w 1717268"/>
                  <a:gd name="connsiteY3-1388" fmla="*/ 430021 h 2531390"/>
                  <a:gd name="connsiteX4-1389" fmla="*/ 1138289 w 1717268"/>
                  <a:gd name="connsiteY4-1390" fmla="*/ 734920 h 2531390"/>
                  <a:gd name="connsiteX5-1391" fmla="*/ 1105079 w 1717268"/>
                  <a:gd name="connsiteY5-1392" fmla="*/ 664490 h 2531390"/>
                  <a:gd name="connsiteX6-1393" fmla="*/ 823975 w 1717268"/>
                  <a:gd name="connsiteY6-1394" fmla="*/ 108192 h 2531390"/>
                  <a:gd name="connsiteX7-1395" fmla="*/ 630997 w 1717268"/>
                  <a:gd name="connsiteY7-1396" fmla="*/ 163328 h 2531390"/>
                  <a:gd name="connsiteX8-1397" fmla="*/ 792737 w 1717268"/>
                  <a:gd name="connsiteY8-1398" fmla="*/ 633287 h 2531390"/>
                  <a:gd name="connsiteX9-1399" fmla="*/ 534508 w 1717268"/>
                  <a:gd name="connsiteY9-1400" fmla="*/ 80624 h 2531390"/>
                  <a:gd name="connsiteX10-1401" fmla="*/ 300178 w 1717268"/>
                  <a:gd name="connsiteY10-1402" fmla="*/ 149544 h 2531390"/>
                  <a:gd name="connsiteX11-1403" fmla="*/ 548818 w 1717268"/>
                  <a:gd name="connsiteY11-1404" fmla="*/ 755246 h 2531390"/>
                  <a:gd name="connsiteX12-1405" fmla="*/ 313962 w 1717268"/>
                  <a:gd name="connsiteY12-1406" fmla="*/ 287386 h 2531390"/>
                  <a:gd name="connsiteX13-1407" fmla="*/ 120984 w 1717268"/>
                  <a:gd name="connsiteY13-1408" fmla="*/ 411443 h 2531390"/>
                  <a:gd name="connsiteX14-1409" fmla="*/ 343079 w 1717268"/>
                  <a:gd name="connsiteY14-1410" fmla="*/ 880390 h 2531390"/>
                  <a:gd name="connsiteX15-1411" fmla="*/ 148553 w 1717268"/>
                  <a:gd name="connsiteY15-1412" fmla="*/ 535500 h 2531390"/>
                  <a:gd name="connsiteX16-1413" fmla="*/ 10711 w 1717268"/>
                  <a:gd name="connsiteY16-1414" fmla="*/ 618205 h 2531390"/>
                  <a:gd name="connsiteX17-1415" fmla="*/ 65847 w 1717268"/>
                  <a:gd name="connsiteY17-1416" fmla="*/ 769831 h 2531390"/>
                  <a:gd name="connsiteX18-1417" fmla="*/ 355779 w 1717268"/>
                  <a:gd name="connsiteY18-1418" fmla="*/ 1337590 h 2531390"/>
                  <a:gd name="connsiteX19-1419" fmla="*/ 691104 w 1717268"/>
                  <a:gd name="connsiteY19-1420" fmla="*/ 1690270 h 2531390"/>
                  <a:gd name="connsiteX20-1421" fmla="*/ 889179 w 1717268"/>
                  <a:gd name="connsiteY20-1422" fmla="*/ 1909090 h 2531390"/>
                  <a:gd name="connsiteX21-1423" fmla="*/ 1130479 w 1717268"/>
                  <a:gd name="connsiteY21-1424" fmla="*/ 2315490 h 2531390"/>
                  <a:gd name="connsiteX22-1425" fmla="*/ 1447979 w 1717268"/>
                  <a:gd name="connsiteY22-1426" fmla="*/ 2493290 h 2531390"/>
                  <a:gd name="connsiteX23-1427" fmla="*/ 1714679 w 1717268"/>
                  <a:gd name="connsiteY23-1428" fmla="*/ 2086890 h 2531390"/>
                  <a:gd name="connsiteX24-1429" fmla="*/ 1463514 w 1717268"/>
                  <a:gd name="connsiteY24-1430" fmla="*/ 1507330 h 2531390"/>
                  <a:gd name="connsiteX0-1431" fmla="*/ 1463514 w 1717268"/>
                  <a:gd name="connsiteY0-1432" fmla="*/ 1507330 h 2531390"/>
                  <a:gd name="connsiteX1-1433" fmla="*/ 1463514 w 1717268"/>
                  <a:gd name="connsiteY1-1434" fmla="*/ 1039819 h 2531390"/>
                  <a:gd name="connsiteX2-1435" fmla="*/ 1402535 w 1717268"/>
                  <a:gd name="connsiteY2-1436" fmla="*/ 369041 h 2531390"/>
                  <a:gd name="connsiteX3-1437" fmla="*/ 1219595 w 1717268"/>
                  <a:gd name="connsiteY3-1438" fmla="*/ 430021 h 2531390"/>
                  <a:gd name="connsiteX4-1439" fmla="*/ 1097636 w 1717268"/>
                  <a:gd name="connsiteY4-1440" fmla="*/ 633287 h 2531390"/>
                  <a:gd name="connsiteX5-1441" fmla="*/ 1105079 w 1717268"/>
                  <a:gd name="connsiteY5-1442" fmla="*/ 664490 h 2531390"/>
                  <a:gd name="connsiteX6-1443" fmla="*/ 823975 w 1717268"/>
                  <a:gd name="connsiteY6-1444" fmla="*/ 108192 h 2531390"/>
                  <a:gd name="connsiteX7-1445" fmla="*/ 630997 w 1717268"/>
                  <a:gd name="connsiteY7-1446" fmla="*/ 163328 h 2531390"/>
                  <a:gd name="connsiteX8-1447" fmla="*/ 792737 w 1717268"/>
                  <a:gd name="connsiteY8-1448" fmla="*/ 633287 h 2531390"/>
                  <a:gd name="connsiteX9-1449" fmla="*/ 534508 w 1717268"/>
                  <a:gd name="connsiteY9-1450" fmla="*/ 80624 h 2531390"/>
                  <a:gd name="connsiteX10-1451" fmla="*/ 300178 w 1717268"/>
                  <a:gd name="connsiteY10-1452" fmla="*/ 149544 h 2531390"/>
                  <a:gd name="connsiteX11-1453" fmla="*/ 548818 w 1717268"/>
                  <a:gd name="connsiteY11-1454" fmla="*/ 755246 h 2531390"/>
                  <a:gd name="connsiteX12-1455" fmla="*/ 313962 w 1717268"/>
                  <a:gd name="connsiteY12-1456" fmla="*/ 287386 h 2531390"/>
                  <a:gd name="connsiteX13-1457" fmla="*/ 120984 w 1717268"/>
                  <a:gd name="connsiteY13-1458" fmla="*/ 411443 h 2531390"/>
                  <a:gd name="connsiteX14-1459" fmla="*/ 343079 w 1717268"/>
                  <a:gd name="connsiteY14-1460" fmla="*/ 880390 h 2531390"/>
                  <a:gd name="connsiteX15-1461" fmla="*/ 148553 w 1717268"/>
                  <a:gd name="connsiteY15-1462" fmla="*/ 535500 h 2531390"/>
                  <a:gd name="connsiteX16-1463" fmla="*/ 10711 w 1717268"/>
                  <a:gd name="connsiteY16-1464" fmla="*/ 618205 h 2531390"/>
                  <a:gd name="connsiteX17-1465" fmla="*/ 65847 w 1717268"/>
                  <a:gd name="connsiteY17-1466" fmla="*/ 769831 h 2531390"/>
                  <a:gd name="connsiteX18-1467" fmla="*/ 355779 w 1717268"/>
                  <a:gd name="connsiteY18-1468" fmla="*/ 1337590 h 2531390"/>
                  <a:gd name="connsiteX19-1469" fmla="*/ 691104 w 1717268"/>
                  <a:gd name="connsiteY19-1470" fmla="*/ 1690270 h 2531390"/>
                  <a:gd name="connsiteX20-1471" fmla="*/ 889179 w 1717268"/>
                  <a:gd name="connsiteY20-1472" fmla="*/ 1909090 h 2531390"/>
                  <a:gd name="connsiteX21-1473" fmla="*/ 1130479 w 1717268"/>
                  <a:gd name="connsiteY21-1474" fmla="*/ 2315490 h 2531390"/>
                  <a:gd name="connsiteX22-1475" fmla="*/ 1447979 w 1717268"/>
                  <a:gd name="connsiteY22-1476" fmla="*/ 2493290 h 2531390"/>
                  <a:gd name="connsiteX23-1477" fmla="*/ 1714679 w 1717268"/>
                  <a:gd name="connsiteY23-1478" fmla="*/ 2086890 h 2531390"/>
                  <a:gd name="connsiteX24-1479" fmla="*/ 1463514 w 1717268"/>
                  <a:gd name="connsiteY24-1480" fmla="*/ 1507330 h 2531390"/>
                  <a:gd name="connsiteX0-1481" fmla="*/ 1463514 w 1717268"/>
                  <a:gd name="connsiteY0-1482" fmla="*/ 1507330 h 2531390"/>
                  <a:gd name="connsiteX1-1483" fmla="*/ 1463514 w 1717268"/>
                  <a:gd name="connsiteY1-1484" fmla="*/ 1039819 h 2531390"/>
                  <a:gd name="connsiteX2-1485" fmla="*/ 1402535 w 1717268"/>
                  <a:gd name="connsiteY2-1486" fmla="*/ 369041 h 2531390"/>
                  <a:gd name="connsiteX3-1487" fmla="*/ 1199269 w 1717268"/>
                  <a:gd name="connsiteY3-1488" fmla="*/ 328388 h 2531390"/>
                  <a:gd name="connsiteX4-1489" fmla="*/ 1097636 w 1717268"/>
                  <a:gd name="connsiteY4-1490" fmla="*/ 633287 h 2531390"/>
                  <a:gd name="connsiteX5-1491" fmla="*/ 1105079 w 1717268"/>
                  <a:gd name="connsiteY5-1492" fmla="*/ 664490 h 2531390"/>
                  <a:gd name="connsiteX6-1493" fmla="*/ 823975 w 1717268"/>
                  <a:gd name="connsiteY6-1494" fmla="*/ 108192 h 2531390"/>
                  <a:gd name="connsiteX7-1495" fmla="*/ 630997 w 1717268"/>
                  <a:gd name="connsiteY7-1496" fmla="*/ 163328 h 2531390"/>
                  <a:gd name="connsiteX8-1497" fmla="*/ 792737 w 1717268"/>
                  <a:gd name="connsiteY8-1498" fmla="*/ 633287 h 2531390"/>
                  <a:gd name="connsiteX9-1499" fmla="*/ 534508 w 1717268"/>
                  <a:gd name="connsiteY9-1500" fmla="*/ 80624 h 2531390"/>
                  <a:gd name="connsiteX10-1501" fmla="*/ 300178 w 1717268"/>
                  <a:gd name="connsiteY10-1502" fmla="*/ 149544 h 2531390"/>
                  <a:gd name="connsiteX11-1503" fmla="*/ 548818 w 1717268"/>
                  <a:gd name="connsiteY11-1504" fmla="*/ 755246 h 2531390"/>
                  <a:gd name="connsiteX12-1505" fmla="*/ 313962 w 1717268"/>
                  <a:gd name="connsiteY12-1506" fmla="*/ 287386 h 2531390"/>
                  <a:gd name="connsiteX13-1507" fmla="*/ 120984 w 1717268"/>
                  <a:gd name="connsiteY13-1508" fmla="*/ 411443 h 2531390"/>
                  <a:gd name="connsiteX14-1509" fmla="*/ 343079 w 1717268"/>
                  <a:gd name="connsiteY14-1510" fmla="*/ 880390 h 2531390"/>
                  <a:gd name="connsiteX15-1511" fmla="*/ 148553 w 1717268"/>
                  <a:gd name="connsiteY15-1512" fmla="*/ 535500 h 2531390"/>
                  <a:gd name="connsiteX16-1513" fmla="*/ 10711 w 1717268"/>
                  <a:gd name="connsiteY16-1514" fmla="*/ 618205 h 2531390"/>
                  <a:gd name="connsiteX17-1515" fmla="*/ 65847 w 1717268"/>
                  <a:gd name="connsiteY17-1516" fmla="*/ 769831 h 2531390"/>
                  <a:gd name="connsiteX18-1517" fmla="*/ 355779 w 1717268"/>
                  <a:gd name="connsiteY18-1518" fmla="*/ 1337590 h 2531390"/>
                  <a:gd name="connsiteX19-1519" fmla="*/ 691104 w 1717268"/>
                  <a:gd name="connsiteY19-1520" fmla="*/ 1690270 h 2531390"/>
                  <a:gd name="connsiteX20-1521" fmla="*/ 889179 w 1717268"/>
                  <a:gd name="connsiteY20-1522" fmla="*/ 1909090 h 2531390"/>
                  <a:gd name="connsiteX21-1523" fmla="*/ 1130479 w 1717268"/>
                  <a:gd name="connsiteY21-1524" fmla="*/ 2315490 h 2531390"/>
                  <a:gd name="connsiteX22-1525" fmla="*/ 1447979 w 1717268"/>
                  <a:gd name="connsiteY22-1526" fmla="*/ 2493290 h 2531390"/>
                  <a:gd name="connsiteX23-1527" fmla="*/ 1714679 w 1717268"/>
                  <a:gd name="connsiteY23-1528" fmla="*/ 2086890 h 2531390"/>
                  <a:gd name="connsiteX24-1529" fmla="*/ 1463514 w 1717268"/>
                  <a:gd name="connsiteY24-1530" fmla="*/ 1507330 h 2531390"/>
                  <a:gd name="connsiteX0-1531" fmla="*/ 1463514 w 1717268"/>
                  <a:gd name="connsiteY0-1532" fmla="*/ 1507330 h 2531390"/>
                  <a:gd name="connsiteX1-1533" fmla="*/ 1463514 w 1717268"/>
                  <a:gd name="connsiteY1-1534" fmla="*/ 1039819 h 2531390"/>
                  <a:gd name="connsiteX2-1535" fmla="*/ 1321228 w 1717268"/>
                  <a:gd name="connsiteY2-1536" fmla="*/ 328388 h 2531390"/>
                  <a:gd name="connsiteX3-1537" fmla="*/ 1199269 w 1717268"/>
                  <a:gd name="connsiteY3-1538" fmla="*/ 328388 h 2531390"/>
                  <a:gd name="connsiteX4-1539" fmla="*/ 1097636 w 1717268"/>
                  <a:gd name="connsiteY4-1540" fmla="*/ 633287 h 2531390"/>
                  <a:gd name="connsiteX5-1541" fmla="*/ 1105079 w 1717268"/>
                  <a:gd name="connsiteY5-1542" fmla="*/ 664490 h 2531390"/>
                  <a:gd name="connsiteX6-1543" fmla="*/ 823975 w 1717268"/>
                  <a:gd name="connsiteY6-1544" fmla="*/ 108192 h 2531390"/>
                  <a:gd name="connsiteX7-1545" fmla="*/ 630997 w 1717268"/>
                  <a:gd name="connsiteY7-1546" fmla="*/ 163328 h 2531390"/>
                  <a:gd name="connsiteX8-1547" fmla="*/ 792737 w 1717268"/>
                  <a:gd name="connsiteY8-1548" fmla="*/ 633287 h 2531390"/>
                  <a:gd name="connsiteX9-1549" fmla="*/ 534508 w 1717268"/>
                  <a:gd name="connsiteY9-1550" fmla="*/ 80624 h 2531390"/>
                  <a:gd name="connsiteX10-1551" fmla="*/ 300178 w 1717268"/>
                  <a:gd name="connsiteY10-1552" fmla="*/ 149544 h 2531390"/>
                  <a:gd name="connsiteX11-1553" fmla="*/ 548818 w 1717268"/>
                  <a:gd name="connsiteY11-1554" fmla="*/ 755246 h 2531390"/>
                  <a:gd name="connsiteX12-1555" fmla="*/ 313962 w 1717268"/>
                  <a:gd name="connsiteY12-1556" fmla="*/ 287386 h 2531390"/>
                  <a:gd name="connsiteX13-1557" fmla="*/ 120984 w 1717268"/>
                  <a:gd name="connsiteY13-1558" fmla="*/ 411443 h 2531390"/>
                  <a:gd name="connsiteX14-1559" fmla="*/ 343079 w 1717268"/>
                  <a:gd name="connsiteY14-1560" fmla="*/ 880390 h 2531390"/>
                  <a:gd name="connsiteX15-1561" fmla="*/ 148553 w 1717268"/>
                  <a:gd name="connsiteY15-1562" fmla="*/ 535500 h 2531390"/>
                  <a:gd name="connsiteX16-1563" fmla="*/ 10711 w 1717268"/>
                  <a:gd name="connsiteY16-1564" fmla="*/ 618205 h 2531390"/>
                  <a:gd name="connsiteX17-1565" fmla="*/ 65847 w 1717268"/>
                  <a:gd name="connsiteY17-1566" fmla="*/ 769831 h 2531390"/>
                  <a:gd name="connsiteX18-1567" fmla="*/ 355779 w 1717268"/>
                  <a:gd name="connsiteY18-1568" fmla="*/ 1337590 h 2531390"/>
                  <a:gd name="connsiteX19-1569" fmla="*/ 691104 w 1717268"/>
                  <a:gd name="connsiteY19-1570" fmla="*/ 1690270 h 2531390"/>
                  <a:gd name="connsiteX20-1571" fmla="*/ 889179 w 1717268"/>
                  <a:gd name="connsiteY20-1572" fmla="*/ 1909090 h 2531390"/>
                  <a:gd name="connsiteX21-1573" fmla="*/ 1130479 w 1717268"/>
                  <a:gd name="connsiteY21-1574" fmla="*/ 2315490 h 2531390"/>
                  <a:gd name="connsiteX22-1575" fmla="*/ 1447979 w 1717268"/>
                  <a:gd name="connsiteY22-1576" fmla="*/ 2493290 h 2531390"/>
                  <a:gd name="connsiteX23-1577" fmla="*/ 1714679 w 1717268"/>
                  <a:gd name="connsiteY23-1578" fmla="*/ 2086890 h 2531390"/>
                  <a:gd name="connsiteX24-1579" fmla="*/ 1463514 w 1717268"/>
                  <a:gd name="connsiteY24-1580" fmla="*/ 1507330 h 2531390"/>
                  <a:gd name="connsiteX0-1581" fmla="*/ 1463514 w 1717268"/>
                  <a:gd name="connsiteY0-1582" fmla="*/ 1507330 h 2531390"/>
                  <a:gd name="connsiteX1-1583" fmla="*/ 1463514 w 1717268"/>
                  <a:gd name="connsiteY1-1584" fmla="*/ 1039819 h 2531390"/>
                  <a:gd name="connsiteX2-1585" fmla="*/ 1321228 w 1717268"/>
                  <a:gd name="connsiteY2-1586" fmla="*/ 328388 h 2531390"/>
                  <a:gd name="connsiteX3-1587" fmla="*/ 1158616 w 1717268"/>
                  <a:gd name="connsiteY3-1588" fmla="*/ 348715 h 2531390"/>
                  <a:gd name="connsiteX4-1589" fmla="*/ 1097636 w 1717268"/>
                  <a:gd name="connsiteY4-1590" fmla="*/ 633287 h 2531390"/>
                  <a:gd name="connsiteX5-1591" fmla="*/ 1105079 w 1717268"/>
                  <a:gd name="connsiteY5-1592" fmla="*/ 664490 h 2531390"/>
                  <a:gd name="connsiteX6-1593" fmla="*/ 823975 w 1717268"/>
                  <a:gd name="connsiteY6-1594" fmla="*/ 108192 h 2531390"/>
                  <a:gd name="connsiteX7-1595" fmla="*/ 630997 w 1717268"/>
                  <a:gd name="connsiteY7-1596" fmla="*/ 163328 h 2531390"/>
                  <a:gd name="connsiteX8-1597" fmla="*/ 792737 w 1717268"/>
                  <a:gd name="connsiteY8-1598" fmla="*/ 633287 h 2531390"/>
                  <a:gd name="connsiteX9-1599" fmla="*/ 534508 w 1717268"/>
                  <a:gd name="connsiteY9-1600" fmla="*/ 80624 h 2531390"/>
                  <a:gd name="connsiteX10-1601" fmla="*/ 300178 w 1717268"/>
                  <a:gd name="connsiteY10-1602" fmla="*/ 149544 h 2531390"/>
                  <a:gd name="connsiteX11-1603" fmla="*/ 548818 w 1717268"/>
                  <a:gd name="connsiteY11-1604" fmla="*/ 755246 h 2531390"/>
                  <a:gd name="connsiteX12-1605" fmla="*/ 313962 w 1717268"/>
                  <a:gd name="connsiteY12-1606" fmla="*/ 287386 h 2531390"/>
                  <a:gd name="connsiteX13-1607" fmla="*/ 120984 w 1717268"/>
                  <a:gd name="connsiteY13-1608" fmla="*/ 411443 h 2531390"/>
                  <a:gd name="connsiteX14-1609" fmla="*/ 343079 w 1717268"/>
                  <a:gd name="connsiteY14-1610" fmla="*/ 880390 h 2531390"/>
                  <a:gd name="connsiteX15-1611" fmla="*/ 148553 w 1717268"/>
                  <a:gd name="connsiteY15-1612" fmla="*/ 535500 h 2531390"/>
                  <a:gd name="connsiteX16-1613" fmla="*/ 10711 w 1717268"/>
                  <a:gd name="connsiteY16-1614" fmla="*/ 618205 h 2531390"/>
                  <a:gd name="connsiteX17-1615" fmla="*/ 65847 w 1717268"/>
                  <a:gd name="connsiteY17-1616" fmla="*/ 769831 h 2531390"/>
                  <a:gd name="connsiteX18-1617" fmla="*/ 355779 w 1717268"/>
                  <a:gd name="connsiteY18-1618" fmla="*/ 1337590 h 2531390"/>
                  <a:gd name="connsiteX19-1619" fmla="*/ 691104 w 1717268"/>
                  <a:gd name="connsiteY19-1620" fmla="*/ 1690270 h 2531390"/>
                  <a:gd name="connsiteX20-1621" fmla="*/ 889179 w 1717268"/>
                  <a:gd name="connsiteY20-1622" fmla="*/ 1909090 h 2531390"/>
                  <a:gd name="connsiteX21-1623" fmla="*/ 1130479 w 1717268"/>
                  <a:gd name="connsiteY21-1624" fmla="*/ 2315490 h 2531390"/>
                  <a:gd name="connsiteX22-1625" fmla="*/ 1447979 w 1717268"/>
                  <a:gd name="connsiteY22-1626" fmla="*/ 2493290 h 2531390"/>
                  <a:gd name="connsiteX23-1627" fmla="*/ 1714679 w 1717268"/>
                  <a:gd name="connsiteY23-1628" fmla="*/ 2086890 h 2531390"/>
                  <a:gd name="connsiteX24-1629" fmla="*/ 1463514 w 1717268"/>
                  <a:gd name="connsiteY24-1630" fmla="*/ 1507330 h 2531390"/>
                  <a:gd name="connsiteX0-1631" fmla="*/ 1463514 w 1717268"/>
                  <a:gd name="connsiteY0-1632" fmla="*/ 1507330 h 2531390"/>
                  <a:gd name="connsiteX1-1633" fmla="*/ 1463514 w 1717268"/>
                  <a:gd name="connsiteY1-1634" fmla="*/ 1039819 h 2531390"/>
                  <a:gd name="connsiteX2-1635" fmla="*/ 1321228 w 1717268"/>
                  <a:gd name="connsiteY2-1636" fmla="*/ 267408 h 2531390"/>
                  <a:gd name="connsiteX3-1637" fmla="*/ 1158616 w 1717268"/>
                  <a:gd name="connsiteY3-1638" fmla="*/ 348715 h 2531390"/>
                  <a:gd name="connsiteX4-1639" fmla="*/ 1097636 w 1717268"/>
                  <a:gd name="connsiteY4-1640" fmla="*/ 633287 h 2531390"/>
                  <a:gd name="connsiteX5-1641" fmla="*/ 1105079 w 1717268"/>
                  <a:gd name="connsiteY5-1642" fmla="*/ 664490 h 2531390"/>
                  <a:gd name="connsiteX6-1643" fmla="*/ 823975 w 1717268"/>
                  <a:gd name="connsiteY6-1644" fmla="*/ 108192 h 2531390"/>
                  <a:gd name="connsiteX7-1645" fmla="*/ 630997 w 1717268"/>
                  <a:gd name="connsiteY7-1646" fmla="*/ 163328 h 2531390"/>
                  <a:gd name="connsiteX8-1647" fmla="*/ 792737 w 1717268"/>
                  <a:gd name="connsiteY8-1648" fmla="*/ 633287 h 2531390"/>
                  <a:gd name="connsiteX9-1649" fmla="*/ 534508 w 1717268"/>
                  <a:gd name="connsiteY9-1650" fmla="*/ 80624 h 2531390"/>
                  <a:gd name="connsiteX10-1651" fmla="*/ 300178 w 1717268"/>
                  <a:gd name="connsiteY10-1652" fmla="*/ 149544 h 2531390"/>
                  <a:gd name="connsiteX11-1653" fmla="*/ 548818 w 1717268"/>
                  <a:gd name="connsiteY11-1654" fmla="*/ 755246 h 2531390"/>
                  <a:gd name="connsiteX12-1655" fmla="*/ 313962 w 1717268"/>
                  <a:gd name="connsiteY12-1656" fmla="*/ 287386 h 2531390"/>
                  <a:gd name="connsiteX13-1657" fmla="*/ 120984 w 1717268"/>
                  <a:gd name="connsiteY13-1658" fmla="*/ 411443 h 2531390"/>
                  <a:gd name="connsiteX14-1659" fmla="*/ 343079 w 1717268"/>
                  <a:gd name="connsiteY14-1660" fmla="*/ 880390 h 2531390"/>
                  <a:gd name="connsiteX15-1661" fmla="*/ 148553 w 1717268"/>
                  <a:gd name="connsiteY15-1662" fmla="*/ 535500 h 2531390"/>
                  <a:gd name="connsiteX16-1663" fmla="*/ 10711 w 1717268"/>
                  <a:gd name="connsiteY16-1664" fmla="*/ 618205 h 2531390"/>
                  <a:gd name="connsiteX17-1665" fmla="*/ 65847 w 1717268"/>
                  <a:gd name="connsiteY17-1666" fmla="*/ 769831 h 2531390"/>
                  <a:gd name="connsiteX18-1667" fmla="*/ 355779 w 1717268"/>
                  <a:gd name="connsiteY18-1668" fmla="*/ 1337590 h 2531390"/>
                  <a:gd name="connsiteX19-1669" fmla="*/ 691104 w 1717268"/>
                  <a:gd name="connsiteY19-1670" fmla="*/ 1690270 h 2531390"/>
                  <a:gd name="connsiteX20-1671" fmla="*/ 889179 w 1717268"/>
                  <a:gd name="connsiteY20-1672" fmla="*/ 1909090 h 2531390"/>
                  <a:gd name="connsiteX21-1673" fmla="*/ 1130479 w 1717268"/>
                  <a:gd name="connsiteY21-1674" fmla="*/ 2315490 h 2531390"/>
                  <a:gd name="connsiteX22-1675" fmla="*/ 1447979 w 1717268"/>
                  <a:gd name="connsiteY22-1676" fmla="*/ 2493290 h 2531390"/>
                  <a:gd name="connsiteX23-1677" fmla="*/ 1714679 w 1717268"/>
                  <a:gd name="connsiteY23-1678" fmla="*/ 2086890 h 2531390"/>
                  <a:gd name="connsiteX24-1679" fmla="*/ 1463514 w 1717268"/>
                  <a:gd name="connsiteY24-1680" fmla="*/ 1507330 h 2531390"/>
                  <a:gd name="connsiteX0-1681" fmla="*/ 1463514 w 1717268"/>
                  <a:gd name="connsiteY0-1682" fmla="*/ 1507330 h 2531390"/>
                  <a:gd name="connsiteX1-1683" fmla="*/ 1463514 w 1717268"/>
                  <a:gd name="connsiteY1-1684" fmla="*/ 1039819 h 2531390"/>
                  <a:gd name="connsiteX2-1685" fmla="*/ 1321228 w 1717268"/>
                  <a:gd name="connsiteY2-1686" fmla="*/ 267408 h 2531390"/>
                  <a:gd name="connsiteX3-1687" fmla="*/ 1138289 w 1717268"/>
                  <a:gd name="connsiteY3-1688" fmla="*/ 389368 h 2531390"/>
                  <a:gd name="connsiteX4-1689" fmla="*/ 1097636 w 1717268"/>
                  <a:gd name="connsiteY4-1690" fmla="*/ 633287 h 2531390"/>
                  <a:gd name="connsiteX5-1691" fmla="*/ 1105079 w 1717268"/>
                  <a:gd name="connsiteY5-1692" fmla="*/ 664490 h 2531390"/>
                  <a:gd name="connsiteX6-1693" fmla="*/ 823975 w 1717268"/>
                  <a:gd name="connsiteY6-1694" fmla="*/ 108192 h 2531390"/>
                  <a:gd name="connsiteX7-1695" fmla="*/ 630997 w 1717268"/>
                  <a:gd name="connsiteY7-1696" fmla="*/ 163328 h 2531390"/>
                  <a:gd name="connsiteX8-1697" fmla="*/ 792737 w 1717268"/>
                  <a:gd name="connsiteY8-1698" fmla="*/ 633287 h 2531390"/>
                  <a:gd name="connsiteX9-1699" fmla="*/ 534508 w 1717268"/>
                  <a:gd name="connsiteY9-1700" fmla="*/ 80624 h 2531390"/>
                  <a:gd name="connsiteX10-1701" fmla="*/ 300178 w 1717268"/>
                  <a:gd name="connsiteY10-1702" fmla="*/ 149544 h 2531390"/>
                  <a:gd name="connsiteX11-1703" fmla="*/ 548818 w 1717268"/>
                  <a:gd name="connsiteY11-1704" fmla="*/ 755246 h 2531390"/>
                  <a:gd name="connsiteX12-1705" fmla="*/ 313962 w 1717268"/>
                  <a:gd name="connsiteY12-1706" fmla="*/ 287386 h 2531390"/>
                  <a:gd name="connsiteX13-1707" fmla="*/ 120984 w 1717268"/>
                  <a:gd name="connsiteY13-1708" fmla="*/ 411443 h 2531390"/>
                  <a:gd name="connsiteX14-1709" fmla="*/ 343079 w 1717268"/>
                  <a:gd name="connsiteY14-1710" fmla="*/ 880390 h 2531390"/>
                  <a:gd name="connsiteX15-1711" fmla="*/ 148553 w 1717268"/>
                  <a:gd name="connsiteY15-1712" fmla="*/ 535500 h 2531390"/>
                  <a:gd name="connsiteX16-1713" fmla="*/ 10711 w 1717268"/>
                  <a:gd name="connsiteY16-1714" fmla="*/ 618205 h 2531390"/>
                  <a:gd name="connsiteX17-1715" fmla="*/ 65847 w 1717268"/>
                  <a:gd name="connsiteY17-1716" fmla="*/ 769831 h 2531390"/>
                  <a:gd name="connsiteX18-1717" fmla="*/ 355779 w 1717268"/>
                  <a:gd name="connsiteY18-1718" fmla="*/ 1337590 h 2531390"/>
                  <a:gd name="connsiteX19-1719" fmla="*/ 691104 w 1717268"/>
                  <a:gd name="connsiteY19-1720" fmla="*/ 1690270 h 2531390"/>
                  <a:gd name="connsiteX20-1721" fmla="*/ 889179 w 1717268"/>
                  <a:gd name="connsiteY20-1722" fmla="*/ 1909090 h 2531390"/>
                  <a:gd name="connsiteX21-1723" fmla="*/ 1130479 w 1717268"/>
                  <a:gd name="connsiteY21-1724" fmla="*/ 2315490 h 2531390"/>
                  <a:gd name="connsiteX22-1725" fmla="*/ 1447979 w 1717268"/>
                  <a:gd name="connsiteY22-1726" fmla="*/ 2493290 h 2531390"/>
                  <a:gd name="connsiteX23-1727" fmla="*/ 1714679 w 1717268"/>
                  <a:gd name="connsiteY23-1728" fmla="*/ 2086890 h 2531390"/>
                  <a:gd name="connsiteX24-1729" fmla="*/ 1463514 w 1717268"/>
                  <a:gd name="connsiteY24-1730" fmla="*/ 1507330 h 2531390"/>
                  <a:gd name="connsiteX0-1731" fmla="*/ 1463514 w 1717268"/>
                  <a:gd name="connsiteY0-1732" fmla="*/ 1507330 h 2531390"/>
                  <a:gd name="connsiteX1-1733" fmla="*/ 1463514 w 1717268"/>
                  <a:gd name="connsiteY1-1734" fmla="*/ 1039819 h 2531390"/>
                  <a:gd name="connsiteX2-1735" fmla="*/ 1321228 w 1717268"/>
                  <a:gd name="connsiteY2-1736" fmla="*/ 267408 h 2531390"/>
                  <a:gd name="connsiteX3-1737" fmla="*/ 1138289 w 1717268"/>
                  <a:gd name="connsiteY3-1738" fmla="*/ 389368 h 2531390"/>
                  <a:gd name="connsiteX4-1739" fmla="*/ 1097636 w 1717268"/>
                  <a:gd name="connsiteY4-1740" fmla="*/ 633287 h 2531390"/>
                  <a:gd name="connsiteX5-1741" fmla="*/ 1105079 w 1717268"/>
                  <a:gd name="connsiteY5-1742" fmla="*/ 664490 h 2531390"/>
                  <a:gd name="connsiteX6-1743" fmla="*/ 823975 w 1717268"/>
                  <a:gd name="connsiteY6-1744" fmla="*/ 108192 h 2531390"/>
                  <a:gd name="connsiteX7-1745" fmla="*/ 630997 w 1717268"/>
                  <a:gd name="connsiteY7-1746" fmla="*/ 163328 h 2531390"/>
                  <a:gd name="connsiteX8-1747" fmla="*/ 792737 w 1717268"/>
                  <a:gd name="connsiteY8-1748" fmla="*/ 633287 h 2531390"/>
                  <a:gd name="connsiteX9-1749" fmla="*/ 534508 w 1717268"/>
                  <a:gd name="connsiteY9-1750" fmla="*/ 80624 h 2531390"/>
                  <a:gd name="connsiteX10-1751" fmla="*/ 300178 w 1717268"/>
                  <a:gd name="connsiteY10-1752" fmla="*/ 149544 h 2531390"/>
                  <a:gd name="connsiteX11-1753" fmla="*/ 548818 w 1717268"/>
                  <a:gd name="connsiteY11-1754" fmla="*/ 755246 h 2531390"/>
                  <a:gd name="connsiteX12-1755" fmla="*/ 313962 w 1717268"/>
                  <a:gd name="connsiteY12-1756" fmla="*/ 287386 h 2531390"/>
                  <a:gd name="connsiteX13-1757" fmla="*/ 120984 w 1717268"/>
                  <a:gd name="connsiteY13-1758" fmla="*/ 411443 h 2531390"/>
                  <a:gd name="connsiteX14-1759" fmla="*/ 343079 w 1717268"/>
                  <a:gd name="connsiteY14-1760" fmla="*/ 880390 h 2531390"/>
                  <a:gd name="connsiteX15-1761" fmla="*/ 148553 w 1717268"/>
                  <a:gd name="connsiteY15-1762" fmla="*/ 535500 h 2531390"/>
                  <a:gd name="connsiteX16-1763" fmla="*/ 10711 w 1717268"/>
                  <a:gd name="connsiteY16-1764" fmla="*/ 618205 h 2531390"/>
                  <a:gd name="connsiteX17-1765" fmla="*/ 65847 w 1717268"/>
                  <a:gd name="connsiteY17-1766" fmla="*/ 769831 h 2531390"/>
                  <a:gd name="connsiteX18-1767" fmla="*/ 355779 w 1717268"/>
                  <a:gd name="connsiteY18-1768" fmla="*/ 1337590 h 2531390"/>
                  <a:gd name="connsiteX19-1769" fmla="*/ 691104 w 1717268"/>
                  <a:gd name="connsiteY19-1770" fmla="*/ 1690270 h 2531390"/>
                  <a:gd name="connsiteX20-1771" fmla="*/ 889179 w 1717268"/>
                  <a:gd name="connsiteY20-1772" fmla="*/ 1909090 h 2531390"/>
                  <a:gd name="connsiteX21-1773" fmla="*/ 1130479 w 1717268"/>
                  <a:gd name="connsiteY21-1774" fmla="*/ 2315490 h 2531390"/>
                  <a:gd name="connsiteX22-1775" fmla="*/ 1447979 w 1717268"/>
                  <a:gd name="connsiteY22-1776" fmla="*/ 2493290 h 2531390"/>
                  <a:gd name="connsiteX23-1777" fmla="*/ 1714679 w 1717268"/>
                  <a:gd name="connsiteY23-1778" fmla="*/ 2086890 h 2531390"/>
                  <a:gd name="connsiteX24-1779" fmla="*/ 1463514 w 1717268"/>
                  <a:gd name="connsiteY24-1780" fmla="*/ 1507330 h 2531390"/>
                  <a:gd name="connsiteX0-1781" fmla="*/ 1463514 w 1717268"/>
                  <a:gd name="connsiteY0-1782" fmla="*/ 1507330 h 2531390"/>
                  <a:gd name="connsiteX1-1783" fmla="*/ 1463514 w 1717268"/>
                  <a:gd name="connsiteY1-1784" fmla="*/ 1039819 h 2531390"/>
                  <a:gd name="connsiteX2-1785" fmla="*/ 1321228 w 1717268"/>
                  <a:gd name="connsiteY2-1786" fmla="*/ 267408 h 2531390"/>
                  <a:gd name="connsiteX3-1787" fmla="*/ 1158616 w 1717268"/>
                  <a:gd name="connsiteY3-1788" fmla="*/ 328388 h 2531390"/>
                  <a:gd name="connsiteX4-1789" fmla="*/ 1097636 w 1717268"/>
                  <a:gd name="connsiteY4-1790" fmla="*/ 633287 h 2531390"/>
                  <a:gd name="connsiteX5-1791" fmla="*/ 1105079 w 1717268"/>
                  <a:gd name="connsiteY5-1792" fmla="*/ 664490 h 2531390"/>
                  <a:gd name="connsiteX6-1793" fmla="*/ 823975 w 1717268"/>
                  <a:gd name="connsiteY6-1794" fmla="*/ 108192 h 2531390"/>
                  <a:gd name="connsiteX7-1795" fmla="*/ 630997 w 1717268"/>
                  <a:gd name="connsiteY7-1796" fmla="*/ 163328 h 2531390"/>
                  <a:gd name="connsiteX8-1797" fmla="*/ 792737 w 1717268"/>
                  <a:gd name="connsiteY8-1798" fmla="*/ 633287 h 2531390"/>
                  <a:gd name="connsiteX9-1799" fmla="*/ 534508 w 1717268"/>
                  <a:gd name="connsiteY9-1800" fmla="*/ 80624 h 2531390"/>
                  <a:gd name="connsiteX10-1801" fmla="*/ 300178 w 1717268"/>
                  <a:gd name="connsiteY10-1802" fmla="*/ 149544 h 2531390"/>
                  <a:gd name="connsiteX11-1803" fmla="*/ 548818 w 1717268"/>
                  <a:gd name="connsiteY11-1804" fmla="*/ 755246 h 2531390"/>
                  <a:gd name="connsiteX12-1805" fmla="*/ 313962 w 1717268"/>
                  <a:gd name="connsiteY12-1806" fmla="*/ 287386 h 2531390"/>
                  <a:gd name="connsiteX13-1807" fmla="*/ 120984 w 1717268"/>
                  <a:gd name="connsiteY13-1808" fmla="*/ 411443 h 2531390"/>
                  <a:gd name="connsiteX14-1809" fmla="*/ 343079 w 1717268"/>
                  <a:gd name="connsiteY14-1810" fmla="*/ 880390 h 2531390"/>
                  <a:gd name="connsiteX15-1811" fmla="*/ 148553 w 1717268"/>
                  <a:gd name="connsiteY15-1812" fmla="*/ 535500 h 2531390"/>
                  <a:gd name="connsiteX16-1813" fmla="*/ 10711 w 1717268"/>
                  <a:gd name="connsiteY16-1814" fmla="*/ 618205 h 2531390"/>
                  <a:gd name="connsiteX17-1815" fmla="*/ 65847 w 1717268"/>
                  <a:gd name="connsiteY17-1816" fmla="*/ 769831 h 2531390"/>
                  <a:gd name="connsiteX18-1817" fmla="*/ 355779 w 1717268"/>
                  <a:gd name="connsiteY18-1818" fmla="*/ 1337590 h 2531390"/>
                  <a:gd name="connsiteX19-1819" fmla="*/ 691104 w 1717268"/>
                  <a:gd name="connsiteY19-1820" fmla="*/ 1690270 h 2531390"/>
                  <a:gd name="connsiteX20-1821" fmla="*/ 889179 w 1717268"/>
                  <a:gd name="connsiteY20-1822" fmla="*/ 1909090 h 2531390"/>
                  <a:gd name="connsiteX21-1823" fmla="*/ 1130479 w 1717268"/>
                  <a:gd name="connsiteY21-1824" fmla="*/ 2315490 h 2531390"/>
                  <a:gd name="connsiteX22-1825" fmla="*/ 1447979 w 1717268"/>
                  <a:gd name="connsiteY22-1826" fmla="*/ 2493290 h 2531390"/>
                  <a:gd name="connsiteX23-1827" fmla="*/ 1714679 w 1717268"/>
                  <a:gd name="connsiteY23-1828" fmla="*/ 2086890 h 2531390"/>
                  <a:gd name="connsiteX24-1829" fmla="*/ 1463514 w 1717268"/>
                  <a:gd name="connsiteY24-1830" fmla="*/ 1507330 h 2531390"/>
                  <a:gd name="connsiteX0-1831" fmla="*/ 1463514 w 1717268"/>
                  <a:gd name="connsiteY0-1832" fmla="*/ 1507330 h 2531390"/>
                  <a:gd name="connsiteX1-1833" fmla="*/ 1463514 w 1717268"/>
                  <a:gd name="connsiteY1-1834" fmla="*/ 1039819 h 2531390"/>
                  <a:gd name="connsiteX2-1835" fmla="*/ 1361882 w 1717268"/>
                  <a:gd name="connsiteY2-1836" fmla="*/ 287735 h 2531390"/>
                  <a:gd name="connsiteX3-1837" fmla="*/ 1158616 w 1717268"/>
                  <a:gd name="connsiteY3-1838" fmla="*/ 328388 h 2531390"/>
                  <a:gd name="connsiteX4-1839" fmla="*/ 1097636 w 1717268"/>
                  <a:gd name="connsiteY4-1840" fmla="*/ 633287 h 2531390"/>
                  <a:gd name="connsiteX5-1841" fmla="*/ 1105079 w 1717268"/>
                  <a:gd name="connsiteY5-1842" fmla="*/ 664490 h 2531390"/>
                  <a:gd name="connsiteX6-1843" fmla="*/ 823975 w 1717268"/>
                  <a:gd name="connsiteY6-1844" fmla="*/ 108192 h 2531390"/>
                  <a:gd name="connsiteX7-1845" fmla="*/ 630997 w 1717268"/>
                  <a:gd name="connsiteY7-1846" fmla="*/ 163328 h 2531390"/>
                  <a:gd name="connsiteX8-1847" fmla="*/ 792737 w 1717268"/>
                  <a:gd name="connsiteY8-1848" fmla="*/ 633287 h 2531390"/>
                  <a:gd name="connsiteX9-1849" fmla="*/ 534508 w 1717268"/>
                  <a:gd name="connsiteY9-1850" fmla="*/ 80624 h 2531390"/>
                  <a:gd name="connsiteX10-1851" fmla="*/ 300178 w 1717268"/>
                  <a:gd name="connsiteY10-1852" fmla="*/ 149544 h 2531390"/>
                  <a:gd name="connsiteX11-1853" fmla="*/ 548818 w 1717268"/>
                  <a:gd name="connsiteY11-1854" fmla="*/ 755246 h 2531390"/>
                  <a:gd name="connsiteX12-1855" fmla="*/ 313962 w 1717268"/>
                  <a:gd name="connsiteY12-1856" fmla="*/ 287386 h 2531390"/>
                  <a:gd name="connsiteX13-1857" fmla="*/ 120984 w 1717268"/>
                  <a:gd name="connsiteY13-1858" fmla="*/ 411443 h 2531390"/>
                  <a:gd name="connsiteX14-1859" fmla="*/ 343079 w 1717268"/>
                  <a:gd name="connsiteY14-1860" fmla="*/ 880390 h 2531390"/>
                  <a:gd name="connsiteX15-1861" fmla="*/ 148553 w 1717268"/>
                  <a:gd name="connsiteY15-1862" fmla="*/ 535500 h 2531390"/>
                  <a:gd name="connsiteX16-1863" fmla="*/ 10711 w 1717268"/>
                  <a:gd name="connsiteY16-1864" fmla="*/ 618205 h 2531390"/>
                  <a:gd name="connsiteX17-1865" fmla="*/ 65847 w 1717268"/>
                  <a:gd name="connsiteY17-1866" fmla="*/ 769831 h 2531390"/>
                  <a:gd name="connsiteX18-1867" fmla="*/ 355779 w 1717268"/>
                  <a:gd name="connsiteY18-1868" fmla="*/ 1337590 h 2531390"/>
                  <a:gd name="connsiteX19-1869" fmla="*/ 691104 w 1717268"/>
                  <a:gd name="connsiteY19-1870" fmla="*/ 1690270 h 2531390"/>
                  <a:gd name="connsiteX20-1871" fmla="*/ 889179 w 1717268"/>
                  <a:gd name="connsiteY20-1872" fmla="*/ 1909090 h 2531390"/>
                  <a:gd name="connsiteX21-1873" fmla="*/ 1130479 w 1717268"/>
                  <a:gd name="connsiteY21-1874" fmla="*/ 2315490 h 2531390"/>
                  <a:gd name="connsiteX22-1875" fmla="*/ 1447979 w 1717268"/>
                  <a:gd name="connsiteY22-1876" fmla="*/ 2493290 h 2531390"/>
                  <a:gd name="connsiteX23-1877" fmla="*/ 1714679 w 1717268"/>
                  <a:gd name="connsiteY23-1878" fmla="*/ 2086890 h 2531390"/>
                  <a:gd name="connsiteX24-1879" fmla="*/ 1463514 w 1717268"/>
                  <a:gd name="connsiteY24-1880" fmla="*/ 1507330 h 2531390"/>
                  <a:gd name="connsiteX0-1881" fmla="*/ 1463514 w 1717268"/>
                  <a:gd name="connsiteY0-1882" fmla="*/ 1507330 h 2531390"/>
                  <a:gd name="connsiteX1-1883" fmla="*/ 1463514 w 1717268"/>
                  <a:gd name="connsiteY1-1884" fmla="*/ 1039819 h 2531390"/>
                  <a:gd name="connsiteX2-1885" fmla="*/ 1361882 w 1717268"/>
                  <a:gd name="connsiteY2-1886" fmla="*/ 287735 h 2531390"/>
                  <a:gd name="connsiteX3-1887" fmla="*/ 1158616 w 1717268"/>
                  <a:gd name="connsiteY3-1888" fmla="*/ 328388 h 2531390"/>
                  <a:gd name="connsiteX4-1889" fmla="*/ 1097636 w 1717268"/>
                  <a:gd name="connsiteY4-1890" fmla="*/ 633287 h 2531390"/>
                  <a:gd name="connsiteX5-1891" fmla="*/ 1105079 w 1717268"/>
                  <a:gd name="connsiteY5-1892" fmla="*/ 664490 h 2531390"/>
                  <a:gd name="connsiteX6-1893" fmla="*/ 823975 w 1717268"/>
                  <a:gd name="connsiteY6-1894" fmla="*/ 108192 h 2531390"/>
                  <a:gd name="connsiteX7-1895" fmla="*/ 630997 w 1717268"/>
                  <a:gd name="connsiteY7-1896" fmla="*/ 163328 h 2531390"/>
                  <a:gd name="connsiteX8-1897" fmla="*/ 792737 w 1717268"/>
                  <a:gd name="connsiteY8-1898" fmla="*/ 633287 h 2531390"/>
                  <a:gd name="connsiteX9-1899" fmla="*/ 534508 w 1717268"/>
                  <a:gd name="connsiteY9-1900" fmla="*/ 80624 h 2531390"/>
                  <a:gd name="connsiteX10-1901" fmla="*/ 300178 w 1717268"/>
                  <a:gd name="connsiteY10-1902" fmla="*/ 149544 h 2531390"/>
                  <a:gd name="connsiteX11-1903" fmla="*/ 548818 w 1717268"/>
                  <a:gd name="connsiteY11-1904" fmla="*/ 755246 h 2531390"/>
                  <a:gd name="connsiteX12-1905" fmla="*/ 313962 w 1717268"/>
                  <a:gd name="connsiteY12-1906" fmla="*/ 287386 h 2531390"/>
                  <a:gd name="connsiteX13-1907" fmla="*/ 120984 w 1717268"/>
                  <a:gd name="connsiteY13-1908" fmla="*/ 411443 h 2531390"/>
                  <a:gd name="connsiteX14-1909" fmla="*/ 343079 w 1717268"/>
                  <a:gd name="connsiteY14-1910" fmla="*/ 880390 h 2531390"/>
                  <a:gd name="connsiteX15-1911" fmla="*/ 148553 w 1717268"/>
                  <a:gd name="connsiteY15-1912" fmla="*/ 535500 h 2531390"/>
                  <a:gd name="connsiteX16-1913" fmla="*/ 10711 w 1717268"/>
                  <a:gd name="connsiteY16-1914" fmla="*/ 618205 h 2531390"/>
                  <a:gd name="connsiteX17-1915" fmla="*/ 65847 w 1717268"/>
                  <a:gd name="connsiteY17-1916" fmla="*/ 769831 h 2531390"/>
                  <a:gd name="connsiteX18-1917" fmla="*/ 355779 w 1717268"/>
                  <a:gd name="connsiteY18-1918" fmla="*/ 1337590 h 2531390"/>
                  <a:gd name="connsiteX19-1919" fmla="*/ 691104 w 1717268"/>
                  <a:gd name="connsiteY19-1920" fmla="*/ 1690270 h 2531390"/>
                  <a:gd name="connsiteX20-1921" fmla="*/ 889179 w 1717268"/>
                  <a:gd name="connsiteY20-1922" fmla="*/ 1909090 h 2531390"/>
                  <a:gd name="connsiteX21-1923" fmla="*/ 1130479 w 1717268"/>
                  <a:gd name="connsiteY21-1924" fmla="*/ 2315490 h 2531390"/>
                  <a:gd name="connsiteX22-1925" fmla="*/ 1447979 w 1717268"/>
                  <a:gd name="connsiteY22-1926" fmla="*/ 2493290 h 2531390"/>
                  <a:gd name="connsiteX23-1927" fmla="*/ 1714679 w 1717268"/>
                  <a:gd name="connsiteY23-1928" fmla="*/ 2086890 h 2531390"/>
                  <a:gd name="connsiteX24-1929" fmla="*/ 1463514 w 1717268"/>
                  <a:gd name="connsiteY24-1930" fmla="*/ 1507330 h 2531390"/>
                  <a:gd name="connsiteX0-1931" fmla="*/ 1463514 w 1717268"/>
                  <a:gd name="connsiteY0-1932" fmla="*/ 1507330 h 2531390"/>
                  <a:gd name="connsiteX1-1933" fmla="*/ 1463514 w 1717268"/>
                  <a:gd name="connsiteY1-1934" fmla="*/ 1039819 h 2531390"/>
                  <a:gd name="connsiteX2-1935" fmla="*/ 1361882 w 1717268"/>
                  <a:gd name="connsiteY2-1936" fmla="*/ 287735 h 2531390"/>
                  <a:gd name="connsiteX3-1937" fmla="*/ 1158616 w 1717268"/>
                  <a:gd name="connsiteY3-1938" fmla="*/ 328388 h 2531390"/>
                  <a:gd name="connsiteX4-1939" fmla="*/ 1097636 w 1717268"/>
                  <a:gd name="connsiteY4-1940" fmla="*/ 633287 h 2531390"/>
                  <a:gd name="connsiteX5-1941" fmla="*/ 1105079 w 1717268"/>
                  <a:gd name="connsiteY5-1942" fmla="*/ 664490 h 2531390"/>
                  <a:gd name="connsiteX6-1943" fmla="*/ 823975 w 1717268"/>
                  <a:gd name="connsiteY6-1944" fmla="*/ 108192 h 2531390"/>
                  <a:gd name="connsiteX7-1945" fmla="*/ 630997 w 1717268"/>
                  <a:gd name="connsiteY7-1946" fmla="*/ 163328 h 2531390"/>
                  <a:gd name="connsiteX8-1947" fmla="*/ 792737 w 1717268"/>
                  <a:gd name="connsiteY8-1948" fmla="*/ 633287 h 2531390"/>
                  <a:gd name="connsiteX9-1949" fmla="*/ 534508 w 1717268"/>
                  <a:gd name="connsiteY9-1950" fmla="*/ 80624 h 2531390"/>
                  <a:gd name="connsiteX10-1951" fmla="*/ 300178 w 1717268"/>
                  <a:gd name="connsiteY10-1952" fmla="*/ 149544 h 2531390"/>
                  <a:gd name="connsiteX11-1953" fmla="*/ 548818 w 1717268"/>
                  <a:gd name="connsiteY11-1954" fmla="*/ 755246 h 2531390"/>
                  <a:gd name="connsiteX12-1955" fmla="*/ 313962 w 1717268"/>
                  <a:gd name="connsiteY12-1956" fmla="*/ 287386 h 2531390"/>
                  <a:gd name="connsiteX13-1957" fmla="*/ 120984 w 1717268"/>
                  <a:gd name="connsiteY13-1958" fmla="*/ 411443 h 2531390"/>
                  <a:gd name="connsiteX14-1959" fmla="*/ 343079 w 1717268"/>
                  <a:gd name="connsiteY14-1960" fmla="*/ 880390 h 2531390"/>
                  <a:gd name="connsiteX15-1961" fmla="*/ 148553 w 1717268"/>
                  <a:gd name="connsiteY15-1962" fmla="*/ 535500 h 2531390"/>
                  <a:gd name="connsiteX16-1963" fmla="*/ 10711 w 1717268"/>
                  <a:gd name="connsiteY16-1964" fmla="*/ 618205 h 2531390"/>
                  <a:gd name="connsiteX17-1965" fmla="*/ 65847 w 1717268"/>
                  <a:gd name="connsiteY17-1966" fmla="*/ 769831 h 2531390"/>
                  <a:gd name="connsiteX18-1967" fmla="*/ 355779 w 1717268"/>
                  <a:gd name="connsiteY18-1968" fmla="*/ 1337590 h 2531390"/>
                  <a:gd name="connsiteX19-1969" fmla="*/ 691104 w 1717268"/>
                  <a:gd name="connsiteY19-1970" fmla="*/ 1690270 h 2531390"/>
                  <a:gd name="connsiteX20-1971" fmla="*/ 889179 w 1717268"/>
                  <a:gd name="connsiteY20-1972" fmla="*/ 1909090 h 2531390"/>
                  <a:gd name="connsiteX21-1973" fmla="*/ 1130479 w 1717268"/>
                  <a:gd name="connsiteY21-1974" fmla="*/ 2315490 h 2531390"/>
                  <a:gd name="connsiteX22-1975" fmla="*/ 1447979 w 1717268"/>
                  <a:gd name="connsiteY22-1976" fmla="*/ 2493290 h 2531390"/>
                  <a:gd name="connsiteX23-1977" fmla="*/ 1714679 w 1717268"/>
                  <a:gd name="connsiteY23-1978" fmla="*/ 2086890 h 2531390"/>
                  <a:gd name="connsiteX24-1979" fmla="*/ 1463514 w 1717268"/>
                  <a:gd name="connsiteY24-1980" fmla="*/ 1507330 h 2531390"/>
                  <a:gd name="connsiteX0-1981" fmla="*/ 1463514 w 1717268"/>
                  <a:gd name="connsiteY0-1982" fmla="*/ 1507330 h 2531390"/>
                  <a:gd name="connsiteX1-1983" fmla="*/ 1463514 w 1717268"/>
                  <a:gd name="connsiteY1-1984" fmla="*/ 1039819 h 2531390"/>
                  <a:gd name="connsiteX2-1985" fmla="*/ 1361882 w 1717268"/>
                  <a:gd name="connsiteY2-1986" fmla="*/ 287735 h 2531390"/>
                  <a:gd name="connsiteX3-1987" fmla="*/ 1158616 w 1717268"/>
                  <a:gd name="connsiteY3-1988" fmla="*/ 328388 h 2531390"/>
                  <a:gd name="connsiteX4-1989" fmla="*/ 1097636 w 1717268"/>
                  <a:gd name="connsiteY4-1990" fmla="*/ 633287 h 2531390"/>
                  <a:gd name="connsiteX5-1991" fmla="*/ 1105079 w 1717268"/>
                  <a:gd name="connsiteY5-1992" fmla="*/ 664490 h 2531390"/>
                  <a:gd name="connsiteX6-1993" fmla="*/ 823975 w 1717268"/>
                  <a:gd name="connsiteY6-1994" fmla="*/ 108192 h 2531390"/>
                  <a:gd name="connsiteX7-1995" fmla="*/ 630997 w 1717268"/>
                  <a:gd name="connsiteY7-1996" fmla="*/ 163328 h 2531390"/>
                  <a:gd name="connsiteX8-1997" fmla="*/ 792737 w 1717268"/>
                  <a:gd name="connsiteY8-1998" fmla="*/ 633287 h 2531390"/>
                  <a:gd name="connsiteX9-1999" fmla="*/ 534508 w 1717268"/>
                  <a:gd name="connsiteY9-2000" fmla="*/ 80624 h 2531390"/>
                  <a:gd name="connsiteX10-2001" fmla="*/ 300178 w 1717268"/>
                  <a:gd name="connsiteY10-2002" fmla="*/ 149544 h 2531390"/>
                  <a:gd name="connsiteX11-2003" fmla="*/ 548818 w 1717268"/>
                  <a:gd name="connsiteY11-2004" fmla="*/ 755246 h 2531390"/>
                  <a:gd name="connsiteX12-2005" fmla="*/ 313962 w 1717268"/>
                  <a:gd name="connsiteY12-2006" fmla="*/ 287386 h 2531390"/>
                  <a:gd name="connsiteX13-2007" fmla="*/ 120984 w 1717268"/>
                  <a:gd name="connsiteY13-2008" fmla="*/ 411443 h 2531390"/>
                  <a:gd name="connsiteX14-2009" fmla="*/ 343079 w 1717268"/>
                  <a:gd name="connsiteY14-2010" fmla="*/ 880390 h 2531390"/>
                  <a:gd name="connsiteX15-2011" fmla="*/ 148553 w 1717268"/>
                  <a:gd name="connsiteY15-2012" fmla="*/ 535500 h 2531390"/>
                  <a:gd name="connsiteX16-2013" fmla="*/ 10711 w 1717268"/>
                  <a:gd name="connsiteY16-2014" fmla="*/ 618205 h 2531390"/>
                  <a:gd name="connsiteX17-2015" fmla="*/ 65847 w 1717268"/>
                  <a:gd name="connsiteY17-2016" fmla="*/ 769831 h 2531390"/>
                  <a:gd name="connsiteX18-2017" fmla="*/ 355779 w 1717268"/>
                  <a:gd name="connsiteY18-2018" fmla="*/ 1337590 h 2531390"/>
                  <a:gd name="connsiteX19-2019" fmla="*/ 691104 w 1717268"/>
                  <a:gd name="connsiteY19-2020" fmla="*/ 1690270 h 2531390"/>
                  <a:gd name="connsiteX20-2021" fmla="*/ 889179 w 1717268"/>
                  <a:gd name="connsiteY20-2022" fmla="*/ 1909090 h 2531390"/>
                  <a:gd name="connsiteX21-2023" fmla="*/ 1130479 w 1717268"/>
                  <a:gd name="connsiteY21-2024" fmla="*/ 2315490 h 2531390"/>
                  <a:gd name="connsiteX22-2025" fmla="*/ 1447979 w 1717268"/>
                  <a:gd name="connsiteY22-2026" fmla="*/ 2493290 h 2531390"/>
                  <a:gd name="connsiteX23-2027" fmla="*/ 1714679 w 1717268"/>
                  <a:gd name="connsiteY23-2028" fmla="*/ 2086890 h 2531390"/>
                  <a:gd name="connsiteX24-2029" fmla="*/ 1463514 w 1717268"/>
                  <a:gd name="connsiteY24-2030" fmla="*/ 1507330 h 2531390"/>
                  <a:gd name="connsiteX0-2031" fmla="*/ 1463514 w 1717268"/>
                  <a:gd name="connsiteY0-2032" fmla="*/ 1507330 h 2531390"/>
                  <a:gd name="connsiteX1-2033" fmla="*/ 1463514 w 1717268"/>
                  <a:gd name="connsiteY1-2034" fmla="*/ 1039819 h 2531390"/>
                  <a:gd name="connsiteX2-2035" fmla="*/ 1361882 w 1717268"/>
                  <a:gd name="connsiteY2-2036" fmla="*/ 287735 h 2531390"/>
                  <a:gd name="connsiteX3-2037" fmla="*/ 1158616 w 1717268"/>
                  <a:gd name="connsiteY3-2038" fmla="*/ 328388 h 2531390"/>
                  <a:gd name="connsiteX4-2039" fmla="*/ 1097636 w 1717268"/>
                  <a:gd name="connsiteY4-2040" fmla="*/ 633287 h 2531390"/>
                  <a:gd name="connsiteX5-2041" fmla="*/ 1105079 w 1717268"/>
                  <a:gd name="connsiteY5-2042" fmla="*/ 664490 h 2531390"/>
                  <a:gd name="connsiteX6-2043" fmla="*/ 823975 w 1717268"/>
                  <a:gd name="connsiteY6-2044" fmla="*/ 108192 h 2531390"/>
                  <a:gd name="connsiteX7-2045" fmla="*/ 630997 w 1717268"/>
                  <a:gd name="connsiteY7-2046" fmla="*/ 163328 h 2531390"/>
                  <a:gd name="connsiteX8-2047" fmla="*/ 792737 w 1717268"/>
                  <a:gd name="connsiteY8-2048" fmla="*/ 633287 h 2531390"/>
                  <a:gd name="connsiteX9-2049" fmla="*/ 534508 w 1717268"/>
                  <a:gd name="connsiteY9-2050" fmla="*/ 80624 h 2531390"/>
                  <a:gd name="connsiteX10-2051" fmla="*/ 300178 w 1717268"/>
                  <a:gd name="connsiteY10-2052" fmla="*/ 149544 h 2531390"/>
                  <a:gd name="connsiteX11-2053" fmla="*/ 548818 w 1717268"/>
                  <a:gd name="connsiteY11-2054" fmla="*/ 755246 h 2531390"/>
                  <a:gd name="connsiteX12-2055" fmla="*/ 313962 w 1717268"/>
                  <a:gd name="connsiteY12-2056" fmla="*/ 287386 h 2531390"/>
                  <a:gd name="connsiteX13-2057" fmla="*/ 120984 w 1717268"/>
                  <a:gd name="connsiteY13-2058" fmla="*/ 411443 h 2531390"/>
                  <a:gd name="connsiteX14-2059" fmla="*/ 343079 w 1717268"/>
                  <a:gd name="connsiteY14-2060" fmla="*/ 880390 h 2531390"/>
                  <a:gd name="connsiteX15-2061" fmla="*/ 148553 w 1717268"/>
                  <a:gd name="connsiteY15-2062" fmla="*/ 535500 h 2531390"/>
                  <a:gd name="connsiteX16-2063" fmla="*/ 10711 w 1717268"/>
                  <a:gd name="connsiteY16-2064" fmla="*/ 618205 h 2531390"/>
                  <a:gd name="connsiteX17-2065" fmla="*/ 65847 w 1717268"/>
                  <a:gd name="connsiteY17-2066" fmla="*/ 769831 h 2531390"/>
                  <a:gd name="connsiteX18-2067" fmla="*/ 355779 w 1717268"/>
                  <a:gd name="connsiteY18-2068" fmla="*/ 1337590 h 2531390"/>
                  <a:gd name="connsiteX19-2069" fmla="*/ 691104 w 1717268"/>
                  <a:gd name="connsiteY19-2070" fmla="*/ 1690270 h 2531390"/>
                  <a:gd name="connsiteX20-2071" fmla="*/ 889179 w 1717268"/>
                  <a:gd name="connsiteY20-2072" fmla="*/ 1909090 h 2531390"/>
                  <a:gd name="connsiteX21-2073" fmla="*/ 1130479 w 1717268"/>
                  <a:gd name="connsiteY21-2074" fmla="*/ 2315490 h 2531390"/>
                  <a:gd name="connsiteX22-2075" fmla="*/ 1447979 w 1717268"/>
                  <a:gd name="connsiteY22-2076" fmla="*/ 2493290 h 2531390"/>
                  <a:gd name="connsiteX23-2077" fmla="*/ 1714679 w 1717268"/>
                  <a:gd name="connsiteY23-2078" fmla="*/ 2086890 h 2531390"/>
                  <a:gd name="connsiteX24-2079" fmla="*/ 1463514 w 1717268"/>
                  <a:gd name="connsiteY24-2080" fmla="*/ 1507330 h 2531390"/>
                  <a:gd name="connsiteX0-2081" fmla="*/ 1463514 w 1717268"/>
                  <a:gd name="connsiteY0-2082" fmla="*/ 1507330 h 2531390"/>
                  <a:gd name="connsiteX1-2083" fmla="*/ 1463514 w 1717268"/>
                  <a:gd name="connsiteY1-2084" fmla="*/ 1039819 h 2531390"/>
                  <a:gd name="connsiteX2-2085" fmla="*/ 1361882 w 1717268"/>
                  <a:gd name="connsiteY2-2086" fmla="*/ 287735 h 2531390"/>
                  <a:gd name="connsiteX3-2087" fmla="*/ 1158616 w 1717268"/>
                  <a:gd name="connsiteY3-2088" fmla="*/ 328388 h 2531390"/>
                  <a:gd name="connsiteX4-2089" fmla="*/ 1097636 w 1717268"/>
                  <a:gd name="connsiteY4-2090" fmla="*/ 633287 h 2531390"/>
                  <a:gd name="connsiteX5-2091" fmla="*/ 1105079 w 1717268"/>
                  <a:gd name="connsiteY5-2092" fmla="*/ 664490 h 2531390"/>
                  <a:gd name="connsiteX6-2093" fmla="*/ 823975 w 1717268"/>
                  <a:gd name="connsiteY6-2094" fmla="*/ 108192 h 2531390"/>
                  <a:gd name="connsiteX7-2095" fmla="*/ 630997 w 1717268"/>
                  <a:gd name="connsiteY7-2096" fmla="*/ 163328 h 2531390"/>
                  <a:gd name="connsiteX8-2097" fmla="*/ 792737 w 1717268"/>
                  <a:gd name="connsiteY8-2098" fmla="*/ 633287 h 2531390"/>
                  <a:gd name="connsiteX9-2099" fmla="*/ 534508 w 1717268"/>
                  <a:gd name="connsiteY9-2100" fmla="*/ 80624 h 2531390"/>
                  <a:gd name="connsiteX10-2101" fmla="*/ 300178 w 1717268"/>
                  <a:gd name="connsiteY10-2102" fmla="*/ 149544 h 2531390"/>
                  <a:gd name="connsiteX11-2103" fmla="*/ 548818 w 1717268"/>
                  <a:gd name="connsiteY11-2104" fmla="*/ 755246 h 2531390"/>
                  <a:gd name="connsiteX12-2105" fmla="*/ 313962 w 1717268"/>
                  <a:gd name="connsiteY12-2106" fmla="*/ 287386 h 2531390"/>
                  <a:gd name="connsiteX13-2107" fmla="*/ 120984 w 1717268"/>
                  <a:gd name="connsiteY13-2108" fmla="*/ 411443 h 2531390"/>
                  <a:gd name="connsiteX14-2109" fmla="*/ 343079 w 1717268"/>
                  <a:gd name="connsiteY14-2110" fmla="*/ 880390 h 2531390"/>
                  <a:gd name="connsiteX15-2111" fmla="*/ 148553 w 1717268"/>
                  <a:gd name="connsiteY15-2112" fmla="*/ 535500 h 2531390"/>
                  <a:gd name="connsiteX16-2113" fmla="*/ 10711 w 1717268"/>
                  <a:gd name="connsiteY16-2114" fmla="*/ 618205 h 2531390"/>
                  <a:gd name="connsiteX17-2115" fmla="*/ 65847 w 1717268"/>
                  <a:gd name="connsiteY17-2116" fmla="*/ 769831 h 2531390"/>
                  <a:gd name="connsiteX18-2117" fmla="*/ 355779 w 1717268"/>
                  <a:gd name="connsiteY18-2118" fmla="*/ 1337590 h 2531390"/>
                  <a:gd name="connsiteX19-2119" fmla="*/ 691104 w 1717268"/>
                  <a:gd name="connsiteY19-2120" fmla="*/ 1690270 h 2531390"/>
                  <a:gd name="connsiteX20-2121" fmla="*/ 889179 w 1717268"/>
                  <a:gd name="connsiteY20-2122" fmla="*/ 1909090 h 2531390"/>
                  <a:gd name="connsiteX21-2123" fmla="*/ 1130479 w 1717268"/>
                  <a:gd name="connsiteY21-2124" fmla="*/ 2315490 h 2531390"/>
                  <a:gd name="connsiteX22-2125" fmla="*/ 1447979 w 1717268"/>
                  <a:gd name="connsiteY22-2126" fmla="*/ 2493290 h 2531390"/>
                  <a:gd name="connsiteX23-2127" fmla="*/ 1714679 w 1717268"/>
                  <a:gd name="connsiteY23-2128" fmla="*/ 2086890 h 2531390"/>
                  <a:gd name="connsiteX24-2129" fmla="*/ 1463514 w 1717268"/>
                  <a:gd name="connsiteY24-2130" fmla="*/ 1507330 h 2531390"/>
                  <a:gd name="connsiteX0-2131" fmla="*/ 1463514 w 1717268"/>
                  <a:gd name="connsiteY0-2132" fmla="*/ 1507330 h 2531390"/>
                  <a:gd name="connsiteX1-2133" fmla="*/ 1463514 w 1717268"/>
                  <a:gd name="connsiteY1-2134" fmla="*/ 1039819 h 2531390"/>
                  <a:gd name="connsiteX2-2135" fmla="*/ 1361882 w 1717268"/>
                  <a:gd name="connsiteY2-2136" fmla="*/ 287735 h 2531390"/>
                  <a:gd name="connsiteX3-2137" fmla="*/ 1051500 w 1717268"/>
                  <a:gd name="connsiteY3-2138" fmla="*/ 350500 h 2531390"/>
                  <a:gd name="connsiteX4-2139" fmla="*/ 1097636 w 1717268"/>
                  <a:gd name="connsiteY4-2140" fmla="*/ 633287 h 2531390"/>
                  <a:gd name="connsiteX5-2141" fmla="*/ 1105079 w 1717268"/>
                  <a:gd name="connsiteY5-2142" fmla="*/ 664490 h 2531390"/>
                  <a:gd name="connsiteX6-2143" fmla="*/ 823975 w 1717268"/>
                  <a:gd name="connsiteY6-2144" fmla="*/ 108192 h 2531390"/>
                  <a:gd name="connsiteX7-2145" fmla="*/ 630997 w 1717268"/>
                  <a:gd name="connsiteY7-2146" fmla="*/ 163328 h 2531390"/>
                  <a:gd name="connsiteX8-2147" fmla="*/ 792737 w 1717268"/>
                  <a:gd name="connsiteY8-2148" fmla="*/ 633287 h 2531390"/>
                  <a:gd name="connsiteX9-2149" fmla="*/ 534508 w 1717268"/>
                  <a:gd name="connsiteY9-2150" fmla="*/ 80624 h 2531390"/>
                  <a:gd name="connsiteX10-2151" fmla="*/ 300178 w 1717268"/>
                  <a:gd name="connsiteY10-2152" fmla="*/ 149544 h 2531390"/>
                  <a:gd name="connsiteX11-2153" fmla="*/ 548818 w 1717268"/>
                  <a:gd name="connsiteY11-2154" fmla="*/ 755246 h 2531390"/>
                  <a:gd name="connsiteX12-2155" fmla="*/ 313962 w 1717268"/>
                  <a:gd name="connsiteY12-2156" fmla="*/ 287386 h 2531390"/>
                  <a:gd name="connsiteX13-2157" fmla="*/ 120984 w 1717268"/>
                  <a:gd name="connsiteY13-2158" fmla="*/ 411443 h 2531390"/>
                  <a:gd name="connsiteX14-2159" fmla="*/ 343079 w 1717268"/>
                  <a:gd name="connsiteY14-2160" fmla="*/ 880390 h 2531390"/>
                  <a:gd name="connsiteX15-2161" fmla="*/ 148553 w 1717268"/>
                  <a:gd name="connsiteY15-2162" fmla="*/ 535500 h 2531390"/>
                  <a:gd name="connsiteX16-2163" fmla="*/ 10711 w 1717268"/>
                  <a:gd name="connsiteY16-2164" fmla="*/ 618205 h 2531390"/>
                  <a:gd name="connsiteX17-2165" fmla="*/ 65847 w 1717268"/>
                  <a:gd name="connsiteY17-2166" fmla="*/ 769831 h 2531390"/>
                  <a:gd name="connsiteX18-2167" fmla="*/ 355779 w 1717268"/>
                  <a:gd name="connsiteY18-2168" fmla="*/ 1337590 h 2531390"/>
                  <a:gd name="connsiteX19-2169" fmla="*/ 691104 w 1717268"/>
                  <a:gd name="connsiteY19-2170" fmla="*/ 1690270 h 2531390"/>
                  <a:gd name="connsiteX20-2171" fmla="*/ 889179 w 1717268"/>
                  <a:gd name="connsiteY20-2172" fmla="*/ 1909090 h 2531390"/>
                  <a:gd name="connsiteX21-2173" fmla="*/ 1130479 w 1717268"/>
                  <a:gd name="connsiteY21-2174" fmla="*/ 2315490 h 2531390"/>
                  <a:gd name="connsiteX22-2175" fmla="*/ 1447979 w 1717268"/>
                  <a:gd name="connsiteY22-2176" fmla="*/ 2493290 h 2531390"/>
                  <a:gd name="connsiteX23-2177" fmla="*/ 1714679 w 1717268"/>
                  <a:gd name="connsiteY23-2178" fmla="*/ 2086890 h 2531390"/>
                  <a:gd name="connsiteX24-2179" fmla="*/ 1463514 w 1717268"/>
                  <a:gd name="connsiteY24-2180" fmla="*/ 1507330 h 2531390"/>
                  <a:gd name="connsiteX0-2181" fmla="*/ 1463514 w 1717268"/>
                  <a:gd name="connsiteY0-2182" fmla="*/ 1507330 h 2531390"/>
                  <a:gd name="connsiteX1-2183" fmla="*/ 1463514 w 1717268"/>
                  <a:gd name="connsiteY1-2184" fmla="*/ 1039819 h 2531390"/>
                  <a:gd name="connsiteX2-2185" fmla="*/ 1207278 w 1717268"/>
                  <a:gd name="connsiteY2-2186" fmla="*/ 350500 h 2531390"/>
                  <a:gd name="connsiteX3-2187" fmla="*/ 1051500 w 1717268"/>
                  <a:gd name="connsiteY3-2188" fmla="*/ 350500 h 2531390"/>
                  <a:gd name="connsiteX4-2189" fmla="*/ 1097636 w 1717268"/>
                  <a:gd name="connsiteY4-2190" fmla="*/ 633287 h 2531390"/>
                  <a:gd name="connsiteX5-2191" fmla="*/ 1105079 w 1717268"/>
                  <a:gd name="connsiteY5-2192" fmla="*/ 664490 h 2531390"/>
                  <a:gd name="connsiteX6-2193" fmla="*/ 823975 w 1717268"/>
                  <a:gd name="connsiteY6-2194" fmla="*/ 108192 h 2531390"/>
                  <a:gd name="connsiteX7-2195" fmla="*/ 630997 w 1717268"/>
                  <a:gd name="connsiteY7-2196" fmla="*/ 163328 h 2531390"/>
                  <a:gd name="connsiteX8-2197" fmla="*/ 792737 w 1717268"/>
                  <a:gd name="connsiteY8-2198" fmla="*/ 633287 h 2531390"/>
                  <a:gd name="connsiteX9-2199" fmla="*/ 534508 w 1717268"/>
                  <a:gd name="connsiteY9-2200" fmla="*/ 80624 h 2531390"/>
                  <a:gd name="connsiteX10-2201" fmla="*/ 300178 w 1717268"/>
                  <a:gd name="connsiteY10-2202" fmla="*/ 149544 h 2531390"/>
                  <a:gd name="connsiteX11-2203" fmla="*/ 548818 w 1717268"/>
                  <a:gd name="connsiteY11-2204" fmla="*/ 755246 h 2531390"/>
                  <a:gd name="connsiteX12-2205" fmla="*/ 313962 w 1717268"/>
                  <a:gd name="connsiteY12-2206" fmla="*/ 287386 h 2531390"/>
                  <a:gd name="connsiteX13-2207" fmla="*/ 120984 w 1717268"/>
                  <a:gd name="connsiteY13-2208" fmla="*/ 411443 h 2531390"/>
                  <a:gd name="connsiteX14-2209" fmla="*/ 343079 w 1717268"/>
                  <a:gd name="connsiteY14-2210" fmla="*/ 880390 h 2531390"/>
                  <a:gd name="connsiteX15-2211" fmla="*/ 148553 w 1717268"/>
                  <a:gd name="connsiteY15-2212" fmla="*/ 535500 h 2531390"/>
                  <a:gd name="connsiteX16-2213" fmla="*/ 10711 w 1717268"/>
                  <a:gd name="connsiteY16-2214" fmla="*/ 618205 h 2531390"/>
                  <a:gd name="connsiteX17-2215" fmla="*/ 65847 w 1717268"/>
                  <a:gd name="connsiteY17-2216" fmla="*/ 769831 h 2531390"/>
                  <a:gd name="connsiteX18-2217" fmla="*/ 355779 w 1717268"/>
                  <a:gd name="connsiteY18-2218" fmla="*/ 1337590 h 2531390"/>
                  <a:gd name="connsiteX19-2219" fmla="*/ 691104 w 1717268"/>
                  <a:gd name="connsiteY19-2220" fmla="*/ 1690270 h 2531390"/>
                  <a:gd name="connsiteX20-2221" fmla="*/ 889179 w 1717268"/>
                  <a:gd name="connsiteY20-2222" fmla="*/ 1909090 h 2531390"/>
                  <a:gd name="connsiteX21-2223" fmla="*/ 1130479 w 1717268"/>
                  <a:gd name="connsiteY21-2224" fmla="*/ 2315490 h 2531390"/>
                  <a:gd name="connsiteX22-2225" fmla="*/ 1447979 w 1717268"/>
                  <a:gd name="connsiteY22-2226" fmla="*/ 2493290 h 2531390"/>
                  <a:gd name="connsiteX23-2227" fmla="*/ 1714679 w 1717268"/>
                  <a:gd name="connsiteY23-2228" fmla="*/ 2086890 h 2531390"/>
                  <a:gd name="connsiteX24-2229" fmla="*/ 1463514 w 1717268"/>
                  <a:gd name="connsiteY24-2230" fmla="*/ 1507330 h 2531390"/>
                  <a:gd name="connsiteX0-2231" fmla="*/ 1463514 w 1717268"/>
                  <a:gd name="connsiteY0-2232" fmla="*/ 1507330 h 2531390"/>
                  <a:gd name="connsiteX1-2233" fmla="*/ 1463514 w 1717268"/>
                  <a:gd name="connsiteY1-2234" fmla="*/ 1039819 h 2531390"/>
                  <a:gd name="connsiteX2-2235" fmla="*/ 1207278 w 1717268"/>
                  <a:gd name="connsiteY2-2236" fmla="*/ 350500 h 2531390"/>
                  <a:gd name="connsiteX3-2237" fmla="*/ 1051500 w 1717268"/>
                  <a:gd name="connsiteY3-2238" fmla="*/ 428389 h 2531390"/>
                  <a:gd name="connsiteX4-2239" fmla="*/ 1097636 w 1717268"/>
                  <a:gd name="connsiteY4-2240" fmla="*/ 633287 h 2531390"/>
                  <a:gd name="connsiteX5-2241" fmla="*/ 1105079 w 1717268"/>
                  <a:gd name="connsiteY5-2242" fmla="*/ 664490 h 2531390"/>
                  <a:gd name="connsiteX6-2243" fmla="*/ 823975 w 1717268"/>
                  <a:gd name="connsiteY6-2244" fmla="*/ 108192 h 2531390"/>
                  <a:gd name="connsiteX7-2245" fmla="*/ 630997 w 1717268"/>
                  <a:gd name="connsiteY7-2246" fmla="*/ 163328 h 2531390"/>
                  <a:gd name="connsiteX8-2247" fmla="*/ 792737 w 1717268"/>
                  <a:gd name="connsiteY8-2248" fmla="*/ 633287 h 2531390"/>
                  <a:gd name="connsiteX9-2249" fmla="*/ 534508 w 1717268"/>
                  <a:gd name="connsiteY9-2250" fmla="*/ 80624 h 2531390"/>
                  <a:gd name="connsiteX10-2251" fmla="*/ 300178 w 1717268"/>
                  <a:gd name="connsiteY10-2252" fmla="*/ 149544 h 2531390"/>
                  <a:gd name="connsiteX11-2253" fmla="*/ 548818 w 1717268"/>
                  <a:gd name="connsiteY11-2254" fmla="*/ 755246 h 2531390"/>
                  <a:gd name="connsiteX12-2255" fmla="*/ 313962 w 1717268"/>
                  <a:gd name="connsiteY12-2256" fmla="*/ 287386 h 2531390"/>
                  <a:gd name="connsiteX13-2257" fmla="*/ 120984 w 1717268"/>
                  <a:gd name="connsiteY13-2258" fmla="*/ 411443 h 2531390"/>
                  <a:gd name="connsiteX14-2259" fmla="*/ 343079 w 1717268"/>
                  <a:gd name="connsiteY14-2260" fmla="*/ 880390 h 2531390"/>
                  <a:gd name="connsiteX15-2261" fmla="*/ 148553 w 1717268"/>
                  <a:gd name="connsiteY15-2262" fmla="*/ 535500 h 2531390"/>
                  <a:gd name="connsiteX16-2263" fmla="*/ 10711 w 1717268"/>
                  <a:gd name="connsiteY16-2264" fmla="*/ 618205 h 2531390"/>
                  <a:gd name="connsiteX17-2265" fmla="*/ 65847 w 1717268"/>
                  <a:gd name="connsiteY17-2266" fmla="*/ 769831 h 2531390"/>
                  <a:gd name="connsiteX18-2267" fmla="*/ 355779 w 1717268"/>
                  <a:gd name="connsiteY18-2268" fmla="*/ 1337590 h 2531390"/>
                  <a:gd name="connsiteX19-2269" fmla="*/ 691104 w 1717268"/>
                  <a:gd name="connsiteY19-2270" fmla="*/ 1690270 h 2531390"/>
                  <a:gd name="connsiteX20-2271" fmla="*/ 889179 w 1717268"/>
                  <a:gd name="connsiteY20-2272" fmla="*/ 1909090 h 2531390"/>
                  <a:gd name="connsiteX21-2273" fmla="*/ 1130479 w 1717268"/>
                  <a:gd name="connsiteY21-2274" fmla="*/ 2315490 h 2531390"/>
                  <a:gd name="connsiteX22-2275" fmla="*/ 1447979 w 1717268"/>
                  <a:gd name="connsiteY22-2276" fmla="*/ 2493290 h 2531390"/>
                  <a:gd name="connsiteX23-2277" fmla="*/ 1714679 w 1717268"/>
                  <a:gd name="connsiteY23-2278" fmla="*/ 2086890 h 2531390"/>
                  <a:gd name="connsiteX24-2279" fmla="*/ 1463514 w 1717268"/>
                  <a:gd name="connsiteY24-2280" fmla="*/ 1507330 h 2531390"/>
                  <a:gd name="connsiteX0-2281" fmla="*/ 1463514 w 1717268"/>
                  <a:gd name="connsiteY0-2282" fmla="*/ 1507330 h 2531390"/>
                  <a:gd name="connsiteX1-2283" fmla="*/ 1463514 w 1717268"/>
                  <a:gd name="connsiteY1-2284" fmla="*/ 1039819 h 2531390"/>
                  <a:gd name="connsiteX2-2285" fmla="*/ 1207278 w 1717268"/>
                  <a:gd name="connsiteY2-2286" fmla="*/ 311556 h 2531390"/>
                  <a:gd name="connsiteX3-2287" fmla="*/ 1051500 w 1717268"/>
                  <a:gd name="connsiteY3-2288" fmla="*/ 428389 h 2531390"/>
                  <a:gd name="connsiteX4-2289" fmla="*/ 1097636 w 1717268"/>
                  <a:gd name="connsiteY4-2290" fmla="*/ 633287 h 2531390"/>
                  <a:gd name="connsiteX5-2291" fmla="*/ 1105079 w 1717268"/>
                  <a:gd name="connsiteY5-2292" fmla="*/ 664490 h 2531390"/>
                  <a:gd name="connsiteX6-2293" fmla="*/ 823975 w 1717268"/>
                  <a:gd name="connsiteY6-2294" fmla="*/ 108192 h 2531390"/>
                  <a:gd name="connsiteX7-2295" fmla="*/ 630997 w 1717268"/>
                  <a:gd name="connsiteY7-2296" fmla="*/ 163328 h 2531390"/>
                  <a:gd name="connsiteX8-2297" fmla="*/ 792737 w 1717268"/>
                  <a:gd name="connsiteY8-2298" fmla="*/ 633287 h 2531390"/>
                  <a:gd name="connsiteX9-2299" fmla="*/ 534508 w 1717268"/>
                  <a:gd name="connsiteY9-2300" fmla="*/ 80624 h 2531390"/>
                  <a:gd name="connsiteX10-2301" fmla="*/ 300178 w 1717268"/>
                  <a:gd name="connsiteY10-2302" fmla="*/ 149544 h 2531390"/>
                  <a:gd name="connsiteX11-2303" fmla="*/ 548818 w 1717268"/>
                  <a:gd name="connsiteY11-2304" fmla="*/ 755246 h 2531390"/>
                  <a:gd name="connsiteX12-2305" fmla="*/ 313962 w 1717268"/>
                  <a:gd name="connsiteY12-2306" fmla="*/ 287386 h 2531390"/>
                  <a:gd name="connsiteX13-2307" fmla="*/ 120984 w 1717268"/>
                  <a:gd name="connsiteY13-2308" fmla="*/ 411443 h 2531390"/>
                  <a:gd name="connsiteX14-2309" fmla="*/ 343079 w 1717268"/>
                  <a:gd name="connsiteY14-2310" fmla="*/ 880390 h 2531390"/>
                  <a:gd name="connsiteX15-2311" fmla="*/ 148553 w 1717268"/>
                  <a:gd name="connsiteY15-2312" fmla="*/ 535500 h 2531390"/>
                  <a:gd name="connsiteX16-2313" fmla="*/ 10711 w 1717268"/>
                  <a:gd name="connsiteY16-2314" fmla="*/ 618205 h 2531390"/>
                  <a:gd name="connsiteX17-2315" fmla="*/ 65847 w 1717268"/>
                  <a:gd name="connsiteY17-2316" fmla="*/ 769831 h 2531390"/>
                  <a:gd name="connsiteX18-2317" fmla="*/ 355779 w 1717268"/>
                  <a:gd name="connsiteY18-2318" fmla="*/ 1337590 h 2531390"/>
                  <a:gd name="connsiteX19-2319" fmla="*/ 691104 w 1717268"/>
                  <a:gd name="connsiteY19-2320" fmla="*/ 1690270 h 2531390"/>
                  <a:gd name="connsiteX20-2321" fmla="*/ 889179 w 1717268"/>
                  <a:gd name="connsiteY20-2322" fmla="*/ 1909090 h 2531390"/>
                  <a:gd name="connsiteX21-2323" fmla="*/ 1130479 w 1717268"/>
                  <a:gd name="connsiteY21-2324" fmla="*/ 2315490 h 2531390"/>
                  <a:gd name="connsiteX22-2325" fmla="*/ 1447979 w 1717268"/>
                  <a:gd name="connsiteY22-2326" fmla="*/ 2493290 h 2531390"/>
                  <a:gd name="connsiteX23-2327" fmla="*/ 1714679 w 1717268"/>
                  <a:gd name="connsiteY23-2328" fmla="*/ 2086890 h 2531390"/>
                  <a:gd name="connsiteX24-2329" fmla="*/ 1463514 w 1717268"/>
                  <a:gd name="connsiteY24-2330" fmla="*/ 1507330 h 2531390"/>
                  <a:gd name="connsiteX0-2331" fmla="*/ 1463514 w 1717268"/>
                  <a:gd name="connsiteY0-2332" fmla="*/ 1507330 h 2531390"/>
                  <a:gd name="connsiteX1-2333" fmla="*/ 1463514 w 1717268"/>
                  <a:gd name="connsiteY1-2334" fmla="*/ 1039819 h 2531390"/>
                  <a:gd name="connsiteX2-2335" fmla="*/ 1207278 w 1717268"/>
                  <a:gd name="connsiteY2-2336" fmla="*/ 311556 h 2531390"/>
                  <a:gd name="connsiteX3-2337" fmla="*/ 1051500 w 1717268"/>
                  <a:gd name="connsiteY3-2338" fmla="*/ 350500 h 2531390"/>
                  <a:gd name="connsiteX4-2339" fmla="*/ 1097636 w 1717268"/>
                  <a:gd name="connsiteY4-2340" fmla="*/ 633287 h 2531390"/>
                  <a:gd name="connsiteX5-2341" fmla="*/ 1105079 w 1717268"/>
                  <a:gd name="connsiteY5-2342" fmla="*/ 664490 h 2531390"/>
                  <a:gd name="connsiteX6-2343" fmla="*/ 823975 w 1717268"/>
                  <a:gd name="connsiteY6-2344" fmla="*/ 108192 h 2531390"/>
                  <a:gd name="connsiteX7-2345" fmla="*/ 630997 w 1717268"/>
                  <a:gd name="connsiteY7-2346" fmla="*/ 163328 h 2531390"/>
                  <a:gd name="connsiteX8-2347" fmla="*/ 792737 w 1717268"/>
                  <a:gd name="connsiteY8-2348" fmla="*/ 633287 h 2531390"/>
                  <a:gd name="connsiteX9-2349" fmla="*/ 534508 w 1717268"/>
                  <a:gd name="connsiteY9-2350" fmla="*/ 80624 h 2531390"/>
                  <a:gd name="connsiteX10-2351" fmla="*/ 300178 w 1717268"/>
                  <a:gd name="connsiteY10-2352" fmla="*/ 149544 h 2531390"/>
                  <a:gd name="connsiteX11-2353" fmla="*/ 548818 w 1717268"/>
                  <a:gd name="connsiteY11-2354" fmla="*/ 755246 h 2531390"/>
                  <a:gd name="connsiteX12-2355" fmla="*/ 313962 w 1717268"/>
                  <a:gd name="connsiteY12-2356" fmla="*/ 287386 h 2531390"/>
                  <a:gd name="connsiteX13-2357" fmla="*/ 120984 w 1717268"/>
                  <a:gd name="connsiteY13-2358" fmla="*/ 411443 h 2531390"/>
                  <a:gd name="connsiteX14-2359" fmla="*/ 343079 w 1717268"/>
                  <a:gd name="connsiteY14-2360" fmla="*/ 880390 h 2531390"/>
                  <a:gd name="connsiteX15-2361" fmla="*/ 148553 w 1717268"/>
                  <a:gd name="connsiteY15-2362" fmla="*/ 535500 h 2531390"/>
                  <a:gd name="connsiteX16-2363" fmla="*/ 10711 w 1717268"/>
                  <a:gd name="connsiteY16-2364" fmla="*/ 618205 h 2531390"/>
                  <a:gd name="connsiteX17-2365" fmla="*/ 65847 w 1717268"/>
                  <a:gd name="connsiteY17-2366" fmla="*/ 769831 h 2531390"/>
                  <a:gd name="connsiteX18-2367" fmla="*/ 355779 w 1717268"/>
                  <a:gd name="connsiteY18-2368" fmla="*/ 1337590 h 2531390"/>
                  <a:gd name="connsiteX19-2369" fmla="*/ 691104 w 1717268"/>
                  <a:gd name="connsiteY19-2370" fmla="*/ 1690270 h 2531390"/>
                  <a:gd name="connsiteX20-2371" fmla="*/ 889179 w 1717268"/>
                  <a:gd name="connsiteY20-2372" fmla="*/ 1909090 h 2531390"/>
                  <a:gd name="connsiteX21-2373" fmla="*/ 1130479 w 1717268"/>
                  <a:gd name="connsiteY21-2374" fmla="*/ 2315490 h 2531390"/>
                  <a:gd name="connsiteX22-2375" fmla="*/ 1447979 w 1717268"/>
                  <a:gd name="connsiteY22-2376" fmla="*/ 2493290 h 2531390"/>
                  <a:gd name="connsiteX23-2377" fmla="*/ 1714679 w 1717268"/>
                  <a:gd name="connsiteY23-2378" fmla="*/ 2086890 h 2531390"/>
                  <a:gd name="connsiteX24-2379" fmla="*/ 1463514 w 1717268"/>
                  <a:gd name="connsiteY24-2380" fmla="*/ 1507330 h 2531390"/>
                  <a:gd name="connsiteX0-2381" fmla="*/ 1463514 w 1717268"/>
                  <a:gd name="connsiteY0-2382" fmla="*/ 1507330 h 2531390"/>
                  <a:gd name="connsiteX1-2383" fmla="*/ 1463514 w 1717268"/>
                  <a:gd name="connsiteY1-2384" fmla="*/ 1039819 h 2531390"/>
                  <a:gd name="connsiteX2-2385" fmla="*/ 1207278 w 1717268"/>
                  <a:gd name="connsiteY2-2386" fmla="*/ 311556 h 2531390"/>
                  <a:gd name="connsiteX3-2387" fmla="*/ 1051500 w 1717268"/>
                  <a:gd name="connsiteY3-2388" fmla="*/ 350500 h 2531390"/>
                  <a:gd name="connsiteX4-2389" fmla="*/ 1097636 w 1717268"/>
                  <a:gd name="connsiteY4-2390" fmla="*/ 633287 h 2531390"/>
                  <a:gd name="connsiteX5-2391" fmla="*/ 823975 w 1717268"/>
                  <a:gd name="connsiteY5-2392" fmla="*/ 108192 h 2531390"/>
                  <a:gd name="connsiteX6-2393" fmla="*/ 630997 w 1717268"/>
                  <a:gd name="connsiteY6-2394" fmla="*/ 163328 h 2531390"/>
                  <a:gd name="connsiteX7-2395" fmla="*/ 792737 w 1717268"/>
                  <a:gd name="connsiteY7-2396" fmla="*/ 633287 h 2531390"/>
                  <a:gd name="connsiteX8-2397" fmla="*/ 534508 w 1717268"/>
                  <a:gd name="connsiteY8-2398" fmla="*/ 80624 h 2531390"/>
                  <a:gd name="connsiteX9-2399" fmla="*/ 300178 w 1717268"/>
                  <a:gd name="connsiteY9-2400" fmla="*/ 149544 h 2531390"/>
                  <a:gd name="connsiteX10-2401" fmla="*/ 548818 w 1717268"/>
                  <a:gd name="connsiteY10-2402" fmla="*/ 755246 h 2531390"/>
                  <a:gd name="connsiteX11-2403" fmla="*/ 313962 w 1717268"/>
                  <a:gd name="connsiteY11-2404" fmla="*/ 287386 h 2531390"/>
                  <a:gd name="connsiteX12-2405" fmla="*/ 120984 w 1717268"/>
                  <a:gd name="connsiteY12-2406" fmla="*/ 411443 h 2531390"/>
                  <a:gd name="connsiteX13-2407" fmla="*/ 343079 w 1717268"/>
                  <a:gd name="connsiteY13-2408" fmla="*/ 880390 h 2531390"/>
                  <a:gd name="connsiteX14-2409" fmla="*/ 148553 w 1717268"/>
                  <a:gd name="connsiteY14-2410" fmla="*/ 535500 h 2531390"/>
                  <a:gd name="connsiteX15-2411" fmla="*/ 10711 w 1717268"/>
                  <a:gd name="connsiteY15-2412" fmla="*/ 618205 h 2531390"/>
                  <a:gd name="connsiteX16-2413" fmla="*/ 65847 w 1717268"/>
                  <a:gd name="connsiteY16-2414" fmla="*/ 769831 h 2531390"/>
                  <a:gd name="connsiteX17-2415" fmla="*/ 355779 w 1717268"/>
                  <a:gd name="connsiteY17-2416" fmla="*/ 1337590 h 2531390"/>
                  <a:gd name="connsiteX18-2417" fmla="*/ 691104 w 1717268"/>
                  <a:gd name="connsiteY18-2418" fmla="*/ 1690270 h 2531390"/>
                  <a:gd name="connsiteX19-2419" fmla="*/ 889179 w 1717268"/>
                  <a:gd name="connsiteY19-2420" fmla="*/ 1909090 h 2531390"/>
                  <a:gd name="connsiteX20-2421" fmla="*/ 1130479 w 1717268"/>
                  <a:gd name="connsiteY20-2422" fmla="*/ 2315490 h 2531390"/>
                  <a:gd name="connsiteX21-2423" fmla="*/ 1447979 w 1717268"/>
                  <a:gd name="connsiteY21-2424" fmla="*/ 2493290 h 2531390"/>
                  <a:gd name="connsiteX22-2425" fmla="*/ 1714679 w 1717268"/>
                  <a:gd name="connsiteY22-2426" fmla="*/ 2086890 h 2531390"/>
                  <a:gd name="connsiteX23-2427" fmla="*/ 1463514 w 1717268"/>
                  <a:gd name="connsiteY23-2428" fmla="*/ 1507330 h 2531390"/>
                  <a:gd name="connsiteX0-2429" fmla="*/ 1463514 w 1717268"/>
                  <a:gd name="connsiteY0-2430" fmla="*/ 1507330 h 2531390"/>
                  <a:gd name="connsiteX1-2431" fmla="*/ 1463514 w 1717268"/>
                  <a:gd name="connsiteY1-2432" fmla="*/ 1039819 h 2531390"/>
                  <a:gd name="connsiteX2-2433" fmla="*/ 1207278 w 1717268"/>
                  <a:gd name="connsiteY2-2434" fmla="*/ 311556 h 2531390"/>
                  <a:gd name="connsiteX3-2435" fmla="*/ 1051500 w 1717268"/>
                  <a:gd name="connsiteY3-2436" fmla="*/ 350500 h 2531390"/>
                  <a:gd name="connsiteX4-2437" fmla="*/ 1097636 w 1717268"/>
                  <a:gd name="connsiteY4-2438" fmla="*/ 633287 h 2531390"/>
                  <a:gd name="connsiteX5-2439" fmla="*/ 823975 w 1717268"/>
                  <a:gd name="connsiteY5-2440" fmla="*/ 108192 h 2531390"/>
                  <a:gd name="connsiteX6-2441" fmla="*/ 630997 w 1717268"/>
                  <a:gd name="connsiteY6-2442" fmla="*/ 163328 h 2531390"/>
                  <a:gd name="connsiteX7-2443" fmla="*/ 792737 w 1717268"/>
                  <a:gd name="connsiteY7-2444" fmla="*/ 633287 h 2531390"/>
                  <a:gd name="connsiteX8-2445" fmla="*/ 534508 w 1717268"/>
                  <a:gd name="connsiteY8-2446" fmla="*/ 80624 h 2531390"/>
                  <a:gd name="connsiteX9-2447" fmla="*/ 300178 w 1717268"/>
                  <a:gd name="connsiteY9-2448" fmla="*/ 149544 h 2531390"/>
                  <a:gd name="connsiteX10-2449" fmla="*/ 548818 w 1717268"/>
                  <a:gd name="connsiteY10-2450" fmla="*/ 755246 h 2531390"/>
                  <a:gd name="connsiteX11-2451" fmla="*/ 313962 w 1717268"/>
                  <a:gd name="connsiteY11-2452" fmla="*/ 287386 h 2531390"/>
                  <a:gd name="connsiteX12-2453" fmla="*/ 120984 w 1717268"/>
                  <a:gd name="connsiteY12-2454" fmla="*/ 411443 h 2531390"/>
                  <a:gd name="connsiteX13-2455" fmla="*/ 343079 w 1717268"/>
                  <a:gd name="connsiteY13-2456" fmla="*/ 880390 h 2531390"/>
                  <a:gd name="connsiteX14-2457" fmla="*/ 148553 w 1717268"/>
                  <a:gd name="connsiteY14-2458" fmla="*/ 535500 h 2531390"/>
                  <a:gd name="connsiteX15-2459" fmla="*/ 10711 w 1717268"/>
                  <a:gd name="connsiteY15-2460" fmla="*/ 618205 h 2531390"/>
                  <a:gd name="connsiteX16-2461" fmla="*/ 65847 w 1717268"/>
                  <a:gd name="connsiteY16-2462" fmla="*/ 769831 h 2531390"/>
                  <a:gd name="connsiteX17-2463" fmla="*/ 355779 w 1717268"/>
                  <a:gd name="connsiteY17-2464" fmla="*/ 1337590 h 2531390"/>
                  <a:gd name="connsiteX18-2465" fmla="*/ 691104 w 1717268"/>
                  <a:gd name="connsiteY18-2466" fmla="*/ 1690270 h 2531390"/>
                  <a:gd name="connsiteX19-2467" fmla="*/ 889179 w 1717268"/>
                  <a:gd name="connsiteY19-2468" fmla="*/ 1909090 h 2531390"/>
                  <a:gd name="connsiteX20-2469" fmla="*/ 1130479 w 1717268"/>
                  <a:gd name="connsiteY20-2470" fmla="*/ 2315490 h 2531390"/>
                  <a:gd name="connsiteX21-2471" fmla="*/ 1447979 w 1717268"/>
                  <a:gd name="connsiteY21-2472" fmla="*/ 2493290 h 2531390"/>
                  <a:gd name="connsiteX22-2473" fmla="*/ 1714679 w 1717268"/>
                  <a:gd name="connsiteY22-2474" fmla="*/ 2086890 h 2531390"/>
                  <a:gd name="connsiteX23-2475" fmla="*/ 1463514 w 1717268"/>
                  <a:gd name="connsiteY23-2476" fmla="*/ 1507330 h 2531390"/>
                  <a:gd name="connsiteX0-2477" fmla="*/ 1440945 w 1715851"/>
                  <a:gd name="connsiteY0-2478" fmla="*/ 1440945 h 2531390"/>
                  <a:gd name="connsiteX1-2479" fmla="*/ 1463514 w 1715851"/>
                  <a:gd name="connsiteY1-2480" fmla="*/ 1039819 h 2531390"/>
                  <a:gd name="connsiteX2-2481" fmla="*/ 1207278 w 1715851"/>
                  <a:gd name="connsiteY2-2482" fmla="*/ 311556 h 2531390"/>
                  <a:gd name="connsiteX3-2483" fmla="*/ 1051500 w 1715851"/>
                  <a:gd name="connsiteY3-2484" fmla="*/ 350500 h 2531390"/>
                  <a:gd name="connsiteX4-2485" fmla="*/ 1097636 w 1715851"/>
                  <a:gd name="connsiteY4-2486" fmla="*/ 633287 h 2531390"/>
                  <a:gd name="connsiteX5-2487" fmla="*/ 823975 w 1715851"/>
                  <a:gd name="connsiteY5-2488" fmla="*/ 108192 h 2531390"/>
                  <a:gd name="connsiteX6-2489" fmla="*/ 630997 w 1715851"/>
                  <a:gd name="connsiteY6-2490" fmla="*/ 163328 h 2531390"/>
                  <a:gd name="connsiteX7-2491" fmla="*/ 792737 w 1715851"/>
                  <a:gd name="connsiteY7-2492" fmla="*/ 633287 h 2531390"/>
                  <a:gd name="connsiteX8-2493" fmla="*/ 534508 w 1715851"/>
                  <a:gd name="connsiteY8-2494" fmla="*/ 80624 h 2531390"/>
                  <a:gd name="connsiteX9-2495" fmla="*/ 300178 w 1715851"/>
                  <a:gd name="connsiteY9-2496" fmla="*/ 149544 h 2531390"/>
                  <a:gd name="connsiteX10-2497" fmla="*/ 548818 w 1715851"/>
                  <a:gd name="connsiteY10-2498" fmla="*/ 755246 h 2531390"/>
                  <a:gd name="connsiteX11-2499" fmla="*/ 313962 w 1715851"/>
                  <a:gd name="connsiteY11-2500" fmla="*/ 287386 h 2531390"/>
                  <a:gd name="connsiteX12-2501" fmla="*/ 120984 w 1715851"/>
                  <a:gd name="connsiteY12-2502" fmla="*/ 411443 h 2531390"/>
                  <a:gd name="connsiteX13-2503" fmla="*/ 343079 w 1715851"/>
                  <a:gd name="connsiteY13-2504" fmla="*/ 880390 h 2531390"/>
                  <a:gd name="connsiteX14-2505" fmla="*/ 148553 w 1715851"/>
                  <a:gd name="connsiteY14-2506" fmla="*/ 535500 h 2531390"/>
                  <a:gd name="connsiteX15-2507" fmla="*/ 10711 w 1715851"/>
                  <a:gd name="connsiteY15-2508" fmla="*/ 618205 h 2531390"/>
                  <a:gd name="connsiteX16-2509" fmla="*/ 65847 w 1715851"/>
                  <a:gd name="connsiteY16-2510" fmla="*/ 769831 h 2531390"/>
                  <a:gd name="connsiteX17-2511" fmla="*/ 355779 w 1715851"/>
                  <a:gd name="connsiteY17-2512" fmla="*/ 1337590 h 2531390"/>
                  <a:gd name="connsiteX18-2513" fmla="*/ 691104 w 1715851"/>
                  <a:gd name="connsiteY18-2514" fmla="*/ 1690270 h 2531390"/>
                  <a:gd name="connsiteX19-2515" fmla="*/ 889179 w 1715851"/>
                  <a:gd name="connsiteY19-2516" fmla="*/ 1909090 h 2531390"/>
                  <a:gd name="connsiteX20-2517" fmla="*/ 1130479 w 1715851"/>
                  <a:gd name="connsiteY20-2518" fmla="*/ 2315490 h 2531390"/>
                  <a:gd name="connsiteX21-2519" fmla="*/ 1447979 w 1715851"/>
                  <a:gd name="connsiteY21-2520" fmla="*/ 2493290 h 2531390"/>
                  <a:gd name="connsiteX22-2521" fmla="*/ 1714679 w 1715851"/>
                  <a:gd name="connsiteY22-2522" fmla="*/ 2086890 h 2531390"/>
                  <a:gd name="connsiteX23-2523" fmla="*/ 1440945 w 1715851"/>
                  <a:gd name="connsiteY23-2524" fmla="*/ 1440945 h 2531390"/>
                  <a:gd name="connsiteX0-2525" fmla="*/ 1440945 w 1715851"/>
                  <a:gd name="connsiteY0-2526" fmla="*/ 1440945 h 2531390"/>
                  <a:gd name="connsiteX1-2527" fmla="*/ 1440945 w 1715851"/>
                  <a:gd name="connsiteY1-2528" fmla="*/ 934667 h 2531390"/>
                  <a:gd name="connsiteX2-2529" fmla="*/ 1207278 w 1715851"/>
                  <a:gd name="connsiteY2-2530" fmla="*/ 311556 h 2531390"/>
                  <a:gd name="connsiteX3-2531" fmla="*/ 1051500 w 1715851"/>
                  <a:gd name="connsiteY3-2532" fmla="*/ 350500 h 2531390"/>
                  <a:gd name="connsiteX4-2533" fmla="*/ 1097636 w 1715851"/>
                  <a:gd name="connsiteY4-2534" fmla="*/ 633287 h 2531390"/>
                  <a:gd name="connsiteX5-2535" fmla="*/ 823975 w 1715851"/>
                  <a:gd name="connsiteY5-2536" fmla="*/ 108192 h 2531390"/>
                  <a:gd name="connsiteX6-2537" fmla="*/ 630997 w 1715851"/>
                  <a:gd name="connsiteY6-2538" fmla="*/ 163328 h 2531390"/>
                  <a:gd name="connsiteX7-2539" fmla="*/ 792737 w 1715851"/>
                  <a:gd name="connsiteY7-2540" fmla="*/ 633287 h 2531390"/>
                  <a:gd name="connsiteX8-2541" fmla="*/ 534508 w 1715851"/>
                  <a:gd name="connsiteY8-2542" fmla="*/ 80624 h 2531390"/>
                  <a:gd name="connsiteX9-2543" fmla="*/ 300178 w 1715851"/>
                  <a:gd name="connsiteY9-2544" fmla="*/ 149544 h 2531390"/>
                  <a:gd name="connsiteX10-2545" fmla="*/ 548818 w 1715851"/>
                  <a:gd name="connsiteY10-2546" fmla="*/ 755246 h 2531390"/>
                  <a:gd name="connsiteX11-2547" fmla="*/ 313962 w 1715851"/>
                  <a:gd name="connsiteY11-2548" fmla="*/ 287386 h 2531390"/>
                  <a:gd name="connsiteX12-2549" fmla="*/ 120984 w 1715851"/>
                  <a:gd name="connsiteY12-2550" fmla="*/ 411443 h 2531390"/>
                  <a:gd name="connsiteX13-2551" fmla="*/ 343079 w 1715851"/>
                  <a:gd name="connsiteY13-2552" fmla="*/ 880390 h 2531390"/>
                  <a:gd name="connsiteX14-2553" fmla="*/ 148553 w 1715851"/>
                  <a:gd name="connsiteY14-2554" fmla="*/ 535500 h 2531390"/>
                  <a:gd name="connsiteX15-2555" fmla="*/ 10711 w 1715851"/>
                  <a:gd name="connsiteY15-2556" fmla="*/ 618205 h 2531390"/>
                  <a:gd name="connsiteX16-2557" fmla="*/ 65847 w 1715851"/>
                  <a:gd name="connsiteY16-2558" fmla="*/ 769831 h 2531390"/>
                  <a:gd name="connsiteX17-2559" fmla="*/ 355779 w 1715851"/>
                  <a:gd name="connsiteY17-2560" fmla="*/ 1337590 h 2531390"/>
                  <a:gd name="connsiteX18-2561" fmla="*/ 691104 w 1715851"/>
                  <a:gd name="connsiteY18-2562" fmla="*/ 1690270 h 2531390"/>
                  <a:gd name="connsiteX19-2563" fmla="*/ 889179 w 1715851"/>
                  <a:gd name="connsiteY19-2564" fmla="*/ 1909090 h 2531390"/>
                  <a:gd name="connsiteX20-2565" fmla="*/ 1130479 w 1715851"/>
                  <a:gd name="connsiteY20-2566" fmla="*/ 2315490 h 2531390"/>
                  <a:gd name="connsiteX21-2567" fmla="*/ 1447979 w 1715851"/>
                  <a:gd name="connsiteY21-2568" fmla="*/ 2493290 h 2531390"/>
                  <a:gd name="connsiteX22-2569" fmla="*/ 1714679 w 1715851"/>
                  <a:gd name="connsiteY22-2570" fmla="*/ 2086890 h 2531390"/>
                  <a:gd name="connsiteX23-2571" fmla="*/ 1440945 w 1715851"/>
                  <a:gd name="connsiteY23-2572" fmla="*/ 1440945 h 2531390"/>
                  <a:gd name="connsiteX0-2573" fmla="*/ 1440945 w 1715851"/>
                  <a:gd name="connsiteY0-2574" fmla="*/ 1440945 h 2531390"/>
                  <a:gd name="connsiteX1-2575" fmla="*/ 1440945 w 1715851"/>
                  <a:gd name="connsiteY1-2576" fmla="*/ 934667 h 2531390"/>
                  <a:gd name="connsiteX2-2577" fmla="*/ 1207278 w 1715851"/>
                  <a:gd name="connsiteY2-2578" fmla="*/ 311556 h 2531390"/>
                  <a:gd name="connsiteX3-2579" fmla="*/ 1051500 w 1715851"/>
                  <a:gd name="connsiteY3-2580" fmla="*/ 350500 h 2531390"/>
                  <a:gd name="connsiteX4-2581" fmla="*/ 1097636 w 1715851"/>
                  <a:gd name="connsiteY4-2582" fmla="*/ 633287 h 2531390"/>
                  <a:gd name="connsiteX5-2583" fmla="*/ 823975 w 1715851"/>
                  <a:gd name="connsiteY5-2584" fmla="*/ 108192 h 2531390"/>
                  <a:gd name="connsiteX6-2585" fmla="*/ 630997 w 1715851"/>
                  <a:gd name="connsiteY6-2586" fmla="*/ 163328 h 2531390"/>
                  <a:gd name="connsiteX7-2587" fmla="*/ 792737 w 1715851"/>
                  <a:gd name="connsiteY7-2588" fmla="*/ 633287 h 2531390"/>
                  <a:gd name="connsiteX8-2589" fmla="*/ 534508 w 1715851"/>
                  <a:gd name="connsiteY8-2590" fmla="*/ 80624 h 2531390"/>
                  <a:gd name="connsiteX9-2591" fmla="*/ 300178 w 1715851"/>
                  <a:gd name="connsiteY9-2592" fmla="*/ 149544 h 2531390"/>
                  <a:gd name="connsiteX10-2593" fmla="*/ 548818 w 1715851"/>
                  <a:gd name="connsiteY10-2594" fmla="*/ 755246 h 2531390"/>
                  <a:gd name="connsiteX11-2595" fmla="*/ 313962 w 1715851"/>
                  <a:gd name="connsiteY11-2596" fmla="*/ 287386 h 2531390"/>
                  <a:gd name="connsiteX12-2597" fmla="*/ 120984 w 1715851"/>
                  <a:gd name="connsiteY12-2598" fmla="*/ 411443 h 2531390"/>
                  <a:gd name="connsiteX13-2599" fmla="*/ 343079 w 1715851"/>
                  <a:gd name="connsiteY13-2600" fmla="*/ 880390 h 2531390"/>
                  <a:gd name="connsiteX14-2601" fmla="*/ 148553 w 1715851"/>
                  <a:gd name="connsiteY14-2602" fmla="*/ 535500 h 2531390"/>
                  <a:gd name="connsiteX15-2603" fmla="*/ 10711 w 1715851"/>
                  <a:gd name="connsiteY15-2604" fmla="*/ 618205 h 2531390"/>
                  <a:gd name="connsiteX16-2605" fmla="*/ 65847 w 1715851"/>
                  <a:gd name="connsiteY16-2606" fmla="*/ 769831 h 2531390"/>
                  <a:gd name="connsiteX17-2607" fmla="*/ 355779 w 1715851"/>
                  <a:gd name="connsiteY17-2608" fmla="*/ 1337590 h 2531390"/>
                  <a:gd name="connsiteX18-2609" fmla="*/ 739945 w 1715851"/>
                  <a:gd name="connsiteY18-2610" fmla="*/ 1635667 h 2531390"/>
                  <a:gd name="connsiteX19-2611" fmla="*/ 889179 w 1715851"/>
                  <a:gd name="connsiteY19-2612" fmla="*/ 1909090 h 2531390"/>
                  <a:gd name="connsiteX20-2613" fmla="*/ 1130479 w 1715851"/>
                  <a:gd name="connsiteY20-2614" fmla="*/ 2315490 h 2531390"/>
                  <a:gd name="connsiteX21-2615" fmla="*/ 1447979 w 1715851"/>
                  <a:gd name="connsiteY21-2616" fmla="*/ 2493290 h 2531390"/>
                  <a:gd name="connsiteX22-2617" fmla="*/ 1714679 w 1715851"/>
                  <a:gd name="connsiteY22-2618" fmla="*/ 2086890 h 2531390"/>
                  <a:gd name="connsiteX23-2619" fmla="*/ 1440945 w 1715851"/>
                  <a:gd name="connsiteY23-2620" fmla="*/ 1440945 h 2531390"/>
                  <a:gd name="connsiteX0-2621" fmla="*/ 1440945 w 1715851"/>
                  <a:gd name="connsiteY0-2622" fmla="*/ 1440945 h 2531390"/>
                  <a:gd name="connsiteX1-2623" fmla="*/ 1440945 w 1715851"/>
                  <a:gd name="connsiteY1-2624" fmla="*/ 934667 h 2531390"/>
                  <a:gd name="connsiteX2-2625" fmla="*/ 1207278 w 1715851"/>
                  <a:gd name="connsiteY2-2626" fmla="*/ 311556 h 2531390"/>
                  <a:gd name="connsiteX3-2627" fmla="*/ 1051500 w 1715851"/>
                  <a:gd name="connsiteY3-2628" fmla="*/ 350500 h 2531390"/>
                  <a:gd name="connsiteX4-2629" fmla="*/ 1097636 w 1715851"/>
                  <a:gd name="connsiteY4-2630" fmla="*/ 633287 h 2531390"/>
                  <a:gd name="connsiteX5-2631" fmla="*/ 823975 w 1715851"/>
                  <a:gd name="connsiteY5-2632" fmla="*/ 108192 h 2531390"/>
                  <a:gd name="connsiteX6-2633" fmla="*/ 630997 w 1715851"/>
                  <a:gd name="connsiteY6-2634" fmla="*/ 163328 h 2531390"/>
                  <a:gd name="connsiteX7-2635" fmla="*/ 792737 w 1715851"/>
                  <a:gd name="connsiteY7-2636" fmla="*/ 633287 h 2531390"/>
                  <a:gd name="connsiteX8-2637" fmla="*/ 534508 w 1715851"/>
                  <a:gd name="connsiteY8-2638" fmla="*/ 80624 h 2531390"/>
                  <a:gd name="connsiteX9-2639" fmla="*/ 300178 w 1715851"/>
                  <a:gd name="connsiteY9-2640" fmla="*/ 149544 h 2531390"/>
                  <a:gd name="connsiteX10-2641" fmla="*/ 548818 w 1715851"/>
                  <a:gd name="connsiteY10-2642" fmla="*/ 755246 h 2531390"/>
                  <a:gd name="connsiteX11-2643" fmla="*/ 313962 w 1715851"/>
                  <a:gd name="connsiteY11-2644" fmla="*/ 287386 h 2531390"/>
                  <a:gd name="connsiteX12-2645" fmla="*/ 120984 w 1715851"/>
                  <a:gd name="connsiteY12-2646" fmla="*/ 411443 h 2531390"/>
                  <a:gd name="connsiteX13-2647" fmla="*/ 343079 w 1715851"/>
                  <a:gd name="connsiteY13-2648" fmla="*/ 880390 h 2531390"/>
                  <a:gd name="connsiteX14-2649" fmla="*/ 148553 w 1715851"/>
                  <a:gd name="connsiteY14-2650" fmla="*/ 535500 h 2531390"/>
                  <a:gd name="connsiteX15-2651" fmla="*/ 10711 w 1715851"/>
                  <a:gd name="connsiteY15-2652" fmla="*/ 618205 h 2531390"/>
                  <a:gd name="connsiteX16-2653" fmla="*/ 65847 w 1715851"/>
                  <a:gd name="connsiteY16-2654" fmla="*/ 769831 h 2531390"/>
                  <a:gd name="connsiteX17-2655" fmla="*/ 355779 w 1715851"/>
                  <a:gd name="connsiteY17-2656" fmla="*/ 1337590 h 2531390"/>
                  <a:gd name="connsiteX18-2657" fmla="*/ 739945 w 1715851"/>
                  <a:gd name="connsiteY18-2658" fmla="*/ 1635667 h 2531390"/>
                  <a:gd name="connsiteX19-2659" fmla="*/ 856778 w 1715851"/>
                  <a:gd name="connsiteY19-2660" fmla="*/ 1830390 h 2531390"/>
                  <a:gd name="connsiteX20-2661" fmla="*/ 1130479 w 1715851"/>
                  <a:gd name="connsiteY20-2662" fmla="*/ 2315490 h 2531390"/>
                  <a:gd name="connsiteX21-2663" fmla="*/ 1447979 w 1715851"/>
                  <a:gd name="connsiteY21-2664" fmla="*/ 2493290 h 2531390"/>
                  <a:gd name="connsiteX22-2665" fmla="*/ 1714679 w 1715851"/>
                  <a:gd name="connsiteY22-2666" fmla="*/ 2086890 h 2531390"/>
                  <a:gd name="connsiteX23-2667" fmla="*/ 1440945 w 1715851"/>
                  <a:gd name="connsiteY23-2668" fmla="*/ 1440945 h 2531390"/>
                  <a:gd name="connsiteX0-2669" fmla="*/ 1402001 w 1722342"/>
                  <a:gd name="connsiteY0-2670" fmla="*/ 1363056 h 2531390"/>
                  <a:gd name="connsiteX1-2671" fmla="*/ 1440945 w 1722342"/>
                  <a:gd name="connsiteY1-2672" fmla="*/ 934667 h 2531390"/>
                  <a:gd name="connsiteX2-2673" fmla="*/ 1207278 w 1722342"/>
                  <a:gd name="connsiteY2-2674" fmla="*/ 311556 h 2531390"/>
                  <a:gd name="connsiteX3-2675" fmla="*/ 1051500 w 1722342"/>
                  <a:gd name="connsiteY3-2676" fmla="*/ 350500 h 2531390"/>
                  <a:gd name="connsiteX4-2677" fmla="*/ 1097636 w 1722342"/>
                  <a:gd name="connsiteY4-2678" fmla="*/ 633287 h 2531390"/>
                  <a:gd name="connsiteX5-2679" fmla="*/ 823975 w 1722342"/>
                  <a:gd name="connsiteY5-2680" fmla="*/ 108192 h 2531390"/>
                  <a:gd name="connsiteX6-2681" fmla="*/ 630997 w 1722342"/>
                  <a:gd name="connsiteY6-2682" fmla="*/ 163328 h 2531390"/>
                  <a:gd name="connsiteX7-2683" fmla="*/ 792737 w 1722342"/>
                  <a:gd name="connsiteY7-2684" fmla="*/ 633287 h 2531390"/>
                  <a:gd name="connsiteX8-2685" fmla="*/ 534508 w 1722342"/>
                  <a:gd name="connsiteY8-2686" fmla="*/ 80624 h 2531390"/>
                  <a:gd name="connsiteX9-2687" fmla="*/ 300178 w 1722342"/>
                  <a:gd name="connsiteY9-2688" fmla="*/ 149544 h 2531390"/>
                  <a:gd name="connsiteX10-2689" fmla="*/ 548818 w 1722342"/>
                  <a:gd name="connsiteY10-2690" fmla="*/ 755246 h 2531390"/>
                  <a:gd name="connsiteX11-2691" fmla="*/ 313962 w 1722342"/>
                  <a:gd name="connsiteY11-2692" fmla="*/ 287386 h 2531390"/>
                  <a:gd name="connsiteX12-2693" fmla="*/ 120984 w 1722342"/>
                  <a:gd name="connsiteY12-2694" fmla="*/ 411443 h 2531390"/>
                  <a:gd name="connsiteX13-2695" fmla="*/ 343079 w 1722342"/>
                  <a:gd name="connsiteY13-2696" fmla="*/ 880390 h 2531390"/>
                  <a:gd name="connsiteX14-2697" fmla="*/ 148553 w 1722342"/>
                  <a:gd name="connsiteY14-2698" fmla="*/ 535500 h 2531390"/>
                  <a:gd name="connsiteX15-2699" fmla="*/ 10711 w 1722342"/>
                  <a:gd name="connsiteY15-2700" fmla="*/ 618205 h 2531390"/>
                  <a:gd name="connsiteX16-2701" fmla="*/ 65847 w 1722342"/>
                  <a:gd name="connsiteY16-2702" fmla="*/ 769831 h 2531390"/>
                  <a:gd name="connsiteX17-2703" fmla="*/ 355779 w 1722342"/>
                  <a:gd name="connsiteY17-2704" fmla="*/ 1337590 h 2531390"/>
                  <a:gd name="connsiteX18-2705" fmla="*/ 739945 w 1722342"/>
                  <a:gd name="connsiteY18-2706" fmla="*/ 1635667 h 2531390"/>
                  <a:gd name="connsiteX19-2707" fmla="*/ 856778 w 1722342"/>
                  <a:gd name="connsiteY19-2708" fmla="*/ 1830390 h 2531390"/>
                  <a:gd name="connsiteX20-2709" fmla="*/ 1130479 w 1722342"/>
                  <a:gd name="connsiteY20-2710" fmla="*/ 2315490 h 2531390"/>
                  <a:gd name="connsiteX21-2711" fmla="*/ 1447979 w 1722342"/>
                  <a:gd name="connsiteY21-2712" fmla="*/ 2493290 h 2531390"/>
                  <a:gd name="connsiteX22-2713" fmla="*/ 1714679 w 1722342"/>
                  <a:gd name="connsiteY22-2714" fmla="*/ 2086890 h 2531390"/>
                  <a:gd name="connsiteX23-2715" fmla="*/ 1402001 w 1722342"/>
                  <a:gd name="connsiteY23-2716" fmla="*/ 1363056 h 2531390"/>
                  <a:gd name="connsiteX0-2717" fmla="*/ 1402001 w 1722342"/>
                  <a:gd name="connsiteY0-2718" fmla="*/ 1363056 h 2531390"/>
                  <a:gd name="connsiteX1-2719" fmla="*/ 1402000 w 1722342"/>
                  <a:gd name="connsiteY1-2720" fmla="*/ 934667 h 2531390"/>
                  <a:gd name="connsiteX2-2721" fmla="*/ 1207278 w 1722342"/>
                  <a:gd name="connsiteY2-2722" fmla="*/ 311556 h 2531390"/>
                  <a:gd name="connsiteX3-2723" fmla="*/ 1051500 w 1722342"/>
                  <a:gd name="connsiteY3-2724" fmla="*/ 350500 h 2531390"/>
                  <a:gd name="connsiteX4-2725" fmla="*/ 1097636 w 1722342"/>
                  <a:gd name="connsiteY4-2726" fmla="*/ 633287 h 2531390"/>
                  <a:gd name="connsiteX5-2727" fmla="*/ 823975 w 1722342"/>
                  <a:gd name="connsiteY5-2728" fmla="*/ 108192 h 2531390"/>
                  <a:gd name="connsiteX6-2729" fmla="*/ 630997 w 1722342"/>
                  <a:gd name="connsiteY6-2730" fmla="*/ 163328 h 2531390"/>
                  <a:gd name="connsiteX7-2731" fmla="*/ 792737 w 1722342"/>
                  <a:gd name="connsiteY7-2732" fmla="*/ 633287 h 2531390"/>
                  <a:gd name="connsiteX8-2733" fmla="*/ 534508 w 1722342"/>
                  <a:gd name="connsiteY8-2734" fmla="*/ 80624 h 2531390"/>
                  <a:gd name="connsiteX9-2735" fmla="*/ 300178 w 1722342"/>
                  <a:gd name="connsiteY9-2736" fmla="*/ 149544 h 2531390"/>
                  <a:gd name="connsiteX10-2737" fmla="*/ 548818 w 1722342"/>
                  <a:gd name="connsiteY10-2738" fmla="*/ 755246 h 2531390"/>
                  <a:gd name="connsiteX11-2739" fmla="*/ 313962 w 1722342"/>
                  <a:gd name="connsiteY11-2740" fmla="*/ 287386 h 2531390"/>
                  <a:gd name="connsiteX12-2741" fmla="*/ 120984 w 1722342"/>
                  <a:gd name="connsiteY12-2742" fmla="*/ 411443 h 2531390"/>
                  <a:gd name="connsiteX13-2743" fmla="*/ 343079 w 1722342"/>
                  <a:gd name="connsiteY13-2744" fmla="*/ 880390 h 2531390"/>
                  <a:gd name="connsiteX14-2745" fmla="*/ 148553 w 1722342"/>
                  <a:gd name="connsiteY14-2746" fmla="*/ 535500 h 2531390"/>
                  <a:gd name="connsiteX15-2747" fmla="*/ 10711 w 1722342"/>
                  <a:gd name="connsiteY15-2748" fmla="*/ 618205 h 2531390"/>
                  <a:gd name="connsiteX16-2749" fmla="*/ 65847 w 1722342"/>
                  <a:gd name="connsiteY16-2750" fmla="*/ 769831 h 2531390"/>
                  <a:gd name="connsiteX17-2751" fmla="*/ 355779 w 1722342"/>
                  <a:gd name="connsiteY17-2752" fmla="*/ 1337590 h 2531390"/>
                  <a:gd name="connsiteX18-2753" fmla="*/ 739945 w 1722342"/>
                  <a:gd name="connsiteY18-2754" fmla="*/ 1635667 h 2531390"/>
                  <a:gd name="connsiteX19-2755" fmla="*/ 856778 w 1722342"/>
                  <a:gd name="connsiteY19-2756" fmla="*/ 1830390 h 2531390"/>
                  <a:gd name="connsiteX20-2757" fmla="*/ 1130479 w 1722342"/>
                  <a:gd name="connsiteY20-2758" fmla="*/ 2315490 h 2531390"/>
                  <a:gd name="connsiteX21-2759" fmla="*/ 1447979 w 1722342"/>
                  <a:gd name="connsiteY21-2760" fmla="*/ 2493290 h 2531390"/>
                  <a:gd name="connsiteX22-2761" fmla="*/ 1714679 w 1722342"/>
                  <a:gd name="connsiteY22-2762" fmla="*/ 2086890 h 2531390"/>
                  <a:gd name="connsiteX23-2763" fmla="*/ 1402001 w 1722342"/>
                  <a:gd name="connsiteY23-2764" fmla="*/ 1363056 h 2531390"/>
                </a:gdLst>
                <a:ahLst/>
                <a:cxnLst>
                  <a:cxn ang="0">
                    <a:pos x="connsiteX0-2717" y="connsiteY0-2718"/>
                  </a:cxn>
                  <a:cxn ang="0">
                    <a:pos x="connsiteX1-2719" y="connsiteY1-2720"/>
                  </a:cxn>
                  <a:cxn ang="0">
                    <a:pos x="connsiteX2-2721" y="connsiteY2-2722"/>
                  </a:cxn>
                  <a:cxn ang="0">
                    <a:pos x="connsiteX3-2723" y="connsiteY3-2724"/>
                  </a:cxn>
                  <a:cxn ang="0">
                    <a:pos x="connsiteX4-2725" y="connsiteY4-2726"/>
                  </a:cxn>
                  <a:cxn ang="0">
                    <a:pos x="connsiteX5-2727" y="connsiteY5-2728"/>
                  </a:cxn>
                  <a:cxn ang="0">
                    <a:pos x="connsiteX6-2729" y="connsiteY6-2730"/>
                  </a:cxn>
                  <a:cxn ang="0">
                    <a:pos x="connsiteX7-2731" y="connsiteY7-2732"/>
                  </a:cxn>
                  <a:cxn ang="0">
                    <a:pos x="connsiteX8-2733" y="connsiteY8-2734"/>
                  </a:cxn>
                  <a:cxn ang="0">
                    <a:pos x="connsiteX9-2735" y="connsiteY9-2736"/>
                  </a:cxn>
                  <a:cxn ang="0">
                    <a:pos x="connsiteX10-2737" y="connsiteY10-2738"/>
                  </a:cxn>
                  <a:cxn ang="0">
                    <a:pos x="connsiteX11-2739" y="connsiteY11-2740"/>
                  </a:cxn>
                  <a:cxn ang="0">
                    <a:pos x="connsiteX12-2741" y="connsiteY12-2742"/>
                  </a:cxn>
                  <a:cxn ang="0">
                    <a:pos x="connsiteX13-2743" y="connsiteY13-2744"/>
                  </a:cxn>
                  <a:cxn ang="0">
                    <a:pos x="connsiteX14-2745" y="connsiteY14-2746"/>
                  </a:cxn>
                  <a:cxn ang="0">
                    <a:pos x="connsiteX15-2747" y="connsiteY15-2748"/>
                  </a:cxn>
                  <a:cxn ang="0">
                    <a:pos x="connsiteX16-2749" y="connsiteY16-2750"/>
                  </a:cxn>
                  <a:cxn ang="0">
                    <a:pos x="connsiteX17-2751" y="connsiteY17-2752"/>
                  </a:cxn>
                  <a:cxn ang="0">
                    <a:pos x="connsiteX18-2753" y="connsiteY18-2754"/>
                  </a:cxn>
                  <a:cxn ang="0">
                    <a:pos x="connsiteX19-2755" y="connsiteY19-2756"/>
                  </a:cxn>
                  <a:cxn ang="0">
                    <a:pos x="connsiteX20-2757" y="connsiteY20-2758"/>
                  </a:cxn>
                  <a:cxn ang="0">
                    <a:pos x="connsiteX21-2759" y="connsiteY21-2760"/>
                  </a:cxn>
                  <a:cxn ang="0">
                    <a:pos x="connsiteX22-2761" y="connsiteY22-2762"/>
                  </a:cxn>
                  <a:cxn ang="0">
                    <a:pos x="connsiteX23-2763" y="connsiteY23-2764"/>
                  </a:cxn>
                </a:cxnLst>
                <a:rect l="l" t="t" r="r" b="b"/>
                <a:pathLst>
                  <a:path w="1722342" h="2531390">
                    <a:moveTo>
                      <a:pt x="1402001" y="1363056"/>
                    </a:moveTo>
                    <a:cubicBezTo>
                      <a:pt x="1349888" y="1171019"/>
                      <a:pt x="1434454" y="1109917"/>
                      <a:pt x="1402000" y="934667"/>
                    </a:cubicBezTo>
                    <a:cubicBezTo>
                      <a:pt x="1369546" y="759417"/>
                      <a:pt x="1265695" y="408917"/>
                      <a:pt x="1207278" y="311556"/>
                    </a:cubicBezTo>
                    <a:cubicBezTo>
                      <a:pt x="1148861" y="214195"/>
                      <a:pt x="1069774" y="296878"/>
                      <a:pt x="1051500" y="350500"/>
                    </a:cubicBezTo>
                    <a:cubicBezTo>
                      <a:pt x="1033226" y="404122"/>
                      <a:pt x="1062357" y="493832"/>
                      <a:pt x="1097636" y="633287"/>
                    </a:cubicBezTo>
                    <a:lnTo>
                      <a:pt x="823975" y="108192"/>
                    </a:lnTo>
                    <a:cubicBezTo>
                      <a:pt x="744961" y="24665"/>
                      <a:pt x="636203" y="75812"/>
                      <a:pt x="630997" y="163328"/>
                    </a:cubicBezTo>
                    <a:cubicBezTo>
                      <a:pt x="625791" y="250844"/>
                      <a:pt x="808819" y="647071"/>
                      <a:pt x="792737" y="633287"/>
                    </a:cubicBezTo>
                    <a:cubicBezTo>
                      <a:pt x="776656" y="619503"/>
                      <a:pt x="616601" y="161248"/>
                      <a:pt x="534508" y="80624"/>
                    </a:cubicBezTo>
                    <a:cubicBezTo>
                      <a:pt x="452415" y="0"/>
                      <a:pt x="297793" y="37107"/>
                      <a:pt x="300178" y="149544"/>
                    </a:cubicBezTo>
                    <a:cubicBezTo>
                      <a:pt x="302563" y="261981"/>
                      <a:pt x="546521" y="732272"/>
                      <a:pt x="548818" y="755246"/>
                    </a:cubicBezTo>
                    <a:cubicBezTo>
                      <a:pt x="551115" y="778220"/>
                      <a:pt x="385268" y="344687"/>
                      <a:pt x="313962" y="287386"/>
                    </a:cubicBezTo>
                    <a:cubicBezTo>
                      <a:pt x="242656" y="230086"/>
                      <a:pt x="116131" y="312609"/>
                      <a:pt x="120984" y="411443"/>
                    </a:cubicBezTo>
                    <a:cubicBezTo>
                      <a:pt x="125837" y="510277"/>
                      <a:pt x="338484" y="859714"/>
                      <a:pt x="343079" y="880390"/>
                    </a:cubicBezTo>
                    <a:cubicBezTo>
                      <a:pt x="347674" y="901066"/>
                      <a:pt x="203948" y="579197"/>
                      <a:pt x="148553" y="535500"/>
                    </a:cubicBezTo>
                    <a:cubicBezTo>
                      <a:pt x="93158" y="491803"/>
                      <a:pt x="0" y="568112"/>
                      <a:pt x="10711" y="618205"/>
                    </a:cubicBezTo>
                    <a:cubicBezTo>
                      <a:pt x="21422" y="668298"/>
                      <a:pt x="8336" y="649934"/>
                      <a:pt x="65847" y="769831"/>
                    </a:cubicBezTo>
                    <a:cubicBezTo>
                      <a:pt x="123358" y="889728"/>
                      <a:pt x="243429" y="1193284"/>
                      <a:pt x="355779" y="1337590"/>
                    </a:cubicBezTo>
                    <a:cubicBezTo>
                      <a:pt x="468129" y="1481896"/>
                      <a:pt x="656445" y="1553534"/>
                      <a:pt x="739945" y="1635667"/>
                    </a:cubicBezTo>
                    <a:cubicBezTo>
                      <a:pt x="823445" y="1717800"/>
                      <a:pt x="791689" y="1717086"/>
                      <a:pt x="856778" y="1830390"/>
                    </a:cubicBezTo>
                    <a:cubicBezTo>
                      <a:pt x="921867" y="1943694"/>
                      <a:pt x="1031946" y="2205007"/>
                      <a:pt x="1130479" y="2315490"/>
                    </a:cubicBezTo>
                    <a:cubicBezTo>
                      <a:pt x="1229013" y="2425973"/>
                      <a:pt x="1350612" y="2531390"/>
                      <a:pt x="1447979" y="2493290"/>
                    </a:cubicBezTo>
                    <a:cubicBezTo>
                      <a:pt x="1545346" y="2455190"/>
                      <a:pt x="1722342" y="2275262"/>
                      <a:pt x="1714679" y="2086890"/>
                    </a:cubicBezTo>
                    <a:cubicBezTo>
                      <a:pt x="1707016" y="1898518"/>
                      <a:pt x="1454114" y="1555093"/>
                      <a:pt x="1402001" y="1363056"/>
                    </a:cubicBezTo>
                    <a:close/>
                  </a:path>
                </a:pathLst>
              </a:custGeom>
              <a:solidFill>
                <a:srgbClr val="F9D5BF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6171" name="组合 152"/>
              <p:cNvGrpSpPr/>
              <p:nvPr/>
            </p:nvGrpSpPr>
            <p:grpSpPr bwMode="auto">
              <a:xfrm rot="842469" flipH="1">
                <a:off x="8093859" y="3784227"/>
                <a:ext cx="307317" cy="634156"/>
                <a:chOff x="7827939" y="183659"/>
                <a:chExt cx="2182904" cy="4503967"/>
              </a:xfrm>
            </p:grpSpPr>
            <p:sp>
              <p:nvSpPr>
                <p:cNvPr id="316" name="任意多边形 315"/>
                <p:cNvSpPr/>
                <p:nvPr/>
              </p:nvSpPr>
              <p:spPr>
                <a:xfrm rot="1431231">
                  <a:off x="7759535" y="178092"/>
                  <a:ext cx="2182897" cy="4430617"/>
                </a:xfrm>
                <a:custGeom>
                  <a:avLst/>
                  <a:gdLst>
                    <a:gd name="connsiteX0" fmla="*/ 518160 w 808990"/>
                    <a:gd name="connsiteY0" fmla="*/ 31750 h 1742440"/>
                    <a:gd name="connsiteX1" fmla="*/ 731520 w 808990"/>
                    <a:gd name="connsiteY1" fmla="*/ 107950 h 1742440"/>
                    <a:gd name="connsiteX2" fmla="*/ 784860 w 808990"/>
                    <a:gd name="connsiteY2" fmla="*/ 435610 h 1742440"/>
                    <a:gd name="connsiteX3" fmla="*/ 586740 w 808990"/>
                    <a:gd name="connsiteY3" fmla="*/ 984250 h 1742440"/>
                    <a:gd name="connsiteX4" fmla="*/ 640080 w 808990"/>
                    <a:gd name="connsiteY4" fmla="*/ 1174750 h 1742440"/>
                    <a:gd name="connsiteX5" fmla="*/ 640080 w 808990"/>
                    <a:gd name="connsiteY5" fmla="*/ 1403350 h 1742440"/>
                    <a:gd name="connsiteX6" fmla="*/ 685800 w 808990"/>
                    <a:gd name="connsiteY6" fmla="*/ 1449070 h 1742440"/>
                    <a:gd name="connsiteX7" fmla="*/ 693420 w 808990"/>
                    <a:gd name="connsiteY7" fmla="*/ 1570990 h 1742440"/>
                    <a:gd name="connsiteX8" fmla="*/ 586740 w 808990"/>
                    <a:gd name="connsiteY8" fmla="*/ 1677670 h 1742440"/>
                    <a:gd name="connsiteX9" fmla="*/ 426720 w 808990"/>
                    <a:gd name="connsiteY9" fmla="*/ 1738630 h 1742440"/>
                    <a:gd name="connsiteX10" fmla="*/ 320040 w 808990"/>
                    <a:gd name="connsiteY10" fmla="*/ 1700530 h 1742440"/>
                    <a:gd name="connsiteX11" fmla="*/ 304800 w 808990"/>
                    <a:gd name="connsiteY11" fmla="*/ 1616710 h 1742440"/>
                    <a:gd name="connsiteX12" fmla="*/ 228600 w 808990"/>
                    <a:gd name="connsiteY12" fmla="*/ 1578610 h 1742440"/>
                    <a:gd name="connsiteX13" fmla="*/ 144780 w 808990"/>
                    <a:gd name="connsiteY13" fmla="*/ 1471930 h 1742440"/>
                    <a:gd name="connsiteX14" fmla="*/ 68580 w 808990"/>
                    <a:gd name="connsiteY14" fmla="*/ 1228090 h 1742440"/>
                    <a:gd name="connsiteX15" fmla="*/ 0 w 808990"/>
                    <a:gd name="connsiteY15" fmla="*/ 1090930 h 1742440"/>
                    <a:gd name="connsiteX16" fmla="*/ 60960 w 808990"/>
                    <a:gd name="connsiteY16" fmla="*/ 770890 h 1742440"/>
                    <a:gd name="connsiteX17" fmla="*/ 281940 w 808990"/>
                    <a:gd name="connsiteY17" fmla="*/ 298450 h 1742440"/>
                    <a:gd name="connsiteX18" fmla="*/ 518160 w 808990"/>
                    <a:gd name="connsiteY18" fmla="*/ 31750 h 1742440"/>
                    <a:gd name="connsiteX0-1" fmla="*/ 616185 w 907015"/>
                    <a:gd name="connsiteY0-2" fmla="*/ 40232 h 1750922"/>
                    <a:gd name="connsiteX1-3" fmla="*/ 829545 w 907015"/>
                    <a:gd name="connsiteY1-4" fmla="*/ 116432 h 1750922"/>
                    <a:gd name="connsiteX2-5" fmla="*/ 882885 w 907015"/>
                    <a:gd name="connsiteY2-6" fmla="*/ 444092 h 1750922"/>
                    <a:gd name="connsiteX3-7" fmla="*/ 684765 w 907015"/>
                    <a:gd name="connsiteY3-8" fmla="*/ 992732 h 1750922"/>
                    <a:gd name="connsiteX4-9" fmla="*/ 738105 w 907015"/>
                    <a:gd name="connsiteY4-10" fmla="*/ 1183232 h 1750922"/>
                    <a:gd name="connsiteX5-11" fmla="*/ 738105 w 907015"/>
                    <a:gd name="connsiteY5-12" fmla="*/ 1411832 h 1750922"/>
                    <a:gd name="connsiteX6-13" fmla="*/ 783825 w 907015"/>
                    <a:gd name="connsiteY6-14" fmla="*/ 1457552 h 1750922"/>
                    <a:gd name="connsiteX7-15" fmla="*/ 791445 w 907015"/>
                    <a:gd name="connsiteY7-16" fmla="*/ 1579472 h 1750922"/>
                    <a:gd name="connsiteX8-17" fmla="*/ 684765 w 907015"/>
                    <a:gd name="connsiteY8-18" fmla="*/ 1686152 h 1750922"/>
                    <a:gd name="connsiteX9-19" fmla="*/ 524745 w 907015"/>
                    <a:gd name="connsiteY9-20" fmla="*/ 1747112 h 1750922"/>
                    <a:gd name="connsiteX10-21" fmla="*/ 418065 w 907015"/>
                    <a:gd name="connsiteY10-22" fmla="*/ 1709012 h 1750922"/>
                    <a:gd name="connsiteX11-23" fmla="*/ 402825 w 907015"/>
                    <a:gd name="connsiteY11-24" fmla="*/ 1625192 h 1750922"/>
                    <a:gd name="connsiteX12-25" fmla="*/ 326625 w 907015"/>
                    <a:gd name="connsiteY12-26" fmla="*/ 1587092 h 1750922"/>
                    <a:gd name="connsiteX13-27" fmla="*/ 242805 w 907015"/>
                    <a:gd name="connsiteY13-28" fmla="*/ 1480412 h 1750922"/>
                    <a:gd name="connsiteX14-29" fmla="*/ 166605 w 907015"/>
                    <a:gd name="connsiteY14-30" fmla="*/ 1236572 h 1750922"/>
                    <a:gd name="connsiteX15-31" fmla="*/ 98025 w 907015"/>
                    <a:gd name="connsiteY15-32" fmla="*/ 1099412 h 1750922"/>
                    <a:gd name="connsiteX16-33" fmla="*/ 158985 w 907015"/>
                    <a:gd name="connsiteY16-34" fmla="*/ 779372 h 1750922"/>
                    <a:gd name="connsiteX17-35" fmla="*/ 77470 w 907015"/>
                    <a:gd name="connsiteY17-36" fmla="*/ 357823 h 1750922"/>
                    <a:gd name="connsiteX18-37" fmla="*/ 616185 w 907015"/>
                    <a:gd name="connsiteY18-38" fmla="*/ 40232 h 1750922"/>
                    <a:gd name="connsiteX0-39" fmla="*/ 632158 w 922988"/>
                    <a:gd name="connsiteY0-40" fmla="*/ 40232 h 1750922"/>
                    <a:gd name="connsiteX1-41" fmla="*/ 845518 w 922988"/>
                    <a:gd name="connsiteY1-42" fmla="*/ 116432 h 1750922"/>
                    <a:gd name="connsiteX2-43" fmla="*/ 898858 w 922988"/>
                    <a:gd name="connsiteY2-44" fmla="*/ 444092 h 1750922"/>
                    <a:gd name="connsiteX3-45" fmla="*/ 700738 w 922988"/>
                    <a:gd name="connsiteY3-46" fmla="*/ 992732 h 1750922"/>
                    <a:gd name="connsiteX4-47" fmla="*/ 754078 w 922988"/>
                    <a:gd name="connsiteY4-48" fmla="*/ 1183232 h 1750922"/>
                    <a:gd name="connsiteX5-49" fmla="*/ 754078 w 922988"/>
                    <a:gd name="connsiteY5-50" fmla="*/ 1411832 h 1750922"/>
                    <a:gd name="connsiteX6-51" fmla="*/ 799798 w 922988"/>
                    <a:gd name="connsiteY6-52" fmla="*/ 1457552 h 1750922"/>
                    <a:gd name="connsiteX7-53" fmla="*/ 807418 w 922988"/>
                    <a:gd name="connsiteY7-54" fmla="*/ 1579472 h 1750922"/>
                    <a:gd name="connsiteX8-55" fmla="*/ 700738 w 922988"/>
                    <a:gd name="connsiteY8-56" fmla="*/ 1686152 h 1750922"/>
                    <a:gd name="connsiteX9-57" fmla="*/ 540718 w 922988"/>
                    <a:gd name="connsiteY9-58" fmla="*/ 1747112 h 1750922"/>
                    <a:gd name="connsiteX10-59" fmla="*/ 434038 w 922988"/>
                    <a:gd name="connsiteY10-60" fmla="*/ 1709012 h 1750922"/>
                    <a:gd name="connsiteX11-61" fmla="*/ 418798 w 922988"/>
                    <a:gd name="connsiteY11-62" fmla="*/ 1625192 h 1750922"/>
                    <a:gd name="connsiteX12-63" fmla="*/ 342598 w 922988"/>
                    <a:gd name="connsiteY12-64" fmla="*/ 1587092 h 1750922"/>
                    <a:gd name="connsiteX13-65" fmla="*/ 258778 w 922988"/>
                    <a:gd name="connsiteY13-66" fmla="*/ 1480412 h 1750922"/>
                    <a:gd name="connsiteX14-67" fmla="*/ 182578 w 922988"/>
                    <a:gd name="connsiteY14-68" fmla="*/ 1236572 h 1750922"/>
                    <a:gd name="connsiteX15-69" fmla="*/ 113998 w 922988"/>
                    <a:gd name="connsiteY15-70" fmla="*/ 1099412 h 1750922"/>
                    <a:gd name="connsiteX16-71" fmla="*/ 71500 w 922988"/>
                    <a:gd name="connsiteY16-72" fmla="*/ 821194 h 1750922"/>
                    <a:gd name="connsiteX17-73" fmla="*/ 93443 w 922988"/>
                    <a:gd name="connsiteY17-74" fmla="*/ 357823 h 1750922"/>
                    <a:gd name="connsiteX18-75" fmla="*/ 632158 w 922988"/>
                    <a:gd name="connsiteY18-76" fmla="*/ 40232 h 1750922"/>
                    <a:gd name="connsiteX0-77" fmla="*/ 271322 w 889968"/>
                    <a:gd name="connsiteY0-78" fmla="*/ 100344 h 1679953"/>
                    <a:gd name="connsiteX1-79" fmla="*/ 793970 w 889968"/>
                    <a:gd name="connsiteY1-80" fmla="*/ 45463 h 1679953"/>
                    <a:gd name="connsiteX2-81" fmla="*/ 847310 w 889968"/>
                    <a:gd name="connsiteY2-82" fmla="*/ 373123 h 1679953"/>
                    <a:gd name="connsiteX3-83" fmla="*/ 649190 w 889968"/>
                    <a:gd name="connsiteY3-84" fmla="*/ 921763 h 1679953"/>
                    <a:gd name="connsiteX4-85" fmla="*/ 702530 w 889968"/>
                    <a:gd name="connsiteY4-86" fmla="*/ 1112263 h 1679953"/>
                    <a:gd name="connsiteX5-87" fmla="*/ 702530 w 889968"/>
                    <a:gd name="connsiteY5-88" fmla="*/ 1340863 h 1679953"/>
                    <a:gd name="connsiteX6-89" fmla="*/ 748250 w 889968"/>
                    <a:gd name="connsiteY6-90" fmla="*/ 1386583 h 1679953"/>
                    <a:gd name="connsiteX7-91" fmla="*/ 755870 w 889968"/>
                    <a:gd name="connsiteY7-92" fmla="*/ 1508503 h 1679953"/>
                    <a:gd name="connsiteX8-93" fmla="*/ 649190 w 889968"/>
                    <a:gd name="connsiteY8-94" fmla="*/ 1615183 h 1679953"/>
                    <a:gd name="connsiteX9-95" fmla="*/ 489170 w 889968"/>
                    <a:gd name="connsiteY9-96" fmla="*/ 1676143 h 1679953"/>
                    <a:gd name="connsiteX10-97" fmla="*/ 382490 w 889968"/>
                    <a:gd name="connsiteY10-98" fmla="*/ 1638043 h 1679953"/>
                    <a:gd name="connsiteX11-99" fmla="*/ 367250 w 889968"/>
                    <a:gd name="connsiteY11-100" fmla="*/ 1554223 h 1679953"/>
                    <a:gd name="connsiteX12-101" fmla="*/ 291050 w 889968"/>
                    <a:gd name="connsiteY12-102" fmla="*/ 1516123 h 1679953"/>
                    <a:gd name="connsiteX13-103" fmla="*/ 207230 w 889968"/>
                    <a:gd name="connsiteY13-104" fmla="*/ 1409443 h 1679953"/>
                    <a:gd name="connsiteX14-105" fmla="*/ 131030 w 889968"/>
                    <a:gd name="connsiteY14-106" fmla="*/ 1165603 h 1679953"/>
                    <a:gd name="connsiteX15-107" fmla="*/ 62450 w 889968"/>
                    <a:gd name="connsiteY15-108" fmla="*/ 1028443 h 1679953"/>
                    <a:gd name="connsiteX16-109" fmla="*/ 19952 w 889968"/>
                    <a:gd name="connsiteY16-110" fmla="*/ 750225 h 1679953"/>
                    <a:gd name="connsiteX17-111" fmla="*/ 41895 w 889968"/>
                    <a:gd name="connsiteY17-112" fmla="*/ 286854 h 1679953"/>
                    <a:gd name="connsiteX18-113" fmla="*/ 271322 w 889968"/>
                    <a:gd name="connsiteY18-114" fmla="*/ 100344 h 1679953"/>
                    <a:gd name="connsiteX0-115" fmla="*/ 271322 w 877832"/>
                    <a:gd name="connsiteY0-116" fmla="*/ 21808 h 1601417"/>
                    <a:gd name="connsiteX1-117" fmla="*/ 466060 w 877832"/>
                    <a:gd name="connsiteY1-118" fmla="*/ 77470 h 1601417"/>
                    <a:gd name="connsiteX2-119" fmla="*/ 847310 w 877832"/>
                    <a:gd name="connsiteY2-120" fmla="*/ 294587 h 1601417"/>
                    <a:gd name="connsiteX3-121" fmla="*/ 649190 w 877832"/>
                    <a:gd name="connsiteY3-122" fmla="*/ 843227 h 1601417"/>
                    <a:gd name="connsiteX4-123" fmla="*/ 702530 w 877832"/>
                    <a:gd name="connsiteY4-124" fmla="*/ 1033727 h 1601417"/>
                    <a:gd name="connsiteX5-125" fmla="*/ 702530 w 877832"/>
                    <a:gd name="connsiteY5-126" fmla="*/ 1262327 h 1601417"/>
                    <a:gd name="connsiteX6-127" fmla="*/ 748250 w 877832"/>
                    <a:gd name="connsiteY6-128" fmla="*/ 1308047 h 1601417"/>
                    <a:gd name="connsiteX7-129" fmla="*/ 755870 w 877832"/>
                    <a:gd name="connsiteY7-130" fmla="*/ 1429967 h 1601417"/>
                    <a:gd name="connsiteX8-131" fmla="*/ 649190 w 877832"/>
                    <a:gd name="connsiteY8-132" fmla="*/ 1536647 h 1601417"/>
                    <a:gd name="connsiteX9-133" fmla="*/ 489170 w 877832"/>
                    <a:gd name="connsiteY9-134" fmla="*/ 1597607 h 1601417"/>
                    <a:gd name="connsiteX10-135" fmla="*/ 382490 w 877832"/>
                    <a:gd name="connsiteY10-136" fmla="*/ 1559507 h 1601417"/>
                    <a:gd name="connsiteX11-137" fmla="*/ 367250 w 877832"/>
                    <a:gd name="connsiteY11-138" fmla="*/ 1475687 h 1601417"/>
                    <a:gd name="connsiteX12-139" fmla="*/ 291050 w 877832"/>
                    <a:gd name="connsiteY12-140" fmla="*/ 1437587 h 1601417"/>
                    <a:gd name="connsiteX13-141" fmla="*/ 207230 w 877832"/>
                    <a:gd name="connsiteY13-142" fmla="*/ 1330907 h 1601417"/>
                    <a:gd name="connsiteX14-143" fmla="*/ 131030 w 877832"/>
                    <a:gd name="connsiteY14-144" fmla="*/ 1087067 h 1601417"/>
                    <a:gd name="connsiteX15-145" fmla="*/ 62450 w 877832"/>
                    <a:gd name="connsiteY15-146" fmla="*/ 949907 h 1601417"/>
                    <a:gd name="connsiteX16-147" fmla="*/ 19952 w 877832"/>
                    <a:gd name="connsiteY16-148" fmla="*/ 671689 h 1601417"/>
                    <a:gd name="connsiteX17-149" fmla="*/ 41895 w 877832"/>
                    <a:gd name="connsiteY17-150" fmla="*/ 208318 h 1601417"/>
                    <a:gd name="connsiteX18-151" fmla="*/ 271322 w 877832"/>
                    <a:gd name="connsiteY18-152" fmla="*/ 21808 h 1601417"/>
                    <a:gd name="connsiteX0-153" fmla="*/ 271322 w 772380"/>
                    <a:gd name="connsiteY0-154" fmla="*/ 21808 h 1601417"/>
                    <a:gd name="connsiteX1-155" fmla="*/ 466060 w 772380"/>
                    <a:gd name="connsiteY1-156" fmla="*/ 77470 h 1601417"/>
                    <a:gd name="connsiteX2-157" fmla="*/ 581419 w 772380"/>
                    <a:gd name="connsiteY2-158" fmla="*/ 338359 h 1601417"/>
                    <a:gd name="connsiteX3-159" fmla="*/ 649190 w 772380"/>
                    <a:gd name="connsiteY3-160" fmla="*/ 843227 h 1601417"/>
                    <a:gd name="connsiteX4-161" fmla="*/ 702530 w 772380"/>
                    <a:gd name="connsiteY4-162" fmla="*/ 1033727 h 1601417"/>
                    <a:gd name="connsiteX5-163" fmla="*/ 702530 w 772380"/>
                    <a:gd name="connsiteY5-164" fmla="*/ 1262327 h 1601417"/>
                    <a:gd name="connsiteX6-165" fmla="*/ 748250 w 772380"/>
                    <a:gd name="connsiteY6-166" fmla="*/ 1308047 h 1601417"/>
                    <a:gd name="connsiteX7-167" fmla="*/ 755870 w 772380"/>
                    <a:gd name="connsiteY7-168" fmla="*/ 1429967 h 1601417"/>
                    <a:gd name="connsiteX8-169" fmla="*/ 649190 w 772380"/>
                    <a:gd name="connsiteY8-170" fmla="*/ 1536647 h 1601417"/>
                    <a:gd name="connsiteX9-171" fmla="*/ 489170 w 772380"/>
                    <a:gd name="connsiteY9-172" fmla="*/ 1597607 h 1601417"/>
                    <a:gd name="connsiteX10-173" fmla="*/ 382490 w 772380"/>
                    <a:gd name="connsiteY10-174" fmla="*/ 1559507 h 1601417"/>
                    <a:gd name="connsiteX11-175" fmla="*/ 367250 w 772380"/>
                    <a:gd name="connsiteY11-176" fmla="*/ 1475687 h 1601417"/>
                    <a:gd name="connsiteX12-177" fmla="*/ 291050 w 772380"/>
                    <a:gd name="connsiteY12-178" fmla="*/ 1437587 h 1601417"/>
                    <a:gd name="connsiteX13-179" fmla="*/ 207230 w 772380"/>
                    <a:gd name="connsiteY13-180" fmla="*/ 1330907 h 1601417"/>
                    <a:gd name="connsiteX14-181" fmla="*/ 131030 w 772380"/>
                    <a:gd name="connsiteY14-182" fmla="*/ 1087067 h 1601417"/>
                    <a:gd name="connsiteX15-183" fmla="*/ 62450 w 772380"/>
                    <a:gd name="connsiteY15-184" fmla="*/ 949907 h 1601417"/>
                    <a:gd name="connsiteX16-185" fmla="*/ 19952 w 772380"/>
                    <a:gd name="connsiteY16-186" fmla="*/ 671689 h 1601417"/>
                    <a:gd name="connsiteX17-187" fmla="*/ 41895 w 772380"/>
                    <a:gd name="connsiteY17-188" fmla="*/ 208318 h 1601417"/>
                    <a:gd name="connsiteX18-189" fmla="*/ 271322 w 772380"/>
                    <a:gd name="connsiteY18-190" fmla="*/ 21808 h 1601417"/>
                    <a:gd name="connsiteX0-191" fmla="*/ 243652 w 768427"/>
                    <a:gd name="connsiteY0-192" fmla="*/ 21808 h 1590930"/>
                    <a:gd name="connsiteX1-193" fmla="*/ 462107 w 768427"/>
                    <a:gd name="connsiteY1-194" fmla="*/ 66983 h 1590930"/>
                    <a:gd name="connsiteX2-195" fmla="*/ 577466 w 768427"/>
                    <a:gd name="connsiteY2-196" fmla="*/ 327872 h 1590930"/>
                    <a:gd name="connsiteX3-197" fmla="*/ 645237 w 768427"/>
                    <a:gd name="connsiteY3-198" fmla="*/ 832740 h 1590930"/>
                    <a:gd name="connsiteX4-199" fmla="*/ 698577 w 768427"/>
                    <a:gd name="connsiteY4-200" fmla="*/ 1023240 h 1590930"/>
                    <a:gd name="connsiteX5-201" fmla="*/ 698577 w 768427"/>
                    <a:gd name="connsiteY5-202" fmla="*/ 1251840 h 1590930"/>
                    <a:gd name="connsiteX6-203" fmla="*/ 744297 w 768427"/>
                    <a:gd name="connsiteY6-204" fmla="*/ 1297560 h 1590930"/>
                    <a:gd name="connsiteX7-205" fmla="*/ 751917 w 768427"/>
                    <a:gd name="connsiteY7-206" fmla="*/ 1419480 h 1590930"/>
                    <a:gd name="connsiteX8-207" fmla="*/ 645237 w 768427"/>
                    <a:gd name="connsiteY8-208" fmla="*/ 1526160 h 1590930"/>
                    <a:gd name="connsiteX9-209" fmla="*/ 485217 w 768427"/>
                    <a:gd name="connsiteY9-210" fmla="*/ 1587120 h 1590930"/>
                    <a:gd name="connsiteX10-211" fmla="*/ 378537 w 768427"/>
                    <a:gd name="connsiteY10-212" fmla="*/ 1549020 h 1590930"/>
                    <a:gd name="connsiteX11-213" fmla="*/ 363297 w 768427"/>
                    <a:gd name="connsiteY11-214" fmla="*/ 1465200 h 1590930"/>
                    <a:gd name="connsiteX12-215" fmla="*/ 287097 w 768427"/>
                    <a:gd name="connsiteY12-216" fmla="*/ 1427100 h 1590930"/>
                    <a:gd name="connsiteX13-217" fmla="*/ 203277 w 768427"/>
                    <a:gd name="connsiteY13-218" fmla="*/ 1320420 h 1590930"/>
                    <a:gd name="connsiteX14-219" fmla="*/ 127077 w 768427"/>
                    <a:gd name="connsiteY14-220" fmla="*/ 1076580 h 1590930"/>
                    <a:gd name="connsiteX15-221" fmla="*/ 58497 w 768427"/>
                    <a:gd name="connsiteY15-222" fmla="*/ 939420 h 1590930"/>
                    <a:gd name="connsiteX16-223" fmla="*/ 15999 w 768427"/>
                    <a:gd name="connsiteY16-224" fmla="*/ 661202 h 1590930"/>
                    <a:gd name="connsiteX17-225" fmla="*/ 37942 w 768427"/>
                    <a:gd name="connsiteY17-226" fmla="*/ 197831 h 1590930"/>
                    <a:gd name="connsiteX18-227" fmla="*/ 243652 w 768427"/>
                    <a:gd name="connsiteY18-228" fmla="*/ 21808 h 1590930"/>
                  </a:gdLst>
                  <a:ahLst/>
                  <a:cxnLst>
                    <a:cxn ang="0">
                      <a:pos x="connsiteX0-191" y="connsiteY0-192"/>
                    </a:cxn>
                    <a:cxn ang="0">
                      <a:pos x="connsiteX1-193" y="connsiteY1-194"/>
                    </a:cxn>
                    <a:cxn ang="0">
                      <a:pos x="connsiteX2-195" y="connsiteY2-196"/>
                    </a:cxn>
                    <a:cxn ang="0">
                      <a:pos x="connsiteX3-197" y="connsiteY3-198"/>
                    </a:cxn>
                    <a:cxn ang="0">
                      <a:pos x="connsiteX4-199" y="connsiteY4-200"/>
                    </a:cxn>
                    <a:cxn ang="0">
                      <a:pos x="connsiteX5-201" y="connsiteY5-202"/>
                    </a:cxn>
                    <a:cxn ang="0">
                      <a:pos x="connsiteX6-203" y="connsiteY6-204"/>
                    </a:cxn>
                    <a:cxn ang="0">
                      <a:pos x="connsiteX7-205" y="connsiteY7-206"/>
                    </a:cxn>
                    <a:cxn ang="0">
                      <a:pos x="connsiteX8-207" y="connsiteY8-208"/>
                    </a:cxn>
                    <a:cxn ang="0">
                      <a:pos x="connsiteX9-209" y="connsiteY9-210"/>
                    </a:cxn>
                    <a:cxn ang="0">
                      <a:pos x="connsiteX10-211" y="connsiteY10-212"/>
                    </a:cxn>
                    <a:cxn ang="0">
                      <a:pos x="connsiteX11-213" y="connsiteY11-214"/>
                    </a:cxn>
                    <a:cxn ang="0">
                      <a:pos x="connsiteX12-215" y="connsiteY12-216"/>
                    </a:cxn>
                    <a:cxn ang="0">
                      <a:pos x="connsiteX13-217" y="connsiteY13-218"/>
                    </a:cxn>
                    <a:cxn ang="0">
                      <a:pos x="connsiteX14-219" y="connsiteY14-220"/>
                    </a:cxn>
                    <a:cxn ang="0">
                      <a:pos x="connsiteX15-221" y="connsiteY15-222"/>
                    </a:cxn>
                    <a:cxn ang="0">
                      <a:pos x="connsiteX16-223" y="connsiteY16-224"/>
                    </a:cxn>
                    <a:cxn ang="0">
                      <a:pos x="connsiteX17-225" y="connsiteY17-226"/>
                    </a:cxn>
                    <a:cxn ang="0">
                      <a:pos x="connsiteX18-227" y="connsiteY18-228"/>
                    </a:cxn>
                  </a:cxnLst>
                  <a:rect l="l" t="t" r="r" b="b"/>
                  <a:pathLst>
                    <a:path w="768427" h="1590930">
                      <a:moveTo>
                        <a:pt x="243652" y="21808"/>
                      </a:moveTo>
                      <a:cubicBezTo>
                        <a:pt x="314346" y="0"/>
                        <a:pt x="406471" y="15972"/>
                        <a:pt x="462107" y="66983"/>
                      </a:cubicBezTo>
                      <a:cubicBezTo>
                        <a:pt x="517743" y="117994"/>
                        <a:pt x="546944" y="200246"/>
                        <a:pt x="577466" y="327872"/>
                      </a:cubicBezTo>
                      <a:cubicBezTo>
                        <a:pt x="607988" y="455498"/>
                        <a:pt x="669367" y="728600"/>
                        <a:pt x="645237" y="832740"/>
                      </a:cubicBezTo>
                      <a:cubicBezTo>
                        <a:pt x="663017" y="896240"/>
                        <a:pt x="689687" y="953390"/>
                        <a:pt x="698577" y="1023240"/>
                      </a:cubicBezTo>
                      <a:cubicBezTo>
                        <a:pt x="707467" y="1093090"/>
                        <a:pt x="703022" y="1172465"/>
                        <a:pt x="698577" y="1251840"/>
                      </a:cubicBezTo>
                      <a:cubicBezTo>
                        <a:pt x="713817" y="1267080"/>
                        <a:pt x="735407" y="1269620"/>
                        <a:pt x="744297" y="1297560"/>
                      </a:cubicBezTo>
                      <a:cubicBezTo>
                        <a:pt x="753187" y="1325500"/>
                        <a:pt x="768427" y="1381380"/>
                        <a:pt x="751917" y="1419480"/>
                      </a:cubicBezTo>
                      <a:cubicBezTo>
                        <a:pt x="735407" y="1457580"/>
                        <a:pt x="689687" y="1498220"/>
                        <a:pt x="645237" y="1526160"/>
                      </a:cubicBezTo>
                      <a:cubicBezTo>
                        <a:pt x="600787" y="1554100"/>
                        <a:pt x="529667" y="1583310"/>
                        <a:pt x="485217" y="1587120"/>
                      </a:cubicBezTo>
                      <a:cubicBezTo>
                        <a:pt x="440767" y="1590930"/>
                        <a:pt x="398857" y="1569340"/>
                        <a:pt x="378537" y="1549020"/>
                      </a:cubicBezTo>
                      <a:cubicBezTo>
                        <a:pt x="358217" y="1528700"/>
                        <a:pt x="360757" y="1496950"/>
                        <a:pt x="363297" y="1465200"/>
                      </a:cubicBezTo>
                      <a:cubicBezTo>
                        <a:pt x="337897" y="1452500"/>
                        <a:pt x="313767" y="1451230"/>
                        <a:pt x="287097" y="1427100"/>
                      </a:cubicBezTo>
                      <a:cubicBezTo>
                        <a:pt x="260427" y="1402970"/>
                        <a:pt x="229947" y="1378840"/>
                        <a:pt x="203277" y="1320420"/>
                      </a:cubicBezTo>
                      <a:cubicBezTo>
                        <a:pt x="176607" y="1262000"/>
                        <a:pt x="151207" y="1140080"/>
                        <a:pt x="127077" y="1076580"/>
                      </a:cubicBezTo>
                      <a:cubicBezTo>
                        <a:pt x="102947" y="1013080"/>
                        <a:pt x="59767" y="994030"/>
                        <a:pt x="58497" y="939420"/>
                      </a:cubicBezTo>
                      <a:cubicBezTo>
                        <a:pt x="78817" y="832740"/>
                        <a:pt x="19425" y="784800"/>
                        <a:pt x="15999" y="661202"/>
                      </a:cubicBezTo>
                      <a:cubicBezTo>
                        <a:pt x="12573" y="537604"/>
                        <a:pt x="0" y="304397"/>
                        <a:pt x="37942" y="197831"/>
                      </a:cubicBezTo>
                      <a:cubicBezTo>
                        <a:pt x="75884" y="91265"/>
                        <a:pt x="172958" y="43616"/>
                        <a:pt x="243652" y="218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17" name="任意多边形 316"/>
                <p:cNvSpPr/>
                <p:nvPr/>
              </p:nvSpPr>
              <p:spPr>
                <a:xfrm rot="1431231">
                  <a:off x="8092212" y="3843688"/>
                  <a:ext cx="772891" cy="282809"/>
                </a:xfrm>
                <a:custGeom>
                  <a:avLst/>
                  <a:gdLst>
                    <a:gd name="connsiteX0" fmla="*/ 274320 w 274320"/>
                    <a:gd name="connsiteY0" fmla="*/ 0 h 100330"/>
                    <a:gd name="connsiteX1" fmla="*/ 175260 w 274320"/>
                    <a:gd name="connsiteY1" fmla="*/ 83820 h 100330"/>
                    <a:gd name="connsiteX2" fmla="*/ 0 w 274320"/>
                    <a:gd name="connsiteY2" fmla="*/ 99060 h 100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320" h="100330">
                      <a:moveTo>
                        <a:pt x="274320" y="0"/>
                      </a:moveTo>
                      <a:cubicBezTo>
                        <a:pt x="247650" y="33655"/>
                        <a:pt x="220980" y="67310"/>
                        <a:pt x="175260" y="83820"/>
                      </a:cubicBezTo>
                      <a:cubicBezTo>
                        <a:pt x="129540" y="100330"/>
                        <a:pt x="64770" y="99695"/>
                        <a:pt x="0" y="99060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18" name="任意多边形 317"/>
                <p:cNvSpPr/>
                <p:nvPr/>
              </p:nvSpPr>
              <p:spPr>
                <a:xfrm rot="1431231">
                  <a:off x="7805035" y="106248"/>
                  <a:ext cx="1754671" cy="4399198"/>
                </a:xfrm>
                <a:custGeom>
                  <a:avLst/>
                  <a:gdLst>
                    <a:gd name="connsiteX0" fmla="*/ 706120 w 725170"/>
                    <a:gd name="connsiteY0" fmla="*/ 106680 h 1711960"/>
                    <a:gd name="connsiteX1" fmla="*/ 660400 w 725170"/>
                    <a:gd name="connsiteY1" fmla="*/ 312420 h 1711960"/>
                    <a:gd name="connsiteX2" fmla="*/ 378460 w 725170"/>
                    <a:gd name="connsiteY2" fmla="*/ 975360 h 1711960"/>
                    <a:gd name="connsiteX3" fmla="*/ 340360 w 725170"/>
                    <a:gd name="connsiteY3" fmla="*/ 1196340 h 1711960"/>
                    <a:gd name="connsiteX4" fmla="*/ 454660 w 725170"/>
                    <a:gd name="connsiteY4" fmla="*/ 1485900 h 1711960"/>
                    <a:gd name="connsiteX5" fmla="*/ 568960 w 725170"/>
                    <a:gd name="connsiteY5" fmla="*/ 1661160 h 1711960"/>
                    <a:gd name="connsiteX6" fmla="*/ 485140 w 725170"/>
                    <a:gd name="connsiteY6" fmla="*/ 1706880 h 1711960"/>
                    <a:gd name="connsiteX7" fmla="*/ 317500 w 725170"/>
                    <a:gd name="connsiteY7" fmla="*/ 1691640 h 1711960"/>
                    <a:gd name="connsiteX8" fmla="*/ 309880 w 725170"/>
                    <a:gd name="connsiteY8" fmla="*/ 1623060 h 1711960"/>
                    <a:gd name="connsiteX9" fmla="*/ 287020 w 725170"/>
                    <a:gd name="connsiteY9" fmla="*/ 1600200 h 1711960"/>
                    <a:gd name="connsiteX10" fmla="*/ 180340 w 725170"/>
                    <a:gd name="connsiteY10" fmla="*/ 1516380 h 1711960"/>
                    <a:gd name="connsiteX11" fmla="*/ 88900 w 725170"/>
                    <a:gd name="connsiteY11" fmla="*/ 1272540 h 1711960"/>
                    <a:gd name="connsiteX12" fmla="*/ 43180 w 725170"/>
                    <a:gd name="connsiteY12" fmla="*/ 1158240 h 1711960"/>
                    <a:gd name="connsiteX13" fmla="*/ 5080 w 725170"/>
                    <a:gd name="connsiteY13" fmla="*/ 1066800 h 1711960"/>
                    <a:gd name="connsiteX14" fmla="*/ 73660 w 725170"/>
                    <a:gd name="connsiteY14" fmla="*/ 708660 h 1711960"/>
                    <a:gd name="connsiteX15" fmla="*/ 355600 w 725170"/>
                    <a:gd name="connsiteY15" fmla="*/ 198120 h 1711960"/>
                    <a:gd name="connsiteX16" fmla="*/ 546100 w 725170"/>
                    <a:gd name="connsiteY16" fmla="*/ 22860 h 1711960"/>
                    <a:gd name="connsiteX17" fmla="*/ 706120 w 725170"/>
                    <a:gd name="connsiteY17" fmla="*/ 106680 h 1711960"/>
                    <a:gd name="connsiteX0-1" fmla="*/ 806835 w 825885"/>
                    <a:gd name="connsiteY0-2" fmla="*/ 106680 h 1711960"/>
                    <a:gd name="connsiteX1-3" fmla="*/ 761115 w 825885"/>
                    <a:gd name="connsiteY1-4" fmla="*/ 312420 h 1711960"/>
                    <a:gd name="connsiteX2-5" fmla="*/ 479175 w 825885"/>
                    <a:gd name="connsiteY2-6" fmla="*/ 975360 h 1711960"/>
                    <a:gd name="connsiteX3-7" fmla="*/ 441075 w 825885"/>
                    <a:gd name="connsiteY3-8" fmla="*/ 1196340 h 1711960"/>
                    <a:gd name="connsiteX4-9" fmla="*/ 555375 w 825885"/>
                    <a:gd name="connsiteY4-10" fmla="*/ 1485900 h 1711960"/>
                    <a:gd name="connsiteX5-11" fmla="*/ 669675 w 825885"/>
                    <a:gd name="connsiteY5-12" fmla="*/ 1661160 h 1711960"/>
                    <a:gd name="connsiteX6-13" fmla="*/ 585855 w 825885"/>
                    <a:gd name="connsiteY6-14" fmla="*/ 1706880 h 1711960"/>
                    <a:gd name="connsiteX7-15" fmla="*/ 418215 w 825885"/>
                    <a:gd name="connsiteY7-16" fmla="*/ 1691640 h 1711960"/>
                    <a:gd name="connsiteX8-17" fmla="*/ 410595 w 825885"/>
                    <a:gd name="connsiteY8-18" fmla="*/ 1623060 h 1711960"/>
                    <a:gd name="connsiteX9-19" fmla="*/ 387735 w 825885"/>
                    <a:gd name="connsiteY9-20" fmla="*/ 1600200 h 1711960"/>
                    <a:gd name="connsiteX10-21" fmla="*/ 281055 w 825885"/>
                    <a:gd name="connsiteY10-22" fmla="*/ 1516380 h 1711960"/>
                    <a:gd name="connsiteX11-23" fmla="*/ 189615 w 825885"/>
                    <a:gd name="connsiteY11-24" fmla="*/ 1272540 h 1711960"/>
                    <a:gd name="connsiteX12-25" fmla="*/ 143895 w 825885"/>
                    <a:gd name="connsiteY12-26" fmla="*/ 1158240 h 1711960"/>
                    <a:gd name="connsiteX13-27" fmla="*/ 105795 w 825885"/>
                    <a:gd name="connsiteY13-28" fmla="*/ 1066800 h 1711960"/>
                    <a:gd name="connsiteX14-29" fmla="*/ 58420 w 825885"/>
                    <a:gd name="connsiteY14-30" fmla="*/ 738280 h 1711960"/>
                    <a:gd name="connsiteX15-31" fmla="*/ 456315 w 825885"/>
                    <a:gd name="connsiteY15-32" fmla="*/ 198120 h 1711960"/>
                    <a:gd name="connsiteX16-33" fmla="*/ 646815 w 825885"/>
                    <a:gd name="connsiteY16-34" fmla="*/ 22860 h 1711960"/>
                    <a:gd name="connsiteX17-35" fmla="*/ 806835 w 825885"/>
                    <a:gd name="connsiteY17-36" fmla="*/ 106680 h 1711960"/>
                    <a:gd name="connsiteX0-37" fmla="*/ 843254 w 862304"/>
                    <a:gd name="connsiteY0-38" fmla="*/ 136866 h 1742146"/>
                    <a:gd name="connsiteX1-39" fmla="*/ 797534 w 862304"/>
                    <a:gd name="connsiteY1-40" fmla="*/ 342606 h 1742146"/>
                    <a:gd name="connsiteX2-41" fmla="*/ 515594 w 862304"/>
                    <a:gd name="connsiteY2-42" fmla="*/ 1005546 h 1742146"/>
                    <a:gd name="connsiteX3-43" fmla="*/ 477494 w 862304"/>
                    <a:gd name="connsiteY3-44" fmla="*/ 1226526 h 1742146"/>
                    <a:gd name="connsiteX4-45" fmla="*/ 591794 w 862304"/>
                    <a:gd name="connsiteY4-46" fmla="*/ 1516086 h 1742146"/>
                    <a:gd name="connsiteX5-47" fmla="*/ 706094 w 862304"/>
                    <a:gd name="connsiteY5-48" fmla="*/ 1691346 h 1742146"/>
                    <a:gd name="connsiteX6-49" fmla="*/ 622274 w 862304"/>
                    <a:gd name="connsiteY6-50" fmla="*/ 1737066 h 1742146"/>
                    <a:gd name="connsiteX7-51" fmla="*/ 454634 w 862304"/>
                    <a:gd name="connsiteY7-52" fmla="*/ 1721826 h 1742146"/>
                    <a:gd name="connsiteX8-53" fmla="*/ 447014 w 862304"/>
                    <a:gd name="connsiteY8-54" fmla="*/ 1653246 h 1742146"/>
                    <a:gd name="connsiteX9-55" fmla="*/ 424154 w 862304"/>
                    <a:gd name="connsiteY9-56" fmla="*/ 1630386 h 1742146"/>
                    <a:gd name="connsiteX10-57" fmla="*/ 317474 w 862304"/>
                    <a:gd name="connsiteY10-58" fmla="*/ 1546566 h 1742146"/>
                    <a:gd name="connsiteX11-59" fmla="*/ 226034 w 862304"/>
                    <a:gd name="connsiteY11-60" fmla="*/ 1302726 h 1742146"/>
                    <a:gd name="connsiteX12-61" fmla="*/ 180314 w 862304"/>
                    <a:gd name="connsiteY12-62" fmla="*/ 1188426 h 1742146"/>
                    <a:gd name="connsiteX13-63" fmla="*/ 142214 w 862304"/>
                    <a:gd name="connsiteY13-64" fmla="*/ 1096986 h 1742146"/>
                    <a:gd name="connsiteX14-65" fmla="*/ 94839 w 862304"/>
                    <a:gd name="connsiteY14-66" fmla="*/ 768466 h 1742146"/>
                    <a:gd name="connsiteX15-67" fmla="*/ 98066 w 862304"/>
                    <a:gd name="connsiteY15-68" fmla="*/ 455142 h 1742146"/>
                    <a:gd name="connsiteX16-69" fmla="*/ 683234 w 862304"/>
                    <a:gd name="connsiteY16-70" fmla="*/ 53046 h 1742146"/>
                    <a:gd name="connsiteX17-71" fmla="*/ 843254 w 862304"/>
                    <a:gd name="connsiteY17-72" fmla="*/ 136866 h 1742146"/>
                    <a:gd name="connsiteX0-73" fmla="*/ 778315 w 879714"/>
                    <a:gd name="connsiteY0-74" fmla="*/ 16310 h 1621590"/>
                    <a:gd name="connsiteX1-75" fmla="*/ 732595 w 879714"/>
                    <a:gd name="connsiteY1-76" fmla="*/ 222050 h 1621590"/>
                    <a:gd name="connsiteX2-77" fmla="*/ 450655 w 879714"/>
                    <a:gd name="connsiteY2-78" fmla="*/ 884990 h 1621590"/>
                    <a:gd name="connsiteX3-79" fmla="*/ 412555 w 879714"/>
                    <a:gd name="connsiteY3-80" fmla="*/ 1105970 h 1621590"/>
                    <a:gd name="connsiteX4-81" fmla="*/ 526855 w 879714"/>
                    <a:gd name="connsiteY4-82" fmla="*/ 1395530 h 1621590"/>
                    <a:gd name="connsiteX5-83" fmla="*/ 641155 w 879714"/>
                    <a:gd name="connsiteY5-84" fmla="*/ 1570790 h 1621590"/>
                    <a:gd name="connsiteX6-85" fmla="*/ 557335 w 879714"/>
                    <a:gd name="connsiteY6-86" fmla="*/ 1616510 h 1621590"/>
                    <a:gd name="connsiteX7-87" fmla="*/ 389695 w 879714"/>
                    <a:gd name="connsiteY7-88" fmla="*/ 1601270 h 1621590"/>
                    <a:gd name="connsiteX8-89" fmla="*/ 382075 w 879714"/>
                    <a:gd name="connsiteY8-90" fmla="*/ 1532690 h 1621590"/>
                    <a:gd name="connsiteX9-91" fmla="*/ 359215 w 879714"/>
                    <a:gd name="connsiteY9-92" fmla="*/ 1509830 h 1621590"/>
                    <a:gd name="connsiteX10-93" fmla="*/ 252535 w 879714"/>
                    <a:gd name="connsiteY10-94" fmla="*/ 1426010 h 1621590"/>
                    <a:gd name="connsiteX11-95" fmla="*/ 161095 w 879714"/>
                    <a:gd name="connsiteY11-96" fmla="*/ 1182170 h 1621590"/>
                    <a:gd name="connsiteX12-97" fmla="*/ 115375 w 879714"/>
                    <a:gd name="connsiteY12-98" fmla="*/ 1067870 h 1621590"/>
                    <a:gd name="connsiteX13-99" fmla="*/ 77275 w 879714"/>
                    <a:gd name="connsiteY13-100" fmla="*/ 976430 h 1621590"/>
                    <a:gd name="connsiteX14-101" fmla="*/ 29900 w 879714"/>
                    <a:gd name="connsiteY14-102" fmla="*/ 647910 h 1621590"/>
                    <a:gd name="connsiteX15-103" fmla="*/ 33127 w 879714"/>
                    <a:gd name="connsiteY15-104" fmla="*/ 334586 h 1621590"/>
                    <a:gd name="connsiteX16-105" fmla="*/ 124198 w 879714"/>
                    <a:gd name="connsiteY16-106" fmla="*/ 124191 h 1621590"/>
                    <a:gd name="connsiteX17-107" fmla="*/ 778315 w 879714"/>
                    <a:gd name="connsiteY17-108" fmla="*/ 16310 h 1621590"/>
                    <a:gd name="connsiteX0-109" fmla="*/ 271603 w 742124"/>
                    <a:gd name="connsiteY0-110" fmla="*/ 16310 h 1558232"/>
                    <a:gd name="connsiteX1-111" fmla="*/ 715184 w 742124"/>
                    <a:gd name="connsiteY1-112" fmla="*/ 158692 h 1558232"/>
                    <a:gd name="connsiteX2-113" fmla="*/ 433244 w 742124"/>
                    <a:gd name="connsiteY2-114" fmla="*/ 821632 h 1558232"/>
                    <a:gd name="connsiteX3-115" fmla="*/ 395144 w 742124"/>
                    <a:gd name="connsiteY3-116" fmla="*/ 1042612 h 1558232"/>
                    <a:gd name="connsiteX4-117" fmla="*/ 509444 w 742124"/>
                    <a:gd name="connsiteY4-118" fmla="*/ 1332172 h 1558232"/>
                    <a:gd name="connsiteX5-119" fmla="*/ 623744 w 742124"/>
                    <a:gd name="connsiteY5-120" fmla="*/ 1507432 h 1558232"/>
                    <a:gd name="connsiteX6-121" fmla="*/ 539924 w 742124"/>
                    <a:gd name="connsiteY6-122" fmla="*/ 1553152 h 1558232"/>
                    <a:gd name="connsiteX7-123" fmla="*/ 372284 w 742124"/>
                    <a:gd name="connsiteY7-124" fmla="*/ 1537912 h 1558232"/>
                    <a:gd name="connsiteX8-125" fmla="*/ 364664 w 742124"/>
                    <a:gd name="connsiteY8-126" fmla="*/ 1469332 h 1558232"/>
                    <a:gd name="connsiteX9-127" fmla="*/ 341804 w 742124"/>
                    <a:gd name="connsiteY9-128" fmla="*/ 1446472 h 1558232"/>
                    <a:gd name="connsiteX10-129" fmla="*/ 235124 w 742124"/>
                    <a:gd name="connsiteY10-130" fmla="*/ 1362652 h 1558232"/>
                    <a:gd name="connsiteX11-131" fmla="*/ 143684 w 742124"/>
                    <a:gd name="connsiteY11-132" fmla="*/ 1118812 h 1558232"/>
                    <a:gd name="connsiteX12-133" fmla="*/ 97964 w 742124"/>
                    <a:gd name="connsiteY12-134" fmla="*/ 1004512 h 1558232"/>
                    <a:gd name="connsiteX13-135" fmla="*/ 59864 w 742124"/>
                    <a:gd name="connsiteY13-136" fmla="*/ 913072 h 1558232"/>
                    <a:gd name="connsiteX14-137" fmla="*/ 12489 w 742124"/>
                    <a:gd name="connsiteY14-138" fmla="*/ 584552 h 1558232"/>
                    <a:gd name="connsiteX15-139" fmla="*/ 15716 w 742124"/>
                    <a:gd name="connsiteY15-140" fmla="*/ 271228 h 1558232"/>
                    <a:gd name="connsiteX16-141" fmla="*/ 106787 w 742124"/>
                    <a:gd name="connsiteY16-142" fmla="*/ 60833 h 1558232"/>
                    <a:gd name="connsiteX17-143" fmla="*/ 271603 w 742124"/>
                    <a:gd name="connsiteY17-144" fmla="*/ 16310 h 1558232"/>
                    <a:gd name="connsiteX0-145" fmla="*/ 271603 w 628824"/>
                    <a:gd name="connsiteY0-146" fmla="*/ 36061 h 1577983"/>
                    <a:gd name="connsiteX1-147" fmla="*/ 386962 w 628824"/>
                    <a:gd name="connsiteY1-148" fmla="*/ 296949 h 1577983"/>
                    <a:gd name="connsiteX2-149" fmla="*/ 433244 w 628824"/>
                    <a:gd name="connsiteY2-150" fmla="*/ 841383 h 1577983"/>
                    <a:gd name="connsiteX3-151" fmla="*/ 395144 w 628824"/>
                    <a:gd name="connsiteY3-152" fmla="*/ 1062363 h 1577983"/>
                    <a:gd name="connsiteX4-153" fmla="*/ 509444 w 628824"/>
                    <a:gd name="connsiteY4-154" fmla="*/ 1351923 h 1577983"/>
                    <a:gd name="connsiteX5-155" fmla="*/ 623744 w 628824"/>
                    <a:gd name="connsiteY5-156" fmla="*/ 1527183 h 1577983"/>
                    <a:gd name="connsiteX6-157" fmla="*/ 539924 w 628824"/>
                    <a:gd name="connsiteY6-158" fmla="*/ 1572903 h 1577983"/>
                    <a:gd name="connsiteX7-159" fmla="*/ 372284 w 628824"/>
                    <a:gd name="connsiteY7-160" fmla="*/ 1557663 h 1577983"/>
                    <a:gd name="connsiteX8-161" fmla="*/ 364664 w 628824"/>
                    <a:gd name="connsiteY8-162" fmla="*/ 1489083 h 1577983"/>
                    <a:gd name="connsiteX9-163" fmla="*/ 341804 w 628824"/>
                    <a:gd name="connsiteY9-164" fmla="*/ 1466223 h 1577983"/>
                    <a:gd name="connsiteX10-165" fmla="*/ 235124 w 628824"/>
                    <a:gd name="connsiteY10-166" fmla="*/ 1382403 h 1577983"/>
                    <a:gd name="connsiteX11-167" fmla="*/ 143684 w 628824"/>
                    <a:gd name="connsiteY11-168" fmla="*/ 1138563 h 1577983"/>
                    <a:gd name="connsiteX12-169" fmla="*/ 97964 w 628824"/>
                    <a:gd name="connsiteY12-170" fmla="*/ 1024263 h 1577983"/>
                    <a:gd name="connsiteX13-171" fmla="*/ 59864 w 628824"/>
                    <a:gd name="connsiteY13-172" fmla="*/ 932823 h 1577983"/>
                    <a:gd name="connsiteX14-173" fmla="*/ 12489 w 628824"/>
                    <a:gd name="connsiteY14-174" fmla="*/ 604303 h 1577983"/>
                    <a:gd name="connsiteX15-175" fmla="*/ 15716 w 628824"/>
                    <a:gd name="connsiteY15-176" fmla="*/ 290979 h 1577983"/>
                    <a:gd name="connsiteX16-177" fmla="*/ 106787 w 628824"/>
                    <a:gd name="connsiteY16-178" fmla="*/ 80584 h 1577983"/>
                    <a:gd name="connsiteX17-179" fmla="*/ 271603 w 628824"/>
                    <a:gd name="connsiteY17-180" fmla="*/ 36061 h 1577983"/>
                    <a:gd name="connsiteX0-181" fmla="*/ 271603 w 628824"/>
                    <a:gd name="connsiteY0-182" fmla="*/ 36061 h 1577983"/>
                    <a:gd name="connsiteX1-183" fmla="*/ 386962 w 628824"/>
                    <a:gd name="connsiteY1-184" fmla="*/ 296949 h 1577983"/>
                    <a:gd name="connsiteX2-185" fmla="*/ 362277 w 628824"/>
                    <a:gd name="connsiteY2-186" fmla="*/ 818242 h 1577983"/>
                    <a:gd name="connsiteX3-187" fmla="*/ 395144 w 628824"/>
                    <a:gd name="connsiteY3-188" fmla="*/ 1062363 h 1577983"/>
                    <a:gd name="connsiteX4-189" fmla="*/ 509444 w 628824"/>
                    <a:gd name="connsiteY4-190" fmla="*/ 1351923 h 1577983"/>
                    <a:gd name="connsiteX5-191" fmla="*/ 623744 w 628824"/>
                    <a:gd name="connsiteY5-192" fmla="*/ 1527183 h 1577983"/>
                    <a:gd name="connsiteX6-193" fmla="*/ 539924 w 628824"/>
                    <a:gd name="connsiteY6-194" fmla="*/ 1572903 h 1577983"/>
                    <a:gd name="connsiteX7-195" fmla="*/ 372284 w 628824"/>
                    <a:gd name="connsiteY7-196" fmla="*/ 1557663 h 1577983"/>
                    <a:gd name="connsiteX8-197" fmla="*/ 364664 w 628824"/>
                    <a:gd name="connsiteY8-198" fmla="*/ 1489083 h 1577983"/>
                    <a:gd name="connsiteX9-199" fmla="*/ 341804 w 628824"/>
                    <a:gd name="connsiteY9-200" fmla="*/ 1466223 h 1577983"/>
                    <a:gd name="connsiteX10-201" fmla="*/ 235124 w 628824"/>
                    <a:gd name="connsiteY10-202" fmla="*/ 1382403 h 1577983"/>
                    <a:gd name="connsiteX11-203" fmla="*/ 143684 w 628824"/>
                    <a:gd name="connsiteY11-204" fmla="*/ 1138563 h 1577983"/>
                    <a:gd name="connsiteX12-205" fmla="*/ 97964 w 628824"/>
                    <a:gd name="connsiteY12-206" fmla="*/ 1024263 h 1577983"/>
                    <a:gd name="connsiteX13-207" fmla="*/ 59864 w 628824"/>
                    <a:gd name="connsiteY13-208" fmla="*/ 932823 h 1577983"/>
                    <a:gd name="connsiteX14-209" fmla="*/ 12489 w 628824"/>
                    <a:gd name="connsiteY14-210" fmla="*/ 604303 h 1577983"/>
                    <a:gd name="connsiteX15-211" fmla="*/ 15716 w 628824"/>
                    <a:gd name="connsiteY15-212" fmla="*/ 290979 h 1577983"/>
                    <a:gd name="connsiteX16-213" fmla="*/ 106787 w 628824"/>
                    <a:gd name="connsiteY16-214" fmla="*/ 80584 h 1577983"/>
                    <a:gd name="connsiteX17-215" fmla="*/ 271603 w 628824"/>
                    <a:gd name="connsiteY17-216" fmla="*/ 36061 h 1577983"/>
                  </a:gdLst>
                  <a:ahLst/>
                  <a:cxnLst>
                    <a:cxn ang="0">
                      <a:pos x="connsiteX0-181" y="connsiteY0-182"/>
                    </a:cxn>
                    <a:cxn ang="0">
                      <a:pos x="connsiteX1-183" y="connsiteY1-184"/>
                    </a:cxn>
                    <a:cxn ang="0">
                      <a:pos x="connsiteX2-185" y="connsiteY2-186"/>
                    </a:cxn>
                    <a:cxn ang="0">
                      <a:pos x="connsiteX3-187" y="connsiteY3-188"/>
                    </a:cxn>
                    <a:cxn ang="0">
                      <a:pos x="connsiteX4-189" y="connsiteY4-190"/>
                    </a:cxn>
                    <a:cxn ang="0">
                      <a:pos x="connsiteX5-191" y="connsiteY5-192"/>
                    </a:cxn>
                    <a:cxn ang="0">
                      <a:pos x="connsiteX6-193" y="connsiteY6-194"/>
                    </a:cxn>
                    <a:cxn ang="0">
                      <a:pos x="connsiteX7-195" y="connsiteY7-196"/>
                    </a:cxn>
                    <a:cxn ang="0">
                      <a:pos x="connsiteX8-197" y="connsiteY8-198"/>
                    </a:cxn>
                    <a:cxn ang="0">
                      <a:pos x="connsiteX9-199" y="connsiteY9-200"/>
                    </a:cxn>
                    <a:cxn ang="0">
                      <a:pos x="connsiteX10-201" y="connsiteY10-202"/>
                    </a:cxn>
                    <a:cxn ang="0">
                      <a:pos x="connsiteX11-203" y="connsiteY11-204"/>
                    </a:cxn>
                    <a:cxn ang="0">
                      <a:pos x="connsiteX12-205" y="connsiteY12-206"/>
                    </a:cxn>
                    <a:cxn ang="0">
                      <a:pos x="connsiteX13-207" y="connsiteY13-208"/>
                    </a:cxn>
                    <a:cxn ang="0">
                      <a:pos x="connsiteX14-209" y="connsiteY14-210"/>
                    </a:cxn>
                    <a:cxn ang="0">
                      <a:pos x="connsiteX15-211" y="connsiteY15-212"/>
                    </a:cxn>
                    <a:cxn ang="0">
                      <a:pos x="connsiteX16-213" y="connsiteY16-214"/>
                    </a:cxn>
                    <a:cxn ang="0">
                      <a:pos x="connsiteX17-215" y="connsiteY17-216"/>
                    </a:cxn>
                  </a:cxnLst>
                  <a:rect l="l" t="t" r="r" b="b"/>
                  <a:pathLst>
                    <a:path w="628824" h="1577983">
                      <a:moveTo>
                        <a:pt x="271603" y="36061"/>
                      </a:moveTo>
                      <a:cubicBezTo>
                        <a:pt x="318299" y="72122"/>
                        <a:pt x="371850" y="166586"/>
                        <a:pt x="386962" y="296949"/>
                      </a:cubicBezTo>
                      <a:cubicBezTo>
                        <a:pt x="402074" y="427312"/>
                        <a:pt x="360913" y="690673"/>
                        <a:pt x="362277" y="818242"/>
                      </a:cubicBezTo>
                      <a:cubicBezTo>
                        <a:pt x="363641" y="945811"/>
                        <a:pt x="370616" y="973416"/>
                        <a:pt x="395144" y="1062363"/>
                      </a:cubicBezTo>
                      <a:cubicBezTo>
                        <a:pt x="419672" y="1151310"/>
                        <a:pt x="471344" y="1274453"/>
                        <a:pt x="509444" y="1351923"/>
                      </a:cubicBezTo>
                      <a:cubicBezTo>
                        <a:pt x="547544" y="1429393"/>
                        <a:pt x="618664" y="1490353"/>
                        <a:pt x="623744" y="1527183"/>
                      </a:cubicBezTo>
                      <a:cubicBezTo>
                        <a:pt x="628824" y="1564013"/>
                        <a:pt x="581834" y="1567823"/>
                        <a:pt x="539924" y="1572903"/>
                      </a:cubicBezTo>
                      <a:cubicBezTo>
                        <a:pt x="498014" y="1577983"/>
                        <a:pt x="401494" y="1571633"/>
                        <a:pt x="372284" y="1557663"/>
                      </a:cubicBezTo>
                      <a:cubicBezTo>
                        <a:pt x="343074" y="1543693"/>
                        <a:pt x="369744" y="1504323"/>
                        <a:pt x="364664" y="1489083"/>
                      </a:cubicBezTo>
                      <a:cubicBezTo>
                        <a:pt x="359584" y="1473843"/>
                        <a:pt x="363394" y="1484003"/>
                        <a:pt x="341804" y="1466223"/>
                      </a:cubicBezTo>
                      <a:cubicBezTo>
                        <a:pt x="320214" y="1448443"/>
                        <a:pt x="268144" y="1437013"/>
                        <a:pt x="235124" y="1382403"/>
                      </a:cubicBezTo>
                      <a:cubicBezTo>
                        <a:pt x="202104" y="1327793"/>
                        <a:pt x="166544" y="1198253"/>
                        <a:pt x="143684" y="1138563"/>
                      </a:cubicBezTo>
                      <a:cubicBezTo>
                        <a:pt x="120824" y="1078873"/>
                        <a:pt x="111934" y="1058553"/>
                        <a:pt x="97964" y="1024263"/>
                      </a:cubicBezTo>
                      <a:cubicBezTo>
                        <a:pt x="83994" y="989973"/>
                        <a:pt x="74110" y="1002816"/>
                        <a:pt x="59864" y="932823"/>
                      </a:cubicBezTo>
                      <a:cubicBezTo>
                        <a:pt x="45618" y="862830"/>
                        <a:pt x="19847" y="711277"/>
                        <a:pt x="12489" y="604303"/>
                      </a:cubicBezTo>
                      <a:cubicBezTo>
                        <a:pt x="5131" y="497329"/>
                        <a:pt x="0" y="378265"/>
                        <a:pt x="15716" y="290979"/>
                      </a:cubicBezTo>
                      <a:cubicBezTo>
                        <a:pt x="31432" y="203693"/>
                        <a:pt x="64139" y="123070"/>
                        <a:pt x="106787" y="80584"/>
                      </a:cubicBezTo>
                      <a:cubicBezTo>
                        <a:pt x="149435" y="38098"/>
                        <a:pt x="224907" y="0"/>
                        <a:pt x="271603" y="3606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cxnSp>
          <p:nvCxnSpPr>
            <p:cNvPr id="313" name="直接连接符 312"/>
            <p:cNvCxnSpPr/>
            <p:nvPr/>
          </p:nvCxnSpPr>
          <p:spPr>
            <a:xfrm>
              <a:off x="4661094" y="3553664"/>
              <a:ext cx="432048" cy="360227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9" name="图片 318" descr="图片1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928688"/>
            <a:ext cx="34925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Rectangle 329"/>
          <p:cNvSpPr>
            <a:spLocks noChangeArrowheads="1"/>
          </p:cNvSpPr>
          <p:nvPr/>
        </p:nvSpPr>
        <p:spPr bwMode="auto">
          <a:xfrm>
            <a:off x="3000375" y="1071563"/>
            <a:ext cx="56435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小男孩僵直着躺在床上，看着针管慢慢插入自己细小的胳膊，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看着自己的血液一点点被抽走，眼泪不知不觉地就顺着脸颊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流了下来。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Rectangle 329"/>
          <p:cNvSpPr>
            <a:spLocks noChangeArrowheads="1"/>
          </p:cNvSpPr>
          <p:nvPr/>
        </p:nvSpPr>
        <p:spPr bwMode="auto">
          <a:xfrm>
            <a:off x="3143250" y="2428875"/>
            <a:ext cx="56435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医生紧张地问</a:t>
            </a:r>
            <a:endParaRPr lang="zh-CN" altLang="en-US" b="1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Group 46"/>
          <p:cNvGrpSpPr/>
          <p:nvPr/>
        </p:nvGrpSpPr>
        <p:grpSpPr bwMode="auto">
          <a:xfrm rot="322290">
            <a:off x="4613275" y="2871788"/>
            <a:ext cx="1905000" cy="1238250"/>
            <a:chOff x="0" y="0"/>
            <a:chExt cx="2532" cy="1644"/>
          </a:xfrm>
        </p:grpSpPr>
        <p:sp>
          <p:nvSpPr>
            <p:cNvPr id="6166" name="云形标注 18"/>
            <p:cNvSpPr>
              <a:spLocks noChangeArrowheads="1"/>
            </p:cNvSpPr>
            <p:nvPr/>
          </p:nvSpPr>
          <p:spPr bwMode="auto">
            <a:xfrm rot="20460000" flipH="1">
              <a:off x="0" y="0"/>
              <a:ext cx="2409" cy="1644"/>
            </a:xfrm>
            <a:prstGeom prst="cloudCallout">
              <a:avLst>
                <a:gd name="adj1" fmla="val 59310"/>
                <a:gd name="adj2" fmla="val 29551"/>
              </a:avLst>
            </a:prstGeom>
            <a:noFill/>
            <a:ln w="19050">
              <a:solidFill>
                <a:srgbClr val="66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6167" name="矩形 38"/>
            <p:cNvSpPr>
              <a:spLocks noChangeArrowheads="1"/>
            </p:cNvSpPr>
            <p:nvPr/>
          </p:nvSpPr>
          <p:spPr bwMode="auto">
            <a:xfrm rot="-960000">
              <a:off x="422" y="310"/>
              <a:ext cx="2110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是不是针管</a:t>
              </a:r>
              <a:endParaRPr lang="en-US" altLang="zh-CN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弄疼你了？</a:t>
              </a:r>
              <a:endParaRPr lang="zh-CN" altLang="en-US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1" name="TextBox 160"/>
          <p:cNvSpPr txBox="1">
            <a:spLocks noChangeArrowheads="1"/>
          </p:cNvSpPr>
          <p:nvPr/>
        </p:nvSpPr>
        <p:spPr bwMode="auto">
          <a:xfrm rot="-207808">
            <a:off x="3294063" y="4289425"/>
            <a:ext cx="4860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小男孩摇了摇头。但是眼泪还是没有止住。</a:t>
            </a:r>
            <a:endParaRPr lang="zh-CN" altLang="en-US" sz="2000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1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1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1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6" presetClass="entr" presetSubtype="2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" name="Rectangle 329"/>
          <p:cNvSpPr>
            <a:spLocks noChangeArrowheads="1"/>
          </p:cNvSpPr>
          <p:nvPr/>
        </p:nvSpPr>
        <p:spPr bwMode="auto">
          <a:xfrm>
            <a:off x="857250" y="1357313"/>
            <a:ext cx="42148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医生把情况告诉了这个越南护士。护士忙低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下身子，和床上的孩子交谈了一下，不久后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孩子竟然破涕为笑。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原来</a:t>
            </a:r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，那些孩子都误解了医生的话，以为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她要抽光一个人的血去救那个小女孩。一想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到不久以后就要死了，所以小男孩才哭了出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来</a:t>
            </a:r>
            <a:r>
              <a:rPr lang="en-US" altLang="zh-CN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医生终于明白为什么刚才没有人自愿出来</a:t>
            </a:r>
            <a:endParaRPr lang="en-US" altLang="zh-CN" sz="1600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献血了</a:t>
            </a:r>
            <a:r>
              <a:rPr lang="en-US" altLang="zh-CN" sz="1600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2" name="TextBox 311"/>
          <p:cNvSpPr txBox="1">
            <a:spLocks noChangeArrowheads="1"/>
          </p:cNvSpPr>
          <p:nvPr/>
        </p:nvSpPr>
        <p:spPr bwMode="auto">
          <a:xfrm>
            <a:off x="2128838" y="52355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关键时刻</a:t>
            </a:r>
            <a:endParaRPr lang="zh-CN" altLang="en-US" sz="2400" b="1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5" name="直接连接符 314"/>
          <p:cNvCxnSpPr/>
          <p:nvPr/>
        </p:nvCxnSpPr>
        <p:spPr>
          <a:xfrm>
            <a:off x="357188" y="4719638"/>
            <a:ext cx="7991475" cy="0"/>
          </a:xfrm>
          <a:prstGeom prst="line">
            <a:avLst/>
          </a:prstGeom>
          <a:ln>
            <a:solidFill>
              <a:srgbClr val="6633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1"/>
          <p:cNvSpPr/>
          <p:nvPr/>
        </p:nvSpPr>
        <p:spPr>
          <a:xfrm>
            <a:off x="965111" y="4595396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  <a:effectLst>
            <a:glow rad="63500">
              <a:schemeClr val="accent5">
                <a:satMod val="175000"/>
                <a:alpha val="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一</a:t>
            </a:r>
            <a:endParaRPr lang="zh-CN" altLang="en-US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1" name="2"/>
          <p:cNvSpPr/>
          <p:nvPr/>
        </p:nvSpPr>
        <p:spPr>
          <a:xfrm>
            <a:off x="1649964" y="4579827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越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2" name="3"/>
          <p:cNvSpPr/>
          <p:nvPr/>
        </p:nvSpPr>
        <p:spPr>
          <a:xfrm>
            <a:off x="2361761" y="4567012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南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3" name="4"/>
          <p:cNvSpPr/>
          <p:nvPr/>
        </p:nvSpPr>
        <p:spPr>
          <a:xfrm>
            <a:off x="3099188" y="4553193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的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4" name="5"/>
          <p:cNvSpPr/>
          <p:nvPr/>
        </p:nvSpPr>
        <p:spPr>
          <a:xfrm>
            <a:off x="3864253" y="4541383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护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5" name="6"/>
          <p:cNvSpPr/>
          <p:nvPr/>
        </p:nvSpPr>
        <p:spPr>
          <a:xfrm>
            <a:off x="4652938" y="4528569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士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26" name="7"/>
          <p:cNvSpPr/>
          <p:nvPr/>
        </p:nvSpPr>
        <p:spPr>
          <a:xfrm>
            <a:off x="5467251" y="4515754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赶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329" name="肘形连接符 328"/>
          <p:cNvCxnSpPr>
            <a:stCxn id="312" idx="1"/>
          </p:cNvCxnSpPr>
          <p:nvPr/>
        </p:nvCxnSpPr>
        <p:spPr>
          <a:xfrm rot="10800000">
            <a:off x="357188" y="4719638"/>
            <a:ext cx="1771650" cy="747712"/>
          </a:xfrm>
          <a:prstGeom prst="bentConnector3">
            <a:avLst>
              <a:gd name="adj1" fmla="val 100990"/>
            </a:avLst>
          </a:prstGeom>
          <a:ln>
            <a:solidFill>
              <a:srgbClr val="663300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29"/>
          <p:cNvGrpSpPr/>
          <p:nvPr/>
        </p:nvGrpSpPr>
        <p:grpSpPr bwMode="auto">
          <a:xfrm>
            <a:off x="6854825" y="2178050"/>
            <a:ext cx="2074863" cy="2822575"/>
            <a:chOff x="6580188" y="1820857"/>
            <a:chExt cx="2284712" cy="3108341"/>
          </a:xfrm>
        </p:grpSpPr>
        <p:grpSp>
          <p:nvGrpSpPr>
            <p:cNvPr id="7201" name="组合 512"/>
            <p:cNvGrpSpPr/>
            <p:nvPr/>
          </p:nvGrpSpPr>
          <p:grpSpPr bwMode="auto">
            <a:xfrm flipH="1">
              <a:off x="6580188" y="1820857"/>
              <a:ext cx="2284712" cy="3108341"/>
              <a:chOff x="-252536" y="-387424"/>
              <a:chExt cx="2016224" cy="2741715"/>
            </a:xfrm>
          </p:grpSpPr>
          <p:grpSp>
            <p:nvGrpSpPr>
              <p:cNvPr id="7215" name="组合 502"/>
              <p:cNvGrpSpPr/>
              <p:nvPr/>
            </p:nvGrpSpPr>
            <p:grpSpPr bwMode="auto">
              <a:xfrm>
                <a:off x="-179" y="764700"/>
                <a:ext cx="1704723" cy="1589591"/>
                <a:chOff x="612574" y="-6706504"/>
                <a:chExt cx="6235109" cy="5814015"/>
              </a:xfrm>
            </p:grpSpPr>
            <p:sp>
              <p:nvSpPr>
                <p:cNvPr id="404" name="任意多边形 58"/>
                <p:cNvSpPr/>
                <p:nvPr/>
              </p:nvSpPr>
              <p:spPr>
                <a:xfrm>
                  <a:off x="614895" y="-6476117"/>
                  <a:ext cx="1929654" cy="2904616"/>
                </a:xfrm>
                <a:custGeom>
                  <a:avLst/>
                  <a:gdLst>
                    <a:gd name="connsiteX0" fmla="*/ 61686 w 1930400"/>
                    <a:gd name="connsiteY0" fmla="*/ 1075872 h 2899229"/>
                    <a:gd name="connsiteX1" fmla="*/ 246743 w 1930400"/>
                    <a:gd name="connsiteY1" fmla="*/ 2099129 h 2899229"/>
                    <a:gd name="connsiteX2" fmla="*/ 584201 w 1930400"/>
                    <a:gd name="connsiteY2" fmla="*/ 2556329 h 2899229"/>
                    <a:gd name="connsiteX3" fmla="*/ 1193801 w 1930400"/>
                    <a:gd name="connsiteY3" fmla="*/ 2872015 h 2899229"/>
                    <a:gd name="connsiteX4" fmla="*/ 1814286 w 1930400"/>
                    <a:gd name="connsiteY4" fmla="*/ 2393043 h 2899229"/>
                    <a:gd name="connsiteX5" fmla="*/ 1890486 w 1930400"/>
                    <a:gd name="connsiteY5" fmla="*/ 923472 h 2899229"/>
                    <a:gd name="connsiteX6" fmla="*/ 1661886 w 1930400"/>
                    <a:gd name="connsiteY6" fmla="*/ 74386 h 2899229"/>
                    <a:gd name="connsiteX7" fmla="*/ 616858 w 1930400"/>
                    <a:gd name="connsiteY7" fmla="*/ 477157 h 2899229"/>
                    <a:gd name="connsiteX8" fmla="*/ 61686 w 1930400"/>
                    <a:gd name="connsiteY8" fmla="*/ 1075872 h 2899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30400" h="2899229">
                      <a:moveTo>
                        <a:pt x="61686" y="1075872"/>
                      </a:moveTo>
                      <a:cubicBezTo>
                        <a:pt x="0" y="1346201"/>
                        <a:pt x="159657" y="1852386"/>
                        <a:pt x="246743" y="2099129"/>
                      </a:cubicBezTo>
                      <a:cubicBezTo>
                        <a:pt x="333829" y="2345872"/>
                        <a:pt x="426358" y="2427515"/>
                        <a:pt x="584201" y="2556329"/>
                      </a:cubicBezTo>
                      <a:cubicBezTo>
                        <a:pt x="742044" y="2685143"/>
                        <a:pt x="988787" y="2899229"/>
                        <a:pt x="1193801" y="2872015"/>
                      </a:cubicBezTo>
                      <a:cubicBezTo>
                        <a:pt x="1398815" y="2844801"/>
                        <a:pt x="1698172" y="2717800"/>
                        <a:pt x="1814286" y="2393043"/>
                      </a:cubicBezTo>
                      <a:cubicBezTo>
                        <a:pt x="1930400" y="2068286"/>
                        <a:pt x="1915886" y="1309915"/>
                        <a:pt x="1890486" y="923472"/>
                      </a:cubicBezTo>
                      <a:cubicBezTo>
                        <a:pt x="1865086" y="537029"/>
                        <a:pt x="1874157" y="148772"/>
                        <a:pt x="1661886" y="74386"/>
                      </a:cubicBezTo>
                      <a:cubicBezTo>
                        <a:pt x="1449615" y="0"/>
                        <a:pt x="881744" y="306614"/>
                        <a:pt x="616858" y="477157"/>
                      </a:cubicBezTo>
                      <a:cubicBezTo>
                        <a:pt x="351972" y="647700"/>
                        <a:pt x="123372" y="805543"/>
                        <a:pt x="61686" y="107587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grpSp>
              <p:nvGrpSpPr>
                <p:cNvPr id="7232" name="组合 49"/>
                <p:cNvGrpSpPr/>
                <p:nvPr/>
              </p:nvGrpSpPr>
              <p:grpSpPr bwMode="auto">
                <a:xfrm>
                  <a:off x="867364" y="-6706504"/>
                  <a:ext cx="5980319" cy="5814015"/>
                  <a:chOff x="867364" y="-6706504"/>
                  <a:chExt cx="5980319" cy="5814015"/>
                </a:xfrm>
              </p:grpSpPr>
              <p:sp>
                <p:nvSpPr>
                  <p:cNvPr id="406" name="任意多边形 405"/>
                  <p:cNvSpPr/>
                  <p:nvPr/>
                </p:nvSpPr>
                <p:spPr>
                  <a:xfrm>
                    <a:off x="5896054" y="-4079103"/>
                    <a:ext cx="840699" cy="1466407"/>
                  </a:xfrm>
                  <a:custGeom>
                    <a:avLst/>
                    <a:gdLst>
                      <a:gd name="connsiteX0" fmla="*/ 366486 w 838200"/>
                      <a:gd name="connsiteY0" fmla="*/ 72571 h 1465942"/>
                      <a:gd name="connsiteX1" fmla="*/ 627743 w 838200"/>
                      <a:gd name="connsiteY1" fmla="*/ 7257 h 1465942"/>
                      <a:gd name="connsiteX2" fmla="*/ 769257 w 838200"/>
                      <a:gd name="connsiteY2" fmla="*/ 116114 h 1465942"/>
                      <a:gd name="connsiteX3" fmla="*/ 834571 w 838200"/>
                      <a:gd name="connsiteY3" fmla="*/ 344714 h 1465942"/>
                      <a:gd name="connsiteX4" fmla="*/ 791029 w 838200"/>
                      <a:gd name="connsiteY4" fmla="*/ 769257 h 1465942"/>
                      <a:gd name="connsiteX5" fmla="*/ 649514 w 838200"/>
                      <a:gd name="connsiteY5" fmla="*/ 1172028 h 1465942"/>
                      <a:gd name="connsiteX6" fmla="*/ 410029 w 838200"/>
                      <a:gd name="connsiteY6" fmla="*/ 1433285 h 1465942"/>
                      <a:gd name="connsiteX7" fmla="*/ 72571 w 838200"/>
                      <a:gd name="connsiteY7" fmla="*/ 1367971 h 1465942"/>
                      <a:gd name="connsiteX8" fmla="*/ 18143 w 838200"/>
                      <a:gd name="connsiteY8" fmla="*/ 867228 h 1465942"/>
                      <a:gd name="connsiteX9" fmla="*/ 181429 w 838200"/>
                      <a:gd name="connsiteY9" fmla="*/ 431800 h 1465942"/>
                      <a:gd name="connsiteX10" fmla="*/ 366486 w 838200"/>
                      <a:gd name="connsiteY10" fmla="*/ 72571 h 1465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38200" h="1465942">
                        <a:moveTo>
                          <a:pt x="366486" y="72571"/>
                        </a:moveTo>
                        <a:cubicBezTo>
                          <a:pt x="440872" y="1814"/>
                          <a:pt x="560615" y="0"/>
                          <a:pt x="627743" y="7257"/>
                        </a:cubicBezTo>
                        <a:cubicBezTo>
                          <a:pt x="694871" y="14514"/>
                          <a:pt x="734786" y="59871"/>
                          <a:pt x="769257" y="116114"/>
                        </a:cubicBezTo>
                        <a:cubicBezTo>
                          <a:pt x="803728" y="172357"/>
                          <a:pt x="830942" y="235857"/>
                          <a:pt x="834571" y="344714"/>
                        </a:cubicBezTo>
                        <a:cubicBezTo>
                          <a:pt x="838200" y="453571"/>
                          <a:pt x="821872" y="631371"/>
                          <a:pt x="791029" y="769257"/>
                        </a:cubicBezTo>
                        <a:cubicBezTo>
                          <a:pt x="760186" y="907143"/>
                          <a:pt x="713014" y="1061357"/>
                          <a:pt x="649514" y="1172028"/>
                        </a:cubicBezTo>
                        <a:cubicBezTo>
                          <a:pt x="586014" y="1282699"/>
                          <a:pt x="506186" y="1400628"/>
                          <a:pt x="410029" y="1433285"/>
                        </a:cubicBezTo>
                        <a:cubicBezTo>
                          <a:pt x="313872" y="1465942"/>
                          <a:pt x="137885" y="1462314"/>
                          <a:pt x="72571" y="1367971"/>
                        </a:cubicBezTo>
                        <a:cubicBezTo>
                          <a:pt x="7257" y="1273628"/>
                          <a:pt x="0" y="1023256"/>
                          <a:pt x="18143" y="867228"/>
                        </a:cubicBezTo>
                        <a:cubicBezTo>
                          <a:pt x="36286" y="711200"/>
                          <a:pt x="123372" y="560614"/>
                          <a:pt x="181429" y="431800"/>
                        </a:cubicBezTo>
                        <a:cubicBezTo>
                          <a:pt x="239486" y="302986"/>
                          <a:pt x="292100" y="143328"/>
                          <a:pt x="366486" y="72571"/>
                        </a:cubicBezTo>
                        <a:close/>
                      </a:path>
                    </a:pathLst>
                  </a:custGeom>
                  <a:solidFill>
                    <a:srgbClr val="F6C3A4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7" name="任意多边形 61"/>
                  <p:cNvSpPr/>
                  <p:nvPr/>
                </p:nvSpPr>
                <p:spPr>
                  <a:xfrm>
                    <a:off x="868800" y="-6707357"/>
                    <a:ext cx="5980799" cy="5814868"/>
                  </a:xfrm>
                  <a:custGeom>
                    <a:avLst/>
                    <a:gdLst>
                      <a:gd name="connsiteX0" fmla="*/ 5585883 w 5979583"/>
                      <a:gd name="connsiteY0" fmla="*/ 177800 h 5666317"/>
                      <a:gd name="connsiteX1" fmla="*/ 5852583 w 5979583"/>
                      <a:gd name="connsiteY1" fmla="*/ 571500 h 5666317"/>
                      <a:gd name="connsiteX2" fmla="*/ 5941483 w 5979583"/>
                      <a:gd name="connsiteY2" fmla="*/ 1193800 h 5666317"/>
                      <a:gd name="connsiteX3" fmla="*/ 5623983 w 5979583"/>
                      <a:gd name="connsiteY3" fmla="*/ 2286000 h 5666317"/>
                      <a:gd name="connsiteX4" fmla="*/ 5611283 w 5979583"/>
                      <a:gd name="connsiteY4" fmla="*/ 2819400 h 5666317"/>
                      <a:gd name="connsiteX5" fmla="*/ 5560483 w 5979583"/>
                      <a:gd name="connsiteY5" fmla="*/ 3429000 h 5666317"/>
                      <a:gd name="connsiteX6" fmla="*/ 5369983 w 5979583"/>
                      <a:gd name="connsiteY6" fmla="*/ 4089400 h 5666317"/>
                      <a:gd name="connsiteX7" fmla="*/ 4849283 w 5979583"/>
                      <a:gd name="connsiteY7" fmla="*/ 4889500 h 5666317"/>
                      <a:gd name="connsiteX8" fmla="*/ 4201583 w 5979583"/>
                      <a:gd name="connsiteY8" fmla="*/ 5537200 h 5666317"/>
                      <a:gd name="connsiteX9" fmla="*/ 3909483 w 5979583"/>
                      <a:gd name="connsiteY9" fmla="*/ 5664200 h 5666317"/>
                      <a:gd name="connsiteX10" fmla="*/ 3058583 w 5979583"/>
                      <a:gd name="connsiteY10" fmla="*/ 5549900 h 5666317"/>
                      <a:gd name="connsiteX11" fmla="*/ 2283883 w 5979583"/>
                      <a:gd name="connsiteY11" fmla="*/ 5257800 h 5666317"/>
                      <a:gd name="connsiteX12" fmla="*/ 1547283 w 5979583"/>
                      <a:gd name="connsiteY12" fmla="*/ 4673600 h 5666317"/>
                      <a:gd name="connsiteX13" fmla="*/ 1217083 w 5979583"/>
                      <a:gd name="connsiteY13" fmla="*/ 4102100 h 5666317"/>
                      <a:gd name="connsiteX14" fmla="*/ 924983 w 5979583"/>
                      <a:gd name="connsiteY14" fmla="*/ 4114800 h 5666317"/>
                      <a:gd name="connsiteX15" fmla="*/ 340783 w 5979583"/>
                      <a:gd name="connsiteY15" fmla="*/ 3860800 h 5666317"/>
                      <a:gd name="connsiteX16" fmla="*/ 35983 w 5979583"/>
                      <a:gd name="connsiteY16" fmla="*/ 3213100 h 5666317"/>
                      <a:gd name="connsiteX17" fmla="*/ 124883 w 5979583"/>
                      <a:gd name="connsiteY17" fmla="*/ 2578100 h 5666317"/>
                      <a:gd name="connsiteX18" fmla="*/ 378883 w 5979583"/>
                      <a:gd name="connsiteY18" fmla="*/ 2286000 h 5666317"/>
                      <a:gd name="connsiteX19" fmla="*/ 696383 w 5979583"/>
                      <a:gd name="connsiteY19" fmla="*/ 2311400 h 5666317"/>
                      <a:gd name="connsiteX20" fmla="*/ 988483 w 5979583"/>
                      <a:gd name="connsiteY20" fmla="*/ 2603500 h 5666317"/>
                      <a:gd name="connsiteX21" fmla="*/ 1064683 w 5979583"/>
                      <a:gd name="connsiteY21" fmla="*/ 2908300 h 5666317"/>
                      <a:gd name="connsiteX22" fmla="*/ 1153583 w 5979583"/>
                      <a:gd name="connsiteY22" fmla="*/ 2082800 h 5666317"/>
                      <a:gd name="connsiteX23" fmla="*/ 1217083 w 5979583"/>
                      <a:gd name="connsiteY23" fmla="*/ 1841500 h 5666317"/>
                      <a:gd name="connsiteX24" fmla="*/ 1090083 w 5979583"/>
                      <a:gd name="connsiteY24" fmla="*/ 1638300 h 5666317"/>
                      <a:gd name="connsiteX25" fmla="*/ 1026583 w 5979583"/>
                      <a:gd name="connsiteY25" fmla="*/ 1231900 h 5666317"/>
                      <a:gd name="connsiteX26" fmla="*/ 1115483 w 5979583"/>
                      <a:gd name="connsiteY26" fmla="*/ 838200 h 5666317"/>
                      <a:gd name="connsiteX27" fmla="*/ 1217083 w 5979583"/>
                      <a:gd name="connsiteY27" fmla="*/ 673100 h 5666317"/>
                      <a:gd name="connsiteX28" fmla="*/ 1369483 w 5979583"/>
                      <a:gd name="connsiteY28" fmla="*/ 533400 h 5666317"/>
                      <a:gd name="connsiteX29" fmla="*/ 1928283 w 5979583"/>
                      <a:gd name="connsiteY29" fmla="*/ 177800 h 5666317"/>
                      <a:gd name="connsiteX30" fmla="*/ 2880783 w 5979583"/>
                      <a:gd name="connsiteY30" fmla="*/ 0 h 5666317"/>
                      <a:gd name="connsiteX0-1" fmla="*/ 5585883 w 5979583"/>
                      <a:gd name="connsiteY0-2" fmla="*/ 177800 h 5666317"/>
                      <a:gd name="connsiteX1-3" fmla="*/ 5852583 w 5979583"/>
                      <a:gd name="connsiteY1-4" fmla="*/ 571500 h 5666317"/>
                      <a:gd name="connsiteX2-5" fmla="*/ 5941483 w 5979583"/>
                      <a:gd name="connsiteY2-6" fmla="*/ 1193800 h 5666317"/>
                      <a:gd name="connsiteX3-7" fmla="*/ 5623983 w 5979583"/>
                      <a:gd name="connsiteY3-8" fmla="*/ 2286000 h 5666317"/>
                      <a:gd name="connsiteX4-9" fmla="*/ 5611283 w 5979583"/>
                      <a:gd name="connsiteY4-10" fmla="*/ 2819400 h 5666317"/>
                      <a:gd name="connsiteX5-11" fmla="*/ 5560483 w 5979583"/>
                      <a:gd name="connsiteY5-12" fmla="*/ 3429000 h 5666317"/>
                      <a:gd name="connsiteX6-13" fmla="*/ 5369983 w 5979583"/>
                      <a:gd name="connsiteY6-14" fmla="*/ 4089400 h 5666317"/>
                      <a:gd name="connsiteX7-15" fmla="*/ 4849283 w 5979583"/>
                      <a:gd name="connsiteY7-16" fmla="*/ 4889500 h 5666317"/>
                      <a:gd name="connsiteX8-17" fmla="*/ 4201583 w 5979583"/>
                      <a:gd name="connsiteY8-18" fmla="*/ 5537200 h 5666317"/>
                      <a:gd name="connsiteX9-19" fmla="*/ 3909483 w 5979583"/>
                      <a:gd name="connsiteY9-20" fmla="*/ 5664200 h 5666317"/>
                      <a:gd name="connsiteX10-21" fmla="*/ 3058583 w 5979583"/>
                      <a:gd name="connsiteY10-22" fmla="*/ 5549900 h 5666317"/>
                      <a:gd name="connsiteX11-23" fmla="*/ 2283883 w 5979583"/>
                      <a:gd name="connsiteY11-24" fmla="*/ 5257800 h 5666317"/>
                      <a:gd name="connsiteX12-25" fmla="*/ 1547283 w 5979583"/>
                      <a:gd name="connsiteY12-26" fmla="*/ 4673600 h 5666317"/>
                      <a:gd name="connsiteX13-27" fmla="*/ 1217083 w 5979583"/>
                      <a:gd name="connsiteY13-28" fmla="*/ 4102100 h 5666317"/>
                      <a:gd name="connsiteX14-29" fmla="*/ 924983 w 5979583"/>
                      <a:gd name="connsiteY14-30" fmla="*/ 4114800 h 5666317"/>
                      <a:gd name="connsiteX15-31" fmla="*/ 340783 w 5979583"/>
                      <a:gd name="connsiteY15-32" fmla="*/ 3860800 h 5666317"/>
                      <a:gd name="connsiteX16-33" fmla="*/ 35983 w 5979583"/>
                      <a:gd name="connsiteY16-34" fmla="*/ 3213100 h 5666317"/>
                      <a:gd name="connsiteX17-35" fmla="*/ 124883 w 5979583"/>
                      <a:gd name="connsiteY17-36" fmla="*/ 2578100 h 5666317"/>
                      <a:gd name="connsiteX18-37" fmla="*/ 378883 w 5979583"/>
                      <a:gd name="connsiteY18-38" fmla="*/ 2286000 h 5666317"/>
                      <a:gd name="connsiteX19-39" fmla="*/ 696383 w 5979583"/>
                      <a:gd name="connsiteY19-40" fmla="*/ 2311400 h 5666317"/>
                      <a:gd name="connsiteX20-41" fmla="*/ 988483 w 5979583"/>
                      <a:gd name="connsiteY20-42" fmla="*/ 2603500 h 5666317"/>
                      <a:gd name="connsiteX21-43" fmla="*/ 1064683 w 5979583"/>
                      <a:gd name="connsiteY21-44" fmla="*/ 2908300 h 5666317"/>
                      <a:gd name="connsiteX22-45" fmla="*/ 1153583 w 5979583"/>
                      <a:gd name="connsiteY22-46" fmla="*/ 2082800 h 5666317"/>
                      <a:gd name="connsiteX23-47" fmla="*/ 1217083 w 5979583"/>
                      <a:gd name="connsiteY23-48" fmla="*/ 1841500 h 5666317"/>
                      <a:gd name="connsiteX24-49" fmla="*/ 1090083 w 5979583"/>
                      <a:gd name="connsiteY24-50" fmla="*/ 1638300 h 5666317"/>
                      <a:gd name="connsiteX25-51" fmla="*/ 1026583 w 5979583"/>
                      <a:gd name="connsiteY25-52" fmla="*/ 1231900 h 5666317"/>
                      <a:gd name="connsiteX26-53" fmla="*/ 1115483 w 5979583"/>
                      <a:gd name="connsiteY26-54" fmla="*/ 838200 h 5666317"/>
                      <a:gd name="connsiteX27-55" fmla="*/ 1217083 w 5979583"/>
                      <a:gd name="connsiteY27-56" fmla="*/ 673100 h 5666317"/>
                      <a:gd name="connsiteX28-57" fmla="*/ 1369483 w 5979583"/>
                      <a:gd name="connsiteY28-58" fmla="*/ 533400 h 5666317"/>
                      <a:gd name="connsiteX29-59" fmla="*/ 1928283 w 5979583"/>
                      <a:gd name="connsiteY29-60" fmla="*/ 177800 h 5666317"/>
                      <a:gd name="connsiteX30-61" fmla="*/ 2880783 w 5979583"/>
                      <a:gd name="connsiteY30-62" fmla="*/ 0 h 5666317"/>
                      <a:gd name="connsiteX31" fmla="*/ 5585883 w 5979583"/>
                      <a:gd name="connsiteY31" fmla="*/ 177800 h 5666317"/>
                      <a:gd name="connsiteX0-63" fmla="*/ 5585883 w 5979583"/>
                      <a:gd name="connsiteY0-64" fmla="*/ 251320 h 5739837"/>
                      <a:gd name="connsiteX1-65" fmla="*/ 5852583 w 5979583"/>
                      <a:gd name="connsiteY1-66" fmla="*/ 645020 h 5739837"/>
                      <a:gd name="connsiteX2-67" fmla="*/ 5941483 w 5979583"/>
                      <a:gd name="connsiteY2-68" fmla="*/ 1267320 h 5739837"/>
                      <a:gd name="connsiteX3-69" fmla="*/ 5623983 w 5979583"/>
                      <a:gd name="connsiteY3-70" fmla="*/ 2359520 h 5739837"/>
                      <a:gd name="connsiteX4-71" fmla="*/ 5611283 w 5979583"/>
                      <a:gd name="connsiteY4-72" fmla="*/ 2892920 h 5739837"/>
                      <a:gd name="connsiteX5-73" fmla="*/ 5560483 w 5979583"/>
                      <a:gd name="connsiteY5-74" fmla="*/ 3502520 h 5739837"/>
                      <a:gd name="connsiteX6-75" fmla="*/ 5369983 w 5979583"/>
                      <a:gd name="connsiteY6-76" fmla="*/ 4162920 h 5739837"/>
                      <a:gd name="connsiteX7-77" fmla="*/ 4849283 w 5979583"/>
                      <a:gd name="connsiteY7-78" fmla="*/ 4963020 h 5739837"/>
                      <a:gd name="connsiteX8-79" fmla="*/ 4201583 w 5979583"/>
                      <a:gd name="connsiteY8-80" fmla="*/ 5610720 h 5739837"/>
                      <a:gd name="connsiteX9-81" fmla="*/ 3909483 w 5979583"/>
                      <a:gd name="connsiteY9-82" fmla="*/ 5737720 h 5739837"/>
                      <a:gd name="connsiteX10-83" fmla="*/ 3058583 w 5979583"/>
                      <a:gd name="connsiteY10-84" fmla="*/ 5623420 h 5739837"/>
                      <a:gd name="connsiteX11-85" fmla="*/ 2283883 w 5979583"/>
                      <a:gd name="connsiteY11-86" fmla="*/ 5331320 h 5739837"/>
                      <a:gd name="connsiteX12-87" fmla="*/ 1547283 w 5979583"/>
                      <a:gd name="connsiteY12-88" fmla="*/ 4747120 h 5739837"/>
                      <a:gd name="connsiteX13-89" fmla="*/ 1217083 w 5979583"/>
                      <a:gd name="connsiteY13-90" fmla="*/ 4175620 h 5739837"/>
                      <a:gd name="connsiteX14-91" fmla="*/ 924983 w 5979583"/>
                      <a:gd name="connsiteY14-92" fmla="*/ 4188320 h 5739837"/>
                      <a:gd name="connsiteX15-93" fmla="*/ 340783 w 5979583"/>
                      <a:gd name="connsiteY15-94" fmla="*/ 3934320 h 5739837"/>
                      <a:gd name="connsiteX16-95" fmla="*/ 35983 w 5979583"/>
                      <a:gd name="connsiteY16-96" fmla="*/ 3286620 h 5739837"/>
                      <a:gd name="connsiteX17-97" fmla="*/ 124883 w 5979583"/>
                      <a:gd name="connsiteY17-98" fmla="*/ 2651620 h 5739837"/>
                      <a:gd name="connsiteX18-99" fmla="*/ 378883 w 5979583"/>
                      <a:gd name="connsiteY18-100" fmla="*/ 2359520 h 5739837"/>
                      <a:gd name="connsiteX19-101" fmla="*/ 696383 w 5979583"/>
                      <a:gd name="connsiteY19-102" fmla="*/ 2384920 h 5739837"/>
                      <a:gd name="connsiteX20-103" fmla="*/ 988483 w 5979583"/>
                      <a:gd name="connsiteY20-104" fmla="*/ 2677020 h 5739837"/>
                      <a:gd name="connsiteX21-105" fmla="*/ 1064683 w 5979583"/>
                      <a:gd name="connsiteY21-106" fmla="*/ 2981820 h 5739837"/>
                      <a:gd name="connsiteX22-107" fmla="*/ 1153583 w 5979583"/>
                      <a:gd name="connsiteY22-108" fmla="*/ 2156320 h 5739837"/>
                      <a:gd name="connsiteX23-109" fmla="*/ 1217083 w 5979583"/>
                      <a:gd name="connsiteY23-110" fmla="*/ 1915020 h 5739837"/>
                      <a:gd name="connsiteX24-111" fmla="*/ 1090083 w 5979583"/>
                      <a:gd name="connsiteY24-112" fmla="*/ 1711820 h 5739837"/>
                      <a:gd name="connsiteX25-113" fmla="*/ 1026583 w 5979583"/>
                      <a:gd name="connsiteY25-114" fmla="*/ 1305420 h 5739837"/>
                      <a:gd name="connsiteX26-115" fmla="*/ 1115483 w 5979583"/>
                      <a:gd name="connsiteY26-116" fmla="*/ 911720 h 5739837"/>
                      <a:gd name="connsiteX27-117" fmla="*/ 1217083 w 5979583"/>
                      <a:gd name="connsiteY27-118" fmla="*/ 746620 h 5739837"/>
                      <a:gd name="connsiteX28-119" fmla="*/ 1369483 w 5979583"/>
                      <a:gd name="connsiteY28-120" fmla="*/ 606920 h 5739837"/>
                      <a:gd name="connsiteX29-121" fmla="*/ 1928283 w 5979583"/>
                      <a:gd name="connsiteY29-122" fmla="*/ 251320 h 5739837"/>
                      <a:gd name="connsiteX30-123" fmla="*/ 2880783 w 5979583"/>
                      <a:gd name="connsiteY30-124" fmla="*/ 73520 h 5739837"/>
                      <a:gd name="connsiteX31-125" fmla="*/ 4426363 w 5979583"/>
                      <a:gd name="connsiteY31-126" fmla="*/ 0 h 5739837"/>
                      <a:gd name="connsiteX32" fmla="*/ 5585883 w 5979583"/>
                      <a:gd name="connsiteY32" fmla="*/ 251320 h 5739837"/>
                      <a:gd name="connsiteX0-127" fmla="*/ 5585883 w 5979583"/>
                      <a:gd name="connsiteY0-128" fmla="*/ 280335 h 5768852"/>
                      <a:gd name="connsiteX1-129" fmla="*/ 5852583 w 5979583"/>
                      <a:gd name="connsiteY1-130" fmla="*/ 674035 h 5768852"/>
                      <a:gd name="connsiteX2-131" fmla="*/ 5941483 w 5979583"/>
                      <a:gd name="connsiteY2-132" fmla="*/ 1296335 h 5768852"/>
                      <a:gd name="connsiteX3-133" fmla="*/ 5623983 w 5979583"/>
                      <a:gd name="connsiteY3-134" fmla="*/ 2388535 h 5768852"/>
                      <a:gd name="connsiteX4-135" fmla="*/ 5611283 w 5979583"/>
                      <a:gd name="connsiteY4-136" fmla="*/ 2921935 h 5768852"/>
                      <a:gd name="connsiteX5-137" fmla="*/ 5560483 w 5979583"/>
                      <a:gd name="connsiteY5-138" fmla="*/ 3531535 h 5768852"/>
                      <a:gd name="connsiteX6-139" fmla="*/ 5369983 w 5979583"/>
                      <a:gd name="connsiteY6-140" fmla="*/ 4191935 h 5768852"/>
                      <a:gd name="connsiteX7-141" fmla="*/ 4849283 w 5979583"/>
                      <a:gd name="connsiteY7-142" fmla="*/ 4992035 h 5768852"/>
                      <a:gd name="connsiteX8-143" fmla="*/ 4201583 w 5979583"/>
                      <a:gd name="connsiteY8-144" fmla="*/ 5639735 h 5768852"/>
                      <a:gd name="connsiteX9-145" fmla="*/ 3909483 w 5979583"/>
                      <a:gd name="connsiteY9-146" fmla="*/ 5766735 h 5768852"/>
                      <a:gd name="connsiteX10-147" fmla="*/ 3058583 w 5979583"/>
                      <a:gd name="connsiteY10-148" fmla="*/ 5652435 h 5768852"/>
                      <a:gd name="connsiteX11-149" fmla="*/ 2283883 w 5979583"/>
                      <a:gd name="connsiteY11-150" fmla="*/ 5360335 h 5768852"/>
                      <a:gd name="connsiteX12-151" fmla="*/ 1547283 w 5979583"/>
                      <a:gd name="connsiteY12-152" fmla="*/ 4776135 h 5768852"/>
                      <a:gd name="connsiteX13-153" fmla="*/ 1217083 w 5979583"/>
                      <a:gd name="connsiteY13-154" fmla="*/ 4204635 h 5768852"/>
                      <a:gd name="connsiteX14-155" fmla="*/ 924983 w 5979583"/>
                      <a:gd name="connsiteY14-156" fmla="*/ 4217335 h 5768852"/>
                      <a:gd name="connsiteX15-157" fmla="*/ 340783 w 5979583"/>
                      <a:gd name="connsiteY15-158" fmla="*/ 3963335 h 5768852"/>
                      <a:gd name="connsiteX16-159" fmla="*/ 35983 w 5979583"/>
                      <a:gd name="connsiteY16-160" fmla="*/ 3315635 h 5768852"/>
                      <a:gd name="connsiteX17-161" fmla="*/ 124883 w 5979583"/>
                      <a:gd name="connsiteY17-162" fmla="*/ 2680635 h 5768852"/>
                      <a:gd name="connsiteX18-163" fmla="*/ 378883 w 5979583"/>
                      <a:gd name="connsiteY18-164" fmla="*/ 2388535 h 5768852"/>
                      <a:gd name="connsiteX19-165" fmla="*/ 696383 w 5979583"/>
                      <a:gd name="connsiteY19-166" fmla="*/ 2413935 h 5768852"/>
                      <a:gd name="connsiteX20-167" fmla="*/ 988483 w 5979583"/>
                      <a:gd name="connsiteY20-168" fmla="*/ 2706035 h 5768852"/>
                      <a:gd name="connsiteX21-169" fmla="*/ 1064683 w 5979583"/>
                      <a:gd name="connsiteY21-170" fmla="*/ 3010835 h 5768852"/>
                      <a:gd name="connsiteX22-171" fmla="*/ 1153583 w 5979583"/>
                      <a:gd name="connsiteY22-172" fmla="*/ 2185335 h 5768852"/>
                      <a:gd name="connsiteX23-173" fmla="*/ 1217083 w 5979583"/>
                      <a:gd name="connsiteY23-174" fmla="*/ 1944035 h 5768852"/>
                      <a:gd name="connsiteX24-175" fmla="*/ 1090083 w 5979583"/>
                      <a:gd name="connsiteY24-176" fmla="*/ 1740835 h 5768852"/>
                      <a:gd name="connsiteX25-177" fmla="*/ 1026583 w 5979583"/>
                      <a:gd name="connsiteY25-178" fmla="*/ 1334435 h 5768852"/>
                      <a:gd name="connsiteX26-179" fmla="*/ 1115483 w 5979583"/>
                      <a:gd name="connsiteY26-180" fmla="*/ 940735 h 5768852"/>
                      <a:gd name="connsiteX27-181" fmla="*/ 1217083 w 5979583"/>
                      <a:gd name="connsiteY27-182" fmla="*/ 775635 h 5768852"/>
                      <a:gd name="connsiteX28-183" fmla="*/ 1369483 w 5979583"/>
                      <a:gd name="connsiteY28-184" fmla="*/ 635935 h 5768852"/>
                      <a:gd name="connsiteX29-185" fmla="*/ 1928283 w 5979583"/>
                      <a:gd name="connsiteY29-186" fmla="*/ 280335 h 5768852"/>
                      <a:gd name="connsiteX30-187" fmla="*/ 2880783 w 5979583"/>
                      <a:gd name="connsiteY30-188" fmla="*/ 102535 h 5768852"/>
                      <a:gd name="connsiteX31-189" fmla="*/ 4426363 w 5979583"/>
                      <a:gd name="connsiteY31-190" fmla="*/ 29015 h 5768852"/>
                      <a:gd name="connsiteX32-191" fmla="*/ 5585883 w 5979583"/>
                      <a:gd name="connsiteY32-192" fmla="*/ 280335 h 5768852"/>
                      <a:gd name="connsiteX0-193" fmla="*/ 5585883 w 5979583"/>
                      <a:gd name="connsiteY0-194" fmla="*/ 305693 h 5794210"/>
                      <a:gd name="connsiteX1-195" fmla="*/ 5852583 w 5979583"/>
                      <a:gd name="connsiteY1-196" fmla="*/ 699393 h 5794210"/>
                      <a:gd name="connsiteX2-197" fmla="*/ 5941483 w 5979583"/>
                      <a:gd name="connsiteY2-198" fmla="*/ 1321693 h 5794210"/>
                      <a:gd name="connsiteX3-199" fmla="*/ 5623983 w 5979583"/>
                      <a:gd name="connsiteY3-200" fmla="*/ 2413893 h 5794210"/>
                      <a:gd name="connsiteX4-201" fmla="*/ 5611283 w 5979583"/>
                      <a:gd name="connsiteY4-202" fmla="*/ 2947293 h 5794210"/>
                      <a:gd name="connsiteX5-203" fmla="*/ 5560483 w 5979583"/>
                      <a:gd name="connsiteY5-204" fmla="*/ 3556893 h 5794210"/>
                      <a:gd name="connsiteX6-205" fmla="*/ 5369983 w 5979583"/>
                      <a:gd name="connsiteY6-206" fmla="*/ 4217293 h 5794210"/>
                      <a:gd name="connsiteX7-207" fmla="*/ 4849283 w 5979583"/>
                      <a:gd name="connsiteY7-208" fmla="*/ 5017393 h 5794210"/>
                      <a:gd name="connsiteX8-209" fmla="*/ 4201583 w 5979583"/>
                      <a:gd name="connsiteY8-210" fmla="*/ 5665093 h 5794210"/>
                      <a:gd name="connsiteX9-211" fmla="*/ 3909483 w 5979583"/>
                      <a:gd name="connsiteY9-212" fmla="*/ 5792093 h 5794210"/>
                      <a:gd name="connsiteX10-213" fmla="*/ 3058583 w 5979583"/>
                      <a:gd name="connsiteY10-214" fmla="*/ 5677793 h 5794210"/>
                      <a:gd name="connsiteX11-215" fmla="*/ 2283883 w 5979583"/>
                      <a:gd name="connsiteY11-216" fmla="*/ 5385693 h 5794210"/>
                      <a:gd name="connsiteX12-217" fmla="*/ 1547283 w 5979583"/>
                      <a:gd name="connsiteY12-218" fmla="*/ 4801493 h 5794210"/>
                      <a:gd name="connsiteX13-219" fmla="*/ 1217083 w 5979583"/>
                      <a:gd name="connsiteY13-220" fmla="*/ 4229993 h 5794210"/>
                      <a:gd name="connsiteX14-221" fmla="*/ 924983 w 5979583"/>
                      <a:gd name="connsiteY14-222" fmla="*/ 4242693 h 5794210"/>
                      <a:gd name="connsiteX15-223" fmla="*/ 340783 w 5979583"/>
                      <a:gd name="connsiteY15-224" fmla="*/ 3988693 h 5794210"/>
                      <a:gd name="connsiteX16-225" fmla="*/ 35983 w 5979583"/>
                      <a:gd name="connsiteY16-226" fmla="*/ 3340993 h 5794210"/>
                      <a:gd name="connsiteX17-227" fmla="*/ 124883 w 5979583"/>
                      <a:gd name="connsiteY17-228" fmla="*/ 2705993 h 5794210"/>
                      <a:gd name="connsiteX18-229" fmla="*/ 378883 w 5979583"/>
                      <a:gd name="connsiteY18-230" fmla="*/ 2413893 h 5794210"/>
                      <a:gd name="connsiteX19-231" fmla="*/ 696383 w 5979583"/>
                      <a:gd name="connsiteY19-232" fmla="*/ 2439293 h 5794210"/>
                      <a:gd name="connsiteX20-233" fmla="*/ 988483 w 5979583"/>
                      <a:gd name="connsiteY20-234" fmla="*/ 2731393 h 5794210"/>
                      <a:gd name="connsiteX21-235" fmla="*/ 1064683 w 5979583"/>
                      <a:gd name="connsiteY21-236" fmla="*/ 3036193 h 5794210"/>
                      <a:gd name="connsiteX22-237" fmla="*/ 1153583 w 5979583"/>
                      <a:gd name="connsiteY22-238" fmla="*/ 2210693 h 5794210"/>
                      <a:gd name="connsiteX23-239" fmla="*/ 1217083 w 5979583"/>
                      <a:gd name="connsiteY23-240" fmla="*/ 1969393 h 5794210"/>
                      <a:gd name="connsiteX24-241" fmla="*/ 1090083 w 5979583"/>
                      <a:gd name="connsiteY24-242" fmla="*/ 1766193 h 5794210"/>
                      <a:gd name="connsiteX25-243" fmla="*/ 1026583 w 5979583"/>
                      <a:gd name="connsiteY25-244" fmla="*/ 1359793 h 5794210"/>
                      <a:gd name="connsiteX26-245" fmla="*/ 1115483 w 5979583"/>
                      <a:gd name="connsiteY26-246" fmla="*/ 966093 h 5794210"/>
                      <a:gd name="connsiteX27-247" fmla="*/ 1217083 w 5979583"/>
                      <a:gd name="connsiteY27-248" fmla="*/ 800993 h 5794210"/>
                      <a:gd name="connsiteX28-249" fmla="*/ 1369483 w 5979583"/>
                      <a:gd name="connsiteY28-250" fmla="*/ 661293 h 5794210"/>
                      <a:gd name="connsiteX29-251" fmla="*/ 1928283 w 5979583"/>
                      <a:gd name="connsiteY29-252" fmla="*/ 305693 h 5794210"/>
                      <a:gd name="connsiteX30-253" fmla="*/ 2880783 w 5979583"/>
                      <a:gd name="connsiteY30-254" fmla="*/ 127893 h 5794210"/>
                      <a:gd name="connsiteX31-255" fmla="*/ 4426363 w 5979583"/>
                      <a:gd name="connsiteY31-256" fmla="*/ 54373 h 5794210"/>
                      <a:gd name="connsiteX32-257" fmla="*/ 5585883 w 5979583"/>
                      <a:gd name="connsiteY32-258" fmla="*/ 305693 h 5794210"/>
                      <a:gd name="connsiteX0-259" fmla="*/ 5585883 w 5979583"/>
                      <a:gd name="connsiteY0-260" fmla="*/ 305693 h 5794210"/>
                      <a:gd name="connsiteX1-261" fmla="*/ 5852583 w 5979583"/>
                      <a:gd name="connsiteY1-262" fmla="*/ 699393 h 5794210"/>
                      <a:gd name="connsiteX2-263" fmla="*/ 5941483 w 5979583"/>
                      <a:gd name="connsiteY2-264" fmla="*/ 1321693 h 5794210"/>
                      <a:gd name="connsiteX3-265" fmla="*/ 5623983 w 5979583"/>
                      <a:gd name="connsiteY3-266" fmla="*/ 2413893 h 5794210"/>
                      <a:gd name="connsiteX4-267" fmla="*/ 5611283 w 5979583"/>
                      <a:gd name="connsiteY4-268" fmla="*/ 2947293 h 5794210"/>
                      <a:gd name="connsiteX5-269" fmla="*/ 5560483 w 5979583"/>
                      <a:gd name="connsiteY5-270" fmla="*/ 3556893 h 5794210"/>
                      <a:gd name="connsiteX6-271" fmla="*/ 5369983 w 5979583"/>
                      <a:gd name="connsiteY6-272" fmla="*/ 4217293 h 5794210"/>
                      <a:gd name="connsiteX7-273" fmla="*/ 4849283 w 5979583"/>
                      <a:gd name="connsiteY7-274" fmla="*/ 5017393 h 5794210"/>
                      <a:gd name="connsiteX8-275" fmla="*/ 4201583 w 5979583"/>
                      <a:gd name="connsiteY8-276" fmla="*/ 5665093 h 5794210"/>
                      <a:gd name="connsiteX9-277" fmla="*/ 3909483 w 5979583"/>
                      <a:gd name="connsiteY9-278" fmla="*/ 5792093 h 5794210"/>
                      <a:gd name="connsiteX10-279" fmla="*/ 3058583 w 5979583"/>
                      <a:gd name="connsiteY10-280" fmla="*/ 5677793 h 5794210"/>
                      <a:gd name="connsiteX11-281" fmla="*/ 2283883 w 5979583"/>
                      <a:gd name="connsiteY11-282" fmla="*/ 5385693 h 5794210"/>
                      <a:gd name="connsiteX12-283" fmla="*/ 1547283 w 5979583"/>
                      <a:gd name="connsiteY12-284" fmla="*/ 4801493 h 5794210"/>
                      <a:gd name="connsiteX13-285" fmla="*/ 1217083 w 5979583"/>
                      <a:gd name="connsiteY13-286" fmla="*/ 4229993 h 5794210"/>
                      <a:gd name="connsiteX14-287" fmla="*/ 924983 w 5979583"/>
                      <a:gd name="connsiteY14-288" fmla="*/ 4242693 h 5794210"/>
                      <a:gd name="connsiteX15-289" fmla="*/ 340783 w 5979583"/>
                      <a:gd name="connsiteY15-290" fmla="*/ 3988693 h 5794210"/>
                      <a:gd name="connsiteX16-291" fmla="*/ 35983 w 5979583"/>
                      <a:gd name="connsiteY16-292" fmla="*/ 3340993 h 5794210"/>
                      <a:gd name="connsiteX17-293" fmla="*/ 124883 w 5979583"/>
                      <a:gd name="connsiteY17-294" fmla="*/ 2705993 h 5794210"/>
                      <a:gd name="connsiteX18-295" fmla="*/ 378883 w 5979583"/>
                      <a:gd name="connsiteY18-296" fmla="*/ 2413893 h 5794210"/>
                      <a:gd name="connsiteX19-297" fmla="*/ 696383 w 5979583"/>
                      <a:gd name="connsiteY19-298" fmla="*/ 2439293 h 5794210"/>
                      <a:gd name="connsiteX20-299" fmla="*/ 988483 w 5979583"/>
                      <a:gd name="connsiteY20-300" fmla="*/ 2731393 h 5794210"/>
                      <a:gd name="connsiteX21-301" fmla="*/ 1064683 w 5979583"/>
                      <a:gd name="connsiteY21-302" fmla="*/ 3036193 h 5794210"/>
                      <a:gd name="connsiteX22-303" fmla="*/ 1153583 w 5979583"/>
                      <a:gd name="connsiteY22-304" fmla="*/ 2210693 h 5794210"/>
                      <a:gd name="connsiteX23-305" fmla="*/ 1217083 w 5979583"/>
                      <a:gd name="connsiteY23-306" fmla="*/ 1969393 h 5794210"/>
                      <a:gd name="connsiteX24-307" fmla="*/ 1090083 w 5979583"/>
                      <a:gd name="connsiteY24-308" fmla="*/ 1766193 h 5794210"/>
                      <a:gd name="connsiteX25-309" fmla="*/ 1026583 w 5979583"/>
                      <a:gd name="connsiteY25-310" fmla="*/ 1359793 h 5794210"/>
                      <a:gd name="connsiteX26-311" fmla="*/ 1115483 w 5979583"/>
                      <a:gd name="connsiteY26-312" fmla="*/ 966093 h 5794210"/>
                      <a:gd name="connsiteX27-313" fmla="*/ 1217083 w 5979583"/>
                      <a:gd name="connsiteY27-314" fmla="*/ 800993 h 5794210"/>
                      <a:gd name="connsiteX28-315" fmla="*/ 1369483 w 5979583"/>
                      <a:gd name="connsiteY28-316" fmla="*/ 661293 h 5794210"/>
                      <a:gd name="connsiteX29-317" fmla="*/ 1928283 w 5979583"/>
                      <a:gd name="connsiteY29-318" fmla="*/ 305693 h 5794210"/>
                      <a:gd name="connsiteX30-319" fmla="*/ 2880783 w 5979583"/>
                      <a:gd name="connsiteY30-320" fmla="*/ 127893 h 5794210"/>
                      <a:gd name="connsiteX31-321" fmla="*/ 4426363 w 5979583"/>
                      <a:gd name="connsiteY31-322" fmla="*/ 54373 h 5794210"/>
                      <a:gd name="connsiteX32-323" fmla="*/ 5585883 w 5979583"/>
                      <a:gd name="connsiteY32-324" fmla="*/ 305693 h 5794210"/>
                      <a:gd name="connsiteX0-325" fmla="*/ 5585883 w 5979583"/>
                      <a:gd name="connsiteY0-326" fmla="*/ 305693 h 5794210"/>
                      <a:gd name="connsiteX1-327" fmla="*/ 5852583 w 5979583"/>
                      <a:gd name="connsiteY1-328" fmla="*/ 699393 h 5794210"/>
                      <a:gd name="connsiteX2-329" fmla="*/ 5941483 w 5979583"/>
                      <a:gd name="connsiteY2-330" fmla="*/ 1321693 h 5794210"/>
                      <a:gd name="connsiteX3-331" fmla="*/ 5623983 w 5979583"/>
                      <a:gd name="connsiteY3-332" fmla="*/ 2413893 h 5794210"/>
                      <a:gd name="connsiteX4-333" fmla="*/ 5611283 w 5979583"/>
                      <a:gd name="connsiteY4-334" fmla="*/ 2947293 h 5794210"/>
                      <a:gd name="connsiteX5-335" fmla="*/ 5560483 w 5979583"/>
                      <a:gd name="connsiteY5-336" fmla="*/ 3556893 h 5794210"/>
                      <a:gd name="connsiteX6-337" fmla="*/ 5369983 w 5979583"/>
                      <a:gd name="connsiteY6-338" fmla="*/ 4217293 h 5794210"/>
                      <a:gd name="connsiteX7-339" fmla="*/ 4849283 w 5979583"/>
                      <a:gd name="connsiteY7-340" fmla="*/ 5017393 h 5794210"/>
                      <a:gd name="connsiteX8-341" fmla="*/ 4201583 w 5979583"/>
                      <a:gd name="connsiteY8-342" fmla="*/ 5665093 h 5794210"/>
                      <a:gd name="connsiteX9-343" fmla="*/ 3909483 w 5979583"/>
                      <a:gd name="connsiteY9-344" fmla="*/ 5792093 h 5794210"/>
                      <a:gd name="connsiteX10-345" fmla="*/ 3058583 w 5979583"/>
                      <a:gd name="connsiteY10-346" fmla="*/ 5677793 h 5794210"/>
                      <a:gd name="connsiteX11-347" fmla="*/ 2283883 w 5979583"/>
                      <a:gd name="connsiteY11-348" fmla="*/ 5385693 h 5794210"/>
                      <a:gd name="connsiteX12-349" fmla="*/ 1547283 w 5979583"/>
                      <a:gd name="connsiteY12-350" fmla="*/ 4801493 h 5794210"/>
                      <a:gd name="connsiteX13-351" fmla="*/ 1217083 w 5979583"/>
                      <a:gd name="connsiteY13-352" fmla="*/ 4229993 h 5794210"/>
                      <a:gd name="connsiteX14-353" fmla="*/ 924983 w 5979583"/>
                      <a:gd name="connsiteY14-354" fmla="*/ 4242693 h 5794210"/>
                      <a:gd name="connsiteX15-355" fmla="*/ 340783 w 5979583"/>
                      <a:gd name="connsiteY15-356" fmla="*/ 3988693 h 5794210"/>
                      <a:gd name="connsiteX16-357" fmla="*/ 35983 w 5979583"/>
                      <a:gd name="connsiteY16-358" fmla="*/ 3340993 h 5794210"/>
                      <a:gd name="connsiteX17-359" fmla="*/ 124883 w 5979583"/>
                      <a:gd name="connsiteY17-360" fmla="*/ 2705993 h 5794210"/>
                      <a:gd name="connsiteX18-361" fmla="*/ 378883 w 5979583"/>
                      <a:gd name="connsiteY18-362" fmla="*/ 2413893 h 5794210"/>
                      <a:gd name="connsiteX19-363" fmla="*/ 696383 w 5979583"/>
                      <a:gd name="connsiteY19-364" fmla="*/ 2439293 h 5794210"/>
                      <a:gd name="connsiteX20-365" fmla="*/ 988483 w 5979583"/>
                      <a:gd name="connsiteY20-366" fmla="*/ 2731393 h 5794210"/>
                      <a:gd name="connsiteX21-367" fmla="*/ 1064683 w 5979583"/>
                      <a:gd name="connsiteY21-368" fmla="*/ 3036193 h 5794210"/>
                      <a:gd name="connsiteX22-369" fmla="*/ 1153583 w 5979583"/>
                      <a:gd name="connsiteY22-370" fmla="*/ 2210693 h 5794210"/>
                      <a:gd name="connsiteX23-371" fmla="*/ 1217083 w 5979583"/>
                      <a:gd name="connsiteY23-372" fmla="*/ 1969393 h 5794210"/>
                      <a:gd name="connsiteX24-373" fmla="*/ 1090083 w 5979583"/>
                      <a:gd name="connsiteY24-374" fmla="*/ 1766193 h 5794210"/>
                      <a:gd name="connsiteX25-375" fmla="*/ 1026583 w 5979583"/>
                      <a:gd name="connsiteY25-376" fmla="*/ 1359793 h 5794210"/>
                      <a:gd name="connsiteX26-377" fmla="*/ 1115483 w 5979583"/>
                      <a:gd name="connsiteY26-378" fmla="*/ 966093 h 5794210"/>
                      <a:gd name="connsiteX27-379" fmla="*/ 1217083 w 5979583"/>
                      <a:gd name="connsiteY27-380" fmla="*/ 800993 h 5794210"/>
                      <a:gd name="connsiteX28-381" fmla="*/ 1369483 w 5979583"/>
                      <a:gd name="connsiteY28-382" fmla="*/ 661293 h 5794210"/>
                      <a:gd name="connsiteX29-383" fmla="*/ 1928283 w 5979583"/>
                      <a:gd name="connsiteY29-384" fmla="*/ 305693 h 5794210"/>
                      <a:gd name="connsiteX30-385" fmla="*/ 2880783 w 5979583"/>
                      <a:gd name="connsiteY30-386" fmla="*/ 127893 h 5794210"/>
                      <a:gd name="connsiteX31-387" fmla="*/ 4426363 w 5979583"/>
                      <a:gd name="connsiteY31-388" fmla="*/ 54373 h 5794210"/>
                      <a:gd name="connsiteX32-389" fmla="*/ 5585883 w 5979583"/>
                      <a:gd name="connsiteY32-390" fmla="*/ 305693 h 5794210"/>
                      <a:gd name="connsiteX0-391" fmla="*/ 5585883 w 5979583"/>
                      <a:gd name="connsiteY0-392" fmla="*/ 305693 h 5812015"/>
                      <a:gd name="connsiteX1-393" fmla="*/ 5852583 w 5979583"/>
                      <a:gd name="connsiteY1-394" fmla="*/ 699393 h 5812015"/>
                      <a:gd name="connsiteX2-395" fmla="*/ 5941483 w 5979583"/>
                      <a:gd name="connsiteY2-396" fmla="*/ 1321693 h 5812015"/>
                      <a:gd name="connsiteX3-397" fmla="*/ 5623983 w 5979583"/>
                      <a:gd name="connsiteY3-398" fmla="*/ 2413893 h 5812015"/>
                      <a:gd name="connsiteX4-399" fmla="*/ 5611283 w 5979583"/>
                      <a:gd name="connsiteY4-400" fmla="*/ 2947293 h 5812015"/>
                      <a:gd name="connsiteX5-401" fmla="*/ 5560483 w 5979583"/>
                      <a:gd name="connsiteY5-402" fmla="*/ 3556893 h 5812015"/>
                      <a:gd name="connsiteX6-403" fmla="*/ 5369983 w 5979583"/>
                      <a:gd name="connsiteY6-404" fmla="*/ 4217293 h 5812015"/>
                      <a:gd name="connsiteX7-405" fmla="*/ 4849283 w 5979583"/>
                      <a:gd name="connsiteY7-406" fmla="*/ 5017393 h 5812015"/>
                      <a:gd name="connsiteX8-407" fmla="*/ 4201583 w 5979583"/>
                      <a:gd name="connsiteY8-408" fmla="*/ 5665093 h 5812015"/>
                      <a:gd name="connsiteX9-409" fmla="*/ 3909483 w 5979583"/>
                      <a:gd name="connsiteY9-410" fmla="*/ 5792093 h 5812015"/>
                      <a:gd name="connsiteX10-411" fmla="*/ 3058583 w 5979583"/>
                      <a:gd name="connsiteY10-412" fmla="*/ 5677793 h 5812015"/>
                      <a:gd name="connsiteX11-413" fmla="*/ 2283883 w 5979583"/>
                      <a:gd name="connsiteY11-414" fmla="*/ 5385693 h 5812015"/>
                      <a:gd name="connsiteX12-415" fmla="*/ 1547283 w 5979583"/>
                      <a:gd name="connsiteY12-416" fmla="*/ 4801493 h 5812015"/>
                      <a:gd name="connsiteX13-417" fmla="*/ 1217083 w 5979583"/>
                      <a:gd name="connsiteY13-418" fmla="*/ 4229993 h 5812015"/>
                      <a:gd name="connsiteX14-419" fmla="*/ 924983 w 5979583"/>
                      <a:gd name="connsiteY14-420" fmla="*/ 4242693 h 5812015"/>
                      <a:gd name="connsiteX15-421" fmla="*/ 340783 w 5979583"/>
                      <a:gd name="connsiteY15-422" fmla="*/ 3988693 h 5812015"/>
                      <a:gd name="connsiteX16-423" fmla="*/ 35983 w 5979583"/>
                      <a:gd name="connsiteY16-424" fmla="*/ 3340993 h 5812015"/>
                      <a:gd name="connsiteX17-425" fmla="*/ 124883 w 5979583"/>
                      <a:gd name="connsiteY17-426" fmla="*/ 2705993 h 5812015"/>
                      <a:gd name="connsiteX18-427" fmla="*/ 378883 w 5979583"/>
                      <a:gd name="connsiteY18-428" fmla="*/ 2413893 h 5812015"/>
                      <a:gd name="connsiteX19-429" fmla="*/ 696383 w 5979583"/>
                      <a:gd name="connsiteY19-430" fmla="*/ 2439293 h 5812015"/>
                      <a:gd name="connsiteX20-431" fmla="*/ 988483 w 5979583"/>
                      <a:gd name="connsiteY20-432" fmla="*/ 2731393 h 5812015"/>
                      <a:gd name="connsiteX21-433" fmla="*/ 1064683 w 5979583"/>
                      <a:gd name="connsiteY21-434" fmla="*/ 3036193 h 5812015"/>
                      <a:gd name="connsiteX22-435" fmla="*/ 1153583 w 5979583"/>
                      <a:gd name="connsiteY22-436" fmla="*/ 2210693 h 5812015"/>
                      <a:gd name="connsiteX23-437" fmla="*/ 1217083 w 5979583"/>
                      <a:gd name="connsiteY23-438" fmla="*/ 1969393 h 5812015"/>
                      <a:gd name="connsiteX24-439" fmla="*/ 1090083 w 5979583"/>
                      <a:gd name="connsiteY24-440" fmla="*/ 1766193 h 5812015"/>
                      <a:gd name="connsiteX25-441" fmla="*/ 1026583 w 5979583"/>
                      <a:gd name="connsiteY25-442" fmla="*/ 1359793 h 5812015"/>
                      <a:gd name="connsiteX26-443" fmla="*/ 1115483 w 5979583"/>
                      <a:gd name="connsiteY26-444" fmla="*/ 966093 h 5812015"/>
                      <a:gd name="connsiteX27-445" fmla="*/ 1217083 w 5979583"/>
                      <a:gd name="connsiteY27-446" fmla="*/ 800993 h 5812015"/>
                      <a:gd name="connsiteX28-447" fmla="*/ 1369483 w 5979583"/>
                      <a:gd name="connsiteY28-448" fmla="*/ 661293 h 5812015"/>
                      <a:gd name="connsiteX29-449" fmla="*/ 1928283 w 5979583"/>
                      <a:gd name="connsiteY29-450" fmla="*/ 305693 h 5812015"/>
                      <a:gd name="connsiteX30-451" fmla="*/ 2880783 w 5979583"/>
                      <a:gd name="connsiteY30-452" fmla="*/ 127893 h 5812015"/>
                      <a:gd name="connsiteX31-453" fmla="*/ 4426363 w 5979583"/>
                      <a:gd name="connsiteY31-454" fmla="*/ 54373 h 5812015"/>
                      <a:gd name="connsiteX32-455" fmla="*/ 5585883 w 5979583"/>
                      <a:gd name="connsiteY32-456" fmla="*/ 305693 h 5812015"/>
                      <a:gd name="connsiteX0-457" fmla="*/ 5585883 w 5979583"/>
                      <a:gd name="connsiteY0-458" fmla="*/ 305693 h 5794210"/>
                      <a:gd name="connsiteX1-459" fmla="*/ 5852583 w 5979583"/>
                      <a:gd name="connsiteY1-460" fmla="*/ 699393 h 5794210"/>
                      <a:gd name="connsiteX2-461" fmla="*/ 5941483 w 5979583"/>
                      <a:gd name="connsiteY2-462" fmla="*/ 1321693 h 5794210"/>
                      <a:gd name="connsiteX3-463" fmla="*/ 5623983 w 5979583"/>
                      <a:gd name="connsiteY3-464" fmla="*/ 2413893 h 5794210"/>
                      <a:gd name="connsiteX4-465" fmla="*/ 5611283 w 5979583"/>
                      <a:gd name="connsiteY4-466" fmla="*/ 2947293 h 5794210"/>
                      <a:gd name="connsiteX5-467" fmla="*/ 5560483 w 5979583"/>
                      <a:gd name="connsiteY5-468" fmla="*/ 3556893 h 5794210"/>
                      <a:gd name="connsiteX6-469" fmla="*/ 5369983 w 5979583"/>
                      <a:gd name="connsiteY6-470" fmla="*/ 4217293 h 5794210"/>
                      <a:gd name="connsiteX7-471" fmla="*/ 4849283 w 5979583"/>
                      <a:gd name="connsiteY7-472" fmla="*/ 5017393 h 5794210"/>
                      <a:gd name="connsiteX8-473" fmla="*/ 4201583 w 5979583"/>
                      <a:gd name="connsiteY8-474" fmla="*/ 5665093 h 5794210"/>
                      <a:gd name="connsiteX9-475" fmla="*/ 3909483 w 5979583"/>
                      <a:gd name="connsiteY9-476" fmla="*/ 5792093 h 5794210"/>
                      <a:gd name="connsiteX10-477" fmla="*/ 3058583 w 5979583"/>
                      <a:gd name="connsiteY10-478" fmla="*/ 5677793 h 5794210"/>
                      <a:gd name="connsiteX11-479" fmla="*/ 2283883 w 5979583"/>
                      <a:gd name="connsiteY11-480" fmla="*/ 5385693 h 5794210"/>
                      <a:gd name="connsiteX12-481" fmla="*/ 1547283 w 5979583"/>
                      <a:gd name="connsiteY12-482" fmla="*/ 4801493 h 5794210"/>
                      <a:gd name="connsiteX13-483" fmla="*/ 1217083 w 5979583"/>
                      <a:gd name="connsiteY13-484" fmla="*/ 4229993 h 5794210"/>
                      <a:gd name="connsiteX14-485" fmla="*/ 924983 w 5979583"/>
                      <a:gd name="connsiteY14-486" fmla="*/ 4242693 h 5794210"/>
                      <a:gd name="connsiteX15-487" fmla="*/ 340783 w 5979583"/>
                      <a:gd name="connsiteY15-488" fmla="*/ 3988693 h 5794210"/>
                      <a:gd name="connsiteX16-489" fmla="*/ 35983 w 5979583"/>
                      <a:gd name="connsiteY16-490" fmla="*/ 3340993 h 5794210"/>
                      <a:gd name="connsiteX17-491" fmla="*/ 124883 w 5979583"/>
                      <a:gd name="connsiteY17-492" fmla="*/ 2705993 h 5794210"/>
                      <a:gd name="connsiteX18-493" fmla="*/ 378883 w 5979583"/>
                      <a:gd name="connsiteY18-494" fmla="*/ 2413893 h 5794210"/>
                      <a:gd name="connsiteX19-495" fmla="*/ 696383 w 5979583"/>
                      <a:gd name="connsiteY19-496" fmla="*/ 2439293 h 5794210"/>
                      <a:gd name="connsiteX20-497" fmla="*/ 988483 w 5979583"/>
                      <a:gd name="connsiteY20-498" fmla="*/ 2731393 h 5794210"/>
                      <a:gd name="connsiteX21-499" fmla="*/ 1064683 w 5979583"/>
                      <a:gd name="connsiteY21-500" fmla="*/ 3036193 h 5794210"/>
                      <a:gd name="connsiteX22-501" fmla="*/ 1153583 w 5979583"/>
                      <a:gd name="connsiteY22-502" fmla="*/ 2210693 h 5794210"/>
                      <a:gd name="connsiteX23-503" fmla="*/ 1217083 w 5979583"/>
                      <a:gd name="connsiteY23-504" fmla="*/ 1969393 h 5794210"/>
                      <a:gd name="connsiteX24-505" fmla="*/ 1090083 w 5979583"/>
                      <a:gd name="connsiteY24-506" fmla="*/ 1766193 h 5794210"/>
                      <a:gd name="connsiteX25-507" fmla="*/ 1026583 w 5979583"/>
                      <a:gd name="connsiteY25-508" fmla="*/ 1359793 h 5794210"/>
                      <a:gd name="connsiteX26-509" fmla="*/ 1115483 w 5979583"/>
                      <a:gd name="connsiteY26-510" fmla="*/ 966093 h 5794210"/>
                      <a:gd name="connsiteX27-511" fmla="*/ 1217083 w 5979583"/>
                      <a:gd name="connsiteY27-512" fmla="*/ 800993 h 5794210"/>
                      <a:gd name="connsiteX28-513" fmla="*/ 1369483 w 5979583"/>
                      <a:gd name="connsiteY28-514" fmla="*/ 661293 h 5794210"/>
                      <a:gd name="connsiteX29-515" fmla="*/ 1928283 w 5979583"/>
                      <a:gd name="connsiteY29-516" fmla="*/ 305693 h 5794210"/>
                      <a:gd name="connsiteX30-517" fmla="*/ 2880783 w 5979583"/>
                      <a:gd name="connsiteY30-518" fmla="*/ 127893 h 5794210"/>
                      <a:gd name="connsiteX31-519" fmla="*/ 4426363 w 5979583"/>
                      <a:gd name="connsiteY31-520" fmla="*/ 54373 h 5794210"/>
                      <a:gd name="connsiteX32-521" fmla="*/ 5585883 w 5979583"/>
                      <a:gd name="connsiteY32-522" fmla="*/ 305693 h 5794210"/>
                      <a:gd name="connsiteX0-523" fmla="*/ 5585883 w 5979583"/>
                      <a:gd name="connsiteY0-524" fmla="*/ 305693 h 5825687"/>
                      <a:gd name="connsiteX1-525" fmla="*/ 5852583 w 5979583"/>
                      <a:gd name="connsiteY1-526" fmla="*/ 699393 h 5825687"/>
                      <a:gd name="connsiteX2-527" fmla="*/ 5941483 w 5979583"/>
                      <a:gd name="connsiteY2-528" fmla="*/ 1321693 h 5825687"/>
                      <a:gd name="connsiteX3-529" fmla="*/ 5623983 w 5979583"/>
                      <a:gd name="connsiteY3-530" fmla="*/ 2413893 h 5825687"/>
                      <a:gd name="connsiteX4-531" fmla="*/ 5611283 w 5979583"/>
                      <a:gd name="connsiteY4-532" fmla="*/ 2947293 h 5825687"/>
                      <a:gd name="connsiteX5-533" fmla="*/ 5560483 w 5979583"/>
                      <a:gd name="connsiteY5-534" fmla="*/ 3556893 h 5825687"/>
                      <a:gd name="connsiteX6-535" fmla="*/ 5369983 w 5979583"/>
                      <a:gd name="connsiteY6-536" fmla="*/ 4217293 h 5825687"/>
                      <a:gd name="connsiteX7-537" fmla="*/ 4849283 w 5979583"/>
                      <a:gd name="connsiteY7-538" fmla="*/ 5017393 h 5825687"/>
                      <a:gd name="connsiteX8-539" fmla="*/ 4201583 w 5979583"/>
                      <a:gd name="connsiteY8-540" fmla="*/ 5665093 h 5825687"/>
                      <a:gd name="connsiteX9-541" fmla="*/ 3909483 w 5979583"/>
                      <a:gd name="connsiteY9-542" fmla="*/ 5792093 h 5825687"/>
                      <a:gd name="connsiteX10-543" fmla="*/ 3058583 w 5979583"/>
                      <a:gd name="connsiteY10-544" fmla="*/ 5677793 h 5825687"/>
                      <a:gd name="connsiteX11-545" fmla="*/ 2283883 w 5979583"/>
                      <a:gd name="connsiteY11-546" fmla="*/ 5385693 h 5825687"/>
                      <a:gd name="connsiteX12-547" fmla="*/ 1547283 w 5979583"/>
                      <a:gd name="connsiteY12-548" fmla="*/ 4801493 h 5825687"/>
                      <a:gd name="connsiteX13-549" fmla="*/ 1217083 w 5979583"/>
                      <a:gd name="connsiteY13-550" fmla="*/ 4229993 h 5825687"/>
                      <a:gd name="connsiteX14-551" fmla="*/ 924983 w 5979583"/>
                      <a:gd name="connsiteY14-552" fmla="*/ 4242693 h 5825687"/>
                      <a:gd name="connsiteX15-553" fmla="*/ 340783 w 5979583"/>
                      <a:gd name="connsiteY15-554" fmla="*/ 3988693 h 5825687"/>
                      <a:gd name="connsiteX16-555" fmla="*/ 35983 w 5979583"/>
                      <a:gd name="connsiteY16-556" fmla="*/ 3340993 h 5825687"/>
                      <a:gd name="connsiteX17-557" fmla="*/ 124883 w 5979583"/>
                      <a:gd name="connsiteY17-558" fmla="*/ 2705993 h 5825687"/>
                      <a:gd name="connsiteX18-559" fmla="*/ 378883 w 5979583"/>
                      <a:gd name="connsiteY18-560" fmla="*/ 2413893 h 5825687"/>
                      <a:gd name="connsiteX19-561" fmla="*/ 696383 w 5979583"/>
                      <a:gd name="connsiteY19-562" fmla="*/ 2439293 h 5825687"/>
                      <a:gd name="connsiteX20-563" fmla="*/ 988483 w 5979583"/>
                      <a:gd name="connsiteY20-564" fmla="*/ 2731393 h 5825687"/>
                      <a:gd name="connsiteX21-565" fmla="*/ 1064683 w 5979583"/>
                      <a:gd name="connsiteY21-566" fmla="*/ 3036193 h 5825687"/>
                      <a:gd name="connsiteX22-567" fmla="*/ 1153583 w 5979583"/>
                      <a:gd name="connsiteY22-568" fmla="*/ 2210693 h 5825687"/>
                      <a:gd name="connsiteX23-569" fmla="*/ 1217083 w 5979583"/>
                      <a:gd name="connsiteY23-570" fmla="*/ 1969393 h 5825687"/>
                      <a:gd name="connsiteX24-571" fmla="*/ 1090083 w 5979583"/>
                      <a:gd name="connsiteY24-572" fmla="*/ 1766193 h 5825687"/>
                      <a:gd name="connsiteX25-573" fmla="*/ 1026583 w 5979583"/>
                      <a:gd name="connsiteY25-574" fmla="*/ 1359793 h 5825687"/>
                      <a:gd name="connsiteX26-575" fmla="*/ 1115483 w 5979583"/>
                      <a:gd name="connsiteY26-576" fmla="*/ 966093 h 5825687"/>
                      <a:gd name="connsiteX27-577" fmla="*/ 1217083 w 5979583"/>
                      <a:gd name="connsiteY27-578" fmla="*/ 800993 h 5825687"/>
                      <a:gd name="connsiteX28-579" fmla="*/ 1369483 w 5979583"/>
                      <a:gd name="connsiteY28-580" fmla="*/ 661293 h 5825687"/>
                      <a:gd name="connsiteX29-581" fmla="*/ 1928283 w 5979583"/>
                      <a:gd name="connsiteY29-582" fmla="*/ 305693 h 5825687"/>
                      <a:gd name="connsiteX30-583" fmla="*/ 2880783 w 5979583"/>
                      <a:gd name="connsiteY30-584" fmla="*/ 127893 h 5825687"/>
                      <a:gd name="connsiteX31-585" fmla="*/ 4426363 w 5979583"/>
                      <a:gd name="connsiteY31-586" fmla="*/ 54373 h 5825687"/>
                      <a:gd name="connsiteX32-587" fmla="*/ 5585883 w 5979583"/>
                      <a:gd name="connsiteY32-588" fmla="*/ 305693 h 5825687"/>
                      <a:gd name="connsiteX0-589" fmla="*/ 5585883 w 5979583"/>
                      <a:gd name="connsiteY0-590" fmla="*/ 305693 h 5902160"/>
                      <a:gd name="connsiteX1-591" fmla="*/ 5852583 w 5979583"/>
                      <a:gd name="connsiteY1-592" fmla="*/ 699393 h 5902160"/>
                      <a:gd name="connsiteX2-593" fmla="*/ 5941483 w 5979583"/>
                      <a:gd name="connsiteY2-594" fmla="*/ 1321693 h 5902160"/>
                      <a:gd name="connsiteX3-595" fmla="*/ 5623983 w 5979583"/>
                      <a:gd name="connsiteY3-596" fmla="*/ 2413893 h 5902160"/>
                      <a:gd name="connsiteX4-597" fmla="*/ 5611283 w 5979583"/>
                      <a:gd name="connsiteY4-598" fmla="*/ 2947293 h 5902160"/>
                      <a:gd name="connsiteX5-599" fmla="*/ 5560483 w 5979583"/>
                      <a:gd name="connsiteY5-600" fmla="*/ 3556893 h 5902160"/>
                      <a:gd name="connsiteX6-601" fmla="*/ 5369983 w 5979583"/>
                      <a:gd name="connsiteY6-602" fmla="*/ 4217293 h 5902160"/>
                      <a:gd name="connsiteX7-603" fmla="*/ 4849283 w 5979583"/>
                      <a:gd name="connsiteY7-604" fmla="*/ 5017393 h 5902160"/>
                      <a:gd name="connsiteX8-605" fmla="*/ 3909483 w 5979583"/>
                      <a:gd name="connsiteY8-606" fmla="*/ 5792093 h 5902160"/>
                      <a:gd name="connsiteX9-607" fmla="*/ 3058583 w 5979583"/>
                      <a:gd name="connsiteY9-608" fmla="*/ 5677793 h 5902160"/>
                      <a:gd name="connsiteX10-609" fmla="*/ 2283883 w 5979583"/>
                      <a:gd name="connsiteY10-610" fmla="*/ 5385693 h 5902160"/>
                      <a:gd name="connsiteX11-611" fmla="*/ 1547283 w 5979583"/>
                      <a:gd name="connsiteY11-612" fmla="*/ 4801493 h 5902160"/>
                      <a:gd name="connsiteX12-613" fmla="*/ 1217083 w 5979583"/>
                      <a:gd name="connsiteY12-614" fmla="*/ 4229993 h 5902160"/>
                      <a:gd name="connsiteX13-615" fmla="*/ 924983 w 5979583"/>
                      <a:gd name="connsiteY13-616" fmla="*/ 4242693 h 5902160"/>
                      <a:gd name="connsiteX14-617" fmla="*/ 340783 w 5979583"/>
                      <a:gd name="connsiteY14-618" fmla="*/ 3988693 h 5902160"/>
                      <a:gd name="connsiteX15-619" fmla="*/ 35983 w 5979583"/>
                      <a:gd name="connsiteY15-620" fmla="*/ 3340993 h 5902160"/>
                      <a:gd name="connsiteX16-621" fmla="*/ 124883 w 5979583"/>
                      <a:gd name="connsiteY16-622" fmla="*/ 2705993 h 5902160"/>
                      <a:gd name="connsiteX17-623" fmla="*/ 378883 w 5979583"/>
                      <a:gd name="connsiteY17-624" fmla="*/ 2413893 h 5902160"/>
                      <a:gd name="connsiteX18-625" fmla="*/ 696383 w 5979583"/>
                      <a:gd name="connsiteY18-626" fmla="*/ 2439293 h 5902160"/>
                      <a:gd name="connsiteX19-627" fmla="*/ 988483 w 5979583"/>
                      <a:gd name="connsiteY19-628" fmla="*/ 2731393 h 5902160"/>
                      <a:gd name="connsiteX20-629" fmla="*/ 1064683 w 5979583"/>
                      <a:gd name="connsiteY20-630" fmla="*/ 3036193 h 5902160"/>
                      <a:gd name="connsiteX21-631" fmla="*/ 1153583 w 5979583"/>
                      <a:gd name="connsiteY21-632" fmla="*/ 2210693 h 5902160"/>
                      <a:gd name="connsiteX22-633" fmla="*/ 1217083 w 5979583"/>
                      <a:gd name="connsiteY22-634" fmla="*/ 1969393 h 5902160"/>
                      <a:gd name="connsiteX23-635" fmla="*/ 1090083 w 5979583"/>
                      <a:gd name="connsiteY23-636" fmla="*/ 1766193 h 5902160"/>
                      <a:gd name="connsiteX24-637" fmla="*/ 1026583 w 5979583"/>
                      <a:gd name="connsiteY24-638" fmla="*/ 1359793 h 5902160"/>
                      <a:gd name="connsiteX25-639" fmla="*/ 1115483 w 5979583"/>
                      <a:gd name="connsiteY25-640" fmla="*/ 966093 h 5902160"/>
                      <a:gd name="connsiteX26-641" fmla="*/ 1217083 w 5979583"/>
                      <a:gd name="connsiteY26-642" fmla="*/ 800993 h 5902160"/>
                      <a:gd name="connsiteX27-643" fmla="*/ 1369483 w 5979583"/>
                      <a:gd name="connsiteY27-644" fmla="*/ 661293 h 5902160"/>
                      <a:gd name="connsiteX28-645" fmla="*/ 1928283 w 5979583"/>
                      <a:gd name="connsiteY28-646" fmla="*/ 305693 h 5902160"/>
                      <a:gd name="connsiteX29-647" fmla="*/ 2880783 w 5979583"/>
                      <a:gd name="connsiteY29-648" fmla="*/ 127893 h 5902160"/>
                      <a:gd name="connsiteX30-649" fmla="*/ 4426363 w 5979583"/>
                      <a:gd name="connsiteY30-650" fmla="*/ 54373 h 5902160"/>
                      <a:gd name="connsiteX31-651" fmla="*/ 5585883 w 5979583"/>
                      <a:gd name="connsiteY31-652" fmla="*/ 305693 h 5902160"/>
                      <a:gd name="connsiteX0-653" fmla="*/ 5585883 w 5979583"/>
                      <a:gd name="connsiteY0-654" fmla="*/ 305693 h 5799058"/>
                      <a:gd name="connsiteX1-655" fmla="*/ 5852583 w 5979583"/>
                      <a:gd name="connsiteY1-656" fmla="*/ 699393 h 5799058"/>
                      <a:gd name="connsiteX2-657" fmla="*/ 5941483 w 5979583"/>
                      <a:gd name="connsiteY2-658" fmla="*/ 1321693 h 5799058"/>
                      <a:gd name="connsiteX3-659" fmla="*/ 5623983 w 5979583"/>
                      <a:gd name="connsiteY3-660" fmla="*/ 2413893 h 5799058"/>
                      <a:gd name="connsiteX4-661" fmla="*/ 5611283 w 5979583"/>
                      <a:gd name="connsiteY4-662" fmla="*/ 2947293 h 5799058"/>
                      <a:gd name="connsiteX5-663" fmla="*/ 5560483 w 5979583"/>
                      <a:gd name="connsiteY5-664" fmla="*/ 3556893 h 5799058"/>
                      <a:gd name="connsiteX6-665" fmla="*/ 5369983 w 5979583"/>
                      <a:gd name="connsiteY6-666" fmla="*/ 4217293 h 5799058"/>
                      <a:gd name="connsiteX7-667" fmla="*/ 4849283 w 5979583"/>
                      <a:gd name="connsiteY7-668" fmla="*/ 5017393 h 5799058"/>
                      <a:gd name="connsiteX8-669" fmla="*/ 3909483 w 5979583"/>
                      <a:gd name="connsiteY8-670" fmla="*/ 5792093 h 5799058"/>
                      <a:gd name="connsiteX9-671" fmla="*/ 3058583 w 5979583"/>
                      <a:gd name="connsiteY9-672" fmla="*/ 5677793 h 5799058"/>
                      <a:gd name="connsiteX10-673" fmla="*/ 2283883 w 5979583"/>
                      <a:gd name="connsiteY10-674" fmla="*/ 5385693 h 5799058"/>
                      <a:gd name="connsiteX11-675" fmla="*/ 1547283 w 5979583"/>
                      <a:gd name="connsiteY11-676" fmla="*/ 4801493 h 5799058"/>
                      <a:gd name="connsiteX12-677" fmla="*/ 1217083 w 5979583"/>
                      <a:gd name="connsiteY12-678" fmla="*/ 4229993 h 5799058"/>
                      <a:gd name="connsiteX13-679" fmla="*/ 924983 w 5979583"/>
                      <a:gd name="connsiteY13-680" fmla="*/ 4242693 h 5799058"/>
                      <a:gd name="connsiteX14-681" fmla="*/ 340783 w 5979583"/>
                      <a:gd name="connsiteY14-682" fmla="*/ 3988693 h 5799058"/>
                      <a:gd name="connsiteX15-683" fmla="*/ 35983 w 5979583"/>
                      <a:gd name="connsiteY15-684" fmla="*/ 3340993 h 5799058"/>
                      <a:gd name="connsiteX16-685" fmla="*/ 124883 w 5979583"/>
                      <a:gd name="connsiteY16-686" fmla="*/ 2705993 h 5799058"/>
                      <a:gd name="connsiteX17-687" fmla="*/ 378883 w 5979583"/>
                      <a:gd name="connsiteY17-688" fmla="*/ 2413893 h 5799058"/>
                      <a:gd name="connsiteX18-689" fmla="*/ 696383 w 5979583"/>
                      <a:gd name="connsiteY18-690" fmla="*/ 2439293 h 5799058"/>
                      <a:gd name="connsiteX19-691" fmla="*/ 988483 w 5979583"/>
                      <a:gd name="connsiteY19-692" fmla="*/ 2731393 h 5799058"/>
                      <a:gd name="connsiteX20-693" fmla="*/ 1064683 w 5979583"/>
                      <a:gd name="connsiteY20-694" fmla="*/ 3036193 h 5799058"/>
                      <a:gd name="connsiteX21-695" fmla="*/ 1153583 w 5979583"/>
                      <a:gd name="connsiteY21-696" fmla="*/ 2210693 h 5799058"/>
                      <a:gd name="connsiteX22-697" fmla="*/ 1217083 w 5979583"/>
                      <a:gd name="connsiteY22-698" fmla="*/ 1969393 h 5799058"/>
                      <a:gd name="connsiteX23-699" fmla="*/ 1090083 w 5979583"/>
                      <a:gd name="connsiteY23-700" fmla="*/ 1766193 h 5799058"/>
                      <a:gd name="connsiteX24-701" fmla="*/ 1026583 w 5979583"/>
                      <a:gd name="connsiteY24-702" fmla="*/ 1359793 h 5799058"/>
                      <a:gd name="connsiteX25-703" fmla="*/ 1115483 w 5979583"/>
                      <a:gd name="connsiteY25-704" fmla="*/ 966093 h 5799058"/>
                      <a:gd name="connsiteX26-705" fmla="*/ 1217083 w 5979583"/>
                      <a:gd name="connsiteY26-706" fmla="*/ 800993 h 5799058"/>
                      <a:gd name="connsiteX27-707" fmla="*/ 1369483 w 5979583"/>
                      <a:gd name="connsiteY27-708" fmla="*/ 661293 h 5799058"/>
                      <a:gd name="connsiteX28-709" fmla="*/ 1928283 w 5979583"/>
                      <a:gd name="connsiteY28-710" fmla="*/ 305693 h 5799058"/>
                      <a:gd name="connsiteX29-711" fmla="*/ 2880783 w 5979583"/>
                      <a:gd name="connsiteY29-712" fmla="*/ 127893 h 5799058"/>
                      <a:gd name="connsiteX30-713" fmla="*/ 4426363 w 5979583"/>
                      <a:gd name="connsiteY30-714" fmla="*/ 54373 h 5799058"/>
                      <a:gd name="connsiteX31-715" fmla="*/ 5585883 w 5979583"/>
                      <a:gd name="connsiteY31-716" fmla="*/ 305693 h 5799058"/>
                      <a:gd name="connsiteX0-717" fmla="*/ 5585883 w 5979583"/>
                      <a:gd name="connsiteY0-718" fmla="*/ 305693 h 5799058"/>
                      <a:gd name="connsiteX1-719" fmla="*/ 5852583 w 5979583"/>
                      <a:gd name="connsiteY1-720" fmla="*/ 699393 h 5799058"/>
                      <a:gd name="connsiteX2-721" fmla="*/ 5941483 w 5979583"/>
                      <a:gd name="connsiteY2-722" fmla="*/ 1321693 h 5799058"/>
                      <a:gd name="connsiteX3-723" fmla="*/ 5623983 w 5979583"/>
                      <a:gd name="connsiteY3-724" fmla="*/ 2413893 h 5799058"/>
                      <a:gd name="connsiteX4-725" fmla="*/ 5611283 w 5979583"/>
                      <a:gd name="connsiteY4-726" fmla="*/ 2947293 h 5799058"/>
                      <a:gd name="connsiteX5-727" fmla="*/ 5560483 w 5979583"/>
                      <a:gd name="connsiteY5-728" fmla="*/ 3556893 h 5799058"/>
                      <a:gd name="connsiteX6-729" fmla="*/ 5369983 w 5979583"/>
                      <a:gd name="connsiteY6-730" fmla="*/ 4217293 h 5799058"/>
                      <a:gd name="connsiteX7-731" fmla="*/ 4849283 w 5979583"/>
                      <a:gd name="connsiteY7-732" fmla="*/ 5017393 h 5799058"/>
                      <a:gd name="connsiteX8-733" fmla="*/ 3909483 w 5979583"/>
                      <a:gd name="connsiteY8-734" fmla="*/ 5792093 h 5799058"/>
                      <a:gd name="connsiteX9-735" fmla="*/ 3058583 w 5979583"/>
                      <a:gd name="connsiteY9-736" fmla="*/ 5677793 h 5799058"/>
                      <a:gd name="connsiteX10-737" fmla="*/ 2283883 w 5979583"/>
                      <a:gd name="connsiteY10-738" fmla="*/ 5385693 h 5799058"/>
                      <a:gd name="connsiteX11-739" fmla="*/ 1547283 w 5979583"/>
                      <a:gd name="connsiteY11-740" fmla="*/ 4801493 h 5799058"/>
                      <a:gd name="connsiteX12-741" fmla="*/ 1217083 w 5979583"/>
                      <a:gd name="connsiteY12-742" fmla="*/ 4229993 h 5799058"/>
                      <a:gd name="connsiteX13-743" fmla="*/ 924983 w 5979583"/>
                      <a:gd name="connsiteY13-744" fmla="*/ 4242693 h 5799058"/>
                      <a:gd name="connsiteX14-745" fmla="*/ 340783 w 5979583"/>
                      <a:gd name="connsiteY14-746" fmla="*/ 3988693 h 5799058"/>
                      <a:gd name="connsiteX15-747" fmla="*/ 35983 w 5979583"/>
                      <a:gd name="connsiteY15-748" fmla="*/ 3340993 h 5799058"/>
                      <a:gd name="connsiteX16-749" fmla="*/ 124883 w 5979583"/>
                      <a:gd name="connsiteY16-750" fmla="*/ 2705993 h 5799058"/>
                      <a:gd name="connsiteX17-751" fmla="*/ 378883 w 5979583"/>
                      <a:gd name="connsiteY17-752" fmla="*/ 2413893 h 5799058"/>
                      <a:gd name="connsiteX18-753" fmla="*/ 696383 w 5979583"/>
                      <a:gd name="connsiteY18-754" fmla="*/ 2439293 h 5799058"/>
                      <a:gd name="connsiteX19-755" fmla="*/ 988483 w 5979583"/>
                      <a:gd name="connsiteY19-756" fmla="*/ 2731393 h 5799058"/>
                      <a:gd name="connsiteX20-757" fmla="*/ 1064683 w 5979583"/>
                      <a:gd name="connsiteY20-758" fmla="*/ 3036193 h 5799058"/>
                      <a:gd name="connsiteX21-759" fmla="*/ 1153583 w 5979583"/>
                      <a:gd name="connsiteY21-760" fmla="*/ 2210693 h 5799058"/>
                      <a:gd name="connsiteX22-761" fmla="*/ 1217083 w 5979583"/>
                      <a:gd name="connsiteY22-762" fmla="*/ 1969393 h 5799058"/>
                      <a:gd name="connsiteX23-763" fmla="*/ 1090083 w 5979583"/>
                      <a:gd name="connsiteY23-764" fmla="*/ 1766193 h 5799058"/>
                      <a:gd name="connsiteX24-765" fmla="*/ 1026583 w 5979583"/>
                      <a:gd name="connsiteY24-766" fmla="*/ 1359793 h 5799058"/>
                      <a:gd name="connsiteX25-767" fmla="*/ 1115483 w 5979583"/>
                      <a:gd name="connsiteY25-768" fmla="*/ 966093 h 5799058"/>
                      <a:gd name="connsiteX26-769" fmla="*/ 1217083 w 5979583"/>
                      <a:gd name="connsiteY26-770" fmla="*/ 800993 h 5799058"/>
                      <a:gd name="connsiteX27-771" fmla="*/ 1369483 w 5979583"/>
                      <a:gd name="connsiteY27-772" fmla="*/ 661293 h 5799058"/>
                      <a:gd name="connsiteX28-773" fmla="*/ 1928283 w 5979583"/>
                      <a:gd name="connsiteY28-774" fmla="*/ 305693 h 5799058"/>
                      <a:gd name="connsiteX29-775" fmla="*/ 2880783 w 5979583"/>
                      <a:gd name="connsiteY29-776" fmla="*/ 127893 h 5799058"/>
                      <a:gd name="connsiteX30-777" fmla="*/ 4426363 w 5979583"/>
                      <a:gd name="connsiteY30-778" fmla="*/ 54373 h 5799058"/>
                      <a:gd name="connsiteX31-779" fmla="*/ 5585883 w 5979583"/>
                      <a:gd name="connsiteY31-780" fmla="*/ 305693 h 5799058"/>
                      <a:gd name="connsiteX0-781" fmla="*/ 5585883 w 5979583"/>
                      <a:gd name="connsiteY0-782" fmla="*/ 305693 h 5814002"/>
                      <a:gd name="connsiteX1-783" fmla="*/ 5852583 w 5979583"/>
                      <a:gd name="connsiteY1-784" fmla="*/ 699393 h 5814002"/>
                      <a:gd name="connsiteX2-785" fmla="*/ 5941483 w 5979583"/>
                      <a:gd name="connsiteY2-786" fmla="*/ 1321693 h 5814002"/>
                      <a:gd name="connsiteX3-787" fmla="*/ 5623983 w 5979583"/>
                      <a:gd name="connsiteY3-788" fmla="*/ 2413893 h 5814002"/>
                      <a:gd name="connsiteX4-789" fmla="*/ 5611283 w 5979583"/>
                      <a:gd name="connsiteY4-790" fmla="*/ 2947293 h 5814002"/>
                      <a:gd name="connsiteX5-791" fmla="*/ 5560483 w 5979583"/>
                      <a:gd name="connsiteY5-792" fmla="*/ 3556893 h 5814002"/>
                      <a:gd name="connsiteX6-793" fmla="*/ 5369983 w 5979583"/>
                      <a:gd name="connsiteY6-794" fmla="*/ 4217293 h 5814002"/>
                      <a:gd name="connsiteX7-795" fmla="*/ 4849283 w 5979583"/>
                      <a:gd name="connsiteY7-796" fmla="*/ 5017393 h 5814002"/>
                      <a:gd name="connsiteX8-797" fmla="*/ 3909483 w 5979583"/>
                      <a:gd name="connsiteY8-798" fmla="*/ 5792093 h 5814002"/>
                      <a:gd name="connsiteX9-799" fmla="*/ 3058583 w 5979583"/>
                      <a:gd name="connsiteY9-800" fmla="*/ 5677793 h 5814002"/>
                      <a:gd name="connsiteX10-801" fmla="*/ 2283883 w 5979583"/>
                      <a:gd name="connsiteY10-802" fmla="*/ 5385693 h 5814002"/>
                      <a:gd name="connsiteX11-803" fmla="*/ 1547283 w 5979583"/>
                      <a:gd name="connsiteY11-804" fmla="*/ 4801493 h 5814002"/>
                      <a:gd name="connsiteX12-805" fmla="*/ 1217083 w 5979583"/>
                      <a:gd name="connsiteY12-806" fmla="*/ 4229993 h 5814002"/>
                      <a:gd name="connsiteX13-807" fmla="*/ 924983 w 5979583"/>
                      <a:gd name="connsiteY13-808" fmla="*/ 4242693 h 5814002"/>
                      <a:gd name="connsiteX14-809" fmla="*/ 340783 w 5979583"/>
                      <a:gd name="connsiteY14-810" fmla="*/ 3988693 h 5814002"/>
                      <a:gd name="connsiteX15-811" fmla="*/ 35983 w 5979583"/>
                      <a:gd name="connsiteY15-812" fmla="*/ 3340993 h 5814002"/>
                      <a:gd name="connsiteX16-813" fmla="*/ 124883 w 5979583"/>
                      <a:gd name="connsiteY16-814" fmla="*/ 2705993 h 5814002"/>
                      <a:gd name="connsiteX17-815" fmla="*/ 378883 w 5979583"/>
                      <a:gd name="connsiteY17-816" fmla="*/ 2413893 h 5814002"/>
                      <a:gd name="connsiteX18-817" fmla="*/ 696383 w 5979583"/>
                      <a:gd name="connsiteY18-818" fmla="*/ 2439293 h 5814002"/>
                      <a:gd name="connsiteX19-819" fmla="*/ 988483 w 5979583"/>
                      <a:gd name="connsiteY19-820" fmla="*/ 2731393 h 5814002"/>
                      <a:gd name="connsiteX20-821" fmla="*/ 1064683 w 5979583"/>
                      <a:gd name="connsiteY20-822" fmla="*/ 3036193 h 5814002"/>
                      <a:gd name="connsiteX21-823" fmla="*/ 1153583 w 5979583"/>
                      <a:gd name="connsiteY21-824" fmla="*/ 2210693 h 5814002"/>
                      <a:gd name="connsiteX22-825" fmla="*/ 1217083 w 5979583"/>
                      <a:gd name="connsiteY22-826" fmla="*/ 1969393 h 5814002"/>
                      <a:gd name="connsiteX23-827" fmla="*/ 1090083 w 5979583"/>
                      <a:gd name="connsiteY23-828" fmla="*/ 1766193 h 5814002"/>
                      <a:gd name="connsiteX24-829" fmla="*/ 1026583 w 5979583"/>
                      <a:gd name="connsiteY24-830" fmla="*/ 1359793 h 5814002"/>
                      <a:gd name="connsiteX25-831" fmla="*/ 1115483 w 5979583"/>
                      <a:gd name="connsiteY25-832" fmla="*/ 966093 h 5814002"/>
                      <a:gd name="connsiteX26-833" fmla="*/ 1217083 w 5979583"/>
                      <a:gd name="connsiteY26-834" fmla="*/ 800993 h 5814002"/>
                      <a:gd name="connsiteX27-835" fmla="*/ 1369483 w 5979583"/>
                      <a:gd name="connsiteY27-836" fmla="*/ 661293 h 5814002"/>
                      <a:gd name="connsiteX28-837" fmla="*/ 1928283 w 5979583"/>
                      <a:gd name="connsiteY28-838" fmla="*/ 305693 h 5814002"/>
                      <a:gd name="connsiteX29-839" fmla="*/ 2880783 w 5979583"/>
                      <a:gd name="connsiteY29-840" fmla="*/ 127893 h 5814002"/>
                      <a:gd name="connsiteX30-841" fmla="*/ 4426363 w 5979583"/>
                      <a:gd name="connsiteY30-842" fmla="*/ 54373 h 5814002"/>
                      <a:gd name="connsiteX31-843" fmla="*/ 5585883 w 5979583"/>
                      <a:gd name="connsiteY31-844" fmla="*/ 305693 h 5814002"/>
                    </a:gdLst>
                    <a:ahLst/>
                    <a:cxnLst>
                      <a:cxn ang="0">
                        <a:pos x="connsiteX0-781" y="connsiteY0-782"/>
                      </a:cxn>
                      <a:cxn ang="0">
                        <a:pos x="connsiteX1-783" y="connsiteY1-784"/>
                      </a:cxn>
                      <a:cxn ang="0">
                        <a:pos x="connsiteX2-785" y="connsiteY2-786"/>
                      </a:cxn>
                      <a:cxn ang="0">
                        <a:pos x="connsiteX3-787" y="connsiteY3-788"/>
                      </a:cxn>
                      <a:cxn ang="0">
                        <a:pos x="connsiteX4-789" y="connsiteY4-790"/>
                      </a:cxn>
                      <a:cxn ang="0">
                        <a:pos x="connsiteX5-791" y="connsiteY5-792"/>
                      </a:cxn>
                      <a:cxn ang="0">
                        <a:pos x="connsiteX6-793" y="connsiteY6-794"/>
                      </a:cxn>
                      <a:cxn ang="0">
                        <a:pos x="connsiteX7-795" y="connsiteY7-796"/>
                      </a:cxn>
                      <a:cxn ang="0">
                        <a:pos x="connsiteX8-797" y="connsiteY8-798"/>
                      </a:cxn>
                      <a:cxn ang="0">
                        <a:pos x="connsiteX9-799" y="connsiteY9-800"/>
                      </a:cxn>
                      <a:cxn ang="0">
                        <a:pos x="connsiteX10-801" y="connsiteY10-802"/>
                      </a:cxn>
                      <a:cxn ang="0">
                        <a:pos x="connsiteX11-803" y="connsiteY11-804"/>
                      </a:cxn>
                      <a:cxn ang="0">
                        <a:pos x="connsiteX12-805" y="connsiteY12-806"/>
                      </a:cxn>
                      <a:cxn ang="0">
                        <a:pos x="connsiteX13-807" y="connsiteY13-808"/>
                      </a:cxn>
                      <a:cxn ang="0">
                        <a:pos x="connsiteX14-809" y="connsiteY14-810"/>
                      </a:cxn>
                      <a:cxn ang="0">
                        <a:pos x="connsiteX15-811" y="connsiteY15-812"/>
                      </a:cxn>
                      <a:cxn ang="0">
                        <a:pos x="connsiteX16-813" y="connsiteY16-814"/>
                      </a:cxn>
                      <a:cxn ang="0">
                        <a:pos x="connsiteX17-815" y="connsiteY17-816"/>
                      </a:cxn>
                      <a:cxn ang="0">
                        <a:pos x="connsiteX18-817" y="connsiteY18-818"/>
                      </a:cxn>
                      <a:cxn ang="0">
                        <a:pos x="connsiteX19-819" y="connsiteY19-820"/>
                      </a:cxn>
                      <a:cxn ang="0">
                        <a:pos x="connsiteX20-821" y="connsiteY20-822"/>
                      </a:cxn>
                      <a:cxn ang="0">
                        <a:pos x="connsiteX21-823" y="connsiteY21-824"/>
                      </a:cxn>
                      <a:cxn ang="0">
                        <a:pos x="connsiteX22-825" y="connsiteY22-826"/>
                      </a:cxn>
                      <a:cxn ang="0">
                        <a:pos x="connsiteX23-827" y="connsiteY23-828"/>
                      </a:cxn>
                      <a:cxn ang="0">
                        <a:pos x="connsiteX24-829" y="connsiteY24-830"/>
                      </a:cxn>
                      <a:cxn ang="0">
                        <a:pos x="connsiteX25-831" y="connsiteY25-832"/>
                      </a:cxn>
                      <a:cxn ang="0">
                        <a:pos x="connsiteX26-833" y="connsiteY26-834"/>
                      </a:cxn>
                      <a:cxn ang="0">
                        <a:pos x="connsiteX27-835" y="connsiteY27-836"/>
                      </a:cxn>
                      <a:cxn ang="0">
                        <a:pos x="connsiteX28-837" y="connsiteY28-838"/>
                      </a:cxn>
                      <a:cxn ang="0">
                        <a:pos x="connsiteX29-839" y="connsiteY29-840"/>
                      </a:cxn>
                      <a:cxn ang="0">
                        <a:pos x="connsiteX30-841" y="connsiteY30-842"/>
                      </a:cxn>
                      <a:cxn ang="0">
                        <a:pos x="connsiteX31-843" y="connsiteY31-844"/>
                      </a:cxn>
                    </a:cxnLst>
                    <a:rect l="l" t="t" r="r" b="b"/>
                    <a:pathLst>
                      <a:path w="5979583" h="5814002">
                        <a:moveTo>
                          <a:pt x="5585883" y="305693"/>
                        </a:moveTo>
                        <a:cubicBezTo>
                          <a:pt x="5689599" y="417876"/>
                          <a:pt x="5793316" y="530060"/>
                          <a:pt x="5852583" y="699393"/>
                        </a:cubicBezTo>
                        <a:cubicBezTo>
                          <a:pt x="5911850" y="868726"/>
                          <a:pt x="5979583" y="1035943"/>
                          <a:pt x="5941483" y="1321693"/>
                        </a:cubicBezTo>
                        <a:cubicBezTo>
                          <a:pt x="5903383" y="1607443"/>
                          <a:pt x="5750983" y="2183176"/>
                          <a:pt x="5623983" y="2413893"/>
                        </a:cubicBezTo>
                        <a:cubicBezTo>
                          <a:pt x="5619750" y="2591693"/>
                          <a:pt x="5621866" y="2756793"/>
                          <a:pt x="5611283" y="2947293"/>
                        </a:cubicBezTo>
                        <a:cubicBezTo>
                          <a:pt x="5600700" y="3137793"/>
                          <a:pt x="5600700" y="3345226"/>
                          <a:pt x="5560483" y="3556893"/>
                        </a:cubicBezTo>
                        <a:cubicBezTo>
                          <a:pt x="5520266" y="3768560"/>
                          <a:pt x="5488516" y="3973876"/>
                          <a:pt x="5369983" y="4217293"/>
                        </a:cubicBezTo>
                        <a:cubicBezTo>
                          <a:pt x="5251450" y="4460710"/>
                          <a:pt x="5092700" y="4754926"/>
                          <a:pt x="4849283" y="5017393"/>
                        </a:cubicBezTo>
                        <a:cubicBezTo>
                          <a:pt x="4605866" y="5279860"/>
                          <a:pt x="4156797" y="5773073"/>
                          <a:pt x="3909483" y="5792093"/>
                        </a:cubicBezTo>
                        <a:cubicBezTo>
                          <a:pt x="3620593" y="5814002"/>
                          <a:pt x="3329516" y="5745526"/>
                          <a:pt x="3058583" y="5677793"/>
                        </a:cubicBezTo>
                        <a:cubicBezTo>
                          <a:pt x="2787650" y="5610060"/>
                          <a:pt x="2535766" y="5531743"/>
                          <a:pt x="2283883" y="5385693"/>
                        </a:cubicBezTo>
                        <a:cubicBezTo>
                          <a:pt x="2032000" y="5239643"/>
                          <a:pt x="1725083" y="4994110"/>
                          <a:pt x="1547283" y="4801493"/>
                        </a:cubicBezTo>
                        <a:cubicBezTo>
                          <a:pt x="1369483" y="4608876"/>
                          <a:pt x="1293283" y="4419434"/>
                          <a:pt x="1217083" y="4229993"/>
                        </a:cubicBezTo>
                        <a:cubicBezTo>
                          <a:pt x="1119716" y="4234226"/>
                          <a:pt x="1071033" y="4282910"/>
                          <a:pt x="924983" y="4242693"/>
                        </a:cubicBezTo>
                        <a:cubicBezTo>
                          <a:pt x="778933" y="4202476"/>
                          <a:pt x="488950" y="4138976"/>
                          <a:pt x="340783" y="3988693"/>
                        </a:cubicBezTo>
                        <a:cubicBezTo>
                          <a:pt x="192616" y="3838410"/>
                          <a:pt x="71966" y="3554776"/>
                          <a:pt x="35983" y="3340993"/>
                        </a:cubicBezTo>
                        <a:cubicBezTo>
                          <a:pt x="0" y="3127210"/>
                          <a:pt x="67733" y="2860510"/>
                          <a:pt x="124883" y="2705993"/>
                        </a:cubicBezTo>
                        <a:cubicBezTo>
                          <a:pt x="182033" y="2551476"/>
                          <a:pt x="283633" y="2458343"/>
                          <a:pt x="378883" y="2413893"/>
                        </a:cubicBezTo>
                        <a:cubicBezTo>
                          <a:pt x="474133" y="2369443"/>
                          <a:pt x="594783" y="2386376"/>
                          <a:pt x="696383" y="2439293"/>
                        </a:cubicBezTo>
                        <a:cubicBezTo>
                          <a:pt x="797983" y="2492210"/>
                          <a:pt x="927100" y="2631910"/>
                          <a:pt x="988483" y="2731393"/>
                        </a:cubicBezTo>
                        <a:cubicBezTo>
                          <a:pt x="1049866" y="2830876"/>
                          <a:pt x="1057274" y="2933534"/>
                          <a:pt x="1064683" y="3036193"/>
                        </a:cubicBezTo>
                        <a:cubicBezTo>
                          <a:pt x="1094316" y="2761026"/>
                          <a:pt x="1128183" y="2388493"/>
                          <a:pt x="1153583" y="2210693"/>
                        </a:cubicBezTo>
                        <a:cubicBezTo>
                          <a:pt x="1178983" y="2032893"/>
                          <a:pt x="1208616" y="2015960"/>
                          <a:pt x="1217083" y="1969393"/>
                        </a:cubicBezTo>
                        <a:cubicBezTo>
                          <a:pt x="1174750" y="1901660"/>
                          <a:pt x="1121833" y="1867793"/>
                          <a:pt x="1090083" y="1766193"/>
                        </a:cubicBezTo>
                        <a:cubicBezTo>
                          <a:pt x="1058333" y="1664593"/>
                          <a:pt x="1022350" y="1493143"/>
                          <a:pt x="1026583" y="1359793"/>
                        </a:cubicBezTo>
                        <a:cubicBezTo>
                          <a:pt x="1030816" y="1226443"/>
                          <a:pt x="1083733" y="1059226"/>
                          <a:pt x="1115483" y="966093"/>
                        </a:cubicBezTo>
                        <a:cubicBezTo>
                          <a:pt x="1147233" y="872960"/>
                          <a:pt x="1174750" y="851793"/>
                          <a:pt x="1217083" y="800993"/>
                        </a:cubicBezTo>
                        <a:cubicBezTo>
                          <a:pt x="1259416" y="750193"/>
                          <a:pt x="1250950" y="743843"/>
                          <a:pt x="1369483" y="661293"/>
                        </a:cubicBezTo>
                        <a:cubicBezTo>
                          <a:pt x="1488016" y="578743"/>
                          <a:pt x="1676400" y="394593"/>
                          <a:pt x="1928283" y="305693"/>
                        </a:cubicBezTo>
                        <a:cubicBezTo>
                          <a:pt x="2180166" y="216793"/>
                          <a:pt x="2465916" y="142710"/>
                          <a:pt x="2880783" y="127893"/>
                        </a:cubicBezTo>
                        <a:cubicBezTo>
                          <a:pt x="3395976" y="103386"/>
                          <a:pt x="3856054" y="0"/>
                          <a:pt x="4426363" y="54373"/>
                        </a:cubicBezTo>
                        <a:cubicBezTo>
                          <a:pt x="4892642" y="25358"/>
                          <a:pt x="5199376" y="221920"/>
                          <a:pt x="5585883" y="305693"/>
                        </a:cubicBezTo>
                        <a:close/>
                      </a:path>
                    </a:pathLst>
                  </a:custGeom>
                  <a:solidFill>
                    <a:srgbClr val="F9D5BF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8" name="任意多边形 407"/>
                  <p:cNvSpPr/>
                  <p:nvPr/>
                </p:nvSpPr>
                <p:spPr>
                  <a:xfrm>
                    <a:off x="5286690" y="-6696077"/>
                    <a:ext cx="1534696" cy="5453906"/>
                  </a:xfrm>
                  <a:custGeom>
                    <a:avLst/>
                    <a:gdLst>
                      <a:gd name="connsiteX0" fmla="*/ 927100 w 1615017"/>
                      <a:gd name="connsiteY0" fmla="*/ 294217 h 5488517"/>
                      <a:gd name="connsiteX1" fmla="*/ 1231900 w 1615017"/>
                      <a:gd name="connsiteY1" fmla="*/ 662517 h 5488517"/>
                      <a:gd name="connsiteX2" fmla="*/ 1346200 w 1615017"/>
                      <a:gd name="connsiteY2" fmla="*/ 1272117 h 5488517"/>
                      <a:gd name="connsiteX3" fmla="*/ 1231900 w 1615017"/>
                      <a:gd name="connsiteY3" fmla="*/ 2084917 h 5488517"/>
                      <a:gd name="connsiteX4" fmla="*/ 1079500 w 1615017"/>
                      <a:gd name="connsiteY4" fmla="*/ 2465917 h 5488517"/>
                      <a:gd name="connsiteX5" fmla="*/ 1041400 w 1615017"/>
                      <a:gd name="connsiteY5" fmla="*/ 2999317 h 5488517"/>
                      <a:gd name="connsiteX6" fmla="*/ 990600 w 1615017"/>
                      <a:gd name="connsiteY6" fmla="*/ 3570817 h 5488517"/>
                      <a:gd name="connsiteX7" fmla="*/ 863600 w 1615017"/>
                      <a:gd name="connsiteY7" fmla="*/ 4193117 h 5488517"/>
                      <a:gd name="connsiteX8" fmla="*/ 622300 w 1615017"/>
                      <a:gd name="connsiteY8" fmla="*/ 4663017 h 5488517"/>
                      <a:gd name="connsiteX9" fmla="*/ 0 w 1615017"/>
                      <a:gd name="connsiteY9" fmla="*/ 5488517 h 5488517"/>
                      <a:gd name="connsiteX10" fmla="*/ 609600 w 1615017"/>
                      <a:gd name="connsiteY10" fmla="*/ 4866217 h 5488517"/>
                      <a:gd name="connsiteX11" fmla="*/ 977900 w 1615017"/>
                      <a:gd name="connsiteY11" fmla="*/ 4370917 h 5488517"/>
                      <a:gd name="connsiteX12" fmla="*/ 1181100 w 1615017"/>
                      <a:gd name="connsiteY12" fmla="*/ 3761317 h 5488517"/>
                      <a:gd name="connsiteX13" fmla="*/ 1295400 w 1615017"/>
                      <a:gd name="connsiteY13" fmla="*/ 2783417 h 5488517"/>
                      <a:gd name="connsiteX14" fmla="*/ 1282700 w 1615017"/>
                      <a:gd name="connsiteY14" fmla="*/ 2427817 h 5488517"/>
                      <a:gd name="connsiteX15" fmla="*/ 1371600 w 1615017"/>
                      <a:gd name="connsiteY15" fmla="*/ 2250017 h 5488517"/>
                      <a:gd name="connsiteX16" fmla="*/ 1549400 w 1615017"/>
                      <a:gd name="connsiteY16" fmla="*/ 1589617 h 5488517"/>
                      <a:gd name="connsiteX17" fmla="*/ 1600200 w 1615017"/>
                      <a:gd name="connsiteY17" fmla="*/ 1145117 h 5488517"/>
                      <a:gd name="connsiteX18" fmla="*/ 1460500 w 1615017"/>
                      <a:gd name="connsiteY18" fmla="*/ 586317 h 5488517"/>
                      <a:gd name="connsiteX19" fmla="*/ 1155700 w 1615017"/>
                      <a:gd name="connsiteY19" fmla="*/ 205317 h 5488517"/>
                      <a:gd name="connsiteX20" fmla="*/ 876300 w 1615017"/>
                      <a:gd name="connsiteY20" fmla="*/ 14817 h 5488517"/>
                      <a:gd name="connsiteX21" fmla="*/ 927100 w 1615017"/>
                      <a:gd name="connsiteY21" fmla="*/ 294217 h 5488517"/>
                      <a:gd name="connsiteX0-1" fmla="*/ 916447 w 1604364"/>
                      <a:gd name="connsiteY0-2" fmla="*/ 294217 h 5551360"/>
                      <a:gd name="connsiteX1-3" fmla="*/ 1221247 w 1604364"/>
                      <a:gd name="connsiteY1-4" fmla="*/ 662517 h 5551360"/>
                      <a:gd name="connsiteX2-5" fmla="*/ 1335547 w 1604364"/>
                      <a:gd name="connsiteY2-6" fmla="*/ 1272117 h 5551360"/>
                      <a:gd name="connsiteX3-7" fmla="*/ 1221247 w 1604364"/>
                      <a:gd name="connsiteY3-8" fmla="*/ 2084917 h 5551360"/>
                      <a:gd name="connsiteX4-9" fmla="*/ 1068847 w 1604364"/>
                      <a:gd name="connsiteY4-10" fmla="*/ 2465917 h 5551360"/>
                      <a:gd name="connsiteX5-11" fmla="*/ 1030747 w 1604364"/>
                      <a:gd name="connsiteY5-12" fmla="*/ 2999317 h 5551360"/>
                      <a:gd name="connsiteX6-13" fmla="*/ 979947 w 1604364"/>
                      <a:gd name="connsiteY6-14" fmla="*/ 3570817 h 5551360"/>
                      <a:gd name="connsiteX7-15" fmla="*/ 852947 w 1604364"/>
                      <a:gd name="connsiteY7-16" fmla="*/ 4193117 h 5551360"/>
                      <a:gd name="connsiteX8-17" fmla="*/ 611647 w 1604364"/>
                      <a:gd name="connsiteY8-18" fmla="*/ 4663017 h 5551360"/>
                      <a:gd name="connsiteX9-19" fmla="*/ 0 w 1604364"/>
                      <a:gd name="connsiteY9-20" fmla="*/ 5551360 h 5551360"/>
                      <a:gd name="connsiteX10-21" fmla="*/ 598947 w 1604364"/>
                      <a:gd name="connsiteY10-22" fmla="*/ 4866217 h 5551360"/>
                      <a:gd name="connsiteX11-23" fmla="*/ 967247 w 1604364"/>
                      <a:gd name="connsiteY11-24" fmla="*/ 4370917 h 5551360"/>
                      <a:gd name="connsiteX12-25" fmla="*/ 1170447 w 1604364"/>
                      <a:gd name="connsiteY12-26" fmla="*/ 3761317 h 5551360"/>
                      <a:gd name="connsiteX13-27" fmla="*/ 1284747 w 1604364"/>
                      <a:gd name="connsiteY13-28" fmla="*/ 2783417 h 5551360"/>
                      <a:gd name="connsiteX14-29" fmla="*/ 1272047 w 1604364"/>
                      <a:gd name="connsiteY14-30" fmla="*/ 2427817 h 5551360"/>
                      <a:gd name="connsiteX15-31" fmla="*/ 1360947 w 1604364"/>
                      <a:gd name="connsiteY15-32" fmla="*/ 2250017 h 5551360"/>
                      <a:gd name="connsiteX16-33" fmla="*/ 1538747 w 1604364"/>
                      <a:gd name="connsiteY16-34" fmla="*/ 1589617 h 5551360"/>
                      <a:gd name="connsiteX17-35" fmla="*/ 1589547 w 1604364"/>
                      <a:gd name="connsiteY17-36" fmla="*/ 1145117 h 5551360"/>
                      <a:gd name="connsiteX18-37" fmla="*/ 1449847 w 1604364"/>
                      <a:gd name="connsiteY18-38" fmla="*/ 586317 h 5551360"/>
                      <a:gd name="connsiteX19-39" fmla="*/ 1145047 w 1604364"/>
                      <a:gd name="connsiteY19-40" fmla="*/ 205317 h 5551360"/>
                      <a:gd name="connsiteX20-41" fmla="*/ 865647 w 1604364"/>
                      <a:gd name="connsiteY20-42" fmla="*/ 14817 h 5551360"/>
                      <a:gd name="connsiteX21-43" fmla="*/ 916447 w 1604364"/>
                      <a:gd name="connsiteY21-44" fmla="*/ 294217 h 5551360"/>
                      <a:gd name="connsiteX0-45" fmla="*/ 916447 w 1604364"/>
                      <a:gd name="connsiteY0-46" fmla="*/ 294217 h 5551360"/>
                      <a:gd name="connsiteX1-47" fmla="*/ 1221247 w 1604364"/>
                      <a:gd name="connsiteY1-48" fmla="*/ 662517 h 5551360"/>
                      <a:gd name="connsiteX2-49" fmla="*/ 1335547 w 1604364"/>
                      <a:gd name="connsiteY2-50" fmla="*/ 1272117 h 5551360"/>
                      <a:gd name="connsiteX3-51" fmla="*/ 1221247 w 1604364"/>
                      <a:gd name="connsiteY3-52" fmla="*/ 2084917 h 5551360"/>
                      <a:gd name="connsiteX4-53" fmla="*/ 1068847 w 1604364"/>
                      <a:gd name="connsiteY4-54" fmla="*/ 2465917 h 5551360"/>
                      <a:gd name="connsiteX5-55" fmla="*/ 1030747 w 1604364"/>
                      <a:gd name="connsiteY5-56" fmla="*/ 2999317 h 5551360"/>
                      <a:gd name="connsiteX6-57" fmla="*/ 979947 w 1604364"/>
                      <a:gd name="connsiteY6-58" fmla="*/ 3570817 h 5551360"/>
                      <a:gd name="connsiteX7-59" fmla="*/ 852947 w 1604364"/>
                      <a:gd name="connsiteY7-60" fmla="*/ 4193117 h 5551360"/>
                      <a:gd name="connsiteX8-61" fmla="*/ 611647 w 1604364"/>
                      <a:gd name="connsiteY8-62" fmla="*/ 4663017 h 5551360"/>
                      <a:gd name="connsiteX9-63" fmla="*/ 0 w 1604364"/>
                      <a:gd name="connsiteY9-64" fmla="*/ 5551360 h 5551360"/>
                      <a:gd name="connsiteX10-65" fmla="*/ 598947 w 1604364"/>
                      <a:gd name="connsiteY10-66" fmla="*/ 4866217 h 5551360"/>
                      <a:gd name="connsiteX11-67" fmla="*/ 949252 w 1604364"/>
                      <a:gd name="connsiteY11-68" fmla="*/ 4355232 h 5551360"/>
                      <a:gd name="connsiteX12-69" fmla="*/ 1170447 w 1604364"/>
                      <a:gd name="connsiteY12-70" fmla="*/ 3761317 h 5551360"/>
                      <a:gd name="connsiteX13-71" fmla="*/ 1284747 w 1604364"/>
                      <a:gd name="connsiteY13-72" fmla="*/ 2783417 h 5551360"/>
                      <a:gd name="connsiteX14-73" fmla="*/ 1272047 w 1604364"/>
                      <a:gd name="connsiteY14-74" fmla="*/ 2427817 h 5551360"/>
                      <a:gd name="connsiteX15-75" fmla="*/ 1360947 w 1604364"/>
                      <a:gd name="connsiteY15-76" fmla="*/ 2250017 h 5551360"/>
                      <a:gd name="connsiteX16-77" fmla="*/ 1538747 w 1604364"/>
                      <a:gd name="connsiteY16-78" fmla="*/ 1589617 h 5551360"/>
                      <a:gd name="connsiteX17-79" fmla="*/ 1589547 w 1604364"/>
                      <a:gd name="connsiteY17-80" fmla="*/ 1145117 h 5551360"/>
                      <a:gd name="connsiteX18-81" fmla="*/ 1449847 w 1604364"/>
                      <a:gd name="connsiteY18-82" fmla="*/ 586317 h 5551360"/>
                      <a:gd name="connsiteX19-83" fmla="*/ 1145047 w 1604364"/>
                      <a:gd name="connsiteY19-84" fmla="*/ 205317 h 5551360"/>
                      <a:gd name="connsiteX20-85" fmla="*/ 865647 w 1604364"/>
                      <a:gd name="connsiteY20-86" fmla="*/ 14817 h 5551360"/>
                      <a:gd name="connsiteX21-87" fmla="*/ 916447 w 1604364"/>
                      <a:gd name="connsiteY21-88" fmla="*/ 294217 h 5551360"/>
                      <a:gd name="connsiteX0-89" fmla="*/ 916447 w 1604364"/>
                      <a:gd name="connsiteY0-90" fmla="*/ 294217 h 5551360"/>
                      <a:gd name="connsiteX1-91" fmla="*/ 1221247 w 1604364"/>
                      <a:gd name="connsiteY1-92" fmla="*/ 662517 h 5551360"/>
                      <a:gd name="connsiteX2-93" fmla="*/ 1335547 w 1604364"/>
                      <a:gd name="connsiteY2-94" fmla="*/ 1272117 h 5551360"/>
                      <a:gd name="connsiteX3-95" fmla="*/ 1221247 w 1604364"/>
                      <a:gd name="connsiteY3-96" fmla="*/ 2084917 h 5551360"/>
                      <a:gd name="connsiteX4-97" fmla="*/ 1068847 w 1604364"/>
                      <a:gd name="connsiteY4-98" fmla="*/ 2465917 h 5551360"/>
                      <a:gd name="connsiteX5-99" fmla="*/ 1030747 w 1604364"/>
                      <a:gd name="connsiteY5-100" fmla="*/ 2999317 h 5551360"/>
                      <a:gd name="connsiteX6-101" fmla="*/ 979947 w 1604364"/>
                      <a:gd name="connsiteY6-102" fmla="*/ 3570817 h 5551360"/>
                      <a:gd name="connsiteX7-103" fmla="*/ 852947 w 1604364"/>
                      <a:gd name="connsiteY7-104" fmla="*/ 4193117 h 5551360"/>
                      <a:gd name="connsiteX8-105" fmla="*/ 611647 w 1604364"/>
                      <a:gd name="connsiteY8-106" fmla="*/ 4663017 h 5551360"/>
                      <a:gd name="connsiteX9-107" fmla="*/ 0 w 1604364"/>
                      <a:gd name="connsiteY9-108" fmla="*/ 5551360 h 5551360"/>
                      <a:gd name="connsiteX10-109" fmla="*/ 598947 w 1604364"/>
                      <a:gd name="connsiteY10-110" fmla="*/ 4866217 h 5551360"/>
                      <a:gd name="connsiteX11-111" fmla="*/ 949252 w 1604364"/>
                      <a:gd name="connsiteY11-112" fmla="*/ 4355232 h 5551360"/>
                      <a:gd name="connsiteX12-113" fmla="*/ 1170447 w 1604364"/>
                      <a:gd name="connsiteY12-114" fmla="*/ 3761317 h 5551360"/>
                      <a:gd name="connsiteX13-115" fmla="*/ 1278224 w 1604364"/>
                      <a:gd name="connsiteY13-116" fmla="*/ 2929688 h 5551360"/>
                      <a:gd name="connsiteX14-117" fmla="*/ 1272047 w 1604364"/>
                      <a:gd name="connsiteY14-118" fmla="*/ 2427817 h 5551360"/>
                      <a:gd name="connsiteX15-119" fmla="*/ 1360947 w 1604364"/>
                      <a:gd name="connsiteY15-120" fmla="*/ 2250017 h 5551360"/>
                      <a:gd name="connsiteX16-121" fmla="*/ 1538747 w 1604364"/>
                      <a:gd name="connsiteY16-122" fmla="*/ 1589617 h 5551360"/>
                      <a:gd name="connsiteX17-123" fmla="*/ 1589547 w 1604364"/>
                      <a:gd name="connsiteY17-124" fmla="*/ 1145117 h 5551360"/>
                      <a:gd name="connsiteX18-125" fmla="*/ 1449847 w 1604364"/>
                      <a:gd name="connsiteY18-126" fmla="*/ 586317 h 5551360"/>
                      <a:gd name="connsiteX19-127" fmla="*/ 1145047 w 1604364"/>
                      <a:gd name="connsiteY19-128" fmla="*/ 205317 h 5551360"/>
                      <a:gd name="connsiteX20-129" fmla="*/ 865647 w 1604364"/>
                      <a:gd name="connsiteY20-130" fmla="*/ 14817 h 5551360"/>
                      <a:gd name="connsiteX21-131" fmla="*/ 916447 w 1604364"/>
                      <a:gd name="connsiteY21-132" fmla="*/ 294217 h 5551360"/>
                      <a:gd name="connsiteX0-133" fmla="*/ 916447 w 1604364"/>
                      <a:gd name="connsiteY0-134" fmla="*/ 294217 h 5551360"/>
                      <a:gd name="connsiteX1-135" fmla="*/ 1221247 w 1604364"/>
                      <a:gd name="connsiteY1-136" fmla="*/ 662517 h 5551360"/>
                      <a:gd name="connsiteX2-137" fmla="*/ 1335547 w 1604364"/>
                      <a:gd name="connsiteY2-138" fmla="*/ 1272117 h 5551360"/>
                      <a:gd name="connsiteX3-139" fmla="*/ 1221247 w 1604364"/>
                      <a:gd name="connsiteY3-140" fmla="*/ 2084917 h 5551360"/>
                      <a:gd name="connsiteX4-141" fmla="*/ 1068847 w 1604364"/>
                      <a:gd name="connsiteY4-142" fmla="*/ 2465917 h 5551360"/>
                      <a:gd name="connsiteX5-143" fmla="*/ 1030747 w 1604364"/>
                      <a:gd name="connsiteY5-144" fmla="*/ 2999317 h 5551360"/>
                      <a:gd name="connsiteX6-145" fmla="*/ 979947 w 1604364"/>
                      <a:gd name="connsiteY6-146" fmla="*/ 3570817 h 5551360"/>
                      <a:gd name="connsiteX7-147" fmla="*/ 852947 w 1604364"/>
                      <a:gd name="connsiteY7-148" fmla="*/ 4193117 h 5551360"/>
                      <a:gd name="connsiteX8-149" fmla="*/ 611647 w 1604364"/>
                      <a:gd name="connsiteY8-150" fmla="*/ 4663017 h 5551360"/>
                      <a:gd name="connsiteX9-151" fmla="*/ 0 w 1604364"/>
                      <a:gd name="connsiteY9-152" fmla="*/ 5551360 h 5551360"/>
                      <a:gd name="connsiteX10-153" fmla="*/ 598947 w 1604364"/>
                      <a:gd name="connsiteY10-154" fmla="*/ 4866217 h 5551360"/>
                      <a:gd name="connsiteX11-155" fmla="*/ 949252 w 1604364"/>
                      <a:gd name="connsiteY11-156" fmla="*/ 4355232 h 5551360"/>
                      <a:gd name="connsiteX12-157" fmla="*/ 1170447 w 1604364"/>
                      <a:gd name="connsiteY12-158" fmla="*/ 3761317 h 5551360"/>
                      <a:gd name="connsiteX13-159" fmla="*/ 1250809 w 1604364"/>
                      <a:gd name="connsiteY13-160" fmla="*/ 2957102 h 5551360"/>
                      <a:gd name="connsiteX14-161" fmla="*/ 1272047 w 1604364"/>
                      <a:gd name="connsiteY14-162" fmla="*/ 2427817 h 5551360"/>
                      <a:gd name="connsiteX15-163" fmla="*/ 1360947 w 1604364"/>
                      <a:gd name="connsiteY15-164" fmla="*/ 2250017 h 5551360"/>
                      <a:gd name="connsiteX16-165" fmla="*/ 1538747 w 1604364"/>
                      <a:gd name="connsiteY16-166" fmla="*/ 1589617 h 5551360"/>
                      <a:gd name="connsiteX17-167" fmla="*/ 1589547 w 1604364"/>
                      <a:gd name="connsiteY17-168" fmla="*/ 1145117 h 5551360"/>
                      <a:gd name="connsiteX18-169" fmla="*/ 1449847 w 1604364"/>
                      <a:gd name="connsiteY18-170" fmla="*/ 586317 h 5551360"/>
                      <a:gd name="connsiteX19-171" fmla="*/ 1145047 w 1604364"/>
                      <a:gd name="connsiteY19-172" fmla="*/ 205317 h 5551360"/>
                      <a:gd name="connsiteX20-173" fmla="*/ 865647 w 1604364"/>
                      <a:gd name="connsiteY20-174" fmla="*/ 14817 h 5551360"/>
                      <a:gd name="connsiteX21-175" fmla="*/ 916447 w 1604364"/>
                      <a:gd name="connsiteY21-176" fmla="*/ 294217 h 5551360"/>
                      <a:gd name="connsiteX0-177" fmla="*/ 916447 w 1604364"/>
                      <a:gd name="connsiteY0-178" fmla="*/ 294217 h 5551360"/>
                      <a:gd name="connsiteX1-179" fmla="*/ 1221247 w 1604364"/>
                      <a:gd name="connsiteY1-180" fmla="*/ 662517 h 5551360"/>
                      <a:gd name="connsiteX2-181" fmla="*/ 1335547 w 1604364"/>
                      <a:gd name="connsiteY2-182" fmla="*/ 1272117 h 5551360"/>
                      <a:gd name="connsiteX3-183" fmla="*/ 1221247 w 1604364"/>
                      <a:gd name="connsiteY3-184" fmla="*/ 2084917 h 5551360"/>
                      <a:gd name="connsiteX4-185" fmla="*/ 1068847 w 1604364"/>
                      <a:gd name="connsiteY4-186" fmla="*/ 2465917 h 5551360"/>
                      <a:gd name="connsiteX5-187" fmla="*/ 1030747 w 1604364"/>
                      <a:gd name="connsiteY5-188" fmla="*/ 2999317 h 5551360"/>
                      <a:gd name="connsiteX6-189" fmla="*/ 979947 w 1604364"/>
                      <a:gd name="connsiteY6-190" fmla="*/ 3570817 h 5551360"/>
                      <a:gd name="connsiteX7-191" fmla="*/ 852947 w 1604364"/>
                      <a:gd name="connsiteY7-192" fmla="*/ 4193117 h 5551360"/>
                      <a:gd name="connsiteX8-193" fmla="*/ 611647 w 1604364"/>
                      <a:gd name="connsiteY8-194" fmla="*/ 4663017 h 5551360"/>
                      <a:gd name="connsiteX9-195" fmla="*/ 0 w 1604364"/>
                      <a:gd name="connsiteY9-196" fmla="*/ 5551360 h 5551360"/>
                      <a:gd name="connsiteX10-197" fmla="*/ 598947 w 1604364"/>
                      <a:gd name="connsiteY10-198" fmla="*/ 4866217 h 5551360"/>
                      <a:gd name="connsiteX11-199" fmla="*/ 949252 w 1604364"/>
                      <a:gd name="connsiteY11-200" fmla="*/ 4355232 h 5551360"/>
                      <a:gd name="connsiteX12-201" fmla="*/ 1170447 w 1604364"/>
                      <a:gd name="connsiteY12-202" fmla="*/ 3761317 h 5551360"/>
                      <a:gd name="connsiteX13-203" fmla="*/ 1250809 w 1604364"/>
                      <a:gd name="connsiteY13-204" fmla="*/ 2957102 h 5551360"/>
                      <a:gd name="connsiteX14-205" fmla="*/ 1272047 w 1604364"/>
                      <a:gd name="connsiteY14-206" fmla="*/ 2427817 h 5551360"/>
                      <a:gd name="connsiteX15-207" fmla="*/ 1387881 w 1604364"/>
                      <a:gd name="connsiteY15-208" fmla="*/ 2134673 h 5551360"/>
                      <a:gd name="connsiteX16-209" fmla="*/ 1538747 w 1604364"/>
                      <a:gd name="connsiteY16-210" fmla="*/ 1589617 h 5551360"/>
                      <a:gd name="connsiteX17-211" fmla="*/ 1589547 w 1604364"/>
                      <a:gd name="connsiteY17-212" fmla="*/ 1145117 h 5551360"/>
                      <a:gd name="connsiteX18-213" fmla="*/ 1449847 w 1604364"/>
                      <a:gd name="connsiteY18-214" fmla="*/ 586317 h 5551360"/>
                      <a:gd name="connsiteX19-215" fmla="*/ 1145047 w 1604364"/>
                      <a:gd name="connsiteY19-216" fmla="*/ 205317 h 5551360"/>
                      <a:gd name="connsiteX20-217" fmla="*/ 865647 w 1604364"/>
                      <a:gd name="connsiteY20-218" fmla="*/ 14817 h 5551360"/>
                      <a:gd name="connsiteX21-219" fmla="*/ 916447 w 1604364"/>
                      <a:gd name="connsiteY21-220" fmla="*/ 294217 h 5551360"/>
                      <a:gd name="connsiteX0-221" fmla="*/ 916447 w 1604364"/>
                      <a:gd name="connsiteY0-222" fmla="*/ 294217 h 5551360"/>
                      <a:gd name="connsiteX1-223" fmla="*/ 1221247 w 1604364"/>
                      <a:gd name="connsiteY1-224" fmla="*/ 662517 h 5551360"/>
                      <a:gd name="connsiteX2-225" fmla="*/ 1335547 w 1604364"/>
                      <a:gd name="connsiteY2-226" fmla="*/ 1272117 h 5551360"/>
                      <a:gd name="connsiteX3-227" fmla="*/ 1221247 w 1604364"/>
                      <a:gd name="connsiteY3-228" fmla="*/ 2084917 h 5551360"/>
                      <a:gd name="connsiteX4-229" fmla="*/ 1068847 w 1604364"/>
                      <a:gd name="connsiteY4-230" fmla="*/ 2465917 h 5551360"/>
                      <a:gd name="connsiteX5-231" fmla="*/ 1030747 w 1604364"/>
                      <a:gd name="connsiteY5-232" fmla="*/ 2999317 h 5551360"/>
                      <a:gd name="connsiteX6-233" fmla="*/ 979947 w 1604364"/>
                      <a:gd name="connsiteY6-234" fmla="*/ 3570817 h 5551360"/>
                      <a:gd name="connsiteX7-235" fmla="*/ 852947 w 1604364"/>
                      <a:gd name="connsiteY7-236" fmla="*/ 4193117 h 5551360"/>
                      <a:gd name="connsiteX8-237" fmla="*/ 611647 w 1604364"/>
                      <a:gd name="connsiteY8-238" fmla="*/ 4663017 h 5551360"/>
                      <a:gd name="connsiteX9-239" fmla="*/ 0 w 1604364"/>
                      <a:gd name="connsiteY9-240" fmla="*/ 5551360 h 5551360"/>
                      <a:gd name="connsiteX10-241" fmla="*/ 598947 w 1604364"/>
                      <a:gd name="connsiteY10-242" fmla="*/ 4866217 h 5551360"/>
                      <a:gd name="connsiteX11-243" fmla="*/ 949252 w 1604364"/>
                      <a:gd name="connsiteY11-244" fmla="*/ 4355232 h 5551360"/>
                      <a:gd name="connsiteX12-245" fmla="*/ 1170447 w 1604364"/>
                      <a:gd name="connsiteY12-246" fmla="*/ 3761317 h 5551360"/>
                      <a:gd name="connsiteX13-247" fmla="*/ 1250809 w 1604364"/>
                      <a:gd name="connsiteY13-248" fmla="*/ 3066759 h 5551360"/>
                      <a:gd name="connsiteX14-249" fmla="*/ 1272047 w 1604364"/>
                      <a:gd name="connsiteY14-250" fmla="*/ 2427817 h 5551360"/>
                      <a:gd name="connsiteX15-251" fmla="*/ 1387881 w 1604364"/>
                      <a:gd name="connsiteY15-252" fmla="*/ 2134673 h 5551360"/>
                      <a:gd name="connsiteX16-253" fmla="*/ 1538747 w 1604364"/>
                      <a:gd name="connsiteY16-254" fmla="*/ 1589617 h 5551360"/>
                      <a:gd name="connsiteX17-255" fmla="*/ 1589547 w 1604364"/>
                      <a:gd name="connsiteY17-256" fmla="*/ 1145117 h 5551360"/>
                      <a:gd name="connsiteX18-257" fmla="*/ 1449847 w 1604364"/>
                      <a:gd name="connsiteY18-258" fmla="*/ 586317 h 5551360"/>
                      <a:gd name="connsiteX19-259" fmla="*/ 1145047 w 1604364"/>
                      <a:gd name="connsiteY19-260" fmla="*/ 205317 h 5551360"/>
                      <a:gd name="connsiteX20-261" fmla="*/ 865647 w 1604364"/>
                      <a:gd name="connsiteY20-262" fmla="*/ 14817 h 5551360"/>
                      <a:gd name="connsiteX21-263" fmla="*/ 916447 w 1604364"/>
                      <a:gd name="connsiteY21-264" fmla="*/ 294217 h 5551360"/>
                      <a:gd name="connsiteX0-265" fmla="*/ 844452 w 1532369"/>
                      <a:gd name="connsiteY0-266" fmla="*/ 294217 h 5451804"/>
                      <a:gd name="connsiteX1-267" fmla="*/ 1149252 w 1532369"/>
                      <a:gd name="connsiteY1-268" fmla="*/ 662517 h 5451804"/>
                      <a:gd name="connsiteX2-269" fmla="*/ 1263552 w 1532369"/>
                      <a:gd name="connsiteY2-270" fmla="*/ 1272117 h 5451804"/>
                      <a:gd name="connsiteX3-271" fmla="*/ 1149252 w 1532369"/>
                      <a:gd name="connsiteY3-272" fmla="*/ 2084917 h 5451804"/>
                      <a:gd name="connsiteX4-273" fmla="*/ 996852 w 1532369"/>
                      <a:gd name="connsiteY4-274" fmla="*/ 2465917 h 5451804"/>
                      <a:gd name="connsiteX5-275" fmla="*/ 958752 w 1532369"/>
                      <a:gd name="connsiteY5-276" fmla="*/ 2999317 h 5451804"/>
                      <a:gd name="connsiteX6-277" fmla="*/ 907952 w 1532369"/>
                      <a:gd name="connsiteY6-278" fmla="*/ 3570817 h 5451804"/>
                      <a:gd name="connsiteX7-279" fmla="*/ 780952 w 1532369"/>
                      <a:gd name="connsiteY7-280" fmla="*/ 4193117 h 5451804"/>
                      <a:gd name="connsiteX8-281" fmla="*/ 539652 w 1532369"/>
                      <a:gd name="connsiteY8-282" fmla="*/ 4663017 h 5451804"/>
                      <a:gd name="connsiteX9-283" fmla="*/ 0 w 1532369"/>
                      <a:gd name="connsiteY9-284" fmla="*/ 5451804 h 5451804"/>
                      <a:gd name="connsiteX10-285" fmla="*/ 526952 w 1532369"/>
                      <a:gd name="connsiteY10-286" fmla="*/ 4866217 h 5451804"/>
                      <a:gd name="connsiteX11-287" fmla="*/ 877257 w 1532369"/>
                      <a:gd name="connsiteY11-288" fmla="*/ 4355232 h 5451804"/>
                      <a:gd name="connsiteX12-289" fmla="*/ 1098452 w 1532369"/>
                      <a:gd name="connsiteY12-290" fmla="*/ 3761317 h 5451804"/>
                      <a:gd name="connsiteX13-291" fmla="*/ 1178814 w 1532369"/>
                      <a:gd name="connsiteY13-292" fmla="*/ 3066759 h 5451804"/>
                      <a:gd name="connsiteX14-293" fmla="*/ 1200052 w 1532369"/>
                      <a:gd name="connsiteY14-294" fmla="*/ 2427817 h 5451804"/>
                      <a:gd name="connsiteX15-295" fmla="*/ 1315886 w 1532369"/>
                      <a:gd name="connsiteY15-296" fmla="*/ 2134673 h 5451804"/>
                      <a:gd name="connsiteX16-297" fmla="*/ 1466752 w 1532369"/>
                      <a:gd name="connsiteY16-298" fmla="*/ 1589617 h 5451804"/>
                      <a:gd name="connsiteX17-299" fmla="*/ 1517552 w 1532369"/>
                      <a:gd name="connsiteY17-300" fmla="*/ 1145117 h 5451804"/>
                      <a:gd name="connsiteX18-301" fmla="*/ 1377852 w 1532369"/>
                      <a:gd name="connsiteY18-302" fmla="*/ 586317 h 5451804"/>
                      <a:gd name="connsiteX19-303" fmla="*/ 1073052 w 1532369"/>
                      <a:gd name="connsiteY19-304" fmla="*/ 205317 h 5451804"/>
                      <a:gd name="connsiteX20-305" fmla="*/ 793652 w 1532369"/>
                      <a:gd name="connsiteY20-306" fmla="*/ 14817 h 5451804"/>
                      <a:gd name="connsiteX21-307" fmla="*/ 844452 w 1532369"/>
                      <a:gd name="connsiteY21-308" fmla="*/ 294217 h 5451804"/>
                      <a:gd name="connsiteX0-309" fmla="*/ 844452 w 1532369"/>
                      <a:gd name="connsiteY0-310" fmla="*/ 294217 h 5451804"/>
                      <a:gd name="connsiteX1-311" fmla="*/ 1149252 w 1532369"/>
                      <a:gd name="connsiteY1-312" fmla="*/ 662517 h 5451804"/>
                      <a:gd name="connsiteX2-313" fmla="*/ 1263552 w 1532369"/>
                      <a:gd name="connsiteY2-314" fmla="*/ 1272117 h 5451804"/>
                      <a:gd name="connsiteX3-315" fmla="*/ 1149252 w 1532369"/>
                      <a:gd name="connsiteY3-316" fmla="*/ 2084917 h 5451804"/>
                      <a:gd name="connsiteX4-317" fmla="*/ 996852 w 1532369"/>
                      <a:gd name="connsiteY4-318" fmla="*/ 2465917 h 5451804"/>
                      <a:gd name="connsiteX5-319" fmla="*/ 958752 w 1532369"/>
                      <a:gd name="connsiteY5-320" fmla="*/ 2999317 h 5451804"/>
                      <a:gd name="connsiteX6-321" fmla="*/ 907952 w 1532369"/>
                      <a:gd name="connsiteY6-322" fmla="*/ 3570817 h 5451804"/>
                      <a:gd name="connsiteX7-323" fmla="*/ 780952 w 1532369"/>
                      <a:gd name="connsiteY7-324" fmla="*/ 4193117 h 5451804"/>
                      <a:gd name="connsiteX8-325" fmla="*/ 539652 w 1532369"/>
                      <a:gd name="connsiteY8-326" fmla="*/ 4663017 h 5451804"/>
                      <a:gd name="connsiteX9-327" fmla="*/ 0 w 1532369"/>
                      <a:gd name="connsiteY9-328" fmla="*/ 5451804 h 5451804"/>
                      <a:gd name="connsiteX10-329" fmla="*/ 526952 w 1532369"/>
                      <a:gd name="connsiteY10-330" fmla="*/ 4866217 h 5451804"/>
                      <a:gd name="connsiteX11-331" fmla="*/ 877257 w 1532369"/>
                      <a:gd name="connsiteY11-332" fmla="*/ 4355232 h 5451804"/>
                      <a:gd name="connsiteX12-333" fmla="*/ 1098452 w 1532369"/>
                      <a:gd name="connsiteY12-334" fmla="*/ 3761317 h 5451804"/>
                      <a:gd name="connsiteX13-335" fmla="*/ 1178814 w 1532369"/>
                      <a:gd name="connsiteY13-336" fmla="*/ 3066759 h 5451804"/>
                      <a:gd name="connsiteX14-337" fmla="*/ 1200052 w 1532369"/>
                      <a:gd name="connsiteY14-338" fmla="*/ 2427817 h 5451804"/>
                      <a:gd name="connsiteX15-339" fmla="*/ 1315886 w 1532369"/>
                      <a:gd name="connsiteY15-340" fmla="*/ 2134673 h 5451804"/>
                      <a:gd name="connsiteX16-341" fmla="*/ 1466752 w 1532369"/>
                      <a:gd name="connsiteY16-342" fmla="*/ 1589617 h 5451804"/>
                      <a:gd name="connsiteX17-343" fmla="*/ 1517552 w 1532369"/>
                      <a:gd name="connsiteY17-344" fmla="*/ 1145117 h 5451804"/>
                      <a:gd name="connsiteX18-345" fmla="*/ 1377852 w 1532369"/>
                      <a:gd name="connsiteY18-346" fmla="*/ 586317 h 5451804"/>
                      <a:gd name="connsiteX19-347" fmla="*/ 1073052 w 1532369"/>
                      <a:gd name="connsiteY19-348" fmla="*/ 205317 h 5451804"/>
                      <a:gd name="connsiteX20-349" fmla="*/ 793652 w 1532369"/>
                      <a:gd name="connsiteY20-350" fmla="*/ 14817 h 5451804"/>
                      <a:gd name="connsiteX21-351" fmla="*/ 844452 w 1532369"/>
                      <a:gd name="connsiteY21-352" fmla="*/ 294217 h 5451804"/>
                    </a:gdLst>
                    <a:ahLst/>
                    <a:cxnLst>
                      <a:cxn ang="0">
                        <a:pos x="connsiteX0-309" y="connsiteY0-310"/>
                      </a:cxn>
                      <a:cxn ang="0">
                        <a:pos x="connsiteX1-311" y="connsiteY1-312"/>
                      </a:cxn>
                      <a:cxn ang="0">
                        <a:pos x="connsiteX2-313" y="connsiteY2-314"/>
                      </a:cxn>
                      <a:cxn ang="0">
                        <a:pos x="connsiteX3-315" y="connsiteY3-316"/>
                      </a:cxn>
                      <a:cxn ang="0">
                        <a:pos x="connsiteX4-317" y="connsiteY4-318"/>
                      </a:cxn>
                      <a:cxn ang="0">
                        <a:pos x="connsiteX5-319" y="connsiteY5-320"/>
                      </a:cxn>
                      <a:cxn ang="0">
                        <a:pos x="connsiteX6-321" y="connsiteY6-322"/>
                      </a:cxn>
                      <a:cxn ang="0">
                        <a:pos x="connsiteX7-323" y="connsiteY7-324"/>
                      </a:cxn>
                      <a:cxn ang="0">
                        <a:pos x="connsiteX8-325" y="connsiteY8-326"/>
                      </a:cxn>
                      <a:cxn ang="0">
                        <a:pos x="connsiteX9-327" y="connsiteY9-328"/>
                      </a:cxn>
                      <a:cxn ang="0">
                        <a:pos x="connsiteX10-329" y="connsiteY10-330"/>
                      </a:cxn>
                      <a:cxn ang="0">
                        <a:pos x="connsiteX11-331" y="connsiteY11-332"/>
                      </a:cxn>
                      <a:cxn ang="0">
                        <a:pos x="connsiteX12-333" y="connsiteY12-334"/>
                      </a:cxn>
                      <a:cxn ang="0">
                        <a:pos x="connsiteX13-335" y="connsiteY13-336"/>
                      </a:cxn>
                      <a:cxn ang="0">
                        <a:pos x="connsiteX14-337" y="connsiteY14-338"/>
                      </a:cxn>
                      <a:cxn ang="0">
                        <a:pos x="connsiteX15-339" y="connsiteY15-340"/>
                      </a:cxn>
                      <a:cxn ang="0">
                        <a:pos x="connsiteX16-341" y="connsiteY16-342"/>
                      </a:cxn>
                      <a:cxn ang="0">
                        <a:pos x="connsiteX17-343" y="connsiteY17-344"/>
                      </a:cxn>
                      <a:cxn ang="0">
                        <a:pos x="connsiteX18-345" y="connsiteY18-346"/>
                      </a:cxn>
                      <a:cxn ang="0">
                        <a:pos x="connsiteX19-347" y="connsiteY19-348"/>
                      </a:cxn>
                      <a:cxn ang="0">
                        <a:pos x="connsiteX20-349" y="connsiteY20-350"/>
                      </a:cxn>
                      <a:cxn ang="0">
                        <a:pos x="connsiteX21-351" y="connsiteY21-352"/>
                      </a:cxn>
                    </a:cxnLst>
                    <a:rect l="l" t="t" r="r" b="b"/>
                    <a:pathLst>
                      <a:path w="1532369" h="5451804">
                        <a:moveTo>
                          <a:pt x="844452" y="294217"/>
                        </a:moveTo>
                        <a:cubicBezTo>
                          <a:pt x="903719" y="402167"/>
                          <a:pt x="1079402" y="499534"/>
                          <a:pt x="1149252" y="662517"/>
                        </a:cubicBezTo>
                        <a:cubicBezTo>
                          <a:pt x="1219102" y="825500"/>
                          <a:pt x="1263552" y="1035050"/>
                          <a:pt x="1263552" y="1272117"/>
                        </a:cubicBezTo>
                        <a:cubicBezTo>
                          <a:pt x="1263552" y="1509184"/>
                          <a:pt x="1193702" y="1885950"/>
                          <a:pt x="1149252" y="2084917"/>
                        </a:cubicBezTo>
                        <a:cubicBezTo>
                          <a:pt x="1104802" y="2283884"/>
                          <a:pt x="1028602" y="2313517"/>
                          <a:pt x="996852" y="2465917"/>
                        </a:cubicBezTo>
                        <a:cubicBezTo>
                          <a:pt x="965102" y="2618317"/>
                          <a:pt x="973569" y="2815167"/>
                          <a:pt x="958752" y="2999317"/>
                        </a:cubicBezTo>
                        <a:cubicBezTo>
                          <a:pt x="943935" y="3183467"/>
                          <a:pt x="937585" y="3371850"/>
                          <a:pt x="907952" y="3570817"/>
                        </a:cubicBezTo>
                        <a:cubicBezTo>
                          <a:pt x="878319" y="3769784"/>
                          <a:pt x="842335" y="4011084"/>
                          <a:pt x="780952" y="4193117"/>
                        </a:cubicBezTo>
                        <a:cubicBezTo>
                          <a:pt x="719569" y="4375150"/>
                          <a:pt x="669811" y="4453236"/>
                          <a:pt x="539652" y="4663017"/>
                        </a:cubicBezTo>
                        <a:cubicBezTo>
                          <a:pt x="409493" y="4872798"/>
                          <a:pt x="239183" y="5147004"/>
                          <a:pt x="0" y="5451804"/>
                        </a:cubicBezTo>
                        <a:cubicBezTo>
                          <a:pt x="203200" y="5244371"/>
                          <a:pt x="362073" y="5088837"/>
                          <a:pt x="526952" y="4866217"/>
                        </a:cubicBezTo>
                        <a:cubicBezTo>
                          <a:pt x="673162" y="4683455"/>
                          <a:pt x="782007" y="4539382"/>
                          <a:pt x="877257" y="4355232"/>
                        </a:cubicBezTo>
                        <a:cubicBezTo>
                          <a:pt x="972507" y="4171082"/>
                          <a:pt x="1048192" y="3976063"/>
                          <a:pt x="1098452" y="3761317"/>
                        </a:cubicBezTo>
                        <a:cubicBezTo>
                          <a:pt x="1148712" y="3546571"/>
                          <a:pt x="1161881" y="3289009"/>
                          <a:pt x="1178814" y="3066759"/>
                        </a:cubicBezTo>
                        <a:cubicBezTo>
                          <a:pt x="1195747" y="2844509"/>
                          <a:pt x="1177207" y="2583165"/>
                          <a:pt x="1200052" y="2427817"/>
                        </a:cubicBezTo>
                        <a:cubicBezTo>
                          <a:pt x="1222897" y="2272469"/>
                          <a:pt x="1271436" y="2274373"/>
                          <a:pt x="1315886" y="2134673"/>
                        </a:cubicBezTo>
                        <a:cubicBezTo>
                          <a:pt x="1360336" y="1994973"/>
                          <a:pt x="1433141" y="1754543"/>
                          <a:pt x="1466752" y="1589617"/>
                        </a:cubicBezTo>
                        <a:cubicBezTo>
                          <a:pt x="1500363" y="1424691"/>
                          <a:pt x="1532369" y="1312334"/>
                          <a:pt x="1517552" y="1145117"/>
                        </a:cubicBezTo>
                        <a:cubicBezTo>
                          <a:pt x="1502735" y="977900"/>
                          <a:pt x="1451935" y="742950"/>
                          <a:pt x="1377852" y="586317"/>
                        </a:cubicBezTo>
                        <a:cubicBezTo>
                          <a:pt x="1303769" y="429684"/>
                          <a:pt x="1170419" y="300567"/>
                          <a:pt x="1073052" y="205317"/>
                        </a:cubicBezTo>
                        <a:cubicBezTo>
                          <a:pt x="975685" y="110067"/>
                          <a:pt x="831752" y="0"/>
                          <a:pt x="793652" y="14817"/>
                        </a:cubicBezTo>
                        <a:cubicBezTo>
                          <a:pt x="755552" y="29634"/>
                          <a:pt x="785185" y="186267"/>
                          <a:pt x="844452" y="2942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  <a:alpha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9" name="任意多边形 408"/>
                  <p:cNvSpPr/>
                  <p:nvPr/>
                </p:nvSpPr>
                <p:spPr>
                  <a:xfrm>
                    <a:off x="891369" y="-4338545"/>
                    <a:ext cx="2522090" cy="3130214"/>
                  </a:xfrm>
                  <a:custGeom>
                    <a:avLst/>
                    <a:gdLst>
                      <a:gd name="connsiteX0" fmla="*/ 1103086 w 2518229"/>
                      <a:gd name="connsiteY0" fmla="*/ 453571 h 3131457"/>
                      <a:gd name="connsiteX1" fmla="*/ 1309914 w 2518229"/>
                      <a:gd name="connsiteY1" fmla="*/ 714828 h 3131457"/>
                      <a:gd name="connsiteX2" fmla="*/ 1473200 w 2518229"/>
                      <a:gd name="connsiteY2" fmla="*/ 1444171 h 3131457"/>
                      <a:gd name="connsiteX3" fmla="*/ 1658257 w 2518229"/>
                      <a:gd name="connsiteY3" fmla="*/ 2021114 h 3131457"/>
                      <a:gd name="connsiteX4" fmla="*/ 2017486 w 2518229"/>
                      <a:gd name="connsiteY4" fmla="*/ 2652485 h 3131457"/>
                      <a:gd name="connsiteX5" fmla="*/ 2518229 w 2518229"/>
                      <a:gd name="connsiteY5" fmla="*/ 3131457 h 3131457"/>
                      <a:gd name="connsiteX6" fmla="*/ 2148114 w 2518229"/>
                      <a:gd name="connsiteY6" fmla="*/ 2935514 h 3131457"/>
                      <a:gd name="connsiteX7" fmla="*/ 1701800 w 2518229"/>
                      <a:gd name="connsiteY7" fmla="*/ 2598057 h 3131457"/>
                      <a:gd name="connsiteX8" fmla="*/ 1342571 w 2518229"/>
                      <a:gd name="connsiteY8" fmla="*/ 2162628 h 3131457"/>
                      <a:gd name="connsiteX9" fmla="*/ 1211943 w 2518229"/>
                      <a:gd name="connsiteY9" fmla="*/ 1868714 h 3131457"/>
                      <a:gd name="connsiteX10" fmla="*/ 950686 w 2518229"/>
                      <a:gd name="connsiteY10" fmla="*/ 1879600 h 3131457"/>
                      <a:gd name="connsiteX11" fmla="*/ 395514 w 2518229"/>
                      <a:gd name="connsiteY11" fmla="*/ 1694542 h 3131457"/>
                      <a:gd name="connsiteX12" fmla="*/ 90714 w 2518229"/>
                      <a:gd name="connsiteY12" fmla="*/ 1237342 h 3131457"/>
                      <a:gd name="connsiteX13" fmla="*/ 3629 w 2518229"/>
                      <a:gd name="connsiteY13" fmla="*/ 812800 h 3131457"/>
                      <a:gd name="connsiteX14" fmla="*/ 112486 w 2518229"/>
                      <a:gd name="connsiteY14" fmla="*/ 290285 h 3131457"/>
                      <a:gd name="connsiteX15" fmla="*/ 406400 w 2518229"/>
                      <a:gd name="connsiteY15" fmla="*/ 39914 h 3131457"/>
                      <a:gd name="connsiteX16" fmla="*/ 635000 w 2518229"/>
                      <a:gd name="connsiteY16" fmla="*/ 50800 h 3131457"/>
                      <a:gd name="connsiteX17" fmla="*/ 874486 w 2518229"/>
                      <a:gd name="connsiteY17" fmla="*/ 224971 h 3131457"/>
                      <a:gd name="connsiteX18" fmla="*/ 1037771 w 2518229"/>
                      <a:gd name="connsiteY18" fmla="*/ 486228 h 3131457"/>
                      <a:gd name="connsiteX19" fmla="*/ 1026886 w 2518229"/>
                      <a:gd name="connsiteY19" fmla="*/ 660400 h 3131457"/>
                      <a:gd name="connsiteX20" fmla="*/ 1103086 w 2518229"/>
                      <a:gd name="connsiteY20" fmla="*/ 453571 h 3131457"/>
                      <a:gd name="connsiteX0-1" fmla="*/ 1103086 w 2518229"/>
                      <a:gd name="connsiteY0-2" fmla="*/ 453571 h 3131457"/>
                      <a:gd name="connsiteX1-3" fmla="*/ 1309914 w 2518229"/>
                      <a:gd name="connsiteY1-4" fmla="*/ 714828 h 3131457"/>
                      <a:gd name="connsiteX2-5" fmla="*/ 1473200 w 2518229"/>
                      <a:gd name="connsiteY2-6" fmla="*/ 1444171 h 3131457"/>
                      <a:gd name="connsiteX3-7" fmla="*/ 1658257 w 2518229"/>
                      <a:gd name="connsiteY3-8" fmla="*/ 2021114 h 3131457"/>
                      <a:gd name="connsiteX4-9" fmla="*/ 2017486 w 2518229"/>
                      <a:gd name="connsiteY4-10" fmla="*/ 2652485 h 3131457"/>
                      <a:gd name="connsiteX5-11" fmla="*/ 2518229 w 2518229"/>
                      <a:gd name="connsiteY5-12" fmla="*/ 3131457 h 3131457"/>
                      <a:gd name="connsiteX6-13" fmla="*/ 2148114 w 2518229"/>
                      <a:gd name="connsiteY6-14" fmla="*/ 2935514 h 3131457"/>
                      <a:gd name="connsiteX7-15" fmla="*/ 1701800 w 2518229"/>
                      <a:gd name="connsiteY7-16" fmla="*/ 2598057 h 3131457"/>
                      <a:gd name="connsiteX8-17" fmla="*/ 1342571 w 2518229"/>
                      <a:gd name="connsiteY8-18" fmla="*/ 2162628 h 3131457"/>
                      <a:gd name="connsiteX9-19" fmla="*/ 1211943 w 2518229"/>
                      <a:gd name="connsiteY9-20" fmla="*/ 1868714 h 3131457"/>
                      <a:gd name="connsiteX10-21" fmla="*/ 950686 w 2518229"/>
                      <a:gd name="connsiteY10-22" fmla="*/ 1879600 h 3131457"/>
                      <a:gd name="connsiteX11-23" fmla="*/ 395514 w 2518229"/>
                      <a:gd name="connsiteY11-24" fmla="*/ 1694542 h 3131457"/>
                      <a:gd name="connsiteX12-25" fmla="*/ 90714 w 2518229"/>
                      <a:gd name="connsiteY12-26" fmla="*/ 1237342 h 3131457"/>
                      <a:gd name="connsiteX13-27" fmla="*/ 3629 w 2518229"/>
                      <a:gd name="connsiteY13-28" fmla="*/ 812800 h 3131457"/>
                      <a:gd name="connsiteX14-29" fmla="*/ 112486 w 2518229"/>
                      <a:gd name="connsiteY14-30" fmla="*/ 290285 h 3131457"/>
                      <a:gd name="connsiteX15-31" fmla="*/ 406400 w 2518229"/>
                      <a:gd name="connsiteY15-32" fmla="*/ 39914 h 3131457"/>
                      <a:gd name="connsiteX16-33" fmla="*/ 635000 w 2518229"/>
                      <a:gd name="connsiteY16-34" fmla="*/ 50800 h 3131457"/>
                      <a:gd name="connsiteX17-35" fmla="*/ 874486 w 2518229"/>
                      <a:gd name="connsiteY17-36" fmla="*/ 224971 h 3131457"/>
                      <a:gd name="connsiteX18-37" fmla="*/ 1037771 w 2518229"/>
                      <a:gd name="connsiteY18-38" fmla="*/ 486228 h 3131457"/>
                      <a:gd name="connsiteX19-39" fmla="*/ 1090712 w 2518229"/>
                      <a:gd name="connsiteY19-40" fmla="*/ 711987 h 3131457"/>
                      <a:gd name="connsiteX20-41" fmla="*/ 1103086 w 2518229"/>
                      <a:gd name="connsiteY20-42" fmla="*/ 453571 h 3131457"/>
                      <a:gd name="connsiteX0-43" fmla="*/ 1103086 w 2518229"/>
                      <a:gd name="connsiteY0-44" fmla="*/ 453571 h 3131457"/>
                      <a:gd name="connsiteX1-45" fmla="*/ 1309914 w 2518229"/>
                      <a:gd name="connsiteY1-46" fmla="*/ 714828 h 3131457"/>
                      <a:gd name="connsiteX2-47" fmla="*/ 1473200 w 2518229"/>
                      <a:gd name="connsiteY2-48" fmla="*/ 1444171 h 3131457"/>
                      <a:gd name="connsiteX3-49" fmla="*/ 1658257 w 2518229"/>
                      <a:gd name="connsiteY3-50" fmla="*/ 2021114 h 3131457"/>
                      <a:gd name="connsiteX4-51" fmla="*/ 2017486 w 2518229"/>
                      <a:gd name="connsiteY4-52" fmla="*/ 2652485 h 3131457"/>
                      <a:gd name="connsiteX5-53" fmla="*/ 2518229 w 2518229"/>
                      <a:gd name="connsiteY5-54" fmla="*/ 3131457 h 3131457"/>
                      <a:gd name="connsiteX6-55" fmla="*/ 2148114 w 2518229"/>
                      <a:gd name="connsiteY6-56" fmla="*/ 2935514 h 3131457"/>
                      <a:gd name="connsiteX7-57" fmla="*/ 1701800 w 2518229"/>
                      <a:gd name="connsiteY7-58" fmla="*/ 2598057 h 3131457"/>
                      <a:gd name="connsiteX8-59" fmla="*/ 1342571 w 2518229"/>
                      <a:gd name="connsiteY8-60" fmla="*/ 2162628 h 3131457"/>
                      <a:gd name="connsiteX9-61" fmla="*/ 1213023 w 2518229"/>
                      <a:gd name="connsiteY9-62" fmla="*/ 1862915 h 3131457"/>
                      <a:gd name="connsiteX10-63" fmla="*/ 950686 w 2518229"/>
                      <a:gd name="connsiteY10-64" fmla="*/ 1879600 h 3131457"/>
                      <a:gd name="connsiteX11-65" fmla="*/ 395514 w 2518229"/>
                      <a:gd name="connsiteY11-66" fmla="*/ 1694542 h 3131457"/>
                      <a:gd name="connsiteX12-67" fmla="*/ 90714 w 2518229"/>
                      <a:gd name="connsiteY12-68" fmla="*/ 1237342 h 3131457"/>
                      <a:gd name="connsiteX13-69" fmla="*/ 3629 w 2518229"/>
                      <a:gd name="connsiteY13-70" fmla="*/ 812800 h 3131457"/>
                      <a:gd name="connsiteX14-71" fmla="*/ 112486 w 2518229"/>
                      <a:gd name="connsiteY14-72" fmla="*/ 290285 h 3131457"/>
                      <a:gd name="connsiteX15-73" fmla="*/ 406400 w 2518229"/>
                      <a:gd name="connsiteY15-74" fmla="*/ 39914 h 3131457"/>
                      <a:gd name="connsiteX16-75" fmla="*/ 635000 w 2518229"/>
                      <a:gd name="connsiteY16-76" fmla="*/ 50800 h 3131457"/>
                      <a:gd name="connsiteX17-77" fmla="*/ 874486 w 2518229"/>
                      <a:gd name="connsiteY17-78" fmla="*/ 224971 h 3131457"/>
                      <a:gd name="connsiteX18-79" fmla="*/ 1037771 w 2518229"/>
                      <a:gd name="connsiteY18-80" fmla="*/ 486228 h 3131457"/>
                      <a:gd name="connsiteX19-81" fmla="*/ 1090712 w 2518229"/>
                      <a:gd name="connsiteY19-82" fmla="*/ 711987 h 3131457"/>
                      <a:gd name="connsiteX20-83" fmla="*/ 1103086 w 2518229"/>
                      <a:gd name="connsiteY20-84" fmla="*/ 453571 h 3131457"/>
                      <a:gd name="connsiteX0-85" fmla="*/ 1103086 w 2518229"/>
                      <a:gd name="connsiteY0-86" fmla="*/ 453571 h 3131457"/>
                      <a:gd name="connsiteX1-87" fmla="*/ 1309914 w 2518229"/>
                      <a:gd name="connsiteY1-88" fmla="*/ 714828 h 3131457"/>
                      <a:gd name="connsiteX2-89" fmla="*/ 1473200 w 2518229"/>
                      <a:gd name="connsiteY2-90" fmla="*/ 1444171 h 3131457"/>
                      <a:gd name="connsiteX3-91" fmla="*/ 1658257 w 2518229"/>
                      <a:gd name="connsiteY3-92" fmla="*/ 2021114 h 3131457"/>
                      <a:gd name="connsiteX4-93" fmla="*/ 2017486 w 2518229"/>
                      <a:gd name="connsiteY4-94" fmla="*/ 2652485 h 3131457"/>
                      <a:gd name="connsiteX5-95" fmla="*/ 2518229 w 2518229"/>
                      <a:gd name="connsiteY5-96" fmla="*/ 3131457 h 3131457"/>
                      <a:gd name="connsiteX6-97" fmla="*/ 2148114 w 2518229"/>
                      <a:gd name="connsiteY6-98" fmla="*/ 2935514 h 3131457"/>
                      <a:gd name="connsiteX7-99" fmla="*/ 1701800 w 2518229"/>
                      <a:gd name="connsiteY7-100" fmla="*/ 2598057 h 3131457"/>
                      <a:gd name="connsiteX8-101" fmla="*/ 1342571 w 2518229"/>
                      <a:gd name="connsiteY8-102" fmla="*/ 2162628 h 3131457"/>
                      <a:gd name="connsiteX9-103" fmla="*/ 1213023 w 2518229"/>
                      <a:gd name="connsiteY9-104" fmla="*/ 1862915 h 3131457"/>
                      <a:gd name="connsiteX10-105" fmla="*/ 950686 w 2518229"/>
                      <a:gd name="connsiteY10-106" fmla="*/ 1879600 h 3131457"/>
                      <a:gd name="connsiteX11-107" fmla="*/ 395514 w 2518229"/>
                      <a:gd name="connsiteY11-108" fmla="*/ 1694542 h 3131457"/>
                      <a:gd name="connsiteX12-109" fmla="*/ 90714 w 2518229"/>
                      <a:gd name="connsiteY12-110" fmla="*/ 1237342 h 3131457"/>
                      <a:gd name="connsiteX13-111" fmla="*/ 3629 w 2518229"/>
                      <a:gd name="connsiteY13-112" fmla="*/ 812800 h 3131457"/>
                      <a:gd name="connsiteX14-113" fmla="*/ 112486 w 2518229"/>
                      <a:gd name="connsiteY14-114" fmla="*/ 290285 h 3131457"/>
                      <a:gd name="connsiteX15-115" fmla="*/ 406400 w 2518229"/>
                      <a:gd name="connsiteY15-116" fmla="*/ 39914 h 3131457"/>
                      <a:gd name="connsiteX16-117" fmla="*/ 635000 w 2518229"/>
                      <a:gd name="connsiteY16-118" fmla="*/ 50800 h 3131457"/>
                      <a:gd name="connsiteX17-119" fmla="*/ 874486 w 2518229"/>
                      <a:gd name="connsiteY17-120" fmla="*/ 224971 h 3131457"/>
                      <a:gd name="connsiteX18-121" fmla="*/ 1037771 w 2518229"/>
                      <a:gd name="connsiteY18-122" fmla="*/ 486228 h 3131457"/>
                      <a:gd name="connsiteX19-123" fmla="*/ 1090712 w 2518229"/>
                      <a:gd name="connsiteY19-124" fmla="*/ 711987 h 3131457"/>
                      <a:gd name="connsiteX20-125" fmla="*/ 1103086 w 2518229"/>
                      <a:gd name="connsiteY20-126" fmla="*/ 453571 h 3131457"/>
                      <a:gd name="connsiteX0-127" fmla="*/ 1103086 w 2518229"/>
                      <a:gd name="connsiteY0-128" fmla="*/ 453571 h 3131457"/>
                      <a:gd name="connsiteX1-129" fmla="*/ 1309914 w 2518229"/>
                      <a:gd name="connsiteY1-130" fmla="*/ 714828 h 3131457"/>
                      <a:gd name="connsiteX2-131" fmla="*/ 1473200 w 2518229"/>
                      <a:gd name="connsiteY2-132" fmla="*/ 1444171 h 3131457"/>
                      <a:gd name="connsiteX3-133" fmla="*/ 1658257 w 2518229"/>
                      <a:gd name="connsiteY3-134" fmla="*/ 2021114 h 3131457"/>
                      <a:gd name="connsiteX4-135" fmla="*/ 2017486 w 2518229"/>
                      <a:gd name="connsiteY4-136" fmla="*/ 2652485 h 3131457"/>
                      <a:gd name="connsiteX5-137" fmla="*/ 2518229 w 2518229"/>
                      <a:gd name="connsiteY5-138" fmla="*/ 3131457 h 3131457"/>
                      <a:gd name="connsiteX6-139" fmla="*/ 2148114 w 2518229"/>
                      <a:gd name="connsiteY6-140" fmla="*/ 2935514 h 3131457"/>
                      <a:gd name="connsiteX7-141" fmla="*/ 1701800 w 2518229"/>
                      <a:gd name="connsiteY7-142" fmla="*/ 2598057 h 3131457"/>
                      <a:gd name="connsiteX8-143" fmla="*/ 1342571 w 2518229"/>
                      <a:gd name="connsiteY8-144" fmla="*/ 2162628 h 3131457"/>
                      <a:gd name="connsiteX9-145" fmla="*/ 1213023 w 2518229"/>
                      <a:gd name="connsiteY9-146" fmla="*/ 1862915 h 3131457"/>
                      <a:gd name="connsiteX10-147" fmla="*/ 950686 w 2518229"/>
                      <a:gd name="connsiteY10-148" fmla="*/ 1879600 h 3131457"/>
                      <a:gd name="connsiteX11-149" fmla="*/ 395514 w 2518229"/>
                      <a:gd name="connsiteY11-150" fmla="*/ 1694542 h 3131457"/>
                      <a:gd name="connsiteX12-151" fmla="*/ 90714 w 2518229"/>
                      <a:gd name="connsiteY12-152" fmla="*/ 1237342 h 3131457"/>
                      <a:gd name="connsiteX13-153" fmla="*/ 3629 w 2518229"/>
                      <a:gd name="connsiteY13-154" fmla="*/ 812800 h 3131457"/>
                      <a:gd name="connsiteX14-155" fmla="*/ 112486 w 2518229"/>
                      <a:gd name="connsiteY14-156" fmla="*/ 290285 h 3131457"/>
                      <a:gd name="connsiteX15-157" fmla="*/ 406400 w 2518229"/>
                      <a:gd name="connsiteY15-158" fmla="*/ 39914 h 3131457"/>
                      <a:gd name="connsiteX16-159" fmla="*/ 635000 w 2518229"/>
                      <a:gd name="connsiteY16-160" fmla="*/ 50800 h 3131457"/>
                      <a:gd name="connsiteX17-161" fmla="*/ 874486 w 2518229"/>
                      <a:gd name="connsiteY17-162" fmla="*/ 224971 h 3131457"/>
                      <a:gd name="connsiteX18-163" fmla="*/ 1037771 w 2518229"/>
                      <a:gd name="connsiteY18-164" fmla="*/ 486228 h 3131457"/>
                      <a:gd name="connsiteX19-165" fmla="*/ 1090712 w 2518229"/>
                      <a:gd name="connsiteY19-166" fmla="*/ 711987 h 3131457"/>
                      <a:gd name="connsiteX20-167" fmla="*/ 1103086 w 2518229"/>
                      <a:gd name="connsiteY20-168" fmla="*/ 453571 h 3131457"/>
                    </a:gdLst>
                    <a:ahLst/>
                    <a:cxnLst>
                      <a:cxn ang="0">
                        <a:pos x="connsiteX0-127" y="connsiteY0-128"/>
                      </a:cxn>
                      <a:cxn ang="0">
                        <a:pos x="connsiteX1-129" y="connsiteY1-130"/>
                      </a:cxn>
                      <a:cxn ang="0">
                        <a:pos x="connsiteX2-131" y="connsiteY2-132"/>
                      </a:cxn>
                      <a:cxn ang="0">
                        <a:pos x="connsiteX3-133" y="connsiteY3-134"/>
                      </a:cxn>
                      <a:cxn ang="0">
                        <a:pos x="connsiteX4-135" y="connsiteY4-136"/>
                      </a:cxn>
                      <a:cxn ang="0">
                        <a:pos x="connsiteX5-137" y="connsiteY5-138"/>
                      </a:cxn>
                      <a:cxn ang="0">
                        <a:pos x="connsiteX6-139" y="connsiteY6-140"/>
                      </a:cxn>
                      <a:cxn ang="0">
                        <a:pos x="connsiteX7-141" y="connsiteY7-142"/>
                      </a:cxn>
                      <a:cxn ang="0">
                        <a:pos x="connsiteX8-143" y="connsiteY8-144"/>
                      </a:cxn>
                      <a:cxn ang="0">
                        <a:pos x="connsiteX9-145" y="connsiteY9-146"/>
                      </a:cxn>
                      <a:cxn ang="0">
                        <a:pos x="connsiteX10-147" y="connsiteY10-148"/>
                      </a:cxn>
                      <a:cxn ang="0">
                        <a:pos x="connsiteX11-149" y="connsiteY11-150"/>
                      </a:cxn>
                      <a:cxn ang="0">
                        <a:pos x="connsiteX12-151" y="connsiteY12-152"/>
                      </a:cxn>
                      <a:cxn ang="0">
                        <a:pos x="connsiteX13-153" y="connsiteY13-154"/>
                      </a:cxn>
                      <a:cxn ang="0">
                        <a:pos x="connsiteX14-155" y="connsiteY14-156"/>
                      </a:cxn>
                      <a:cxn ang="0">
                        <a:pos x="connsiteX15-157" y="connsiteY15-158"/>
                      </a:cxn>
                      <a:cxn ang="0">
                        <a:pos x="connsiteX16-159" y="connsiteY16-160"/>
                      </a:cxn>
                      <a:cxn ang="0">
                        <a:pos x="connsiteX17-161" y="connsiteY17-162"/>
                      </a:cxn>
                      <a:cxn ang="0">
                        <a:pos x="connsiteX18-163" y="connsiteY18-164"/>
                      </a:cxn>
                      <a:cxn ang="0">
                        <a:pos x="connsiteX19-165" y="connsiteY19-166"/>
                      </a:cxn>
                      <a:cxn ang="0">
                        <a:pos x="connsiteX20-167" y="connsiteY20-168"/>
                      </a:cxn>
                    </a:cxnLst>
                    <a:rect l="l" t="t" r="r" b="b"/>
                    <a:pathLst>
                      <a:path w="2518229" h="3131457">
                        <a:moveTo>
                          <a:pt x="1103086" y="453571"/>
                        </a:moveTo>
                        <a:cubicBezTo>
                          <a:pt x="1175657" y="501649"/>
                          <a:pt x="1248228" y="549728"/>
                          <a:pt x="1309914" y="714828"/>
                        </a:cubicBezTo>
                        <a:cubicBezTo>
                          <a:pt x="1371600" y="879928"/>
                          <a:pt x="1415143" y="1226457"/>
                          <a:pt x="1473200" y="1444171"/>
                        </a:cubicBezTo>
                        <a:cubicBezTo>
                          <a:pt x="1531257" y="1661885"/>
                          <a:pt x="1567543" y="1819728"/>
                          <a:pt x="1658257" y="2021114"/>
                        </a:cubicBezTo>
                        <a:cubicBezTo>
                          <a:pt x="1748971" y="2222500"/>
                          <a:pt x="1874157" y="2467428"/>
                          <a:pt x="2017486" y="2652485"/>
                        </a:cubicBezTo>
                        <a:cubicBezTo>
                          <a:pt x="2160815" y="2837542"/>
                          <a:pt x="2487386" y="3077028"/>
                          <a:pt x="2518229" y="3131457"/>
                        </a:cubicBezTo>
                        <a:cubicBezTo>
                          <a:pt x="2394857" y="3066143"/>
                          <a:pt x="2284185" y="3024414"/>
                          <a:pt x="2148114" y="2935514"/>
                        </a:cubicBezTo>
                        <a:cubicBezTo>
                          <a:pt x="2012043" y="2846614"/>
                          <a:pt x="1836057" y="2726871"/>
                          <a:pt x="1701800" y="2598057"/>
                        </a:cubicBezTo>
                        <a:cubicBezTo>
                          <a:pt x="1567543" y="2469243"/>
                          <a:pt x="1428061" y="2327437"/>
                          <a:pt x="1342571" y="2162628"/>
                        </a:cubicBezTo>
                        <a:cubicBezTo>
                          <a:pt x="1261108" y="2040104"/>
                          <a:pt x="1237515" y="1949093"/>
                          <a:pt x="1213023" y="1862915"/>
                        </a:cubicBezTo>
                        <a:cubicBezTo>
                          <a:pt x="1125937" y="1866544"/>
                          <a:pt x="1086937" y="1907662"/>
                          <a:pt x="950686" y="1879600"/>
                        </a:cubicBezTo>
                        <a:cubicBezTo>
                          <a:pt x="814435" y="1851538"/>
                          <a:pt x="538843" y="1801585"/>
                          <a:pt x="395514" y="1694542"/>
                        </a:cubicBezTo>
                        <a:cubicBezTo>
                          <a:pt x="252185" y="1587499"/>
                          <a:pt x="156028" y="1384299"/>
                          <a:pt x="90714" y="1237342"/>
                        </a:cubicBezTo>
                        <a:cubicBezTo>
                          <a:pt x="25400" y="1090385"/>
                          <a:pt x="0" y="970643"/>
                          <a:pt x="3629" y="812800"/>
                        </a:cubicBezTo>
                        <a:cubicBezTo>
                          <a:pt x="7258" y="654957"/>
                          <a:pt x="45358" y="419099"/>
                          <a:pt x="112486" y="290285"/>
                        </a:cubicBezTo>
                        <a:cubicBezTo>
                          <a:pt x="179614" y="161471"/>
                          <a:pt x="319314" y="79828"/>
                          <a:pt x="406400" y="39914"/>
                        </a:cubicBezTo>
                        <a:cubicBezTo>
                          <a:pt x="493486" y="0"/>
                          <a:pt x="556986" y="19957"/>
                          <a:pt x="635000" y="50800"/>
                        </a:cubicBezTo>
                        <a:cubicBezTo>
                          <a:pt x="713014" y="81643"/>
                          <a:pt x="807358" y="152400"/>
                          <a:pt x="874486" y="224971"/>
                        </a:cubicBezTo>
                        <a:cubicBezTo>
                          <a:pt x="941614" y="297542"/>
                          <a:pt x="1001733" y="405059"/>
                          <a:pt x="1037771" y="486228"/>
                        </a:cubicBezTo>
                        <a:cubicBezTo>
                          <a:pt x="1073809" y="567397"/>
                          <a:pt x="1097969" y="663001"/>
                          <a:pt x="1090712" y="711987"/>
                        </a:cubicBezTo>
                        <a:lnTo>
                          <a:pt x="1103086" y="453571"/>
                        </a:lnTo>
                        <a:close/>
                      </a:path>
                    </a:pathLst>
                  </a:custGeom>
                  <a:solidFill>
                    <a:srgbClr val="F6C3A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10" name="任意多边形 409"/>
                  <p:cNvSpPr/>
                  <p:nvPr/>
                </p:nvSpPr>
                <p:spPr>
                  <a:xfrm>
                    <a:off x="1252474" y="-3881704"/>
                    <a:ext cx="547298" cy="406082"/>
                  </a:xfrm>
                  <a:custGeom>
                    <a:avLst/>
                    <a:gdLst>
                      <a:gd name="connsiteX0" fmla="*/ 544286 w 544286"/>
                      <a:gd name="connsiteY0" fmla="*/ 406400 h 406400"/>
                      <a:gd name="connsiteX1" fmla="*/ 446314 w 544286"/>
                      <a:gd name="connsiteY1" fmla="*/ 221343 h 406400"/>
                      <a:gd name="connsiteX2" fmla="*/ 174172 w 544286"/>
                      <a:gd name="connsiteY2" fmla="*/ 36286 h 406400"/>
                      <a:gd name="connsiteX3" fmla="*/ 0 w 544286"/>
                      <a:gd name="connsiteY3" fmla="*/ 3629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4286" h="406400">
                        <a:moveTo>
                          <a:pt x="544286" y="406400"/>
                        </a:moveTo>
                        <a:cubicBezTo>
                          <a:pt x="526143" y="344714"/>
                          <a:pt x="508000" y="283029"/>
                          <a:pt x="446314" y="221343"/>
                        </a:cubicBezTo>
                        <a:cubicBezTo>
                          <a:pt x="384628" y="159657"/>
                          <a:pt x="248558" y="72572"/>
                          <a:pt x="174172" y="36286"/>
                        </a:cubicBezTo>
                        <a:cubicBezTo>
                          <a:pt x="99786" y="0"/>
                          <a:pt x="49893" y="1814"/>
                          <a:pt x="0" y="3629"/>
                        </a:cubicBezTo>
                      </a:path>
                    </a:pathLst>
                  </a:custGeom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7216" name="组合 553"/>
              <p:cNvGrpSpPr/>
              <p:nvPr/>
            </p:nvGrpSpPr>
            <p:grpSpPr bwMode="auto">
              <a:xfrm>
                <a:off x="-252536" y="-387424"/>
                <a:ext cx="2016224" cy="1827372"/>
                <a:chOff x="-383117" y="-11279717"/>
                <a:chExt cx="7382934" cy="6691399"/>
              </a:xfrm>
            </p:grpSpPr>
            <p:sp>
              <p:nvSpPr>
                <p:cNvPr id="390" name="任意多边形 389"/>
                <p:cNvSpPr/>
                <p:nvPr/>
              </p:nvSpPr>
              <p:spPr>
                <a:xfrm>
                  <a:off x="-383117" y="-11279717"/>
                  <a:ext cx="7382934" cy="6691122"/>
                </a:xfrm>
                <a:custGeom>
                  <a:avLst/>
                  <a:gdLst>
                    <a:gd name="connsiteX0" fmla="*/ 472017 w 7382934"/>
                    <a:gd name="connsiteY0" fmla="*/ 2897717 h 6690784"/>
                    <a:gd name="connsiteX1" fmla="*/ 421217 w 7382934"/>
                    <a:gd name="connsiteY1" fmla="*/ 2745317 h 6690784"/>
                    <a:gd name="connsiteX2" fmla="*/ 421217 w 7382934"/>
                    <a:gd name="connsiteY2" fmla="*/ 2631017 h 6690784"/>
                    <a:gd name="connsiteX3" fmla="*/ 256117 w 7382934"/>
                    <a:gd name="connsiteY3" fmla="*/ 2554817 h 6690784"/>
                    <a:gd name="connsiteX4" fmla="*/ 27517 w 7382934"/>
                    <a:gd name="connsiteY4" fmla="*/ 2084917 h 6690784"/>
                    <a:gd name="connsiteX5" fmla="*/ 91017 w 7382934"/>
                    <a:gd name="connsiteY5" fmla="*/ 1907117 h 6690784"/>
                    <a:gd name="connsiteX6" fmla="*/ 332317 w 7382934"/>
                    <a:gd name="connsiteY6" fmla="*/ 1691217 h 6690784"/>
                    <a:gd name="connsiteX7" fmla="*/ 370417 w 7382934"/>
                    <a:gd name="connsiteY7" fmla="*/ 1538817 h 6690784"/>
                    <a:gd name="connsiteX8" fmla="*/ 535517 w 7382934"/>
                    <a:gd name="connsiteY8" fmla="*/ 1462617 h 6690784"/>
                    <a:gd name="connsiteX9" fmla="*/ 726017 w 7382934"/>
                    <a:gd name="connsiteY9" fmla="*/ 1449917 h 6690784"/>
                    <a:gd name="connsiteX10" fmla="*/ 776817 w 7382934"/>
                    <a:gd name="connsiteY10" fmla="*/ 1449917 h 6690784"/>
                    <a:gd name="connsiteX11" fmla="*/ 903817 w 7382934"/>
                    <a:gd name="connsiteY11" fmla="*/ 1259417 h 6690784"/>
                    <a:gd name="connsiteX12" fmla="*/ 1170517 w 7382934"/>
                    <a:gd name="connsiteY12" fmla="*/ 1107017 h 6690784"/>
                    <a:gd name="connsiteX13" fmla="*/ 1373717 w 7382934"/>
                    <a:gd name="connsiteY13" fmla="*/ 1018117 h 6690784"/>
                    <a:gd name="connsiteX14" fmla="*/ 1729317 w 7382934"/>
                    <a:gd name="connsiteY14" fmla="*/ 776817 h 6690784"/>
                    <a:gd name="connsiteX15" fmla="*/ 1894417 w 7382934"/>
                    <a:gd name="connsiteY15" fmla="*/ 675217 h 6690784"/>
                    <a:gd name="connsiteX16" fmla="*/ 2326217 w 7382934"/>
                    <a:gd name="connsiteY16" fmla="*/ 700617 h 6690784"/>
                    <a:gd name="connsiteX17" fmla="*/ 2707217 w 7382934"/>
                    <a:gd name="connsiteY17" fmla="*/ 560917 h 6690784"/>
                    <a:gd name="connsiteX18" fmla="*/ 3037417 w 7382934"/>
                    <a:gd name="connsiteY18" fmla="*/ 294217 h 6690784"/>
                    <a:gd name="connsiteX19" fmla="*/ 3494617 w 7382934"/>
                    <a:gd name="connsiteY19" fmla="*/ 256117 h 6690784"/>
                    <a:gd name="connsiteX20" fmla="*/ 3812117 w 7382934"/>
                    <a:gd name="connsiteY20" fmla="*/ 205317 h 6690784"/>
                    <a:gd name="connsiteX21" fmla="*/ 4040717 w 7382934"/>
                    <a:gd name="connsiteY21" fmla="*/ 78317 h 6690784"/>
                    <a:gd name="connsiteX22" fmla="*/ 4180417 w 7382934"/>
                    <a:gd name="connsiteY22" fmla="*/ 27517 h 6690784"/>
                    <a:gd name="connsiteX23" fmla="*/ 4612217 w 7382934"/>
                    <a:gd name="connsiteY23" fmla="*/ 243417 h 6690784"/>
                    <a:gd name="connsiteX24" fmla="*/ 4764617 w 7382934"/>
                    <a:gd name="connsiteY24" fmla="*/ 370417 h 6690784"/>
                    <a:gd name="connsiteX25" fmla="*/ 4955117 w 7382934"/>
                    <a:gd name="connsiteY25" fmla="*/ 319617 h 6690784"/>
                    <a:gd name="connsiteX26" fmla="*/ 5158317 w 7382934"/>
                    <a:gd name="connsiteY26" fmla="*/ 218017 h 6690784"/>
                    <a:gd name="connsiteX27" fmla="*/ 5437717 w 7382934"/>
                    <a:gd name="connsiteY27" fmla="*/ 218017 h 6690784"/>
                    <a:gd name="connsiteX28" fmla="*/ 5628217 w 7382934"/>
                    <a:gd name="connsiteY28" fmla="*/ 281517 h 6690784"/>
                    <a:gd name="connsiteX29" fmla="*/ 5920317 w 7382934"/>
                    <a:gd name="connsiteY29" fmla="*/ 230717 h 6690784"/>
                    <a:gd name="connsiteX30" fmla="*/ 6085417 w 7382934"/>
                    <a:gd name="connsiteY30" fmla="*/ 281517 h 6690784"/>
                    <a:gd name="connsiteX31" fmla="*/ 6225117 w 7382934"/>
                    <a:gd name="connsiteY31" fmla="*/ 472017 h 6690784"/>
                    <a:gd name="connsiteX32" fmla="*/ 6415617 w 7382934"/>
                    <a:gd name="connsiteY32" fmla="*/ 497417 h 6690784"/>
                    <a:gd name="connsiteX33" fmla="*/ 6529917 w 7382934"/>
                    <a:gd name="connsiteY33" fmla="*/ 637117 h 6690784"/>
                    <a:gd name="connsiteX34" fmla="*/ 6631517 w 7382934"/>
                    <a:gd name="connsiteY34" fmla="*/ 738717 h 6690784"/>
                    <a:gd name="connsiteX35" fmla="*/ 6796617 w 7382934"/>
                    <a:gd name="connsiteY35" fmla="*/ 878417 h 6690784"/>
                    <a:gd name="connsiteX36" fmla="*/ 6771217 w 7382934"/>
                    <a:gd name="connsiteY36" fmla="*/ 1246717 h 6690784"/>
                    <a:gd name="connsiteX37" fmla="*/ 6606117 w 7382934"/>
                    <a:gd name="connsiteY37" fmla="*/ 1361017 h 6690784"/>
                    <a:gd name="connsiteX38" fmla="*/ 6796617 w 7382934"/>
                    <a:gd name="connsiteY38" fmla="*/ 2123017 h 6690784"/>
                    <a:gd name="connsiteX39" fmla="*/ 7101417 w 7382934"/>
                    <a:gd name="connsiteY39" fmla="*/ 3532717 h 6690784"/>
                    <a:gd name="connsiteX40" fmla="*/ 7342717 w 7382934"/>
                    <a:gd name="connsiteY40" fmla="*/ 4790017 h 6690784"/>
                    <a:gd name="connsiteX41" fmla="*/ 7342717 w 7382934"/>
                    <a:gd name="connsiteY41" fmla="*/ 5272617 h 6690784"/>
                    <a:gd name="connsiteX42" fmla="*/ 7190317 w 7382934"/>
                    <a:gd name="connsiteY42" fmla="*/ 5615517 h 6690784"/>
                    <a:gd name="connsiteX43" fmla="*/ 7101417 w 7382934"/>
                    <a:gd name="connsiteY43" fmla="*/ 5310717 h 6690784"/>
                    <a:gd name="connsiteX44" fmla="*/ 7012517 w 7382934"/>
                    <a:gd name="connsiteY44" fmla="*/ 5171017 h 6690784"/>
                    <a:gd name="connsiteX45" fmla="*/ 6771217 w 7382934"/>
                    <a:gd name="connsiteY45" fmla="*/ 5082117 h 6690784"/>
                    <a:gd name="connsiteX46" fmla="*/ 6034617 w 7382934"/>
                    <a:gd name="connsiteY46" fmla="*/ 4967817 h 6690784"/>
                    <a:gd name="connsiteX47" fmla="*/ 4917017 w 7382934"/>
                    <a:gd name="connsiteY47" fmla="*/ 5044017 h 6690784"/>
                    <a:gd name="connsiteX48" fmla="*/ 3507317 w 7382934"/>
                    <a:gd name="connsiteY48" fmla="*/ 5323417 h 6690784"/>
                    <a:gd name="connsiteX49" fmla="*/ 1945217 w 7382934"/>
                    <a:gd name="connsiteY49" fmla="*/ 5983817 h 6690784"/>
                    <a:gd name="connsiteX50" fmla="*/ 1170517 w 7382934"/>
                    <a:gd name="connsiteY50" fmla="*/ 6466417 h 6690784"/>
                    <a:gd name="connsiteX51" fmla="*/ 1183217 w 7382934"/>
                    <a:gd name="connsiteY51" fmla="*/ 6656917 h 6690784"/>
                    <a:gd name="connsiteX52" fmla="*/ 1119717 w 7382934"/>
                    <a:gd name="connsiteY52" fmla="*/ 6644217 h 6690784"/>
                    <a:gd name="connsiteX53" fmla="*/ 941917 w 7382934"/>
                    <a:gd name="connsiteY53" fmla="*/ 6377517 h 6690784"/>
                    <a:gd name="connsiteX54" fmla="*/ 751417 w 7382934"/>
                    <a:gd name="connsiteY54" fmla="*/ 5450417 h 6690784"/>
                    <a:gd name="connsiteX55" fmla="*/ 548217 w 7382934"/>
                    <a:gd name="connsiteY55" fmla="*/ 3939117 h 6690784"/>
                    <a:gd name="connsiteX56" fmla="*/ 472017 w 7382934"/>
                    <a:gd name="connsiteY56" fmla="*/ 3202517 h 6690784"/>
                    <a:gd name="connsiteX57" fmla="*/ 472017 w 7382934"/>
                    <a:gd name="connsiteY57" fmla="*/ 2897717 h 6690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7382934" h="6690784">
                      <a:moveTo>
                        <a:pt x="472017" y="2897717"/>
                      </a:moveTo>
                      <a:cubicBezTo>
                        <a:pt x="463550" y="2821517"/>
                        <a:pt x="429684" y="2789767"/>
                        <a:pt x="421217" y="2745317"/>
                      </a:cubicBezTo>
                      <a:cubicBezTo>
                        <a:pt x="412750" y="2700867"/>
                        <a:pt x="448734" y="2662767"/>
                        <a:pt x="421217" y="2631017"/>
                      </a:cubicBezTo>
                      <a:cubicBezTo>
                        <a:pt x="393700" y="2599267"/>
                        <a:pt x="321734" y="2645833"/>
                        <a:pt x="256117" y="2554817"/>
                      </a:cubicBezTo>
                      <a:cubicBezTo>
                        <a:pt x="190500" y="2463801"/>
                        <a:pt x="55034" y="2192867"/>
                        <a:pt x="27517" y="2084917"/>
                      </a:cubicBezTo>
                      <a:cubicBezTo>
                        <a:pt x="0" y="1976967"/>
                        <a:pt x="40217" y="1972734"/>
                        <a:pt x="91017" y="1907117"/>
                      </a:cubicBezTo>
                      <a:cubicBezTo>
                        <a:pt x="141817" y="1841500"/>
                        <a:pt x="285750" y="1752600"/>
                        <a:pt x="332317" y="1691217"/>
                      </a:cubicBezTo>
                      <a:cubicBezTo>
                        <a:pt x="378884" y="1629834"/>
                        <a:pt x="336550" y="1576917"/>
                        <a:pt x="370417" y="1538817"/>
                      </a:cubicBezTo>
                      <a:cubicBezTo>
                        <a:pt x="404284" y="1500717"/>
                        <a:pt x="476250" y="1477434"/>
                        <a:pt x="535517" y="1462617"/>
                      </a:cubicBezTo>
                      <a:cubicBezTo>
                        <a:pt x="594784" y="1447800"/>
                        <a:pt x="685800" y="1452034"/>
                        <a:pt x="726017" y="1449917"/>
                      </a:cubicBezTo>
                      <a:cubicBezTo>
                        <a:pt x="766234" y="1447800"/>
                        <a:pt x="747184" y="1481667"/>
                        <a:pt x="776817" y="1449917"/>
                      </a:cubicBezTo>
                      <a:cubicBezTo>
                        <a:pt x="806450" y="1418167"/>
                        <a:pt x="838200" y="1316567"/>
                        <a:pt x="903817" y="1259417"/>
                      </a:cubicBezTo>
                      <a:cubicBezTo>
                        <a:pt x="969434" y="1202267"/>
                        <a:pt x="1092200" y="1147234"/>
                        <a:pt x="1170517" y="1107017"/>
                      </a:cubicBezTo>
                      <a:cubicBezTo>
                        <a:pt x="1248834" y="1066800"/>
                        <a:pt x="1280584" y="1073150"/>
                        <a:pt x="1373717" y="1018117"/>
                      </a:cubicBezTo>
                      <a:cubicBezTo>
                        <a:pt x="1466850" y="963084"/>
                        <a:pt x="1642534" y="833967"/>
                        <a:pt x="1729317" y="776817"/>
                      </a:cubicBezTo>
                      <a:cubicBezTo>
                        <a:pt x="1816100" y="719667"/>
                        <a:pt x="1794934" y="687917"/>
                        <a:pt x="1894417" y="675217"/>
                      </a:cubicBezTo>
                      <a:cubicBezTo>
                        <a:pt x="1993900" y="662517"/>
                        <a:pt x="2190750" y="719667"/>
                        <a:pt x="2326217" y="700617"/>
                      </a:cubicBezTo>
                      <a:cubicBezTo>
                        <a:pt x="2461684" y="681567"/>
                        <a:pt x="2588684" y="628650"/>
                        <a:pt x="2707217" y="560917"/>
                      </a:cubicBezTo>
                      <a:cubicBezTo>
                        <a:pt x="2825750" y="493184"/>
                        <a:pt x="2906184" y="345017"/>
                        <a:pt x="3037417" y="294217"/>
                      </a:cubicBezTo>
                      <a:cubicBezTo>
                        <a:pt x="3168650" y="243417"/>
                        <a:pt x="3365500" y="270934"/>
                        <a:pt x="3494617" y="256117"/>
                      </a:cubicBezTo>
                      <a:cubicBezTo>
                        <a:pt x="3623734" y="241300"/>
                        <a:pt x="3721100" y="234950"/>
                        <a:pt x="3812117" y="205317"/>
                      </a:cubicBezTo>
                      <a:cubicBezTo>
                        <a:pt x="3903134" y="175684"/>
                        <a:pt x="3979334" y="107950"/>
                        <a:pt x="4040717" y="78317"/>
                      </a:cubicBezTo>
                      <a:cubicBezTo>
                        <a:pt x="4102100" y="48684"/>
                        <a:pt x="4085167" y="0"/>
                        <a:pt x="4180417" y="27517"/>
                      </a:cubicBezTo>
                      <a:cubicBezTo>
                        <a:pt x="4275667" y="55034"/>
                        <a:pt x="4514850" y="186267"/>
                        <a:pt x="4612217" y="243417"/>
                      </a:cubicBezTo>
                      <a:cubicBezTo>
                        <a:pt x="4709584" y="300567"/>
                        <a:pt x="4707467" y="357717"/>
                        <a:pt x="4764617" y="370417"/>
                      </a:cubicBezTo>
                      <a:cubicBezTo>
                        <a:pt x="4821767" y="383117"/>
                        <a:pt x="4889500" y="345017"/>
                        <a:pt x="4955117" y="319617"/>
                      </a:cubicBezTo>
                      <a:cubicBezTo>
                        <a:pt x="5020734" y="294217"/>
                        <a:pt x="5077884" y="234950"/>
                        <a:pt x="5158317" y="218017"/>
                      </a:cubicBezTo>
                      <a:cubicBezTo>
                        <a:pt x="5238750" y="201084"/>
                        <a:pt x="5359400" y="207434"/>
                        <a:pt x="5437717" y="218017"/>
                      </a:cubicBezTo>
                      <a:cubicBezTo>
                        <a:pt x="5516034" y="228600"/>
                        <a:pt x="5547784" y="279400"/>
                        <a:pt x="5628217" y="281517"/>
                      </a:cubicBezTo>
                      <a:cubicBezTo>
                        <a:pt x="5708650" y="283634"/>
                        <a:pt x="5844117" y="230717"/>
                        <a:pt x="5920317" y="230717"/>
                      </a:cubicBezTo>
                      <a:cubicBezTo>
                        <a:pt x="5996517" y="230717"/>
                        <a:pt x="6034617" y="241300"/>
                        <a:pt x="6085417" y="281517"/>
                      </a:cubicBezTo>
                      <a:cubicBezTo>
                        <a:pt x="6136217" y="321734"/>
                        <a:pt x="6170084" y="436034"/>
                        <a:pt x="6225117" y="472017"/>
                      </a:cubicBezTo>
                      <a:cubicBezTo>
                        <a:pt x="6280150" y="508000"/>
                        <a:pt x="6364817" y="469900"/>
                        <a:pt x="6415617" y="497417"/>
                      </a:cubicBezTo>
                      <a:cubicBezTo>
                        <a:pt x="6466417" y="524934"/>
                        <a:pt x="6493934" y="596900"/>
                        <a:pt x="6529917" y="637117"/>
                      </a:cubicBezTo>
                      <a:cubicBezTo>
                        <a:pt x="6565900" y="677334"/>
                        <a:pt x="6587067" y="698500"/>
                        <a:pt x="6631517" y="738717"/>
                      </a:cubicBezTo>
                      <a:cubicBezTo>
                        <a:pt x="6675967" y="778934"/>
                        <a:pt x="6773334" y="793750"/>
                        <a:pt x="6796617" y="878417"/>
                      </a:cubicBezTo>
                      <a:cubicBezTo>
                        <a:pt x="6819900" y="963084"/>
                        <a:pt x="6802967" y="1166284"/>
                        <a:pt x="6771217" y="1246717"/>
                      </a:cubicBezTo>
                      <a:cubicBezTo>
                        <a:pt x="6739467" y="1327150"/>
                        <a:pt x="6672792" y="1344083"/>
                        <a:pt x="6606117" y="1361017"/>
                      </a:cubicBezTo>
                      <a:cubicBezTo>
                        <a:pt x="6669617" y="1615017"/>
                        <a:pt x="6714067" y="1761067"/>
                        <a:pt x="6796617" y="2123017"/>
                      </a:cubicBezTo>
                      <a:cubicBezTo>
                        <a:pt x="6879167" y="2484967"/>
                        <a:pt x="7010400" y="3088217"/>
                        <a:pt x="7101417" y="3532717"/>
                      </a:cubicBezTo>
                      <a:cubicBezTo>
                        <a:pt x="7192434" y="3977217"/>
                        <a:pt x="7302500" y="4500034"/>
                        <a:pt x="7342717" y="4790017"/>
                      </a:cubicBezTo>
                      <a:cubicBezTo>
                        <a:pt x="7382934" y="5080000"/>
                        <a:pt x="7368117" y="5135034"/>
                        <a:pt x="7342717" y="5272617"/>
                      </a:cubicBezTo>
                      <a:cubicBezTo>
                        <a:pt x="7317317" y="5410200"/>
                        <a:pt x="7253817" y="5512858"/>
                        <a:pt x="7190317" y="5615517"/>
                      </a:cubicBezTo>
                      <a:lnTo>
                        <a:pt x="7101417" y="5310717"/>
                      </a:lnTo>
                      <a:cubicBezTo>
                        <a:pt x="7071784" y="5264150"/>
                        <a:pt x="7067550" y="5209117"/>
                        <a:pt x="7012517" y="5171017"/>
                      </a:cubicBezTo>
                      <a:cubicBezTo>
                        <a:pt x="6957484" y="5132917"/>
                        <a:pt x="6934200" y="5115984"/>
                        <a:pt x="6771217" y="5082117"/>
                      </a:cubicBezTo>
                      <a:cubicBezTo>
                        <a:pt x="6608234" y="5048250"/>
                        <a:pt x="6343650" y="4974167"/>
                        <a:pt x="6034617" y="4967817"/>
                      </a:cubicBezTo>
                      <a:cubicBezTo>
                        <a:pt x="5725584" y="4961467"/>
                        <a:pt x="5338234" y="4984750"/>
                        <a:pt x="4917017" y="5044017"/>
                      </a:cubicBezTo>
                      <a:cubicBezTo>
                        <a:pt x="4495800" y="5103284"/>
                        <a:pt x="4002617" y="5166784"/>
                        <a:pt x="3507317" y="5323417"/>
                      </a:cubicBezTo>
                      <a:cubicBezTo>
                        <a:pt x="3012017" y="5480050"/>
                        <a:pt x="2334684" y="5793317"/>
                        <a:pt x="1945217" y="5983817"/>
                      </a:cubicBezTo>
                      <a:cubicBezTo>
                        <a:pt x="1555750" y="6174317"/>
                        <a:pt x="1301750" y="6375400"/>
                        <a:pt x="1170517" y="6466417"/>
                      </a:cubicBezTo>
                      <a:lnTo>
                        <a:pt x="1183217" y="6656917"/>
                      </a:lnTo>
                      <a:cubicBezTo>
                        <a:pt x="1162050" y="6652684"/>
                        <a:pt x="1159934" y="6690784"/>
                        <a:pt x="1119717" y="6644217"/>
                      </a:cubicBezTo>
                      <a:cubicBezTo>
                        <a:pt x="1079500" y="6597650"/>
                        <a:pt x="1003300" y="6576484"/>
                        <a:pt x="941917" y="6377517"/>
                      </a:cubicBezTo>
                      <a:cubicBezTo>
                        <a:pt x="880534" y="6178550"/>
                        <a:pt x="817034" y="5856817"/>
                        <a:pt x="751417" y="5450417"/>
                      </a:cubicBezTo>
                      <a:cubicBezTo>
                        <a:pt x="685800" y="5044017"/>
                        <a:pt x="594784" y="4313767"/>
                        <a:pt x="548217" y="3939117"/>
                      </a:cubicBezTo>
                      <a:cubicBezTo>
                        <a:pt x="501650" y="3564467"/>
                        <a:pt x="484717" y="3376084"/>
                        <a:pt x="472017" y="3202517"/>
                      </a:cubicBezTo>
                      <a:cubicBezTo>
                        <a:pt x="459317" y="3028950"/>
                        <a:pt x="480484" y="2973917"/>
                        <a:pt x="472017" y="28977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grpSp>
              <p:nvGrpSpPr>
                <p:cNvPr id="7218" name="组合 407"/>
                <p:cNvGrpSpPr/>
                <p:nvPr/>
              </p:nvGrpSpPr>
              <p:grpSpPr bwMode="auto">
                <a:xfrm>
                  <a:off x="179992" y="-10909306"/>
                  <a:ext cx="6651377" cy="4940376"/>
                  <a:chOff x="179992" y="-10909306"/>
                  <a:chExt cx="6651377" cy="4940376"/>
                </a:xfrm>
              </p:grpSpPr>
              <p:sp>
                <p:nvSpPr>
                  <p:cNvPr id="395" name="任意多边形 394"/>
                  <p:cNvSpPr/>
                  <p:nvPr/>
                </p:nvSpPr>
                <p:spPr>
                  <a:xfrm>
                    <a:off x="181760" y="-9235679"/>
                    <a:ext cx="480147" cy="350084"/>
                  </a:xfrm>
                  <a:custGeom>
                    <a:avLst/>
                    <a:gdLst>
                      <a:gd name="connsiteX0" fmla="*/ 0 w 482600"/>
                      <a:gd name="connsiteY0" fmla="*/ 0 h 342900"/>
                      <a:gd name="connsiteX1" fmla="*/ 114300 w 482600"/>
                      <a:gd name="connsiteY1" fmla="*/ 228600 h 342900"/>
                      <a:gd name="connsiteX2" fmla="*/ 482600 w 482600"/>
                      <a:gd name="connsiteY2" fmla="*/ 342900 h 342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2600" h="342900">
                        <a:moveTo>
                          <a:pt x="0" y="0"/>
                        </a:moveTo>
                        <a:cubicBezTo>
                          <a:pt x="16933" y="85725"/>
                          <a:pt x="33867" y="171450"/>
                          <a:pt x="114300" y="228600"/>
                        </a:cubicBezTo>
                        <a:cubicBezTo>
                          <a:pt x="194733" y="285750"/>
                          <a:pt x="338666" y="314325"/>
                          <a:pt x="482600" y="3429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96" name="任意多边形 395"/>
                  <p:cNvSpPr/>
                  <p:nvPr/>
                </p:nvSpPr>
                <p:spPr>
                  <a:xfrm>
                    <a:off x="362521" y="-9574470"/>
                    <a:ext cx="254196" cy="417842"/>
                  </a:xfrm>
                  <a:custGeom>
                    <a:avLst/>
                    <a:gdLst>
                      <a:gd name="connsiteX0" fmla="*/ 0 w 254000"/>
                      <a:gd name="connsiteY0" fmla="*/ 0 h 419100"/>
                      <a:gd name="connsiteX1" fmla="*/ 165100 w 254000"/>
                      <a:gd name="connsiteY1" fmla="*/ 304800 h 419100"/>
                      <a:gd name="connsiteX2" fmla="*/ 254000 w 254000"/>
                      <a:gd name="connsiteY2" fmla="*/ 419100 h 419100"/>
                      <a:gd name="connsiteX3" fmla="*/ 254000 w 254000"/>
                      <a:gd name="connsiteY3" fmla="*/ 41910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4000" h="419100">
                        <a:moveTo>
                          <a:pt x="0" y="0"/>
                        </a:moveTo>
                        <a:cubicBezTo>
                          <a:pt x="61383" y="117475"/>
                          <a:pt x="122767" y="234950"/>
                          <a:pt x="165100" y="304800"/>
                        </a:cubicBezTo>
                        <a:cubicBezTo>
                          <a:pt x="207433" y="374650"/>
                          <a:pt x="254000" y="419100"/>
                          <a:pt x="254000" y="419100"/>
                        </a:cubicBezTo>
                        <a:lnTo>
                          <a:pt x="254000" y="419100"/>
                        </a:ln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97" name="任意多边形 396"/>
                  <p:cNvSpPr/>
                  <p:nvPr/>
                </p:nvSpPr>
                <p:spPr>
                  <a:xfrm>
                    <a:off x="2396075" y="-10534377"/>
                    <a:ext cx="271141" cy="542066"/>
                  </a:xfrm>
                  <a:custGeom>
                    <a:avLst/>
                    <a:gdLst>
                      <a:gd name="connsiteX0" fmla="*/ 71967 w 275167"/>
                      <a:gd name="connsiteY0" fmla="*/ 0 h 546100"/>
                      <a:gd name="connsiteX1" fmla="*/ 33867 w 275167"/>
                      <a:gd name="connsiteY1" fmla="*/ 342900 h 546100"/>
                      <a:gd name="connsiteX2" fmla="*/ 275167 w 275167"/>
                      <a:gd name="connsiteY2" fmla="*/ 546100 h 546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75167" h="546100">
                        <a:moveTo>
                          <a:pt x="71967" y="0"/>
                        </a:moveTo>
                        <a:cubicBezTo>
                          <a:pt x="35983" y="125941"/>
                          <a:pt x="0" y="251883"/>
                          <a:pt x="33867" y="342900"/>
                        </a:cubicBezTo>
                        <a:cubicBezTo>
                          <a:pt x="67734" y="433917"/>
                          <a:pt x="171450" y="490008"/>
                          <a:pt x="275167" y="5461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98" name="任意多边形 397"/>
                  <p:cNvSpPr/>
                  <p:nvPr/>
                </p:nvSpPr>
                <p:spPr>
                  <a:xfrm>
                    <a:off x="4745960" y="-10754590"/>
                    <a:ext cx="158165" cy="536417"/>
                  </a:xfrm>
                  <a:custGeom>
                    <a:avLst/>
                    <a:gdLst>
                      <a:gd name="connsiteX0" fmla="*/ 114300 w 158750"/>
                      <a:gd name="connsiteY0" fmla="*/ 0 h 533400"/>
                      <a:gd name="connsiteX1" fmla="*/ 139700 w 158750"/>
                      <a:gd name="connsiteY1" fmla="*/ 279400 h 533400"/>
                      <a:gd name="connsiteX2" fmla="*/ 0 w 158750"/>
                      <a:gd name="connsiteY2" fmla="*/ 533400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8750" h="533400">
                        <a:moveTo>
                          <a:pt x="114300" y="0"/>
                        </a:moveTo>
                        <a:cubicBezTo>
                          <a:pt x="136525" y="95250"/>
                          <a:pt x="158750" y="190500"/>
                          <a:pt x="139700" y="279400"/>
                        </a:cubicBezTo>
                        <a:cubicBezTo>
                          <a:pt x="120650" y="368300"/>
                          <a:pt x="60325" y="450850"/>
                          <a:pt x="0" y="5334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99" name="任意多边形 53"/>
                  <p:cNvSpPr/>
                  <p:nvPr/>
                </p:nvSpPr>
                <p:spPr>
                  <a:xfrm>
                    <a:off x="4785503" y="-10489205"/>
                    <a:ext cx="406711" cy="254095"/>
                  </a:xfrm>
                  <a:custGeom>
                    <a:avLst/>
                    <a:gdLst>
                      <a:gd name="connsiteX0" fmla="*/ 406400 w 406400"/>
                      <a:gd name="connsiteY0" fmla="*/ 0 h 254000"/>
                      <a:gd name="connsiteX1" fmla="*/ 203200 w 406400"/>
                      <a:gd name="connsiteY1" fmla="*/ 177800 h 254000"/>
                      <a:gd name="connsiteX2" fmla="*/ 0 w 406400"/>
                      <a:gd name="connsiteY2" fmla="*/ 254000 h 25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6400" h="254000">
                        <a:moveTo>
                          <a:pt x="406400" y="0"/>
                        </a:moveTo>
                        <a:cubicBezTo>
                          <a:pt x="338666" y="67733"/>
                          <a:pt x="270933" y="135467"/>
                          <a:pt x="203200" y="177800"/>
                        </a:cubicBezTo>
                        <a:cubicBezTo>
                          <a:pt x="135467" y="220133"/>
                          <a:pt x="67733" y="237066"/>
                          <a:pt x="0" y="2540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0" name="任意多边形 399"/>
                  <p:cNvSpPr/>
                  <p:nvPr/>
                </p:nvSpPr>
                <p:spPr>
                  <a:xfrm>
                    <a:off x="5751440" y="-10844934"/>
                    <a:ext cx="96031" cy="485600"/>
                  </a:xfrm>
                  <a:custGeom>
                    <a:avLst/>
                    <a:gdLst>
                      <a:gd name="connsiteX0" fmla="*/ 50800 w 97367"/>
                      <a:gd name="connsiteY0" fmla="*/ 0 h 482600"/>
                      <a:gd name="connsiteX1" fmla="*/ 88900 w 97367"/>
                      <a:gd name="connsiteY1" fmla="*/ 292100 h 482600"/>
                      <a:gd name="connsiteX2" fmla="*/ 0 w 97367"/>
                      <a:gd name="connsiteY2" fmla="*/ 482600 h 482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367" h="482600">
                        <a:moveTo>
                          <a:pt x="50800" y="0"/>
                        </a:moveTo>
                        <a:cubicBezTo>
                          <a:pt x="74083" y="105833"/>
                          <a:pt x="97367" y="211667"/>
                          <a:pt x="88900" y="292100"/>
                        </a:cubicBezTo>
                        <a:cubicBezTo>
                          <a:pt x="80433" y="372533"/>
                          <a:pt x="40216" y="427566"/>
                          <a:pt x="0" y="4826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1" name="任意多边形 400"/>
                  <p:cNvSpPr/>
                  <p:nvPr/>
                </p:nvSpPr>
                <p:spPr>
                  <a:xfrm>
                    <a:off x="5875712" y="-10528729"/>
                    <a:ext cx="158165" cy="513831"/>
                  </a:xfrm>
                  <a:custGeom>
                    <a:avLst/>
                    <a:gdLst>
                      <a:gd name="connsiteX0" fmla="*/ 152400 w 152400"/>
                      <a:gd name="connsiteY0" fmla="*/ 0 h 508000"/>
                      <a:gd name="connsiteX1" fmla="*/ 101600 w 152400"/>
                      <a:gd name="connsiteY1" fmla="*/ 368300 h 508000"/>
                      <a:gd name="connsiteX2" fmla="*/ 0 w 152400"/>
                      <a:gd name="connsiteY2" fmla="*/ 508000 h 50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2400" h="508000">
                        <a:moveTo>
                          <a:pt x="152400" y="0"/>
                        </a:moveTo>
                        <a:cubicBezTo>
                          <a:pt x="139700" y="141816"/>
                          <a:pt x="127000" y="283633"/>
                          <a:pt x="101600" y="368300"/>
                        </a:cubicBezTo>
                        <a:cubicBezTo>
                          <a:pt x="76200" y="452967"/>
                          <a:pt x="38100" y="480483"/>
                          <a:pt x="0" y="5080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2" name="任意多边形 401"/>
                  <p:cNvSpPr/>
                  <p:nvPr/>
                </p:nvSpPr>
                <p:spPr>
                  <a:xfrm>
                    <a:off x="4327952" y="-10907047"/>
                    <a:ext cx="248546" cy="101637"/>
                  </a:xfrm>
                  <a:custGeom>
                    <a:avLst/>
                    <a:gdLst>
                      <a:gd name="connsiteX0" fmla="*/ 0 w 241300"/>
                      <a:gd name="connsiteY0" fmla="*/ 0 h 101600"/>
                      <a:gd name="connsiteX1" fmla="*/ 101600 w 241300"/>
                      <a:gd name="connsiteY1" fmla="*/ 88900 h 101600"/>
                      <a:gd name="connsiteX2" fmla="*/ 241300 w 241300"/>
                      <a:gd name="connsiteY2" fmla="*/ 76200 h 101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41300" h="101600">
                        <a:moveTo>
                          <a:pt x="0" y="0"/>
                        </a:moveTo>
                        <a:cubicBezTo>
                          <a:pt x="30691" y="38100"/>
                          <a:pt x="61383" y="76200"/>
                          <a:pt x="101600" y="88900"/>
                        </a:cubicBezTo>
                        <a:cubicBezTo>
                          <a:pt x="141817" y="101600"/>
                          <a:pt x="191558" y="88900"/>
                          <a:pt x="241300" y="76200"/>
                        </a:cubicBez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03" name="任意多边形 402"/>
                  <p:cNvSpPr/>
                  <p:nvPr/>
                </p:nvSpPr>
                <p:spPr>
                  <a:xfrm>
                    <a:off x="6604404" y="-6130095"/>
                    <a:ext cx="225950" cy="163751"/>
                  </a:xfrm>
                  <a:custGeom>
                    <a:avLst/>
                    <a:gdLst>
                      <a:gd name="connsiteX0" fmla="*/ 0 w 228600"/>
                      <a:gd name="connsiteY0" fmla="*/ 0 h 165100"/>
                      <a:gd name="connsiteX1" fmla="*/ 228600 w 228600"/>
                      <a:gd name="connsiteY1" fmla="*/ 165100 h 16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8600" h="165100">
                        <a:moveTo>
                          <a:pt x="0" y="0"/>
                        </a:moveTo>
                        <a:lnTo>
                          <a:pt x="228600" y="165100"/>
                        </a:lnTo>
                      </a:path>
                    </a:pathLst>
                  </a:cu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392" name="任意多边形 391"/>
                <p:cNvSpPr/>
                <p:nvPr/>
              </p:nvSpPr>
              <p:spPr>
                <a:xfrm>
                  <a:off x="74435" y="-10314161"/>
                  <a:ext cx="6253178" cy="2670800"/>
                </a:xfrm>
                <a:custGeom>
                  <a:avLst/>
                  <a:gdLst>
                    <a:gd name="connsiteX0" fmla="*/ 0 w 6248400"/>
                    <a:gd name="connsiteY0" fmla="*/ 2110317 h 2669117"/>
                    <a:gd name="connsiteX1" fmla="*/ 63500 w 6248400"/>
                    <a:gd name="connsiteY1" fmla="*/ 1792817 h 2669117"/>
                    <a:gd name="connsiteX2" fmla="*/ 584200 w 6248400"/>
                    <a:gd name="connsiteY2" fmla="*/ 1221317 h 2669117"/>
                    <a:gd name="connsiteX3" fmla="*/ 1384300 w 6248400"/>
                    <a:gd name="connsiteY3" fmla="*/ 713317 h 2669117"/>
                    <a:gd name="connsiteX4" fmla="*/ 2489200 w 6248400"/>
                    <a:gd name="connsiteY4" fmla="*/ 294217 h 2669117"/>
                    <a:gd name="connsiteX5" fmla="*/ 3594100 w 6248400"/>
                    <a:gd name="connsiteY5" fmla="*/ 65617 h 2669117"/>
                    <a:gd name="connsiteX6" fmla="*/ 4737100 w 6248400"/>
                    <a:gd name="connsiteY6" fmla="*/ 2117 h 2669117"/>
                    <a:gd name="connsiteX7" fmla="*/ 5549900 w 6248400"/>
                    <a:gd name="connsiteY7" fmla="*/ 78317 h 2669117"/>
                    <a:gd name="connsiteX8" fmla="*/ 5613400 w 6248400"/>
                    <a:gd name="connsiteY8" fmla="*/ 141817 h 2669117"/>
                    <a:gd name="connsiteX9" fmla="*/ 5765800 w 6248400"/>
                    <a:gd name="connsiteY9" fmla="*/ 103717 h 2669117"/>
                    <a:gd name="connsiteX10" fmla="*/ 5981700 w 6248400"/>
                    <a:gd name="connsiteY10" fmla="*/ 230717 h 2669117"/>
                    <a:gd name="connsiteX11" fmla="*/ 6108700 w 6248400"/>
                    <a:gd name="connsiteY11" fmla="*/ 395817 h 2669117"/>
                    <a:gd name="connsiteX12" fmla="*/ 6248400 w 6248400"/>
                    <a:gd name="connsiteY12" fmla="*/ 827617 h 2669117"/>
                    <a:gd name="connsiteX13" fmla="*/ 5969000 w 6248400"/>
                    <a:gd name="connsiteY13" fmla="*/ 687917 h 2669117"/>
                    <a:gd name="connsiteX14" fmla="*/ 5765800 w 6248400"/>
                    <a:gd name="connsiteY14" fmla="*/ 624417 h 2669117"/>
                    <a:gd name="connsiteX15" fmla="*/ 5295900 w 6248400"/>
                    <a:gd name="connsiteY15" fmla="*/ 573617 h 2669117"/>
                    <a:gd name="connsiteX16" fmla="*/ 4064000 w 6248400"/>
                    <a:gd name="connsiteY16" fmla="*/ 637117 h 2669117"/>
                    <a:gd name="connsiteX17" fmla="*/ 2705100 w 6248400"/>
                    <a:gd name="connsiteY17" fmla="*/ 865717 h 2669117"/>
                    <a:gd name="connsiteX18" fmla="*/ 1549400 w 6248400"/>
                    <a:gd name="connsiteY18" fmla="*/ 1272117 h 2669117"/>
                    <a:gd name="connsiteX19" fmla="*/ 584200 w 6248400"/>
                    <a:gd name="connsiteY19" fmla="*/ 1970617 h 2669117"/>
                    <a:gd name="connsiteX20" fmla="*/ 101600 w 6248400"/>
                    <a:gd name="connsiteY20" fmla="*/ 2516717 h 2669117"/>
                    <a:gd name="connsiteX21" fmla="*/ 50800 w 6248400"/>
                    <a:gd name="connsiteY21" fmla="*/ 2669117 h 2669117"/>
                    <a:gd name="connsiteX22" fmla="*/ 0 w 6248400"/>
                    <a:gd name="connsiteY22" fmla="*/ 2110317 h 2669117"/>
                    <a:gd name="connsiteX0-1" fmla="*/ 0 w 6248400"/>
                    <a:gd name="connsiteY0-2" fmla="*/ 2110317 h 2669117"/>
                    <a:gd name="connsiteX1-3" fmla="*/ 63500 w 6248400"/>
                    <a:gd name="connsiteY1-4" fmla="*/ 1792817 h 2669117"/>
                    <a:gd name="connsiteX2-5" fmla="*/ 584200 w 6248400"/>
                    <a:gd name="connsiteY2-6" fmla="*/ 1221317 h 2669117"/>
                    <a:gd name="connsiteX3-7" fmla="*/ 1384300 w 6248400"/>
                    <a:gd name="connsiteY3-8" fmla="*/ 713317 h 2669117"/>
                    <a:gd name="connsiteX4-9" fmla="*/ 2489200 w 6248400"/>
                    <a:gd name="connsiteY4-10" fmla="*/ 294217 h 2669117"/>
                    <a:gd name="connsiteX5-11" fmla="*/ 3594100 w 6248400"/>
                    <a:gd name="connsiteY5-12" fmla="*/ 65617 h 2669117"/>
                    <a:gd name="connsiteX6-13" fmla="*/ 4737100 w 6248400"/>
                    <a:gd name="connsiteY6-14" fmla="*/ 2117 h 2669117"/>
                    <a:gd name="connsiteX7-15" fmla="*/ 5549900 w 6248400"/>
                    <a:gd name="connsiteY7-16" fmla="*/ 78317 h 2669117"/>
                    <a:gd name="connsiteX8-17" fmla="*/ 5613400 w 6248400"/>
                    <a:gd name="connsiteY8-18" fmla="*/ 141817 h 2669117"/>
                    <a:gd name="connsiteX9-19" fmla="*/ 5765800 w 6248400"/>
                    <a:gd name="connsiteY9-20" fmla="*/ 103717 h 2669117"/>
                    <a:gd name="connsiteX10-21" fmla="*/ 5981700 w 6248400"/>
                    <a:gd name="connsiteY10-22" fmla="*/ 230717 h 2669117"/>
                    <a:gd name="connsiteX11-23" fmla="*/ 6108700 w 6248400"/>
                    <a:gd name="connsiteY11-24" fmla="*/ 395817 h 2669117"/>
                    <a:gd name="connsiteX12-25" fmla="*/ 6248400 w 6248400"/>
                    <a:gd name="connsiteY12-26" fmla="*/ 827617 h 2669117"/>
                    <a:gd name="connsiteX13-27" fmla="*/ 5969000 w 6248400"/>
                    <a:gd name="connsiteY13-28" fmla="*/ 687917 h 2669117"/>
                    <a:gd name="connsiteX14-29" fmla="*/ 5765800 w 6248400"/>
                    <a:gd name="connsiteY14-30" fmla="*/ 624417 h 2669117"/>
                    <a:gd name="connsiteX15-31" fmla="*/ 5295900 w 6248400"/>
                    <a:gd name="connsiteY15-32" fmla="*/ 573617 h 2669117"/>
                    <a:gd name="connsiteX16-33" fmla="*/ 4064000 w 6248400"/>
                    <a:gd name="connsiteY16-34" fmla="*/ 637117 h 2669117"/>
                    <a:gd name="connsiteX17-35" fmla="*/ 2705100 w 6248400"/>
                    <a:gd name="connsiteY17-36" fmla="*/ 865717 h 2669117"/>
                    <a:gd name="connsiteX18-37" fmla="*/ 1549400 w 6248400"/>
                    <a:gd name="connsiteY18-38" fmla="*/ 1272117 h 2669117"/>
                    <a:gd name="connsiteX19-39" fmla="*/ 607368 w 6248400"/>
                    <a:gd name="connsiteY19-40" fmla="*/ 1862197 h 2669117"/>
                    <a:gd name="connsiteX20-41" fmla="*/ 101600 w 6248400"/>
                    <a:gd name="connsiteY20-42" fmla="*/ 2516717 h 2669117"/>
                    <a:gd name="connsiteX21-43" fmla="*/ 50800 w 6248400"/>
                    <a:gd name="connsiteY21-44" fmla="*/ 2669117 h 2669117"/>
                    <a:gd name="connsiteX22-45" fmla="*/ 0 w 6248400"/>
                    <a:gd name="connsiteY22-46" fmla="*/ 2110317 h 266911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  <a:cxn ang="0">
                      <a:pos x="connsiteX14-29" y="connsiteY14-30"/>
                    </a:cxn>
                    <a:cxn ang="0">
                      <a:pos x="connsiteX15-31" y="connsiteY15-32"/>
                    </a:cxn>
                    <a:cxn ang="0">
                      <a:pos x="connsiteX16-33" y="connsiteY16-34"/>
                    </a:cxn>
                    <a:cxn ang="0">
                      <a:pos x="connsiteX17-35" y="connsiteY17-36"/>
                    </a:cxn>
                    <a:cxn ang="0">
                      <a:pos x="connsiteX18-37" y="connsiteY18-38"/>
                    </a:cxn>
                    <a:cxn ang="0">
                      <a:pos x="connsiteX19-39" y="connsiteY19-40"/>
                    </a:cxn>
                    <a:cxn ang="0">
                      <a:pos x="connsiteX20-41" y="connsiteY20-42"/>
                    </a:cxn>
                    <a:cxn ang="0">
                      <a:pos x="connsiteX21-43" y="connsiteY21-44"/>
                    </a:cxn>
                    <a:cxn ang="0">
                      <a:pos x="connsiteX22-45" y="connsiteY22-46"/>
                    </a:cxn>
                  </a:cxnLst>
                  <a:rect l="l" t="t" r="r" b="b"/>
                  <a:pathLst>
                    <a:path w="6248400" h="2669117">
                      <a:moveTo>
                        <a:pt x="0" y="2110317"/>
                      </a:moveTo>
                      <a:lnTo>
                        <a:pt x="63500" y="1792817"/>
                      </a:lnTo>
                      <a:cubicBezTo>
                        <a:pt x="160867" y="1644650"/>
                        <a:pt x="364067" y="1401234"/>
                        <a:pt x="584200" y="1221317"/>
                      </a:cubicBezTo>
                      <a:cubicBezTo>
                        <a:pt x="804333" y="1041400"/>
                        <a:pt x="1066800" y="867834"/>
                        <a:pt x="1384300" y="713317"/>
                      </a:cubicBezTo>
                      <a:cubicBezTo>
                        <a:pt x="1701800" y="558800"/>
                        <a:pt x="2120900" y="402167"/>
                        <a:pt x="2489200" y="294217"/>
                      </a:cubicBezTo>
                      <a:cubicBezTo>
                        <a:pt x="2857500" y="186267"/>
                        <a:pt x="3219450" y="114300"/>
                        <a:pt x="3594100" y="65617"/>
                      </a:cubicBezTo>
                      <a:cubicBezTo>
                        <a:pt x="3968750" y="16934"/>
                        <a:pt x="4411133" y="0"/>
                        <a:pt x="4737100" y="2117"/>
                      </a:cubicBezTo>
                      <a:cubicBezTo>
                        <a:pt x="5063067" y="4234"/>
                        <a:pt x="5403850" y="55034"/>
                        <a:pt x="5549900" y="78317"/>
                      </a:cubicBezTo>
                      <a:cubicBezTo>
                        <a:pt x="5695950" y="101600"/>
                        <a:pt x="5577417" y="137584"/>
                        <a:pt x="5613400" y="141817"/>
                      </a:cubicBezTo>
                      <a:cubicBezTo>
                        <a:pt x="5649383" y="146050"/>
                        <a:pt x="5704417" y="88900"/>
                        <a:pt x="5765800" y="103717"/>
                      </a:cubicBezTo>
                      <a:cubicBezTo>
                        <a:pt x="5827183" y="118534"/>
                        <a:pt x="5924550" y="182034"/>
                        <a:pt x="5981700" y="230717"/>
                      </a:cubicBezTo>
                      <a:cubicBezTo>
                        <a:pt x="6038850" y="279400"/>
                        <a:pt x="6064250" y="296334"/>
                        <a:pt x="6108700" y="395817"/>
                      </a:cubicBezTo>
                      <a:cubicBezTo>
                        <a:pt x="6153150" y="495300"/>
                        <a:pt x="6200775" y="661458"/>
                        <a:pt x="6248400" y="827617"/>
                      </a:cubicBezTo>
                      <a:cubicBezTo>
                        <a:pt x="6155267" y="781050"/>
                        <a:pt x="6049433" y="721784"/>
                        <a:pt x="5969000" y="687917"/>
                      </a:cubicBezTo>
                      <a:cubicBezTo>
                        <a:pt x="5888567" y="654050"/>
                        <a:pt x="5877983" y="643467"/>
                        <a:pt x="5765800" y="624417"/>
                      </a:cubicBezTo>
                      <a:cubicBezTo>
                        <a:pt x="5653617" y="605367"/>
                        <a:pt x="5579533" y="571500"/>
                        <a:pt x="5295900" y="573617"/>
                      </a:cubicBezTo>
                      <a:cubicBezTo>
                        <a:pt x="5012267" y="575734"/>
                        <a:pt x="4495800" y="588434"/>
                        <a:pt x="4064000" y="637117"/>
                      </a:cubicBezTo>
                      <a:cubicBezTo>
                        <a:pt x="3632200" y="685800"/>
                        <a:pt x="3124200" y="759884"/>
                        <a:pt x="2705100" y="865717"/>
                      </a:cubicBezTo>
                      <a:cubicBezTo>
                        <a:pt x="2286000" y="971550"/>
                        <a:pt x="1899022" y="1106037"/>
                        <a:pt x="1549400" y="1272117"/>
                      </a:cubicBezTo>
                      <a:cubicBezTo>
                        <a:pt x="1199778" y="1438197"/>
                        <a:pt x="848668" y="1654764"/>
                        <a:pt x="607368" y="1862197"/>
                      </a:cubicBezTo>
                      <a:cubicBezTo>
                        <a:pt x="366068" y="2069630"/>
                        <a:pt x="194361" y="2382230"/>
                        <a:pt x="101600" y="2516717"/>
                      </a:cubicBezTo>
                      <a:cubicBezTo>
                        <a:pt x="8839" y="2651204"/>
                        <a:pt x="71967" y="2669117"/>
                        <a:pt x="50800" y="2669117"/>
                      </a:cubicBezTo>
                      <a:lnTo>
                        <a:pt x="0" y="2110317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93" name="任意多边形 392"/>
                <p:cNvSpPr/>
                <p:nvPr/>
              </p:nvSpPr>
              <p:spPr>
                <a:xfrm>
                  <a:off x="-332276" y="-10195586"/>
                  <a:ext cx="4456872" cy="5595698"/>
                </a:xfrm>
                <a:custGeom>
                  <a:avLst/>
                  <a:gdLst>
                    <a:gd name="connsiteX0" fmla="*/ 1282700 w 4457700"/>
                    <a:gd name="connsiteY0" fmla="*/ 0 h 5598583"/>
                    <a:gd name="connsiteX1" fmla="*/ 1231900 w 4457700"/>
                    <a:gd name="connsiteY1" fmla="*/ 254000 h 5598583"/>
                    <a:gd name="connsiteX2" fmla="*/ 1320800 w 4457700"/>
                    <a:gd name="connsiteY2" fmla="*/ 457200 h 5598583"/>
                    <a:gd name="connsiteX3" fmla="*/ 1549400 w 4457700"/>
                    <a:gd name="connsiteY3" fmla="*/ 596900 h 5598583"/>
                    <a:gd name="connsiteX4" fmla="*/ 1473200 w 4457700"/>
                    <a:gd name="connsiteY4" fmla="*/ 762000 h 5598583"/>
                    <a:gd name="connsiteX5" fmla="*/ 1765300 w 4457700"/>
                    <a:gd name="connsiteY5" fmla="*/ 876300 h 5598583"/>
                    <a:gd name="connsiteX6" fmla="*/ 1866900 w 4457700"/>
                    <a:gd name="connsiteY6" fmla="*/ 1346200 h 5598583"/>
                    <a:gd name="connsiteX7" fmla="*/ 1955800 w 4457700"/>
                    <a:gd name="connsiteY7" fmla="*/ 2463800 h 5598583"/>
                    <a:gd name="connsiteX8" fmla="*/ 2273300 w 4457700"/>
                    <a:gd name="connsiteY8" fmla="*/ 4178300 h 5598583"/>
                    <a:gd name="connsiteX9" fmla="*/ 2794000 w 4457700"/>
                    <a:gd name="connsiteY9" fmla="*/ 4292600 h 5598583"/>
                    <a:gd name="connsiteX10" fmla="*/ 3911600 w 4457700"/>
                    <a:gd name="connsiteY10" fmla="*/ 4025900 h 5598583"/>
                    <a:gd name="connsiteX11" fmla="*/ 4457700 w 4457700"/>
                    <a:gd name="connsiteY11" fmla="*/ 3987800 h 5598583"/>
                    <a:gd name="connsiteX12" fmla="*/ 3429000 w 4457700"/>
                    <a:gd name="connsiteY12" fmla="*/ 4229100 h 5598583"/>
                    <a:gd name="connsiteX13" fmla="*/ 2413000 w 4457700"/>
                    <a:gd name="connsiteY13" fmla="*/ 4648200 h 5598583"/>
                    <a:gd name="connsiteX14" fmla="*/ 1409700 w 4457700"/>
                    <a:gd name="connsiteY14" fmla="*/ 5143500 h 5598583"/>
                    <a:gd name="connsiteX15" fmla="*/ 1104900 w 4457700"/>
                    <a:gd name="connsiteY15" fmla="*/ 5397500 h 5598583"/>
                    <a:gd name="connsiteX16" fmla="*/ 1104900 w 4457700"/>
                    <a:gd name="connsiteY16" fmla="*/ 5588000 h 5598583"/>
                    <a:gd name="connsiteX17" fmla="*/ 876300 w 4457700"/>
                    <a:gd name="connsiteY17" fmla="*/ 5334000 h 5598583"/>
                    <a:gd name="connsiteX18" fmla="*/ 736600 w 4457700"/>
                    <a:gd name="connsiteY18" fmla="*/ 4660900 h 5598583"/>
                    <a:gd name="connsiteX19" fmla="*/ 558800 w 4457700"/>
                    <a:gd name="connsiteY19" fmla="*/ 3403600 h 5598583"/>
                    <a:gd name="connsiteX20" fmla="*/ 469900 w 4457700"/>
                    <a:gd name="connsiteY20" fmla="*/ 2489200 h 5598583"/>
                    <a:gd name="connsiteX21" fmla="*/ 419100 w 4457700"/>
                    <a:gd name="connsiteY21" fmla="*/ 1765300 h 5598583"/>
                    <a:gd name="connsiteX22" fmla="*/ 368300 w 4457700"/>
                    <a:gd name="connsiteY22" fmla="*/ 1651000 h 5598583"/>
                    <a:gd name="connsiteX23" fmla="*/ 381000 w 4457700"/>
                    <a:gd name="connsiteY23" fmla="*/ 1549400 h 5598583"/>
                    <a:gd name="connsiteX24" fmla="*/ 279400 w 4457700"/>
                    <a:gd name="connsiteY24" fmla="*/ 1524000 h 5598583"/>
                    <a:gd name="connsiteX25" fmla="*/ 76200 w 4457700"/>
                    <a:gd name="connsiteY25" fmla="*/ 1257300 h 5598583"/>
                    <a:gd name="connsiteX26" fmla="*/ 0 w 4457700"/>
                    <a:gd name="connsiteY26" fmla="*/ 965200 h 5598583"/>
                    <a:gd name="connsiteX27" fmla="*/ 76200 w 4457700"/>
                    <a:gd name="connsiteY27" fmla="*/ 800100 h 5598583"/>
                    <a:gd name="connsiteX28" fmla="*/ 304800 w 4457700"/>
                    <a:gd name="connsiteY28" fmla="*/ 596900 h 5598583"/>
                    <a:gd name="connsiteX29" fmla="*/ 317500 w 4457700"/>
                    <a:gd name="connsiteY29" fmla="*/ 482600 h 5598583"/>
                    <a:gd name="connsiteX30" fmla="*/ 482600 w 4457700"/>
                    <a:gd name="connsiteY30" fmla="*/ 381000 h 5598583"/>
                    <a:gd name="connsiteX31" fmla="*/ 647700 w 4457700"/>
                    <a:gd name="connsiteY31" fmla="*/ 381000 h 5598583"/>
                    <a:gd name="connsiteX32" fmla="*/ 762000 w 4457700"/>
                    <a:gd name="connsiteY32" fmla="*/ 368300 h 5598583"/>
                    <a:gd name="connsiteX33" fmla="*/ 825500 w 4457700"/>
                    <a:gd name="connsiteY33" fmla="*/ 215900 h 5598583"/>
                    <a:gd name="connsiteX34" fmla="*/ 1079500 w 4457700"/>
                    <a:gd name="connsiteY34" fmla="*/ 76200 h 5598583"/>
                    <a:gd name="connsiteX35" fmla="*/ 1282700 w 4457700"/>
                    <a:gd name="connsiteY35" fmla="*/ 0 h 5598583"/>
                    <a:gd name="connsiteX0-1" fmla="*/ 1282700 w 4457700"/>
                    <a:gd name="connsiteY0-2" fmla="*/ 0 h 5598583"/>
                    <a:gd name="connsiteX1-3" fmla="*/ 1231900 w 4457700"/>
                    <a:gd name="connsiteY1-4" fmla="*/ 254000 h 5598583"/>
                    <a:gd name="connsiteX2-5" fmla="*/ 1320800 w 4457700"/>
                    <a:gd name="connsiteY2-6" fmla="*/ 457200 h 5598583"/>
                    <a:gd name="connsiteX3-7" fmla="*/ 1549400 w 4457700"/>
                    <a:gd name="connsiteY3-8" fmla="*/ 596900 h 5598583"/>
                    <a:gd name="connsiteX4-9" fmla="*/ 1473200 w 4457700"/>
                    <a:gd name="connsiteY4-10" fmla="*/ 762000 h 5598583"/>
                    <a:gd name="connsiteX5-11" fmla="*/ 1765300 w 4457700"/>
                    <a:gd name="connsiteY5-12" fmla="*/ 876300 h 5598583"/>
                    <a:gd name="connsiteX6-13" fmla="*/ 1866900 w 4457700"/>
                    <a:gd name="connsiteY6-14" fmla="*/ 1346200 h 5598583"/>
                    <a:gd name="connsiteX7-15" fmla="*/ 1955800 w 4457700"/>
                    <a:gd name="connsiteY7-16" fmla="*/ 2463800 h 5598583"/>
                    <a:gd name="connsiteX8-17" fmla="*/ 2273300 w 4457700"/>
                    <a:gd name="connsiteY8-18" fmla="*/ 4178300 h 5598583"/>
                    <a:gd name="connsiteX9-19" fmla="*/ 3911600 w 4457700"/>
                    <a:gd name="connsiteY9-20" fmla="*/ 4025900 h 5598583"/>
                    <a:gd name="connsiteX10-21" fmla="*/ 4457700 w 4457700"/>
                    <a:gd name="connsiteY10-22" fmla="*/ 3987800 h 5598583"/>
                    <a:gd name="connsiteX11-23" fmla="*/ 3429000 w 4457700"/>
                    <a:gd name="connsiteY11-24" fmla="*/ 4229100 h 5598583"/>
                    <a:gd name="connsiteX12-25" fmla="*/ 2413000 w 4457700"/>
                    <a:gd name="connsiteY12-26" fmla="*/ 4648200 h 5598583"/>
                    <a:gd name="connsiteX13-27" fmla="*/ 1409700 w 4457700"/>
                    <a:gd name="connsiteY13-28" fmla="*/ 5143500 h 5598583"/>
                    <a:gd name="connsiteX14-29" fmla="*/ 1104900 w 4457700"/>
                    <a:gd name="connsiteY14-30" fmla="*/ 5397500 h 5598583"/>
                    <a:gd name="connsiteX15-31" fmla="*/ 1104900 w 4457700"/>
                    <a:gd name="connsiteY15-32" fmla="*/ 5588000 h 5598583"/>
                    <a:gd name="connsiteX16-33" fmla="*/ 876300 w 4457700"/>
                    <a:gd name="connsiteY16-34" fmla="*/ 5334000 h 5598583"/>
                    <a:gd name="connsiteX17-35" fmla="*/ 736600 w 4457700"/>
                    <a:gd name="connsiteY17-36" fmla="*/ 4660900 h 5598583"/>
                    <a:gd name="connsiteX18-37" fmla="*/ 558800 w 4457700"/>
                    <a:gd name="connsiteY18-38" fmla="*/ 3403600 h 5598583"/>
                    <a:gd name="connsiteX19-39" fmla="*/ 469900 w 4457700"/>
                    <a:gd name="connsiteY19-40" fmla="*/ 2489200 h 5598583"/>
                    <a:gd name="connsiteX20-41" fmla="*/ 419100 w 4457700"/>
                    <a:gd name="connsiteY20-42" fmla="*/ 1765300 h 5598583"/>
                    <a:gd name="connsiteX21-43" fmla="*/ 368300 w 4457700"/>
                    <a:gd name="connsiteY21-44" fmla="*/ 1651000 h 5598583"/>
                    <a:gd name="connsiteX22-45" fmla="*/ 381000 w 4457700"/>
                    <a:gd name="connsiteY22-46" fmla="*/ 1549400 h 5598583"/>
                    <a:gd name="connsiteX23-47" fmla="*/ 279400 w 4457700"/>
                    <a:gd name="connsiteY23-48" fmla="*/ 1524000 h 5598583"/>
                    <a:gd name="connsiteX24-49" fmla="*/ 76200 w 4457700"/>
                    <a:gd name="connsiteY24-50" fmla="*/ 1257300 h 5598583"/>
                    <a:gd name="connsiteX25-51" fmla="*/ 0 w 4457700"/>
                    <a:gd name="connsiteY25-52" fmla="*/ 965200 h 5598583"/>
                    <a:gd name="connsiteX26-53" fmla="*/ 76200 w 4457700"/>
                    <a:gd name="connsiteY26-54" fmla="*/ 800100 h 5598583"/>
                    <a:gd name="connsiteX27-55" fmla="*/ 304800 w 4457700"/>
                    <a:gd name="connsiteY27-56" fmla="*/ 596900 h 5598583"/>
                    <a:gd name="connsiteX28-57" fmla="*/ 317500 w 4457700"/>
                    <a:gd name="connsiteY28-58" fmla="*/ 482600 h 5598583"/>
                    <a:gd name="connsiteX29-59" fmla="*/ 482600 w 4457700"/>
                    <a:gd name="connsiteY29-60" fmla="*/ 381000 h 5598583"/>
                    <a:gd name="connsiteX30-61" fmla="*/ 647700 w 4457700"/>
                    <a:gd name="connsiteY30-62" fmla="*/ 381000 h 5598583"/>
                    <a:gd name="connsiteX31-63" fmla="*/ 762000 w 4457700"/>
                    <a:gd name="connsiteY31-64" fmla="*/ 368300 h 5598583"/>
                    <a:gd name="connsiteX32-65" fmla="*/ 825500 w 4457700"/>
                    <a:gd name="connsiteY32-66" fmla="*/ 215900 h 5598583"/>
                    <a:gd name="connsiteX33-67" fmla="*/ 1079500 w 4457700"/>
                    <a:gd name="connsiteY33-68" fmla="*/ 76200 h 5598583"/>
                    <a:gd name="connsiteX34-69" fmla="*/ 1282700 w 4457700"/>
                    <a:gd name="connsiteY34-70" fmla="*/ 0 h 5598583"/>
                    <a:gd name="connsiteX0-71" fmla="*/ 1282700 w 4457700"/>
                    <a:gd name="connsiteY0-72" fmla="*/ 0 h 5598583"/>
                    <a:gd name="connsiteX1-73" fmla="*/ 1231900 w 4457700"/>
                    <a:gd name="connsiteY1-74" fmla="*/ 254000 h 5598583"/>
                    <a:gd name="connsiteX2-75" fmla="*/ 1320800 w 4457700"/>
                    <a:gd name="connsiteY2-76" fmla="*/ 457200 h 5598583"/>
                    <a:gd name="connsiteX3-77" fmla="*/ 1549400 w 4457700"/>
                    <a:gd name="connsiteY3-78" fmla="*/ 596900 h 5598583"/>
                    <a:gd name="connsiteX4-79" fmla="*/ 1473200 w 4457700"/>
                    <a:gd name="connsiteY4-80" fmla="*/ 762000 h 5598583"/>
                    <a:gd name="connsiteX5-81" fmla="*/ 1765300 w 4457700"/>
                    <a:gd name="connsiteY5-82" fmla="*/ 876300 h 5598583"/>
                    <a:gd name="connsiteX6-83" fmla="*/ 1866900 w 4457700"/>
                    <a:gd name="connsiteY6-84" fmla="*/ 1346200 h 5598583"/>
                    <a:gd name="connsiteX7-85" fmla="*/ 1955800 w 4457700"/>
                    <a:gd name="connsiteY7-86" fmla="*/ 2463800 h 5598583"/>
                    <a:gd name="connsiteX8-87" fmla="*/ 2273300 w 4457700"/>
                    <a:gd name="connsiteY8-88" fmla="*/ 4178300 h 5598583"/>
                    <a:gd name="connsiteX9-89" fmla="*/ 3534048 w 4457700"/>
                    <a:gd name="connsiteY9-90" fmla="*/ 4122044 h 5598583"/>
                    <a:gd name="connsiteX10-91" fmla="*/ 4457700 w 4457700"/>
                    <a:gd name="connsiteY10-92" fmla="*/ 3987800 h 5598583"/>
                    <a:gd name="connsiteX11-93" fmla="*/ 3429000 w 4457700"/>
                    <a:gd name="connsiteY11-94" fmla="*/ 4229100 h 5598583"/>
                    <a:gd name="connsiteX12-95" fmla="*/ 2413000 w 4457700"/>
                    <a:gd name="connsiteY12-96" fmla="*/ 4648200 h 5598583"/>
                    <a:gd name="connsiteX13-97" fmla="*/ 1409700 w 4457700"/>
                    <a:gd name="connsiteY13-98" fmla="*/ 5143500 h 5598583"/>
                    <a:gd name="connsiteX14-99" fmla="*/ 1104900 w 4457700"/>
                    <a:gd name="connsiteY14-100" fmla="*/ 5397500 h 5598583"/>
                    <a:gd name="connsiteX15-101" fmla="*/ 1104900 w 4457700"/>
                    <a:gd name="connsiteY15-102" fmla="*/ 5588000 h 5598583"/>
                    <a:gd name="connsiteX16-103" fmla="*/ 876300 w 4457700"/>
                    <a:gd name="connsiteY16-104" fmla="*/ 5334000 h 5598583"/>
                    <a:gd name="connsiteX17-105" fmla="*/ 736600 w 4457700"/>
                    <a:gd name="connsiteY17-106" fmla="*/ 4660900 h 5598583"/>
                    <a:gd name="connsiteX18-107" fmla="*/ 558800 w 4457700"/>
                    <a:gd name="connsiteY18-108" fmla="*/ 3403600 h 5598583"/>
                    <a:gd name="connsiteX19-109" fmla="*/ 469900 w 4457700"/>
                    <a:gd name="connsiteY19-110" fmla="*/ 2489200 h 5598583"/>
                    <a:gd name="connsiteX20-111" fmla="*/ 419100 w 4457700"/>
                    <a:gd name="connsiteY20-112" fmla="*/ 1765300 h 5598583"/>
                    <a:gd name="connsiteX21-113" fmla="*/ 368300 w 4457700"/>
                    <a:gd name="connsiteY21-114" fmla="*/ 1651000 h 5598583"/>
                    <a:gd name="connsiteX22-115" fmla="*/ 381000 w 4457700"/>
                    <a:gd name="connsiteY22-116" fmla="*/ 1549400 h 5598583"/>
                    <a:gd name="connsiteX23-117" fmla="*/ 279400 w 4457700"/>
                    <a:gd name="connsiteY23-118" fmla="*/ 1524000 h 5598583"/>
                    <a:gd name="connsiteX24-119" fmla="*/ 76200 w 4457700"/>
                    <a:gd name="connsiteY24-120" fmla="*/ 1257300 h 5598583"/>
                    <a:gd name="connsiteX25-121" fmla="*/ 0 w 4457700"/>
                    <a:gd name="connsiteY25-122" fmla="*/ 965200 h 5598583"/>
                    <a:gd name="connsiteX26-123" fmla="*/ 76200 w 4457700"/>
                    <a:gd name="connsiteY26-124" fmla="*/ 800100 h 5598583"/>
                    <a:gd name="connsiteX27-125" fmla="*/ 304800 w 4457700"/>
                    <a:gd name="connsiteY27-126" fmla="*/ 596900 h 5598583"/>
                    <a:gd name="connsiteX28-127" fmla="*/ 317500 w 4457700"/>
                    <a:gd name="connsiteY28-128" fmla="*/ 482600 h 5598583"/>
                    <a:gd name="connsiteX29-129" fmla="*/ 482600 w 4457700"/>
                    <a:gd name="connsiteY29-130" fmla="*/ 381000 h 5598583"/>
                    <a:gd name="connsiteX30-131" fmla="*/ 647700 w 4457700"/>
                    <a:gd name="connsiteY30-132" fmla="*/ 381000 h 5598583"/>
                    <a:gd name="connsiteX31-133" fmla="*/ 762000 w 4457700"/>
                    <a:gd name="connsiteY31-134" fmla="*/ 368300 h 5598583"/>
                    <a:gd name="connsiteX32-135" fmla="*/ 825500 w 4457700"/>
                    <a:gd name="connsiteY32-136" fmla="*/ 215900 h 5598583"/>
                    <a:gd name="connsiteX33-137" fmla="*/ 1079500 w 4457700"/>
                    <a:gd name="connsiteY33-138" fmla="*/ 76200 h 5598583"/>
                    <a:gd name="connsiteX34-139" fmla="*/ 1282700 w 4457700"/>
                    <a:gd name="connsiteY34-140" fmla="*/ 0 h 5598583"/>
                  </a:gdLst>
                  <a:ahLst/>
                  <a:cxnLst>
                    <a:cxn ang="0">
                      <a:pos x="connsiteX0-71" y="connsiteY0-72"/>
                    </a:cxn>
                    <a:cxn ang="0">
                      <a:pos x="connsiteX1-73" y="connsiteY1-74"/>
                    </a:cxn>
                    <a:cxn ang="0">
                      <a:pos x="connsiteX2-75" y="connsiteY2-76"/>
                    </a:cxn>
                    <a:cxn ang="0">
                      <a:pos x="connsiteX3-77" y="connsiteY3-78"/>
                    </a:cxn>
                    <a:cxn ang="0">
                      <a:pos x="connsiteX4-79" y="connsiteY4-80"/>
                    </a:cxn>
                    <a:cxn ang="0">
                      <a:pos x="connsiteX5-81" y="connsiteY5-82"/>
                    </a:cxn>
                    <a:cxn ang="0">
                      <a:pos x="connsiteX6-83" y="connsiteY6-84"/>
                    </a:cxn>
                    <a:cxn ang="0">
                      <a:pos x="connsiteX7-85" y="connsiteY7-86"/>
                    </a:cxn>
                    <a:cxn ang="0">
                      <a:pos x="connsiteX8-87" y="connsiteY8-88"/>
                    </a:cxn>
                    <a:cxn ang="0">
                      <a:pos x="connsiteX9-89" y="connsiteY9-90"/>
                    </a:cxn>
                    <a:cxn ang="0">
                      <a:pos x="connsiteX10-91" y="connsiteY10-92"/>
                    </a:cxn>
                    <a:cxn ang="0">
                      <a:pos x="connsiteX11-93" y="connsiteY11-94"/>
                    </a:cxn>
                    <a:cxn ang="0">
                      <a:pos x="connsiteX12-95" y="connsiteY12-96"/>
                    </a:cxn>
                    <a:cxn ang="0">
                      <a:pos x="connsiteX13-97" y="connsiteY13-98"/>
                    </a:cxn>
                    <a:cxn ang="0">
                      <a:pos x="connsiteX14-99" y="connsiteY14-100"/>
                    </a:cxn>
                    <a:cxn ang="0">
                      <a:pos x="connsiteX15-101" y="connsiteY15-102"/>
                    </a:cxn>
                    <a:cxn ang="0">
                      <a:pos x="connsiteX16-103" y="connsiteY16-104"/>
                    </a:cxn>
                    <a:cxn ang="0">
                      <a:pos x="connsiteX17-105" y="connsiteY17-106"/>
                    </a:cxn>
                    <a:cxn ang="0">
                      <a:pos x="connsiteX18-107" y="connsiteY18-108"/>
                    </a:cxn>
                    <a:cxn ang="0">
                      <a:pos x="connsiteX19-109" y="connsiteY19-110"/>
                    </a:cxn>
                    <a:cxn ang="0">
                      <a:pos x="connsiteX20-111" y="connsiteY20-112"/>
                    </a:cxn>
                    <a:cxn ang="0">
                      <a:pos x="connsiteX21-113" y="connsiteY21-114"/>
                    </a:cxn>
                    <a:cxn ang="0">
                      <a:pos x="connsiteX22-115" y="connsiteY22-116"/>
                    </a:cxn>
                    <a:cxn ang="0">
                      <a:pos x="connsiteX23-117" y="connsiteY23-118"/>
                    </a:cxn>
                    <a:cxn ang="0">
                      <a:pos x="connsiteX24-119" y="connsiteY24-120"/>
                    </a:cxn>
                    <a:cxn ang="0">
                      <a:pos x="connsiteX25-121" y="connsiteY25-122"/>
                    </a:cxn>
                    <a:cxn ang="0">
                      <a:pos x="connsiteX26-123" y="connsiteY26-124"/>
                    </a:cxn>
                    <a:cxn ang="0">
                      <a:pos x="connsiteX27-125" y="connsiteY27-126"/>
                    </a:cxn>
                    <a:cxn ang="0">
                      <a:pos x="connsiteX28-127" y="connsiteY28-128"/>
                    </a:cxn>
                    <a:cxn ang="0">
                      <a:pos x="connsiteX29-129" y="connsiteY29-130"/>
                    </a:cxn>
                    <a:cxn ang="0">
                      <a:pos x="connsiteX30-131" y="connsiteY30-132"/>
                    </a:cxn>
                    <a:cxn ang="0">
                      <a:pos x="connsiteX31-133" y="connsiteY31-134"/>
                    </a:cxn>
                    <a:cxn ang="0">
                      <a:pos x="connsiteX32-135" y="connsiteY32-136"/>
                    </a:cxn>
                    <a:cxn ang="0">
                      <a:pos x="connsiteX33-137" y="connsiteY33-138"/>
                    </a:cxn>
                    <a:cxn ang="0">
                      <a:pos x="connsiteX34-139" y="connsiteY34-140"/>
                    </a:cxn>
                  </a:cxnLst>
                  <a:rect l="l" t="t" r="r" b="b"/>
                  <a:pathLst>
                    <a:path w="4457700" h="5598583">
                      <a:moveTo>
                        <a:pt x="1282700" y="0"/>
                      </a:moveTo>
                      <a:cubicBezTo>
                        <a:pt x="1254125" y="88900"/>
                        <a:pt x="1225550" y="177800"/>
                        <a:pt x="1231900" y="254000"/>
                      </a:cubicBezTo>
                      <a:cubicBezTo>
                        <a:pt x="1238250" y="330200"/>
                        <a:pt x="1267883" y="400050"/>
                        <a:pt x="1320800" y="457200"/>
                      </a:cubicBezTo>
                      <a:cubicBezTo>
                        <a:pt x="1373717" y="514350"/>
                        <a:pt x="1524000" y="546100"/>
                        <a:pt x="1549400" y="596900"/>
                      </a:cubicBezTo>
                      <a:cubicBezTo>
                        <a:pt x="1574800" y="647700"/>
                        <a:pt x="1524000" y="704850"/>
                        <a:pt x="1473200" y="762000"/>
                      </a:cubicBezTo>
                      <a:cubicBezTo>
                        <a:pt x="1570567" y="800100"/>
                        <a:pt x="1699683" y="778933"/>
                        <a:pt x="1765300" y="876300"/>
                      </a:cubicBezTo>
                      <a:cubicBezTo>
                        <a:pt x="1830917" y="973667"/>
                        <a:pt x="1835150" y="1081617"/>
                        <a:pt x="1866900" y="1346200"/>
                      </a:cubicBezTo>
                      <a:cubicBezTo>
                        <a:pt x="1898650" y="1610783"/>
                        <a:pt x="1888067" y="1991783"/>
                        <a:pt x="1955800" y="2463800"/>
                      </a:cubicBezTo>
                      <a:cubicBezTo>
                        <a:pt x="2023533" y="2935817"/>
                        <a:pt x="2010259" y="3901926"/>
                        <a:pt x="2273300" y="4178300"/>
                      </a:cubicBezTo>
                      <a:cubicBezTo>
                        <a:pt x="2536341" y="4454674"/>
                        <a:pt x="3169981" y="4153794"/>
                        <a:pt x="3534048" y="4122044"/>
                      </a:cubicBezTo>
                      <a:cubicBezTo>
                        <a:pt x="3811331" y="4071244"/>
                        <a:pt x="4323291" y="3981450"/>
                        <a:pt x="4457700" y="3987800"/>
                      </a:cubicBezTo>
                      <a:cubicBezTo>
                        <a:pt x="4114800" y="4068233"/>
                        <a:pt x="3769783" y="4119033"/>
                        <a:pt x="3429000" y="4229100"/>
                      </a:cubicBezTo>
                      <a:cubicBezTo>
                        <a:pt x="3088217" y="4339167"/>
                        <a:pt x="2749550" y="4495800"/>
                        <a:pt x="2413000" y="4648200"/>
                      </a:cubicBezTo>
                      <a:cubicBezTo>
                        <a:pt x="2076450" y="4800600"/>
                        <a:pt x="1627717" y="5018617"/>
                        <a:pt x="1409700" y="5143500"/>
                      </a:cubicBezTo>
                      <a:cubicBezTo>
                        <a:pt x="1191683" y="5268383"/>
                        <a:pt x="1155700" y="5344583"/>
                        <a:pt x="1104900" y="5397500"/>
                      </a:cubicBezTo>
                      <a:cubicBezTo>
                        <a:pt x="1104900" y="5461000"/>
                        <a:pt x="1143000" y="5598583"/>
                        <a:pt x="1104900" y="5588000"/>
                      </a:cubicBezTo>
                      <a:cubicBezTo>
                        <a:pt x="1066800" y="5577417"/>
                        <a:pt x="937683" y="5488517"/>
                        <a:pt x="876300" y="5334000"/>
                      </a:cubicBezTo>
                      <a:cubicBezTo>
                        <a:pt x="814917" y="5179483"/>
                        <a:pt x="789517" y="4982633"/>
                        <a:pt x="736600" y="4660900"/>
                      </a:cubicBezTo>
                      <a:cubicBezTo>
                        <a:pt x="683683" y="4339167"/>
                        <a:pt x="603250" y="3765550"/>
                        <a:pt x="558800" y="3403600"/>
                      </a:cubicBezTo>
                      <a:cubicBezTo>
                        <a:pt x="514350" y="3041650"/>
                        <a:pt x="493183" y="2762250"/>
                        <a:pt x="469900" y="2489200"/>
                      </a:cubicBezTo>
                      <a:cubicBezTo>
                        <a:pt x="446617" y="2216150"/>
                        <a:pt x="432858" y="1990725"/>
                        <a:pt x="419100" y="1765300"/>
                      </a:cubicBezTo>
                      <a:cubicBezTo>
                        <a:pt x="402167" y="1727200"/>
                        <a:pt x="374650" y="1686983"/>
                        <a:pt x="368300" y="1651000"/>
                      </a:cubicBezTo>
                      <a:cubicBezTo>
                        <a:pt x="361950" y="1615017"/>
                        <a:pt x="371475" y="1582208"/>
                        <a:pt x="381000" y="1549400"/>
                      </a:cubicBezTo>
                      <a:cubicBezTo>
                        <a:pt x="347133" y="1540933"/>
                        <a:pt x="330200" y="1572683"/>
                        <a:pt x="279400" y="1524000"/>
                      </a:cubicBezTo>
                      <a:cubicBezTo>
                        <a:pt x="228600" y="1475317"/>
                        <a:pt x="122767" y="1350433"/>
                        <a:pt x="76200" y="1257300"/>
                      </a:cubicBezTo>
                      <a:cubicBezTo>
                        <a:pt x="29633" y="1164167"/>
                        <a:pt x="0" y="1041400"/>
                        <a:pt x="0" y="965200"/>
                      </a:cubicBezTo>
                      <a:cubicBezTo>
                        <a:pt x="0" y="889000"/>
                        <a:pt x="25400" y="861483"/>
                        <a:pt x="76200" y="800100"/>
                      </a:cubicBezTo>
                      <a:cubicBezTo>
                        <a:pt x="127000" y="738717"/>
                        <a:pt x="264583" y="635000"/>
                        <a:pt x="304800" y="596900"/>
                      </a:cubicBezTo>
                      <a:cubicBezTo>
                        <a:pt x="309033" y="558800"/>
                        <a:pt x="287867" y="518583"/>
                        <a:pt x="317500" y="482600"/>
                      </a:cubicBezTo>
                      <a:cubicBezTo>
                        <a:pt x="347133" y="446617"/>
                        <a:pt x="427567" y="397933"/>
                        <a:pt x="482600" y="381000"/>
                      </a:cubicBezTo>
                      <a:cubicBezTo>
                        <a:pt x="537633" y="364067"/>
                        <a:pt x="601133" y="383117"/>
                        <a:pt x="647700" y="381000"/>
                      </a:cubicBezTo>
                      <a:cubicBezTo>
                        <a:pt x="694267" y="378883"/>
                        <a:pt x="738717" y="376767"/>
                        <a:pt x="762000" y="368300"/>
                      </a:cubicBezTo>
                      <a:lnTo>
                        <a:pt x="825500" y="215900"/>
                      </a:lnTo>
                      <a:lnTo>
                        <a:pt x="1079500" y="76200"/>
                      </a:lnTo>
                      <a:lnTo>
                        <a:pt x="128270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94" name="任意多边形 393"/>
                <p:cNvSpPr/>
                <p:nvPr/>
              </p:nvSpPr>
              <p:spPr>
                <a:xfrm>
                  <a:off x="5807926" y="-10189938"/>
                  <a:ext cx="525337" cy="688875"/>
                </a:xfrm>
                <a:custGeom>
                  <a:avLst/>
                  <a:gdLst>
                    <a:gd name="connsiteX0" fmla="*/ 21167 w 529167"/>
                    <a:gd name="connsiteY0" fmla="*/ 16933 h 690033"/>
                    <a:gd name="connsiteX1" fmla="*/ 173567 w 529167"/>
                    <a:gd name="connsiteY1" fmla="*/ 258233 h 690033"/>
                    <a:gd name="connsiteX2" fmla="*/ 262467 w 529167"/>
                    <a:gd name="connsiteY2" fmla="*/ 563033 h 690033"/>
                    <a:gd name="connsiteX3" fmla="*/ 529167 w 529167"/>
                    <a:gd name="connsiteY3" fmla="*/ 690033 h 690033"/>
                    <a:gd name="connsiteX4" fmla="*/ 414867 w 529167"/>
                    <a:gd name="connsiteY4" fmla="*/ 359833 h 690033"/>
                    <a:gd name="connsiteX5" fmla="*/ 300567 w 529167"/>
                    <a:gd name="connsiteY5" fmla="*/ 156633 h 690033"/>
                    <a:gd name="connsiteX6" fmla="*/ 21167 w 529167"/>
                    <a:gd name="connsiteY6" fmla="*/ 16933 h 690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9167" h="690033">
                      <a:moveTo>
                        <a:pt x="21167" y="16933"/>
                      </a:moveTo>
                      <a:cubicBezTo>
                        <a:pt x="0" y="33866"/>
                        <a:pt x="133350" y="167216"/>
                        <a:pt x="173567" y="258233"/>
                      </a:cubicBezTo>
                      <a:cubicBezTo>
                        <a:pt x="213784" y="349250"/>
                        <a:pt x="224367" y="505883"/>
                        <a:pt x="262467" y="563033"/>
                      </a:cubicBezTo>
                      <a:lnTo>
                        <a:pt x="529167" y="690033"/>
                      </a:lnTo>
                      <a:cubicBezTo>
                        <a:pt x="491067" y="579966"/>
                        <a:pt x="452967" y="448733"/>
                        <a:pt x="414867" y="359833"/>
                      </a:cubicBezTo>
                      <a:cubicBezTo>
                        <a:pt x="376767" y="270933"/>
                        <a:pt x="364067" y="215900"/>
                        <a:pt x="300567" y="156633"/>
                      </a:cubicBezTo>
                      <a:cubicBezTo>
                        <a:pt x="237067" y="97366"/>
                        <a:pt x="42334" y="0"/>
                        <a:pt x="21167" y="16933"/>
                      </a:cubicBez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411" name="任意多边形 410"/>
            <p:cNvSpPr/>
            <p:nvPr/>
          </p:nvSpPr>
          <p:spPr>
            <a:xfrm flipH="1">
              <a:off x="7291648" y="4567316"/>
              <a:ext cx="244728" cy="48950"/>
            </a:xfrm>
            <a:custGeom>
              <a:avLst/>
              <a:gdLst>
                <a:gd name="connsiteX0" fmla="*/ 0 w 342900"/>
                <a:gd name="connsiteY0" fmla="*/ 0 h 65617"/>
                <a:gd name="connsiteX1" fmla="*/ 177800 w 342900"/>
                <a:gd name="connsiteY1" fmla="*/ 63500 h 65617"/>
                <a:gd name="connsiteX2" fmla="*/ 342900 w 342900"/>
                <a:gd name="connsiteY2" fmla="*/ 12700 h 6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65617">
                  <a:moveTo>
                    <a:pt x="0" y="0"/>
                  </a:moveTo>
                  <a:cubicBezTo>
                    <a:pt x="60325" y="30691"/>
                    <a:pt x="120650" y="61383"/>
                    <a:pt x="177800" y="63500"/>
                  </a:cubicBezTo>
                  <a:cubicBezTo>
                    <a:pt x="234950" y="65617"/>
                    <a:pt x="288925" y="39158"/>
                    <a:pt x="342900" y="12700"/>
                  </a:cubicBezTo>
                </a:path>
              </a:pathLst>
            </a:cu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7203" name="组合 66"/>
            <p:cNvGrpSpPr/>
            <p:nvPr/>
          </p:nvGrpSpPr>
          <p:grpSpPr bwMode="auto">
            <a:xfrm>
              <a:off x="7258050" y="4327535"/>
              <a:ext cx="130175" cy="73025"/>
              <a:chOff x="-20025360" y="25328880"/>
              <a:chExt cx="7680960" cy="4267200"/>
            </a:xfrm>
          </p:grpSpPr>
          <p:sp>
            <p:nvSpPr>
              <p:cNvPr id="413" name="任意多边形 412"/>
              <p:cNvSpPr/>
              <p:nvPr/>
            </p:nvSpPr>
            <p:spPr>
              <a:xfrm>
                <a:off x="-19796398" y="25344903"/>
                <a:ext cx="7426334" cy="4290624"/>
              </a:xfrm>
              <a:custGeom>
                <a:avLst/>
                <a:gdLst>
                  <a:gd name="connsiteX0" fmla="*/ 0 w 7589520"/>
                  <a:gd name="connsiteY0" fmla="*/ 0 h 4267200"/>
                  <a:gd name="connsiteX1" fmla="*/ 1280160 w 7589520"/>
                  <a:gd name="connsiteY1" fmla="*/ 2468880 h 4267200"/>
                  <a:gd name="connsiteX2" fmla="*/ 3474720 w 7589520"/>
                  <a:gd name="connsiteY2" fmla="*/ 4114800 h 4267200"/>
                  <a:gd name="connsiteX3" fmla="*/ 6035040 w 7589520"/>
                  <a:gd name="connsiteY3" fmla="*/ 3383280 h 4267200"/>
                  <a:gd name="connsiteX4" fmla="*/ 7589520 w 7589520"/>
                  <a:gd name="connsiteY4" fmla="*/ 1371600 h 4267200"/>
                  <a:gd name="connsiteX5" fmla="*/ 91440 w 7589520"/>
                  <a:gd name="connsiteY5" fmla="*/ 0 h 4267200"/>
                  <a:gd name="connsiteX0-1" fmla="*/ 0 w 7589520"/>
                  <a:gd name="connsiteY0-2" fmla="*/ 0 h 4267200"/>
                  <a:gd name="connsiteX1-3" fmla="*/ 1280160 w 7589520"/>
                  <a:gd name="connsiteY1-4" fmla="*/ 2468880 h 4267200"/>
                  <a:gd name="connsiteX2-5" fmla="*/ 3474720 w 7589520"/>
                  <a:gd name="connsiteY2-6" fmla="*/ 4114800 h 4267200"/>
                  <a:gd name="connsiteX3-7" fmla="*/ 6035040 w 7589520"/>
                  <a:gd name="connsiteY3-8" fmla="*/ 3383280 h 4267200"/>
                  <a:gd name="connsiteX4-9" fmla="*/ 7589520 w 7589520"/>
                  <a:gd name="connsiteY4-10" fmla="*/ 1371600 h 4267200"/>
                  <a:gd name="connsiteX5-11" fmla="*/ 91440 w 7589520"/>
                  <a:gd name="connsiteY5-12" fmla="*/ 0 h 4267200"/>
                  <a:gd name="connsiteX6" fmla="*/ 0 w 7589520"/>
                  <a:gd name="connsiteY6" fmla="*/ 0 h 4267200"/>
                  <a:gd name="connsiteX0-13" fmla="*/ 0 w 7498080"/>
                  <a:gd name="connsiteY0-14" fmla="*/ 0 h 4267200"/>
                  <a:gd name="connsiteX1-15" fmla="*/ 1188720 w 7498080"/>
                  <a:gd name="connsiteY1-16" fmla="*/ 2468880 h 4267200"/>
                  <a:gd name="connsiteX2-17" fmla="*/ 3383280 w 7498080"/>
                  <a:gd name="connsiteY2-18" fmla="*/ 4114800 h 4267200"/>
                  <a:gd name="connsiteX3-19" fmla="*/ 5943600 w 7498080"/>
                  <a:gd name="connsiteY3-20" fmla="*/ 3383280 h 4267200"/>
                  <a:gd name="connsiteX4-21" fmla="*/ 7498080 w 7498080"/>
                  <a:gd name="connsiteY4-22" fmla="*/ 1371600 h 4267200"/>
                  <a:gd name="connsiteX5-23" fmla="*/ 0 w 7498080"/>
                  <a:gd name="connsiteY5-24" fmla="*/ 0 h 4267200"/>
                </a:gdLst>
                <a:ahLst/>
                <a:cxnLst>
                  <a:cxn ang="0">
                    <a:pos x="connsiteX0-13" y="connsiteY0-14"/>
                  </a:cxn>
                  <a:cxn ang="0">
                    <a:pos x="connsiteX1-15" y="connsiteY1-16"/>
                  </a:cxn>
                  <a:cxn ang="0">
                    <a:pos x="connsiteX2-17" y="connsiteY2-18"/>
                  </a:cxn>
                  <a:cxn ang="0">
                    <a:pos x="connsiteX3-19" y="connsiteY3-20"/>
                  </a:cxn>
                  <a:cxn ang="0">
                    <a:pos x="connsiteX4-21" y="connsiteY4-22"/>
                  </a:cxn>
                  <a:cxn ang="0">
                    <a:pos x="connsiteX5-23" y="connsiteY5-24"/>
                  </a:cxn>
                </a:cxnLst>
                <a:rect l="l" t="t" r="r" b="b"/>
                <a:pathLst>
                  <a:path w="7498080" h="4267200">
                    <a:moveTo>
                      <a:pt x="0" y="0"/>
                    </a:moveTo>
                    <a:lnTo>
                      <a:pt x="1188720" y="2468880"/>
                    </a:lnTo>
                    <a:cubicBezTo>
                      <a:pt x="1767840" y="3154680"/>
                      <a:pt x="2590800" y="3962400"/>
                      <a:pt x="3383280" y="4114800"/>
                    </a:cubicBezTo>
                    <a:cubicBezTo>
                      <a:pt x="4175760" y="4267200"/>
                      <a:pt x="5257800" y="3840480"/>
                      <a:pt x="5943600" y="3383280"/>
                    </a:cubicBezTo>
                    <a:cubicBezTo>
                      <a:pt x="6629400" y="2926080"/>
                      <a:pt x="7063740" y="2148840"/>
                      <a:pt x="7498080" y="137160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3A4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4" name="任意多边形 413"/>
              <p:cNvSpPr/>
              <p:nvPr/>
            </p:nvSpPr>
            <p:spPr>
              <a:xfrm>
                <a:off x="-20002685" y="25344903"/>
                <a:ext cx="3403769" cy="4086308"/>
              </a:xfrm>
              <a:custGeom>
                <a:avLst/>
                <a:gdLst>
                  <a:gd name="connsiteX0" fmla="*/ 0 w 3474720"/>
                  <a:gd name="connsiteY0" fmla="*/ 0 h 4114800"/>
                  <a:gd name="connsiteX1" fmla="*/ 1280160 w 3474720"/>
                  <a:gd name="connsiteY1" fmla="*/ 2468880 h 4114800"/>
                  <a:gd name="connsiteX2" fmla="*/ 3474720 w 3474720"/>
                  <a:gd name="connsiteY2" fmla="*/ 4114800 h 411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4720" h="4114800">
                    <a:moveTo>
                      <a:pt x="0" y="0"/>
                    </a:moveTo>
                    <a:cubicBezTo>
                      <a:pt x="350520" y="891540"/>
                      <a:pt x="701040" y="1783080"/>
                      <a:pt x="1280160" y="2468880"/>
                    </a:cubicBezTo>
                    <a:cubicBezTo>
                      <a:pt x="1859280" y="3154680"/>
                      <a:pt x="2667000" y="3634740"/>
                      <a:pt x="3474720" y="4114800"/>
                    </a:cubicBezTo>
                  </a:path>
                </a:pathLst>
              </a:cu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204" name="组合 457"/>
            <p:cNvGrpSpPr/>
            <p:nvPr/>
          </p:nvGrpSpPr>
          <p:grpSpPr bwMode="auto">
            <a:xfrm>
              <a:off x="7250113" y="4532323"/>
              <a:ext cx="354012" cy="138112"/>
              <a:chOff x="3944541" y="4670822"/>
              <a:chExt cx="1383506" cy="543718"/>
            </a:xfrm>
          </p:grpSpPr>
          <p:sp>
            <p:nvSpPr>
              <p:cNvPr id="416" name="任意多边形 415"/>
              <p:cNvSpPr/>
              <p:nvPr/>
            </p:nvSpPr>
            <p:spPr>
              <a:xfrm>
                <a:off x="3942906" y="4670935"/>
                <a:ext cx="1386802" cy="543705"/>
              </a:xfrm>
              <a:custGeom>
                <a:avLst/>
                <a:gdLst>
                  <a:gd name="connsiteX0" fmla="*/ 1190 w 1383506"/>
                  <a:gd name="connsiteY0" fmla="*/ 13097 h 543718"/>
                  <a:gd name="connsiteX1" fmla="*/ 96440 w 1383506"/>
                  <a:gd name="connsiteY1" fmla="*/ 132159 h 543718"/>
                  <a:gd name="connsiteX2" fmla="*/ 208359 w 1383506"/>
                  <a:gd name="connsiteY2" fmla="*/ 291703 h 543718"/>
                  <a:gd name="connsiteX3" fmla="*/ 322659 w 1383506"/>
                  <a:gd name="connsiteY3" fmla="*/ 427434 h 543718"/>
                  <a:gd name="connsiteX4" fmla="*/ 465534 w 1383506"/>
                  <a:gd name="connsiteY4" fmla="*/ 517922 h 543718"/>
                  <a:gd name="connsiteX5" fmla="*/ 656034 w 1383506"/>
                  <a:gd name="connsiteY5" fmla="*/ 541734 h 543718"/>
                  <a:gd name="connsiteX6" fmla="*/ 927497 w 1383506"/>
                  <a:gd name="connsiteY6" fmla="*/ 506016 h 543718"/>
                  <a:gd name="connsiteX7" fmla="*/ 1146572 w 1383506"/>
                  <a:gd name="connsiteY7" fmla="*/ 408384 h 543718"/>
                  <a:gd name="connsiteX8" fmla="*/ 1289447 w 1383506"/>
                  <a:gd name="connsiteY8" fmla="*/ 253603 h 543718"/>
                  <a:gd name="connsiteX9" fmla="*/ 1360884 w 1383506"/>
                  <a:gd name="connsiteY9" fmla="*/ 132159 h 543718"/>
                  <a:gd name="connsiteX10" fmla="*/ 1363265 w 1383506"/>
                  <a:gd name="connsiteY10" fmla="*/ 46434 h 543718"/>
                  <a:gd name="connsiteX11" fmla="*/ 1239440 w 1383506"/>
                  <a:gd name="connsiteY11" fmla="*/ 65484 h 543718"/>
                  <a:gd name="connsiteX12" fmla="*/ 1082278 w 1383506"/>
                  <a:gd name="connsiteY12" fmla="*/ 82153 h 543718"/>
                  <a:gd name="connsiteX13" fmla="*/ 858440 w 1383506"/>
                  <a:gd name="connsiteY13" fmla="*/ 105966 h 543718"/>
                  <a:gd name="connsiteX14" fmla="*/ 591740 w 1383506"/>
                  <a:gd name="connsiteY14" fmla="*/ 120253 h 543718"/>
                  <a:gd name="connsiteX15" fmla="*/ 291703 w 1383506"/>
                  <a:gd name="connsiteY15" fmla="*/ 113109 h 543718"/>
                  <a:gd name="connsiteX16" fmla="*/ 89297 w 1383506"/>
                  <a:gd name="connsiteY16" fmla="*/ 53578 h 543718"/>
                  <a:gd name="connsiteX17" fmla="*/ 1190 w 1383506"/>
                  <a:gd name="connsiteY17" fmla="*/ 13097 h 54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83506" h="543718">
                    <a:moveTo>
                      <a:pt x="1190" y="13097"/>
                    </a:moveTo>
                    <a:cubicBezTo>
                      <a:pt x="2380" y="26194"/>
                      <a:pt x="61912" y="85725"/>
                      <a:pt x="96440" y="132159"/>
                    </a:cubicBezTo>
                    <a:cubicBezTo>
                      <a:pt x="130968" y="178593"/>
                      <a:pt x="170656" y="242491"/>
                      <a:pt x="208359" y="291703"/>
                    </a:cubicBezTo>
                    <a:cubicBezTo>
                      <a:pt x="246062" y="340915"/>
                      <a:pt x="279797" y="389731"/>
                      <a:pt x="322659" y="427434"/>
                    </a:cubicBezTo>
                    <a:cubicBezTo>
                      <a:pt x="365522" y="465137"/>
                      <a:pt x="409972" y="498872"/>
                      <a:pt x="465534" y="517922"/>
                    </a:cubicBezTo>
                    <a:cubicBezTo>
                      <a:pt x="521097" y="536972"/>
                      <a:pt x="579040" y="543718"/>
                      <a:pt x="656034" y="541734"/>
                    </a:cubicBezTo>
                    <a:cubicBezTo>
                      <a:pt x="733028" y="539750"/>
                      <a:pt x="845741" y="528241"/>
                      <a:pt x="927497" y="506016"/>
                    </a:cubicBezTo>
                    <a:cubicBezTo>
                      <a:pt x="1009253" y="483791"/>
                      <a:pt x="1086247" y="450453"/>
                      <a:pt x="1146572" y="408384"/>
                    </a:cubicBezTo>
                    <a:cubicBezTo>
                      <a:pt x="1206897" y="366315"/>
                      <a:pt x="1253728" y="299640"/>
                      <a:pt x="1289447" y="253603"/>
                    </a:cubicBezTo>
                    <a:cubicBezTo>
                      <a:pt x="1325166" y="207566"/>
                      <a:pt x="1348581" y="166687"/>
                      <a:pt x="1360884" y="132159"/>
                    </a:cubicBezTo>
                    <a:cubicBezTo>
                      <a:pt x="1373187" y="97631"/>
                      <a:pt x="1383506" y="57546"/>
                      <a:pt x="1363265" y="46434"/>
                    </a:cubicBezTo>
                    <a:cubicBezTo>
                      <a:pt x="1343024" y="35322"/>
                      <a:pt x="1286271" y="59531"/>
                      <a:pt x="1239440" y="65484"/>
                    </a:cubicBezTo>
                    <a:cubicBezTo>
                      <a:pt x="1192609" y="71437"/>
                      <a:pt x="1082278" y="82153"/>
                      <a:pt x="1082278" y="82153"/>
                    </a:cubicBezTo>
                    <a:cubicBezTo>
                      <a:pt x="1018778" y="88900"/>
                      <a:pt x="940196" y="99616"/>
                      <a:pt x="858440" y="105966"/>
                    </a:cubicBezTo>
                    <a:cubicBezTo>
                      <a:pt x="776684" y="112316"/>
                      <a:pt x="686196" y="119063"/>
                      <a:pt x="591740" y="120253"/>
                    </a:cubicBezTo>
                    <a:cubicBezTo>
                      <a:pt x="497284" y="121443"/>
                      <a:pt x="375444" y="124222"/>
                      <a:pt x="291703" y="113109"/>
                    </a:cubicBezTo>
                    <a:cubicBezTo>
                      <a:pt x="207963" y="101997"/>
                      <a:pt x="138113" y="70247"/>
                      <a:pt x="89297" y="53578"/>
                    </a:cubicBezTo>
                    <a:cubicBezTo>
                      <a:pt x="40481" y="36909"/>
                      <a:pt x="0" y="0"/>
                      <a:pt x="1190" y="13097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7" name="任意多边形 416"/>
              <p:cNvSpPr/>
              <p:nvPr/>
            </p:nvSpPr>
            <p:spPr>
              <a:xfrm>
                <a:off x="4195671" y="4767288"/>
                <a:ext cx="1065722" cy="412942"/>
              </a:xfrm>
              <a:custGeom>
                <a:avLst/>
                <a:gdLst>
                  <a:gd name="connsiteX0" fmla="*/ 91679 w 1058466"/>
                  <a:gd name="connsiteY0" fmla="*/ 55165 h 413147"/>
                  <a:gd name="connsiteX1" fmla="*/ 10716 w 1058466"/>
                  <a:gd name="connsiteY1" fmla="*/ 140890 h 413147"/>
                  <a:gd name="connsiteX2" fmla="*/ 27385 w 1058466"/>
                  <a:gd name="connsiteY2" fmla="*/ 240903 h 413147"/>
                  <a:gd name="connsiteX3" fmla="*/ 122635 w 1058466"/>
                  <a:gd name="connsiteY3" fmla="*/ 343296 h 413147"/>
                  <a:gd name="connsiteX4" fmla="*/ 284560 w 1058466"/>
                  <a:gd name="connsiteY4" fmla="*/ 405209 h 413147"/>
                  <a:gd name="connsiteX5" fmla="*/ 551260 w 1058466"/>
                  <a:gd name="connsiteY5" fmla="*/ 390921 h 413147"/>
                  <a:gd name="connsiteX6" fmla="*/ 829866 w 1058466"/>
                  <a:gd name="connsiteY6" fmla="*/ 312340 h 413147"/>
                  <a:gd name="connsiteX7" fmla="*/ 987029 w 1058466"/>
                  <a:gd name="connsiteY7" fmla="*/ 167084 h 413147"/>
                  <a:gd name="connsiteX8" fmla="*/ 1053704 w 1058466"/>
                  <a:gd name="connsiteY8" fmla="*/ 26590 h 413147"/>
                  <a:gd name="connsiteX9" fmla="*/ 958454 w 1058466"/>
                  <a:gd name="connsiteY9" fmla="*/ 7540 h 413147"/>
                  <a:gd name="connsiteX10" fmla="*/ 725091 w 1058466"/>
                  <a:gd name="connsiteY10" fmla="*/ 24209 h 413147"/>
                  <a:gd name="connsiteX11" fmla="*/ 556022 w 1058466"/>
                  <a:gd name="connsiteY11" fmla="*/ 43259 h 413147"/>
                  <a:gd name="connsiteX12" fmla="*/ 341710 w 1058466"/>
                  <a:gd name="connsiteY12" fmla="*/ 52784 h 413147"/>
                  <a:gd name="connsiteX13" fmla="*/ 91679 w 1058466"/>
                  <a:gd name="connsiteY13" fmla="*/ 55165 h 413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8466" h="413147">
                    <a:moveTo>
                      <a:pt x="91679" y="55165"/>
                    </a:moveTo>
                    <a:cubicBezTo>
                      <a:pt x="36513" y="69849"/>
                      <a:pt x="21432" y="109934"/>
                      <a:pt x="10716" y="140890"/>
                    </a:cubicBezTo>
                    <a:cubicBezTo>
                      <a:pt x="0" y="171846"/>
                      <a:pt x="8732" y="207169"/>
                      <a:pt x="27385" y="240903"/>
                    </a:cubicBezTo>
                    <a:cubicBezTo>
                      <a:pt x="46038" y="274637"/>
                      <a:pt x="79773" y="315912"/>
                      <a:pt x="122635" y="343296"/>
                    </a:cubicBezTo>
                    <a:cubicBezTo>
                      <a:pt x="165498" y="370680"/>
                      <a:pt x="213123" y="397272"/>
                      <a:pt x="284560" y="405209"/>
                    </a:cubicBezTo>
                    <a:cubicBezTo>
                      <a:pt x="355998" y="413147"/>
                      <a:pt x="460376" y="406399"/>
                      <a:pt x="551260" y="390921"/>
                    </a:cubicBezTo>
                    <a:cubicBezTo>
                      <a:pt x="642144" y="375443"/>
                      <a:pt x="757238" y="349646"/>
                      <a:pt x="829866" y="312340"/>
                    </a:cubicBezTo>
                    <a:cubicBezTo>
                      <a:pt x="902494" y="275034"/>
                      <a:pt x="949723" y="214709"/>
                      <a:pt x="987029" y="167084"/>
                    </a:cubicBezTo>
                    <a:cubicBezTo>
                      <a:pt x="1024335" y="119459"/>
                      <a:pt x="1058466" y="53180"/>
                      <a:pt x="1053704" y="26590"/>
                    </a:cubicBezTo>
                    <a:cubicBezTo>
                      <a:pt x="1048942" y="0"/>
                      <a:pt x="1013223" y="7937"/>
                      <a:pt x="958454" y="7540"/>
                    </a:cubicBezTo>
                    <a:cubicBezTo>
                      <a:pt x="903685" y="7143"/>
                      <a:pt x="792163" y="18256"/>
                      <a:pt x="725091" y="24209"/>
                    </a:cubicBezTo>
                    <a:cubicBezTo>
                      <a:pt x="658019" y="30162"/>
                      <a:pt x="619919" y="38497"/>
                      <a:pt x="556022" y="43259"/>
                    </a:cubicBezTo>
                    <a:cubicBezTo>
                      <a:pt x="492125" y="48021"/>
                      <a:pt x="414338" y="50800"/>
                      <a:pt x="341710" y="52784"/>
                    </a:cubicBezTo>
                    <a:cubicBezTo>
                      <a:pt x="269082" y="54768"/>
                      <a:pt x="146845" y="40481"/>
                      <a:pt x="91679" y="5516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418" name="任意多边形 417"/>
            <p:cNvSpPr/>
            <p:nvPr/>
          </p:nvSpPr>
          <p:spPr>
            <a:xfrm rot="21268911">
              <a:off x="7415760" y="3983410"/>
              <a:ext cx="590844" cy="110138"/>
            </a:xfrm>
            <a:custGeom>
              <a:avLst/>
              <a:gdLst>
                <a:gd name="connsiteX0" fmla="*/ 5080 w 749300"/>
                <a:gd name="connsiteY0" fmla="*/ 132080 h 137160"/>
                <a:gd name="connsiteX1" fmla="*/ 370840 w 749300"/>
                <a:gd name="connsiteY1" fmla="*/ 2540 h 137160"/>
                <a:gd name="connsiteX2" fmla="*/ 744220 w 749300"/>
                <a:gd name="connsiteY2" fmla="*/ 116840 h 137160"/>
                <a:gd name="connsiteX3" fmla="*/ 401320 w 749300"/>
                <a:gd name="connsiteY3" fmla="*/ 33020 h 137160"/>
                <a:gd name="connsiteX4" fmla="*/ 5080 w 749300"/>
                <a:gd name="connsiteY4" fmla="*/ 13208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00" h="137160">
                  <a:moveTo>
                    <a:pt x="5080" y="132080"/>
                  </a:moveTo>
                  <a:cubicBezTo>
                    <a:pt x="0" y="127000"/>
                    <a:pt x="247650" y="5080"/>
                    <a:pt x="370840" y="2540"/>
                  </a:cubicBezTo>
                  <a:cubicBezTo>
                    <a:pt x="494030" y="0"/>
                    <a:pt x="739140" y="111760"/>
                    <a:pt x="744220" y="116840"/>
                  </a:cubicBezTo>
                  <a:cubicBezTo>
                    <a:pt x="749300" y="121920"/>
                    <a:pt x="525780" y="30480"/>
                    <a:pt x="401320" y="33020"/>
                  </a:cubicBezTo>
                  <a:cubicBezTo>
                    <a:pt x="276860" y="35560"/>
                    <a:pt x="10160" y="137160"/>
                    <a:pt x="5080" y="1320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 rot="796465">
              <a:off x="6809184" y="3944949"/>
              <a:ext cx="485960" cy="139858"/>
            </a:xfrm>
            <a:custGeom>
              <a:avLst/>
              <a:gdLst>
                <a:gd name="connsiteX0" fmla="*/ 5080 w 749300"/>
                <a:gd name="connsiteY0" fmla="*/ 132080 h 137160"/>
                <a:gd name="connsiteX1" fmla="*/ 370840 w 749300"/>
                <a:gd name="connsiteY1" fmla="*/ 2540 h 137160"/>
                <a:gd name="connsiteX2" fmla="*/ 744220 w 749300"/>
                <a:gd name="connsiteY2" fmla="*/ 116840 h 137160"/>
                <a:gd name="connsiteX3" fmla="*/ 401320 w 749300"/>
                <a:gd name="connsiteY3" fmla="*/ 33020 h 137160"/>
                <a:gd name="connsiteX4" fmla="*/ 5080 w 749300"/>
                <a:gd name="connsiteY4" fmla="*/ 13208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00" h="137160">
                  <a:moveTo>
                    <a:pt x="5080" y="132080"/>
                  </a:moveTo>
                  <a:cubicBezTo>
                    <a:pt x="0" y="127000"/>
                    <a:pt x="247650" y="5080"/>
                    <a:pt x="370840" y="2540"/>
                  </a:cubicBezTo>
                  <a:cubicBezTo>
                    <a:pt x="494030" y="0"/>
                    <a:pt x="739140" y="111760"/>
                    <a:pt x="744220" y="116840"/>
                  </a:cubicBezTo>
                  <a:cubicBezTo>
                    <a:pt x="749300" y="121920"/>
                    <a:pt x="525780" y="30480"/>
                    <a:pt x="401320" y="33020"/>
                  </a:cubicBezTo>
                  <a:cubicBezTo>
                    <a:pt x="276860" y="35560"/>
                    <a:pt x="10160" y="137160"/>
                    <a:pt x="5080" y="1320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7207" name="组合 80"/>
            <p:cNvGrpSpPr/>
            <p:nvPr/>
          </p:nvGrpSpPr>
          <p:grpSpPr bwMode="auto">
            <a:xfrm>
              <a:off x="6750050" y="3676767"/>
              <a:ext cx="1250974" cy="255481"/>
              <a:chOff x="7703840" y="4509120"/>
              <a:chExt cx="1400494" cy="285032"/>
            </a:xfrm>
          </p:grpSpPr>
          <p:sp>
            <p:nvSpPr>
              <p:cNvPr id="421" name="任意多边形 420"/>
              <p:cNvSpPr/>
              <p:nvPr/>
            </p:nvSpPr>
            <p:spPr>
              <a:xfrm>
                <a:off x="8476515" y="4543062"/>
                <a:ext cx="628195" cy="224300"/>
              </a:xfrm>
              <a:custGeom>
                <a:avLst/>
                <a:gdLst>
                  <a:gd name="connsiteX0" fmla="*/ 0 w 37856160"/>
                  <a:gd name="connsiteY0" fmla="*/ 13441680 h 13441680"/>
                  <a:gd name="connsiteX1" fmla="*/ 8595360 w 37856160"/>
                  <a:gd name="connsiteY1" fmla="*/ 9326880 h 13441680"/>
                  <a:gd name="connsiteX2" fmla="*/ 19110960 w 37856160"/>
                  <a:gd name="connsiteY2" fmla="*/ 7223760 h 13441680"/>
                  <a:gd name="connsiteX3" fmla="*/ 29169360 w 37856160"/>
                  <a:gd name="connsiteY3" fmla="*/ 6217920 h 13441680"/>
                  <a:gd name="connsiteX4" fmla="*/ 37856160 w 37856160"/>
                  <a:gd name="connsiteY4" fmla="*/ 7498080 h 13441680"/>
                  <a:gd name="connsiteX5" fmla="*/ 29260800 w 37856160"/>
                  <a:gd name="connsiteY5" fmla="*/ 0 h 13441680"/>
                  <a:gd name="connsiteX6" fmla="*/ 22402800 w 37856160"/>
                  <a:gd name="connsiteY6" fmla="*/ 2011680 h 13441680"/>
                  <a:gd name="connsiteX7" fmla="*/ 13807440 w 37856160"/>
                  <a:gd name="connsiteY7" fmla="*/ 5486400 h 13441680"/>
                  <a:gd name="connsiteX8" fmla="*/ 6858000 w 37856160"/>
                  <a:gd name="connsiteY8" fmla="*/ 9326880 h 13441680"/>
                  <a:gd name="connsiteX9" fmla="*/ 182880 w 37856160"/>
                  <a:gd name="connsiteY9" fmla="*/ 13441680 h 13441680"/>
                  <a:gd name="connsiteX0-1" fmla="*/ 0 w 37856160"/>
                  <a:gd name="connsiteY0-2" fmla="*/ 13441680 h 13441680"/>
                  <a:gd name="connsiteX1-3" fmla="*/ 8595360 w 37856160"/>
                  <a:gd name="connsiteY1-4" fmla="*/ 9326880 h 13441680"/>
                  <a:gd name="connsiteX2-5" fmla="*/ 19110960 w 37856160"/>
                  <a:gd name="connsiteY2-6" fmla="*/ 7223760 h 13441680"/>
                  <a:gd name="connsiteX3-7" fmla="*/ 29169360 w 37856160"/>
                  <a:gd name="connsiteY3-8" fmla="*/ 6217920 h 13441680"/>
                  <a:gd name="connsiteX4-9" fmla="*/ 37856160 w 37856160"/>
                  <a:gd name="connsiteY4-10" fmla="*/ 7498080 h 13441680"/>
                  <a:gd name="connsiteX5-11" fmla="*/ 29260800 w 37856160"/>
                  <a:gd name="connsiteY5-12" fmla="*/ 0 h 13441680"/>
                  <a:gd name="connsiteX6-13" fmla="*/ 22402800 w 37856160"/>
                  <a:gd name="connsiteY6-14" fmla="*/ 2011680 h 13441680"/>
                  <a:gd name="connsiteX7-15" fmla="*/ 13807440 w 37856160"/>
                  <a:gd name="connsiteY7-16" fmla="*/ 5486400 h 13441680"/>
                  <a:gd name="connsiteX8-17" fmla="*/ 6858000 w 37856160"/>
                  <a:gd name="connsiteY8-18" fmla="*/ 9326880 h 13441680"/>
                  <a:gd name="connsiteX9-19" fmla="*/ 182880 w 37856160"/>
                  <a:gd name="connsiteY9-20" fmla="*/ 13441680 h 13441680"/>
                  <a:gd name="connsiteX10" fmla="*/ 0 w 37856160"/>
                  <a:gd name="connsiteY10" fmla="*/ 13441680 h 13441680"/>
                  <a:gd name="connsiteX0-21" fmla="*/ 0 w 37673280"/>
                  <a:gd name="connsiteY0-22" fmla="*/ 13441680 h 13441680"/>
                  <a:gd name="connsiteX1-23" fmla="*/ 8412480 w 37673280"/>
                  <a:gd name="connsiteY1-24" fmla="*/ 9326880 h 13441680"/>
                  <a:gd name="connsiteX2-25" fmla="*/ 18928080 w 37673280"/>
                  <a:gd name="connsiteY2-26" fmla="*/ 7223760 h 13441680"/>
                  <a:gd name="connsiteX3-27" fmla="*/ 28986480 w 37673280"/>
                  <a:gd name="connsiteY3-28" fmla="*/ 6217920 h 13441680"/>
                  <a:gd name="connsiteX4-29" fmla="*/ 37673280 w 37673280"/>
                  <a:gd name="connsiteY4-30" fmla="*/ 7498080 h 13441680"/>
                  <a:gd name="connsiteX5-31" fmla="*/ 29077920 w 37673280"/>
                  <a:gd name="connsiteY5-32" fmla="*/ 0 h 13441680"/>
                  <a:gd name="connsiteX6-33" fmla="*/ 22219920 w 37673280"/>
                  <a:gd name="connsiteY6-34" fmla="*/ 2011680 h 13441680"/>
                  <a:gd name="connsiteX7-35" fmla="*/ 13624560 w 37673280"/>
                  <a:gd name="connsiteY7-36" fmla="*/ 5486400 h 13441680"/>
                  <a:gd name="connsiteX8-37" fmla="*/ 6675120 w 37673280"/>
                  <a:gd name="connsiteY8-38" fmla="*/ 9326880 h 13441680"/>
                  <a:gd name="connsiteX9-39" fmla="*/ 0 w 37673280"/>
                  <a:gd name="connsiteY9-40" fmla="*/ 13441680 h 13441680"/>
                  <a:gd name="connsiteX0-41" fmla="*/ 0 w 37673280"/>
                  <a:gd name="connsiteY0-42" fmla="*/ 13441680 h 13441680"/>
                  <a:gd name="connsiteX1-43" fmla="*/ 9247976 w 37673280"/>
                  <a:gd name="connsiteY1-44" fmla="*/ 9395560 h 13441680"/>
                  <a:gd name="connsiteX2-45" fmla="*/ 18928080 w 37673280"/>
                  <a:gd name="connsiteY2-46" fmla="*/ 7223760 h 13441680"/>
                  <a:gd name="connsiteX3-47" fmla="*/ 28986480 w 37673280"/>
                  <a:gd name="connsiteY3-48" fmla="*/ 6217920 h 13441680"/>
                  <a:gd name="connsiteX4-49" fmla="*/ 37673280 w 37673280"/>
                  <a:gd name="connsiteY4-50" fmla="*/ 7498080 h 13441680"/>
                  <a:gd name="connsiteX5-51" fmla="*/ 29077920 w 37673280"/>
                  <a:gd name="connsiteY5-52" fmla="*/ 0 h 13441680"/>
                  <a:gd name="connsiteX6-53" fmla="*/ 22219920 w 37673280"/>
                  <a:gd name="connsiteY6-54" fmla="*/ 2011680 h 13441680"/>
                  <a:gd name="connsiteX7-55" fmla="*/ 13624560 w 37673280"/>
                  <a:gd name="connsiteY7-56" fmla="*/ 5486400 h 13441680"/>
                  <a:gd name="connsiteX8-57" fmla="*/ 6675120 w 37673280"/>
                  <a:gd name="connsiteY8-58" fmla="*/ 9326880 h 13441680"/>
                  <a:gd name="connsiteX9-59" fmla="*/ 0 w 37673280"/>
                  <a:gd name="connsiteY9-60" fmla="*/ 13441680 h 13441680"/>
                </a:gdLst>
                <a:ahLst/>
                <a:cxnLst>
                  <a:cxn ang="0">
                    <a:pos x="connsiteX0-41" y="connsiteY0-42"/>
                  </a:cxn>
                  <a:cxn ang="0">
                    <a:pos x="connsiteX1-43" y="connsiteY1-44"/>
                  </a:cxn>
                  <a:cxn ang="0">
                    <a:pos x="connsiteX2-45" y="connsiteY2-46"/>
                  </a:cxn>
                  <a:cxn ang="0">
                    <a:pos x="connsiteX3-47" y="connsiteY3-48"/>
                  </a:cxn>
                  <a:cxn ang="0">
                    <a:pos x="connsiteX4-49" y="connsiteY4-50"/>
                  </a:cxn>
                  <a:cxn ang="0">
                    <a:pos x="connsiteX5-51" y="connsiteY5-52"/>
                  </a:cxn>
                  <a:cxn ang="0">
                    <a:pos x="connsiteX6-53" y="connsiteY6-54"/>
                  </a:cxn>
                  <a:cxn ang="0">
                    <a:pos x="connsiteX7-55" y="connsiteY7-56"/>
                  </a:cxn>
                  <a:cxn ang="0">
                    <a:pos x="connsiteX8-57" y="connsiteY8-58"/>
                  </a:cxn>
                  <a:cxn ang="0">
                    <a:pos x="connsiteX9-59" y="connsiteY9-60"/>
                  </a:cxn>
                </a:cxnLst>
                <a:rect l="l" t="t" r="r" b="b"/>
                <a:pathLst>
                  <a:path w="37673280" h="13441680">
                    <a:moveTo>
                      <a:pt x="0" y="13441680"/>
                    </a:moveTo>
                    <a:lnTo>
                      <a:pt x="9247976" y="9395560"/>
                    </a:lnTo>
                    <a:cubicBezTo>
                      <a:pt x="12433136" y="8359240"/>
                      <a:pt x="15638329" y="7753367"/>
                      <a:pt x="18928080" y="7223760"/>
                    </a:cubicBezTo>
                    <a:cubicBezTo>
                      <a:pt x="22217831" y="6694153"/>
                      <a:pt x="25862280" y="6172200"/>
                      <a:pt x="28986480" y="6217920"/>
                    </a:cubicBezTo>
                    <a:cubicBezTo>
                      <a:pt x="32110680" y="6263640"/>
                      <a:pt x="34891980" y="6880860"/>
                      <a:pt x="37673280" y="7498080"/>
                    </a:cubicBezTo>
                    <a:cubicBezTo>
                      <a:pt x="34808160" y="4998720"/>
                      <a:pt x="30891480" y="1249680"/>
                      <a:pt x="29077920" y="0"/>
                    </a:cubicBezTo>
                    <a:cubicBezTo>
                      <a:pt x="26791920" y="670560"/>
                      <a:pt x="24795480" y="1097280"/>
                      <a:pt x="22219920" y="2011680"/>
                    </a:cubicBezTo>
                    <a:cubicBezTo>
                      <a:pt x="19644360" y="2926080"/>
                      <a:pt x="16215360" y="4267200"/>
                      <a:pt x="13624560" y="5486400"/>
                    </a:cubicBezTo>
                    <a:cubicBezTo>
                      <a:pt x="11033760" y="6705600"/>
                      <a:pt x="8945880" y="8001000"/>
                      <a:pt x="6675120" y="9326880"/>
                    </a:cubicBezTo>
                    <a:cubicBezTo>
                      <a:pt x="4404360" y="10652760"/>
                      <a:pt x="2202180" y="12047220"/>
                      <a:pt x="0" y="1344168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2" name="任意多边形 421"/>
              <p:cNvSpPr/>
              <p:nvPr/>
            </p:nvSpPr>
            <p:spPr>
              <a:xfrm>
                <a:off x="7703505" y="4509904"/>
                <a:ext cx="469678" cy="284764"/>
              </a:xfrm>
              <a:custGeom>
                <a:avLst/>
                <a:gdLst>
                  <a:gd name="connsiteX0" fmla="*/ 883920 w 28361640"/>
                  <a:gd name="connsiteY0" fmla="*/ 8503920 h 17084040"/>
                  <a:gd name="connsiteX1" fmla="*/ 883920 w 28361640"/>
                  <a:gd name="connsiteY1" fmla="*/ 8321040 h 17084040"/>
                  <a:gd name="connsiteX2" fmla="*/ 6187440 w 28361640"/>
                  <a:gd name="connsiteY2" fmla="*/ 3566160 h 17084040"/>
                  <a:gd name="connsiteX3" fmla="*/ 12131040 w 28361640"/>
                  <a:gd name="connsiteY3" fmla="*/ 0 h 17084040"/>
                  <a:gd name="connsiteX4" fmla="*/ 16794480 w 28361640"/>
                  <a:gd name="connsiteY4" fmla="*/ 2743200 h 17084040"/>
                  <a:gd name="connsiteX5" fmla="*/ 22372320 w 28361640"/>
                  <a:gd name="connsiteY5" fmla="*/ 8321040 h 17084040"/>
                  <a:gd name="connsiteX6" fmla="*/ 27401520 w 28361640"/>
                  <a:gd name="connsiteY6" fmla="*/ 15636240 h 17084040"/>
                  <a:gd name="connsiteX7" fmla="*/ 28133040 w 28361640"/>
                  <a:gd name="connsiteY7" fmla="*/ 17007840 h 17084040"/>
                  <a:gd name="connsiteX8" fmla="*/ 22098000 w 28361640"/>
                  <a:gd name="connsiteY8" fmla="*/ 10332720 h 17084040"/>
                  <a:gd name="connsiteX9" fmla="*/ 16885920 w 28361640"/>
                  <a:gd name="connsiteY9" fmla="*/ 7680960 h 17084040"/>
                  <a:gd name="connsiteX10" fmla="*/ 11490960 w 28361640"/>
                  <a:gd name="connsiteY10" fmla="*/ 6126480 h 17084040"/>
                  <a:gd name="connsiteX11" fmla="*/ 6370320 w 28361640"/>
                  <a:gd name="connsiteY11" fmla="*/ 6583680 h 17084040"/>
                  <a:gd name="connsiteX12" fmla="*/ 2164080 w 28361640"/>
                  <a:gd name="connsiteY12" fmla="*/ 7863840 h 17084040"/>
                  <a:gd name="connsiteX13" fmla="*/ 243840 w 28361640"/>
                  <a:gd name="connsiteY13" fmla="*/ 8778240 h 17084040"/>
                  <a:gd name="connsiteX0-1" fmla="*/ 883920 w 28361640"/>
                  <a:gd name="connsiteY0-2" fmla="*/ 8503920 h 17084040"/>
                  <a:gd name="connsiteX1-3" fmla="*/ 883920 w 28361640"/>
                  <a:gd name="connsiteY1-4" fmla="*/ 8321040 h 17084040"/>
                  <a:gd name="connsiteX2-5" fmla="*/ 6187440 w 28361640"/>
                  <a:gd name="connsiteY2-6" fmla="*/ 3566160 h 17084040"/>
                  <a:gd name="connsiteX3-7" fmla="*/ 12131040 w 28361640"/>
                  <a:gd name="connsiteY3-8" fmla="*/ 0 h 17084040"/>
                  <a:gd name="connsiteX4-9" fmla="*/ 16794480 w 28361640"/>
                  <a:gd name="connsiteY4-10" fmla="*/ 2743200 h 17084040"/>
                  <a:gd name="connsiteX5-11" fmla="*/ 22372320 w 28361640"/>
                  <a:gd name="connsiteY5-12" fmla="*/ 8321040 h 17084040"/>
                  <a:gd name="connsiteX6-13" fmla="*/ 27401520 w 28361640"/>
                  <a:gd name="connsiteY6-14" fmla="*/ 15636240 h 17084040"/>
                  <a:gd name="connsiteX7-15" fmla="*/ 28133040 w 28361640"/>
                  <a:gd name="connsiteY7-16" fmla="*/ 17007840 h 17084040"/>
                  <a:gd name="connsiteX8-17" fmla="*/ 22098000 w 28361640"/>
                  <a:gd name="connsiteY8-18" fmla="*/ 10332720 h 17084040"/>
                  <a:gd name="connsiteX9-19" fmla="*/ 16885920 w 28361640"/>
                  <a:gd name="connsiteY9-20" fmla="*/ 7680960 h 17084040"/>
                  <a:gd name="connsiteX10-21" fmla="*/ 11490960 w 28361640"/>
                  <a:gd name="connsiteY10-22" fmla="*/ 6126480 h 17084040"/>
                  <a:gd name="connsiteX11-23" fmla="*/ 6370320 w 28361640"/>
                  <a:gd name="connsiteY11-24" fmla="*/ 6583680 h 17084040"/>
                  <a:gd name="connsiteX12-25" fmla="*/ 2164080 w 28361640"/>
                  <a:gd name="connsiteY12-26" fmla="*/ 7863840 h 17084040"/>
                  <a:gd name="connsiteX13-27" fmla="*/ 243840 w 28361640"/>
                  <a:gd name="connsiteY13-28" fmla="*/ 8778240 h 17084040"/>
                  <a:gd name="connsiteX14" fmla="*/ 883920 w 28361640"/>
                  <a:gd name="connsiteY14" fmla="*/ 8503920 h 17084040"/>
                  <a:gd name="connsiteX0-29" fmla="*/ 0 w 28117800"/>
                  <a:gd name="connsiteY0-30" fmla="*/ 8778240 h 17084040"/>
                  <a:gd name="connsiteX1-31" fmla="*/ 640080 w 28117800"/>
                  <a:gd name="connsiteY1-32" fmla="*/ 8321040 h 17084040"/>
                  <a:gd name="connsiteX2-33" fmla="*/ 5943600 w 28117800"/>
                  <a:gd name="connsiteY2-34" fmla="*/ 3566160 h 17084040"/>
                  <a:gd name="connsiteX3-35" fmla="*/ 11887200 w 28117800"/>
                  <a:gd name="connsiteY3-36" fmla="*/ 0 h 17084040"/>
                  <a:gd name="connsiteX4-37" fmla="*/ 16550640 w 28117800"/>
                  <a:gd name="connsiteY4-38" fmla="*/ 2743200 h 17084040"/>
                  <a:gd name="connsiteX5-39" fmla="*/ 22128480 w 28117800"/>
                  <a:gd name="connsiteY5-40" fmla="*/ 8321040 h 17084040"/>
                  <a:gd name="connsiteX6-41" fmla="*/ 27157680 w 28117800"/>
                  <a:gd name="connsiteY6-42" fmla="*/ 15636240 h 17084040"/>
                  <a:gd name="connsiteX7-43" fmla="*/ 27889200 w 28117800"/>
                  <a:gd name="connsiteY7-44" fmla="*/ 17007840 h 17084040"/>
                  <a:gd name="connsiteX8-45" fmla="*/ 21854160 w 28117800"/>
                  <a:gd name="connsiteY8-46" fmla="*/ 10332720 h 17084040"/>
                  <a:gd name="connsiteX9-47" fmla="*/ 16642080 w 28117800"/>
                  <a:gd name="connsiteY9-48" fmla="*/ 7680960 h 17084040"/>
                  <a:gd name="connsiteX10-49" fmla="*/ 11247120 w 28117800"/>
                  <a:gd name="connsiteY10-50" fmla="*/ 6126480 h 17084040"/>
                  <a:gd name="connsiteX11-51" fmla="*/ 6126480 w 28117800"/>
                  <a:gd name="connsiteY11-52" fmla="*/ 6583680 h 17084040"/>
                  <a:gd name="connsiteX12-53" fmla="*/ 1920240 w 28117800"/>
                  <a:gd name="connsiteY12-54" fmla="*/ 7863840 h 17084040"/>
                  <a:gd name="connsiteX13-55" fmla="*/ 0 w 28117800"/>
                  <a:gd name="connsiteY13-56" fmla="*/ 8778240 h 17084040"/>
                  <a:gd name="connsiteX0-57" fmla="*/ 0 w 28117800"/>
                  <a:gd name="connsiteY0-58" fmla="*/ 8778240 h 17084040"/>
                  <a:gd name="connsiteX1-59" fmla="*/ 5943600 w 28117800"/>
                  <a:gd name="connsiteY1-60" fmla="*/ 3566160 h 17084040"/>
                  <a:gd name="connsiteX2-61" fmla="*/ 11887200 w 28117800"/>
                  <a:gd name="connsiteY2-62" fmla="*/ 0 h 17084040"/>
                  <a:gd name="connsiteX3-63" fmla="*/ 16550640 w 28117800"/>
                  <a:gd name="connsiteY3-64" fmla="*/ 2743200 h 17084040"/>
                  <a:gd name="connsiteX4-65" fmla="*/ 22128480 w 28117800"/>
                  <a:gd name="connsiteY4-66" fmla="*/ 8321040 h 17084040"/>
                  <a:gd name="connsiteX5-67" fmla="*/ 27157680 w 28117800"/>
                  <a:gd name="connsiteY5-68" fmla="*/ 15636240 h 17084040"/>
                  <a:gd name="connsiteX6-69" fmla="*/ 27889200 w 28117800"/>
                  <a:gd name="connsiteY6-70" fmla="*/ 17007840 h 17084040"/>
                  <a:gd name="connsiteX7-71" fmla="*/ 21854160 w 28117800"/>
                  <a:gd name="connsiteY7-72" fmla="*/ 10332720 h 17084040"/>
                  <a:gd name="connsiteX8-73" fmla="*/ 16642080 w 28117800"/>
                  <a:gd name="connsiteY8-74" fmla="*/ 7680960 h 17084040"/>
                  <a:gd name="connsiteX9-75" fmla="*/ 11247120 w 28117800"/>
                  <a:gd name="connsiteY9-76" fmla="*/ 6126480 h 17084040"/>
                  <a:gd name="connsiteX10-77" fmla="*/ 6126480 w 28117800"/>
                  <a:gd name="connsiteY10-78" fmla="*/ 6583680 h 17084040"/>
                  <a:gd name="connsiteX11-79" fmla="*/ 1920240 w 28117800"/>
                  <a:gd name="connsiteY11-80" fmla="*/ 7863840 h 17084040"/>
                  <a:gd name="connsiteX12-81" fmla="*/ 0 w 28117800"/>
                  <a:gd name="connsiteY12-82" fmla="*/ 8778240 h 17084040"/>
                  <a:gd name="connsiteX0-83" fmla="*/ 0 w 28117800"/>
                  <a:gd name="connsiteY0-84" fmla="*/ 8778240 h 17084040"/>
                  <a:gd name="connsiteX1-85" fmla="*/ 5943600 w 28117800"/>
                  <a:gd name="connsiteY1-86" fmla="*/ 3566160 h 17084040"/>
                  <a:gd name="connsiteX2-87" fmla="*/ 11887200 w 28117800"/>
                  <a:gd name="connsiteY2-88" fmla="*/ 0 h 17084040"/>
                  <a:gd name="connsiteX3-89" fmla="*/ 16550640 w 28117800"/>
                  <a:gd name="connsiteY3-90" fmla="*/ 2743200 h 17084040"/>
                  <a:gd name="connsiteX4-91" fmla="*/ 22128480 w 28117800"/>
                  <a:gd name="connsiteY4-92" fmla="*/ 8321040 h 17084040"/>
                  <a:gd name="connsiteX5-93" fmla="*/ 27157680 w 28117800"/>
                  <a:gd name="connsiteY5-94" fmla="*/ 15636240 h 17084040"/>
                  <a:gd name="connsiteX6-95" fmla="*/ 27889200 w 28117800"/>
                  <a:gd name="connsiteY6-96" fmla="*/ 17007840 h 17084040"/>
                  <a:gd name="connsiteX7-97" fmla="*/ 21854160 w 28117800"/>
                  <a:gd name="connsiteY7-98" fmla="*/ 10332720 h 17084040"/>
                  <a:gd name="connsiteX8-99" fmla="*/ 16642080 w 28117800"/>
                  <a:gd name="connsiteY8-100" fmla="*/ 7680960 h 17084040"/>
                  <a:gd name="connsiteX9-101" fmla="*/ 11247120 w 28117800"/>
                  <a:gd name="connsiteY9-102" fmla="*/ 6126480 h 17084040"/>
                  <a:gd name="connsiteX10-103" fmla="*/ 6126480 w 28117800"/>
                  <a:gd name="connsiteY10-104" fmla="*/ 6583680 h 17084040"/>
                  <a:gd name="connsiteX11-105" fmla="*/ 1920240 w 28117800"/>
                  <a:gd name="connsiteY11-106" fmla="*/ 7863840 h 17084040"/>
                  <a:gd name="connsiteX12-107" fmla="*/ 0 w 28117800"/>
                  <a:gd name="connsiteY12-108" fmla="*/ 8778240 h 17084040"/>
                  <a:gd name="connsiteX0-109" fmla="*/ 0 w 28117800"/>
                  <a:gd name="connsiteY0-110" fmla="*/ 8778240 h 17084040"/>
                  <a:gd name="connsiteX1-111" fmla="*/ 5943600 w 28117800"/>
                  <a:gd name="connsiteY1-112" fmla="*/ 3566160 h 17084040"/>
                  <a:gd name="connsiteX2-113" fmla="*/ 11887200 w 28117800"/>
                  <a:gd name="connsiteY2-114" fmla="*/ 0 h 17084040"/>
                  <a:gd name="connsiteX3-115" fmla="*/ 16550640 w 28117800"/>
                  <a:gd name="connsiteY3-116" fmla="*/ 2743200 h 17084040"/>
                  <a:gd name="connsiteX4-117" fmla="*/ 22128480 w 28117800"/>
                  <a:gd name="connsiteY4-118" fmla="*/ 8321040 h 17084040"/>
                  <a:gd name="connsiteX5-119" fmla="*/ 27157680 w 28117800"/>
                  <a:gd name="connsiteY5-120" fmla="*/ 15636240 h 17084040"/>
                  <a:gd name="connsiteX6-121" fmla="*/ 27889200 w 28117800"/>
                  <a:gd name="connsiteY6-122" fmla="*/ 17007840 h 17084040"/>
                  <a:gd name="connsiteX7-123" fmla="*/ 21854160 w 28117800"/>
                  <a:gd name="connsiteY7-124" fmla="*/ 10332720 h 17084040"/>
                  <a:gd name="connsiteX8-125" fmla="*/ 16642080 w 28117800"/>
                  <a:gd name="connsiteY8-126" fmla="*/ 7680960 h 17084040"/>
                  <a:gd name="connsiteX9-127" fmla="*/ 11247120 w 28117800"/>
                  <a:gd name="connsiteY9-128" fmla="*/ 6126480 h 17084040"/>
                  <a:gd name="connsiteX10-129" fmla="*/ 6126480 w 28117800"/>
                  <a:gd name="connsiteY10-130" fmla="*/ 6583680 h 17084040"/>
                  <a:gd name="connsiteX11-131" fmla="*/ 1920240 w 28117800"/>
                  <a:gd name="connsiteY11-132" fmla="*/ 7863840 h 17084040"/>
                  <a:gd name="connsiteX12-133" fmla="*/ 0 w 28117800"/>
                  <a:gd name="connsiteY12-134" fmla="*/ 8778240 h 17084040"/>
                </a:gdLst>
                <a:ahLst/>
                <a:cxnLst>
                  <a:cxn ang="0">
                    <a:pos x="connsiteX0-109" y="connsiteY0-110"/>
                  </a:cxn>
                  <a:cxn ang="0">
                    <a:pos x="connsiteX1-111" y="connsiteY1-112"/>
                  </a:cxn>
                  <a:cxn ang="0">
                    <a:pos x="connsiteX2-113" y="connsiteY2-114"/>
                  </a:cxn>
                  <a:cxn ang="0">
                    <a:pos x="connsiteX3-115" y="connsiteY3-116"/>
                  </a:cxn>
                  <a:cxn ang="0">
                    <a:pos x="connsiteX4-117" y="connsiteY4-118"/>
                  </a:cxn>
                  <a:cxn ang="0">
                    <a:pos x="connsiteX5-119" y="connsiteY5-120"/>
                  </a:cxn>
                  <a:cxn ang="0">
                    <a:pos x="connsiteX6-121" y="connsiteY6-122"/>
                  </a:cxn>
                  <a:cxn ang="0">
                    <a:pos x="connsiteX7-123" y="connsiteY7-124"/>
                  </a:cxn>
                  <a:cxn ang="0">
                    <a:pos x="connsiteX8-125" y="connsiteY8-126"/>
                  </a:cxn>
                  <a:cxn ang="0">
                    <a:pos x="connsiteX9-127" y="connsiteY9-128"/>
                  </a:cxn>
                  <a:cxn ang="0">
                    <a:pos x="connsiteX10-129" y="connsiteY10-130"/>
                  </a:cxn>
                  <a:cxn ang="0">
                    <a:pos x="connsiteX11-131" y="connsiteY11-132"/>
                  </a:cxn>
                  <a:cxn ang="0">
                    <a:pos x="connsiteX12-133" y="connsiteY12-134"/>
                  </a:cxn>
                </a:cxnLst>
                <a:rect l="l" t="t" r="r" b="b"/>
                <a:pathLst>
                  <a:path w="28117800" h="17084040">
                    <a:moveTo>
                      <a:pt x="0" y="8778240"/>
                    </a:moveTo>
                    <a:cubicBezTo>
                      <a:pt x="1981200" y="7040880"/>
                      <a:pt x="4069080" y="4953000"/>
                      <a:pt x="5943600" y="3566160"/>
                    </a:cubicBezTo>
                    <a:cubicBezTo>
                      <a:pt x="7818120" y="2179320"/>
                      <a:pt x="9852660" y="1089660"/>
                      <a:pt x="11887200" y="0"/>
                    </a:cubicBezTo>
                    <a:cubicBezTo>
                      <a:pt x="13441680" y="914400"/>
                      <a:pt x="14843760" y="1356360"/>
                      <a:pt x="16550640" y="2743200"/>
                    </a:cubicBezTo>
                    <a:cubicBezTo>
                      <a:pt x="18257520" y="4130040"/>
                      <a:pt x="20360640" y="6172200"/>
                      <a:pt x="22128480" y="8321040"/>
                    </a:cubicBezTo>
                    <a:cubicBezTo>
                      <a:pt x="23896320" y="10469880"/>
                      <a:pt x="26197560" y="14188440"/>
                      <a:pt x="27157680" y="15636240"/>
                    </a:cubicBezTo>
                    <a:cubicBezTo>
                      <a:pt x="28117800" y="17084040"/>
                      <a:pt x="27782520" y="16824960"/>
                      <a:pt x="27889200" y="17007840"/>
                    </a:cubicBezTo>
                    <a:cubicBezTo>
                      <a:pt x="25877520" y="14782800"/>
                      <a:pt x="23728680" y="11887200"/>
                      <a:pt x="21854160" y="10332720"/>
                    </a:cubicBezTo>
                    <a:cubicBezTo>
                      <a:pt x="19979640" y="8778240"/>
                      <a:pt x="18409920" y="8382000"/>
                      <a:pt x="16642080" y="7680960"/>
                    </a:cubicBezTo>
                    <a:cubicBezTo>
                      <a:pt x="14874240" y="6979920"/>
                      <a:pt x="12999720" y="6309360"/>
                      <a:pt x="11247120" y="6126480"/>
                    </a:cubicBezTo>
                    <a:cubicBezTo>
                      <a:pt x="9494520" y="5943600"/>
                      <a:pt x="7680960" y="6294120"/>
                      <a:pt x="6126480" y="6583680"/>
                    </a:cubicBezTo>
                    <a:cubicBezTo>
                      <a:pt x="4572000" y="6873240"/>
                      <a:pt x="2941320" y="7498080"/>
                      <a:pt x="1920240" y="7863840"/>
                    </a:cubicBezTo>
                    <a:cubicBezTo>
                      <a:pt x="899160" y="8229600"/>
                      <a:pt x="449580" y="8503920"/>
                      <a:pt x="0" y="87782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" name="组合 83"/>
            <p:cNvGrpSpPr/>
            <p:nvPr/>
          </p:nvGrpSpPr>
          <p:grpSpPr>
            <a:xfrm rot="871611">
              <a:off x="6860282" y="2475762"/>
              <a:ext cx="701867" cy="591828"/>
              <a:chOff x="29389" y="105762"/>
              <a:chExt cx="726187" cy="612334"/>
            </a:xfrm>
            <a:scene3d>
              <a:camera prst="perspectiveContrastingLeftFacing" fov="2400000">
                <a:rot lat="19743795" lon="1231640" rev="60019"/>
              </a:camera>
              <a:lightRig rig="threePt" dir="t"/>
            </a:scene3d>
          </p:grpSpPr>
          <p:sp>
            <p:nvSpPr>
              <p:cNvPr id="424" name="TextBox 423"/>
              <p:cNvSpPr txBox="1"/>
              <p:nvPr/>
            </p:nvSpPr>
            <p:spPr>
              <a:xfrm>
                <a:off x="29389" y="105762"/>
                <a:ext cx="726187" cy="596154"/>
              </a:xfrm>
              <a:prstGeom prst="rect">
                <a:avLst/>
              </a:prstGeom>
              <a:noFill/>
              <a:sp3d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i="1" dirty="0">
                    <a:solidFill>
                      <a:srgbClr val="C00000"/>
                    </a:solidFill>
                    <a:latin typeface="王汉宗中古印简" pitchFamily="2" charset="-120"/>
                    <a:ea typeface="王汉宗中古印简" pitchFamily="2" charset="-120"/>
                    <a:cs typeface="经典繁方篆" pitchFamily="49" charset="-122"/>
                  </a:rPr>
                  <a:t>护</a:t>
                </a:r>
                <a:endParaRPr lang="zh-CN" altLang="en-US" sz="2800" i="1" dirty="0">
                  <a:solidFill>
                    <a:srgbClr val="C00000"/>
                  </a:solidFill>
                  <a:latin typeface="王汉宗中古印简" pitchFamily="2" charset="-120"/>
                  <a:ea typeface="王汉宗中古印简" pitchFamily="2" charset="-120"/>
                  <a:cs typeface="经典繁方篆" pitchFamily="49" charset="-122"/>
                </a:endParaRPr>
              </a:p>
            </p:txBody>
          </p:sp>
          <p:sp>
            <p:nvSpPr>
              <p:cNvPr id="425" name="同心圆 424"/>
              <p:cNvSpPr/>
              <p:nvPr/>
            </p:nvSpPr>
            <p:spPr>
              <a:xfrm>
                <a:off x="79772" y="127000"/>
                <a:ext cx="591096" cy="591096"/>
              </a:xfrm>
              <a:prstGeom prst="donut">
                <a:avLst>
                  <a:gd name="adj" fmla="val 7397"/>
                </a:avLst>
              </a:prstGeom>
              <a:solidFill>
                <a:srgbClr val="C0000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7" name="8"/>
          <p:cNvSpPr/>
          <p:nvPr/>
        </p:nvSpPr>
        <p:spPr>
          <a:xfrm>
            <a:off x="6307194" y="4502940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到</a:t>
            </a:r>
            <a:endParaRPr lang="zh-CN" altLang="en-US" sz="2000" b="1" dirty="0">
              <a:solidFill>
                <a:srgbClr val="66330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0"/>
                                        <p:tgtEl>
                                          <p:spTgt spid="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0"/>
                                        <p:tgtEl>
                                          <p:spTgt spid="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0"/>
                                        <p:tgtEl>
                                          <p:spTgt spid="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0"/>
                                        <p:tgtEl>
                                          <p:spTgt spid="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0"/>
                                        <p:tgtEl>
                                          <p:spTgt spid="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" name="直接连接符 132"/>
          <p:cNvCxnSpPr/>
          <p:nvPr/>
        </p:nvCxnSpPr>
        <p:spPr>
          <a:xfrm>
            <a:off x="0" y="2000250"/>
            <a:ext cx="9144000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>
            <a:spLocks noChangeArrowheads="1"/>
          </p:cNvSpPr>
          <p:nvPr/>
        </p:nvSpPr>
        <p:spPr bwMode="auto">
          <a:xfrm>
            <a:off x="214313" y="157162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但是</a:t>
            </a:r>
            <a:endParaRPr lang="zh-CN" altLang="en-US" sz="2400" b="1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1144588" y="1416050"/>
            <a:ext cx="0" cy="584200"/>
          </a:xfrm>
          <a:prstGeom prst="line">
            <a:avLst/>
          </a:prstGeom>
          <a:ln>
            <a:solidFill>
              <a:srgbClr val="6633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椭圆 136"/>
          <p:cNvSpPr/>
          <p:nvPr/>
        </p:nvSpPr>
        <p:spPr>
          <a:xfrm>
            <a:off x="1000125" y="1276350"/>
            <a:ext cx="279400" cy="277813"/>
          </a:xfrm>
          <a:prstGeom prst="ellipse">
            <a:avLst/>
          </a:prstGeom>
          <a:solidFill>
            <a:srgbClr val="6633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6300788" y="5454650"/>
            <a:ext cx="958850" cy="958850"/>
          </a:xfrm>
          <a:prstGeom prst="ellipse">
            <a:avLst/>
          </a:prstGeom>
          <a:solidFill>
            <a:srgbClr val="6DC5A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43" name="椭圆 142"/>
          <p:cNvSpPr/>
          <p:nvPr/>
        </p:nvSpPr>
        <p:spPr>
          <a:xfrm>
            <a:off x="7715250" y="5991225"/>
            <a:ext cx="420688" cy="422275"/>
          </a:xfrm>
          <a:prstGeom prst="ellipse">
            <a:avLst/>
          </a:prstGeom>
          <a:solidFill>
            <a:srgbClr val="55BB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44" name="椭圆 143"/>
          <p:cNvSpPr/>
          <p:nvPr/>
        </p:nvSpPr>
        <p:spPr>
          <a:xfrm>
            <a:off x="8591550" y="6134100"/>
            <a:ext cx="277813" cy="279400"/>
          </a:xfrm>
          <a:prstGeom prst="ellipse">
            <a:avLst/>
          </a:prstGeom>
          <a:solidFill>
            <a:srgbClr val="6DC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组合 144"/>
          <p:cNvGrpSpPr/>
          <p:nvPr/>
        </p:nvGrpSpPr>
        <p:grpSpPr bwMode="auto">
          <a:xfrm>
            <a:off x="3595688" y="3810000"/>
            <a:ext cx="2547937" cy="2547938"/>
            <a:chOff x="3298254" y="3722382"/>
            <a:chExt cx="2547491" cy="2547491"/>
          </a:xfrm>
        </p:grpSpPr>
        <p:sp>
          <p:nvSpPr>
            <p:cNvPr id="146" name="椭圆 145"/>
            <p:cNvSpPr/>
            <p:nvPr/>
          </p:nvSpPr>
          <p:spPr>
            <a:xfrm>
              <a:off x="3298254" y="3722382"/>
              <a:ext cx="2547491" cy="2547491"/>
            </a:xfrm>
            <a:prstGeom prst="ellipse">
              <a:avLst/>
            </a:prstGeom>
            <a:solidFill>
              <a:srgbClr val="6DC5AE"/>
            </a:solidFill>
            <a:ln>
              <a:solidFill>
                <a:srgbClr val="55BB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b="1" dirty="0">
                <a:solidFill>
                  <a:srgbClr val="383838"/>
                </a:solidFill>
              </a:endParaRPr>
            </a:p>
            <a:p>
              <a:pPr algn="ctr">
                <a:defRPr/>
              </a:pPr>
              <a:r>
                <a:rPr lang="zh-CN" altLang="en-US" sz="2400" dirty="0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她是我最好的朋友</a:t>
              </a:r>
              <a:r>
                <a:rPr lang="en-US" altLang="zh-CN" sz="2400" dirty="0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2400" dirty="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10" name="矩形 146"/>
            <p:cNvSpPr>
              <a:spLocks noChangeArrowheads="1"/>
            </p:cNvSpPr>
            <p:nvPr/>
          </p:nvSpPr>
          <p:spPr bwMode="auto">
            <a:xfrm>
              <a:off x="4059795" y="4151010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因为</a:t>
              </a:r>
              <a:endParaRPr lang="zh-CN" altLang="en-US" sz="3200" b="1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48" name="直接连接符 147"/>
            <p:cNvCxnSpPr/>
            <p:nvPr/>
          </p:nvCxnSpPr>
          <p:spPr>
            <a:xfrm>
              <a:off x="3563320" y="4725506"/>
              <a:ext cx="1980853" cy="0"/>
            </a:xfrm>
            <a:prstGeom prst="line">
              <a:avLst/>
            </a:prstGeom>
            <a:ln cmpd="dbl">
              <a:solidFill>
                <a:srgbClr val="66330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9" name="矩形 148"/>
          <p:cNvSpPr>
            <a:spLocks noChangeArrowheads="1"/>
          </p:cNvSpPr>
          <p:nvPr/>
        </p:nvSpPr>
        <p:spPr bwMode="auto">
          <a:xfrm>
            <a:off x="1309688" y="1600200"/>
            <a:ext cx="3905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女医生又有一件事不明白了</a:t>
            </a:r>
            <a:r>
              <a:rPr lang="en-US" altLang="zh-CN" sz="2000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000">
              <a:solidFill>
                <a:srgbClr val="6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Group 46"/>
          <p:cNvGrpSpPr/>
          <p:nvPr/>
        </p:nvGrpSpPr>
        <p:grpSpPr bwMode="auto">
          <a:xfrm>
            <a:off x="285750" y="2143125"/>
            <a:ext cx="2686050" cy="1889125"/>
            <a:chOff x="-29" y="-148"/>
            <a:chExt cx="2790" cy="1712"/>
          </a:xfrm>
        </p:grpSpPr>
        <p:sp>
          <p:nvSpPr>
            <p:cNvPr id="8207" name="云形标注 18"/>
            <p:cNvSpPr>
              <a:spLocks noChangeArrowheads="1"/>
            </p:cNvSpPr>
            <p:nvPr/>
          </p:nvSpPr>
          <p:spPr bwMode="auto">
            <a:xfrm rot="20460000" flipH="1">
              <a:off x="-29" y="-148"/>
              <a:ext cx="2790" cy="1712"/>
            </a:xfrm>
            <a:prstGeom prst="cloudCallout">
              <a:avLst>
                <a:gd name="adj1" fmla="val 70745"/>
                <a:gd name="adj2" fmla="val 33093"/>
              </a:avLst>
            </a:prstGeom>
            <a:noFill/>
            <a:ln w="19050">
              <a:solidFill>
                <a:srgbClr val="66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8" name="矩形 38"/>
            <p:cNvSpPr>
              <a:spLocks noChangeArrowheads="1"/>
            </p:cNvSpPr>
            <p:nvPr/>
          </p:nvSpPr>
          <p:spPr bwMode="auto">
            <a:xfrm rot="-960000">
              <a:off x="208" y="164"/>
              <a:ext cx="2320" cy="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既然以为献过血后</a:t>
              </a:r>
              <a:endParaRPr lang="en-US" altLang="zh-CN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就要死了，为什么</a:t>
              </a:r>
              <a:endParaRPr lang="en-US" altLang="zh-CN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小男孩还自愿出来</a:t>
              </a:r>
              <a:endParaRPr lang="en-US" altLang="zh-CN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献血呢</a:t>
              </a:r>
              <a:r>
                <a:rPr lang="en-US" altLang="zh-CN">
                  <a:solidFill>
                    <a:srgbClr val="663300"/>
                  </a:solidFill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>
                <a:solidFill>
                  <a:srgbClr val="6633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5" name="Rectangle 329"/>
          <p:cNvSpPr>
            <a:spLocks noChangeArrowheads="1"/>
          </p:cNvSpPr>
          <p:nvPr/>
        </p:nvSpPr>
        <p:spPr bwMode="auto">
          <a:xfrm>
            <a:off x="3286125" y="1785938"/>
            <a:ext cx="4429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医生询问了越南护士。护士用越南语问了</a:t>
            </a:r>
            <a:endParaRPr lang="en-US" altLang="zh-CN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一下小男孩，小男孩不加思索就回答了。</a:t>
            </a:r>
            <a:endParaRPr lang="en-US" altLang="zh-CN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回答很简单，只有几个字，却感动了在场</a:t>
            </a:r>
            <a:endParaRPr lang="en-US" altLang="zh-CN">
              <a:solidFill>
                <a:srgbClr val="55BB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>
                <a:solidFill>
                  <a:srgbClr val="55BBA0"/>
                </a:solidFill>
                <a:latin typeface="微软雅黑" pitchFamily="34" charset="-122"/>
                <a:ea typeface="微软雅黑" pitchFamily="34" charset="-122"/>
              </a:rPr>
              <a:t>所有的人。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6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 decel="100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40" decel="100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4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4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60" decel="100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6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7" grpId="0" animBg="1"/>
      <p:bldP spid="142" grpId="0" animBg="1"/>
      <p:bldP spid="143" grpId="0" animBg="1"/>
      <p:bldP spid="144" grpId="0" animBg="1"/>
      <p:bldP spid="1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8" name="Picture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00"/>
          <a:stretch>
            <a:fillRect/>
          </a:stretch>
        </p:blipFill>
        <p:spPr bwMode="auto">
          <a:xfrm>
            <a:off x="0" y="5715000"/>
            <a:ext cx="9164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9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Oval 60">
            <a:hlinkClick r:id="rId3"/>
          </p:cNvPr>
          <p:cNvSpPr>
            <a:spLocks noChangeArrowheads="1"/>
          </p:cNvSpPr>
          <p:nvPr/>
        </p:nvSpPr>
        <p:spPr bwMode="auto">
          <a:xfrm>
            <a:off x="5223446" y="3406106"/>
            <a:ext cx="44450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" name="Oval 61">
            <a:hlinkClick r:id="rId4"/>
          </p:cNvPr>
          <p:cNvSpPr>
            <a:spLocks noChangeArrowheads="1"/>
          </p:cNvSpPr>
          <p:nvPr/>
        </p:nvSpPr>
        <p:spPr bwMode="auto">
          <a:xfrm>
            <a:off x="5236146" y="3934743"/>
            <a:ext cx="419100" cy="522288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5444108" y="2320256"/>
            <a:ext cx="1588" cy="2700337"/>
          </a:xfrm>
          <a:prstGeom prst="line">
            <a:avLst/>
          </a:prstGeom>
          <a:noFill/>
          <a:ln w="33338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Line 5"/>
          <p:cNvSpPr>
            <a:spLocks noChangeShapeType="1"/>
          </p:cNvSpPr>
          <p:nvPr/>
        </p:nvSpPr>
        <p:spPr bwMode="auto">
          <a:xfrm flipV="1">
            <a:off x="0" y="4577680"/>
            <a:ext cx="1178496" cy="579511"/>
          </a:xfrm>
          <a:prstGeom prst="line">
            <a:avLst/>
          </a:prstGeom>
          <a:noFill/>
          <a:ln w="33338">
            <a:solidFill>
              <a:srgbClr val="003399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/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flipH="1">
            <a:off x="1178496" y="3388643"/>
            <a:ext cx="200025" cy="1189038"/>
          </a:xfrm>
          <a:prstGeom prst="line">
            <a:avLst/>
          </a:prstGeom>
          <a:noFill/>
          <a:ln w="33338">
            <a:gradFill flip="none" rotWithShape="1">
              <a:gsLst>
                <a:gs pos="0">
                  <a:srgbClr val="003399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1"/>
              <a:tileRect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/>
          </a:p>
        </p:txBody>
      </p:sp>
      <p:sp>
        <p:nvSpPr>
          <p:cNvPr id="37" name="Line 21"/>
          <p:cNvSpPr>
            <a:spLocks noChangeShapeType="1"/>
          </p:cNvSpPr>
          <p:nvPr/>
        </p:nvSpPr>
        <p:spPr bwMode="auto">
          <a:xfrm>
            <a:off x="2391346" y="3210843"/>
            <a:ext cx="7937" cy="1806575"/>
          </a:xfrm>
          <a:prstGeom prst="line">
            <a:avLst/>
          </a:prstGeom>
          <a:noFill/>
          <a:ln w="33338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16200000" scaled="1"/>
              <a:tileRect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/>
          </a:p>
        </p:txBody>
      </p:sp>
      <p:sp>
        <p:nvSpPr>
          <p:cNvPr id="38" name="Oval 22"/>
          <p:cNvSpPr>
            <a:spLocks noChangeArrowheads="1"/>
          </p:cNvSpPr>
          <p:nvPr/>
        </p:nvSpPr>
        <p:spPr bwMode="auto">
          <a:xfrm>
            <a:off x="4936108" y="1340768"/>
            <a:ext cx="1008063" cy="979488"/>
          </a:xfrm>
          <a:prstGeom prst="ellipse">
            <a:avLst/>
          </a:prstGeom>
          <a:noFill/>
          <a:ln w="33338">
            <a:solidFill>
              <a:srgbClr val="FD4FA6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Freeform 11"/>
          <p:cNvSpPr/>
          <p:nvPr/>
        </p:nvSpPr>
        <p:spPr bwMode="auto">
          <a:xfrm>
            <a:off x="410146" y="3387056"/>
            <a:ext cx="981075" cy="198437"/>
          </a:xfrm>
          <a:custGeom>
            <a:avLst/>
            <a:gdLst>
              <a:gd name="T0" fmla="*/ 0 w 618"/>
              <a:gd name="T1" fmla="*/ 2147483647 h 167"/>
              <a:gd name="T2" fmla="*/ 2147483647 w 618"/>
              <a:gd name="T3" fmla="*/ 2147483647 h 167"/>
              <a:gd name="T4" fmla="*/ 2147483647 w 618"/>
              <a:gd name="T5" fmla="*/ 0 h 167"/>
              <a:gd name="T6" fmla="*/ 2147483647 w 618"/>
              <a:gd name="T7" fmla="*/ 2147483647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rgbClr val="C00000"/>
          </a:solidFill>
          <a:ln w="11113">
            <a:solidFill>
              <a:srgbClr val="C00000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Freeform 13"/>
          <p:cNvSpPr/>
          <p:nvPr/>
        </p:nvSpPr>
        <p:spPr bwMode="auto">
          <a:xfrm>
            <a:off x="1359471" y="3107656"/>
            <a:ext cx="1566862" cy="309562"/>
          </a:xfrm>
          <a:custGeom>
            <a:avLst/>
            <a:gdLst>
              <a:gd name="T0" fmla="*/ 0 w 987"/>
              <a:gd name="T1" fmla="*/ 2147483647 h 260"/>
              <a:gd name="T2" fmla="*/ 2147483647 w 987"/>
              <a:gd name="T3" fmla="*/ 2147483647 h 260"/>
              <a:gd name="T4" fmla="*/ 2147483647 w 987"/>
              <a:gd name="T5" fmla="*/ 0 h 260"/>
              <a:gd name="T6" fmla="*/ 2147483647 w 987"/>
              <a:gd name="T7" fmla="*/ 2147483647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 w="11113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Freeform 15"/>
          <p:cNvSpPr/>
          <p:nvPr/>
        </p:nvSpPr>
        <p:spPr bwMode="auto">
          <a:xfrm>
            <a:off x="516508" y="1594768"/>
            <a:ext cx="2541588" cy="846138"/>
          </a:xfrm>
          <a:custGeom>
            <a:avLst/>
            <a:gdLst>
              <a:gd name="T0" fmla="*/ 2147483647 w 1002"/>
              <a:gd name="T1" fmla="*/ 2147483647 h 396"/>
              <a:gd name="T2" fmla="*/ 2147483647 w 1002"/>
              <a:gd name="T3" fmla="*/ 2147483647 h 396"/>
              <a:gd name="T4" fmla="*/ 2147483647 w 1002"/>
              <a:gd name="T5" fmla="*/ 2147483647 h 396"/>
              <a:gd name="T6" fmla="*/ 2147483647 w 1002"/>
              <a:gd name="T7" fmla="*/ 2147483647 h 396"/>
              <a:gd name="T8" fmla="*/ 2147483647 w 1002"/>
              <a:gd name="T9" fmla="*/ 2147483647 h 396"/>
              <a:gd name="T10" fmla="*/ 2147483647 w 1002"/>
              <a:gd name="T11" fmla="*/ 2147483647 h 396"/>
              <a:gd name="T12" fmla="*/ 2147483647 w 1002"/>
              <a:gd name="T13" fmla="*/ 2147483647 h 396"/>
              <a:gd name="T14" fmla="*/ 2147483647 w 1002"/>
              <a:gd name="T15" fmla="*/ 2147483647 h 396"/>
              <a:gd name="T16" fmla="*/ 2147483647 w 1002"/>
              <a:gd name="T17" fmla="*/ 2147483647 h 396"/>
              <a:gd name="T18" fmla="*/ 2147483647 w 1002"/>
              <a:gd name="T19" fmla="*/ 2147483647 h 396"/>
              <a:gd name="T20" fmla="*/ 0 w 1002"/>
              <a:gd name="T21" fmla="*/ 2147483647 h 396"/>
              <a:gd name="T22" fmla="*/ 2147483647 w 1002"/>
              <a:gd name="T23" fmla="*/ 2147483647 h 396"/>
              <a:gd name="T24" fmla="*/ 2147483647 w 1002"/>
              <a:gd name="T25" fmla="*/ 2147483647 h 396"/>
              <a:gd name="T26" fmla="*/ 2147483647 w 1002"/>
              <a:gd name="T27" fmla="*/ 2147483647 h 396"/>
              <a:gd name="T28" fmla="*/ 2147483647 w 1002"/>
              <a:gd name="T29" fmla="*/ 2147483647 h 396"/>
              <a:gd name="T30" fmla="*/ 2147483647 w 1002"/>
              <a:gd name="T31" fmla="*/ 2147483647 h 396"/>
              <a:gd name="T32" fmla="*/ 2147483647 w 1002"/>
              <a:gd name="T33" fmla="*/ 0 h 396"/>
              <a:gd name="T34" fmla="*/ 2147483647 w 1002"/>
              <a:gd name="T35" fmla="*/ 2147483647 h 396"/>
              <a:gd name="T36" fmla="*/ 2147483647 w 1002"/>
              <a:gd name="T37" fmla="*/ 2147483647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rgbClr val="FFC000"/>
          </a:solidFill>
          <a:ln w="11113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Freeform 16"/>
          <p:cNvSpPr/>
          <p:nvPr/>
        </p:nvSpPr>
        <p:spPr bwMode="auto">
          <a:xfrm>
            <a:off x="194246" y="2426618"/>
            <a:ext cx="325437" cy="1190625"/>
          </a:xfrm>
          <a:custGeom>
            <a:avLst/>
            <a:gdLst>
              <a:gd name="T0" fmla="*/ 2147483647 w 128"/>
              <a:gd name="T1" fmla="*/ 2147483647 h 558"/>
              <a:gd name="T2" fmla="*/ 2147483647 w 128"/>
              <a:gd name="T3" fmla="*/ 2147483647 h 558"/>
              <a:gd name="T4" fmla="*/ 2147483647 w 128"/>
              <a:gd name="T5" fmla="*/ 2147483647 h 558"/>
              <a:gd name="T6" fmla="*/ 2147483647 w 128"/>
              <a:gd name="T7" fmla="*/ 2147483647 h 558"/>
              <a:gd name="T8" fmla="*/ 2147483647 w 128"/>
              <a:gd name="T9" fmla="*/ 2147483647 h 558"/>
              <a:gd name="T10" fmla="*/ 2147483647 w 128"/>
              <a:gd name="T11" fmla="*/ 2147483647 h 558"/>
              <a:gd name="T12" fmla="*/ 2147483647 w 128"/>
              <a:gd name="T13" fmla="*/ 2147483647 h 558"/>
              <a:gd name="T14" fmla="*/ 2147483647 w 128"/>
              <a:gd name="T15" fmla="*/ 2147483647 h 558"/>
              <a:gd name="T16" fmla="*/ 2147483647 w 128"/>
              <a:gd name="T17" fmla="*/ 2147483647 h 558"/>
              <a:gd name="T18" fmla="*/ 2147483647 w 128"/>
              <a:gd name="T19" fmla="*/ 2147483647 h 558"/>
              <a:gd name="T20" fmla="*/ 2147483647 w 128"/>
              <a:gd name="T21" fmla="*/ 2147483647 h 558"/>
              <a:gd name="T22" fmla="*/ 2147483647 w 128"/>
              <a:gd name="T23" fmla="*/ 2147483647 h 558"/>
              <a:gd name="T24" fmla="*/ 2147483647 w 128"/>
              <a:gd name="T25" fmla="*/ 2147483647 h 558"/>
              <a:gd name="T26" fmla="*/ 2147483647 w 128"/>
              <a:gd name="T27" fmla="*/ 2147483647 h 558"/>
              <a:gd name="T28" fmla="*/ 2147483647 w 128"/>
              <a:gd name="T29" fmla="*/ 2147483647 h 558"/>
              <a:gd name="T30" fmla="*/ 2147483647 w 128"/>
              <a:gd name="T31" fmla="*/ 2147483647 h 558"/>
              <a:gd name="T32" fmla="*/ 2147483647 w 128"/>
              <a:gd name="T33" fmla="*/ 2147483647 h 558"/>
              <a:gd name="T34" fmla="*/ 2147483647 w 128"/>
              <a:gd name="T35" fmla="*/ 2147483647 h 558"/>
              <a:gd name="T36" fmla="*/ 0 w 128"/>
              <a:gd name="T37" fmla="*/ 2147483647 h 558"/>
              <a:gd name="T38" fmla="*/ 2147483647 w 128"/>
              <a:gd name="T39" fmla="*/ 2147483647 h 558"/>
              <a:gd name="T40" fmla="*/ 2147483647 w 128"/>
              <a:gd name="T41" fmla="*/ 2147483647 h 558"/>
              <a:gd name="T42" fmla="*/ 2147483647 w 128"/>
              <a:gd name="T43" fmla="*/ 2147483647 h 558"/>
              <a:gd name="T44" fmla="*/ 2147483647 w 128"/>
              <a:gd name="T45" fmla="*/ 2147483647 h 558"/>
              <a:gd name="T46" fmla="*/ 2147483647 w 128"/>
              <a:gd name="T47" fmla="*/ 2147483647 h 558"/>
              <a:gd name="T48" fmla="*/ 2147483647 w 128"/>
              <a:gd name="T49" fmla="*/ 2147483647 h 558"/>
              <a:gd name="T50" fmla="*/ 2147483647 w 128"/>
              <a:gd name="T51" fmla="*/ 2147483647 h 558"/>
              <a:gd name="T52" fmla="*/ 2147483647 w 128"/>
              <a:gd name="T53" fmla="*/ 2147483647 h 558"/>
              <a:gd name="T54" fmla="*/ 2147483647 w 128"/>
              <a:gd name="T55" fmla="*/ 0 h 558"/>
              <a:gd name="T56" fmla="*/ 2147483647 w 128"/>
              <a:gd name="T57" fmla="*/ 2147483647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rgbClr val="C00000"/>
          </a:solidFill>
          <a:ln w="11113">
            <a:solidFill>
              <a:srgbClr val="C00000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Freeform 17"/>
          <p:cNvSpPr/>
          <p:nvPr/>
        </p:nvSpPr>
        <p:spPr bwMode="auto">
          <a:xfrm>
            <a:off x="2929508" y="1601118"/>
            <a:ext cx="1308100" cy="1528763"/>
          </a:xfrm>
          <a:custGeom>
            <a:avLst/>
            <a:gdLst>
              <a:gd name="T0" fmla="*/ 2147483647 w 516"/>
              <a:gd name="T1" fmla="*/ 2147483647 h 716"/>
              <a:gd name="T2" fmla="*/ 2147483647 w 516"/>
              <a:gd name="T3" fmla="*/ 2147483647 h 716"/>
              <a:gd name="T4" fmla="*/ 2147483647 w 516"/>
              <a:gd name="T5" fmla="*/ 2147483647 h 716"/>
              <a:gd name="T6" fmla="*/ 2147483647 w 516"/>
              <a:gd name="T7" fmla="*/ 2147483647 h 716"/>
              <a:gd name="T8" fmla="*/ 2147483647 w 516"/>
              <a:gd name="T9" fmla="*/ 2147483647 h 716"/>
              <a:gd name="T10" fmla="*/ 2147483647 w 516"/>
              <a:gd name="T11" fmla="*/ 2147483647 h 716"/>
              <a:gd name="T12" fmla="*/ 2147483647 w 516"/>
              <a:gd name="T13" fmla="*/ 2147483647 h 716"/>
              <a:gd name="T14" fmla="*/ 2147483647 w 516"/>
              <a:gd name="T15" fmla="*/ 2147483647 h 716"/>
              <a:gd name="T16" fmla="*/ 2147483647 w 516"/>
              <a:gd name="T17" fmla="*/ 2147483647 h 716"/>
              <a:gd name="T18" fmla="*/ 2147483647 w 516"/>
              <a:gd name="T19" fmla="*/ 2147483647 h 716"/>
              <a:gd name="T20" fmla="*/ 2147483647 w 516"/>
              <a:gd name="T21" fmla="*/ 2147483647 h 716"/>
              <a:gd name="T22" fmla="*/ 0 w 516"/>
              <a:gd name="T23" fmla="*/ 2147483647 h 716"/>
              <a:gd name="T24" fmla="*/ 0 w 516"/>
              <a:gd name="T25" fmla="*/ 2147483647 h 716"/>
              <a:gd name="T26" fmla="*/ 2147483647 w 516"/>
              <a:gd name="T27" fmla="*/ 2147483647 h 716"/>
              <a:gd name="T28" fmla="*/ 2147483647 w 516"/>
              <a:gd name="T29" fmla="*/ 2147483647 h 716"/>
              <a:gd name="T30" fmla="*/ 2147483647 w 516"/>
              <a:gd name="T31" fmla="*/ 2147483647 h 716"/>
              <a:gd name="T32" fmla="*/ 2147483647 w 516"/>
              <a:gd name="T33" fmla="*/ 2147483647 h 716"/>
              <a:gd name="T34" fmla="*/ 2147483647 w 516"/>
              <a:gd name="T35" fmla="*/ 2147483647 h 716"/>
              <a:gd name="T36" fmla="*/ 2147483647 w 516"/>
              <a:gd name="T37" fmla="*/ 2147483647 h 716"/>
              <a:gd name="T38" fmla="*/ 2147483647 w 516"/>
              <a:gd name="T39" fmla="*/ 2147483647 h 716"/>
              <a:gd name="T40" fmla="*/ 2147483647 w 516"/>
              <a:gd name="T41" fmla="*/ 2147483647 h 716"/>
              <a:gd name="T42" fmla="*/ 2147483647 w 516"/>
              <a:gd name="T43" fmla="*/ 2147483647 h 716"/>
              <a:gd name="T44" fmla="*/ 2147483647 w 516"/>
              <a:gd name="T45" fmla="*/ 2147483647 h 716"/>
              <a:gd name="T46" fmla="*/ 2147483647 w 516"/>
              <a:gd name="T47" fmla="*/ 0 h 716"/>
              <a:gd name="T48" fmla="*/ 2147483647 w 516"/>
              <a:gd name="T49" fmla="*/ 2147483647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rgbClr val="FFFF00"/>
          </a:solidFill>
          <a:ln w="11113">
            <a:solidFill>
              <a:srgbClr val="FFFF00"/>
            </a:solidFill>
            <a:miter lim="800000"/>
          </a:ln>
        </p:spPr>
        <p:txBody>
          <a:bodyPr lIns="91417" tIns="45708" rIns="91417" bIns="45708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Line 51"/>
          <p:cNvSpPr>
            <a:spLocks noChangeShapeType="1"/>
          </p:cNvSpPr>
          <p:nvPr/>
        </p:nvSpPr>
        <p:spPr bwMode="auto">
          <a:xfrm>
            <a:off x="2384996" y="5014243"/>
            <a:ext cx="3071812" cy="3175"/>
          </a:xfrm>
          <a:prstGeom prst="line">
            <a:avLst/>
          </a:prstGeom>
          <a:noFill/>
          <a:ln w="33338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0" scaled="1"/>
              <a:tileRect/>
            </a:gradFill>
            <a:miter lim="800000"/>
          </a:ln>
        </p:spPr>
        <p:txBody>
          <a:bodyPr lIns="91417" tIns="45708" rIns="91417" bIns="45708"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Text Box 62"/>
          <p:cNvSpPr txBox="1">
            <a:spLocks noChangeArrowheads="1"/>
          </p:cNvSpPr>
          <p:nvPr/>
        </p:nvSpPr>
        <p:spPr bwMode="auto">
          <a:xfrm>
            <a:off x="6084168" y="1450306"/>
            <a:ext cx="1800199" cy="817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defTabSz="1217295"/>
            <a:r>
              <a:rPr lang="zh-CN" altLang="en-US" sz="2000" b="1" dirty="0" smtClean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</a:rPr>
              <a:t> 作者介绍</a:t>
            </a:r>
            <a:endParaRPr lang="en-US" altLang="zh-CN" sz="2000" b="1" dirty="0">
              <a:solidFill>
                <a:srgbClr val="FD4F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 rot="20655529">
            <a:off x="395858" y="2194843"/>
            <a:ext cx="38766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17" tIns="45708" rIns="91417" bIns="45708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祝大家</a:t>
            </a:r>
            <a:r>
              <a:rPr lang="zh-CN" altLang="en-US" sz="3600" b="1" dirty="0">
                <a:solidFill>
                  <a:srgbClr val="BD6403"/>
                </a:solidFill>
                <a:latin typeface="微软雅黑" pitchFamily="34" charset="-122"/>
                <a:ea typeface="微软雅黑" pitchFamily="34" charset="-122"/>
              </a:rPr>
              <a:t>周末</a:t>
            </a:r>
            <a:r>
              <a:rPr lang="zh-CN" altLang="en-US" sz="36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愉快！</a:t>
            </a:r>
            <a:endParaRPr lang="zh-CN" altLang="en-US" sz="36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48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Group 12"/>
          <p:cNvGrpSpPr/>
          <p:nvPr/>
        </p:nvGrpSpPr>
        <p:grpSpPr bwMode="auto">
          <a:xfrm>
            <a:off x="5086921" y="3963318"/>
            <a:ext cx="695325" cy="695325"/>
            <a:chOff x="0" y="0"/>
            <a:chExt cx="438" cy="438"/>
          </a:xfrm>
        </p:grpSpPr>
        <p:sp>
          <p:nvSpPr>
            <p:cNvPr id="48" name="Oval 20"/>
            <p:cNvSpPr>
              <a:spLocks noChangeArrowheads="1"/>
            </p:cNvSpPr>
            <p:nvPr/>
          </p:nvSpPr>
          <p:spPr bwMode="auto">
            <a:xfrm>
              <a:off x="0" y="0"/>
              <a:ext cx="438" cy="438"/>
            </a:xfrm>
            <a:prstGeom prst="ellipse">
              <a:avLst/>
            </a:prstGeom>
            <a:solidFill>
              <a:schemeClr val="tx1"/>
            </a:solidFill>
            <a:ln w="33338">
              <a:solidFill>
                <a:srgbClr val="7030A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9" name="Freeform 21"/>
            <p:cNvSpPr>
              <a:spLocks noChangeArrowheads="1"/>
            </p:cNvSpPr>
            <p:nvPr/>
          </p:nvSpPr>
          <p:spPr bwMode="auto">
            <a:xfrm>
              <a:off x="100" y="100"/>
              <a:ext cx="240" cy="241"/>
            </a:xfrm>
            <a:custGeom>
              <a:avLst/>
              <a:gdLst>
                <a:gd name="T0" fmla="*/ 2 w 303"/>
                <a:gd name="T1" fmla="*/ 2 h 305"/>
                <a:gd name="T2" fmla="*/ 2 w 303"/>
                <a:gd name="T3" fmla="*/ 2 h 305"/>
                <a:gd name="T4" fmla="*/ 2 w 303"/>
                <a:gd name="T5" fmla="*/ 2 h 305"/>
                <a:gd name="T6" fmla="*/ 0 w 303"/>
                <a:gd name="T7" fmla="*/ 0 h 305"/>
                <a:gd name="T8" fmla="*/ 2 w 303"/>
                <a:gd name="T9" fmla="*/ 2 h 305"/>
                <a:gd name="T10" fmla="*/ 2 w 303"/>
                <a:gd name="T11" fmla="*/ 2 h 305"/>
                <a:gd name="T12" fmla="*/ 2 w 303"/>
                <a:gd name="T13" fmla="*/ 2 h 305"/>
                <a:gd name="T14" fmla="*/ 2 w 303"/>
                <a:gd name="T15" fmla="*/ 2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50" name="TextBox 10"/>
          <p:cNvSpPr>
            <a:spLocks noChangeArrowheads="1"/>
          </p:cNvSpPr>
          <p:nvPr/>
        </p:nvSpPr>
        <p:spPr bwMode="auto">
          <a:xfrm>
            <a:off x="6084168" y="2948335"/>
            <a:ext cx="2016224" cy="413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4306" tIns="52153" rIns="104306" bIns="52153">
            <a:spAutoFit/>
          </a:bodyPr>
          <a:lstStyle/>
          <a:p>
            <a:pPr defTabSz="1217295">
              <a:defRPr/>
            </a:pPr>
            <a:r>
              <a:rPr lang="zh-CN" altLang="en-US" sz="2000" b="1" dirty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</a:t>
            </a:r>
            <a:r>
              <a:rPr lang="zh-CN" altLang="en-US" sz="2000" b="1" dirty="0" smtClean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关注</a:t>
            </a:r>
            <a:r>
              <a:rPr lang="en-US" altLang="zh-CN" sz="2000" b="1" dirty="0" smtClean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@</a:t>
            </a:r>
            <a:r>
              <a:rPr lang="zh-CN" altLang="en-US" sz="2000" b="1" dirty="0" smtClean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微博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Group 28"/>
          <p:cNvGrpSpPr/>
          <p:nvPr/>
        </p:nvGrpSpPr>
        <p:grpSpPr bwMode="auto">
          <a:xfrm>
            <a:off x="5069458" y="2821906"/>
            <a:ext cx="695325" cy="698500"/>
            <a:chOff x="0" y="0"/>
            <a:chExt cx="695325" cy="698500"/>
          </a:xfrm>
        </p:grpSpPr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0" y="0"/>
              <a:ext cx="695325" cy="698500"/>
            </a:xfrm>
            <a:prstGeom prst="ellipse">
              <a:avLst/>
            </a:prstGeom>
            <a:solidFill>
              <a:schemeClr val="tx1"/>
            </a:solidFill>
            <a:ln w="33338">
              <a:solidFill>
                <a:srgbClr val="FFFF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pic>
          <p:nvPicPr>
            <p:cNvPr id="53" name="Picture 5" descr="LOGO_24x2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8758" y="125411"/>
              <a:ext cx="423862" cy="36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4" name="TextBox 48"/>
          <p:cNvSpPr txBox="1">
            <a:spLocks noChangeArrowheads="1"/>
          </p:cNvSpPr>
          <p:nvPr/>
        </p:nvSpPr>
        <p:spPr bwMode="auto">
          <a:xfrm>
            <a:off x="6084168" y="4172471"/>
            <a:ext cx="172819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D4FA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点击阅读往期</a:t>
            </a:r>
            <a:endParaRPr lang="zh-CN" altLang="en-US" sz="2000" b="1" dirty="0">
              <a:solidFill>
                <a:srgbClr val="FD4FA6"/>
              </a:solidFill>
              <a:latin typeface="微软雅黑" pitchFamily="34" charset="-122"/>
              <a:ea typeface="微软雅黑" pitchFamily="34" charset="-122"/>
              <a:sym typeface="Arial" pitchFamily="34" charset="0"/>
              <a:hlinkClick r:id="rId6"/>
            </a:endParaRPr>
          </a:p>
        </p:txBody>
      </p:sp>
      <p:pic>
        <p:nvPicPr>
          <p:cNvPr id="55" name="Picture 2" descr="C:\Documents and Settings\wyz233115\桌面\2012-12-7 17-04-03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364159"/>
            <a:ext cx="532764" cy="7447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91221" y="6021288"/>
            <a:ext cx="350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8"/>
              </a:rPr>
              <a:t>www.51pptmoban.com</a:t>
            </a:r>
            <a:r>
              <a:rPr lang="zh-CN" altLang="en-US" smtClean="0"/>
              <a:t> 搜集整理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  <p:bldP spid="42" grpId="0" animBg="1"/>
      <p:bldP spid="43" grpId="0" animBg="1"/>
      <p:bldP spid="45" grpId="0" build="allAtOnce"/>
      <p:bldP spid="50" grpId="0" autoUpdateAnimBg="0" build="allAtOnce"/>
      <p:bldP spid="54" grpId="0" autoUpdateAnimBg="0"/>
    </p:bldLst>
  </p:timing>
</p:sld>
</file>

<file path=ppt/theme/theme1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WPS 演示</Application>
  <PresentationFormat>全屏显示(4:3)</PresentationFormat>
  <Paragraphs>158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【PPT小故事】</dc:title>
  <dc:creator>Grace</dc:creator>
  <dc:subject>《因为她是我最好的朋友》</dc:subject>
  <cp:lastModifiedBy>Administrator</cp:lastModifiedBy>
  <cp:revision>328</cp:revision>
  <cp:lastPrinted>2411-12-30T00:00:00Z</cp:lastPrinted>
  <dcterms:created xsi:type="dcterms:W3CDTF">2012-01-31T14:34:00Z</dcterms:created>
  <dcterms:modified xsi:type="dcterms:W3CDTF">2016-03-25T07:16:47Z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