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76" r:id="rId3"/>
    <p:sldId id="289" r:id="rId4"/>
    <p:sldId id="287" r:id="rId5"/>
    <p:sldId id="277" r:id="rId6"/>
    <p:sldId id="275" r:id="rId7"/>
    <p:sldId id="278" r:id="rId8"/>
    <p:sldId id="270" r:id="rId9"/>
    <p:sldId id="281" r:id="rId10"/>
    <p:sldId id="282" r:id="rId11"/>
    <p:sldId id="284" r:id="rId12"/>
    <p:sldId id="285" r:id="rId13"/>
    <p:sldId id="283" r:id="rId14"/>
    <p:sldId id="286" r:id="rId15"/>
    <p:sldId id="280" r:id="rId16"/>
    <p:sldId id="291" r:id="rId17"/>
    <p:sldId id="29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4178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17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990" y="-858"/>
      </p:cViewPr>
      <p:guideLst>
        <p:guide orient="horz" pos="2160"/>
        <p:guide orient="horz" pos="4178"/>
        <p:guide orient="horz" pos="399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t>2014/9/9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212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t>2014/9/9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56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t>2014/9/9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717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t>2014/9/9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88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t>2014/9/9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99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t>2014/9/9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550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t>2014/9/9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445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t>2014/9/9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189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t>2014/9/9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820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t>2014/9/9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05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t>2014/9/9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191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ACBA4-CFD9-4F79-8C60-A2BCD34B99D9}" type="datetimeFigureOut">
              <a:rPr lang="zh-CN" altLang="en-US" smtClean="0"/>
              <a:t>2014/9/9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EEC27-5A6D-4BBD-A04B-4CBFC3002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31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3241" l="0" r="100000">
                        <a14:foregroundMark x1="38281" y1="48426" x2="38281" y2="48426"/>
                        <a14:foregroundMark x1="43021" y1="49074" x2="43021" y2="49074"/>
                        <a14:foregroundMark x1="46510" y1="51944" x2="46510" y2="51944"/>
                        <a14:foregroundMark x1="49792" y1="51944" x2="49792" y2="51944"/>
                        <a14:foregroundMark x1="53333" y1="51389" x2="53333" y2="51389"/>
                        <a14:foregroundMark x1="55937" y1="50741" x2="55937" y2="50741"/>
                        <a14:foregroundMark x1="55521" y1="53889" x2="55521" y2="53889"/>
                        <a14:foregroundMark x1="57083" y1="54537" x2="57083" y2="54537"/>
                        <a14:foregroundMark x1="58542" y1="54630" x2="58542" y2="54630"/>
                        <a14:foregroundMark x1="60729" y1="50093" x2="60729" y2="50093"/>
                        <a14:foregroundMark x1="65417" y1="50741" x2="65417" y2="50741"/>
                        <a14:foregroundMark x1="70104" y1="49259" x2="70104" y2="49259"/>
                        <a14:foregroundMark x1="74375" y1="50926" x2="74375" y2="50926"/>
                        <a14:foregroundMark x1="75313" y1="50926" x2="75313" y2="509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182" t="43722" r="18151" b="40828"/>
          <a:stretch/>
        </p:blipFill>
        <p:spPr>
          <a:xfrm>
            <a:off x="8636000" y="381657"/>
            <a:ext cx="2888344" cy="442960"/>
          </a:xfrm>
          <a:prstGeom prst="rect">
            <a:avLst/>
          </a:prstGeom>
        </p:spPr>
      </p:pic>
      <p:pic>
        <p:nvPicPr>
          <p:cNvPr id="2" name="配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257300" y="-742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7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66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02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02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68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42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53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图片 16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05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搜集整理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182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8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5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35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22"/>
          <a:stretch/>
        </p:blipFill>
        <p:spPr>
          <a:xfrm>
            <a:off x="1214437" y="2825006"/>
            <a:ext cx="9763125" cy="3310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5" t="4317" r="7031" b="62628"/>
          <a:stretch/>
        </p:blipFill>
        <p:spPr>
          <a:xfrm>
            <a:off x="525845" y="399579"/>
            <a:ext cx="11067285" cy="242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51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9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83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34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2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3</Words>
  <Application>Microsoft Office PowerPoint</Application>
  <PresentationFormat>自定义</PresentationFormat>
  <Paragraphs>1</Paragraphs>
  <Slides>17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YANGS</cp:lastModifiedBy>
  <cp:revision>58</cp:revision>
  <dcterms:created xsi:type="dcterms:W3CDTF">2014-09-01T06:43:49Z</dcterms:created>
  <dcterms:modified xsi:type="dcterms:W3CDTF">2014-09-09T15:29:48Z</dcterms:modified>
</cp:coreProperties>
</file>