
<file path=[Content_Types].xml><?xml version="1.0" encoding="utf-8"?>
<Types xmlns="http://schemas.openxmlformats.org/package/2006/content-types">
  <Default Extension="jpeg" ContentType="image/jpeg"/>
  <Default Extension="xlsx" ContentType="application/vnd.openxmlformats-officedocument.spreadsheetml.sheet"/>
  <Default Extension="wdp" ContentType="image/vnd.ms-photo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3"/>
    <p:sldId id="258" r:id="rId4"/>
    <p:sldId id="260" r:id="rId5"/>
    <p:sldId id="259" r:id="rId6"/>
    <p:sldId id="265" r:id="rId7"/>
    <p:sldId id="271" r:id="rId8"/>
    <p:sldId id="266" r:id="rId9"/>
    <p:sldId id="261" r:id="rId10"/>
    <p:sldId id="263" r:id="rId11"/>
    <p:sldId id="267" r:id="rId12"/>
    <p:sldId id="268" r:id="rId13"/>
    <p:sldId id="262" r:id="rId14"/>
    <p:sldId id="264" r:id="rId15"/>
    <p:sldId id="269" r:id="rId16"/>
    <p:sldId id="270" r:id="rId17"/>
    <p:sldId id="257" r:id="rId18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25F"/>
    <a:srgbClr val="CC324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864" y="-96"/>
      </p:cViewPr>
      <p:guideLst>
        <p:guide orient="horz" pos="1620"/>
        <p:guide pos="2880"/>
        <p:guide pos="319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package" Target="../embeddings/Workbook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 c:formatCode="General">
                  <c:v>4.3</c:v>
                </c:pt>
                <c:pt idx="1" c:formatCode="General">
                  <c:v>2.5</c:v>
                </c:pt>
                <c:pt idx="2" c:formatCode="General">
                  <c:v>3.5</c:v>
                </c:pt>
                <c:pt idx="3" c:formatCode="General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 c:formatCode="General">
                  <c:v>2.4</c:v>
                </c:pt>
                <c:pt idx="1" c:formatCode="General">
                  <c:v>4.4</c:v>
                </c:pt>
                <c:pt idx="2" c:formatCode="General">
                  <c:v>1.8</c:v>
                </c:pt>
                <c:pt idx="3" c:formatCode="General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bg1">
                <a:lumMod val="95000"/>
              </a:schemeClr>
            </a:solidFill>
            <a:ln w="12700">
              <a:solidFill>
                <a:schemeClr val="bg1">
                  <a:alpha val="58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 c:formatCode="General">
                  <c:v>2</c:v>
                </c:pt>
                <c:pt idx="1" c:formatCode="General">
                  <c:v>2</c:v>
                </c:pt>
                <c:pt idx="2" c:formatCode="General">
                  <c:v>3</c:v>
                </c:pt>
                <c:pt idx="3" c:formatCode="General">
                  <c:v>5</c:v>
                </c:pt>
              </c:numCache>
            </c:numRef>
          </c:val>
        </c:ser>
        <c:dLbls>
          <c:dLblPos val="outEnd"/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-15"/>
        <c:axId val="58911360"/>
        <c:axId val="59027840"/>
      </c:barChart>
      <c:catAx>
        <c:axId val="5891136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noFill/>
          <a:ln>
            <a:solidFill>
              <a:schemeClr val="bg1"/>
            </a:solidFill>
          </a:ln>
          <a:effectLst/>
        </c:spPr>
        <c:txPr>
          <a:bodyPr rot="-60000000" spcFirstLastPara="0" vertOverflow="ellipsis" horzOverflow="overflow" vert="horz" wrap="square" anchor="ctr" anchorCtr="1"/>
          <a:lstStyle/>
          <a:p>
            <a:pPr>
              <a:defRPr sz="1800" b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pPr>
          </a:p>
        </c:txPr>
        <c:crossAx val="59027840"/>
        <c:crosses val="autoZero"/>
        <c:auto val="1"/>
        <c:lblAlgn val="ctr"/>
        <c:lblOffset val="100"/>
        <c:tickMarkSkip val="1"/>
        <c:noMultiLvlLbl val="0"/>
      </c:catAx>
      <c:valAx>
        <c:axId val="59027840"/>
        <c:scaling>
          <c:orientation val="minMax"/>
        </c:scaling>
        <c:delete val="0"/>
        <c:axPos val="l"/>
        <c:majorGridlines>
          <c:spPr>
            <a:noFill/>
            <a:ln>
              <a:solidFill>
                <a:schemeClr val="bg1"/>
              </a:solidFill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bg1"/>
            </a:solidFill>
          </a:ln>
          <a:effectLst/>
        </c:spPr>
        <c:txPr>
          <a:bodyPr rot="-60000000" spcFirstLastPara="0" vertOverflow="ellipsis" horzOverflow="overflow" vert="horz" wrap="square" anchor="ctr" anchorCtr="1"/>
          <a:lstStyle/>
          <a:p>
            <a:pPr>
              <a:defRPr sz="1800" b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</a:p>
        </c:txPr>
        <c:crossAx val="589113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0" vertOverflow="ellipsis" horzOverflow="overflow" vert="horz" wrap="square" anchor="ctr" anchorCtr="1"/>
        <a:lstStyle/>
        <a:p>
          <a:pPr>
            <a:defRPr sz="1800" b="0">
              <a:solidFill>
                <a:schemeClr val="bg1"/>
              </a:solidFill>
              <a:latin typeface="微软雅黑" pitchFamily="34" charset="-122"/>
              <a:ea typeface="微软雅黑" pitchFamily="34" charset="-122"/>
            </a:defRPr>
          </a:pPr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 sz="1800"/>
      </a:pPr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 c:formatCode="General">
                  <c:v>4.3</c:v>
                </c:pt>
                <c:pt idx="1" c:formatCode="General">
                  <c:v>2.5</c:v>
                </c:pt>
                <c:pt idx="2" c:formatCode="General">
                  <c:v>3.5</c:v>
                </c:pt>
                <c:pt idx="3" c:formatCode="General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 c:formatCode="General">
                  <c:v>2.4</c:v>
                </c:pt>
                <c:pt idx="1" c:formatCode="General">
                  <c:v>4.4</c:v>
                </c:pt>
                <c:pt idx="2" c:formatCode="General">
                  <c:v>1.8</c:v>
                </c:pt>
                <c:pt idx="3" c:formatCode="General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bg1">
                <a:lumMod val="95000"/>
              </a:schemeClr>
            </a:solidFill>
            <a:ln w="12700">
              <a:solidFill>
                <a:schemeClr val="bg1">
                  <a:alpha val="58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 c:formatCode="General">
                  <c:v>2</c:v>
                </c:pt>
                <c:pt idx="1" c:formatCode="General">
                  <c:v>2</c:v>
                </c:pt>
                <c:pt idx="2" c:formatCode="General">
                  <c:v>3</c:v>
                </c:pt>
                <c:pt idx="3" c:formatCode="General">
                  <c:v>5</c:v>
                </c:pt>
              </c:numCache>
            </c:numRef>
          </c:val>
        </c:ser>
        <c:dLbls>
          <c:dLblPos val="outEnd"/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-15"/>
        <c:axId val="217091072"/>
        <c:axId val="217092864"/>
      </c:barChart>
      <c:catAx>
        <c:axId val="21709107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noFill/>
          <a:ln>
            <a:solidFill>
              <a:schemeClr val="bg1"/>
            </a:solidFill>
          </a:ln>
          <a:effectLst/>
        </c:spPr>
        <c:txPr>
          <a:bodyPr rot="-60000000" spcFirstLastPara="0" vertOverflow="ellipsis" horzOverflow="overflow" vert="horz" wrap="square" anchor="ctr" anchorCtr="1"/>
          <a:lstStyle/>
          <a:p>
            <a:pPr>
              <a:defRPr sz="1800" b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pPr>
          </a:p>
        </c:txPr>
        <c:crossAx val="217092864"/>
        <c:crosses val="autoZero"/>
        <c:auto val="1"/>
        <c:lblAlgn val="ctr"/>
        <c:lblOffset val="100"/>
        <c:tickMarkSkip val="1"/>
        <c:noMultiLvlLbl val="0"/>
      </c:catAx>
      <c:valAx>
        <c:axId val="217092864"/>
        <c:scaling>
          <c:orientation val="minMax"/>
        </c:scaling>
        <c:delete val="0"/>
        <c:axPos val="l"/>
        <c:majorGridlines>
          <c:spPr>
            <a:noFill/>
            <a:ln>
              <a:solidFill>
                <a:schemeClr val="bg1"/>
              </a:solidFill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bg1"/>
            </a:solidFill>
          </a:ln>
          <a:effectLst/>
        </c:spPr>
        <c:txPr>
          <a:bodyPr rot="-60000000" spcFirstLastPara="0" vertOverflow="ellipsis" horzOverflow="overflow" vert="horz" wrap="square" anchor="ctr" anchorCtr="1"/>
          <a:lstStyle/>
          <a:p>
            <a:pPr>
              <a:defRPr sz="1800" b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</a:p>
        </c:txPr>
        <c:crossAx val="2170910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0" vertOverflow="ellipsis" horzOverflow="overflow" vert="horz" wrap="square" anchor="ctr" anchorCtr="1"/>
        <a:lstStyle/>
        <a:p>
          <a:pPr>
            <a:defRPr sz="1800" b="0">
              <a:solidFill>
                <a:schemeClr val="bg1"/>
              </a:solidFill>
              <a:latin typeface="微软雅黑" pitchFamily="34" charset="-122"/>
              <a:ea typeface="微软雅黑" pitchFamily="34" charset="-122"/>
            </a:defRPr>
          </a:pPr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 sz="1800"/>
      </a:pPr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blipFill>
              <a:blip xmlns:r="http://schemas.openxmlformats.org/officeDocument/2006/relationships" r:embed="rId2"/>
              <a:stretch>
                <a:fillRect/>
              </a:stretch>
            </a:blipFill>
            <a:ln>
              <a:noFill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 c:formatCode="General">
                  <c:v>4.3</c:v>
                </c:pt>
                <c:pt idx="1" c:formatCode="General">
                  <c:v>2.5</c:v>
                </c:pt>
                <c:pt idx="2" c:formatCode="General">
                  <c:v>3.5</c:v>
                </c:pt>
                <c:pt idx="3" c:formatCode="General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blipFill>
              <a:blip xmlns:r="http://schemas.openxmlformats.org/officeDocument/2006/relationships" r:embed="rId2"/>
              <a:stretch>
                <a:fillRect/>
              </a:stretch>
            </a:blipFill>
            <a:ln>
              <a:noFill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 c:formatCode="General">
                  <c:v>2.4</c:v>
                </c:pt>
                <c:pt idx="1" c:formatCode="General">
                  <c:v>4.4</c:v>
                </c:pt>
                <c:pt idx="2" c:formatCode="General">
                  <c:v>1.8</c:v>
                </c:pt>
                <c:pt idx="3" c:formatCode="General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blipFill>
              <a:blip xmlns:r="http://schemas.openxmlformats.org/officeDocument/2006/relationships" r:embed="rId2"/>
              <a:stretch>
                <a:fillRect/>
              </a:stretch>
            </a:blipFill>
            <a:ln w="12700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 c:formatCode="General">
                  <c:v>2</c:v>
                </c:pt>
                <c:pt idx="1" c:formatCode="General">
                  <c:v>2</c:v>
                </c:pt>
                <c:pt idx="2" c:formatCode="General">
                  <c:v>3</c:v>
                </c:pt>
                <c:pt idx="3" c:formatCode="General">
                  <c:v>5</c:v>
                </c:pt>
              </c:numCache>
            </c:numRef>
          </c:val>
        </c:ser>
        <c:dLbls>
          <c:dLblPos val="outEnd"/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-15"/>
        <c:axId val="244937088"/>
        <c:axId val="244938624"/>
      </c:barChart>
      <c:catAx>
        <c:axId val="24493708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noFill/>
          <a:ln>
            <a:solidFill>
              <a:schemeClr val="bg1"/>
            </a:solidFill>
          </a:ln>
          <a:effectLst/>
        </c:spPr>
        <c:txPr>
          <a:bodyPr rot="-60000000" spcFirstLastPara="0" vertOverflow="ellipsis" horzOverflow="overflow" vert="horz" wrap="square" anchor="ctr" anchorCtr="1"/>
          <a:lstStyle/>
          <a:p>
            <a:pPr>
              <a:defRPr sz="1800" b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pPr>
          </a:p>
        </c:txPr>
        <c:crossAx val="244938624"/>
        <c:crosses val="autoZero"/>
        <c:auto val="1"/>
        <c:lblAlgn val="ctr"/>
        <c:lblOffset val="100"/>
        <c:tickMarkSkip val="1"/>
        <c:noMultiLvlLbl val="0"/>
      </c:catAx>
      <c:valAx>
        <c:axId val="244938624"/>
        <c:scaling>
          <c:orientation val="minMax"/>
        </c:scaling>
        <c:delete val="0"/>
        <c:axPos val="l"/>
        <c:majorGridlines>
          <c:spPr>
            <a:noFill/>
            <a:ln>
              <a:solidFill>
                <a:schemeClr val="bg1"/>
              </a:solidFill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bg1"/>
            </a:solidFill>
          </a:ln>
          <a:effectLst/>
        </c:spPr>
        <c:txPr>
          <a:bodyPr rot="-60000000" spcFirstLastPara="0" vertOverflow="ellipsis" horzOverflow="overflow" vert="horz" wrap="square" anchor="ctr" anchorCtr="1"/>
          <a:lstStyle/>
          <a:p>
            <a:pPr>
              <a:defRPr sz="1800" b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</a:p>
        </c:txPr>
        <c:crossAx val="2449370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 sz="1800"/>
      </a:pPr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4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0512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4.jpeg"/><Relationship Id="rId2" Type="http://schemas.microsoft.com/office/2007/relationships/hdphoto" Target="../media/hdphoto1.wdp"/><Relationship Id="rId1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chart" Target="../charts/char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hyperlink" Target="http://www.yanj.cn/" TargetMode="Externa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Relationship Id="rId3" Type="http://schemas.openxmlformats.org/officeDocument/2006/relationships/image" Target="../media/image16.png"/><Relationship Id="rId2" Type="http://schemas.microsoft.com/office/2007/relationships/hdphoto" Target="../media/hdphoto1.wdp"/><Relationship Id="rId1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hdphoto" Target="../media/hdphoto1.wdp"/><Relationship Id="rId1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0.jpeg"/><Relationship Id="rId2" Type="http://schemas.microsoft.com/office/2007/relationships/hdphoto" Target="../media/hdphoto1.wdp"/><Relationship Id="rId1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8.png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microsoft.com/office/2007/relationships/hdphoto" Target="../media/hdphoto1.wdp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chart" Target="../charts/chart1.xml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hyperlink" Target="http://www.yanj.cn/" TargetMode="External"/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chart" Target="../charts/chart2.xml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hyperlink" Target="http://www.yanj.cn/" TargetMode="External"/><Relationship Id="rId3" Type="http://schemas.openxmlformats.org/officeDocument/2006/relationships/image" Target="../media/image9.jpeg"/><Relationship Id="rId2" Type="http://schemas.microsoft.com/office/2007/relationships/hdphoto" Target="../media/hdphoto1.wdp"/><Relationship Id="rId1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3" Type="http://schemas.openxmlformats.org/officeDocument/2006/relationships/image" Target="../media/image10.png"/><Relationship Id="rId2" Type="http://schemas.microsoft.com/office/2007/relationships/hdphoto" Target="../media/hdphoto1.wdp"/><Relationship Id="rId1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75887" y="1320319"/>
            <a:ext cx="562044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i="1" dirty="0">
                <a:solidFill>
                  <a:schemeClr val="bg1"/>
                </a:solidFill>
                <a:latin typeface="Bauhaus 93" pitchFamily="82" charset="0"/>
              </a:rPr>
              <a:t>c</a:t>
            </a:r>
            <a:r>
              <a:rPr lang="en-US" altLang="zh-CN" sz="7200" i="1" dirty="0" smtClean="0">
                <a:solidFill>
                  <a:schemeClr val="bg1"/>
                </a:solidFill>
                <a:latin typeface="Bauhaus 93" pitchFamily="82" charset="0"/>
              </a:rPr>
              <a:t>ompany</a:t>
            </a:r>
            <a:r>
              <a:rPr lang="en-US" altLang="zh-CN" sz="7200" i="1" dirty="0" smtClean="0">
                <a:solidFill>
                  <a:schemeClr val="bg1"/>
                </a:solidFill>
                <a:latin typeface="Berlin Sans FB Demi" pitchFamily="34" charset="0"/>
              </a:rPr>
              <a:t> </a:t>
            </a:r>
            <a:r>
              <a:rPr lang="en-US" altLang="zh-CN" sz="3600" i="1" dirty="0" smtClean="0">
                <a:solidFill>
                  <a:schemeClr val="bg1"/>
                </a:solidFill>
                <a:latin typeface="Berlin Sans FB Demi" pitchFamily="34" charset="0"/>
              </a:rPr>
              <a:t>Name</a:t>
            </a:r>
            <a:endParaRPr lang="zh-CN" altLang="en-US" sz="3600" i="1" dirty="0">
              <a:solidFill>
                <a:schemeClr val="bg1"/>
              </a:solidFill>
              <a:latin typeface="Berlin Sans FB Dem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216400" y="2336562"/>
            <a:ext cx="53079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spc="600" dirty="0">
                <a:solidFill>
                  <a:schemeClr val="bg1"/>
                </a:solidFill>
              </a:rPr>
              <a:t>y</a:t>
            </a:r>
            <a:r>
              <a:rPr lang="en-US" altLang="zh-CN" sz="2800" spc="600" dirty="0" smtClean="0">
                <a:solidFill>
                  <a:schemeClr val="bg1"/>
                </a:solidFill>
              </a:rPr>
              <a:t>our  </a:t>
            </a:r>
            <a:r>
              <a:rPr lang="en-US" altLang="zh-CN" sz="2800" spc="600" dirty="0" err="1" smtClean="0">
                <a:solidFill>
                  <a:schemeClr val="bg1"/>
                </a:solidFill>
              </a:rPr>
              <a:t>slogen</a:t>
            </a:r>
            <a:r>
              <a:rPr lang="en-US" altLang="zh-CN" sz="2800" spc="600" dirty="0" smtClean="0">
                <a:solidFill>
                  <a:schemeClr val="bg1"/>
                </a:solidFill>
              </a:rPr>
              <a:t> goes  here</a:t>
            </a:r>
            <a:endParaRPr lang="zh-CN" altLang="en-US" sz="2800" spc="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artisticBlur radius="3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4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圆角矩形 4"/>
          <p:cNvSpPr/>
          <p:nvPr/>
        </p:nvSpPr>
        <p:spPr>
          <a:xfrm>
            <a:off x="1187624" y="843558"/>
            <a:ext cx="7776864" cy="4176464"/>
          </a:xfrm>
          <a:prstGeom prst="roundRect">
            <a:avLst/>
          </a:prstGeom>
          <a:solidFill>
            <a:schemeClr val="bg1">
              <a:lumMod val="75000"/>
              <a:alpha val="31000"/>
            </a:schemeClr>
          </a:solidFill>
          <a:ln>
            <a:gradFill flip="none" rotWithShape="1">
              <a:gsLst>
                <a:gs pos="0">
                  <a:schemeClr val="bg1"/>
                </a:gs>
                <a:gs pos="50000">
                  <a:schemeClr val="tx1">
                    <a:alpha val="87000"/>
                  </a:schemeClr>
                </a:gs>
                <a:gs pos="100000">
                  <a:schemeClr val="bg1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" name="椭圆 7"/>
          <p:cNvSpPr/>
          <p:nvPr/>
        </p:nvSpPr>
        <p:spPr>
          <a:xfrm>
            <a:off x="-229565" y="-213591"/>
            <a:ext cx="1201165" cy="1201165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 smtClean="0">
                <a:latin typeface="Britannic Bold" pitchFamily="34" charset="0"/>
              </a:rPr>
              <a:t>Part</a:t>
            </a:r>
            <a:endParaRPr lang="en-US" altLang="zh-CN" sz="2000" dirty="0" smtClean="0">
              <a:latin typeface="Britannic Bold" pitchFamily="34" charset="0"/>
            </a:endParaRPr>
          </a:p>
          <a:p>
            <a:pPr algn="ctr"/>
            <a:r>
              <a:rPr lang="en-US" altLang="zh-CN" sz="2000" dirty="0" smtClean="0">
                <a:latin typeface="Britannic Bold" pitchFamily="34" charset="0"/>
              </a:rPr>
              <a:t>II</a:t>
            </a:r>
            <a:endParaRPr lang="zh-CN" altLang="en-US" sz="2000" dirty="0">
              <a:latin typeface="Britannic Bold" pitchFamily="34" charset="0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1187624" y="109228"/>
            <a:ext cx="6336704" cy="555526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75000"/>
                  <a:alpha val="75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 w="9525">
            <a:gradFill flip="none" rotWithShape="1">
              <a:gsLst>
                <a:gs pos="0">
                  <a:schemeClr val="bg1">
                    <a:alpha val="73000"/>
                  </a:schemeClr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800" dirty="0" smtClean="0"/>
              <a:t>Your Sub-title Here</a:t>
            </a:r>
            <a:endParaRPr lang="zh-CN" altLang="en-US" sz="2800" dirty="0"/>
          </a:p>
        </p:txBody>
      </p:sp>
      <p:pic>
        <p:nvPicPr>
          <p:cNvPr id="13" name="Picture 2" descr="F:\办公素材\02-PPT素材图片类\01-动物\you_has_mah_cheezburger__by_sonjamy-d3351nv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461866"/>
            <a:ext cx="4483543" cy="29911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6300192" y="1442675"/>
            <a:ext cx="237626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Here are the words you want to show it.</a:t>
            </a:r>
            <a:r>
              <a:rPr lang="en-US" altLang="zh-CN" dirty="0">
                <a:solidFill>
                  <a:schemeClr val="bg1"/>
                </a:solidFill>
              </a:rPr>
              <a:t> Here are the words you want to show it</a:t>
            </a:r>
            <a:r>
              <a:rPr lang="en-US" altLang="zh-CN" dirty="0" smtClean="0">
                <a:solidFill>
                  <a:schemeClr val="bg1"/>
                </a:solidFill>
              </a:rPr>
              <a:t>.</a:t>
            </a:r>
            <a:r>
              <a:rPr lang="en-US" altLang="zh-CN" dirty="0">
                <a:solidFill>
                  <a:schemeClr val="bg1"/>
                </a:solidFill>
              </a:rPr>
              <a:t> Here are the words you want to show it</a:t>
            </a:r>
            <a:r>
              <a:rPr lang="en-US" altLang="zh-CN" dirty="0" smtClean="0">
                <a:solidFill>
                  <a:schemeClr val="bg1"/>
                </a:solidFill>
              </a:rPr>
              <a:t>.</a:t>
            </a:r>
            <a:r>
              <a:rPr lang="en-US" altLang="zh-CN" dirty="0">
                <a:solidFill>
                  <a:schemeClr val="bg1"/>
                </a:solidFill>
              </a:rPr>
              <a:t> Here are the words you want to show it</a:t>
            </a:r>
            <a:r>
              <a:rPr lang="en-US" altLang="zh-CN" dirty="0" smtClean="0">
                <a:solidFill>
                  <a:schemeClr val="bg1"/>
                </a:solidFill>
              </a:rPr>
              <a:t>.</a:t>
            </a:r>
            <a:r>
              <a:rPr lang="en-US" altLang="zh-CN" dirty="0">
                <a:solidFill>
                  <a:schemeClr val="bg1"/>
                </a:solidFill>
              </a:rPr>
              <a:t> Here are the words you want to show it</a:t>
            </a:r>
            <a:r>
              <a:rPr lang="en-US" altLang="zh-CN" dirty="0" smtClean="0">
                <a:solidFill>
                  <a:schemeClr val="bg1"/>
                </a:solidFill>
              </a:rPr>
              <a:t>.</a:t>
            </a:r>
            <a:r>
              <a:rPr lang="en-US" altLang="zh-CN" dirty="0">
                <a:solidFill>
                  <a:schemeClr val="bg1"/>
                </a:solidFill>
              </a:rPr>
              <a:t> </a:t>
            </a:r>
            <a:endParaRPr lang="zh-CN" alt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8" presetClass="emph" presetSubtype="0" fill="hold" grpId="0" nodeType="with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 p14:bounceEnd="54000">
                                          <p:cBhvr>
                                            <p:cTn id="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2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8" grpId="0" animBg="1"/>
          <p:bldP spid="9" grpId="0" animBg="1"/>
          <p:bldP spid="14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8" presetClass="emph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2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8" grpId="0" animBg="1"/>
          <p:bldP spid="9" grpId="0" animBg="1"/>
          <p:bldP spid="14" grpId="0"/>
        </p:bldLst>
      </p:timing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 radius="3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4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圆角矩形 4"/>
          <p:cNvSpPr/>
          <p:nvPr/>
        </p:nvSpPr>
        <p:spPr>
          <a:xfrm>
            <a:off x="1187624" y="843558"/>
            <a:ext cx="7776864" cy="4176464"/>
          </a:xfrm>
          <a:prstGeom prst="roundRect">
            <a:avLst/>
          </a:prstGeom>
          <a:solidFill>
            <a:schemeClr val="bg1">
              <a:lumMod val="75000"/>
              <a:alpha val="31000"/>
            </a:schemeClr>
          </a:solidFill>
          <a:ln>
            <a:gradFill flip="none" rotWithShape="1">
              <a:gsLst>
                <a:gs pos="0">
                  <a:schemeClr val="bg1"/>
                </a:gs>
                <a:gs pos="50000">
                  <a:schemeClr val="tx1">
                    <a:alpha val="87000"/>
                  </a:schemeClr>
                </a:gs>
                <a:gs pos="100000">
                  <a:schemeClr val="bg1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" name="椭圆 7"/>
          <p:cNvSpPr/>
          <p:nvPr/>
        </p:nvSpPr>
        <p:spPr>
          <a:xfrm>
            <a:off x="-229565" y="-213591"/>
            <a:ext cx="1201165" cy="1201165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 smtClean="0">
                <a:latin typeface="Britannic Bold" pitchFamily="34" charset="0"/>
              </a:rPr>
              <a:t>Part</a:t>
            </a:r>
            <a:endParaRPr lang="en-US" altLang="zh-CN" sz="2000" dirty="0" smtClean="0">
              <a:latin typeface="Britannic Bold" pitchFamily="34" charset="0"/>
            </a:endParaRPr>
          </a:p>
          <a:p>
            <a:pPr algn="ctr"/>
            <a:r>
              <a:rPr lang="en-US" altLang="zh-CN" sz="2000" dirty="0" smtClean="0">
                <a:latin typeface="Britannic Bold" pitchFamily="34" charset="0"/>
              </a:rPr>
              <a:t>II</a:t>
            </a:r>
            <a:endParaRPr lang="zh-CN" altLang="en-US" sz="2000" dirty="0">
              <a:latin typeface="Britannic Bold" pitchFamily="34" charset="0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1187624" y="109228"/>
            <a:ext cx="6336704" cy="555526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75000"/>
                  <a:alpha val="75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 w="9525">
            <a:gradFill flip="none" rotWithShape="1">
              <a:gsLst>
                <a:gs pos="0">
                  <a:schemeClr val="bg1">
                    <a:alpha val="73000"/>
                  </a:schemeClr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800" dirty="0" smtClean="0"/>
              <a:t>Your Sub-title Here</a:t>
            </a:r>
            <a:endParaRPr lang="zh-CN" altLang="en-US" sz="2800" dirty="0"/>
          </a:p>
        </p:txBody>
      </p:sp>
      <p:graphicFrame>
        <p:nvGraphicFramePr>
          <p:cNvPr id="14" name="内容占位符 5"/>
          <p:cNvGraphicFramePr/>
          <p:nvPr/>
        </p:nvGraphicFramePr>
        <p:xfrm>
          <a:off x="1619672" y="1270756"/>
          <a:ext cx="7128792" cy="33220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8" presetClass="emph" presetSubtype="0" fill="hold" grpId="0" nodeType="with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 p14:bounceEnd="54000">
                                          <p:cBhvr>
                                            <p:cTn id="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2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8" grpId="0" animBg="1"/>
          <p:bldP spid="9" grpId="0" animBg="1"/>
          <p:bldGraphic spid="14" grpId="0">
            <p:bldAsOne/>
          </p:bldGraphic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8" presetClass="emph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2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8" grpId="0" animBg="1"/>
          <p:bldP spid="9" grpId="0" animBg="1"/>
          <p:bldGraphic spid="14" grpId="0">
            <p:bldAsOne/>
          </p:bldGraphic>
        </p:bld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同心圆 16"/>
          <p:cNvSpPr/>
          <p:nvPr/>
        </p:nvSpPr>
        <p:spPr>
          <a:xfrm>
            <a:off x="395536" y="-1604714"/>
            <a:ext cx="8352928" cy="8352928"/>
          </a:xfrm>
          <a:prstGeom prst="donut">
            <a:avLst>
              <a:gd name="adj" fmla="val 1964"/>
            </a:avLst>
          </a:prstGeom>
          <a:solidFill>
            <a:schemeClr val="bg1"/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2843808" y="4473591"/>
            <a:ext cx="3456384" cy="3456384"/>
          </a:xfrm>
          <a:prstGeom prst="ellipse">
            <a:avLst/>
          </a:prstGeom>
          <a:effectLst>
            <a:outerShdw blurRad="127000" dist="88900" dir="13500000" algn="br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dirty="0">
              <a:latin typeface="Britannic Bold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808982" y="4587974"/>
            <a:ext cx="14830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chemeClr val="bg1"/>
                </a:solidFill>
                <a:latin typeface="Bauhaus 93" pitchFamily="82" charset="0"/>
              </a:rPr>
              <a:t>Content</a:t>
            </a:r>
            <a:endParaRPr lang="zh-CN" altLang="en-US" sz="2800" b="1" dirty="0">
              <a:solidFill>
                <a:schemeClr val="bg1"/>
              </a:solidFill>
              <a:latin typeface="Bauhaus 93" pitchFamily="82" charset="0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971600" y="1689179"/>
            <a:ext cx="1746667" cy="1746667"/>
            <a:chOff x="809108" y="748512"/>
            <a:chExt cx="1746667" cy="1746667"/>
          </a:xfrm>
        </p:grpSpPr>
        <p:sp>
          <p:nvSpPr>
            <p:cNvPr id="24" name="椭圆 23"/>
            <p:cNvSpPr/>
            <p:nvPr/>
          </p:nvSpPr>
          <p:spPr>
            <a:xfrm>
              <a:off x="809108" y="748512"/>
              <a:ext cx="1746667" cy="174666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39700" dist="88900" dir="8400000" algn="r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椭圆 24"/>
            <p:cNvSpPr/>
            <p:nvPr/>
          </p:nvSpPr>
          <p:spPr>
            <a:xfrm>
              <a:off x="957741" y="897145"/>
              <a:ext cx="1449399" cy="1449399"/>
            </a:xfrm>
            <a:prstGeom prst="ellipse">
              <a:avLst/>
            </a:prstGeom>
            <a:effectLst>
              <a:outerShdw blurRad="139700" dist="76200" dir="8100000" algn="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dirty="0" smtClean="0">
                  <a:latin typeface="Britannic Bold" pitchFamily="34" charset="0"/>
                </a:rPr>
                <a:t>Part</a:t>
              </a:r>
              <a:endParaRPr lang="en-US" altLang="zh-CN" sz="2800" dirty="0" smtClean="0">
                <a:latin typeface="Britannic Bold" pitchFamily="34" charset="0"/>
              </a:endParaRPr>
            </a:p>
            <a:p>
              <a:pPr algn="ctr"/>
              <a:r>
                <a:rPr lang="en-US" altLang="zh-CN" sz="2800" dirty="0" smtClean="0">
                  <a:latin typeface="Britannic Bold" pitchFamily="34" charset="0"/>
                </a:rPr>
                <a:t>I</a:t>
              </a:r>
              <a:endParaRPr lang="zh-CN" altLang="en-US" sz="2800" dirty="0">
                <a:latin typeface="Britannic Bold" pitchFamily="34" charset="0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3707904" y="1689179"/>
            <a:ext cx="1746667" cy="1746667"/>
            <a:chOff x="809108" y="748512"/>
            <a:chExt cx="1746667" cy="1746667"/>
          </a:xfrm>
        </p:grpSpPr>
        <p:sp>
          <p:nvSpPr>
            <p:cNvPr id="27" name="椭圆 26"/>
            <p:cNvSpPr/>
            <p:nvPr/>
          </p:nvSpPr>
          <p:spPr>
            <a:xfrm>
              <a:off x="809108" y="748512"/>
              <a:ext cx="1746667" cy="174666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39700" dist="88900" dir="8400000" algn="r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>
            <a:xfrm>
              <a:off x="957741" y="897145"/>
              <a:ext cx="1449399" cy="1449399"/>
            </a:xfrm>
            <a:prstGeom prst="ellipse">
              <a:avLst/>
            </a:prstGeom>
            <a:effectLst>
              <a:outerShdw blurRad="139700" dist="76200" dir="8100000" algn="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dirty="0" smtClean="0">
                  <a:latin typeface="Britannic Bold" pitchFamily="34" charset="0"/>
                </a:rPr>
                <a:t>Part</a:t>
              </a:r>
              <a:endParaRPr lang="en-US" altLang="zh-CN" sz="2800" dirty="0" smtClean="0">
                <a:latin typeface="Britannic Bold" pitchFamily="34" charset="0"/>
              </a:endParaRPr>
            </a:p>
            <a:p>
              <a:pPr algn="ctr"/>
              <a:r>
                <a:rPr lang="en-US" altLang="zh-CN" sz="2800" dirty="0" smtClean="0">
                  <a:latin typeface="Britannic Bold" pitchFamily="34" charset="0"/>
                </a:rPr>
                <a:t>II</a:t>
              </a:r>
              <a:endParaRPr lang="zh-CN" altLang="en-US" sz="2800" dirty="0">
                <a:latin typeface="Britannic Bold" pitchFamily="34" charset="0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6444208" y="1689179"/>
            <a:ext cx="1746667" cy="1746667"/>
            <a:chOff x="809108" y="748512"/>
            <a:chExt cx="1746667" cy="1746667"/>
          </a:xfrm>
        </p:grpSpPr>
        <p:sp>
          <p:nvSpPr>
            <p:cNvPr id="30" name="椭圆 29"/>
            <p:cNvSpPr/>
            <p:nvPr/>
          </p:nvSpPr>
          <p:spPr>
            <a:xfrm>
              <a:off x="809108" y="748512"/>
              <a:ext cx="1746667" cy="174666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39700" dist="88900" dir="8400000" algn="r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椭圆 30"/>
            <p:cNvSpPr/>
            <p:nvPr/>
          </p:nvSpPr>
          <p:spPr>
            <a:xfrm>
              <a:off x="957741" y="897145"/>
              <a:ext cx="1449399" cy="1449399"/>
            </a:xfrm>
            <a:prstGeom prst="ellipse">
              <a:avLst/>
            </a:prstGeom>
            <a:effectLst>
              <a:outerShdw blurRad="139700" dist="76200" dir="8100000" algn="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dirty="0" smtClean="0">
                  <a:latin typeface="Britannic Bold" pitchFamily="34" charset="0"/>
                </a:rPr>
                <a:t>Part</a:t>
              </a:r>
              <a:endParaRPr lang="en-US" altLang="zh-CN" sz="2800" dirty="0" smtClean="0">
                <a:latin typeface="Britannic Bold" pitchFamily="34" charset="0"/>
              </a:endParaRPr>
            </a:p>
            <a:p>
              <a:pPr algn="ctr"/>
              <a:r>
                <a:rPr lang="en-US" altLang="zh-CN" sz="2800" dirty="0" smtClean="0">
                  <a:latin typeface="Britannic Bold" pitchFamily="34" charset="0"/>
                </a:rPr>
                <a:t>III</a:t>
              </a:r>
              <a:endParaRPr lang="zh-CN" altLang="en-US" sz="2800" dirty="0">
                <a:latin typeface="Britannic Bold" pitchFamily="34" charset="0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3644280" y="1639838"/>
            <a:ext cx="1863824" cy="1863824"/>
            <a:chOff x="809108" y="748512"/>
            <a:chExt cx="1746667" cy="1746667"/>
          </a:xfrm>
        </p:grpSpPr>
        <p:sp>
          <p:nvSpPr>
            <p:cNvPr id="21" name="椭圆 20"/>
            <p:cNvSpPr/>
            <p:nvPr/>
          </p:nvSpPr>
          <p:spPr>
            <a:xfrm>
              <a:off x="809108" y="748512"/>
              <a:ext cx="1746667" cy="174666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39700" dist="88900" dir="8400000" algn="r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/>
            <p:nvPr/>
          </p:nvSpPr>
          <p:spPr>
            <a:xfrm>
              <a:off x="957741" y="897145"/>
              <a:ext cx="1449399" cy="1449399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dirty="0" smtClean="0">
                  <a:latin typeface="Britannic Bold" pitchFamily="34" charset="0"/>
                </a:rPr>
                <a:t>Part</a:t>
              </a:r>
              <a:endParaRPr lang="en-US" altLang="zh-CN" sz="2800" dirty="0" smtClean="0">
                <a:latin typeface="Britannic Bold" pitchFamily="34" charset="0"/>
              </a:endParaRPr>
            </a:p>
            <a:p>
              <a:pPr algn="ctr"/>
              <a:r>
                <a:rPr lang="en-US" altLang="zh-CN" sz="2800" dirty="0" smtClean="0">
                  <a:latin typeface="Britannic Bold" pitchFamily="34" charset="0"/>
                </a:rPr>
                <a:t>III</a:t>
              </a:r>
              <a:endParaRPr lang="zh-CN" altLang="en-US" sz="2800" dirty="0">
                <a:latin typeface="Britannic Bold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6" presetClass="emph" presetSubtype="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55000">
                                          <p:cBhvr>
                                            <p:cTn id="6" dur="1000" fill="hold"/>
                                            <p:tgtEl>
                                              <p:spTgt spid="23"/>
                                            </p:tgtEl>
                                          </p:cBhvr>
                                          <p:by x="50000" y="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" presetID="6" presetClass="emph" presetSubtype="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55000">
                                          <p:cBhvr>
                                            <p:cTn id="8" dur="1000" fill="hold"/>
                                            <p:tgtEl>
                                              <p:spTgt spid="26"/>
                                            </p:tgtEl>
                                          </p:cBhvr>
                                          <p:by x="50000" y="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" presetID="6" presetClass="emph" presetSubtype="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55000">
                                          <p:cBhvr>
                                            <p:cTn id="10" dur="1000" fill="hold"/>
                                            <p:tgtEl>
                                              <p:spTgt spid="29"/>
                                            </p:tgtEl>
                                          </p:cBhvr>
                                          <p:by x="50000" y="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6" presetClass="emph" presetSubtype="0" accel="20000" fill="hold" nodeType="withEffect" p14:presetBounceEnd="41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41000">
                                          <p:cBhvr>
                                            <p:cTn id="15" dur="750" fill="hold"/>
                                            <p:tgtEl>
                                              <p:spTgt spid="18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6" dur="1000" fill="hold"/>
                                            <p:tgtEl>
                                              <p:spTgt spid="23"/>
                                            </p:tgtEl>
                                          </p:cBhvr>
                                          <p:by x="50000" y="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" presetID="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8" dur="1000" fill="hold"/>
                                            <p:tgtEl>
                                              <p:spTgt spid="26"/>
                                            </p:tgtEl>
                                          </p:cBhvr>
                                          <p:by x="50000" y="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" presetID="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0" dur="1000" fill="hold"/>
                                            <p:tgtEl>
                                              <p:spTgt spid="29"/>
                                            </p:tgtEl>
                                          </p:cBhvr>
                                          <p:by x="50000" y="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6" presetClass="emph" presetSubtype="0" accel="2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5" dur="750" fill="hold"/>
                                            <p:tgtEl>
                                              <p:spTgt spid="18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artisticBlur radius="3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4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圆角矩形 4"/>
          <p:cNvSpPr/>
          <p:nvPr/>
        </p:nvSpPr>
        <p:spPr>
          <a:xfrm>
            <a:off x="1187624" y="843558"/>
            <a:ext cx="7776864" cy="4176464"/>
          </a:xfrm>
          <a:prstGeom prst="roundRect">
            <a:avLst/>
          </a:prstGeom>
          <a:solidFill>
            <a:schemeClr val="bg1">
              <a:lumMod val="75000"/>
              <a:alpha val="31000"/>
            </a:schemeClr>
          </a:solidFill>
          <a:ln>
            <a:gradFill flip="none" rotWithShape="1">
              <a:gsLst>
                <a:gs pos="0">
                  <a:schemeClr val="bg1"/>
                </a:gs>
                <a:gs pos="50000">
                  <a:schemeClr val="tx1">
                    <a:alpha val="87000"/>
                  </a:schemeClr>
                </a:gs>
                <a:gs pos="100000">
                  <a:schemeClr val="bg1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" name="椭圆 7"/>
          <p:cNvSpPr/>
          <p:nvPr/>
        </p:nvSpPr>
        <p:spPr>
          <a:xfrm>
            <a:off x="-229565" y="-213591"/>
            <a:ext cx="1201165" cy="1201165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 smtClean="0">
                <a:latin typeface="Britannic Bold" pitchFamily="34" charset="0"/>
              </a:rPr>
              <a:t>Part</a:t>
            </a:r>
            <a:endParaRPr lang="en-US" altLang="zh-CN" sz="2000" dirty="0" smtClean="0">
              <a:latin typeface="Britannic Bold" pitchFamily="34" charset="0"/>
            </a:endParaRPr>
          </a:p>
          <a:p>
            <a:pPr algn="ctr"/>
            <a:r>
              <a:rPr lang="en-US" altLang="zh-CN" sz="2000" dirty="0" smtClean="0">
                <a:latin typeface="Britannic Bold" pitchFamily="34" charset="0"/>
              </a:rPr>
              <a:t>III</a:t>
            </a:r>
            <a:endParaRPr lang="zh-CN" altLang="en-US" sz="2000" dirty="0">
              <a:latin typeface="Britannic Bold" pitchFamily="34" charset="0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1187624" y="109228"/>
            <a:ext cx="6336704" cy="555526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75000"/>
                  <a:alpha val="75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 w="9525">
            <a:gradFill flip="none" rotWithShape="1">
              <a:gsLst>
                <a:gs pos="0">
                  <a:schemeClr val="bg1">
                    <a:alpha val="73000"/>
                  </a:schemeClr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800" dirty="0" smtClean="0"/>
              <a:t>Your Sub-title Here</a:t>
            </a:r>
            <a:endParaRPr lang="zh-CN" altLang="en-US" sz="2800" dirty="0"/>
          </a:p>
        </p:txBody>
      </p:sp>
      <p:pic>
        <p:nvPicPr>
          <p:cNvPr id="7170" name="Picture 2" descr="F:\办公素材\02-PPT素材图片类\01-常用平面化图标\joe\png\tweet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139702"/>
            <a:ext cx="571500" cy="57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F:\办公素材\02-PPT素材图片类\01-常用平面化图标\joe\png\email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7" y="2139702"/>
            <a:ext cx="571500" cy="57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F:\办公素材\02-PPT素材图片类\01-常用平面化图标\joe\png\linkedin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008362"/>
            <a:ext cx="571500" cy="57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F:\办公素材\02-PPT素材图片类\01-常用平面化图标\joe\png\mail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3008362"/>
            <a:ext cx="571500" cy="57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563888" y="1923678"/>
            <a:ext cx="516955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 smtClean="0">
                <a:solidFill>
                  <a:schemeClr val="bg1"/>
                </a:solidFill>
              </a:rPr>
              <a:t>Here are the words you want to show it.</a:t>
            </a:r>
            <a:r>
              <a:rPr lang="en-US" altLang="zh-CN" dirty="0">
                <a:solidFill>
                  <a:schemeClr val="bg1"/>
                </a:solidFill>
              </a:rPr>
              <a:t> Here are the words you want to show it</a:t>
            </a:r>
            <a:r>
              <a:rPr lang="en-US" altLang="zh-CN" dirty="0" smtClean="0">
                <a:solidFill>
                  <a:schemeClr val="bg1"/>
                </a:solidFill>
              </a:rPr>
              <a:t>.</a:t>
            </a:r>
            <a:r>
              <a:rPr lang="en-US" altLang="zh-CN" dirty="0">
                <a:solidFill>
                  <a:schemeClr val="bg1"/>
                </a:solidFill>
              </a:rPr>
              <a:t> Here are the words you want to show it</a:t>
            </a:r>
            <a:r>
              <a:rPr lang="en-US" altLang="zh-CN" dirty="0" smtClean="0">
                <a:solidFill>
                  <a:schemeClr val="bg1"/>
                </a:solidFill>
              </a:rPr>
              <a:t>.</a:t>
            </a:r>
            <a:r>
              <a:rPr lang="en-US" altLang="zh-CN" dirty="0">
                <a:solidFill>
                  <a:schemeClr val="bg1"/>
                </a:solidFill>
              </a:rPr>
              <a:t> Here are the words you want to show it</a:t>
            </a:r>
            <a:r>
              <a:rPr lang="en-US" altLang="zh-CN" dirty="0" smtClean="0">
                <a:solidFill>
                  <a:schemeClr val="bg1"/>
                </a:solidFill>
              </a:rPr>
              <a:t>.</a:t>
            </a:r>
            <a:r>
              <a:rPr lang="en-US" altLang="zh-CN" dirty="0">
                <a:solidFill>
                  <a:schemeClr val="bg1"/>
                </a:solidFill>
              </a:rPr>
              <a:t> Here are the words you want to show it</a:t>
            </a:r>
            <a:r>
              <a:rPr lang="en-US" altLang="zh-CN" dirty="0" smtClean="0">
                <a:solidFill>
                  <a:schemeClr val="bg1"/>
                </a:solidFill>
              </a:rPr>
              <a:t>.</a:t>
            </a:r>
            <a:r>
              <a:rPr lang="en-US" altLang="zh-CN" dirty="0">
                <a:solidFill>
                  <a:schemeClr val="bg1"/>
                </a:solidFill>
              </a:rPr>
              <a:t> </a:t>
            </a:r>
            <a:endParaRPr lang="zh-CN" altLang="en-US" dirty="0">
              <a:solidFill>
                <a:schemeClr val="bg1"/>
              </a:solidFill>
            </a:endParaRPr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3419872" y="1995686"/>
            <a:ext cx="0" cy="158417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>
            <a:hlinkClick r:id="rId7"/>
          </p:cNvPr>
          <p:cNvSpPr/>
          <p:nvPr/>
        </p:nvSpPr>
        <p:spPr>
          <a:xfrm>
            <a:off x="1" y="0"/>
            <a:ext cx="9143999" cy="51435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8" presetClass="emph" presetSubtype="0" fill="hold" grpId="0" nodeType="with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 p14:bounceEnd="54000">
                                          <p:cBhvr>
                                            <p:cTn id="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2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6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71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71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71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8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71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8" grpId="0" animBg="1"/>
          <p:bldP spid="9" grpId="0" animBg="1"/>
          <p:bldP spid="12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8" presetClass="emph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2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6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71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71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71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8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71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8" grpId="0" animBg="1"/>
          <p:bldP spid="9" grpId="0" animBg="1"/>
          <p:bldP spid="12" grpId="0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artisticBlur radius="3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4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圆角矩形 4"/>
          <p:cNvSpPr/>
          <p:nvPr/>
        </p:nvSpPr>
        <p:spPr>
          <a:xfrm>
            <a:off x="1187624" y="843558"/>
            <a:ext cx="7776864" cy="4176464"/>
          </a:xfrm>
          <a:prstGeom prst="roundRect">
            <a:avLst/>
          </a:prstGeom>
          <a:solidFill>
            <a:schemeClr val="bg1">
              <a:lumMod val="75000"/>
              <a:alpha val="3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" name="椭圆 7"/>
          <p:cNvSpPr/>
          <p:nvPr/>
        </p:nvSpPr>
        <p:spPr>
          <a:xfrm>
            <a:off x="-229565" y="-213591"/>
            <a:ext cx="1201165" cy="1201165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 smtClean="0">
                <a:latin typeface="Britannic Bold" pitchFamily="34" charset="0"/>
              </a:rPr>
              <a:t>Part</a:t>
            </a:r>
            <a:endParaRPr lang="en-US" altLang="zh-CN" sz="2000" dirty="0" smtClean="0">
              <a:latin typeface="Britannic Bold" pitchFamily="34" charset="0"/>
            </a:endParaRPr>
          </a:p>
          <a:p>
            <a:pPr algn="ctr"/>
            <a:r>
              <a:rPr lang="en-US" altLang="zh-CN" sz="2000" dirty="0" smtClean="0">
                <a:latin typeface="Britannic Bold" pitchFamily="34" charset="0"/>
              </a:rPr>
              <a:t>III</a:t>
            </a:r>
            <a:endParaRPr lang="zh-CN" altLang="en-US" sz="2000" dirty="0">
              <a:latin typeface="Britannic Bold" pitchFamily="34" charset="0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1187624" y="109228"/>
            <a:ext cx="6336704" cy="555526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75000"/>
                  <a:alpha val="75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 w="9525">
            <a:gradFill flip="none" rotWithShape="1">
              <a:gsLst>
                <a:gs pos="0">
                  <a:schemeClr val="bg1">
                    <a:alpha val="73000"/>
                  </a:schemeClr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800" dirty="0" smtClean="0"/>
              <a:t>Your Sub-title Here</a:t>
            </a:r>
            <a:endParaRPr lang="zh-CN" altLang="en-US" sz="2800" dirty="0"/>
          </a:p>
        </p:txBody>
      </p:sp>
      <p:cxnSp>
        <p:nvCxnSpPr>
          <p:cNvPr id="7" name="直接箭头连接符 6"/>
          <p:cNvCxnSpPr/>
          <p:nvPr/>
        </p:nvCxnSpPr>
        <p:spPr>
          <a:xfrm flipV="1">
            <a:off x="2051720" y="987574"/>
            <a:ext cx="0" cy="3672408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箭头连接符 9"/>
          <p:cNvCxnSpPr/>
          <p:nvPr/>
        </p:nvCxnSpPr>
        <p:spPr>
          <a:xfrm>
            <a:off x="1691680" y="4155926"/>
            <a:ext cx="5760640" cy="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任意多边形 11"/>
          <p:cNvSpPr/>
          <p:nvPr/>
        </p:nvSpPr>
        <p:spPr>
          <a:xfrm>
            <a:off x="1892300" y="1308100"/>
            <a:ext cx="5270500" cy="2692400"/>
          </a:xfrm>
          <a:custGeom>
            <a:avLst/>
            <a:gdLst>
              <a:gd name="connsiteX0" fmla="*/ 0 w 5270500"/>
              <a:gd name="connsiteY0" fmla="*/ 2692400 h 2692400"/>
              <a:gd name="connsiteX1" fmla="*/ 1028700 w 5270500"/>
              <a:gd name="connsiteY1" fmla="*/ 2438400 h 2692400"/>
              <a:gd name="connsiteX2" fmla="*/ 1739900 w 5270500"/>
              <a:gd name="connsiteY2" fmla="*/ 1612900 h 2692400"/>
              <a:gd name="connsiteX3" fmla="*/ 2565400 w 5270500"/>
              <a:gd name="connsiteY3" fmla="*/ 1257300 h 2692400"/>
              <a:gd name="connsiteX4" fmla="*/ 3073400 w 5270500"/>
              <a:gd name="connsiteY4" fmla="*/ 381000 h 2692400"/>
              <a:gd name="connsiteX5" fmla="*/ 3797300 w 5270500"/>
              <a:gd name="connsiteY5" fmla="*/ 469900 h 2692400"/>
              <a:gd name="connsiteX6" fmla="*/ 4394200 w 5270500"/>
              <a:gd name="connsiteY6" fmla="*/ 495300 h 2692400"/>
              <a:gd name="connsiteX7" fmla="*/ 5270500 w 5270500"/>
              <a:gd name="connsiteY7" fmla="*/ 0 h 269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70500" h="2692400">
                <a:moveTo>
                  <a:pt x="0" y="2692400"/>
                </a:moveTo>
                <a:cubicBezTo>
                  <a:pt x="369358" y="2655358"/>
                  <a:pt x="738717" y="2618317"/>
                  <a:pt x="1028700" y="2438400"/>
                </a:cubicBezTo>
                <a:cubicBezTo>
                  <a:pt x="1318683" y="2258483"/>
                  <a:pt x="1483783" y="1809750"/>
                  <a:pt x="1739900" y="1612900"/>
                </a:cubicBezTo>
                <a:cubicBezTo>
                  <a:pt x="1996017" y="1416050"/>
                  <a:pt x="2343150" y="1462617"/>
                  <a:pt x="2565400" y="1257300"/>
                </a:cubicBezTo>
                <a:cubicBezTo>
                  <a:pt x="2787650" y="1051983"/>
                  <a:pt x="2868083" y="512233"/>
                  <a:pt x="3073400" y="381000"/>
                </a:cubicBezTo>
                <a:cubicBezTo>
                  <a:pt x="3278717" y="249767"/>
                  <a:pt x="3577167" y="450850"/>
                  <a:pt x="3797300" y="469900"/>
                </a:cubicBezTo>
                <a:cubicBezTo>
                  <a:pt x="4017433" y="488950"/>
                  <a:pt x="4148667" y="573617"/>
                  <a:pt x="4394200" y="495300"/>
                </a:cubicBezTo>
                <a:cubicBezTo>
                  <a:pt x="4639733" y="416983"/>
                  <a:pt x="4955116" y="208491"/>
                  <a:pt x="5270500" y="0"/>
                </a:cubicBez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5004048" y="1563638"/>
            <a:ext cx="144016" cy="14401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3563888" y="2823778"/>
            <a:ext cx="144016" cy="14401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线形标注 1(带强调线) 14"/>
          <p:cNvSpPr/>
          <p:nvPr/>
        </p:nvSpPr>
        <p:spPr>
          <a:xfrm>
            <a:off x="4139952" y="3363838"/>
            <a:ext cx="2233736" cy="279031"/>
          </a:xfrm>
          <a:prstGeom prst="accentCallout1">
            <a:avLst>
              <a:gd name="adj1" fmla="val 18750"/>
              <a:gd name="adj2" fmla="val -8333"/>
              <a:gd name="adj3" fmla="val -124178"/>
              <a:gd name="adj4" fmla="val -17536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</a:rPr>
              <a:t>Here some words</a:t>
            </a:r>
            <a:endParaRPr lang="zh-CN" altLang="en-US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6" name="线形标注 1(带强调线) 15"/>
          <p:cNvSpPr/>
          <p:nvPr/>
        </p:nvSpPr>
        <p:spPr>
          <a:xfrm>
            <a:off x="5508104" y="2067694"/>
            <a:ext cx="2233736" cy="279031"/>
          </a:xfrm>
          <a:prstGeom prst="accentCallout1">
            <a:avLst>
              <a:gd name="adj1" fmla="val 18750"/>
              <a:gd name="adj2" fmla="val -8333"/>
              <a:gd name="adj3" fmla="val -124178"/>
              <a:gd name="adj4" fmla="val -17536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</a:rPr>
              <a:t>Here some words</a:t>
            </a:r>
            <a:endParaRPr lang="zh-CN" altLang="en-US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8" presetClass="emph" presetSubtype="0" fill="hold" grpId="0" nodeType="with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 p14:bounceEnd="54000">
                                          <p:cBhvr>
                                            <p:cTn id="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2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6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1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3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5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6" fill="hold">
                          <p:stCondLst>
                            <p:cond delay="indefinite"/>
                          </p:stCondLst>
                          <p:childTnLst>
                            <p:par>
                              <p:cTn id="2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8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2" fill="hold">
                          <p:stCondLst>
                            <p:cond delay="indefinite"/>
                          </p:stCondLst>
                          <p:childTnLst>
                            <p:par>
                              <p:cTn id="3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4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6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7" fill="hold">
                          <p:stCondLst>
                            <p:cond delay="indefinite"/>
                          </p:stCondLst>
                          <p:childTnLst>
                            <p:par>
                              <p:cTn id="3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9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3" fill="hold">
                          <p:stCondLst>
                            <p:cond delay="indefinite"/>
                          </p:stCondLst>
                          <p:childTnLst>
                            <p:par>
                              <p:cTn id="4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5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8" grpId="0" animBg="1"/>
          <p:bldP spid="9" grpId="0" animBg="1"/>
          <p:bldP spid="12" grpId="0" animBg="1"/>
          <p:bldP spid="13" grpId="0" animBg="1"/>
          <p:bldP spid="14" grpId="0" animBg="1"/>
          <p:bldP spid="15" grpId="0" animBg="1"/>
          <p:bldP spid="16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8" presetClass="emph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2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6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1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3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5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6" fill="hold">
                          <p:stCondLst>
                            <p:cond delay="indefinite"/>
                          </p:stCondLst>
                          <p:childTnLst>
                            <p:par>
                              <p:cTn id="2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8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2" fill="hold">
                          <p:stCondLst>
                            <p:cond delay="indefinite"/>
                          </p:stCondLst>
                          <p:childTnLst>
                            <p:par>
                              <p:cTn id="3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4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6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7" fill="hold">
                          <p:stCondLst>
                            <p:cond delay="indefinite"/>
                          </p:stCondLst>
                          <p:childTnLst>
                            <p:par>
                              <p:cTn id="3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9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3" fill="hold">
                          <p:stCondLst>
                            <p:cond delay="indefinite"/>
                          </p:stCondLst>
                          <p:childTnLst>
                            <p:par>
                              <p:cTn id="4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5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8" grpId="0" animBg="1"/>
          <p:bldP spid="9" grpId="0" animBg="1"/>
          <p:bldP spid="12" grpId="0" animBg="1"/>
          <p:bldP spid="13" grpId="0" animBg="1"/>
          <p:bldP spid="14" grpId="0" animBg="1"/>
          <p:bldP spid="15" grpId="0" animBg="1"/>
          <p:bldP spid="16" grpId="0" animBg="1"/>
        </p:bldLst>
      </p:timing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artisticBlur radius="3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4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圆角矩形 4"/>
          <p:cNvSpPr/>
          <p:nvPr/>
        </p:nvSpPr>
        <p:spPr>
          <a:xfrm>
            <a:off x="1187624" y="843558"/>
            <a:ext cx="7776864" cy="4176464"/>
          </a:xfrm>
          <a:prstGeom prst="roundRect">
            <a:avLst/>
          </a:prstGeom>
          <a:solidFill>
            <a:schemeClr val="bg1">
              <a:lumMod val="75000"/>
              <a:alpha val="31000"/>
            </a:schemeClr>
          </a:solidFill>
          <a:ln>
            <a:gradFill flip="none" rotWithShape="1">
              <a:gsLst>
                <a:gs pos="0">
                  <a:schemeClr val="bg1"/>
                </a:gs>
                <a:gs pos="50000">
                  <a:schemeClr val="tx1">
                    <a:alpha val="87000"/>
                  </a:schemeClr>
                </a:gs>
                <a:gs pos="100000">
                  <a:schemeClr val="bg1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" name="椭圆 7"/>
          <p:cNvSpPr/>
          <p:nvPr/>
        </p:nvSpPr>
        <p:spPr>
          <a:xfrm>
            <a:off x="-229565" y="-213591"/>
            <a:ext cx="1201165" cy="1201165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 smtClean="0">
                <a:latin typeface="Britannic Bold" pitchFamily="34" charset="0"/>
              </a:rPr>
              <a:t>Part</a:t>
            </a:r>
            <a:endParaRPr lang="en-US" altLang="zh-CN" sz="2000" dirty="0" smtClean="0">
              <a:latin typeface="Britannic Bold" pitchFamily="34" charset="0"/>
            </a:endParaRPr>
          </a:p>
          <a:p>
            <a:pPr algn="ctr"/>
            <a:r>
              <a:rPr lang="en-US" altLang="zh-CN" sz="2000" dirty="0" smtClean="0">
                <a:latin typeface="Britannic Bold" pitchFamily="34" charset="0"/>
              </a:rPr>
              <a:t>III</a:t>
            </a:r>
            <a:endParaRPr lang="zh-CN" altLang="en-US" sz="2000" dirty="0">
              <a:latin typeface="Britannic Bold" pitchFamily="34" charset="0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1187624" y="109228"/>
            <a:ext cx="6336704" cy="555526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75000"/>
                  <a:alpha val="75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 w="9525">
            <a:gradFill flip="none" rotWithShape="1">
              <a:gsLst>
                <a:gs pos="0">
                  <a:schemeClr val="bg1">
                    <a:alpha val="73000"/>
                  </a:schemeClr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800" dirty="0" smtClean="0"/>
              <a:t>Your Sub-title Here</a:t>
            </a:r>
            <a:endParaRPr lang="zh-CN" altLang="en-US" sz="2800" dirty="0"/>
          </a:p>
        </p:txBody>
      </p:sp>
      <p:pic>
        <p:nvPicPr>
          <p:cNvPr id="10" name="Picture 3" descr="F:\办公素材\02-PPT素材图片类\01-动物\6325c269e3383449ea4752ff0082ebf7-s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1442675"/>
            <a:ext cx="4511958" cy="30103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547664" y="1442675"/>
            <a:ext cx="237626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Here are the words you want to show it.</a:t>
            </a:r>
            <a:r>
              <a:rPr lang="en-US" altLang="zh-CN" dirty="0">
                <a:solidFill>
                  <a:schemeClr val="bg1"/>
                </a:solidFill>
              </a:rPr>
              <a:t> Here are the words you want to show it</a:t>
            </a:r>
            <a:r>
              <a:rPr lang="en-US" altLang="zh-CN" dirty="0" smtClean="0">
                <a:solidFill>
                  <a:schemeClr val="bg1"/>
                </a:solidFill>
              </a:rPr>
              <a:t>.</a:t>
            </a:r>
            <a:r>
              <a:rPr lang="en-US" altLang="zh-CN" dirty="0">
                <a:solidFill>
                  <a:schemeClr val="bg1"/>
                </a:solidFill>
              </a:rPr>
              <a:t> Here are the words you want to show it</a:t>
            </a:r>
            <a:r>
              <a:rPr lang="en-US" altLang="zh-CN" dirty="0" smtClean="0">
                <a:solidFill>
                  <a:schemeClr val="bg1"/>
                </a:solidFill>
              </a:rPr>
              <a:t>.</a:t>
            </a:r>
            <a:r>
              <a:rPr lang="en-US" altLang="zh-CN" dirty="0">
                <a:solidFill>
                  <a:schemeClr val="bg1"/>
                </a:solidFill>
              </a:rPr>
              <a:t> Here are the words you want to show it</a:t>
            </a:r>
            <a:r>
              <a:rPr lang="en-US" altLang="zh-CN" dirty="0" smtClean="0">
                <a:solidFill>
                  <a:schemeClr val="bg1"/>
                </a:solidFill>
              </a:rPr>
              <a:t>.</a:t>
            </a:r>
            <a:r>
              <a:rPr lang="en-US" altLang="zh-CN" dirty="0">
                <a:solidFill>
                  <a:schemeClr val="bg1"/>
                </a:solidFill>
              </a:rPr>
              <a:t> Here are the words you want to show it</a:t>
            </a:r>
            <a:r>
              <a:rPr lang="en-US" altLang="zh-CN" dirty="0" smtClean="0">
                <a:solidFill>
                  <a:schemeClr val="bg1"/>
                </a:solidFill>
              </a:rPr>
              <a:t>.</a:t>
            </a:r>
            <a:r>
              <a:rPr lang="en-US" altLang="zh-CN" dirty="0">
                <a:solidFill>
                  <a:schemeClr val="bg1"/>
                </a:solidFill>
              </a:rPr>
              <a:t> </a:t>
            </a:r>
            <a:endParaRPr lang="zh-CN" alt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8" presetClass="emph" presetSubtype="0" fill="hold" grpId="0" nodeType="with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 p14:bounceEnd="54000">
                                          <p:cBhvr>
                                            <p:cTn id="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2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8" grpId="0" animBg="1"/>
          <p:bldP spid="9" grpId="0" animBg="1"/>
          <p:bldP spid="11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8" presetClass="emph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2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8" grpId="0" animBg="1"/>
          <p:bldP spid="9" grpId="0" animBg="1"/>
          <p:bldP spid="11" grpId="0"/>
        </p:bldLst>
      </p:timing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47664" y="555526"/>
            <a:ext cx="270695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</a:rPr>
              <a:t>Your Name</a:t>
            </a:r>
            <a:endParaRPr lang="en-US" altLang="zh-CN" sz="3200" b="1" dirty="0" smtClean="0">
              <a:solidFill>
                <a:schemeClr val="bg1"/>
              </a:solidFill>
            </a:endParaRPr>
          </a:p>
          <a:p>
            <a:r>
              <a:rPr lang="en-US" altLang="zh-CN" sz="3200" b="1" dirty="0" smtClean="0">
                <a:solidFill>
                  <a:schemeClr val="bg1"/>
                </a:solidFill>
              </a:rPr>
              <a:t>Your Title Here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77108" y="2567682"/>
            <a:ext cx="4631396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Dotum" pitchFamily="34" charset="-127"/>
                <a:ea typeface="Dotum" pitchFamily="34" charset="-127"/>
              </a:rPr>
              <a:t>Address line here</a:t>
            </a:r>
            <a:endParaRPr lang="en-US" altLang="zh-CN" sz="2400" dirty="0" smtClean="0">
              <a:solidFill>
                <a:schemeClr val="bg1"/>
              </a:solidFill>
              <a:latin typeface="Dotum" pitchFamily="34" charset="-127"/>
              <a:ea typeface="Dotum" pitchFamily="34" charset="-127"/>
            </a:endParaRPr>
          </a:p>
          <a:p>
            <a:r>
              <a:rPr lang="en-US" altLang="zh-CN" sz="2400" dirty="0" smtClean="0">
                <a:solidFill>
                  <a:schemeClr val="bg1"/>
                </a:solidFill>
                <a:latin typeface="Dotum" pitchFamily="34" charset="-127"/>
                <a:ea typeface="Dotum" pitchFamily="34" charset="-127"/>
              </a:rPr>
              <a:t>Your </a:t>
            </a:r>
            <a:r>
              <a:rPr lang="en-US" altLang="zh-CN" sz="2400" dirty="0" err="1" smtClean="0">
                <a:solidFill>
                  <a:schemeClr val="bg1"/>
                </a:solidFill>
                <a:latin typeface="Dotum" pitchFamily="34" charset="-127"/>
                <a:ea typeface="Dotum" pitchFamily="34" charset="-127"/>
              </a:rPr>
              <a:t>city,state,zip</a:t>
            </a:r>
            <a:endParaRPr lang="en-US" altLang="zh-CN" sz="2400" dirty="0" smtClean="0">
              <a:solidFill>
                <a:schemeClr val="bg1"/>
              </a:solidFill>
              <a:latin typeface="Dotum" pitchFamily="34" charset="-127"/>
              <a:ea typeface="Dotum" pitchFamily="34" charset="-127"/>
            </a:endParaRPr>
          </a:p>
          <a:p>
            <a:r>
              <a:rPr lang="en-US" altLang="zh-CN" sz="2400" dirty="0" smtClean="0">
                <a:solidFill>
                  <a:schemeClr val="bg1"/>
                </a:solidFill>
                <a:latin typeface="Dotum" pitchFamily="34" charset="-127"/>
                <a:ea typeface="Dotum" pitchFamily="34" charset="-127"/>
              </a:rPr>
              <a:t>Phone:000 000 0000</a:t>
            </a:r>
            <a:endParaRPr lang="en-US" altLang="zh-CN" sz="2400" dirty="0" smtClean="0">
              <a:solidFill>
                <a:schemeClr val="bg1"/>
              </a:solidFill>
              <a:latin typeface="Dotum" pitchFamily="34" charset="-127"/>
              <a:ea typeface="Dotum" pitchFamily="34" charset="-127"/>
            </a:endParaRPr>
          </a:p>
          <a:p>
            <a:r>
              <a:rPr lang="en-US" altLang="zh-CN" sz="2400" dirty="0" smtClean="0">
                <a:solidFill>
                  <a:schemeClr val="bg1"/>
                </a:solidFill>
                <a:latin typeface="Dotum" pitchFamily="34" charset="-127"/>
                <a:ea typeface="Dotum" pitchFamily="34" charset="-127"/>
              </a:rPr>
              <a:t>Mobile:000 000 0000</a:t>
            </a:r>
            <a:endParaRPr lang="en-US" altLang="zh-CN" sz="2400" dirty="0" smtClean="0">
              <a:solidFill>
                <a:schemeClr val="bg1"/>
              </a:solidFill>
              <a:latin typeface="Dotum" pitchFamily="34" charset="-127"/>
              <a:ea typeface="Dotum" pitchFamily="34" charset="-127"/>
            </a:endParaRPr>
          </a:p>
          <a:p>
            <a:r>
              <a:rPr lang="en-US" altLang="zh-CN" sz="2400" dirty="0" err="1" smtClean="0">
                <a:solidFill>
                  <a:schemeClr val="bg1"/>
                </a:solidFill>
                <a:latin typeface="Dotum" pitchFamily="34" charset="-127"/>
                <a:ea typeface="Dotum" pitchFamily="34" charset="-127"/>
              </a:rPr>
              <a:t>Email:mail@yourwebsite.com</a:t>
            </a:r>
            <a:endParaRPr lang="en-US" altLang="zh-CN" sz="2400" dirty="0" smtClean="0">
              <a:solidFill>
                <a:schemeClr val="bg1"/>
              </a:solidFill>
              <a:latin typeface="Dotum" pitchFamily="34" charset="-127"/>
              <a:ea typeface="Dotum" pitchFamily="34" charset="-127"/>
            </a:endParaRPr>
          </a:p>
          <a:p>
            <a:r>
              <a:rPr lang="en-US" altLang="zh-CN" sz="2400" dirty="0" err="1" smtClean="0">
                <a:solidFill>
                  <a:schemeClr val="bg1"/>
                </a:solidFill>
                <a:latin typeface="Dotum" pitchFamily="34" charset="-127"/>
                <a:ea typeface="Dotum" pitchFamily="34" charset="-127"/>
              </a:rPr>
              <a:t>Website:www.yourwebsite.com</a:t>
            </a:r>
            <a:endParaRPr lang="zh-CN" altLang="en-US" sz="2400" dirty="0">
              <a:solidFill>
                <a:schemeClr val="bg1"/>
              </a:solidFill>
              <a:latin typeface="Dotum" pitchFamily="34" charset="-127"/>
              <a:ea typeface="Dotum" pitchFamily="34" charset="-127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99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99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4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799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1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549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299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971600" y="1689179"/>
            <a:ext cx="1746667" cy="1746667"/>
            <a:chOff x="809108" y="748512"/>
            <a:chExt cx="1746667" cy="1746667"/>
          </a:xfrm>
        </p:grpSpPr>
        <p:sp>
          <p:nvSpPr>
            <p:cNvPr id="9" name="椭圆 8"/>
            <p:cNvSpPr/>
            <p:nvPr/>
          </p:nvSpPr>
          <p:spPr>
            <a:xfrm>
              <a:off x="809108" y="748512"/>
              <a:ext cx="1746667" cy="174666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39700" dist="88900" dir="8400000" algn="r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957741" y="897145"/>
              <a:ext cx="1449399" cy="1449399"/>
            </a:xfrm>
            <a:prstGeom prst="ellipse">
              <a:avLst/>
            </a:prstGeom>
            <a:effectLst>
              <a:outerShdw blurRad="139700" dist="76200" dir="8100000" algn="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dirty="0" smtClean="0">
                  <a:latin typeface="Britannic Bold" pitchFamily="34" charset="0"/>
                </a:rPr>
                <a:t>Part</a:t>
              </a:r>
              <a:endParaRPr lang="en-US" altLang="zh-CN" sz="2800" dirty="0" smtClean="0">
                <a:latin typeface="Britannic Bold" pitchFamily="34" charset="0"/>
              </a:endParaRPr>
            </a:p>
            <a:p>
              <a:pPr algn="ctr"/>
              <a:r>
                <a:rPr lang="en-US" altLang="zh-CN" sz="2800" dirty="0" smtClean="0">
                  <a:latin typeface="Britannic Bold" pitchFamily="34" charset="0"/>
                </a:rPr>
                <a:t>I</a:t>
              </a:r>
              <a:endParaRPr lang="zh-CN" altLang="en-US" sz="2800" dirty="0">
                <a:latin typeface="Britannic Bold" pitchFamily="34" charset="0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3707904" y="1689179"/>
            <a:ext cx="1746667" cy="1746667"/>
            <a:chOff x="809108" y="748512"/>
            <a:chExt cx="1746667" cy="1746667"/>
          </a:xfrm>
        </p:grpSpPr>
        <p:sp>
          <p:nvSpPr>
            <p:cNvPr id="12" name="椭圆 11"/>
            <p:cNvSpPr/>
            <p:nvPr/>
          </p:nvSpPr>
          <p:spPr>
            <a:xfrm>
              <a:off x="809108" y="748512"/>
              <a:ext cx="1746667" cy="174666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39700" dist="88900" dir="8400000" algn="r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957741" y="897145"/>
              <a:ext cx="1449399" cy="1449399"/>
            </a:xfrm>
            <a:prstGeom prst="ellipse">
              <a:avLst/>
            </a:prstGeom>
            <a:effectLst>
              <a:outerShdw blurRad="139700" dist="76200" dir="8100000" algn="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dirty="0" smtClean="0">
                  <a:latin typeface="Britannic Bold" pitchFamily="34" charset="0"/>
                </a:rPr>
                <a:t>Part</a:t>
              </a:r>
              <a:endParaRPr lang="en-US" altLang="zh-CN" sz="2800" dirty="0" smtClean="0">
                <a:latin typeface="Britannic Bold" pitchFamily="34" charset="0"/>
              </a:endParaRPr>
            </a:p>
            <a:p>
              <a:pPr algn="ctr"/>
              <a:r>
                <a:rPr lang="en-US" altLang="zh-CN" sz="2800" dirty="0" smtClean="0">
                  <a:latin typeface="Britannic Bold" pitchFamily="34" charset="0"/>
                </a:rPr>
                <a:t>II</a:t>
              </a:r>
              <a:endParaRPr lang="zh-CN" altLang="en-US" sz="2800" dirty="0">
                <a:latin typeface="Britannic Bold" pitchFamily="34" charset="0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6444208" y="1689179"/>
            <a:ext cx="1746667" cy="1746667"/>
            <a:chOff x="809108" y="748512"/>
            <a:chExt cx="1746667" cy="1746667"/>
          </a:xfrm>
        </p:grpSpPr>
        <p:sp>
          <p:nvSpPr>
            <p:cNvPr id="15" name="椭圆 14"/>
            <p:cNvSpPr/>
            <p:nvPr/>
          </p:nvSpPr>
          <p:spPr>
            <a:xfrm>
              <a:off x="809108" y="748512"/>
              <a:ext cx="1746667" cy="174666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39700" dist="88900" dir="8400000" algn="r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957741" y="897145"/>
              <a:ext cx="1449399" cy="1449399"/>
            </a:xfrm>
            <a:prstGeom prst="ellipse">
              <a:avLst/>
            </a:prstGeom>
            <a:effectLst>
              <a:outerShdw blurRad="139700" dist="76200" dir="8100000" algn="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dirty="0" smtClean="0">
                  <a:latin typeface="Britannic Bold" pitchFamily="34" charset="0"/>
                </a:rPr>
                <a:t>Part</a:t>
              </a:r>
              <a:endParaRPr lang="en-US" altLang="zh-CN" sz="2800" dirty="0" smtClean="0">
                <a:latin typeface="Britannic Bold" pitchFamily="34" charset="0"/>
              </a:endParaRPr>
            </a:p>
            <a:p>
              <a:pPr algn="ctr"/>
              <a:r>
                <a:rPr lang="en-US" altLang="zh-CN" sz="2800" dirty="0" smtClean="0">
                  <a:latin typeface="Britannic Bold" pitchFamily="34" charset="0"/>
                </a:rPr>
                <a:t>III</a:t>
              </a:r>
              <a:endParaRPr lang="zh-CN" altLang="en-US" sz="2800" dirty="0">
                <a:latin typeface="Britannic Bold" pitchFamily="34" charset="0"/>
              </a:endParaRPr>
            </a:p>
          </p:txBody>
        </p:sp>
      </p:grpSp>
      <p:sp>
        <p:nvSpPr>
          <p:cNvPr id="17" name="同心圆 16"/>
          <p:cNvSpPr/>
          <p:nvPr/>
        </p:nvSpPr>
        <p:spPr>
          <a:xfrm>
            <a:off x="395536" y="-1604714"/>
            <a:ext cx="8352928" cy="8352928"/>
          </a:xfrm>
          <a:prstGeom prst="donut">
            <a:avLst>
              <a:gd name="adj" fmla="val 1964"/>
            </a:avLst>
          </a:prstGeom>
          <a:solidFill>
            <a:schemeClr val="bg1"/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2843808" y="4473591"/>
            <a:ext cx="3456384" cy="3456384"/>
          </a:xfrm>
          <a:prstGeom prst="ellipse">
            <a:avLst/>
          </a:prstGeom>
          <a:effectLst>
            <a:outerShdw blurRad="127000" dist="88900" dir="13500000" algn="br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dirty="0">
              <a:latin typeface="Britannic Bold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808982" y="4587974"/>
            <a:ext cx="14830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chemeClr val="bg1"/>
                </a:solidFill>
                <a:latin typeface="Bauhaus 93" pitchFamily="82" charset="0"/>
              </a:rPr>
              <a:t>Content</a:t>
            </a:r>
            <a:endParaRPr lang="zh-CN" altLang="en-US" sz="2800" b="1" dirty="0">
              <a:solidFill>
                <a:schemeClr val="bg1"/>
              </a:solidFill>
              <a:latin typeface="Bauhaus 93" pitchFamily="82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500"/>
                            </p:stCondLst>
                            <p:childTnLst>
                              <p:par>
                                <p:cTn id="19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500"/>
                            </p:stCondLst>
                            <p:childTnLst>
                              <p:par>
                                <p:cTn id="27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 animBg="1"/>
      <p:bldP spid="2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同心圆 16"/>
          <p:cNvSpPr/>
          <p:nvPr/>
        </p:nvSpPr>
        <p:spPr>
          <a:xfrm>
            <a:off x="395536" y="-1604714"/>
            <a:ext cx="8352928" cy="8352928"/>
          </a:xfrm>
          <a:prstGeom prst="donut">
            <a:avLst>
              <a:gd name="adj" fmla="val 1964"/>
            </a:avLst>
          </a:prstGeom>
          <a:solidFill>
            <a:schemeClr val="bg1"/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2843808" y="4473591"/>
            <a:ext cx="3456384" cy="3456384"/>
          </a:xfrm>
          <a:prstGeom prst="ellipse">
            <a:avLst/>
          </a:prstGeom>
          <a:effectLst>
            <a:outerShdw blurRad="127000" dist="88900" dir="13500000" algn="br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dirty="0">
              <a:latin typeface="Britannic Bold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808982" y="4587974"/>
            <a:ext cx="14830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chemeClr val="bg1"/>
                </a:solidFill>
                <a:latin typeface="Bauhaus 93" pitchFamily="82" charset="0"/>
              </a:rPr>
              <a:t>Content</a:t>
            </a:r>
            <a:endParaRPr lang="zh-CN" altLang="en-US" sz="2800" b="1" dirty="0">
              <a:solidFill>
                <a:schemeClr val="bg1"/>
              </a:solidFill>
              <a:latin typeface="Bauhaus 93" pitchFamily="82" charset="0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971600" y="1689179"/>
            <a:ext cx="1746667" cy="1746667"/>
            <a:chOff x="809108" y="748512"/>
            <a:chExt cx="1746667" cy="1746667"/>
          </a:xfrm>
        </p:grpSpPr>
        <p:sp>
          <p:nvSpPr>
            <p:cNvPr id="24" name="椭圆 23"/>
            <p:cNvSpPr/>
            <p:nvPr/>
          </p:nvSpPr>
          <p:spPr>
            <a:xfrm>
              <a:off x="809108" y="748512"/>
              <a:ext cx="1746667" cy="174666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39700" dist="88900" dir="8400000" algn="r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椭圆 24"/>
            <p:cNvSpPr/>
            <p:nvPr/>
          </p:nvSpPr>
          <p:spPr>
            <a:xfrm>
              <a:off x="957741" y="897145"/>
              <a:ext cx="1449399" cy="1449399"/>
            </a:xfrm>
            <a:prstGeom prst="ellipse">
              <a:avLst/>
            </a:prstGeom>
            <a:effectLst>
              <a:outerShdw blurRad="139700" dist="76200" dir="8100000" algn="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dirty="0" smtClean="0">
                  <a:latin typeface="Britannic Bold" pitchFamily="34" charset="0"/>
                </a:rPr>
                <a:t>Part</a:t>
              </a:r>
              <a:endParaRPr lang="en-US" altLang="zh-CN" sz="2800" dirty="0" smtClean="0">
                <a:latin typeface="Britannic Bold" pitchFamily="34" charset="0"/>
              </a:endParaRPr>
            </a:p>
            <a:p>
              <a:pPr algn="ctr"/>
              <a:r>
                <a:rPr lang="en-US" altLang="zh-CN" sz="2800" dirty="0" smtClean="0">
                  <a:latin typeface="Britannic Bold" pitchFamily="34" charset="0"/>
                </a:rPr>
                <a:t>I</a:t>
              </a:r>
              <a:endParaRPr lang="zh-CN" altLang="en-US" sz="2800" dirty="0">
                <a:latin typeface="Britannic Bold" pitchFamily="34" charset="0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3707904" y="1689179"/>
            <a:ext cx="1746667" cy="1746667"/>
            <a:chOff x="809108" y="748512"/>
            <a:chExt cx="1746667" cy="1746667"/>
          </a:xfrm>
        </p:grpSpPr>
        <p:sp>
          <p:nvSpPr>
            <p:cNvPr id="27" name="椭圆 26"/>
            <p:cNvSpPr/>
            <p:nvPr/>
          </p:nvSpPr>
          <p:spPr>
            <a:xfrm>
              <a:off x="809108" y="748512"/>
              <a:ext cx="1746667" cy="174666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39700" dist="88900" dir="8400000" algn="r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>
            <a:xfrm>
              <a:off x="957741" y="897145"/>
              <a:ext cx="1449399" cy="1449399"/>
            </a:xfrm>
            <a:prstGeom prst="ellipse">
              <a:avLst/>
            </a:prstGeom>
            <a:effectLst>
              <a:outerShdw blurRad="139700" dist="76200" dir="8100000" algn="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dirty="0" smtClean="0">
                  <a:latin typeface="Britannic Bold" pitchFamily="34" charset="0"/>
                </a:rPr>
                <a:t>Part</a:t>
              </a:r>
              <a:endParaRPr lang="en-US" altLang="zh-CN" sz="2800" dirty="0" smtClean="0">
                <a:latin typeface="Britannic Bold" pitchFamily="34" charset="0"/>
              </a:endParaRPr>
            </a:p>
            <a:p>
              <a:pPr algn="ctr"/>
              <a:r>
                <a:rPr lang="en-US" altLang="zh-CN" sz="2800" dirty="0" smtClean="0">
                  <a:latin typeface="Britannic Bold" pitchFamily="34" charset="0"/>
                </a:rPr>
                <a:t>II</a:t>
              </a:r>
              <a:endParaRPr lang="zh-CN" altLang="en-US" sz="2800" dirty="0">
                <a:latin typeface="Britannic Bold" pitchFamily="34" charset="0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6444208" y="1689179"/>
            <a:ext cx="1746667" cy="1746667"/>
            <a:chOff x="809108" y="748512"/>
            <a:chExt cx="1746667" cy="1746667"/>
          </a:xfrm>
        </p:grpSpPr>
        <p:sp>
          <p:nvSpPr>
            <p:cNvPr id="30" name="椭圆 29"/>
            <p:cNvSpPr/>
            <p:nvPr/>
          </p:nvSpPr>
          <p:spPr>
            <a:xfrm>
              <a:off x="809108" y="748512"/>
              <a:ext cx="1746667" cy="174666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39700" dist="88900" dir="8400000" algn="r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椭圆 30"/>
            <p:cNvSpPr/>
            <p:nvPr/>
          </p:nvSpPr>
          <p:spPr>
            <a:xfrm>
              <a:off x="957741" y="897145"/>
              <a:ext cx="1449399" cy="1449399"/>
            </a:xfrm>
            <a:prstGeom prst="ellipse">
              <a:avLst/>
            </a:prstGeom>
            <a:effectLst>
              <a:outerShdw blurRad="139700" dist="76200" dir="8100000" algn="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dirty="0" smtClean="0">
                  <a:latin typeface="Britannic Bold" pitchFamily="34" charset="0"/>
                </a:rPr>
                <a:t>Part</a:t>
              </a:r>
              <a:endParaRPr lang="en-US" altLang="zh-CN" sz="2800" dirty="0" smtClean="0">
                <a:latin typeface="Britannic Bold" pitchFamily="34" charset="0"/>
              </a:endParaRPr>
            </a:p>
            <a:p>
              <a:pPr algn="ctr"/>
              <a:r>
                <a:rPr lang="en-US" altLang="zh-CN" sz="2800" dirty="0" smtClean="0">
                  <a:latin typeface="Britannic Bold" pitchFamily="34" charset="0"/>
                </a:rPr>
                <a:t>III</a:t>
              </a:r>
              <a:endParaRPr lang="zh-CN" altLang="en-US" sz="2800" dirty="0">
                <a:latin typeface="Britannic Bold" pitchFamily="34" charset="0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3644280" y="1639838"/>
            <a:ext cx="1863824" cy="1863824"/>
            <a:chOff x="809108" y="748512"/>
            <a:chExt cx="1746667" cy="1746667"/>
          </a:xfrm>
        </p:grpSpPr>
        <p:sp>
          <p:nvSpPr>
            <p:cNvPr id="21" name="椭圆 20"/>
            <p:cNvSpPr/>
            <p:nvPr/>
          </p:nvSpPr>
          <p:spPr>
            <a:xfrm>
              <a:off x="809108" y="748512"/>
              <a:ext cx="1746667" cy="174666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39700" dist="88900" dir="8400000" algn="r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/>
            <p:nvPr/>
          </p:nvSpPr>
          <p:spPr>
            <a:xfrm>
              <a:off x="957741" y="897145"/>
              <a:ext cx="1449399" cy="1449399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dirty="0" smtClean="0">
                  <a:latin typeface="Britannic Bold" pitchFamily="34" charset="0"/>
                </a:rPr>
                <a:t>Part</a:t>
              </a:r>
              <a:endParaRPr lang="en-US" altLang="zh-CN" sz="2800" dirty="0" smtClean="0">
                <a:latin typeface="Britannic Bold" pitchFamily="34" charset="0"/>
              </a:endParaRPr>
            </a:p>
            <a:p>
              <a:pPr algn="ctr"/>
              <a:r>
                <a:rPr lang="en-US" altLang="zh-CN" sz="2800" dirty="0" smtClean="0">
                  <a:latin typeface="Britannic Bold" pitchFamily="34" charset="0"/>
                </a:rPr>
                <a:t>I</a:t>
              </a:r>
              <a:endParaRPr lang="zh-CN" altLang="en-US" sz="2800" dirty="0">
                <a:latin typeface="Britannic Bold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6" presetClass="emph" presetSubtype="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55000">
                                          <p:cBhvr>
                                            <p:cTn id="6" dur="1000" fill="hold"/>
                                            <p:tgtEl>
                                              <p:spTgt spid="23"/>
                                            </p:tgtEl>
                                          </p:cBhvr>
                                          <p:by x="50000" y="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" presetID="6" presetClass="emph" presetSubtype="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55000">
                                          <p:cBhvr>
                                            <p:cTn id="8" dur="1000" fill="hold"/>
                                            <p:tgtEl>
                                              <p:spTgt spid="26"/>
                                            </p:tgtEl>
                                          </p:cBhvr>
                                          <p:by x="50000" y="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" presetID="6" presetClass="emph" presetSubtype="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55000">
                                          <p:cBhvr>
                                            <p:cTn id="10" dur="1000" fill="hold"/>
                                            <p:tgtEl>
                                              <p:spTgt spid="29"/>
                                            </p:tgtEl>
                                          </p:cBhvr>
                                          <p:by x="50000" y="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6" presetClass="emph" presetSubtype="0" accel="20000" fill="hold" nodeType="withEffect" p14:presetBounceEnd="41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41000">
                                          <p:cBhvr>
                                            <p:cTn id="15" dur="750" fill="hold"/>
                                            <p:tgtEl>
                                              <p:spTgt spid="18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6" dur="1000" fill="hold"/>
                                            <p:tgtEl>
                                              <p:spTgt spid="23"/>
                                            </p:tgtEl>
                                          </p:cBhvr>
                                          <p:by x="50000" y="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" presetID="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8" dur="1000" fill="hold"/>
                                            <p:tgtEl>
                                              <p:spTgt spid="26"/>
                                            </p:tgtEl>
                                          </p:cBhvr>
                                          <p:by x="50000" y="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" presetID="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0" dur="1000" fill="hold"/>
                                            <p:tgtEl>
                                              <p:spTgt spid="29"/>
                                            </p:tgtEl>
                                          </p:cBhvr>
                                          <p:by x="50000" y="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6" presetClass="emph" presetSubtype="0" accel="2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5" dur="750" fill="hold"/>
                                            <p:tgtEl>
                                              <p:spTgt spid="18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artisticBlur radius="3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4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圆角矩形 4"/>
          <p:cNvSpPr/>
          <p:nvPr/>
        </p:nvSpPr>
        <p:spPr>
          <a:xfrm>
            <a:off x="1187624" y="843558"/>
            <a:ext cx="7776864" cy="4176464"/>
          </a:xfrm>
          <a:prstGeom prst="roundRect">
            <a:avLst/>
          </a:prstGeom>
          <a:solidFill>
            <a:schemeClr val="bg1">
              <a:lumMod val="75000"/>
              <a:alpha val="31000"/>
            </a:schemeClr>
          </a:solidFill>
          <a:ln>
            <a:gradFill flip="none" rotWithShape="1">
              <a:gsLst>
                <a:gs pos="0">
                  <a:schemeClr val="bg1"/>
                </a:gs>
                <a:gs pos="50000">
                  <a:schemeClr val="tx1">
                    <a:alpha val="87000"/>
                  </a:schemeClr>
                </a:gs>
                <a:gs pos="100000">
                  <a:schemeClr val="bg1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" name="椭圆 7"/>
          <p:cNvSpPr/>
          <p:nvPr/>
        </p:nvSpPr>
        <p:spPr>
          <a:xfrm>
            <a:off x="-229565" y="-213591"/>
            <a:ext cx="1201165" cy="1201165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 smtClean="0">
                <a:latin typeface="Britannic Bold" pitchFamily="34" charset="0"/>
              </a:rPr>
              <a:t>Part</a:t>
            </a:r>
            <a:endParaRPr lang="en-US" altLang="zh-CN" sz="2000" dirty="0" smtClean="0">
              <a:latin typeface="Britannic Bold" pitchFamily="34" charset="0"/>
            </a:endParaRPr>
          </a:p>
          <a:p>
            <a:pPr algn="ctr"/>
            <a:r>
              <a:rPr lang="en-US" altLang="zh-CN" sz="2000" dirty="0" smtClean="0">
                <a:latin typeface="Britannic Bold" pitchFamily="34" charset="0"/>
              </a:rPr>
              <a:t>I</a:t>
            </a:r>
            <a:endParaRPr lang="zh-CN" altLang="en-US" sz="2000" dirty="0">
              <a:latin typeface="Britannic Bold" pitchFamily="34" charset="0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1187624" y="109228"/>
            <a:ext cx="6336704" cy="555526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75000"/>
                  <a:alpha val="75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 w="9525">
            <a:gradFill flip="none" rotWithShape="1">
              <a:gsLst>
                <a:gs pos="0">
                  <a:schemeClr val="bg1">
                    <a:alpha val="73000"/>
                  </a:schemeClr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800" dirty="0" smtClean="0"/>
              <a:t>Your Sub-title Here</a:t>
            </a:r>
            <a:endParaRPr lang="zh-CN" altLang="en-US" sz="2800" dirty="0"/>
          </a:p>
        </p:txBody>
      </p:sp>
      <p:pic>
        <p:nvPicPr>
          <p:cNvPr id="2056" name="Picture 8" descr="F:\办公素材\02-PPT素材图片类\01-常用平面化图标\joe\png\vide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4916" y="1419622"/>
            <a:ext cx="571500" cy="57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F:\办公素材\02-PPT素材图片类\01-常用平面化图标\joe\png\contact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436" y="1419622"/>
            <a:ext cx="571500" cy="57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F:\办公素材\02-PPT素材图片类\01-常用平面化图标\joe\png\post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4596" y="1419622"/>
            <a:ext cx="571500" cy="57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9" name="Picture 11" descr="F:\办公素材\02-PPT素材图片类\01-常用平面化图标\joe\png\slider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4756" y="1419622"/>
            <a:ext cx="571500" cy="57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F:\办公素材\02-PPT素材图片类\01-常用平面化图标\joe\png\vimeo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4276" y="1419622"/>
            <a:ext cx="571500" cy="57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圆角矩形 9"/>
          <p:cNvSpPr/>
          <p:nvPr/>
        </p:nvSpPr>
        <p:spPr>
          <a:xfrm>
            <a:off x="1984276" y="2135138"/>
            <a:ext cx="571500" cy="292596"/>
          </a:xfrm>
          <a:prstGeom prst="round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100" dirty="0" smtClean="0"/>
              <a:t>Video</a:t>
            </a:r>
            <a:endParaRPr lang="zh-CN" altLang="en-US" sz="1100" dirty="0"/>
          </a:p>
        </p:txBody>
      </p:sp>
      <p:sp>
        <p:nvSpPr>
          <p:cNvPr id="22" name="圆角矩形 21"/>
          <p:cNvSpPr/>
          <p:nvPr/>
        </p:nvSpPr>
        <p:spPr>
          <a:xfrm>
            <a:off x="3424436" y="2135138"/>
            <a:ext cx="571500" cy="292596"/>
          </a:xfrm>
          <a:prstGeom prst="round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100" dirty="0" smtClean="0"/>
              <a:t>Map</a:t>
            </a:r>
            <a:endParaRPr lang="zh-CN" altLang="en-US" sz="1100" dirty="0"/>
          </a:p>
        </p:txBody>
      </p:sp>
      <p:sp>
        <p:nvSpPr>
          <p:cNvPr id="23" name="圆角矩形 22"/>
          <p:cNvSpPr/>
          <p:nvPr/>
        </p:nvSpPr>
        <p:spPr>
          <a:xfrm>
            <a:off x="4864596" y="2135138"/>
            <a:ext cx="571500" cy="292596"/>
          </a:xfrm>
          <a:prstGeom prst="round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100" dirty="0" smtClean="0"/>
              <a:t>Text</a:t>
            </a:r>
            <a:endParaRPr lang="zh-CN" altLang="en-US" sz="1100" dirty="0"/>
          </a:p>
        </p:txBody>
      </p:sp>
      <p:sp>
        <p:nvSpPr>
          <p:cNvPr id="24" name="圆角矩形 23"/>
          <p:cNvSpPr/>
          <p:nvPr/>
        </p:nvSpPr>
        <p:spPr>
          <a:xfrm>
            <a:off x="6304756" y="2135138"/>
            <a:ext cx="571500" cy="292596"/>
          </a:xfrm>
          <a:prstGeom prst="round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100" dirty="0" err="1" smtClean="0"/>
              <a:t>Disp</a:t>
            </a:r>
            <a:endParaRPr lang="zh-CN" altLang="en-US" sz="1100" dirty="0"/>
          </a:p>
        </p:txBody>
      </p:sp>
      <p:sp>
        <p:nvSpPr>
          <p:cNvPr id="25" name="圆角矩形 24"/>
          <p:cNvSpPr/>
          <p:nvPr/>
        </p:nvSpPr>
        <p:spPr>
          <a:xfrm>
            <a:off x="7744916" y="2135138"/>
            <a:ext cx="571500" cy="292596"/>
          </a:xfrm>
          <a:prstGeom prst="round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100" dirty="0" smtClean="0"/>
              <a:t>Rec</a:t>
            </a:r>
            <a:endParaRPr lang="zh-CN" altLang="en-US" sz="1100" dirty="0"/>
          </a:p>
        </p:txBody>
      </p:sp>
      <p:sp>
        <p:nvSpPr>
          <p:cNvPr id="11" name="TextBox 10"/>
          <p:cNvSpPr txBox="1"/>
          <p:nvPr/>
        </p:nvSpPr>
        <p:spPr>
          <a:xfrm>
            <a:off x="1984276" y="2859782"/>
            <a:ext cx="633214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Here are the words you want to show it.</a:t>
            </a:r>
            <a:r>
              <a:rPr lang="en-US" altLang="zh-CN" dirty="0">
                <a:solidFill>
                  <a:schemeClr val="bg1"/>
                </a:solidFill>
              </a:rPr>
              <a:t> Here are the words you want to show it</a:t>
            </a:r>
            <a:r>
              <a:rPr lang="en-US" altLang="zh-CN" dirty="0" smtClean="0">
                <a:solidFill>
                  <a:schemeClr val="bg1"/>
                </a:solidFill>
              </a:rPr>
              <a:t>.</a:t>
            </a:r>
            <a:r>
              <a:rPr lang="en-US" altLang="zh-CN" dirty="0">
                <a:solidFill>
                  <a:schemeClr val="bg1"/>
                </a:solidFill>
              </a:rPr>
              <a:t> Here are the words you want to show it</a:t>
            </a:r>
            <a:r>
              <a:rPr lang="en-US" altLang="zh-CN" dirty="0" smtClean="0">
                <a:solidFill>
                  <a:schemeClr val="bg1"/>
                </a:solidFill>
              </a:rPr>
              <a:t>.</a:t>
            </a:r>
            <a:r>
              <a:rPr lang="en-US" altLang="zh-CN" dirty="0">
                <a:solidFill>
                  <a:schemeClr val="bg1"/>
                </a:solidFill>
              </a:rPr>
              <a:t> Here are the words you want to show it</a:t>
            </a:r>
            <a:r>
              <a:rPr lang="en-US" altLang="zh-CN" dirty="0" smtClean="0">
                <a:solidFill>
                  <a:schemeClr val="bg1"/>
                </a:solidFill>
              </a:rPr>
              <a:t>.</a:t>
            </a:r>
            <a:r>
              <a:rPr lang="en-US" altLang="zh-CN" dirty="0">
                <a:solidFill>
                  <a:schemeClr val="bg1"/>
                </a:solidFill>
              </a:rPr>
              <a:t> Here are the words you want to show it</a:t>
            </a:r>
            <a:r>
              <a:rPr lang="en-US" altLang="zh-CN" dirty="0" smtClean="0">
                <a:solidFill>
                  <a:schemeClr val="bg1"/>
                </a:solidFill>
              </a:rPr>
              <a:t>.</a:t>
            </a:r>
            <a:r>
              <a:rPr lang="en-US" altLang="zh-CN" dirty="0">
                <a:solidFill>
                  <a:schemeClr val="bg1"/>
                </a:solidFill>
              </a:rPr>
              <a:t> Here are the words you want to show it</a:t>
            </a:r>
            <a:r>
              <a:rPr lang="en-US" altLang="zh-CN" dirty="0" smtClean="0">
                <a:solidFill>
                  <a:schemeClr val="bg1"/>
                </a:solidFill>
              </a:rPr>
              <a:t>.</a:t>
            </a:r>
            <a:r>
              <a:rPr lang="en-US" altLang="zh-CN" dirty="0">
                <a:solidFill>
                  <a:schemeClr val="bg1"/>
                </a:solidFill>
              </a:rPr>
              <a:t> Here are the words you want to show it</a:t>
            </a:r>
            <a:r>
              <a:rPr lang="en-US" altLang="zh-CN" dirty="0" smtClean="0">
                <a:solidFill>
                  <a:schemeClr val="bg1"/>
                </a:solidFill>
              </a:rPr>
              <a:t>.</a:t>
            </a:r>
            <a:r>
              <a:rPr lang="en-US" altLang="zh-CN" dirty="0">
                <a:solidFill>
                  <a:schemeClr val="bg1"/>
                </a:solidFill>
              </a:rPr>
              <a:t> Here are the words you want to show it</a:t>
            </a:r>
            <a:r>
              <a:rPr lang="en-US" altLang="zh-CN" dirty="0" smtClean="0">
                <a:solidFill>
                  <a:schemeClr val="bg1"/>
                </a:solidFill>
              </a:rPr>
              <a:t>.</a:t>
            </a:r>
            <a:endParaRPr lang="zh-CN" alt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8" presetClass="emph" presetSubtype="0" fill="hold" grpId="0" nodeType="with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 p14:bounceEnd="54000">
                                          <p:cBhvr>
                                            <p:cTn id="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2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20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20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20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20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20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4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8" grpId="0" animBg="1"/>
          <p:bldP spid="9" grpId="0" animBg="1"/>
          <p:bldP spid="10" grpId="0" animBg="1"/>
          <p:bldP spid="22" grpId="0" animBg="1"/>
          <p:bldP spid="23" grpId="0" animBg="1"/>
          <p:bldP spid="24" grpId="0" animBg="1"/>
          <p:bldP spid="25" grpId="0" animBg="1"/>
          <p:bldP spid="11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8" presetClass="emph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2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20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20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20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20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20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4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8" grpId="0" animBg="1"/>
          <p:bldP spid="9" grpId="0" animBg="1"/>
          <p:bldP spid="10" grpId="0" animBg="1"/>
          <p:bldP spid="22" grpId="0" animBg="1"/>
          <p:bldP spid="23" grpId="0" animBg="1"/>
          <p:bldP spid="24" grpId="0" animBg="1"/>
          <p:bldP spid="25" grpId="0" animBg="1"/>
          <p:bldP spid="11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 radius="3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4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圆角矩形 4"/>
          <p:cNvSpPr/>
          <p:nvPr/>
        </p:nvSpPr>
        <p:spPr>
          <a:xfrm>
            <a:off x="1187624" y="843558"/>
            <a:ext cx="7776864" cy="4176464"/>
          </a:xfrm>
          <a:prstGeom prst="roundRect">
            <a:avLst/>
          </a:prstGeom>
          <a:solidFill>
            <a:schemeClr val="bg1">
              <a:lumMod val="75000"/>
              <a:alpha val="31000"/>
            </a:schemeClr>
          </a:solidFill>
          <a:ln>
            <a:gradFill flip="none" rotWithShape="1">
              <a:gsLst>
                <a:gs pos="0">
                  <a:schemeClr val="bg1"/>
                </a:gs>
                <a:gs pos="50000">
                  <a:schemeClr val="tx1">
                    <a:alpha val="87000"/>
                  </a:schemeClr>
                </a:gs>
                <a:gs pos="100000">
                  <a:schemeClr val="bg1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aphicFrame>
        <p:nvGraphicFramePr>
          <p:cNvPr id="6" name="内容占位符 5"/>
          <p:cNvGraphicFramePr>
            <a:graphicFrameLocks noGrp="1"/>
          </p:cNvGraphicFramePr>
          <p:nvPr>
            <p:ph idx="1"/>
          </p:nvPr>
        </p:nvGraphicFramePr>
        <p:xfrm>
          <a:off x="1619672" y="1270756"/>
          <a:ext cx="7128792" cy="33220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8" name="椭圆 7"/>
          <p:cNvSpPr/>
          <p:nvPr/>
        </p:nvSpPr>
        <p:spPr>
          <a:xfrm>
            <a:off x="-229565" y="-213591"/>
            <a:ext cx="1201165" cy="1201165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 smtClean="0">
                <a:latin typeface="Britannic Bold" pitchFamily="34" charset="0"/>
              </a:rPr>
              <a:t>Part</a:t>
            </a:r>
            <a:endParaRPr lang="en-US" altLang="zh-CN" sz="2000" dirty="0" smtClean="0">
              <a:latin typeface="Britannic Bold" pitchFamily="34" charset="0"/>
            </a:endParaRPr>
          </a:p>
          <a:p>
            <a:pPr algn="ctr"/>
            <a:r>
              <a:rPr lang="en-US" altLang="zh-CN" sz="2000" dirty="0" smtClean="0">
                <a:latin typeface="Britannic Bold" pitchFamily="34" charset="0"/>
              </a:rPr>
              <a:t>I</a:t>
            </a:r>
            <a:endParaRPr lang="zh-CN" altLang="en-US" sz="2000" dirty="0">
              <a:latin typeface="Britannic Bold" pitchFamily="34" charset="0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1187624" y="109228"/>
            <a:ext cx="6336704" cy="555526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75000"/>
                  <a:alpha val="75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 w="9525">
            <a:gradFill flip="none" rotWithShape="1">
              <a:gsLst>
                <a:gs pos="0">
                  <a:schemeClr val="bg1">
                    <a:alpha val="73000"/>
                  </a:schemeClr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800" dirty="0" smtClean="0"/>
              <a:t>Your Sub-title Here</a:t>
            </a:r>
            <a:endParaRPr lang="zh-CN" altLang="en-US" sz="28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8" presetClass="emph" presetSubtype="0" fill="hold" grpId="0" nodeType="with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 p14:bounceEnd="54000">
                                          <p:cBhvr>
                                            <p:cTn id="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2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Graphic spid="6" grpId="0">
            <p:bldAsOne/>
          </p:bldGraphic>
          <p:bldP spid="8" grpId="0" animBg="1"/>
          <p:bldP spid="9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8" presetClass="emph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2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Graphic spid="6" grpId="0">
            <p:bldAsOne/>
          </p:bldGraphic>
          <p:bldP spid="8" grpId="0" animBg="1"/>
          <p:bldP spid="9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 radius="3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4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圆角矩形 4"/>
          <p:cNvSpPr/>
          <p:nvPr/>
        </p:nvSpPr>
        <p:spPr>
          <a:xfrm>
            <a:off x="1187624" y="843558"/>
            <a:ext cx="7776864" cy="4176464"/>
          </a:xfrm>
          <a:prstGeom prst="roundRect">
            <a:avLst/>
          </a:prstGeom>
          <a:solidFill>
            <a:schemeClr val="bg1">
              <a:lumMod val="75000"/>
              <a:alpha val="31000"/>
            </a:schemeClr>
          </a:solidFill>
          <a:ln>
            <a:gradFill flip="none" rotWithShape="1">
              <a:gsLst>
                <a:gs pos="0">
                  <a:schemeClr val="bg1"/>
                </a:gs>
                <a:gs pos="50000">
                  <a:schemeClr val="tx1">
                    <a:alpha val="87000"/>
                  </a:schemeClr>
                </a:gs>
                <a:gs pos="100000">
                  <a:schemeClr val="bg1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aphicFrame>
        <p:nvGraphicFramePr>
          <p:cNvPr id="6" name="内容占位符 5"/>
          <p:cNvGraphicFramePr>
            <a:graphicFrameLocks noGrp="1"/>
          </p:cNvGraphicFramePr>
          <p:nvPr>
            <p:ph idx="1"/>
          </p:nvPr>
        </p:nvGraphicFramePr>
        <p:xfrm>
          <a:off x="1619672" y="1270756"/>
          <a:ext cx="7128792" cy="33220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8" name="椭圆 7"/>
          <p:cNvSpPr/>
          <p:nvPr/>
        </p:nvSpPr>
        <p:spPr>
          <a:xfrm>
            <a:off x="-229565" y="-213591"/>
            <a:ext cx="1201165" cy="1201165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 smtClean="0">
                <a:latin typeface="Britannic Bold" pitchFamily="34" charset="0"/>
              </a:rPr>
              <a:t>Part</a:t>
            </a:r>
            <a:endParaRPr lang="en-US" altLang="zh-CN" sz="2000" dirty="0" smtClean="0">
              <a:latin typeface="Britannic Bold" pitchFamily="34" charset="0"/>
            </a:endParaRPr>
          </a:p>
          <a:p>
            <a:pPr algn="ctr"/>
            <a:r>
              <a:rPr lang="en-US" altLang="zh-CN" sz="2000" dirty="0" smtClean="0">
                <a:latin typeface="Britannic Bold" pitchFamily="34" charset="0"/>
              </a:rPr>
              <a:t>I</a:t>
            </a:r>
            <a:endParaRPr lang="zh-CN" altLang="en-US" sz="2000" dirty="0">
              <a:latin typeface="Britannic Bold" pitchFamily="34" charset="0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1187624" y="109228"/>
            <a:ext cx="6336704" cy="555526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75000"/>
                  <a:alpha val="75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 w="9525">
            <a:gradFill flip="none" rotWithShape="1">
              <a:gsLst>
                <a:gs pos="0">
                  <a:schemeClr val="bg1">
                    <a:alpha val="73000"/>
                  </a:schemeClr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800" dirty="0" smtClean="0"/>
              <a:t>Your Sub-title Here</a:t>
            </a:r>
            <a:endParaRPr lang="zh-CN" altLang="en-US" sz="2800" dirty="0"/>
          </a:p>
        </p:txBody>
      </p:sp>
      <p:sp>
        <p:nvSpPr>
          <p:cNvPr id="7" name="矩形 6">
            <a:hlinkClick r:id="rId4"/>
          </p:cNvPr>
          <p:cNvSpPr/>
          <p:nvPr/>
        </p:nvSpPr>
        <p:spPr>
          <a:xfrm>
            <a:off x="1" y="0"/>
            <a:ext cx="9143999" cy="51435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8" presetClass="emph" presetSubtype="0" fill="hold" grpId="0" nodeType="with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 p14:bounceEnd="54000">
                                          <p:cBhvr>
                                            <p:cTn id="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2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Graphic spid="6" grpId="0">
            <p:bldAsOne/>
          </p:bldGraphic>
          <p:bldP spid="8" grpId="0" animBg="1"/>
          <p:bldP spid="9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8" presetClass="emph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2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Graphic spid="6" grpId="0">
            <p:bldAsOne/>
          </p:bldGraphic>
          <p:bldP spid="8" grpId="0" animBg="1"/>
          <p:bldP spid="9" grpId="0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artisticBlur radius="3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4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圆角矩形 4"/>
          <p:cNvSpPr/>
          <p:nvPr/>
        </p:nvSpPr>
        <p:spPr>
          <a:xfrm>
            <a:off x="1187624" y="843558"/>
            <a:ext cx="7776864" cy="4176464"/>
          </a:xfrm>
          <a:prstGeom prst="roundRect">
            <a:avLst/>
          </a:prstGeom>
          <a:solidFill>
            <a:schemeClr val="bg1">
              <a:lumMod val="75000"/>
              <a:alpha val="31000"/>
            </a:schemeClr>
          </a:solidFill>
          <a:ln>
            <a:gradFill flip="none" rotWithShape="1">
              <a:gsLst>
                <a:gs pos="0">
                  <a:schemeClr val="bg1"/>
                </a:gs>
                <a:gs pos="50000">
                  <a:schemeClr val="tx1">
                    <a:alpha val="87000"/>
                  </a:schemeClr>
                </a:gs>
                <a:gs pos="100000">
                  <a:schemeClr val="bg1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" name="椭圆 7"/>
          <p:cNvSpPr/>
          <p:nvPr/>
        </p:nvSpPr>
        <p:spPr>
          <a:xfrm>
            <a:off x="-229565" y="-213591"/>
            <a:ext cx="1201165" cy="1201165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 smtClean="0">
                <a:latin typeface="Britannic Bold" pitchFamily="34" charset="0"/>
              </a:rPr>
              <a:t>Part</a:t>
            </a:r>
            <a:endParaRPr lang="en-US" altLang="zh-CN" sz="2000" dirty="0" smtClean="0">
              <a:latin typeface="Britannic Bold" pitchFamily="34" charset="0"/>
            </a:endParaRPr>
          </a:p>
          <a:p>
            <a:pPr algn="ctr"/>
            <a:r>
              <a:rPr lang="en-US" altLang="zh-CN" sz="2000" dirty="0" smtClean="0">
                <a:latin typeface="Britannic Bold" pitchFamily="34" charset="0"/>
              </a:rPr>
              <a:t>I</a:t>
            </a:r>
            <a:endParaRPr lang="zh-CN" altLang="en-US" sz="2000" dirty="0">
              <a:latin typeface="Britannic Bold" pitchFamily="34" charset="0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1187624" y="109228"/>
            <a:ext cx="6336704" cy="555526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75000"/>
                  <a:alpha val="75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 w="9525">
            <a:gradFill flip="none" rotWithShape="1">
              <a:gsLst>
                <a:gs pos="0">
                  <a:schemeClr val="bg1">
                    <a:alpha val="73000"/>
                  </a:schemeClr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800" dirty="0" smtClean="0"/>
              <a:t>Your Sub-title Here</a:t>
            </a:r>
            <a:endParaRPr lang="zh-CN" altLang="en-US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1547664" y="1442675"/>
            <a:ext cx="237626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Here are the words you want to show it.</a:t>
            </a:r>
            <a:r>
              <a:rPr lang="en-US" altLang="zh-CN" dirty="0">
                <a:solidFill>
                  <a:schemeClr val="bg1"/>
                </a:solidFill>
              </a:rPr>
              <a:t> Here are the words you want to show it</a:t>
            </a:r>
            <a:r>
              <a:rPr lang="en-US" altLang="zh-CN" dirty="0" smtClean="0">
                <a:solidFill>
                  <a:schemeClr val="bg1"/>
                </a:solidFill>
              </a:rPr>
              <a:t>.</a:t>
            </a:r>
            <a:r>
              <a:rPr lang="en-US" altLang="zh-CN" dirty="0">
                <a:solidFill>
                  <a:schemeClr val="bg1"/>
                </a:solidFill>
              </a:rPr>
              <a:t> Here are the words you want to show it</a:t>
            </a:r>
            <a:r>
              <a:rPr lang="en-US" altLang="zh-CN" dirty="0" smtClean="0">
                <a:solidFill>
                  <a:schemeClr val="bg1"/>
                </a:solidFill>
              </a:rPr>
              <a:t>.</a:t>
            </a:r>
            <a:r>
              <a:rPr lang="en-US" altLang="zh-CN" dirty="0">
                <a:solidFill>
                  <a:schemeClr val="bg1"/>
                </a:solidFill>
              </a:rPr>
              <a:t> Here are the words you want to show it</a:t>
            </a:r>
            <a:r>
              <a:rPr lang="en-US" altLang="zh-CN" dirty="0" smtClean="0">
                <a:solidFill>
                  <a:schemeClr val="bg1"/>
                </a:solidFill>
              </a:rPr>
              <a:t>.</a:t>
            </a:r>
            <a:r>
              <a:rPr lang="en-US" altLang="zh-CN" dirty="0">
                <a:solidFill>
                  <a:schemeClr val="bg1"/>
                </a:solidFill>
              </a:rPr>
              <a:t> Here are the words you want to show it</a:t>
            </a:r>
            <a:r>
              <a:rPr lang="en-US" altLang="zh-CN" dirty="0" smtClean="0">
                <a:solidFill>
                  <a:schemeClr val="bg1"/>
                </a:solidFill>
              </a:rPr>
              <a:t>.</a:t>
            </a:r>
            <a:r>
              <a:rPr lang="en-US" altLang="zh-CN" dirty="0">
                <a:solidFill>
                  <a:schemeClr val="bg1"/>
                </a:solidFill>
              </a:rPr>
              <a:t> </a:t>
            </a:r>
            <a:endParaRPr lang="zh-CN" altLang="en-US" dirty="0">
              <a:solidFill>
                <a:schemeClr val="bg1"/>
              </a:solidFill>
            </a:endParaRPr>
          </a:p>
        </p:txBody>
      </p:sp>
      <p:pic>
        <p:nvPicPr>
          <p:cNvPr id="4099" name="Picture 3" descr="F:\办公素材\02-PPT素材图片类\01-动物\喜欢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0905" y="1461866"/>
            <a:ext cx="4483543" cy="29823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矩形 10">
            <a:hlinkClick r:id="rId4"/>
          </p:cNvPr>
          <p:cNvSpPr/>
          <p:nvPr/>
        </p:nvSpPr>
        <p:spPr>
          <a:xfrm>
            <a:off x="1" y="0"/>
            <a:ext cx="9143999" cy="51435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8" presetClass="emph" presetSubtype="0" fill="hold" grpId="0" nodeType="with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 p14:bounceEnd="54000">
                                          <p:cBhvr>
                                            <p:cTn id="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2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40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8" grpId="0" animBg="1"/>
          <p:bldP spid="9" grpId="0" animBg="1"/>
          <p:bldP spid="10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8" presetClass="emph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2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40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8" grpId="0" animBg="1"/>
          <p:bldP spid="9" grpId="0" animBg="1"/>
          <p:bldP spid="10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同心圆 16"/>
          <p:cNvSpPr/>
          <p:nvPr/>
        </p:nvSpPr>
        <p:spPr>
          <a:xfrm>
            <a:off x="395536" y="-1604714"/>
            <a:ext cx="8352928" cy="8352928"/>
          </a:xfrm>
          <a:prstGeom prst="donut">
            <a:avLst>
              <a:gd name="adj" fmla="val 1964"/>
            </a:avLst>
          </a:prstGeom>
          <a:solidFill>
            <a:schemeClr val="bg1"/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2843808" y="4473591"/>
            <a:ext cx="3456384" cy="3456384"/>
          </a:xfrm>
          <a:prstGeom prst="ellipse">
            <a:avLst/>
          </a:prstGeom>
          <a:effectLst>
            <a:outerShdw blurRad="127000" dist="88900" dir="13500000" algn="br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dirty="0">
              <a:latin typeface="Britannic Bold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808982" y="4587974"/>
            <a:ext cx="14830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chemeClr val="bg1"/>
                </a:solidFill>
                <a:latin typeface="Bauhaus 93" pitchFamily="82" charset="0"/>
              </a:rPr>
              <a:t>Content</a:t>
            </a:r>
            <a:endParaRPr lang="zh-CN" altLang="en-US" sz="2800" b="1" dirty="0">
              <a:solidFill>
                <a:schemeClr val="bg1"/>
              </a:solidFill>
              <a:latin typeface="Bauhaus 93" pitchFamily="82" charset="0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971600" y="1689179"/>
            <a:ext cx="1746667" cy="1746667"/>
            <a:chOff x="809108" y="748512"/>
            <a:chExt cx="1746667" cy="1746667"/>
          </a:xfrm>
        </p:grpSpPr>
        <p:sp>
          <p:nvSpPr>
            <p:cNvPr id="24" name="椭圆 23"/>
            <p:cNvSpPr/>
            <p:nvPr/>
          </p:nvSpPr>
          <p:spPr>
            <a:xfrm>
              <a:off x="809108" y="748512"/>
              <a:ext cx="1746667" cy="174666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39700" dist="88900" dir="8400000" algn="r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椭圆 24"/>
            <p:cNvSpPr/>
            <p:nvPr/>
          </p:nvSpPr>
          <p:spPr>
            <a:xfrm>
              <a:off x="957741" y="897145"/>
              <a:ext cx="1449399" cy="1449399"/>
            </a:xfrm>
            <a:prstGeom prst="ellipse">
              <a:avLst/>
            </a:prstGeom>
            <a:effectLst>
              <a:outerShdw blurRad="139700" dist="76200" dir="8100000" algn="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dirty="0" smtClean="0">
                  <a:latin typeface="Britannic Bold" pitchFamily="34" charset="0"/>
                </a:rPr>
                <a:t>Part</a:t>
              </a:r>
              <a:endParaRPr lang="en-US" altLang="zh-CN" sz="2800" dirty="0" smtClean="0">
                <a:latin typeface="Britannic Bold" pitchFamily="34" charset="0"/>
              </a:endParaRPr>
            </a:p>
            <a:p>
              <a:pPr algn="ctr"/>
              <a:r>
                <a:rPr lang="en-US" altLang="zh-CN" sz="2800" dirty="0" smtClean="0">
                  <a:latin typeface="Britannic Bold" pitchFamily="34" charset="0"/>
                </a:rPr>
                <a:t>I</a:t>
              </a:r>
              <a:endParaRPr lang="zh-CN" altLang="en-US" sz="2800" dirty="0">
                <a:latin typeface="Britannic Bold" pitchFamily="34" charset="0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3707904" y="1689179"/>
            <a:ext cx="1746667" cy="1746667"/>
            <a:chOff x="809108" y="748512"/>
            <a:chExt cx="1746667" cy="1746667"/>
          </a:xfrm>
        </p:grpSpPr>
        <p:sp>
          <p:nvSpPr>
            <p:cNvPr id="27" name="椭圆 26"/>
            <p:cNvSpPr/>
            <p:nvPr/>
          </p:nvSpPr>
          <p:spPr>
            <a:xfrm>
              <a:off x="809108" y="748512"/>
              <a:ext cx="1746667" cy="174666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39700" dist="88900" dir="8400000" algn="r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>
            <a:xfrm>
              <a:off x="957741" y="897145"/>
              <a:ext cx="1449399" cy="1449399"/>
            </a:xfrm>
            <a:prstGeom prst="ellipse">
              <a:avLst/>
            </a:prstGeom>
            <a:effectLst>
              <a:outerShdw blurRad="139700" dist="76200" dir="8100000" algn="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dirty="0" smtClean="0">
                  <a:latin typeface="Britannic Bold" pitchFamily="34" charset="0"/>
                </a:rPr>
                <a:t>Part</a:t>
              </a:r>
              <a:endParaRPr lang="en-US" altLang="zh-CN" sz="2800" dirty="0" smtClean="0">
                <a:latin typeface="Britannic Bold" pitchFamily="34" charset="0"/>
              </a:endParaRPr>
            </a:p>
            <a:p>
              <a:pPr algn="ctr"/>
              <a:r>
                <a:rPr lang="en-US" altLang="zh-CN" sz="2800" dirty="0" smtClean="0">
                  <a:latin typeface="Britannic Bold" pitchFamily="34" charset="0"/>
                </a:rPr>
                <a:t>II</a:t>
              </a:r>
              <a:endParaRPr lang="zh-CN" altLang="en-US" sz="2800" dirty="0">
                <a:latin typeface="Britannic Bold" pitchFamily="34" charset="0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6444208" y="1689179"/>
            <a:ext cx="1746667" cy="1746667"/>
            <a:chOff x="809108" y="748512"/>
            <a:chExt cx="1746667" cy="1746667"/>
          </a:xfrm>
        </p:grpSpPr>
        <p:sp>
          <p:nvSpPr>
            <p:cNvPr id="30" name="椭圆 29"/>
            <p:cNvSpPr/>
            <p:nvPr/>
          </p:nvSpPr>
          <p:spPr>
            <a:xfrm>
              <a:off x="809108" y="748512"/>
              <a:ext cx="1746667" cy="174666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39700" dist="88900" dir="8400000" algn="r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椭圆 30"/>
            <p:cNvSpPr/>
            <p:nvPr/>
          </p:nvSpPr>
          <p:spPr>
            <a:xfrm>
              <a:off x="957741" y="897145"/>
              <a:ext cx="1449399" cy="1449399"/>
            </a:xfrm>
            <a:prstGeom prst="ellipse">
              <a:avLst/>
            </a:prstGeom>
            <a:effectLst>
              <a:outerShdw blurRad="139700" dist="76200" dir="8100000" algn="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dirty="0" smtClean="0">
                  <a:latin typeface="Britannic Bold" pitchFamily="34" charset="0"/>
                </a:rPr>
                <a:t>Part</a:t>
              </a:r>
              <a:endParaRPr lang="en-US" altLang="zh-CN" sz="2800" dirty="0" smtClean="0">
                <a:latin typeface="Britannic Bold" pitchFamily="34" charset="0"/>
              </a:endParaRPr>
            </a:p>
            <a:p>
              <a:pPr algn="ctr"/>
              <a:r>
                <a:rPr lang="en-US" altLang="zh-CN" sz="2800" dirty="0" smtClean="0">
                  <a:latin typeface="Britannic Bold" pitchFamily="34" charset="0"/>
                </a:rPr>
                <a:t>III</a:t>
              </a:r>
              <a:endParaRPr lang="zh-CN" altLang="en-US" sz="2800" dirty="0">
                <a:latin typeface="Britannic Bold" pitchFamily="34" charset="0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3644280" y="1639838"/>
            <a:ext cx="1863824" cy="1863824"/>
            <a:chOff x="809108" y="748512"/>
            <a:chExt cx="1746667" cy="1746667"/>
          </a:xfrm>
        </p:grpSpPr>
        <p:sp>
          <p:nvSpPr>
            <p:cNvPr id="21" name="椭圆 20"/>
            <p:cNvSpPr/>
            <p:nvPr/>
          </p:nvSpPr>
          <p:spPr>
            <a:xfrm>
              <a:off x="809108" y="748512"/>
              <a:ext cx="1746667" cy="174666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39700" dist="88900" dir="8400000" algn="r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/>
            <p:nvPr/>
          </p:nvSpPr>
          <p:spPr>
            <a:xfrm>
              <a:off x="957741" y="897145"/>
              <a:ext cx="1449399" cy="1449399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dirty="0" smtClean="0">
                  <a:latin typeface="Britannic Bold" pitchFamily="34" charset="0"/>
                </a:rPr>
                <a:t>Part</a:t>
              </a:r>
              <a:endParaRPr lang="en-US" altLang="zh-CN" sz="2800" dirty="0" smtClean="0">
                <a:latin typeface="Britannic Bold" pitchFamily="34" charset="0"/>
              </a:endParaRPr>
            </a:p>
            <a:p>
              <a:pPr algn="ctr"/>
              <a:r>
                <a:rPr lang="en-US" altLang="zh-CN" sz="2800" dirty="0" smtClean="0">
                  <a:latin typeface="Britannic Bold" pitchFamily="34" charset="0"/>
                </a:rPr>
                <a:t>II</a:t>
              </a:r>
              <a:endParaRPr lang="zh-CN" altLang="en-US" sz="2800" dirty="0">
                <a:latin typeface="Britannic Bold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6" presetClass="emph" presetSubtype="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55000">
                                          <p:cBhvr>
                                            <p:cTn id="6" dur="1000" fill="hold"/>
                                            <p:tgtEl>
                                              <p:spTgt spid="23"/>
                                            </p:tgtEl>
                                          </p:cBhvr>
                                          <p:by x="50000" y="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" presetID="6" presetClass="emph" presetSubtype="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55000">
                                          <p:cBhvr>
                                            <p:cTn id="8" dur="1000" fill="hold"/>
                                            <p:tgtEl>
                                              <p:spTgt spid="26"/>
                                            </p:tgtEl>
                                          </p:cBhvr>
                                          <p:by x="50000" y="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" presetID="6" presetClass="emph" presetSubtype="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55000">
                                          <p:cBhvr>
                                            <p:cTn id="10" dur="1000" fill="hold"/>
                                            <p:tgtEl>
                                              <p:spTgt spid="29"/>
                                            </p:tgtEl>
                                          </p:cBhvr>
                                          <p:by x="50000" y="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6" presetClass="emph" presetSubtype="0" accel="20000" fill="hold" nodeType="withEffect" p14:presetBounceEnd="41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41000">
                                          <p:cBhvr>
                                            <p:cTn id="15" dur="750" fill="hold"/>
                                            <p:tgtEl>
                                              <p:spTgt spid="18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6" dur="1000" fill="hold"/>
                                            <p:tgtEl>
                                              <p:spTgt spid="23"/>
                                            </p:tgtEl>
                                          </p:cBhvr>
                                          <p:by x="50000" y="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" presetID="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8" dur="1000" fill="hold"/>
                                            <p:tgtEl>
                                              <p:spTgt spid="26"/>
                                            </p:tgtEl>
                                          </p:cBhvr>
                                          <p:by x="50000" y="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" presetID="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0" dur="1000" fill="hold"/>
                                            <p:tgtEl>
                                              <p:spTgt spid="29"/>
                                            </p:tgtEl>
                                          </p:cBhvr>
                                          <p:by x="50000" y="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6" presetClass="emph" presetSubtype="0" accel="2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5" dur="750" fill="hold"/>
                                            <p:tgtEl>
                                              <p:spTgt spid="18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artisticBlur radius="3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4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圆角矩形 4"/>
          <p:cNvSpPr/>
          <p:nvPr/>
        </p:nvSpPr>
        <p:spPr>
          <a:xfrm>
            <a:off x="1187624" y="843558"/>
            <a:ext cx="7776864" cy="4176464"/>
          </a:xfrm>
          <a:prstGeom prst="roundRect">
            <a:avLst/>
          </a:prstGeom>
          <a:solidFill>
            <a:schemeClr val="bg1">
              <a:lumMod val="75000"/>
              <a:alpha val="31000"/>
            </a:schemeClr>
          </a:solidFill>
          <a:ln>
            <a:gradFill flip="none" rotWithShape="1">
              <a:gsLst>
                <a:gs pos="0">
                  <a:schemeClr val="bg1"/>
                </a:gs>
                <a:gs pos="50000">
                  <a:schemeClr val="tx1">
                    <a:alpha val="87000"/>
                  </a:schemeClr>
                </a:gs>
                <a:gs pos="100000">
                  <a:schemeClr val="bg1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" name="椭圆 7"/>
          <p:cNvSpPr/>
          <p:nvPr/>
        </p:nvSpPr>
        <p:spPr>
          <a:xfrm>
            <a:off x="-229565" y="-213591"/>
            <a:ext cx="1201165" cy="1201165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 smtClean="0">
                <a:latin typeface="Britannic Bold" pitchFamily="34" charset="0"/>
              </a:rPr>
              <a:t>Part</a:t>
            </a:r>
            <a:endParaRPr lang="en-US" altLang="zh-CN" sz="2000" dirty="0" smtClean="0">
              <a:latin typeface="Britannic Bold" pitchFamily="34" charset="0"/>
            </a:endParaRPr>
          </a:p>
          <a:p>
            <a:pPr algn="ctr"/>
            <a:r>
              <a:rPr lang="en-US" altLang="zh-CN" sz="2000" dirty="0" smtClean="0">
                <a:latin typeface="Britannic Bold" pitchFamily="34" charset="0"/>
              </a:rPr>
              <a:t>II</a:t>
            </a:r>
            <a:endParaRPr lang="zh-CN" altLang="en-US" sz="2000" dirty="0">
              <a:latin typeface="Britannic Bold" pitchFamily="34" charset="0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1187624" y="109228"/>
            <a:ext cx="6336704" cy="555526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75000"/>
                  <a:alpha val="75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 w="9525">
            <a:gradFill flip="none" rotWithShape="1">
              <a:gsLst>
                <a:gs pos="0">
                  <a:schemeClr val="bg1">
                    <a:alpha val="73000"/>
                  </a:schemeClr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800" dirty="0" smtClean="0"/>
              <a:t>Your Sub-title Here</a:t>
            </a:r>
            <a:endParaRPr lang="zh-CN" altLang="en-US" sz="2800" dirty="0"/>
          </a:p>
        </p:txBody>
      </p:sp>
      <p:pic>
        <p:nvPicPr>
          <p:cNvPr id="3074" name="Picture 2" descr="F:\办公素材\02-PPT素材图片类\01-常用平面化图标\joe\png\soun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9965" y="2283718"/>
            <a:ext cx="571500" cy="57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F:\办公素材\02-PPT素材图片类\01-常用平面化图标\joe\png\home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283718"/>
            <a:ext cx="571500" cy="57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F:\办公素材\02-PPT素材图片类\01-常用平面化图标\joe\png\image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6082" y="2283718"/>
            <a:ext cx="571500" cy="57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F:\办公素材\02-PPT素材图片类\01-常用平面化图标\joe\png\info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2283718"/>
            <a:ext cx="571500" cy="57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直接连接符 6"/>
          <p:cNvCxnSpPr/>
          <p:nvPr/>
        </p:nvCxnSpPr>
        <p:spPr>
          <a:xfrm>
            <a:off x="3208412" y="3075806"/>
            <a:ext cx="373985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059832" y="3096081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Here are the words you want to show it.</a:t>
            </a:r>
            <a:r>
              <a:rPr lang="en-US" altLang="zh-CN" dirty="0">
                <a:solidFill>
                  <a:schemeClr val="bg1"/>
                </a:solidFill>
              </a:rPr>
              <a:t> </a:t>
            </a:r>
            <a:endParaRPr lang="zh-CN" alt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8" presetClass="emph" presetSubtype="0" fill="hold" grpId="0" nodeType="with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 p14:bounceEnd="54000">
                                          <p:cBhvr>
                                            <p:cTn id="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2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6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30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30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30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8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30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8" grpId="0" animBg="1"/>
          <p:bldP spid="9" grpId="0" animBg="1"/>
          <p:bldP spid="14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8" presetClass="emph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2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6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30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30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30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8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30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8" grpId="0" animBg="1"/>
          <p:bldP spid="9" grpId="0" animBg="1"/>
          <p:bldP spid="14" grpId="0"/>
        </p:bldLst>
      </p:timing>
    </mc:Fallback>
  </mc:AlternateContent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1760</Words>
  <Application>WPS 演示</Application>
  <PresentationFormat>全屏显示(16:9)</PresentationFormat>
  <Paragraphs>143</Paragraphs>
  <Slides>16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17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Administrator</cp:lastModifiedBy>
  <cp:revision>24</cp:revision>
  <dcterms:created xsi:type="dcterms:W3CDTF">2016-03-25T04:56:36Z</dcterms:created>
  <dcterms:modified xsi:type="dcterms:W3CDTF">2016-03-25T04:56:56Z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2052-10.1.0.5559</vt:lpwstr>
  </property>
</Properties>
</file>