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sldIdLst>
    <p:sldId id="294" r:id="rId3"/>
    <p:sldId id="256" r:id="rId4"/>
    <p:sldId id="263" r:id="rId5"/>
    <p:sldId id="264" r:id="rId6"/>
    <p:sldId id="258" r:id="rId7"/>
    <p:sldId id="259" r:id="rId8"/>
    <p:sldId id="260" r:id="rId9"/>
    <p:sldId id="261" r:id="rId10"/>
    <p:sldId id="265" r:id="rId11"/>
    <p:sldId id="262" r:id="rId12"/>
    <p:sldId id="266" r:id="rId13"/>
    <p:sldId id="281" r:id="rId15"/>
    <p:sldId id="267" r:id="rId16"/>
    <p:sldId id="275" r:id="rId17"/>
    <p:sldId id="268" r:id="rId18"/>
    <p:sldId id="270" r:id="rId19"/>
    <p:sldId id="269" r:id="rId20"/>
    <p:sldId id="271" r:id="rId21"/>
    <p:sldId id="276" r:id="rId22"/>
    <p:sldId id="277" r:id="rId23"/>
    <p:sldId id="272" r:id="rId24"/>
    <p:sldId id="273" r:id="rId25"/>
    <p:sldId id="274" r:id="rId26"/>
    <p:sldId id="278" r:id="rId27"/>
    <p:sldId id="279" r:id="rId28"/>
    <p:sldId id="280" r:id="rId29"/>
    <p:sldId id="283" r:id="rId30"/>
    <p:sldId id="282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5" r:id="rId41"/>
    <p:sldId id="297" r:id="rId42"/>
    <p:sldId id="296" r:id="rId43"/>
    <p:sldId id="298" r:id="rId44"/>
    <p:sldId id="299" r:id="rId45"/>
    <p:sldId id="300" r:id="rId46"/>
    <p:sldId id="301" r:id="rId47"/>
    <p:sldId id="303" r:id="rId48"/>
    <p:sldId id="304" r:id="rId49"/>
  </p:sldIdLst>
  <p:sldSz cx="12192000" cy="6858000"/>
  <p:notesSz cx="6858000" cy="9144000"/>
  <p:embeddedFontLst>
    <p:embeddedFont>
      <p:font typeface="张海山锐线体简" pitchFamily="2" charset="-122"/>
      <p:regular r:id="rId53"/>
    </p:embeddedFont>
    <p:embeddedFont>
      <p:font typeface="Times New Roman" pitchFamily="18" charset="0"/>
      <p:regular r:id="rId54"/>
    </p:embeddedFont>
    <p:embeddedFont>
      <p:font typeface="汉仪特细等线简" pitchFamily="2" charset="-122"/>
      <p:regular r:id="rId55"/>
    </p:embeddedFont>
    <p:embeddedFont>
      <p:font typeface="微软雅黑" pitchFamily="34" charset="-122"/>
      <p:regular r:id="rId5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BD5FF"/>
    <a:srgbClr val="7BD5FE"/>
    <a:srgbClr val="E2D5C1"/>
    <a:srgbClr val="FF7133"/>
    <a:srgbClr val="F5C463"/>
    <a:srgbClr val="DC7274"/>
    <a:srgbClr val="83C8BC"/>
    <a:srgbClr val="7C87A2"/>
    <a:srgbClr val="84C6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1733" autoAdjust="0"/>
  </p:normalViewPr>
  <p:slideViewPr>
    <p:cSldViewPr snapToGrid="0" showGuides="1">
      <p:cViewPr varScale="1">
        <p:scale>
          <a:sx n="74" d="100"/>
          <a:sy n="74" d="100"/>
        </p:scale>
        <p:origin x="576" y="66"/>
      </p:cViewPr>
      <p:guideLst>
        <p:guide orient="horz" pos="3636"/>
        <p:guide pos="2139"/>
        <p:guide orient="horz" pos="618"/>
        <p:guide orient="horz" pos="1457"/>
        <p:guide orient="horz" pos="2954"/>
        <p:guide pos="7242"/>
        <p:guide orient="horz"/>
        <p:guide pos="438"/>
      </p:guideLst>
    </p:cSldViewPr>
  </p:slideViewPr>
  <p:outlineViewPr>
    <p:cViewPr>
      <p:scale>
        <a:sx n="100" d="100"/>
        <a:sy n="100" d="100"/>
      </p:scale>
      <p:origin x="0" y="-126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font" Target="fonts/font4.fntdata"/><Relationship Id="rId55" Type="http://schemas.openxmlformats.org/officeDocument/2006/relationships/font" Target="fonts/font3.fntdata"/><Relationship Id="rId54" Type="http://schemas.openxmlformats.org/officeDocument/2006/relationships/font" Target="fonts/font2.fntdata"/><Relationship Id="rId53" Type="http://schemas.openxmlformats.org/officeDocument/2006/relationships/font" Target="fonts/font1.fntdata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AADD6-E405-4E73-8F9B-3B5F054D44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D08D-C6C8-4632-80BD-304600B8FCD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23D08D-C6C8-4632-80BD-304600B8FC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D5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DDE641-BF38-489E-826E-5B9399311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30377-48D6-4442-A3E8-9B3BD666D76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4128372" y="979487"/>
            <a:ext cx="3901314" cy="5085747"/>
            <a:chOff x="4128372" y="979487"/>
            <a:chExt cx="3901314" cy="5085747"/>
          </a:xfrm>
        </p:grpSpPr>
        <p:grpSp>
          <p:nvGrpSpPr>
            <p:cNvPr id="61" name="组合 60"/>
            <p:cNvGrpSpPr/>
            <p:nvPr/>
          </p:nvGrpSpPr>
          <p:grpSpPr>
            <a:xfrm>
              <a:off x="4657543" y="979487"/>
              <a:ext cx="2876914" cy="3241676"/>
              <a:chOff x="4598766" y="931752"/>
              <a:chExt cx="2961642" cy="333714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910005" y="1805311"/>
                <a:ext cx="728292" cy="637058"/>
                <a:chOff x="6209744" y="576816"/>
                <a:chExt cx="1915074" cy="1675171"/>
              </a:xfrm>
              <a:solidFill>
                <a:schemeClr val="bg1"/>
              </a:solidFill>
            </p:grpSpPr>
            <p:sp>
              <p:nvSpPr>
                <p:cNvPr id="51" name="文本框 50"/>
                <p:cNvSpPr txBox="1"/>
                <p:nvPr/>
              </p:nvSpPr>
              <p:spPr>
                <a:xfrm rot="2174596">
                  <a:off x="6209744" y="576816"/>
                  <a:ext cx="326601" cy="364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601" h="364530">
                      <a:moveTo>
                        <a:pt x="51735" y="31586"/>
                      </a:moveTo>
                      <a:cubicBezTo>
                        <a:pt x="66615" y="19955"/>
                        <a:pt x="83442" y="11678"/>
                        <a:pt x="102216" y="6751"/>
                      </a:cubicBezTo>
                      <a:cubicBezTo>
                        <a:pt x="120990" y="1826"/>
                        <a:pt x="142181" y="-404"/>
                        <a:pt x="165792" y="60"/>
                      </a:cubicBezTo>
                      <a:cubicBezTo>
                        <a:pt x="211112" y="989"/>
                        <a:pt x="243340" y="10594"/>
                        <a:pt x="262479" y="28874"/>
                      </a:cubicBezTo>
                      <a:cubicBezTo>
                        <a:pt x="288182" y="50120"/>
                        <a:pt x="301033" y="80664"/>
                        <a:pt x="301034" y="120504"/>
                      </a:cubicBezTo>
                      <a:lnTo>
                        <a:pt x="301034" y="197196"/>
                      </a:lnTo>
                      <a:cubicBezTo>
                        <a:pt x="301033" y="222813"/>
                        <a:pt x="302579" y="247862"/>
                        <a:pt x="305668" y="272344"/>
                      </a:cubicBezTo>
                      <a:cubicBezTo>
                        <a:pt x="308758" y="296826"/>
                        <a:pt x="315735" y="324522"/>
                        <a:pt x="326601" y="355433"/>
                      </a:cubicBezTo>
                      <a:lnTo>
                        <a:pt x="281156" y="355433"/>
                      </a:lnTo>
                      <a:cubicBezTo>
                        <a:pt x="277377" y="344725"/>
                        <a:pt x="274128" y="334838"/>
                        <a:pt x="271410" y="325772"/>
                      </a:cubicBezTo>
                      <a:cubicBezTo>
                        <a:pt x="268692" y="316706"/>
                        <a:pt x="267111" y="309099"/>
                        <a:pt x="266668" y="302948"/>
                      </a:cubicBezTo>
                      <a:cubicBezTo>
                        <a:pt x="263254" y="310506"/>
                        <a:pt x="256987" y="317764"/>
                        <a:pt x="247867" y="324722"/>
                      </a:cubicBezTo>
                      <a:cubicBezTo>
                        <a:pt x="238749" y="331680"/>
                        <a:pt x="229593" y="337456"/>
                        <a:pt x="220399" y="342049"/>
                      </a:cubicBezTo>
                      <a:cubicBezTo>
                        <a:pt x="211205" y="346643"/>
                        <a:pt x="201310" y="350470"/>
                        <a:pt x="190716" y="353531"/>
                      </a:cubicBezTo>
                      <a:cubicBezTo>
                        <a:pt x="180122" y="356593"/>
                        <a:pt x="168100" y="359244"/>
                        <a:pt x="154647" y="361488"/>
                      </a:cubicBezTo>
                      <a:cubicBezTo>
                        <a:pt x="131916" y="365074"/>
                        <a:pt x="111749" y="365490"/>
                        <a:pt x="94147" y="362736"/>
                      </a:cubicBezTo>
                      <a:cubicBezTo>
                        <a:pt x="76545" y="359982"/>
                        <a:pt x="62140" y="355080"/>
                        <a:pt x="50931" y="348028"/>
                      </a:cubicBezTo>
                      <a:cubicBezTo>
                        <a:pt x="26177" y="333512"/>
                        <a:pt x="10412" y="314135"/>
                        <a:pt x="3632" y="289896"/>
                      </a:cubicBezTo>
                      <a:cubicBezTo>
                        <a:pt x="-547" y="274116"/>
                        <a:pt x="-1119" y="257902"/>
                        <a:pt x="1917" y="241258"/>
                      </a:cubicBezTo>
                      <a:cubicBezTo>
                        <a:pt x="4953" y="224614"/>
                        <a:pt x="11058" y="213108"/>
                        <a:pt x="20231" y="206743"/>
                      </a:cubicBezTo>
                      <a:cubicBezTo>
                        <a:pt x="31554" y="186033"/>
                        <a:pt x="44206" y="172360"/>
                        <a:pt x="58191" y="165724"/>
                      </a:cubicBezTo>
                      <a:cubicBezTo>
                        <a:pt x="72175" y="159087"/>
                        <a:pt x="86946" y="154354"/>
                        <a:pt x="102505" y="151525"/>
                      </a:cubicBezTo>
                      <a:cubicBezTo>
                        <a:pt x="117843" y="148247"/>
                        <a:pt x="132251" y="145728"/>
                        <a:pt x="145732" y="143971"/>
                      </a:cubicBezTo>
                      <a:cubicBezTo>
                        <a:pt x="159212" y="142213"/>
                        <a:pt x="172643" y="140292"/>
                        <a:pt x="186023" y="138206"/>
                      </a:cubicBezTo>
                      <a:cubicBezTo>
                        <a:pt x="199867" y="135819"/>
                        <a:pt x="212754" y="133218"/>
                        <a:pt x="224684" y="130399"/>
                      </a:cubicBezTo>
                      <a:cubicBezTo>
                        <a:pt x="236615" y="127582"/>
                        <a:pt x="247177" y="124308"/>
                        <a:pt x="256371" y="120578"/>
                      </a:cubicBezTo>
                      <a:cubicBezTo>
                        <a:pt x="255957" y="93404"/>
                        <a:pt x="248752" y="72819"/>
                        <a:pt x="234757" y="58824"/>
                      </a:cubicBezTo>
                      <a:cubicBezTo>
                        <a:pt x="226585" y="50659"/>
                        <a:pt x="216691" y="45016"/>
                        <a:pt x="205076" y="41894"/>
                      </a:cubicBezTo>
                      <a:cubicBezTo>
                        <a:pt x="193460" y="38772"/>
                        <a:pt x="180139" y="37436"/>
                        <a:pt x="165116" y="37886"/>
                      </a:cubicBezTo>
                      <a:cubicBezTo>
                        <a:pt x="146879" y="38315"/>
                        <a:pt x="131881" y="39811"/>
                        <a:pt x="120127" y="42376"/>
                      </a:cubicBezTo>
                      <a:cubicBezTo>
                        <a:pt x="108372" y="44941"/>
                        <a:pt x="97547" y="49498"/>
                        <a:pt x="87653" y="56050"/>
                      </a:cubicBezTo>
                      <a:cubicBezTo>
                        <a:pt x="81074" y="60592"/>
                        <a:pt x="74670" y="67487"/>
                        <a:pt x="68440" y="76730"/>
                      </a:cubicBezTo>
                      <a:cubicBezTo>
                        <a:pt x="62211" y="85975"/>
                        <a:pt x="55242" y="98815"/>
                        <a:pt x="47533" y="115253"/>
                      </a:cubicBezTo>
                      <a:lnTo>
                        <a:pt x="53" y="115253"/>
                      </a:lnTo>
                      <a:cubicBezTo>
                        <a:pt x="6646" y="92972"/>
                        <a:pt x="14185" y="75587"/>
                        <a:pt x="22669" y="63100"/>
                      </a:cubicBezTo>
                      <a:cubicBezTo>
                        <a:pt x="31152" y="50613"/>
                        <a:pt x="40840" y="40108"/>
                        <a:pt x="51735" y="31586"/>
                      </a:cubicBezTo>
                      <a:close/>
                      <a:moveTo>
                        <a:pt x="81288" y="202205"/>
                      </a:moveTo>
                      <a:cubicBezTo>
                        <a:pt x="71473" y="207009"/>
                        <a:pt x="63114" y="214287"/>
                        <a:pt x="56214" y="224039"/>
                      </a:cubicBezTo>
                      <a:cubicBezTo>
                        <a:pt x="51463" y="230768"/>
                        <a:pt x="48359" y="238662"/>
                        <a:pt x="46902" y="247720"/>
                      </a:cubicBezTo>
                      <a:cubicBezTo>
                        <a:pt x="45445" y="256778"/>
                        <a:pt x="45540" y="265340"/>
                        <a:pt x="47191" y="273405"/>
                      </a:cubicBezTo>
                      <a:cubicBezTo>
                        <a:pt x="50463" y="289793"/>
                        <a:pt x="59328" y="302605"/>
                        <a:pt x="73787" y="311842"/>
                      </a:cubicBezTo>
                      <a:cubicBezTo>
                        <a:pt x="82023" y="317193"/>
                        <a:pt x="92353" y="320818"/>
                        <a:pt x="104772" y="322718"/>
                      </a:cubicBezTo>
                      <a:cubicBezTo>
                        <a:pt x="117191" y="324619"/>
                        <a:pt x="133702" y="323997"/>
                        <a:pt x="154304" y="320853"/>
                      </a:cubicBezTo>
                      <a:cubicBezTo>
                        <a:pt x="172328" y="317496"/>
                        <a:pt x="190381" y="310917"/>
                        <a:pt x="208462" y="301116"/>
                      </a:cubicBezTo>
                      <a:cubicBezTo>
                        <a:pt x="226542" y="291314"/>
                        <a:pt x="243187" y="279967"/>
                        <a:pt x="258396" y="267072"/>
                      </a:cubicBezTo>
                      <a:cubicBezTo>
                        <a:pt x="256618" y="258592"/>
                        <a:pt x="255612" y="248752"/>
                        <a:pt x="255380" y="237550"/>
                      </a:cubicBezTo>
                      <a:cubicBezTo>
                        <a:pt x="255147" y="226349"/>
                        <a:pt x="255031" y="215140"/>
                        <a:pt x="255032" y="203925"/>
                      </a:cubicBezTo>
                      <a:lnTo>
                        <a:pt x="255031" y="160323"/>
                      </a:lnTo>
                      <a:cubicBezTo>
                        <a:pt x="249687" y="164216"/>
                        <a:pt x="241487" y="167491"/>
                        <a:pt x="230429" y="170149"/>
                      </a:cubicBezTo>
                      <a:cubicBezTo>
                        <a:pt x="219370" y="172807"/>
                        <a:pt x="206579" y="175364"/>
                        <a:pt x="192056" y="177821"/>
                      </a:cubicBezTo>
                      <a:lnTo>
                        <a:pt x="108978" y="191945"/>
                      </a:lnTo>
                      <a:cubicBezTo>
                        <a:pt x="100333" y="193981"/>
                        <a:pt x="91104" y="197401"/>
                        <a:pt x="81288" y="202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 rot="2174596">
                  <a:off x="6521695" y="761444"/>
                  <a:ext cx="206801" cy="354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801" h="354582">
                      <a:moveTo>
                        <a:pt x="0" y="7855"/>
                      </a:moveTo>
                      <a:lnTo>
                        <a:pt x="46013" y="7855"/>
                      </a:lnTo>
                      <a:lnTo>
                        <a:pt x="46013" y="65699"/>
                      </a:lnTo>
                      <a:cubicBezTo>
                        <a:pt x="47427" y="50961"/>
                        <a:pt x="53982" y="38104"/>
                        <a:pt x="65676" y="27128"/>
                      </a:cubicBezTo>
                      <a:cubicBezTo>
                        <a:pt x="77370" y="16151"/>
                        <a:pt x="90340" y="8659"/>
                        <a:pt x="104585" y="4652"/>
                      </a:cubicBezTo>
                      <a:cubicBezTo>
                        <a:pt x="112501" y="2493"/>
                        <a:pt x="120569" y="1085"/>
                        <a:pt x="128786" y="429"/>
                      </a:cubicBezTo>
                      <a:cubicBezTo>
                        <a:pt x="153439" y="-1536"/>
                        <a:pt x="179444" y="3264"/>
                        <a:pt x="206801" y="14832"/>
                      </a:cubicBezTo>
                      <a:lnTo>
                        <a:pt x="206801" y="53043"/>
                      </a:lnTo>
                      <a:lnTo>
                        <a:pt x="193085" y="53043"/>
                      </a:lnTo>
                      <a:cubicBezTo>
                        <a:pt x="163867" y="39677"/>
                        <a:pt x="138281" y="36288"/>
                        <a:pt x="116329" y="42874"/>
                      </a:cubicBezTo>
                      <a:cubicBezTo>
                        <a:pt x="101870" y="46996"/>
                        <a:pt x="88834" y="55495"/>
                        <a:pt x="77222" y="68372"/>
                      </a:cubicBezTo>
                      <a:cubicBezTo>
                        <a:pt x="65610" y="81248"/>
                        <a:pt x="55207" y="97931"/>
                        <a:pt x="46013" y="118419"/>
                      </a:cubicBezTo>
                      <a:lnTo>
                        <a:pt x="46013" y="354582"/>
                      </a:lnTo>
                      <a:lnTo>
                        <a:pt x="0" y="354581"/>
                      </a:lnTo>
                      <a:lnTo>
                        <a:pt x="0" y="78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 rot="2174596">
                  <a:off x="6734085" y="817490"/>
                  <a:ext cx="309735" cy="47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735" h="477242">
                      <a:moveTo>
                        <a:pt x="0" y="0"/>
                      </a:moveTo>
                      <a:lnTo>
                        <a:pt x="45338" y="1"/>
                      </a:lnTo>
                      <a:lnTo>
                        <a:pt x="45338" y="310132"/>
                      </a:lnTo>
                      <a:lnTo>
                        <a:pt x="243009" y="134546"/>
                      </a:lnTo>
                      <a:lnTo>
                        <a:pt x="298291" y="134546"/>
                      </a:lnTo>
                      <a:lnTo>
                        <a:pt x="159706" y="260423"/>
                      </a:lnTo>
                      <a:lnTo>
                        <a:pt x="309735" y="477242"/>
                      </a:lnTo>
                      <a:lnTo>
                        <a:pt x="260830" y="477242"/>
                      </a:lnTo>
                      <a:lnTo>
                        <a:pt x="127913" y="286847"/>
                      </a:lnTo>
                      <a:lnTo>
                        <a:pt x="45338" y="359853"/>
                      </a:lnTo>
                      <a:lnTo>
                        <a:pt x="45338" y="477242"/>
                      </a:lnTo>
                      <a:lnTo>
                        <a:pt x="0" y="4772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 rot="2174596">
                  <a:off x="6968530" y="1129009"/>
                  <a:ext cx="317804" cy="36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804" h="365800">
                      <a:moveTo>
                        <a:pt x="65794" y="32369"/>
                      </a:moveTo>
                      <a:cubicBezTo>
                        <a:pt x="73956" y="25881"/>
                        <a:pt x="83303" y="20295"/>
                        <a:pt x="93837" y="15613"/>
                      </a:cubicBezTo>
                      <a:cubicBezTo>
                        <a:pt x="114904" y="6248"/>
                        <a:pt x="136485" y="1097"/>
                        <a:pt x="158581" y="160"/>
                      </a:cubicBezTo>
                      <a:cubicBezTo>
                        <a:pt x="179348" y="-789"/>
                        <a:pt x="200309" y="2497"/>
                        <a:pt x="221466" y="10019"/>
                      </a:cubicBezTo>
                      <a:cubicBezTo>
                        <a:pt x="242621" y="17541"/>
                        <a:pt x="260673" y="29475"/>
                        <a:pt x="275618" y="45820"/>
                      </a:cubicBezTo>
                      <a:cubicBezTo>
                        <a:pt x="287018" y="58172"/>
                        <a:pt x="296307" y="73025"/>
                        <a:pt x="303484" y="90381"/>
                      </a:cubicBezTo>
                      <a:cubicBezTo>
                        <a:pt x="310659" y="107737"/>
                        <a:pt x="315383" y="128002"/>
                        <a:pt x="317654" y="151176"/>
                      </a:cubicBezTo>
                      <a:cubicBezTo>
                        <a:pt x="318204" y="161534"/>
                        <a:pt x="315926" y="169854"/>
                        <a:pt x="310818" y="176133"/>
                      </a:cubicBezTo>
                      <a:cubicBezTo>
                        <a:pt x="305439" y="182705"/>
                        <a:pt x="297183" y="185991"/>
                        <a:pt x="286054" y="185991"/>
                      </a:cubicBezTo>
                      <a:lnTo>
                        <a:pt x="46002" y="185991"/>
                      </a:lnTo>
                      <a:cubicBezTo>
                        <a:pt x="46003" y="200993"/>
                        <a:pt x="47848" y="217166"/>
                        <a:pt x="51538" y="234512"/>
                      </a:cubicBezTo>
                      <a:cubicBezTo>
                        <a:pt x="55227" y="251857"/>
                        <a:pt x="61680" y="267712"/>
                        <a:pt x="70895" y="282079"/>
                      </a:cubicBezTo>
                      <a:cubicBezTo>
                        <a:pt x="79946" y="296552"/>
                        <a:pt x="92684" y="307685"/>
                        <a:pt x="109106" y="315479"/>
                      </a:cubicBezTo>
                      <a:cubicBezTo>
                        <a:pt x="125530" y="323273"/>
                        <a:pt x="142611" y="327380"/>
                        <a:pt x="160349" y="327802"/>
                      </a:cubicBezTo>
                      <a:cubicBezTo>
                        <a:pt x="174951" y="328209"/>
                        <a:pt x="189476" y="325758"/>
                        <a:pt x="203924" y="320452"/>
                      </a:cubicBezTo>
                      <a:cubicBezTo>
                        <a:pt x="218372" y="315144"/>
                        <a:pt x="231172" y="307342"/>
                        <a:pt x="242323" y="297048"/>
                      </a:cubicBezTo>
                      <a:cubicBezTo>
                        <a:pt x="257247" y="283361"/>
                        <a:pt x="266901" y="262630"/>
                        <a:pt x="271288" y="234855"/>
                      </a:cubicBezTo>
                      <a:lnTo>
                        <a:pt x="317804" y="234854"/>
                      </a:lnTo>
                      <a:lnTo>
                        <a:pt x="317804" y="241027"/>
                      </a:lnTo>
                      <a:cubicBezTo>
                        <a:pt x="314483" y="261329"/>
                        <a:pt x="308796" y="278702"/>
                        <a:pt x="300745" y="293143"/>
                      </a:cubicBezTo>
                      <a:cubicBezTo>
                        <a:pt x="292694" y="307584"/>
                        <a:pt x="282289" y="320201"/>
                        <a:pt x="269531" y="330995"/>
                      </a:cubicBezTo>
                      <a:cubicBezTo>
                        <a:pt x="254979" y="342818"/>
                        <a:pt x="238207" y="351770"/>
                        <a:pt x="219215" y="357848"/>
                      </a:cubicBezTo>
                      <a:cubicBezTo>
                        <a:pt x="200224" y="363927"/>
                        <a:pt x="180459" y="366521"/>
                        <a:pt x="159920" y="365629"/>
                      </a:cubicBezTo>
                      <a:cubicBezTo>
                        <a:pt x="135246" y="364692"/>
                        <a:pt x="111659" y="359302"/>
                        <a:pt x="89160" y="349458"/>
                      </a:cubicBezTo>
                      <a:cubicBezTo>
                        <a:pt x="66660" y="339614"/>
                        <a:pt x="48336" y="324445"/>
                        <a:pt x="34183" y="303949"/>
                      </a:cubicBezTo>
                      <a:cubicBezTo>
                        <a:pt x="22539" y="287826"/>
                        <a:pt x="13931" y="268968"/>
                        <a:pt x="8358" y="247376"/>
                      </a:cubicBezTo>
                      <a:cubicBezTo>
                        <a:pt x="2786" y="225783"/>
                        <a:pt x="0" y="203486"/>
                        <a:pt x="1" y="180484"/>
                      </a:cubicBezTo>
                      <a:cubicBezTo>
                        <a:pt x="1" y="154630"/>
                        <a:pt x="3569" y="131458"/>
                        <a:pt x="10705" y="110966"/>
                      </a:cubicBezTo>
                      <a:cubicBezTo>
                        <a:pt x="17842" y="90474"/>
                        <a:pt x="29229" y="71667"/>
                        <a:pt x="44867" y="54543"/>
                      </a:cubicBezTo>
                      <a:cubicBezTo>
                        <a:pt x="50657" y="46249"/>
                        <a:pt x="57633" y="38858"/>
                        <a:pt x="65794" y="32369"/>
                      </a:cubicBezTo>
                      <a:close/>
                      <a:moveTo>
                        <a:pt x="114545" y="49030"/>
                      </a:moveTo>
                      <a:cubicBezTo>
                        <a:pt x="102147" y="55549"/>
                        <a:pt x="91247" y="64322"/>
                        <a:pt x="81847" y="75353"/>
                      </a:cubicBezTo>
                      <a:cubicBezTo>
                        <a:pt x="72959" y="86026"/>
                        <a:pt x="65625" y="98109"/>
                        <a:pt x="59842" y="111603"/>
                      </a:cubicBezTo>
                      <a:cubicBezTo>
                        <a:pt x="54059" y="125098"/>
                        <a:pt x="50121" y="136357"/>
                        <a:pt x="48028" y="145379"/>
                      </a:cubicBezTo>
                      <a:lnTo>
                        <a:pt x="266541" y="145379"/>
                      </a:lnTo>
                      <a:cubicBezTo>
                        <a:pt x="267605" y="145379"/>
                        <a:pt x="268411" y="145084"/>
                        <a:pt x="268957" y="144495"/>
                      </a:cubicBezTo>
                      <a:cubicBezTo>
                        <a:pt x="269504" y="143906"/>
                        <a:pt x="269591" y="143290"/>
                        <a:pt x="269220" y="142647"/>
                      </a:cubicBezTo>
                      <a:cubicBezTo>
                        <a:pt x="266991" y="125716"/>
                        <a:pt x="263310" y="111576"/>
                        <a:pt x="258177" y="100228"/>
                      </a:cubicBezTo>
                      <a:cubicBezTo>
                        <a:pt x="253044" y="88881"/>
                        <a:pt x="246906" y="79011"/>
                        <a:pt x="239763" y="70616"/>
                      </a:cubicBezTo>
                      <a:cubicBezTo>
                        <a:pt x="229375" y="58565"/>
                        <a:pt x="216490" y="49889"/>
                        <a:pt x="201106" y="44588"/>
                      </a:cubicBezTo>
                      <a:cubicBezTo>
                        <a:pt x="185722" y="39288"/>
                        <a:pt x="171611" y="37073"/>
                        <a:pt x="158774" y="37944"/>
                      </a:cubicBezTo>
                      <a:cubicBezTo>
                        <a:pt x="141686" y="38816"/>
                        <a:pt x="126942" y="42511"/>
                        <a:pt x="114545" y="490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 rot="2174596">
                  <a:off x="7303790" y="1201329"/>
                  <a:ext cx="217560" cy="4772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560" h="477243">
                      <a:moveTo>
                        <a:pt x="74002" y="0"/>
                      </a:moveTo>
                      <a:lnTo>
                        <a:pt x="119341" y="0"/>
                      </a:lnTo>
                      <a:lnTo>
                        <a:pt x="119340" y="130517"/>
                      </a:lnTo>
                      <a:lnTo>
                        <a:pt x="217560" y="130517"/>
                      </a:lnTo>
                      <a:lnTo>
                        <a:pt x="217559" y="170454"/>
                      </a:lnTo>
                      <a:lnTo>
                        <a:pt x="119340" y="170454"/>
                      </a:lnTo>
                      <a:lnTo>
                        <a:pt x="119340" y="397721"/>
                      </a:lnTo>
                      <a:cubicBezTo>
                        <a:pt x="119341" y="424103"/>
                        <a:pt x="132752" y="437294"/>
                        <a:pt x="159577" y="437294"/>
                      </a:cubicBezTo>
                      <a:lnTo>
                        <a:pt x="216885" y="437294"/>
                      </a:lnTo>
                      <a:lnTo>
                        <a:pt x="200811" y="477243"/>
                      </a:lnTo>
                      <a:lnTo>
                        <a:pt x="151498" y="477242"/>
                      </a:lnTo>
                      <a:cubicBezTo>
                        <a:pt x="136132" y="477242"/>
                        <a:pt x="123464" y="475122"/>
                        <a:pt x="113495" y="470882"/>
                      </a:cubicBezTo>
                      <a:cubicBezTo>
                        <a:pt x="103525" y="466642"/>
                        <a:pt x="95515" y="460468"/>
                        <a:pt x="89465" y="452360"/>
                      </a:cubicBezTo>
                      <a:cubicBezTo>
                        <a:pt x="84415" y="445738"/>
                        <a:pt x="80575" y="438248"/>
                        <a:pt x="77946" y="429890"/>
                      </a:cubicBezTo>
                      <a:cubicBezTo>
                        <a:pt x="75316" y="421532"/>
                        <a:pt x="74002" y="410809"/>
                        <a:pt x="74002" y="397722"/>
                      </a:cubicBezTo>
                      <a:lnTo>
                        <a:pt x="74002" y="170454"/>
                      </a:lnTo>
                      <a:lnTo>
                        <a:pt x="0" y="170453"/>
                      </a:lnTo>
                      <a:lnTo>
                        <a:pt x="0" y="130516"/>
                      </a:lnTo>
                      <a:lnTo>
                        <a:pt x="74002" y="130516"/>
                      </a:lnTo>
                      <a:lnTo>
                        <a:pt x="7400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 rot="2174596">
                  <a:off x="7676325" y="1360957"/>
                  <a:ext cx="48703" cy="473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3" h="47342">
                      <a:moveTo>
                        <a:pt x="0" y="0"/>
                      </a:moveTo>
                      <a:lnTo>
                        <a:pt x="48703" y="0"/>
                      </a:lnTo>
                      <a:lnTo>
                        <a:pt x="48702" y="47342"/>
                      </a:lnTo>
                      <a:lnTo>
                        <a:pt x="0" y="473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 rot="2174596">
                  <a:off x="7512076" y="1437059"/>
                  <a:ext cx="45328" cy="34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28" h="346725">
                      <a:moveTo>
                        <a:pt x="0" y="0"/>
                      </a:moveTo>
                      <a:lnTo>
                        <a:pt x="45327" y="0"/>
                      </a:lnTo>
                      <a:lnTo>
                        <a:pt x="45328" y="346725"/>
                      </a:lnTo>
                      <a:lnTo>
                        <a:pt x="0" y="3467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 rot="2174596">
                  <a:off x="7584019" y="1569483"/>
                  <a:ext cx="293598" cy="3568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598" h="356824">
                      <a:moveTo>
                        <a:pt x="1" y="10098"/>
                      </a:moveTo>
                      <a:lnTo>
                        <a:pt x="46013" y="10097"/>
                      </a:lnTo>
                      <a:lnTo>
                        <a:pt x="46013" y="57172"/>
                      </a:lnTo>
                      <a:cubicBezTo>
                        <a:pt x="51307" y="41605"/>
                        <a:pt x="62184" y="29355"/>
                        <a:pt x="78643" y="20422"/>
                      </a:cubicBezTo>
                      <a:cubicBezTo>
                        <a:pt x="95102" y="11489"/>
                        <a:pt x="113204" y="5612"/>
                        <a:pt x="132949" y="2790"/>
                      </a:cubicBezTo>
                      <a:cubicBezTo>
                        <a:pt x="142179" y="1182"/>
                        <a:pt x="151369" y="269"/>
                        <a:pt x="160518" y="52"/>
                      </a:cubicBezTo>
                      <a:cubicBezTo>
                        <a:pt x="169668" y="-167"/>
                        <a:pt x="178776" y="311"/>
                        <a:pt x="187846" y="1482"/>
                      </a:cubicBezTo>
                      <a:cubicBezTo>
                        <a:pt x="205983" y="3825"/>
                        <a:pt x="221353" y="8262"/>
                        <a:pt x="233954" y="14791"/>
                      </a:cubicBezTo>
                      <a:cubicBezTo>
                        <a:pt x="251892" y="25471"/>
                        <a:pt x="266318" y="39112"/>
                        <a:pt x="277230" y="55714"/>
                      </a:cubicBezTo>
                      <a:cubicBezTo>
                        <a:pt x="288142" y="72316"/>
                        <a:pt x="293598" y="93254"/>
                        <a:pt x="293598" y="118529"/>
                      </a:cubicBezTo>
                      <a:lnTo>
                        <a:pt x="293598" y="356823"/>
                      </a:lnTo>
                      <a:lnTo>
                        <a:pt x="246910" y="356823"/>
                      </a:lnTo>
                      <a:lnTo>
                        <a:pt x="246910" y="121219"/>
                      </a:lnTo>
                      <a:cubicBezTo>
                        <a:pt x="246909" y="106703"/>
                        <a:pt x="244024" y="93878"/>
                        <a:pt x="238252" y="82744"/>
                      </a:cubicBezTo>
                      <a:cubicBezTo>
                        <a:pt x="232480" y="71611"/>
                        <a:pt x="224668" y="62558"/>
                        <a:pt x="214817" y="55586"/>
                      </a:cubicBezTo>
                      <a:cubicBezTo>
                        <a:pt x="196100" y="42470"/>
                        <a:pt x="173786" y="37665"/>
                        <a:pt x="147876" y="41173"/>
                      </a:cubicBezTo>
                      <a:cubicBezTo>
                        <a:pt x="128931" y="43380"/>
                        <a:pt x="110465" y="50050"/>
                        <a:pt x="92477" y="61184"/>
                      </a:cubicBezTo>
                      <a:cubicBezTo>
                        <a:pt x="74488" y="72317"/>
                        <a:pt x="59001" y="88033"/>
                        <a:pt x="46014" y="108328"/>
                      </a:cubicBezTo>
                      <a:lnTo>
                        <a:pt x="46013" y="356823"/>
                      </a:lnTo>
                      <a:lnTo>
                        <a:pt x="0" y="356824"/>
                      </a:lnTo>
                      <a:lnTo>
                        <a:pt x="1" y="100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 rot="2174596">
                  <a:off x="7807635" y="1759947"/>
                  <a:ext cx="317183" cy="492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183" h="492040">
                      <a:moveTo>
                        <a:pt x="62689" y="34391"/>
                      </a:moveTo>
                      <a:cubicBezTo>
                        <a:pt x="72120" y="26615"/>
                        <a:pt x="82417" y="20202"/>
                        <a:pt x="93579" y="15152"/>
                      </a:cubicBezTo>
                      <a:cubicBezTo>
                        <a:pt x="115904" y="5051"/>
                        <a:pt x="139714" y="0"/>
                        <a:pt x="165010" y="0"/>
                      </a:cubicBezTo>
                      <a:cubicBezTo>
                        <a:pt x="175412" y="0"/>
                        <a:pt x="186502" y="1082"/>
                        <a:pt x="198282" y="3246"/>
                      </a:cubicBezTo>
                      <a:cubicBezTo>
                        <a:pt x="210062" y="5411"/>
                        <a:pt x="221278" y="9096"/>
                        <a:pt x="231929" y="14299"/>
                      </a:cubicBezTo>
                      <a:cubicBezTo>
                        <a:pt x="242580" y="19504"/>
                        <a:pt x="252417" y="26260"/>
                        <a:pt x="261440" y="34568"/>
                      </a:cubicBezTo>
                      <a:cubicBezTo>
                        <a:pt x="270462" y="42876"/>
                        <a:pt x="273705" y="51756"/>
                        <a:pt x="271170" y="61208"/>
                      </a:cubicBezTo>
                      <a:lnTo>
                        <a:pt x="271170" y="8744"/>
                      </a:lnTo>
                      <a:lnTo>
                        <a:pt x="317183" y="8743"/>
                      </a:lnTo>
                      <a:lnTo>
                        <a:pt x="317183" y="351301"/>
                      </a:lnTo>
                      <a:cubicBezTo>
                        <a:pt x="317183" y="382497"/>
                        <a:pt x="312051" y="407165"/>
                        <a:pt x="301790" y="425303"/>
                      </a:cubicBezTo>
                      <a:cubicBezTo>
                        <a:pt x="291527" y="443441"/>
                        <a:pt x="277367" y="457964"/>
                        <a:pt x="259308" y="468872"/>
                      </a:cubicBezTo>
                      <a:cubicBezTo>
                        <a:pt x="245120" y="477367"/>
                        <a:pt x="228875" y="483351"/>
                        <a:pt x="210573" y="486827"/>
                      </a:cubicBezTo>
                      <a:cubicBezTo>
                        <a:pt x="192270" y="490302"/>
                        <a:pt x="172822" y="492039"/>
                        <a:pt x="152226" y="492040"/>
                      </a:cubicBezTo>
                      <a:cubicBezTo>
                        <a:pt x="134160" y="492040"/>
                        <a:pt x="117536" y="490521"/>
                        <a:pt x="102356" y="487486"/>
                      </a:cubicBezTo>
                      <a:cubicBezTo>
                        <a:pt x="87175" y="484450"/>
                        <a:pt x="73430" y="479142"/>
                        <a:pt x="61122" y="471562"/>
                      </a:cubicBezTo>
                      <a:cubicBezTo>
                        <a:pt x="34512" y="455403"/>
                        <a:pt x="15499" y="426039"/>
                        <a:pt x="4082" y="383469"/>
                      </a:cubicBezTo>
                      <a:lnTo>
                        <a:pt x="50492" y="383469"/>
                      </a:lnTo>
                      <a:cubicBezTo>
                        <a:pt x="54800" y="398564"/>
                        <a:pt x="59439" y="409737"/>
                        <a:pt x="64412" y="416987"/>
                      </a:cubicBezTo>
                      <a:cubicBezTo>
                        <a:pt x="69384" y="424238"/>
                        <a:pt x="75256" y="430179"/>
                        <a:pt x="82028" y="434808"/>
                      </a:cubicBezTo>
                      <a:cubicBezTo>
                        <a:pt x="91787" y="441315"/>
                        <a:pt x="102345" y="445936"/>
                        <a:pt x="113704" y="448668"/>
                      </a:cubicBezTo>
                      <a:cubicBezTo>
                        <a:pt x="125062" y="451401"/>
                        <a:pt x="137679" y="452767"/>
                        <a:pt x="151551" y="452768"/>
                      </a:cubicBezTo>
                      <a:cubicBezTo>
                        <a:pt x="168625" y="452767"/>
                        <a:pt x="184378" y="451175"/>
                        <a:pt x="198813" y="447993"/>
                      </a:cubicBezTo>
                      <a:cubicBezTo>
                        <a:pt x="213246" y="444811"/>
                        <a:pt x="225997" y="439387"/>
                        <a:pt x="237062" y="431722"/>
                      </a:cubicBezTo>
                      <a:cubicBezTo>
                        <a:pt x="247707" y="424349"/>
                        <a:pt x="256052" y="415450"/>
                        <a:pt x="262098" y="405023"/>
                      </a:cubicBezTo>
                      <a:cubicBezTo>
                        <a:pt x="268147" y="394597"/>
                        <a:pt x="271169" y="380054"/>
                        <a:pt x="271170" y="361395"/>
                      </a:cubicBezTo>
                      <a:lnTo>
                        <a:pt x="271170" y="312443"/>
                      </a:lnTo>
                      <a:lnTo>
                        <a:pt x="263883" y="323290"/>
                      </a:lnTo>
                      <a:cubicBezTo>
                        <a:pt x="255675" y="331012"/>
                        <a:pt x="246377" y="337702"/>
                        <a:pt x="235990" y="343360"/>
                      </a:cubicBezTo>
                      <a:cubicBezTo>
                        <a:pt x="224824" y="349854"/>
                        <a:pt x="212327" y="354505"/>
                        <a:pt x="198497" y="357312"/>
                      </a:cubicBezTo>
                      <a:cubicBezTo>
                        <a:pt x="184666" y="360119"/>
                        <a:pt x="170739" y="361298"/>
                        <a:pt x="156717" y="360849"/>
                      </a:cubicBezTo>
                      <a:cubicBezTo>
                        <a:pt x="129677" y="360384"/>
                        <a:pt x="106331" y="355707"/>
                        <a:pt x="86678" y="346816"/>
                      </a:cubicBezTo>
                      <a:cubicBezTo>
                        <a:pt x="67026" y="337925"/>
                        <a:pt x="52403" y="326008"/>
                        <a:pt x="42809" y="311063"/>
                      </a:cubicBezTo>
                      <a:cubicBezTo>
                        <a:pt x="26793" y="294319"/>
                        <a:pt x="15550" y="275064"/>
                        <a:pt x="9081" y="253301"/>
                      </a:cubicBezTo>
                      <a:cubicBezTo>
                        <a:pt x="2613" y="231538"/>
                        <a:pt x="-400" y="208779"/>
                        <a:pt x="43" y="185026"/>
                      </a:cubicBezTo>
                      <a:cubicBezTo>
                        <a:pt x="500" y="158931"/>
                        <a:pt x="4072" y="135626"/>
                        <a:pt x="10759" y="115112"/>
                      </a:cubicBezTo>
                      <a:cubicBezTo>
                        <a:pt x="17445" y="94599"/>
                        <a:pt x="26189" y="76831"/>
                        <a:pt x="36990" y="61807"/>
                      </a:cubicBezTo>
                      <a:cubicBezTo>
                        <a:pt x="44691" y="51306"/>
                        <a:pt x="53258" y="42167"/>
                        <a:pt x="62689" y="34391"/>
                      </a:cubicBezTo>
                      <a:close/>
                      <a:moveTo>
                        <a:pt x="114046" y="51568"/>
                      </a:moveTo>
                      <a:cubicBezTo>
                        <a:pt x="99559" y="59773"/>
                        <a:pt x="86550" y="71637"/>
                        <a:pt x="75020" y="87161"/>
                      </a:cubicBezTo>
                      <a:cubicBezTo>
                        <a:pt x="66848" y="99005"/>
                        <a:pt x="60090" y="113161"/>
                        <a:pt x="54746" y="129627"/>
                      </a:cubicBezTo>
                      <a:cubicBezTo>
                        <a:pt x="49403" y="146093"/>
                        <a:pt x="46731" y="164592"/>
                        <a:pt x="46731" y="185123"/>
                      </a:cubicBezTo>
                      <a:cubicBezTo>
                        <a:pt x="46731" y="201775"/>
                        <a:pt x="48795" y="218357"/>
                        <a:pt x="52925" y="234870"/>
                      </a:cubicBezTo>
                      <a:cubicBezTo>
                        <a:pt x="57053" y="251383"/>
                        <a:pt x="62668" y="265072"/>
                        <a:pt x="69769" y="275938"/>
                      </a:cubicBezTo>
                      <a:cubicBezTo>
                        <a:pt x="78728" y="289597"/>
                        <a:pt x="90245" y="300310"/>
                        <a:pt x="104322" y="308079"/>
                      </a:cubicBezTo>
                      <a:cubicBezTo>
                        <a:pt x="118399" y="315849"/>
                        <a:pt x="136006" y="320158"/>
                        <a:pt x="157145" y="321008"/>
                      </a:cubicBezTo>
                      <a:cubicBezTo>
                        <a:pt x="177482" y="321851"/>
                        <a:pt x="194444" y="319452"/>
                        <a:pt x="208028" y="313812"/>
                      </a:cubicBezTo>
                      <a:cubicBezTo>
                        <a:pt x="221612" y="308172"/>
                        <a:pt x="234133" y="299094"/>
                        <a:pt x="245591" y="286578"/>
                      </a:cubicBezTo>
                      <a:cubicBezTo>
                        <a:pt x="252670" y="276820"/>
                        <a:pt x="258481" y="263626"/>
                        <a:pt x="263021" y="246995"/>
                      </a:cubicBezTo>
                      <a:cubicBezTo>
                        <a:pt x="267560" y="230364"/>
                        <a:pt x="269830" y="211534"/>
                        <a:pt x="269830" y="190502"/>
                      </a:cubicBezTo>
                      <a:cubicBezTo>
                        <a:pt x="269830" y="166999"/>
                        <a:pt x="268305" y="145005"/>
                        <a:pt x="265255" y="124521"/>
                      </a:cubicBezTo>
                      <a:cubicBezTo>
                        <a:pt x="262204" y="104036"/>
                        <a:pt x="255996" y="87725"/>
                        <a:pt x="246631" y="75588"/>
                      </a:cubicBezTo>
                      <a:cubicBezTo>
                        <a:pt x="237280" y="63543"/>
                        <a:pt x="225914" y="54699"/>
                        <a:pt x="212534" y="49056"/>
                      </a:cubicBezTo>
                      <a:cubicBezTo>
                        <a:pt x="199154" y="43413"/>
                        <a:pt x="182119" y="40372"/>
                        <a:pt x="161431" y="39936"/>
                      </a:cubicBezTo>
                      <a:cubicBezTo>
                        <a:pt x="144329" y="39486"/>
                        <a:pt x="128534" y="43364"/>
                        <a:pt x="114046" y="515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4598766" y="931752"/>
                <a:ext cx="2961642" cy="3265170"/>
                <a:chOff x="1978026" y="-1355725"/>
                <a:chExt cx="8488362" cy="9358313"/>
              </a:xfrm>
              <a:solidFill>
                <a:schemeClr val="bg1"/>
              </a:solidFill>
            </p:grpSpPr>
            <p:sp>
              <p:nvSpPr>
                <p:cNvPr id="47" name="Freeform 6"/>
                <p:cNvSpPr/>
                <p:nvPr/>
              </p:nvSpPr>
              <p:spPr bwMode="auto">
                <a:xfrm>
                  <a:off x="5303838" y="-1355725"/>
                  <a:ext cx="5162550" cy="4887913"/>
                </a:xfrm>
                <a:custGeom>
                  <a:avLst/>
                  <a:gdLst>
                    <a:gd name="T0" fmla="*/ 707 w 1375"/>
                    <a:gd name="T1" fmla="*/ 1203 h 1302"/>
                    <a:gd name="T2" fmla="*/ 731 w 1375"/>
                    <a:gd name="T3" fmla="*/ 1204 h 1302"/>
                    <a:gd name="T4" fmla="*/ 797 w 1375"/>
                    <a:gd name="T5" fmla="*/ 1176 h 1302"/>
                    <a:gd name="T6" fmla="*/ 1197 w 1375"/>
                    <a:gd name="T7" fmla="*/ 775 h 1302"/>
                    <a:gd name="T8" fmla="*/ 1230 w 1375"/>
                    <a:gd name="T9" fmla="*/ 744 h 1302"/>
                    <a:gd name="T10" fmla="*/ 1190 w 1375"/>
                    <a:gd name="T11" fmla="*/ 736 h 1302"/>
                    <a:gd name="T12" fmla="*/ 928 w 1375"/>
                    <a:gd name="T13" fmla="*/ 714 h 1302"/>
                    <a:gd name="T14" fmla="*/ 642 w 1375"/>
                    <a:gd name="T15" fmla="*/ 689 h 1302"/>
                    <a:gd name="T16" fmla="*/ 531 w 1375"/>
                    <a:gd name="T17" fmla="*/ 678 h 1302"/>
                    <a:gd name="T18" fmla="*/ 505 w 1375"/>
                    <a:gd name="T19" fmla="*/ 656 h 1302"/>
                    <a:gd name="T20" fmla="*/ 400 w 1375"/>
                    <a:gd name="T21" fmla="*/ 325 h 1302"/>
                    <a:gd name="T22" fmla="*/ 353 w 1375"/>
                    <a:gd name="T23" fmla="*/ 182 h 1302"/>
                    <a:gd name="T24" fmla="*/ 342 w 1375"/>
                    <a:gd name="T25" fmla="*/ 155 h 1302"/>
                    <a:gd name="T26" fmla="*/ 314 w 1375"/>
                    <a:gd name="T27" fmla="*/ 201 h 1302"/>
                    <a:gd name="T28" fmla="*/ 109 w 1375"/>
                    <a:gd name="T29" fmla="*/ 563 h 1302"/>
                    <a:gd name="T30" fmla="*/ 95 w 1375"/>
                    <a:gd name="T31" fmla="*/ 619 h 1302"/>
                    <a:gd name="T32" fmla="*/ 95 w 1375"/>
                    <a:gd name="T33" fmla="*/ 651 h 1302"/>
                    <a:gd name="T34" fmla="*/ 89 w 1375"/>
                    <a:gd name="T35" fmla="*/ 654 h 1302"/>
                    <a:gd name="T36" fmla="*/ 0 w 1375"/>
                    <a:gd name="T37" fmla="*/ 590 h 1302"/>
                    <a:gd name="T38" fmla="*/ 7 w 1375"/>
                    <a:gd name="T39" fmla="*/ 585 h 1302"/>
                    <a:gd name="T40" fmla="*/ 64 w 1375"/>
                    <a:gd name="T41" fmla="*/ 534 h 1302"/>
                    <a:gd name="T42" fmla="*/ 301 w 1375"/>
                    <a:gd name="T43" fmla="*/ 82 h 1302"/>
                    <a:gd name="T44" fmla="*/ 346 w 1375"/>
                    <a:gd name="T45" fmla="*/ 0 h 1302"/>
                    <a:gd name="T46" fmla="*/ 365 w 1375"/>
                    <a:gd name="T47" fmla="*/ 48 h 1302"/>
                    <a:gd name="T48" fmla="*/ 497 w 1375"/>
                    <a:gd name="T49" fmla="*/ 417 h 1302"/>
                    <a:gd name="T50" fmla="*/ 566 w 1375"/>
                    <a:gd name="T51" fmla="*/ 608 h 1302"/>
                    <a:gd name="T52" fmla="*/ 602 w 1375"/>
                    <a:gd name="T53" fmla="*/ 635 h 1302"/>
                    <a:gd name="T54" fmla="*/ 837 w 1375"/>
                    <a:gd name="T55" fmla="*/ 652 h 1302"/>
                    <a:gd name="T56" fmla="*/ 1067 w 1375"/>
                    <a:gd name="T57" fmla="*/ 672 h 1302"/>
                    <a:gd name="T58" fmla="*/ 1252 w 1375"/>
                    <a:gd name="T59" fmla="*/ 685 h 1302"/>
                    <a:gd name="T60" fmla="*/ 1364 w 1375"/>
                    <a:gd name="T61" fmla="*/ 693 h 1302"/>
                    <a:gd name="T62" fmla="*/ 1375 w 1375"/>
                    <a:gd name="T63" fmla="*/ 697 h 1302"/>
                    <a:gd name="T64" fmla="*/ 1317 w 1375"/>
                    <a:gd name="T65" fmla="*/ 753 h 1302"/>
                    <a:gd name="T66" fmla="*/ 1199 w 1375"/>
                    <a:gd name="T67" fmla="*/ 859 h 1302"/>
                    <a:gd name="T68" fmla="*/ 967 w 1375"/>
                    <a:gd name="T69" fmla="*/ 1071 h 1302"/>
                    <a:gd name="T70" fmla="*/ 856 w 1375"/>
                    <a:gd name="T71" fmla="*/ 1173 h 1302"/>
                    <a:gd name="T72" fmla="*/ 826 w 1375"/>
                    <a:gd name="T73" fmla="*/ 1199 h 1302"/>
                    <a:gd name="T74" fmla="*/ 797 w 1375"/>
                    <a:gd name="T75" fmla="*/ 1261 h 1302"/>
                    <a:gd name="T76" fmla="*/ 797 w 1375"/>
                    <a:gd name="T77" fmla="*/ 1302 h 1302"/>
                    <a:gd name="T78" fmla="*/ 803 w 1375"/>
                    <a:gd name="T79" fmla="*/ 1296 h 1302"/>
                    <a:gd name="T80" fmla="*/ 701 w 1375"/>
                    <a:gd name="T81" fmla="*/ 1213 h 1302"/>
                    <a:gd name="T82" fmla="*/ 707 w 1375"/>
                    <a:gd name="T83" fmla="*/ 1203 h 1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75" h="1302">
                      <a:moveTo>
                        <a:pt x="707" y="1203"/>
                      </a:moveTo>
                      <a:cubicBezTo>
                        <a:pt x="715" y="1203"/>
                        <a:pt x="723" y="1202"/>
                        <a:pt x="731" y="1204"/>
                      </a:cubicBezTo>
                      <a:cubicBezTo>
                        <a:pt x="759" y="1208"/>
                        <a:pt x="777" y="1196"/>
                        <a:pt x="797" y="1176"/>
                      </a:cubicBezTo>
                      <a:cubicBezTo>
                        <a:pt x="929" y="1042"/>
                        <a:pt x="1063" y="909"/>
                        <a:pt x="1197" y="775"/>
                      </a:cubicBezTo>
                      <a:cubicBezTo>
                        <a:pt x="1206" y="766"/>
                        <a:pt x="1216" y="757"/>
                        <a:pt x="1230" y="744"/>
                      </a:cubicBezTo>
                      <a:cubicBezTo>
                        <a:pt x="1213" y="740"/>
                        <a:pt x="1202" y="737"/>
                        <a:pt x="1190" y="736"/>
                      </a:cubicBezTo>
                      <a:cubicBezTo>
                        <a:pt x="1103" y="728"/>
                        <a:pt x="1015" y="722"/>
                        <a:pt x="928" y="714"/>
                      </a:cubicBezTo>
                      <a:cubicBezTo>
                        <a:pt x="833" y="706"/>
                        <a:pt x="738" y="698"/>
                        <a:pt x="642" y="689"/>
                      </a:cubicBezTo>
                      <a:cubicBezTo>
                        <a:pt x="605" y="686"/>
                        <a:pt x="568" y="681"/>
                        <a:pt x="531" y="678"/>
                      </a:cubicBezTo>
                      <a:cubicBezTo>
                        <a:pt x="515" y="677"/>
                        <a:pt x="510" y="669"/>
                        <a:pt x="505" y="656"/>
                      </a:cubicBezTo>
                      <a:cubicBezTo>
                        <a:pt x="470" y="545"/>
                        <a:pt x="435" y="435"/>
                        <a:pt x="400" y="325"/>
                      </a:cubicBezTo>
                      <a:cubicBezTo>
                        <a:pt x="384" y="277"/>
                        <a:pt x="369" y="230"/>
                        <a:pt x="353" y="182"/>
                      </a:cubicBezTo>
                      <a:cubicBezTo>
                        <a:pt x="351" y="175"/>
                        <a:pt x="348" y="169"/>
                        <a:pt x="342" y="155"/>
                      </a:cubicBezTo>
                      <a:cubicBezTo>
                        <a:pt x="331" y="174"/>
                        <a:pt x="322" y="187"/>
                        <a:pt x="314" y="201"/>
                      </a:cubicBezTo>
                      <a:cubicBezTo>
                        <a:pt x="245" y="322"/>
                        <a:pt x="177" y="442"/>
                        <a:pt x="109" y="563"/>
                      </a:cubicBezTo>
                      <a:cubicBezTo>
                        <a:pt x="100" y="579"/>
                        <a:pt x="98" y="600"/>
                        <a:pt x="95" y="619"/>
                      </a:cubicBezTo>
                      <a:cubicBezTo>
                        <a:pt x="93" y="629"/>
                        <a:pt x="95" y="640"/>
                        <a:pt x="95" y="651"/>
                      </a:cubicBezTo>
                      <a:cubicBezTo>
                        <a:pt x="93" y="652"/>
                        <a:pt x="91" y="653"/>
                        <a:pt x="89" y="654"/>
                      </a:cubicBezTo>
                      <a:cubicBezTo>
                        <a:pt x="60" y="633"/>
                        <a:pt x="30" y="612"/>
                        <a:pt x="0" y="590"/>
                      </a:cubicBezTo>
                      <a:cubicBezTo>
                        <a:pt x="4" y="587"/>
                        <a:pt x="6" y="585"/>
                        <a:pt x="7" y="585"/>
                      </a:cubicBezTo>
                      <a:cubicBezTo>
                        <a:pt x="40" y="583"/>
                        <a:pt x="51" y="558"/>
                        <a:pt x="64" y="534"/>
                      </a:cubicBezTo>
                      <a:cubicBezTo>
                        <a:pt x="143" y="383"/>
                        <a:pt x="222" y="233"/>
                        <a:pt x="301" y="82"/>
                      </a:cubicBezTo>
                      <a:cubicBezTo>
                        <a:pt x="315" y="56"/>
                        <a:pt x="330" y="30"/>
                        <a:pt x="346" y="0"/>
                      </a:cubicBezTo>
                      <a:cubicBezTo>
                        <a:pt x="354" y="18"/>
                        <a:pt x="360" y="33"/>
                        <a:pt x="365" y="48"/>
                      </a:cubicBezTo>
                      <a:cubicBezTo>
                        <a:pt x="409" y="171"/>
                        <a:pt x="453" y="294"/>
                        <a:pt x="497" y="417"/>
                      </a:cubicBezTo>
                      <a:cubicBezTo>
                        <a:pt x="520" y="481"/>
                        <a:pt x="544" y="544"/>
                        <a:pt x="566" y="608"/>
                      </a:cubicBezTo>
                      <a:cubicBezTo>
                        <a:pt x="572" y="628"/>
                        <a:pt x="584" y="633"/>
                        <a:pt x="602" y="635"/>
                      </a:cubicBezTo>
                      <a:cubicBezTo>
                        <a:pt x="681" y="640"/>
                        <a:pt x="759" y="645"/>
                        <a:pt x="837" y="652"/>
                      </a:cubicBezTo>
                      <a:cubicBezTo>
                        <a:pt x="914" y="658"/>
                        <a:pt x="990" y="666"/>
                        <a:pt x="1067" y="672"/>
                      </a:cubicBezTo>
                      <a:cubicBezTo>
                        <a:pt x="1129" y="677"/>
                        <a:pt x="1190" y="681"/>
                        <a:pt x="1252" y="685"/>
                      </a:cubicBezTo>
                      <a:cubicBezTo>
                        <a:pt x="1289" y="688"/>
                        <a:pt x="1327" y="690"/>
                        <a:pt x="1364" y="693"/>
                      </a:cubicBezTo>
                      <a:cubicBezTo>
                        <a:pt x="1367" y="694"/>
                        <a:pt x="1370" y="696"/>
                        <a:pt x="1375" y="697"/>
                      </a:cubicBezTo>
                      <a:cubicBezTo>
                        <a:pt x="1355" y="717"/>
                        <a:pt x="1336" y="735"/>
                        <a:pt x="1317" y="753"/>
                      </a:cubicBezTo>
                      <a:cubicBezTo>
                        <a:pt x="1278" y="788"/>
                        <a:pt x="1238" y="823"/>
                        <a:pt x="1199" y="859"/>
                      </a:cubicBezTo>
                      <a:cubicBezTo>
                        <a:pt x="1122" y="929"/>
                        <a:pt x="1044" y="1000"/>
                        <a:pt x="967" y="1071"/>
                      </a:cubicBezTo>
                      <a:cubicBezTo>
                        <a:pt x="930" y="1105"/>
                        <a:pt x="893" y="1139"/>
                        <a:pt x="856" y="1173"/>
                      </a:cubicBezTo>
                      <a:cubicBezTo>
                        <a:pt x="846" y="1181"/>
                        <a:pt x="837" y="1190"/>
                        <a:pt x="826" y="1199"/>
                      </a:cubicBezTo>
                      <a:cubicBezTo>
                        <a:pt x="806" y="1215"/>
                        <a:pt x="792" y="1233"/>
                        <a:pt x="797" y="1261"/>
                      </a:cubicBezTo>
                      <a:cubicBezTo>
                        <a:pt x="799" y="1274"/>
                        <a:pt x="797" y="1288"/>
                        <a:pt x="797" y="1302"/>
                      </a:cubicBezTo>
                      <a:cubicBezTo>
                        <a:pt x="799" y="1300"/>
                        <a:pt x="801" y="1298"/>
                        <a:pt x="803" y="1296"/>
                      </a:cubicBezTo>
                      <a:cubicBezTo>
                        <a:pt x="769" y="1268"/>
                        <a:pt x="735" y="1240"/>
                        <a:pt x="701" y="1213"/>
                      </a:cubicBezTo>
                      <a:cubicBezTo>
                        <a:pt x="703" y="1210"/>
                        <a:pt x="705" y="1206"/>
                        <a:pt x="707" y="1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Freeform 7"/>
                <p:cNvSpPr/>
                <p:nvPr/>
              </p:nvSpPr>
              <p:spPr bwMode="auto">
                <a:xfrm>
                  <a:off x="8610601" y="3824288"/>
                  <a:ext cx="1360488" cy="3300413"/>
                </a:xfrm>
                <a:custGeom>
                  <a:avLst/>
                  <a:gdLst>
                    <a:gd name="T0" fmla="*/ 0 w 362"/>
                    <a:gd name="T1" fmla="*/ 125 h 879"/>
                    <a:gd name="T2" fmla="*/ 12 w 362"/>
                    <a:gd name="T3" fmla="*/ 115 h 879"/>
                    <a:gd name="T4" fmla="*/ 213 w 362"/>
                    <a:gd name="T5" fmla="*/ 13 h 879"/>
                    <a:gd name="T6" fmla="*/ 242 w 362"/>
                    <a:gd name="T7" fmla="*/ 31 h 879"/>
                    <a:gd name="T8" fmla="*/ 242 w 362"/>
                    <a:gd name="T9" fmla="*/ 775 h 879"/>
                    <a:gd name="T10" fmla="*/ 326 w 362"/>
                    <a:gd name="T11" fmla="*/ 860 h 879"/>
                    <a:gd name="T12" fmla="*/ 351 w 362"/>
                    <a:gd name="T13" fmla="*/ 861 h 879"/>
                    <a:gd name="T14" fmla="*/ 362 w 362"/>
                    <a:gd name="T15" fmla="*/ 870 h 879"/>
                    <a:gd name="T16" fmla="*/ 351 w 362"/>
                    <a:gd name="T17" fmla="*/ 877 h 879"/>
                    <a:gd name="T18" fmla="*/ 339 w 362"/>
                    <a:gd name="T19" fmla="*/ 878 h 879"/>
                    <a:gd name="T20" fmla="*/ 36 w 362"/>
                    <a:gd name="T21" fmla="*/ 878 h 879"/>
                    <a:gd name="T22" fmla="*/ 32 w 362"/>
                    <a:gd name="T23" fmla="*/ 878 h 879"/>
                    <a:gd name="T24" fmla="*/ 13 w 362"/>
                    <a:gd name="T25" fmla="*/ 869 h 879"/>
                    <a:gd name="T26" fmla="*/ 31 w 362"/>
                    <a:gd name="T27" fmla="*/ 861 h 879"/>
                    <a:gd name="T28" fmla="*/ 82 w 362"/>
                    <a:gd name="T29" fmla="*/ 853 h 879"/>
                    <a:gd name="T30" fmla="*/ 133 w 362"/>
                    <a:gd name="T31" fmla="*/ 768 h 879"/>
                    <a:gd name="T32" fmla="*/ 133 w 362"/>
                    <a:gd name="T33" fmla="*/ 444 h 879"/>
                    <a:gd name="T34" fmla="*/ 133 w 362"/>
                    <a:gd name="T35" fmla="*/ 175 h 879"/>
                    <a:gd name="T36" fmla="*/ 133 w 362"/>
                    <a:gd name="T37" fmla="*/ 162 h 879"/>
                    <a:gd name="T38" fmla="*/ 63 w 362"/>
                    <a:gd name="T39" fmla="*/ 111 h 879"/>
                    <a:gd name="T40" fmla="*/ 16 w 362"/>
                    <a:gd name="T41" fmla="*/ 128 h 879"/>
                    <a:gd name="T42" fmla="*/ 3 w 362"/>
                    <a:gd name="T43" fmla="*/ 130 h 879"/>
                    <a:gd name="T44" fmla="*/ 0 w 362"/>
                    <a:gd name="T45" fmla="*/ 125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62" h="879">
                      <a:moveTo>
                        <a:pt x="0" y="125"/>
                      </a:moveTo>
                      <a:cubicBezTo>
                        <a:pt x="4" y="122"/>
                        <a:pt x="8" y="117"/>
                        <a:pt x="12" y="115"/>
                      </a:cubicBezTo>
                      <a:cubicBezTo>
                        <a:pt x="79" y="81"/>
                        <a:pt x="146" y="47"/>
                        <a:pt x="213" y="13"/>
                      </a:cubicBezTo>
                      <a:cubicBezTo>
                        <a:pt x="240" y="0"/>
                        <a:pt x="242" y="1"/>
                        <a:pt x="242" y="31"/>
                      </a:cubicBezTo>
                      <a:cubicBezTo>
                        <a:pt x="242" y="279"/>
                        <a:pt x="243" y="527"/>
                        <a:pt x="242" y="775"/>
                      </a:cubicBezTo>
                      <a:cubicBezTo>
                        <a:pt x="242" y="843"/>
                        <a:pt x="264" y="853"/>
                        <a:pt x="326" y="860"/>
                      </a:cubicBezTo>
                      <a:cubicBezTo>
                        <a:pt x="334" y="861"/>
                        <a:pt x="342" y="860"/>
                        <a:pt x="351" y="861"/>
                      </a:cubicBezTo>
                      <a:cubicBezTo>
                        <a:pt x="355" y="862"/>
                        <a:pt x="358" y="867"/>
                        <a:pt x="362" y="870"/>
                      </a:cubicBezTo>
                      <a:cubicBezTo>
                        <a:pt x="359" y="872"/>
                        <a:pt x="355" y="876"/>
                        <a:pt x="351" y="877"/>
                      </a:cubicBezTo>
                      <a:cubicBezTo>
                        <a:pt x="348" y="879"/>
                        <a:pt x="343" y="878"/>
                        <a:pt x="339" y="878"/>
                      </a:cubicBezTo>
                      <a:cubicBezTo>
                        <a:pt x="238" y="878"/>
                        <a:pt x="137" y="878"/>
                        <a:pt x="36" y="878"/>
                      </a:cubicBezTo>
                      <a:cubicBezTo>
                        <a:pt x="35" y="878"/>
                        <a:pt x="33" y="878"/>
                        <a:pt x="32" y="878"/>
                      </a:cubicBezTo>
                      <a:cubicBezTo>
                        <a:pt x="26" y="875"/>
                        <a:pt x="19" y="872"/>
                        <a:pt x="13" y="869"/>
                      </a:cubicBezTo>
                      <a:cubicBezTo>
                        <a:pt x="19" y="866"/>
                        <a:pt x="25" y="862"/>
                        <a:pt x="31" y="861"/>
                      </a:cubicBezTo>
                      <a:cubicBezTo>
                        <a:pt x="48" y="858"/>
                        <a:pt x="66" y="858"/>
                        <a:pt x="82" y="853"/>
                      </a:cubicBezTo>
                      <a:cubicBezTo>
                        <a:pt x="116" y="843"/>
                        <a:pt x="133" y="813"/>
                        <a:pt x="133" y="768"/>
                      </a:cubicBezTo>
                      <a:cubicBezTo>
                        <a:pt x="133" y="660"/>
                        <a:pt x="133" y="552"/>
                        <a:pt x="133" y="444"/>
                      </a:cubicBezTo>
                      <a:cubicBezTo>
                        <a:pt x="133" y="355"/>
                        <a:pt x="133" y="265"/>
                        <a:pt x="133" y="175"/>
                      </a:cubicBezTo>
                      <a:cubicBezTo>
                        <a:pt x="133" y="171"/>
                        <a:pt x="133" y="167"/>
                        <a:pt x="133" y="162"/>
                      </a:cubicBezTo>
                      <a:cubicBezTo>
                        <a:pt x="132" y="117"/>
                        <a:pt x="107" y="98"/>
                        <a:pt x="63" y="111"/>
                      </a:cubicBezTo>
                      <a:cubicBezTo>
                        <a:pt x="47" y="115"/>
                        <a:pt x="32" y="122"/>
                        <a:pt x="16" y="128"/>
                      </a:cubicBezTo>
                      <a:cubicBezTo>
                        <a:pt x="12" y="129"/>
                        <a:pt x="7" y="129"/>
                        <a:pt x="3" y="130"/>
                      </a:cubicBezTo>
                      <a:cubicBezTo>
                        <a:pt x="2" y="128"/>
                        <a:pt x="1" y="127"/>
                        <a:pt x="0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Freeform 8"/>
                <p:cNvSpPr/>
                <p:nvPr/>
              </p:nvSpPr>
              <p:spPr bwMode="auto">
                <a:xfrm>
                  <a:off x="1978026" y="1136650"/>
                  <a:ext cx="3014663" cy="2747963"/>
                </a:xfrm>
                <a:custGeom>
                  <a:avLst/>
                  <a:gdLst>
                    <a:gd name="T0" fmla="*/ 305 w 803"/>
                    <a:gd name="T1" fmla="*/ 725 h 732"/>
                    <a:gd name="T2" fmla="*/ 240 w 803"/>
                    <a:gd name="T3" fmla="*/ 710 h 732"/>
                    <a:gd name="T4" fmla="*/ 120 w 803"/>
                    <a:gd name="T5" fmla="*/ 568 h 732"/>
                    <a:gd name="T6" fmla="*/ 22 w 803"/>
                    <a:gd name="T7" fmla="*/ 376 h 732"/>
                    <a:gd name="T8" fmla="*/ 111 w 803"/>
                    <a:gd name="T9" fmla="*/ 145 h 732"/>
                    <a:gd name="T10" fmla="*/ 340 w 803"/>
                    <a:gd name="T11" fmla="*/ 50 h 732"/>
                    <a:gd name="T12" fmla="*/ 576 w 803"/>
                    <a:gd name="T13" fmla="*/ 10 h 732"/>
                    <a:gd name="T14" fmla="*/ 761 w 803"/>
                    <a:gd name="T15" fmla="*/ 0 h 732"/>
                    <a:gd name="T16" fmla="*/ 796 w 803"/>
                    <a:gd name="T17" fmla="*/ 30 h 732"/>
                    <a:gd name="T18" fmla="*/ 761 w 803"/>
                    <a:gd name="T19" fmla="*/ 58 h 732"/>
                    <a:gd name="T20" fmla="*/ 664 w 803"/>
                    <a:gd name="T21" fmla="*/ 67 h 732"/>
                    <a:gd name="T22" fmla="*/ 309 w 803"/>
                    <a:gd name="T23" fmla="*/ 110 h 732"/>
                    <a:gd name="T24" fmla="*/ 128 w 803"/>
                    <a:gd name="T25" fmla="*/ 199 h 732"/>
                    <a:gd name="T26" fmla="*/ 84 w 803"/>
                    <a:gd name="T27" fmla="*/ 350 h 732"/>
                    <a:gd name="T28" fmla="*/ 179 w 803"/>
                    <a:gd name="T29" fmla="*/ 537 h 732"/>
                    <a:gd name="T30" fmla="*/ 257 w 803"/>
                    <a:gd name="T31" fmla="*/ 624 h 732"/>
                    <a:gd name="T32" fmla="*/ 305 w 803"/>
                    <a:gd name="T33" fmla="*/ 725 h 7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732">
                      <a:moveTo>
                        <a:pt x="305" y="725"/>
                      </a:moveTo>
                      <a:cubicBezTo>
                        <a:pt x="280" y="730"/>
                        <a:pt x="258" y="732"/>
                        <a:pt x="240" y="710"/>
                      </a:cubicBezTo>
                      <a:cubicBezTo>
                        <a:pt x="200" y="662"/>
                        <a:pt x="158" y="617"/>
                        <a:pt x="120" y="568"/>
                      </a:cubicBezTo>
                      <a:cubicBezTo>
                        <a:pt x="76" y="511"/>
                        <a:pt x="39" y="448"/>
                        <a:pt x="22" y="376"/>
                      </a:cubicBezTo>
                      <a:cubicBezTo>
                        <a:pt x="0" y="283"/>
                        <a:pt x="32" y="201"/>
                        <a:pt x="111" y="145"/>
                      </a:cubicBezTo>
                      <a:cubicBezTo>
                        <a:pt x="180" y="97"/>
                        <a:pt x="258" y="67"/>
                        <a:pt x="340" y="50"/>
                      </a:cubicBezTo>
                      <a:cubicBezTo>
                        <a:pt x="419" y="34"/>
                        <a:pt x="497" y="20"/>
                        <a:pt x="576" y="10"/>
                      </a:cubicBezTo>
                      <a:cubicBezTo>
                        <a:pt x="637" y="2"/>
                        <a:pt x="699" y="3"/>
                        <a:pt x="761" y="0"/>
                      </a:cubicBezTo>
                      <a:cubicBezTo>
                        <a:pt x="778" y="0"/>
                        <a:pt x="803" y="22"/>
                        <a:pt x="796" y="30"/>
                      </a:cubicBezTo>
                      <a:cubicBezTo>
                        <a:pt x="787" y="42"/>
                        <a:pt x="774" y="55"/>
                        <a:pt x="761" y="58"/>
                      </a:cubicBezTo>
                      <a:cubicBezTo>
                        <a:pt x="730" y="64"/>
                        <a:pt x="697" y="65"/>
                        <a:pt x="664" y="67"/>
                      </a:cubicBezTo>
                      <a:cubicBezTo>
                        <a:pt x="545" y="73"/>
                        <a:pt x="426" y="83"/>
                        <a:pt x="309" y="110"/>
                      </a:cubicBezTo>
                      <a:cubicBezTo>
                        <a:pt x="243" y="126"/>
                        <a:pt x="179" y="149"/>
                        <a:pt x="128" y="199"/>
                      </a:cubicBezTo>
                      <a:cubicBezTo>
                        <a:pt x="83" y="242"/>
                        <a:pt x="75" y="293"/>
                        <a:pt x="84" y="350"/>
                      </a:cubicBezTo>
                      <a:cubicBezTo>
                        <a:pt x="95" y="422"/>
                        <a:pt x="132" y="483"/>
                        <a:pt x="179" y="537"/>
                      </a:cubicBezTo>
                      <a:cubicBezTo>
                        <a:pt x="204" y="567"/>
                        <a:pt x="231" y="595"/>
                        <a:pt x="257" y="624"/>
                      </a:cubicBezTo>
                      <a:cubicBezTo>
                        <a:pt x="282" y="653"/>
                        <a:pt x="298" y="686"/>
                        <a:pt x="305" y="7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Freeform 9"/>
                <p:cNvSpPr/>
                <p:nvPr/>
              </p:nvSpPr>
              <p:spPr bwMode="auto">
                <a:xfrm>
                  <a:off x="2589213" y="5378450"/>
                  <a:ext cx="2620963" cy="2624138"/>
                </a:xfrm>
                <a:custGeom>
                  <a:avLst/>
                  <a:gdLst>
                    <a:gd name="T0" fmla="*/ 63 w 698"/>
                    <a:gd name="T1" fmla="*/ 635 h 699"/>
                    <a:gd name="T2" fmla="*/ 137 w 698"/>
                    <a:gd name="T3" fmla="*/ 597 h 699"/>
                    <a:gd name="T4" fmla="*/ 491 w 698"/>
                    <a:gd name="T5" fmla="*/ 380 h 699"/>
                    <a:gd name="T6" fmla="*/ 619 w 698"/>
                    <a:gd name="T7" fmla="*/ 278 h 699"/>
                    <a:gd name="T8" fmla="*/ 678 w 698"/>
                    <a:gd name="T9" fmla="*/ 259 h 699"/>
                    <a:gd name="T10" fmla="*/ 698 w 698"/>
                    <a:gd name="T11" fmla="*/ 281 h 699"/>
                    <a:gd name="T12" fmla="*/ 678 w 698"/>
                    <a:gd name="T13" fmla="*/ 298 h 699"/>
                    <a:gd name="T14" fmla="*/ 597 w 698"/>
                    <a:gd name="T15" fmla="*/ 357 h 699"/>
                    <a:gd name="T16" fmla="*/ 199 w 698"/>
                    <a:gd name="T17" fmla="*/ 617 h 699"/>
                    <a:gd name="T18" fmla="*/ 47 w 698"/>
                    <a:gd name="T19" fmla="*/ 690 h 699"/>
                    <a:gd name="T20" fmla="*/ 6 w 698"/>
                    <a:gd name="T21" fmla="*/ 656 h 699"/>
                    <a:gd name="T22" fmla="*/ 55 w 698"/>
                    <a:gd name="T23" fmla="*/ 439 h 699"/>
                    <a:gd name="T24" fmla="*/ 128 w 698"/>
                    <a:gd name="T25" fmla="*/ 277 h 699"/>
                    <a:gd name="T26" fmla="*/ 227 w 698"/>
                    <a:gd name="T27" fmla="*/ 70 h 699"/>
                    <a:gd name="T28" fmla="*/ 224 w 698"/>
                    <a:gd name="T29" fmla="*/ 23 h 699"/>
                    <a:gd name="T30" fmla="*/ 221 w 698"/>
                    <a:gd name="T31" fmla="*/ 4 h 699"/>
                    <a:gd name="T32" fmla="*/ 243 w 698"/>
                    <a:gd name="T33" fmla="*/ 2 h 699"/>
                    <a:gd name="T34" fmla="*/ 282 w 698"/>
                    <a:gd name="T35" fmla="*/ 22 h 699"/>
                    <a:gd name="T36" fmla="*/ 294 w 698"/>
                    <a:gd name="T37" fmla="*/ 72 h 699"/>
                    <a:gd name="T38" fmla="*/ 268 w 698"/>
                    <a:gd name="T39" fmla="*/ 125 h 699"/>
                    <a:gd name="T40" fmla="*/ 213 w 698"/>
                    <a:gd name="T41" fmla="*/ 242 h 699"/>
                    <a:gd name="T42" fmla="*/ 167 w 698"/>
                    <a:gd name="T43" fmla="*/ 333 h 699"/>
                    <a:gd name="T44" fmla="*/ 102 w 698"/>
                    <a:gd name="T45" fmla="*/ 495 h 699"/>
                    <a:gd name="T46" fmla="*/ 63 w 698"/>
                    <a:gd name="T47" fmla="*/ 608 h 699"/>
                    <a:gd name="T48" fmla="*/ 58 w 698"/>
                    <a:gd name="T49" fmla="*/ 629 h 699"/>
                    <a:gd name="T50" fmla="*/ 63 w 698"/>
                    <a:gd name="T51" fmla="*/ 635 h 6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98" h="699">
                      <a:moveTo>
                        <a:pt x="63" y="635"/>
                      </a:moveTo>
                      <a:cubicBezTo>
                        <a:pt x="88" y="622"/>
                        <a:pt x="113" y="612"/>
                        <a:pt x="137" y="597"/>
                      </a:cubicBezTo>
                      <a:cubicBezTo>
                        <a:pt x="255" y="526"/>
                        <a:pt x="375" y="455"/>
                        <a:pt x="491" y="380"/>
                      </a:cubicBezTo>
                      <a:cubicBezTo>
                        <a:pt x="537" y="351"/>
                        <a:pt x="577" y="312"/>
                        <a:pt x="619" y="278"/>
                      </a:cubicBezTo>
                      <a:cubicBezTo>
                        <a:pt x="637" y="264"/>
                        <a:pt x="653" y="246"/>
                        <a:pt x="678" y="259"/>
                      </a:cubicBezTo>
                      <a:cubicBezTo>
                        <a:pt x="687" y="263"/>
                        <a:pt x="692" y="273"/>
                        <a:pt x="698" y="281"/>
                      </a:cubicBezTo>
                      <a:cubicBezTo>
                        <a:pt x="692" y="286"/>
                        <a:pt x="685" y="293"/>
                        <a:pt x="678" y="298"/>
                      </a:cubicBezTo>
                      <a:cubicBezTo>
                        <a:pt x="651" y="318"/>
                        <a:pt x="624" y="337"/>
                        <a:pt x="597" y="357"/>
                      </a:cubicBezTo>
                      <a:cubicBezTo>
                        <a:pt x="470" y="452"/>
                        <a:pt x="337" y="539"/>
                        <a:pt x="199" y="617"/>
                      </a:cubicBezTo>
                      <a:cubicBezTo>
                        <a:pt x="150" y="644"/>
                        <a:pt x="102" y="675"/>
                        <a:pt x="47" y="690"/>
                      </a:cubicBezTo>
                      <a:cubicBezTo>
                        <a:pt x="14" y="699"/>
                        <a:pt x="0" y="689"/>
                        <a:pt x="6" y="656"/>
                      </a:cubicBezTo>
                      <a:cubicBezTo>
                        <a:pt x="19" y="583"/>
                        <a:pt x="25" y="508"/>
                        <a:pt x="55" y="439"/>
                      </a:cubicBezTo>
                      <a:cubicBezTo>
                        <a:pt x="78" y="384"/>
                        <a:pt x="103" y="330"/>
                        <a:pt x="128" y="277"/>
                      </a:cubicBezTo>
                      <a:cubicBezTo>
                        <a:pt x="160" y="207"/>
                        <a:pt x="193" y="138"/>
                        <a:pt x="227" y="70"/>
                      </a:cubicBezTo>
                      <a:cubicBezTo>
                        <a:pt x="235" y="53"/>
                        <a:pt x="234" y="38"/>
                        <a:pt x="224" y="23"/>
                      </a:cubicBezTo>
                      <a:cubicBezTo>
                        <a:pt x="221" y="18"/>
                        <a:pt x="222" y="10"/>
                        <a:pt x="221" y="4"/>
                      </a:cubicBezTo>
                      <a:cubicBezTo>
                        <a:pt x="229" y="3"/>
                        <a:pt x="237" y="0"/>
                        <a:pt x="243" y="2"/>
                      </a:cubicBezTo>
                      <a:cubicBezTo>
                        <a:pt x="256" y="7"/>
                        <a:pt x="270" y="14"/>
                        <a:pt x="282" y="22"/>
                      </a:cubicBezTo>
                      <a:cubicBezTo>
                        <a:pt x="298" y="34"/>
                        <a:pt x="303" y="53"/>
                        <a:pt x="294" y="72"/>
                      </a:cubicBezTo>
                      <a:cubicBezTo>
                        <a:pt x="286" y="90"/>
                        <a:pt x="277" y="107"/>
                        <a:pt x="268" y="125"/>
                      </a:cubicBezTo>
                      <a:cubicBezTo>
                        <a:pt x="250" y="163"/>
                        <a:pt x="232" y="203"/>
                        <a:pt x="213" y="242"/>
                      </a:cubicBezTo>
                      <a:cubicBezTo>
                        <a:pt x="198" y="272"/>
                        <a:pt x="180" y="301"/>
                        <a:pt x="167" y="333"/>
                      </a:cubicBezTo>
                      <a:cubicBezTo>
                        <a:pt x="144" y="386"/>
                        <a:pt x="122" y="441"/>
                        <a:pt x="102" y="495"/>
                      </a:cubicBezTo>
                      <a:cubicBezTo>
                        <a:pt x="88" y="532"/>
                        <a:pt x="75" y="570"/>
                        <a:pt x="63" y="608"/>
                      </a:cubicBezTo>
                      <a:cubicBezTo>
                        <a:pt x="60" y="615"/>
                        <a:pt x="60" y="622"/>
                        <a:pt x="58" y="629"/>
                      </a:cubicBezTo>
                      <a:cubicBezTo>
                        <a:pt x="60" y="631"/>
                        <a:pt x="61" y="633"/>
                        <a:pt x="63" y="6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7" name="直接连接符 6"/>
              <p:cNvCxnSpPr/>
              <p:nvPr/>
            </p:nvCxnSpPr>
            <p:spPr>
              <a:xfrm>
                <a:off x="5194868" y="2884455"/>
                <a:ext cx="46582" cy="5332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227216" y="2960722"/>
                <a:ext cx="73755" cy="7375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271210" y="2949077"/>
                <a:ext cx="66946" cy="6469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5350141" y="3090117"/>
                <a:ext cx="55639" cy="4787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398017" y="3069413"/>
                <a:ext cx="77637" cy="6857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439773" y="3050004"/>
                <a:ext cx="51408" cy="4917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498944" y="3185868"/>
                <a:ext cx="69873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514471" y="3151772"/>
                <a:ext cx="91870" cy="7291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5551403" y="3128935"/>
                <a:ext cx="93164" cy="8798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602490" y="3282073"/>
                <a:ext cx="86087" cy="7200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634809" y="3258197"/>
                <a:ext cx="98340" cy="7129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676215" y="3247977"/>
                <a:ext cx="122924" cy="8022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73260" y="3436893"/>
                <a:ext cx="84107" cy="5434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799139" y="3402929"/>
                <a:ext cx="75049" cy="5984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840545" y="3369418"/>
                <a:ext cx="84107" cy="6100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884539" y="3346317"/>
                <a:ext cx="85400" cy="6081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889715" y="3524881"/>
                <a:ext cx="97046" cy="6728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943301" y="3505150"/>
                <a:ext cx="68045" cy="5466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969939" y="3462772"/>
                <a:ext cx="106104" cy="8540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016226" y="3434953"/>
                <a:ext cx="103811" cy="8604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6022991" y="3646511"/>
                <a:ext cx="112573" cy="8928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085294" y="3621927"/>
                <a:ext cx="102028" cy="7246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134576" y="3592166"/>
                <a:ext cx="122619" cy="9834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197867" y="3585049"/>
                <a:ext cx="122731" cy="9639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6208474" y="3787552"/>
                <a:ext cx="131534" cy="8022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257195" y="3735794"/>
                <a:ext cx="103515" cy="7893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6335391" y="3735794"/>
                <a:ext cx="100368" cy="7634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372341" y="3700858"/>
                <a:ext cx="90592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395088" y="3889773"/>
                <a:ext cx="140305" cy="9057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6446111" y="3867776"/>
                <a:ext cx="104810" cy="6728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6497430" y="3827663"/>
                <a:ext cx="110424" cy="7763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535393" y="3812136"/>
                <a:ext cx="113867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6688287" y="3905300"/>
                <a:ext cx="127892" cy="7116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657336" y="3937649"/>
                <a:ext cx="129081" cy="7763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6615826" y="3976467"/>
                <a:ext cx="120128" cy="6599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587620" y="4016579"/>
                <a:ext cx="112103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887346" y="3979055"/>
                <a:ext cx="314532" cy="13586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836986" y="4016579"/>
                <a:ext cx="344084" cy="15786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816179" y="4090334"/>
                <a:ext cx="323486" cy="13974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6752233" y="4114919"/>
                <a:ext cx="335674" cy="15397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文本框 59"/>
            <p:cNvSpPr txBox="1"/>
            <p:nvPr/>
          </p:nvSpPr>
          <p:spPr>
            <a:xfrm>
              <a:off x="4128372" y="4561090"/>
              <a:ext cx="387798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营销一班</a:t>
              </a:r>
              <a:endPara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151701" y="5603569"/>
              <a:ext cx="387798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Arial" pitchFamily="34" charset="0"/>
                </a:rPr>
                <a:t>THE MARKETING CLASS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 rot="19292977">
            <a:off x="4097197" y="257327"/>
            <a:ext cx="4355020" cy="4123342"/>
            <a:chOff x="-3023674" y="1777068"/>
            <a:chExt cx="3314841" cy="3138498"/>
          </a:xfrm>
          <a:solidFill>
            <a:srgbClr val="FF7133"/>
          </a:solidFill>
        </p:grpSpPr>
        <p:sp>
          <p:nvSpPr>
            <p:cNvPr id="51" name="文本框 50"/>
            <p:cNvSpPr txBox="1"/>
            <p:nvPr/>
          </p:nvSpPr>
          <p:spPr>
            <a:xfrm rot="2174596">
              <a:off x="-2746077" y="3384684"/>
              <a:ext cx="228574" cy="255119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 rot="2174596">
              <a:off x="-2527756" y="3513897"/>
              <a:ext cx="144731" cy="248157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 rot="2174596">
              <a:off x="-2379114" y="3553122"/>
              <a:ext cx="216771" cy="334003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 rot="2174596">
              <a:off x="-2215034" y="3771141"/>
              <a:ext cx="222418" cy="256008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 rot="2174596">
              <a:off x="-1980400" y="3821754"/>
              <a:ext cx="152261" cy="334003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rot="2174596">
              <a:off x="-1719678" y="3933471"/>
              <a:ext cx="34085" cy="33133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 rot="2174596">
              <a:off x="-1834630" y="3986732"/>
              <a:ext cx="31723" cy="24265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 rot="2174596">
              <a:off x="-1784280" y="4079410"/>
              <a:ext cx="205477" cy="249726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 rot="2174596">
              <a:off x="-1627781" y="4212708"/>
              <a:ext cx="221983" cy="344359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47" name="Freeform 6"/>
            <p:cNvSpPr/>
            <p:nvPr/>
          </p:nvSpPr>
          <p:spPr bwMode="auto">
            <a:xfrm>
              <a:off x="-3023674" y="1777068"/>
              <a:ext cx="3314841" cy="3138498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3890831" y="4068327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让</a:t>
            </a:r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营销更具</a:t>
            </a:r>
            <a:r>
              <a:rPr lang="zh-CN" altLang="en-US" sz="4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魅力</a:t>
            </a:r>
            <a:endParaRPr lang="zh-CN" altLang="en-US" sz="4800" dirty="0">
              <a:solidFill>
                <a:srgbClr val="FF7133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3938389" y="4786287"/>
            <a:ext cx="4502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Arial" pitchFamily="34" charset="0"/>
              </a:rPr>
              <a:t>MAKE MARKETING MORE </a:t>
            </a:r>
            <a:r>
              <a:rPr lang="en-US" altLang="zh-CN" dirty="0" smtClean="0">
                <a:solidFill>
                  <a:srgbClr val="FF7133"/>
                </a:solidFill>
                <a:latin typeface="Arial" pitchFamily="34" charset="0"/>
              </a:rPr>
              <a:t>ATTRACTIVE</a:t>
            </a:r>
            <a:endParaRPr lang="zh-CN" altLang="en-US" dirty="0">
              <a:solidFill>
                <a:srgbClr val="FF7133"/>
              </a:solidFill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1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框 50"/>
          <p:cNvSpPr txBox="1"/>
          <p:nvPr/>
        </p:nvSpPr>
        <p:spPr>
          <a:xfrm rot="2174596">
            <a:off x="5326209" y="2074632"/>
            <a:ext cx="228574" cy="255119"/>
          </a:xfrm>
          <a:custGeom>
            <a:avLst/>
            <a:gdLst/>
            <a:ahLst/>
            <a:cxnLst/>
            <a:rect l="l" t="t" r="r" b="b"/>
            <a:pathLst>
              <a:path w="326601" h="364530">
                <a:moveTo>
                  <a:pt x="51735" y="31586"/>
                </a:moveTo>
                <a:cubicBezTo>
                  <a:pt x="66615" y="19955"/>
                  <a:pt x="83442" y="11678"/>
                  <a:pt x="102216" y="6751"/>
                </a:cubicBezTo>
                <a:cubicBezTo>
                  <a:pt x="120990" y="1826"/>
                  <a:pt x="142181" y="-404"/>
                  <a:pt x="165792" y="60"/>
                </a:cubicBezTo>
                <a:cubicBezTo>
                  <a:pt x="211112" y="989"/>
                  <a:pt x="243340" y="10594"/>
                  <a:pt x="262479" y="28874"/>
                </a:cubicBezTo>
                <a:cubicBezTo>
                  <a:pt x="288182" y="50120"/>
                  <a:pt x="301033" y="80664"/>
                  <a:pt x="301034" y="120504"/>
                </a:cubicBezTo>
                <a:lnTo>
                  <a:pt x="301034" y="197196"/>
                </a:lnTo>
                <a:cubicBezTo>
                  <a:pt x="301033" y="222813"/>
                  <a:pt x="302579" y="247862"/>
                  <a:pt x="305668" y="272344"/>
                </a:cubicBezTo>
                <a:cubicBezTo>
                  <a:pt x="308758" y="296826"/>
                  <a:pt x="315735" y="324522"/>
                  <a:pt x="326601" y="355433"/>
                </a:cubicBezTo>
                <a:lnTo>
                  <a:pt x="281156" y="355433"/>
                </a:lnTo>
                <a:cubicBezTo>
                  <a:pt x="277377" y="344725"/>
                  <a:pt x="274128" y="334838"/>
                  <a:pt x="271410" y="325772"/>
                </a:cubicBezTo>
                <a:cubicBezTo>
                  <a:pt x="268692" y="316706"/>
                  <a:pt x="267111" y="309099"/>
                  <a:pt x="266668" y="302948"/>
                </a:cubicBezTo>
                <a:cubicBezTo>
                  <a:pt x="263254" y="310506"/>
                  <a:pt x="256987" y="317764"/>
                  <a:pt x="247867" y="324722"/>
                </a:cubicBezTo>
                <a:cubicBezTo>
                  <a:pt x="238749" y="331680"/>
                  <a:pt x="229593" y="337456"/>
                  <a:pt x="220399" y="342049"/>
                </a:cubicBezTo>
                <a:cubicBezTo>
                  <a:pt x="211205" y="346643"/>
                  <a:pt x="201310" y="350470"/>
                  <a:pt x="190716" y="353531"/>
                </a:cubicBezTo>
                <a:cubicBezTo>
                  <a:pt x="180122" y="356593"/>
                  <a:pt x="168100" y="359244"/>
                  <a:pt x="154647" y="361488"/>
                </a:cubicBezTo>
                <a:cubicBezTo>
                  <a:pt x="131916" y="365074"/>
                  <a:pt x="111749" y="365490"/>
                  <a:pt x="94147" y="362736"/>
                </a:cubicBezTo>
                <a:cubicBezTo>
                  <a:pt x="76545" y="359982"/>
                  <a:pt x="62140" y="355080"/>
                  <a:pt x="50931" y="348028"/>
                </a:cubicBezTo>
                <a:cubicBezTo>
                  <a:pt x="26177" y="333512"/>
                  <a:pt x="10412" y="314135"/>
                  <a:pt x="3632" y="289896"/>
                </a:cubicBezTo>
                <a:cubicBezTo>
                  <a:pt x="-547" y="274116"/>
                  <a:pt x="-1119" y="257902"/>
                  <a:pt x="1917" y="241258"/>
                </a:cubicBezTo>
                <a:cubicBezTo>
                  <a:pt x="4953" y="224614"/>
                  <a:pt x="11058" y="213108"/>
                  <a:pt x="20231" y="206743"/>
                </a:cubicBezTo>
                <a:cubicBezTo>
                  <a:pt x="31554" y="186033"/>
                  <a:pt x="44206" y="172360"/>
                  <a:pt x="58191" y="165724"/>
                </a:cubicBezTo>
                <a:cubicBezTo>
                  <a:pt x="72175" y="159087"/>
                  <a:pt x="86946" y="154354"/>
                  <a:pt x="102505" y="151525"/>
                </a:cubicBezTo>
                <a:cubicBezTo>
                  <a:pt x="117843" y="148247"/>
                  <a:pt x="132251" y="145728"/>
                  <a:pt x="145732" y="143971"/>
                </a:cubicBezTo>
                <a:cubicBezTo>
                  <a:pt x="159212" y="142213"/>
                  <a:pt x="172643" y="140292"/>
                  <a:pt x="186023" y="138206"/>
                </a:cubicBezTo>
                <a:cubicBezTo>
                  <a:pt x="199867" y="135819"/>
                  <a:pt x="212754" y="133218"/>
                  <a:pt x="224684" y="130399"/>
                </a:cubicBezTo>
                <a:cubicBezTo>
                  <a:pt x="236615" y="127582"/>
                  <a:pt x="247177" y="124308"/>
                  <a:pt x="256371" y="120578"/>
                </a:cubicBezTo>
                <a:cubicBezTo>
                  <a:pt x="255957" y="93404"/>
                  <a:pt x="248752" y="72819"/>
                  <a:pt x="234757" y="58824"/>
                </a:cubicBezTo>
                <a:cubicBezTo>
                  <a:pt x="226585" y="50659"/>
                  <a:pt x="216691" y="45016"/>
                  <a:pt x="205076" y="41894"/>
                </a:cubicBezTo>
                <a:cubicBezTo>
                  <a:pt x="193460" y="38772"/>
                  <a:pt x="180139" y="37436"/>
                  <a:pt x="165116" y="37886"/>
                </a:cubicBezTo>
                <a:cubicBezTo>
                  <a:pt x="146879" y="38315"/>
                  <a:pt x="131881" y="39811"/>
                  <a:pt x="120127" y="42376"/>
                </a:cubicBezTo>
                <a:cubicBezTo>
                  <a:pt x="108372" y="44941"/>
                  <a:pt x="97547" y="49498"/>
                  <a:pt x="87653" y="56050"/>
                </a:cubicBezTo>
                <a:cubicBezTo>
                  <a:pt x="81074" y="60592"/>
                  <a:pt x="74670" y="67487"/>
                  <a:pt x="68440" y="76730"/>
                </a:cubicBezTo>
                <a:cubicBezTo>
                  <a:pt x="62211" y="85975"/>
                  <a:pt x="55242" y="98815"/>
                  <a:pt x="47533" y="115253"/>
                </a:cubicBezTo>
                <a:lnTo>
                  <a:pt x="53" y="115253"/>
                </a:lnTo>
                <a:cubicBezTo>
                  <a:pt x="6646" y="92972"/>
                  <a:pt x="14185" y="75587"/>
                  <a:pt x="22669" y="63100"/>
                </a:cubicBezTo>
                <a:cubicBezTo>
                  <a:pt x="31152" y="50613"/>
                  <a:pt x="40840" y="40108"/>
                  <a:pt x="51735" y="31586"/>
                </a:cubicBezTo>
                <a:close/>
                <a:moveTo>
                  <a:pt x="81288" y="202205"/>
                </a:moveTo>
                <a:cubicBezTo>
                  <a:pt x="71473" y="207009"/>
                  <a:pt x="63114" y="214287"/>
                  <a:pt x="56214" y="224039"/>
                </a:cubicBezTo>
                <a:cubicBezTo>
                  <a:pt x="51463" y="230768"/>
                  <a:pt x="48359" y="238662"/>
                  <a:pt x="46902" y="247720"/>
                </a:cubicBezTo>
                <a:cubicBezTo>
                  <a:pt x="45445" y="256778"/>
                  <a:pt x="45540" y="265340"/>
                  <a:pt x="47191" y="273405"/>
                </a:cubicBezTo>
                <a:cubicBezTo>
                  <a:pt x="50463" y="289793"/>
                  <a:pt x="59328" y="302605"/>
                  <a:pt x="73787" y="311842"/>
                </a:cubicBezTo>
                <a:cubicBezTo>
                  <a:pt x="82023" y="317193"/>
                  <a:pt x="92353" y="320818"/>
                  <a:pt x="104772" y="322718"/>
                </a:cubicBezTo>
                <a:cubicBezTo>
                  <a:pt x="117191" y="324619"/>
                  <a:pt x="133702" y="323997"/>
                  <a:pt x="154304" y="320853"/>
                </a:cubicBezTo>
                <a:cubicBezTo>
                  <a:pt x="172328" y="317496"/>
                  <a:pt x="190381" y="310917"/>
                  <a:pt x="208462" y="301116"/>
                </a:cubicBezTo>
                <a:cubicBezTo>
                  <a:pt x="226542" y="291314"/>
                  <a:pt x="243187" y="279967"/>
                  <a:pt x="258396" y="267072"/>
                </a:cubicBezTo>
                <a:cubicBezTo>
                  <a:pt x="256618" y="258592"/>
                  <a:pt x="255612" y="248752"/>
                  <a:pt x="255380" y="237550"/>
                </a:cubicBezTo>
                <a:cubicBezTo>
                  <a:pt x="255147" y="226349"/>
                  <a:pt x="255031" y="215140"/>
                  <a:pt x="255032" y="203925"/>
                </a:cubicBezTo>
                <a:lnTo>
                  <a:pt x="255031" y="160323"/>
                </a:lnTo>
                <a:cubicBezTo>
                  <a:pt x="249687" y="164216"/>
                  <a:pt x="241487" y="167491"/>
                  <a:pt x="230429" y="170149"/>
                </a:cubicBezTo>
                <a:cubicBezTo>
                  <a:pt x="219370" y="172807"/>
                  <a:pt x="206579" y="175364"/>
                  <a:pt x="192056" y="177821"/>
                </a:cubicBezTo>
                <a:lnTo>
                  <a:pt x="108978" y="191945"/>
                </a:lnTo>
                <a:cubicBezTo>
                  <a:pt x="100333" y="193981"/>
                  <a:pt x="91104" y="197401"/>
                  <a:pt x="81288" y="20220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2" name="文本框 51"/>
          <p:cNvSpPr txBox="1"/>
          <p:nvPr/>
        </p:nvSpPr>
        <p:spPr>
          <a:xfrm rot="2174596">
            <a:off x="5544530" y="2203845"/>
            <a:ext cx="144731" cy="248157"/>
          </a:xfrm>
          <a:custGeom>
            <a:avLst/>
            <a:gdLst/>
            <a:ahLst/>
            <a:cxnLst/>
            <a:rect l="l" t="t" r="r" b="b"/>
            <a:pathLst>
              <a:path w="206801" h="354582">
                <a:moveTo>
                  <a:pt x="0" y="7855"/>
                </a:moveTo>
                <a:lnTo>
                  <a:pt x="46013" y="7855"/>
                </a:lnTo>
                <a:lnTo>
                  <a:pt x="46013" y="65699"/>
                </a:lnTo>
                <a:cubicBezTo>
                  <a:pt x="47427" y="50961"/>
                  <a:pt x="53982" y="38104"/>
                  <a:pt x="65676" y="27128"/>
                </a:cubicBezTo>
                <a:cubicBezTo>
                  <a:pt x="77370" y="16151"/>
                  <a:pt x="90340" y="8659"/>
                  <a:pt x="104585" y="4652"/>
                </a:cubicBezTo>
                <a:cubicBezTo>
                  <a:pt x="112501" y="2493"/>
                  <a:pt x="120569" y="1085"/>
                  <a:pt x="128786" y="429"/>
                </a:cubicBezTo>
                <a:cubicBezTo>
                  <a:pt x="153439" y="-1536"/>
                  <a:pt x="179444" y="3264"/>
                  <a:pt x="206801" y="14832"/>
                </a:cubicBezTo>
                <a:lnTo>
                  <a:pt x="206801" y="53043"/>
                </a:lnTo>
                <a:lnTo>
                  <a:pt x="193085" y="53043"/>
                </a:lnTo>
                <a:cubicBezTo>
                  <a:pt x="163867" y="39677"/>
                  <a:pt x="138281" y="36288"/>
                  <a:pt x="116329" y="42874"/>
                </a:cubicBezTo>
                <a:cubicBezTo>
                  <a:pt x="101870" y="46996"/>
                  <a:pt x="88834" y="55495"/>
                  <a:pt x="77222" y="68372"/>
                </a:cubicBezTo>
                <a:cubicBezTo>
                  <a:pt x="65610" y="81248"/>
                  <a:pt x="55207" y="97931"/>
                  <a:pt x="46013" y="118419"/>
                </a:cubicBezTo>
                <a:lnTo>
                  <a:pt x="46013" y="354582"/>
                </a:lnTo>
                <a:lnTo>
                  <a:pt x="0" y="354581"/>
                </a:lnTo>
                <a:lnTo>
                  <a:pt x="0" y="7855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3" name="文本框 52"/>
          <p:cNvSpPr txBox="1"/>
          <p:nvPr/>
        </p:nvSpPr>
        <p:spPr>
          <a:xfrm rot="2174596">
            <a:off x="5693173" y="2243070"/>
            <a:ext cx="216771" cy="334002"/>
          </a:xfrm>
          <a:custGeom>
            <a:avLst/>
            <a:gdLst/>
            <a:ahLst/>
            <a:cxnLst/>
            <a:rect l="l" t="t" r="r" b="b"/>
            <a:pathLst>
              <a:path w="309735" h="477242">
                <a:moveTo>
                  <a:pt x="0" y="0"/>
                </a:moveTo>
                <a:lnTo>
                  <a:pt x="45338" y="1"/>
                </a:lnTo>
                <a:lnTo>
                  <a:pt x="45338" y="310132"/>
                </a:lnTo>
                <a:lnTo>
                  <a:pt x="243009" y="134546"/>
                </a:lnTo>
                <a:lnTo>
                  <a:pt x="298291" y="134546"/>
                </a:lnTo>
                <a:lnTo>
                  <a:pt x="159706" y="260423"/>
                </a:lnTo>
                <a:lnTo>
                  <a:pt x="309735" y="477242"/>
                </a:lnTo>
                <a:lnTo>
                  <a:pt x="260830" y="477242"/>
                </a:lnTo>
                <a:lnTo>
                  <a:pt x="127913" y="286847"/>
                </a:lnTo>
                <a:lnTo>
                  <a:pt x="45338" y="359853"/>
                </a:lnTo>
                <a:lnTo>
                  <a:pt x="45338" y="477242"/>
                </a:lnTo>
                <a:lnTo>
                  <a:pt x="0" y="477242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4" name="文本框 53"/>
          <p:cNvSpPr txBox="1"/>
          <p:nvPr/>
        </p:nvSpPr>
        <p:spPr>
          <a:xfrm rot="2174596">
            <a:off x="5857252" y="2461089"/>
            <a:ext cx="222418" cy="256008"/>
          </a:xfrm>
          <a:custGeom>
            <a:avLst/>
            <a:gdLst/>
            <a:ahLst/>
            <a:cxnLst/>
            <a:rect l="l" t="t" r="r" b="b"/>
            <a:pathLst>
              <a:path w="317804" h="365800">
                <a:moveTo>
                  <a:pt x="65794" y="32369"/>
                </a:moveTo>
                <a:cubicBezTo>
                  <a:pt x="73956" y="25881"/>
                  <a:pt x="83303" y="20295"/>
                  <a:pt x="93837" y="15613"/>
                </a:cubicBezTo>
                <a:cubicBezTo>
                  <a:pt x="114904" y="6248"/>
                  <a:pt x="136485" y="1097"/>
                  <a:pt x="158581" y="160"/>
                </a:cubicBezTo>
                <a:cubicBezTo>
                  <a:pt x="179348" y="-789"/>
                  <a:pt x="200309" y="2497"/>
                  <a:pt x="221466" y="10019"/>
                </a:cubicBezTo>
                <a:cubicBezTo>
                  <a:pt x="242621" y="17541"/>
                  <a:pt x="260673" y="29475"/>
                  <a:pt x="275618" y="45820"/>
                </a:cubicBezTo>
                <a:cubicBezTo>
                  <a:pt x="287018" y="58172"/>
                  <a:pt x="296307" y="73025"/>
                  <a:pt x="303484" y="90381"/>
                </a:cubicBezTo>
                <a:cubicBezTo>
                  <a:pt x="310659" y="107737"/>
                  <a:pt x="315383" y="128002"/>
                  <a:pt x="317654" y="151176"/>
                </a:cubicBezTo>
                <a:cubicBezTo>
                  <a:pt x="318204" y="161534"/>
                  <a:pt x="315926" y="169854"/>
                  <a:pt x="310818" y="176133"/>
                </a:cubicBezTo>
                <a:cubicBezTo>
                  <a:pt x="305439" y="182705"/>
                  <a:pt x="297183" y="185991"/>
                  <a:pt x="286054" y="185991"/>
                </a:cubicBezTo>
                <a:lnTo>
                  <a:pt x="46002" y="185991"/>
                </a:lnTo>
                <a:cubicBezTo>
                  <a:pt x="46003" y="200993"/>
                  <a:pt x="47848" y="217166"/>
                  <a:pt x="51538" y="234512"/>
                </a:cubicBezTo>
                <a:cubicBezTo>
                  <a:pt x="55227" y="251857"/>
                  <a:pt x="61680" y="267712"/>
                  <a:pt x="70895" y="282079"/>
                </a:cubicBezTo>
                <a:cubicBezTo>
                  <a:pt x="79946" y="296552"/>
                  <a:pt x="92684" y="307685"/>
                  <a:pt x="109106" y="315479"/>
                </a:cubicBezTo>
                <a:cubicBezTo>
                  <a:pt x="125530" y="323273"/>
                  <a:pt x="142611" y="327380"/>
                  <a:pt x="160349" y="327802"/>
                </a:cubicBezTo>
                <a:cubicBezTo>
                  <a:pt x="174951" y="328209"/>
                  <a:pt x="189476" y="325758"/>
                  <a:pt x="203924" y="320452"/>
                </a:cubicBezTo>
                <a:cubicBezTo>
                  <a:pt x="218372" y="315144"/>
                  <a:pt x="231172" y="307342"/>
                  <a:pt x="242323" y="297048"/>
                </a:cubicBezTo>
                <a:cubicBezTo>
                  <a:pt x="257247" y="283361"/>
                  <a:pt x="266901" y="262630"/>
                  <a:pt x="271288" y="234855"/>
                </a:cubicBezTo>
                <a:lnTo>
                  <a:pt x="317804" y="234854"/>
                </a:lnTo>
                <a:lnTo>
                  <a:pt x="317804" y="241027"/>
                </a:lnTo>
                <a:cubicBezTo>
                  <a:pt x="314483" y="261329"/>
                  <a:pt x="308796" y="278702"/>
                  <a:pt x="300745" y="293143"/>
                </a:cubicBezTo>
                <a:cubicBezTo>
                  <a:pt x="292694" y="307584"/>
                  <a:pt x="282289" y="320201"/>
                  <a:pt x="269531" y="330995"/>
                </a:cubicBezTo>
                <a:cubicBezTo>
                  <a:pt x="254979" y="342818"/>
                  <a:pt x="238207" y="351770"/>
                  <a:pt x="219215" y="357848"/>
                </a:cubicBezTo>
                <a:cubicBezTo>
                  <a:pt x="200224" y="363927"/>
                  <a:pt x="180459" y="366521"/>
                  <a:pt x="159920" y="365629"/>
                </a:cubicBezTo>
                <a:cubicBezTo>
                  <a:pt x="135246" y="364692"/>
                  <a:pt x="111659" y="359302"/>
                  <a:pt x="89160" y="349458"/>
                </a:cubicBezTo>
                <a:cubicBezTo>
                  <a:pt x="66660" y="339614"/>
                  <a:pt x="48336" y="324445"/>
                  <a:pt x="34183" y="303949"/>
                </a:cubicBezTo>
                <a:cubicBezTo>
                  <a:pt x="22539" y="287826"/>
                  <a:pt x="13931" y="268968"/>
                  <a:pt x="8358" y="247376"/>
                </a:cubicBezTo>
                <a:cubicBezTo>
                  <a:pt x="2786" y="225783"/>
                  <a:pt x="0" y="203486"/>
                  <a:pt x="1" y="180484"/>
                </a:cubicBezTo>
                <a:cubicBezTo>
                  <a:pt x="1" y="154630"/>
                  <a:pt x="3569" y="131458"/>
                  <a:pt x="10705" y="110966"/>
                </a:cubicBezTo>
                <a:cubicBezTo>
                  <a:pt x="17842" y="90474"/>
                  <a:pt x="29229" y="71667"/>
                  <a:pt x="44867" y="54543"/>
                </a:cubicBezTo>
                <a:cubicBezTo>
                  <a:pt x="50657" y="46249"/>
                  <a:pt x="57633" y="38858"/>
                  <a:pt x="65794" y="32369"/>
                </a:cubicBezTo>
                <a:close/>
                <a:moveTo>
                  <a:pt x="114545" y="49030"/>
                </a:moveTo>
                <a:cubicBezTo>
                  <a:pt x="102147" y="55549"/>
                  <a:pt x="91247" y="64322"/>
                  <a:pt x="81847" y="75353"/>
                </a:cubicBezTo>
                <a:cubicBezTo>
                  <a:pt x="72959" y="86026"/>
                  <a:pt x="65625" y="98109"/>
                  <a:pt x="59842" y="111603"/>
                </a:cubicBezTo>
                <a:cubicBezTo>
                  <a:pt x="54059" y="125098"/>
                  <a:pt x="50121" y="136357"/>
                  <a:pt x="48028" y="145379"/>
                </a:cubicBezTo>
                <a:lnTo>
                  <a:pt x="266541" y="145379"/>
                </a:lnTo>
                <a:cubicBezTo>
                  <a:pt x="267605" y="145379"/>
                  <a:pt x="268411" y="145084"/>
                  <a:pt x="268957" y="144495"/>
                </a:cubicBezTo>
                <a:cubicBezTo>
                  <a:pt x="269504" y="143906"/>
                  <a:pt x="269591" y="143290"/>
                  <a:pt x="269220" y="142647"/>
                </a:cubicBezTo>
                <a:cubicBezTo>
                  <a:pt x="266991" y="125716"/>
                  <a:pt x="263310" y="111576"/>
                  <a:pt x="258177" y="100228"/>
                </a:cubicBezTo>
                <a:cubicBezTo>
                  <a:pt x="253044" y="88881"/>
                  <a:pt x="246906" y="79011"/>
                  <a:pt x="239763" y="70616"/>
                </a:cubicBezTo>
                <a:cubicBezTo>
                  <a:pt x="229375" y="58565"/>
                  <a:pt x="216490" y="49889"/>
                  <a:pt x="201106" y="44588"/>
                </a:cubicBezTo>
                <a:cubicBezTo>
                  <a:pt x="185722" y="39288"/>
                  <a:pt x="171611" y="37073"/>
                  <a:pt x="158774" y="37944"/>
                </a:cubicBezTo>
                <a:cubicBezTo>
                  <a:pt x="141686" y="38816"/>
                  <a:pt x="126942" y="42511"/>
                  <a:pt x="114545" y="49030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5" name="文本框 54"/>
          <p:cNvSpPr txBox="1"/>
          <p:nvPr/>
        </p:nvSpPr>
        <p:spPr>
          <a:xfrm rot="2174596">
            <a:off x="6091886" y="2511702"/>
            <a:ext cx="152261" cy="334002"/>
          </a:xfrm>
          <a:custGeom>
            <a:avLst/>
            <a:gdLst/>
            <a:ahLst/>
            <a:cxnLst/>
            <a:rect l="l" t="t" r="r" b="b"/>
            <a:pathLst>
              <a:path w="217560" h="477243">
                <a:moveTo>
                  <a:pt x="74002" y="0"/>
                </a:moveTo>
                <a:lnTo>
                  <a:pt x="119341" y="0"/>
                </a:lnTo>
                <a:lnTo>
                  <a:pt x="119340" y="130517"/>
                </a:lnTo>
                <a:lnTo>
                  <a:pt x="217560" y="130517"/>
                </a:lnTo>
                <a:lnTo>
                  <a:pt x="217559" y="170454"/>
                </a:lnTo>
                <a:lnTo>
                  <a:pt x="119340" y="170454"/>
                </a:lnTo>
                <a:lnTo>
                  <a:pt x="119340" y="397721"/>
                </a:lnTo>
                <a:cubicBezTo>
                  <a:pt x="119341" y="424103"/>
                  <a:pt x="132752" y="437294"/>
                  <a:pt x="159577" y="437294"/>
                </a:cubicBezTo>
                <a:lnTo>
                  <a:pt x="216885" y="437294"/>
                </a:lnTo>
                <a:lnTo>
                  <a:pt x="200811" y="477243"/>
                </a:lnTo>
                <a:lnTo>
                  <a:pt x="151498" y="477242"/>
                </a:lnTo>
                <a:cubicBezTo>
                  <a:pt x="136132" y="477242"/>
                  <a:pt x="123464" y="475122"/>
                  <a:pt x="113495" y="470882"/>
                </a:cubicBezTo>
                <a:cubicBezTo>
                  <a:pt x="103525" y="466642"/>
                  <a:pt x="95515" y="460468"/>
                  <a:pt x="89465" y="452360"/>
                </a:cubicBezTo>
                <a:cubicBezTo>
                  <a:pt x="84415" y="445738"/>
                  <a:pt x="80575" y="438248"/>
                  <a:pt x="77946" y="429890"/>
                </a:cubicBezTo>
                <a:cubicBezTo>
                  <a:pt x="75316" y="421532"/>
                  <a:pt x="74002" y="410809"/>
                  <a:pt x="74002" y="397722"/>
                </a:cubicBezTo>
                <a:lnTo>
                  <a:pt x="74002" y="170454"/>
                </a:lnTo>
                <a:lnTo>
                  <a:pt x="0" y="170453"/>
                </a:lnTo>
                <a:lnTo>
                  <a:pt x="0" y="130516"/>
                </a:lnTo>
                <a:lnTo>
                  <a:pt x="74002" y="130516"/>
                </a:lnTo>
                <a:lnTo>
                  <a:pt x="74002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6" name="文本框 55"/>
          <p:cNvSpPr txBox="1"/>
          <p:nvPr/>
        </p:nvSpPr>
        <p:spPr>
          <a:xfrm rot="2174596">
            <a:off x="6352608" y="2623419"/>
            <a:ext cx="34085" cy="33133"/>
          </a:xfrm>
          <a:custGeom>
            <a:avLst/>
            <a:gdLst/>
            <a:ahLst/>
            <a:cxnLst/>
            <a:rect l="l" t="t" r="r" b="b"/>
            <a:pathLst>
              <a:path w="48703" h="47342">
                <a:moveTo>
                  <a:pt x="0" y="0"/>
                </a:moveTo>
                <a:lnTo>
                  <a:pt x="48703" y="0"/>
                </a:lnTo>
                <a:lnTo>
                  <a:pt x="48702" y="47342"/>
                </a:lnTo>
                <a:lnTo>
                  <a:pt x="0" y="47342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7" name="文本框 56"/>
          <p:cNvSpPr txBox="1"/>
          <p:nvPr/>
        </p:nvSpPr>
        <p:spPr>
          <a:xfrm rot="2174596">
            <a:off x="6237657" y="2676680"/>
            <a:ext cx="31723" cy="242658"/>
          </a:xfrm>
          <a:custGeom>
            <a:avLst/>
            <a:gdLst/>
            <a:ahLst/>
            <a:cxnLst/>
            <a:rect l="l" t="t" r="r" b="b"/>
            <a:pathLst>
              <a:path w="45328" h="346725">
                <a:moveTo>
                  <a:pt x="0" y="0"/>
                </a:moveTo>
                <a:lnTo>
                  <a:pt x="45327" y="0"/>
                </a:lnTo>
                <a:lnTo>
                  <a:pt x="45328" y="346725"/>
                </a:lnTo>
                <a:lnTo>
                  <a:pt x="0" y="346725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8" name="文本框 57"/>
          <p:cNvSpPr txBox="1"/>
          <p:nvPr/>
        </p:nvSpPr>
        <p:spPr>
          <a:xfrm rot="2174596">
            <a:off x="6288006" y="2769358"/>
            <a:ext cx="205477" cy="249726"/>
          </a:xfrm>
          <a:custGeom>
            <a:avLst/>
            <a:gdLst/>
            <a:ahLst/>
            <a:cxnLst/>
            <a:rect l="l" t="t" r="r" b="b"/>
            <a:pathLst>
              <a:path w="293598" h="356824">
                <a:moveTo>
                  <a:pt x="1" y="10098"/>
                </a:moveTo>
                <a:lnTo>
                  <a:pt x="46013" y="10097"/>
                </a:lnTo>
                <a:lnTo>
                  <a:pt x="46013" y="57172"/>
                </a:lnTo>
                <a:cubicBezTo>
                  <a:pt x="51307" y="41605"/>
                  <a:pt x="62184" y="29355"/>
                  <a:pt x="78643" y="20422"/>
                </a:cubicBezTo>
                <a:cubicBezTo>
                  <a:pt x="95102" y="11489"/>
                  <a:pt x="113204" y="5612"/>
                  <a:pt x="132949" y="2790"/>
                </a:cubicBezTo>
                <a:cubicBezTo>
                  <a:pt x="142179" y="1182"/>
                  <a:pt x="151369" y="269"/>
                  <a:pt x="160518" y="52"/>
                </a:cubicBezTo>
                <a:cubicBezTo>
                  <a:pt x="169668" y="-167"/>
                  <a:pt x="178776" y="311"/>
                  <a:pt x="187846" y="1482"/>
                </a:cubicBezTo>
                <a:cubicBezTo>
                  <a:pt x="205983" y="3825"/>
                  <a:pt x="221353" y="8262"/>
                  <a:pt x="233954" y="14791"/>
                </a:cubicBezTo>
                <a:cubicBezTo>
                  <a:pt x="251892" y="25471"/>
                  <a:pt x="266318" y="39112"/>
                  <a:pt x="277230" y="55714"/>
                </a:cubicBezTo>
                <a:cubicBezTo>
                  <a:pt x="288142" y="72316"/>
                  <a:pt x="293598" y="93254"/>
                  <a:pt x="293598" y="118529"/>
                </a:cubicBezTo>
                <a:lnTo>
                  <a:pt x="293598" y="356823"/>
                </a:lnTo>
                <a:lnTo>
                  <a:pt x="246910" y="356823"/>
                </a:lnTo>
                <a:lnTo>
                  <a:pt x="246910" y="121219"/>
                </a:lnTo>
                <a:cubicBezTo>
                  <a:pt x="246909" y="106703"/>
                  <a:pt x="244024" y="93878"/>
                  <a:pt x="238252" y="82744"/>
                </a:cubicBezTo>
                <a:cubicBezTo>
                  <a:pt x="232480" y="71611"/>
                  <a:pt x="224668" y="62558"/>
                  <a:pt x="214817" y="55586"/>
                </a:cubicBezTo>
                <a:cubicBezTo>
                  <a:pt x="196100" y="42470"/>
                  <a:pt x="173786" y="37665"/>
                  <a:pt x="147876" y="41173"/>
                </a:cubicBezTo>
                <a:cubicBezTo>
                  <a:pt x="128931" y="43380"/>
                  <a:pt x="110465" y="50050"/>
                  <a:pt x="92477" y="61184"/>
                </a:cubicBezTo>
                <a:cubicBezTo>
                  <a:pt x="74488" y="72317"/>
                  <a:pt x="59001" y="88033"/>
                  <a:pt x="46014" y="108328"/>
                </a:cubicBezTo>
                <a:lnTo>
                  <a:pt x="46013" y="356823"/>
                </a:lnTo>
                <a:lnTo>
                  <a:pt x="0" y="356824"/>
                </a:lnTo>
                <a:lnTo>
                  <a:pt x="1" y="10098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59" name="文本框 58"/>
          <p:cNvSpPr txBox="1"/>
          <p:nvPr/>
        </p:nvSpPr>
        <p:spPr>
          <a:xfrm rot="2174596">
            <a:off x="6444506" y="2902656"/>
            <a:ext cx="221983" cy="344358"/>
          </a:xfrm>
          <a:custGeom>
            <a:avLst/>
            <a:gdLst/>
            <a:ahLst/>
            <a:cxnLst/>
            <a:rect l="l" t="t" r="r" b="b"/>
            <a:pathLst>
              <a:path w="317183" h="492040">
                <a:moveTo>
                  <a:pt x="62689" y="34391"/>
                </a:moveTo>
                <a:cubicBezTo>
                  <a:pt x="72120" y="26615"/>
                  <a:pt x="82417" y="20202"/>
                  <a:pt x="93579" y="15152"/>
                </a:cubicBezTo>
                <a:cubicBezTo>
                  <a:pt x="115904" y="5051"/>
                  <a:pt x="139714" y="0"/>
                  <a:pt x="165010" y="0"/>
                </a:cubicBezTo>
                <a:cubicBezTo>
                  <a:pt x="175412" y="0"/>
                  <a:pt x="186502" y="1082"/>
                  <a:pt x="198282" y="3246"/>
                </a:cubicBezTo>
                <a:cubicBezTo>
                  <a:pt x="210062" y="5411"/>
                  <a:pt x="221278" y="9096"/>
                  <a:pt x="231929" y="14299"/>
                </a:cubicBezTo>
                <a:cubicBezTo>
                  <a:pt x="242580" y="19504"/>
                  <a:pt x="252417" y="26260"/>
                  <a:pt x="261440" y="34568"/>
                </a:cubicBezTo>
                <a:cubicBezTo>
                  <a:pt x="270462" y="42876"/>
                  <a:pt x="273705" y="51756"/>
                  <a:pt x="271170" y="61208"/>
                </a:cubicBezTo>
                <a:lnTo>
                  <a:pt x="271170" y="8744"/>
                </a:lnTo>
                <a:lnTo>
                  <a:pt x="317183" y="8743"/>
                </a:lnTo>
                <a:lnTo>
                  <a:pt x="317183" y="351301"/>
                </a:lnTo>
                <a:cubicBezTo>
                  <a:pt x="317183" y="382497"/>
                  <a:pt x="312051" y="407165"/>
                  <a:pt x="301790" y="425303"/>
                </a:cubicBezTo>
                <a:cubicBezTo>
                  <a:pt x="291527" y="443441"/>
                  <a:pt x="277367" y="457964"/>
                  <a:pt x="259308" y="468872"/>
                </a:cubicBezTo>
                <a:cubicBezTo>
                  <a:pt x="245120" y="477367"/>
                  <a:pt x="228875" y="483351"/>
                  <a:pt x="210573" y="486827"/>
                </a:cubicBezTo>
                <a:cubicBezTo>
                  <a:pt x="192270" y="490302"/>
                  <a:pt x="172822" y="492039"/>
                  <a:pt x="152226" y="492040"/>
                </a:cubicBezTo>
                <a:cubicBezTo>
                  <a:pt x="134160" y="492040"/>
                  <a:pt x="117536" y="490521"/>
                  <a:pt x="102356" y="487486"/>
                </a:cubicBezTo>
                <a:cubicBezTo>
                  <a:pt x="87175" y="484450"/>
                  <a:pt x="73430" y="479142"/>
                  <a:pt x="61122" y="471562"/>
                </a:cubicBezTo>
                <a:cubicBezTo>
                  <a:pt x="34512" y="455403"/>
                  <a:pt x="15499" y="426039"/>
                  <a:pt x="4082" y="383469"/>
                </a:cubicBezTo>
                <a:lnTo>
                  <a:pt x="50492" y="383469"/>
                </a:lnTo>
                <a:cubicBezTo>
                  <a:pt x="54800" y="398564"/>
                  <a:pt x="59439" y="409737"/>
                  <a:pt x="64412" y="416987"/>
                </a:cubicBezTo>
                <a:cubicBezTo>
                  <a:pt x="69384" y="424238"/>
                  <a:pt x="75256" y="430179"/>
                  <a:pt x="82028" y="434808"/>
                </a:cubicBezTo>
                <a:cubicBezTo>
                  <a:pt x="91787" y="441315"/>
                  <a:pt x="102345" y="445936"/>
                  <a:pt x="113704" y="448668"/>
                </a:cubicBezTo>
                <a:cubicBezTo>
                  <a:pt x="125062" y="451401"/>
                  <a:pt x="137679" y="452767"/>
                  <a:pt x="151551" y="452768"/>
                </a:cubicBezTo>
                <a:cubicBezTo>
                  <a:pt x="168625" y="452767"/>
                  <a:pt x="184378" y="451175"/>
                  <a:pt x="198813" y="447993"/>
                </a:cubicBezTo>
                <a:cubicBezTo>
                  <a:pt x="213246" y="444811"/>
                  <a:pt x="225997" y="439387"/>
                  <a:pt x="237062" y="431722"/>
                </a:cubicBezTo>
                <a:cubicBezTo>
                  <a:pt x="247707" y="424349"/>
                  <a:pt x="256052" y="415450"/>
                  <a:pt x="262098" y="405023"/>
                </a:cubicBezTo>
                <a:cubicBezTo>
                  <a:pt x="268147" y="394597"/>
                  <a:pt x="271169" y="380054"/>
                  <a:pt x="271170" y="361395"/>
                </a:cubicBezTo>
                <a:lnTo>
                  <a:pt x="271170" y="312443"/>
                </a:lnTo>
                <a:lnTo>
                  <a:pt x="263883" y="323290"/>
                </a:lnTo>
                <a:cubicBezTo>
                  <a:pt x="255675" y="331012"/>
                  <a:pt x="246377" y="337702"/>
                  <a:pt x="235990" y="343360"/>
                </a:cubicBezTo>
                <a:cubicBezTo>
                  <a:pt x="224824" y="349854"/>
                  <a:pt x="212327" y="354505"/>
                  <a:pt x="198497" y="357312"/>
                </a:cubicBezTo>
                <a:cubicBezTo>
                  <a:pt x="184666" y="360119"/>
                  <a:pt x="170739" y="361298"/>
                  <a:pt x="156717" y="360849"/>
                </a:cubicBezTo>
                <a:cubicBezTo>
                  <a:pt x="129677" y="360384"/>
                  <a:pt x="106331" y="355707"/>
                  <a:pt x="86678" y="346816"/>
                </a:cubicBezTo>
                <a:cubicBezTo>
                  <a:pt x="67026" y="337925"/>
                  <a:pt x="52403" y="326008"/>
                  <a:pt x="42809" y="311063"/>
                </a:cubicBezTo>
                <a:cubicBezTo>
                  <a:pt x="26793" y="294319"/>
                  <a:pt x="15550" y="275064"/>
                  <a:pt x="9081" y="253301"/>
                </a:cubicBezTo>
                <a:cubicBezTo>
                  <a:pt x="2613" y="231538"/>
                  <a:pt x="-400" y="208779"/>
                  <a:pt x="43" y="185026"/>
                </a:cubicBezTo>
                <a:cubicBezTo>
                  <a:pt x="500" y="158931"/>
                  <a:pt x="4072" y="135626"/>
                  <a:pt x="10759" y="115112"/>
                </a:cubicBezTo>
                <a:cubicBezTo>
                  <a:pt x="17445" y="94599"/>
                  <a:pt x="26189" y="76831"/>
                  <a:pt x="36990" y="61807"/>
                </a:cubicBezTo>
                <a:cubicBezTo>
                  <a:pt x="44691" y="51306"/>
                  <a:pt x="53258" y="42167"/>
                  <a:pt x="62689" y="34391"/>
                </a:cubicBezTo>
                <a:close/>
                <a:moveTo>
                  <a:pt x="114046" y="51568"/>
                </a:moveTo>
                <a:cubicBezTo>
                  <a:pt x="99559" y="59773"/>
                  <a:pt x="86550" y="71637"/>
                  <a:pt x="75020" y="87161"/>
                </a:cubicBezTo>
                <a:cubicBezTo>
                  <a:pt x="66848" y="99005"/>
                  <a:pt x="60090" y="113161"/>
                  <a:pt x="54746" y="129627"/>
                </a:cubicBezTo>
                <a:cubicBezTo>
                  <a:pt x="49403" y="146093"/>
                  <a:pt x="46731" y="164592"/>
                  <a:pt x="46731" y="185123"/>
                </a:cubicBezTo>
                <a:cubicBezTo>
                  <a:pt x="46731" y="201775"/>
                  <a:pt x="48795" y="218357"/>
                  <a:pt x="52925" y="234870"/>
                </a:cubicBezTo>
                <a:cubicBezTo>
                  <a:pt x="57053" y="251383"/>
                  <a:pt x="62668" y="265072"/>
                  <a:pt x="69769" y="275938"/>
                </a:cubicBezTo>
                <a:cubicBezTo>
                  <a:pt x="78728" y="289597"/>
                  <a:pt x="90245" y="300310"/>
                  <a:pt x="104322" y="308079"/>
                </a:cubicBezTo>
                <a:cubicBezTo>
                  <a:pt x="118399" y="315849"/>
                  <a:pt x="136006" y="320158"/>
                  <a:pt x="157145" y="321008"/>
                </a:cubicBezTo>
                <a:cubicBezTo>
                  <a:pt x="177482" y="321851"/>
                  <a:pt x="194444" y="319452"/>
                  <a:pt x="208028" y="313812"/>
                </a:cubicBezTo>
                <a:cubicBezTo>
                  <a:pt x="221612" y="308172"/>
                  <a:pt x="234133" y="299094"/>
                  <a:pt x="245591" y="286578"/>
                </a:cubicBezTo>
                <a:cubicBezTo>
                  <a:pt x="252670" y="276820"/>
                  <a:pt x="258481" y="263626"/>
                  <a:pt x="263021" y="246995"/>
                </a:cubicBezTo>
                <a:cubicBezTo>
                  <a:pt x="267560" y="230364"/>
                  <a:pt x="269830" y="211534"/>
                  <a:pt x="269830" y="190502"/>
                </a:cubicBezTo>
                <a:cubicBezTo>
                  <a:pt x="269830" y="166999"/>
                  <a:pt x="268305" y="145005"/>
                  <a:pt x="265255" y="124521"/>
                </a:cubicBezTo>
                <a:cubicBezTo>
                  <a:pt x="262204" y="104036"/>
                  <a:pt x="255996" y="87725"/>
                  <a:pt x="246631" y="75588"/>
                </a:cubicBezTo>
                <a:cubicBezTo>
                  <a:pt x="237280" y="63543"/>
                  <a:pt x="225914" y="54699"/>
                  <a:pt x="212534" y="49056"/>
                </a:cubicBezTo>
                <a:cubicBezTo>
                  <a:pt x="199154" y="43413"/>
                  <a:pt x="182119" y="40372"/>
                  <a:pt x="161431" y="39936"/>
                </a:cubicBezTo>
                <a:cubicBezTo>
                  <a:pt x="144329" y="39486"/>
                  <a:pt x="128534" y="43364"/>
                  <a:pt x="114046" y="51568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47" name="Freeform 6"/>
          <p:cNvSpPr/>
          <p:nvPr/>
        </p:nvSpPr>
        <p:spPr bwMode="auto">
          <a:xfrm>
            <a:off x="5048612" y="467016"/>
            <a:ext cx="3314841" cy="3138498"/>
          </a:xfrm>
          <a:custGeom>
            <a:avLst/>
            <a:gdLst>
              <a:gd name="T0" fmla="*/ 707 w 1375"/>
              <a:gd name="T1" fmla="*/ 1203 h 1302"/>
              <a:gd name="T2" fmla="*/ 731 w 1375"/>
              <a:gd name="T3" fmla="*/ 1204 h 1302"/>
              <a:gd name="T4" fmla="*/ 797 w 1375"/>
              <a:gd name="T5" fmla="*/ 1176 h 1302"/>
              <a:gd name="T6" fmla="*/ 1197 w 1375"/>
              <a:gd name="T7" fmla="*/ 775 h 1302"/>
              <a:gd name="T8" fmla="*/ 1230 w 1375"/>
              <a:gd name="T9" fmla="*/ 744 h 1302"/>
              <a:gd name="T10" fmla="*/ 1190 w 1375"/>
              <a:gd name="T11" fmla="*/ 736 h 1302"/>
              <a:gd name="T12" fmla="*/ 928 w 1375"/>
              <a:gd name="T13" fmla="*/ 714 h 1302"/>
              <a:gd name="T14" fmla="*/ 642 w 1375"/>
              <a:gd name="T15" fmla="*/ 689 h 1302"/>
              <a:gd name="T16" fmla="*/ 531 w 1375"/>
              <a:gd name="T17" fmla="*/ 678 h 1302"/>
              <a:gd name="T18" fmla="*/ 505 w 1375"/>
              <a:gd name="T19" fmla="*/ 656 h 1302"/>
              <a:gd name="T20" fmla="*/ 400 w 1375"/>
              <a:gd name="T21" fmla="*/ 325 h 1302"/>
              <a:gd name="T22" fmla="*/ 353 w 1375"/>
              <a:gd name="T23" fmla="*/ 182 h 1302"/>
              <a:gd name="T24" fmla="*/ 342 w 1375"/>
              <a:gd name="T25" fmla="*/ 155 h 1302"/>
              <a:gd name="T26" fmla="*/ 314 w 1375"/>
              <a:gd name="T27" fmla="*/ 201 h 1302"/>
              <a:gd name="T28" fmla="*/ 109 w 1375"/>
              <a:gd name="T29" fmla="*/ 563 h 1302"/>
              <a:gd name="T30" fmla="*/ 95 w 1375"/>
              <a:gd name="T31" fmla="*/ 619 h 1302"/>
              <a:gd name="T32" fmla="*/ 95 w 1375"/>
              <a:gd name="T33" fmla="*/ 651 h 1302"/>
              <a:gd name="T34" fmla="*/ 89 w 1375"/>
              <a:gd name="T35" fmla="*/ 654 h 1302"/>
              <a:gd name="T36" fmla="*/ 0 w 1375"/>
              <a:gd name="T37" fmla="*/ 590 h 1302"/>
              <a:gd name="T38" fmla="*/ 7 w 1375"/>
              <a:gd name="T39" fmla="*/ 585 h 1302"/>
              <a:gd name="T40" fmla="*/ 64 w 1375"/>
              <a:gd name="T41" fmla="*/ 534 h 1302"/>
              <a:gd name="T42" fmla="*/ 301 w 1375"/>
              <a:gd name="T43" fmla="*/ 82 h 1302"/>
              <a:gd name="T44" fmla="*/ 346 w 1375"/>
              <a:gd name="T45" fmla="*/ 0 h 1302"/>
              <a:gd name="T46" fmla="*/ 365 w 1375"/>
              <a:gd name="T47" fmla="*/ 48 h 1302"/>
              <a:gd name="T48" fmla="*/ 497 w 1375"/>
              <a:gd name="T49" fmla="*/ 417 h 1302"/>
              <a:gd name="T50" fmla="*/ 566 w 1375"/>
              <a:gd name="T51" fmla="*/ 608 h 1302"/>
              <a:gd name="T52" fmla="*/ 602 w 1375"/>
              <a:gd name="T53" fmla="*/ 635 h 1302"/>
              <a:gd name="T54" fmla="*/ 837 w 1375"/>
              <a:gd name="T55" fmla="*/ 652 h 1302"/>
              <a:gd name="T56" fmla="*/ 1067 w 1375"/>
              <a:gd name="T57" fmla="*/ 672 h 1302"/>
              <a:gd name="T58" fmla="*/ 1252 w 1375"/>
              <a:gd name="T59" fmla="*/ 685 h 1302"/>
              <a:gd name="T60" fmla="*/ 1364 w 1375"/>
              <a:gd name="T61" fmla="*/ 693 h 1302"/>
              <a:gd name="T62" fmla="*/ 1375 w 1375"/>
              <a:gd name="T63" fmla="*/ 697 h 1302"/>
              <a:gd name="T64" fmla="*/ 1317 w 1375"/>
              <a:gd name="T65" fmla="*/ 753 h 1302"/>
              <a:gd name="T66" fmla="*/ 1199 w 1375"/>
              <a:gd name="T67" fmla="*/ 859 h 1302"/>
              <a:gd name="T68" fmla="*/ 967 w 1375"/>
              <a:gd name="T69" fmla="*/ 1071 h 1302"/>
              <a:gd name="T70" fmla="*/ 856 w 1375"/>
              <a:gd name="T71" fmla="*/ 1173 h 1302"/>
              <a:gd name="T72" fmla="*/ 826 w 1375"/>
              <a:gd name="T73" fmla="*/ 1199 h 1302"/>
              <a:gd name="T74" fmla="*/ 797 w 1375"/>
              <a:gd name="T75" fmla="*/ 1261 h 1302"/>
              <a:gd name="T76" fmla="*/ 797 w 1375"/>
              <a:gd name="T77" fmla="*/ 1302 h 1302"/>
              <a:gd name="T78" fmla="*/ 803 w 1375"/>
              <a:gd name="T79" fmla="*/ 1296 h 1302"/>
              <a:gd name="T80" fmla="*/ 701 w 1375"/>
              <a:gd name="T81" fmla="*/ 1213 h 1302"/>
              <a:gd name="T82" fmla="*/ 707 w 1375"/>
              <a:gd name="T83" fmla="*/ 1203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75" h="1302">
                <a:moveTo>
                  <a:pt x="707" y="1203"/>
                </a:moveTo>
                <a:cubicBezTo>
                  <a:pt x="715" y="1203"/>
                  <a:pt x="723" y="1202"/>
                  <a:pt x="731" y="1204"/>
                </a:cubicBezTo>
                <a:cubicBezTo>
                  <a:pt x="759" y="1208"/>
                  <a:pt x="777" y="1196"/>
                  <a:pt x="797" y="1176"/>
                </a:cubicBezTo>
                <a:cubicBezTo>
                  <a:pt x="929" y="1042"/>
                  <a:pt x="1063" y="909"/>
                  <a:pt x="1197" y="775"/>
                </a:cubicBezTo>
                <a:cubicBezTo>
                  <a:pt x="1206" y="766"/>
                  <a:pt x="1216" y="757"/>
                  <a:pt x="1230" y="744"/>
                </a:cubicBezTo>
                <a:cubicBezTo>
                  <a:pt x="1213" y="740"/>
                  <a:pt x="1202" y="737"/>
                  <a:pt x="1190" y="736"/>
                </a:cubicBezTo>
                <a:cubicBezTo>
                  <a:pt x="1103" y="728"/>
                  <a:pt x="1015" y="722"/>
                  <a:pt x="928" y="714"/>
                </a:cubicBezTo>
                <a:cubicBezTo>
                  <a:pt x="833" y="706"/>
                  <a:pt x="738" y="698"/>
                  <a:pt x="642" y="689"/>
                </a:cubicBezTo>
                <a:cubicBezTo>
                  <a:pt x="605" y="686"/>
                  <a:pt x="568" y="681"/>
                  <a:pt x="531" y="678"/>
                </a:cubicBezTo>
                <a:cubicBezTo>
                  <a:pt x="515" y="677"/>
                  <a:pt x="510" y="669"/>
                  <a:pt x="505" y="656"/>
                </a:cubicBezTo>
                <a:cubicBezTo>
                  <a:pt x="470" y="545"/>
                  <a:pt x="435" y="435"/>
                  <a:pt x="400" y="325"/>
                </a:cubicBezTo>
                <a:cubicBezTo>
                  <a:pt x="384" y="277"/>
                  <a:pt x="369" y="230"/>
                  <a:pt x="353" y="182"/>
                </a:cubicBezTo>
                <a:cubicBezTo>
                  <a:pt x="351" y="175"/>
                  <a:pt x="348" y="169"/>
                  <a:pt x="342" y="155"/>
                </a:cubicBezTo>
                <a:cubicBezTo>
                  <a:pt x="331" y="174"/>
                  <a:pt x="322" y="187"/>
                  <a:pt x="314" y="201"/>
                </a:cubicBezTo>
                <a:cubicBezTo>
                  <a:pt x="245" y="322"/>
                  <a:pt x="177" y="442"/>
                  <a:pt x="109" y="563"/>
                </a:cubicBezTo>
                <a:cubicBezTo>
                  <a:pt x="100" y="579"/>
                  <a:pt x="98" y="600"/>
                  <a:pt x="95" y="619"/>
                </a:cubicBezTo>
                <a:cubicBezTo>
                  <a:pt x="93" y="629"/>
                  <a:pt x="95" y="640"/>
                  <a:pt x="95" y="651"/>
                </a:cubicBezTo>
                <a:cubicBezTo>
                  <a:pt x="93" y="652"/>
                  <a:pt x="91" y="653"/>
                  <a:pt x="89" y="654"/>
                </a:cubicBezTo>
                <a:cubicBezTo>
                  <a:pt x="60" y="633"/>
                  <a:pt x="30" y="612"/>
                  <a:pt x="0" y="590"/>
                </a:cubicBezTo>
                <a:cubicBezTo>
                  <a:pt x="4" y="587"/>
                  <a:pt x="6" y="585"/>
                  <a:pt x="7" y="585"/>
                </a:cubicBezTo>
                <a:cubicBezTo>
                  <a:pt x="40" y="583"/>
                  <a:pt x="51" y="558"/>
                  <a:pt x="64" y="534"/>
                </a:cubicBezTo>
                <a:cubicBezTo>
                  <a:pt x="143" y="383"/>
                  <a:pt x="222" y="233"/>
                  <a:pt x="301" y="82"/>
                </a:cubicBezTo>
                <a:cubicBezTo>
                  <a:pt x="315" y="56"/>
                  <a:pt x="330" y="30"/>
                  <a:pt x="346" y="0"/>
                </a:cubicBezTo>
                <a:cubicBezTo>
                  <a:pt x="354" y="18"/>
                  <a:pt x="360" y="33"/>
                  <a:pt x="365" y="48"/>
                </a:cubicBezTo>
                <a:cubicBezTo>
                  <a:pt x="409" y="171"/>
                  <a:pt x="453" y="294"/>
                  <a:pt x="497" y="417"/>
                </a:cubicBezTo>
                <a:cubicBezTo>
                  <a:pt x="520" y="481"/>
                  <a:pt x="544" y="544"/>
                  <a:pt x="566" y="608"/>
                </a:cubicBezTo>
                <a:cubicBezTo>
                  <a:pt x="572" y="628"/>
                  <a:pt x="584" y="633"/>
                  <a:pt x="602" y="635"/>
                </a:cubicBezTo>
                <a:cubicBezTo>
                  <a:pt x="681" y="640"/>
                  <a:pt x="759" y="645"/>
                  <a:pt x="837" y="652"/>
                </a:cubicBezTo>
                <a:cubicBezTo>
                  <a:pt x="914" y="658"/>
                  <a:pt x="990" y="666"/>
                  <a:pt x="1067" y="672"/>
                </a:cubicBezTo>
                <a:cubicBezTo>
                  <a:pt x="1129" y="677"/>
                  <a:pt x="1190" y="681"/>
                  <a:pt x="1252" y="685"/>
                </a:cubicBezTo>
                <a:cubicBezTo>
                  <a:pt x="1289" y="688"/>
                  <a:pt x="1327" y="690"/>
                  <a:pt x="1364" y="693"/>
                </a:cubicBezTo>
                <a:cubicBezTo>
                  <a:pt x="1367" y="694"/>
                  <a:pt x="1370" y="696"/>
                  <a:pt x="1375" y="697"/>
                </a:cubicBezTo>
                <a:cubicBezTo>
                  <a:pt x="1355" y="717"/>
                  <a:pt x="1336" y="735"/>
                  <a:pt x="1317" y="753"/>
                </a:cubicBezTo>
                <a:cubicBezTo>
                  <a:pt x="1278" y="788"/>
                  <a:pt x="1238" y="823"/>
                  <a:pt x="1199" y="859"/>
                </a:cubicBezTo>
                <a:cubicBezTo>
                  <a:pt x="1122" y="929"/>
                  <a:pt x="1044" y="1000"/>
                  <a:pt x="967" y="1071"/>
                </a:cubicBezTo>
                <a:cubicBezTo>
                  <a:pt x="930" y="1105"/>
                  <a:pt x="893" y="1139"/>
                  <a:pt x="856" y="1173"/>
                </a:cubicBezTo>
                <a:cubicBezTo>
                  <a:pt x="846" y="1181"/>
                  <a:pt x="837" y="1190"/>
                  <a:pt x="826" y="1199"/>
                </a:cubicBezTo>
                <a:cubicBezTo>
                  <a:pt x="806" y="1215"/>
                  <a:pt x="792" y="1233"/>
                  <a:pt x="797" y="1261"/>
                </a:cubicBezTo>
                <a:cubicBezTo>
                  <a:pt x="799" y="1274"/>
                  <a:pt x="797" y="1288"/>
                  <a:pt x="797" y="1302"/>
                </a:cubicBezTo>
                <a:cubicBezTo>
                  <a:pt x="799" y="1300"/>
                  <a:pt x="801" y="1298"/>
                  <a:pt x="803" y="1296"/>
                </a:cubicBezTo>
                <a:cubicBezTo>
                  <a:pt x="769" y="1268"/>
                  <a:pt x="735" y="1240"/>
                  <a:pt x="701" y="1213"/>
                </a:cubicBezTo>
                <a:cubicBezTo>
                  <a:pt x="703" y="1210"/>
                  <a:pt x="705" y="1206"/>
                  <a:pt x="707" y="1203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7"/>
          <p:cNvSpPr/>
          <p:nvPr/>
        </p:nvSpPr>
        <p:spPr bwMode="auto">
          <a:xfrm>
            <a:off x="7171864" y="3793070"/>
            <a:ext cx="873561" cy="2119174"/>
          </a:xfrm>
          <a:custGeom>
            <a:avLst/>
            <a:gdLst>
              <a:gd name="T0" fmla="*/ 0 w 362"/>
              <a:gd name="T1" fmla="*/ 125 h 879"/>
              <a:gd name="T2" fmla="*/ 12 w 362"/>
              <a:gd name="T3" fmla="*/ 115 h 879"/>
              <a:gd name="T4" fmla="*/ 213 w 362"/>
              <a:gd name="T5" fmla="*/ 13 h 879"/>
              <a:gd name="T6" fmla="*/ 242 w 362"/>
              <a:gd name="T7" fmla="*/ 31 h 879"/>
              <a:gd name="T8" fmla="*/ 242 w 362"/>
              <a:gd name="T9" fmla="*/ 775 h 879"/>
              <a:gd name="T10" fmla="*/ 326 w 362"/>
              <a:gd name="T11" fmla="*/ 860 h 879"/>
              <a:gd name="T12" fmla="*/ 351 w 362"/>
              <a:gd name="T13" fmla="*/ 861 h 879"/>
              <a:gd name="T14" fmla="*/ 362 w 362"/>
              <a:gd name="T15" fmla="*/ 870 h 879"/>
              <a:gd name="T16" fmla="*/ 351 w 362"/>
              <a:gd name="T17" fmla="*/ 877 h 879"/>
              <a:gd name="T18" fmla="*/ 339 w 362"/>
              <a:gd name="T19" fmla="*/ 878 h 879"/>
              <a:gd name="T20" fmla="*/ 36 w 362"/>
              <a:gd name="T21" fmla="*/ 878 h 879"/>
              <a:gd name="T22" fmla="*/ 32 w 362"/>
              <a:gd name="T23" fmla="*/ 878 h 879"/>
              <a:gd name="T24" fmla="*/ 13 w 362"/>
              <a:gd name="T25" fmla="*/ 869 h 879"/>
              <a:gd name="T26" fmla="*/ 31 w 362"/>
              <a:gd name="T27" fmla="*/ 861 h 879"/>
              <a:gd name="T28" fmla="*/ 82 w 362"/>
              <a:gd name="T29" fmla="*/ 853 h 879"/>
              <a:gd name="T30" fmla="*/ 133 w 362"/>
              <a:gd name="T31" fmla="*/ 768 h 879"/>
              <a:gd name="T32" fmla="*/ 133 w 362"/>
              <a:gd name="T33" fmla="*/ 444 h 879"/>
              <a:gd name="T34" fmla="*/ 133 w 362"/>
              <a:gd name="T35" fmla="*/ 175 h 879"/>
              <a:gd name="T36" fmla="*/ 133 w 362"/>
              <a:gd name="T37" fmla="*/ 162 h 879"/>
              <a:gd name="T38" fmla="*/ 63 w 362"/>
              <a:gd name="T39" fmla="*/ 111 h 879"/>
              <a:gd name="T40" fmla="*/ 16 w 362"/>
              <a:gd name="T41" fmla="*/ 128 h 879"/>
              <a:gd name="T42" fmla="*/ 3 w 362"/>
              <a:gd name="T43" fmla="*/ 130 h 879"/>
              <a:gd name="T44" fmla="*/ 0 w 362"/>
              <a:gd name="T45" fmla="*/ 125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2" h="879">
                <a:moveTo>
                  <a:pt x="0" y="125"/>
                </a:moveTo>
                <a:cubicBezTo>
                  <a:pt x="4" y="122"/>
                  <a:pt x="8" y="117"/>
                  <a:pt x="12" y="115"/>
                </a:cubicBezTo>
                <a:cubicBezTo>
                  <a:pt x="79" y="81"/>
                  <a:pt x="146" y="47"/>
                  <a:pt x="213" y="13"/>
                </a:cubicBezTo>
                <a:cubicBezTo>
                  <a:pt x="240" y="0"/>
                  <a:pt x="242" y="1"/>
                  <a:pt x="242" y="31"/>
                </a:cubicBezTo>
                <a:cubicBezTo>
                  <a:pt x="242" y="279"/>
                  <a:pt x="243" y="527"/>
                  <a:pt x="242" y="775"/>
                </a:cubicBezTo>
                <a:cubicBezTo>
                  <a:pt x="242" y="843"/>
                  <a:pt x="264" y="853"/>
                  <a:pt x="326" y="860"/>
                </a:cubicBezTo>
                <a:cubicBezTo>
                  <a:pt x="334" y="861"/>
                  <a:pt x="342" y="860"/>
                  <a:pt x="351" y="861"/>
                </a:cubicBezTo>
                <a:cubicBezTo>
                  <a:pt x="355" y="862"/>
                  <a:pt x="358" y="867"/>
                  <a:pt x="362" y="870"/>
                </a:cubicBezTo>
                <a:cubicBezTo>
                  <a:pt x="359" y="872"/>
                  <a:pt x="355" y="876"/>
                  <a:pt x="351" y="877"/>
                </a:cubicBezTo>
                <a:cubicBezTo>
                  <a:pt x="348" y="879"/>
                  <a:pt x="343" y="878"/>
                  <a:pt x="339" y="878"/>
                </a:cubicBezTo>
                <a:cubicBezTo>
                  <a:pt x="238" y="878"/>
                  <a:pt x="137" y="878"/>
                  <a:pt x="36" y="878"/>
                </a:cubicBezTo>
                <a:cubicBezTo>
                  <a:pt x="35" y="878"/>
                  <a:pt x="33" y="878"/>
                  <a:pt x="32" y="878"/>
                </a:cubicBezTo>
                <a:cubicBezTo>
                  <a:pt x="26" y="875"/>
                  <a:pt x="19" y="872"/>
                  <a:pt x="13" y="869"/>
                </a:cubicBezTo>
                <a:cubicBezTo>
                  <a:pt x="19" y="866"/>
                  <a:pt x="25" y="862"/>
                  <a:pt x="31" y="861"/>
                </a:cubicBezTo>
                <a:cubicBezTo>
                  <a:pt x="48" y="858"/>
                  <a:pt x="66" y="858"/>
                  <a:pt x="82" y="853"/>
                </a:cubicBezTo>
                <a:cubicBezTo>
                  <a:pt x="116" y="843"/>
                  <a:pt x="133" y="813"/>
                  <a:pt x="133" y="768"/>
                </a:cubicBezTo>
                <a:cubicBezTo>
                  <a:pt x="133" y="660"/>
                  <a:pt x="133" y="552"/>
                  <a:pt x="133" y="444"/>
                </a:cubicBezTo>
                <a:cubicBezTo>
                  <a:pt x="133" y="355"/>
                  <a:pt x="133" y="265"/>
                  <a:pt x="133" y="175"/>
                </a:cubicBezTo>
                <a:cubicBezTo>
                  <a:pt x="133" y="171"/>
                  <a:pt x="133" y="167"/>
                  <a:pt x="133" y="162"/>
                </a:cubicBezTo>
                <a:cubicBezTo>
                  <a:pt x="132" y="117"/>
                  <a:pt x="107" y="98"/>
                  <a:pt x="63" y="111"/>
                </a:cubicBezTo>
                <a:cubicBezTo>
                  <a:pt x="47" y="115"/>
                  <a:pt x="32" y="122"/>
                  <a:pt x="16" y="128"/>
                </a:cubicBezTo>
                <a:cubicBezTo>
                  <a:pt x="12" y="129"/>
                  <a:pt x="7" y="129"/>
                  <a:pt x="3" y="130"/>
                </a:cubicBezTo>
                <a:cubicBezTo>
                  <a:pt x="2" y="128"/>
                  <a:pt x="1" y="127"/>
                  <a:pt x="0" y="12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reeform 8"/>
          <p:cNvSpPr/>
          <p:nvPr/>
        </p:nvSpPr>
        <p:spPr bwMode="auto">
          <a:xfrm>
            <a:off x="2913129" y="2067354"/>
            <a:ext cx="1935696" cy="1764450"/>
          </a:xfrm>
          <a:custGeom>
            <a:avLst/>
            <a:gdLst>
              <a:gd name="T0" fmla="*/ 305 w 803"/>
              <a:gd name="T1" fmla="*/ 725 h 732"/>
              <a:gd name="T2" fmla="*/ 240 w 803"/>
              <a:gd name="T3" fmla="*/ 710 h 732"/>
              <a:gd name="T4" fmla="*/ 120 w 803"/>
              <a:gd name="T5" fmla="*/ 568 h 732"/>
              <a:gd name="T6" fmla="*/ 22 w 803"/>
              <a:gd name="T7" fmla="*/ 376 h 732"/>
              <a:gd name="T8" fmla="*/ 111 w 803"/>
              <a:gd name="T9" fmla="*/ 145 h 732"/>
              <a:gd name="T10" fmla="*/ 340 w 803"/>
              <a:gd name="T11" fmla="*/ 50 h 732"/>
              <a:gd name="T12" fmla="*/ 576 w 803"/>
              <a:gd name="T13" fmla="*/ 10 h 732"/>
              <a:gd name="T14" fmla="*/ 761 w 803"/>
              <a:gd name="T15" fmla="*/ 0 h 732"/>
              <a:gd name="T16" fmla="*/ 796 w 803"/>
              <a:gd name="T17" fmla="*/ 30 h 732"/>
              <a:gd name="T18" fmla="*/ 761 w 803"/>
              <a:gd name="T19" fmla="*/ 58 h 732"/>
              <a:gd name="T20" fmla="*/ 664 w 803"/>
              <a:gd name="T21" fmla="*/ 67 h 732"/>
              <a:gd name="T22" fmla="*/ 309 w 803"/>
              <a:gd name="T23" fmla="*/ 110 h 732"/>
              <a:gd name="T24" fmla="*/ 128 w 803"/>
              <a:gd name="T25" fmla="*/ 199 h 732"/>
              <a:gd name="T26" fmla="*/ 84 w 803"/>
              <a:gd name="T27" fmla="*/ 350 h 732"/>
              <a:gd name="T28" fmla="*/ 179 w 803"/>
              <a:gd name="T29" fmla="*/ 537 h 732"/>
              <a:gd name="T30" fmla="*/ 257 w 803"/>
              <a:gd name="T31" fmla="*/ 624 h 732"/>
              <a:gd name="T32" fmla="*/ 305 w 803"/>
              <a:gd name="T33" fmla="*/ 725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3" h="732">
                <a:moveTo>
                  <a:pt x="305" y="725"/>
                </a:moveTo>
                <a:cubicBezTo>
                  <a:pt x="280" y="730"/>
                  <a:pt x="258" y="732"/>
                  <a:pt x="240" y="710"/>
                </a:cubicBezTo>
                <a:cubicBezTo>
                  <a:pt x="200" y="662"/>
                  <a:pt x="158" y="617"/>
                  <a:pt x="120" y="568"/>
                </a:cubicBezTo>
                <a:cubicBezTo>
                  <a:pt x="76" y="511"/>
                  <a:pt x="39" y="448"/>
                  <a:pt x="22" y="376"/>
                </a:cubicBezTo>
                <a:cubicBezTo>
                  <a:pt x="0" y="283"/>
                  <a:pt x="32" y="201"/>
                  <a:pt x="111" y="145"/>
                </a:cubicBezTo>
                <a:cubicBezTo>
                  <a:pt x="180" y="97"/>
                  <a:pt x="258" y="67"/>
                  <a:pt x="340" y="50"/>
                </a:cubicBezTo>
                <a:cubicBezTo>
                  <a:pt x="419" y="34"/>
                  <a:pt x="497" y="20"/>
                  <a:pt x="576" y="10"/>
                </a:cubicBezTo>
                <a:cubicBezTo>
                  <a:pt x="637" y="2"/>
                  <a:pt x="699" y="3"/>
                  <a:pt x="761" y="0"/>
                </a:cubicBezTo>
                <a:cubicBezTo>
                  <a:pt x="778" y="0"/>
                  <a:pt x="803" y="22"/>
                  <a:pt x="796" y="30"/>
                </a:cubicBezTo>
                <a:cubicBezTo>
                  <a:pt x="787" y="42"/>
                  <a:pt x="774" y="55"/>
                  <a:pt x="761" y="58"/>
                </a:cubicBezTo>
                <a:cubicBezTo>
                  <a:pt x="730" y="64"/>
                  <a:pt x="697" y="65"/>
                  <a:pt x="664" y="67"/>
                </a:cubicBezTo>
                <a:cubicBezTo>
                  <a:pt x="545" y="73"/>
                  <a:pt x="426" y="83"/>
                  <a:pt x="309" y="110"/>
                </a:cubicBezTo>
                <a:cubicBezTo>
                  <a:pt x="243" y="126"/>
                  <a:pt x="179" y="149"/>
                  <a:pt x="128" y="199"/>
                </a:cubicBezTo>
                <a:cubicBezTo>
                  <a:pt x="83" y="242"/>
                  <a:pt x="75" y="293"/>
                  <a:pt x="84" y="350"/>
                </a:cubicBezTo>
                <a:cubicBezTo>
                  <a:pt x="95" y="422"/>
                  <a:pt x="132" y="483"/>
                  <a:pt x="179" y="537"/>
                </a:cubicBezTo>
                <a:cubicBezTo>
                  <a:pt x="204" y="567"/>
                  <a:pt x="231" y="595"/>
                  <a:pt x="257" y="624"/>
                </a:cubicBezTo>
                <a:cubicBezTo>
                  <a:pt x="282" y="653"/>
                  <a:pt x="298" y="686"/>
                  <a:pt x="305" y="72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9"/>
          <p:cNvSpPr/>
          <p:nvPr/>
        </p:nvSpPr>
        <p:spPr bwMode="auto">
          <a:xfrm>
            <a:off x="3305568" y="4790987"/>
            <a:ext cx="1682904" cy="1684943"/>
          </a:xfrm>
          <a:custGeom>
            <a:avLst/>
            <a:gdLst>
              <a:gd name="T0" fmla="*/ 63 w 698"/>
              <a:gd name="T1" fmla="*/ 635 h 699"/>
              <a:gd name="T2" fmla="*/ 137 w 698"/>
              <a:gd name="T3" fmla="*/ 597 h 699"/>
              <a:gd name="T4" fmla="*/ 491 w 698"/>
              <a:gd name="T5" fmla="*/ 380 h 699"/>
              <a:gd name="T6" fmla="*/ 619 w 698"/>
              <a:gd name="T7" fmla="*/ 278 h 699"/>
              <a:gd name="T8" fmla="*/ 678 w 698"/>
              <a:gd name="T9" fmla="*/ 259 h 699"/>
              <a:gd name="T10" fmla="*/ 698 w 698"/>
              <a:gd name="T11" fmla="*/ 281 h 699"/>
              <a:gd name="T12" fmla="*/ 678 w 698"/>
              <a:gd name="T13" fmla="*/ 298 h 699"/>
              <a:gd name="T14" fmla="*/ 597 w 698"/>
              <a:gd name="T15" fmla="*/ 357 h 699"/>
              <a:gd name="T16" fmla="*/ 199 w 698"/>
              <a:gd name="T17" fmla="*/ 617 h 699"/>
              <a:gd name="T18" fmla="*/ 47 w 698"/>
              <a:gd name="T19" fmla="*/ 690 h 699"/>
              <a:gd name="T20" fmla="*/ 6 w 698"/>
              <a:gd name="T21" fmla="*/ 656 h 699"/>
              <a:gd name="T22" fmla="*/ 55 w 698"/>
              <a:gd name="T23" fmla="*/ 439 h 699"/>
              <a:gd name="T24" fmla="*/ 128 w 698"/>
              <a:gd name="T25" fmla="*/ 277 h 699"/>
              <a:gd name="T26" fmla="*/ 227 w 698"/>
              <a:gd name="T27" fmla="*/ 70 h 699"/>
              <a:gd name="T28" fmla="*/ 224 w 698"/>
              <a:gd name="T29" fmla="*/ 23 h 699"/>
              <a:gd name="T30" fmla="*/ 221 w 698"/>
              <a:gd name="T31" fmla="*/ 4 h 699"/>
              <a:gd name="T32" fmla="*/ 243 w 698"/>
              <a:gd name="T33" fmla="*/ 2 h 699"/>
              <a:gd name="T34" fmla="*/ 282 w 698"/>
              <a:gd name="T35" fmla="*/ 22 h 699"/>
              <a:gd name="T36" fmla="*/ 294 w 698"/>
              <a:gd name="T37" fmla="*/ 72 h 699"/>
              <a:gd name="T38" fmla="*/ 268 w 698"/>
              <a:gd name="T39" fmla="*/ 125 h 699"/>
              <a:gd name="T40" fmla="*/ 213 w 698"/>
              <a:gd name="T41" fmla="*/ 242 h 699"/>
              <a:gd name="T42" fmla="*/ 167 w 698"/>
              <a:gd name="T43" fmla="*/ 333 h 699"/>
              <a:gd name="T44" fmla="*/ 102 w 698"/>
              <a:gd name="T45" fmla="*/ 495 h 699"/>
              <a:gd name="T46" fmla="*/ 63 w 698"/>
              <a:gd name="T47" fmla="*/ 608 h 699"/>
              <a:gd name="T48" fmla="*/ 58 w 698"/>
              <a:gd name="T49" fmla="*/ 629 h 699"/>
              <a:gd name="T50" fmla="*/ 63 w 698"/>
              <a:gd name="T51" fmla="*/ 635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8" h="699">
                <a:moveTo>
                  <a:pt x="63" y="635"/>
                </a:moveTo>
                <a:cubicBezTo>
                  <a:pt x="88" y="622"/>
                  <a:pt x="113" y="612"/>
                  <a:pt x="137" y="597"/>
                </a:cubicBezTo>
                <a:cubicBezTo>
                  <a:pt x="255" y="526"/>
                  <a:pt x="375" y="455"/>
                  <a:pt x="491" y="380"/>
                </a:cubicBezTo>
                <a:cubicBezTo>
                  <a:pt x="537" y="351"/>
                  <a:pt x="577" y="312"/>
                  <a:pt x="619" y="278"/>
                </a:cubicBezTo>
                <a:cubicBezTo>
                  <a:pt x="637" y="264"/>
                  <a:pt x="653" y="246"/>
                  <a:pt x="678" y="259"/>
                </a:cubicBezTo>
                <a:cubicBezTo>
                  <a:pt x="687" y="263"/>
                  <a:pt x="692" y="273"/>
                  <a:pt x="698" y="281"/>
                </a:cubicBezTo>
                <a:cubicBezTo>
                  <a:pt x="692" y="286"/>
                  <a:pt x="685" y="293"/>
                  <a:pt x="678" y="298"/>
                </a:cubicBezTo>
                <a:cubicBezTo>
                  <a:pt x="651" y="318"/>
                  <a:pt x="624" y="337"/>
                  <a:pt x="597" y="357"/>
                </a:cubicBezTo>
                <a:cubicBezTo>
                  <a:pt x="470" y="452"/>
                  <a:pt x="337" y="539"/>
                  <a:pt x="199" y="617"/>
                </a:cubicBezTo>
                <a:cubicBezTo>
                  <a:pt x="150" y="644"/>
                  <a:pt x="102" y="675"/>
                  <a:pt x="47" y="690"/>
                </a:cubicBezTo>
                <a:cubicBezTo>
                  <a:pt x="14" y="699"/>
                  <a:pt x="0" y="689"/>
                  <a:pt x="6" y="656"/>
                </a:cubicBezTo>
                <a:cubicBezTo>
                  <a:pt x="19" y="583"/>
                  <a:pt x="25" y="508"/>
                  <a:pt x="55" y="439"/>
                </a:cubicBezTo>
                <a:cubicBezTo>
                  <a:pt x="78" y="384"/>
                  <a:pt x="103" y="330"/>
                  <a:pt x="128" y="277"/>
                </a:cubicBezTo>
                <a:cubicBezTo>
                  <a:pt x="160" y="207"/>
                  <a:pt x="193" y="138"/>
                  <a:pt x="227" y="70"/>
                </a:cubicBezTo>
                <a:cubicBezTo>
                  <a:pt x="235" y="53"/>
                  <a:pt x="234" y="38"/>
                  <a:pt x="224" y="23"/>
                </a:cubicBezTo>
                <a:cubicBezTo>
                  <a:pt x="221" y="18"/>
                  <a:pt x="222" y="10"/>
                  <a:pt x="221" y="4"/>
                </a:cubicBezTo>
                <a:cubicBezTo>
                  <a:pt x="229" y="3"/>
                  <a:pt x="237" y="0"/>
                  <a:pt x="243" y="2"/>
                </a:cubicBezTo>
                <a:cubicBezTo>
                  <a:pt x="256" y="7"/>
                  <a:pt x="270" y="14"/>
                  <a:pt x="282" y="22"/>
                </a:cubicBezTo>
                <a:cubicBezTo>
                  <a:pt x="298" y="34"/>
                  <a:pt x="303" y="53"/>
                  <a:pt x="294" y="72"/>
                </a:cubicBezTo>
                <a:cubicBezTo>
                  <a:pt x="286" y="90"/>
                  <a:pt x="277" y="107"/>
                  <a:pt x="268" y="125"/>
                </a:cubicBezTo>
                <a:cubicBezTo>
                  <a:pt x="250" y="163"/>
                  <a:pt x="232" y="203"/>
                  <a:pt x="213" y="242"/>
                </a:cubicBezTo>
                <a:cubicBezTo>
                  <a:pt x="198" y="272"/>
                  <a:pt x="180" y="301"/>
                  <a:pt x="167" y="333"/>
                </a:cubicBezTo>
                <a:cubicBezTo>
                  <a:pt x="144" y="386"/>
                  <a:pt x="122" y="441"/>
                  <a:pt x="102" y="495"/>
                </a:cubicBezTo>
                <a:cubicBezTo>
                  <a:pt x="88" y="532"/>
                  <a:pt x="75" y="570"/>
                  <a:pt x="63" y="608"/>
                </a:cubicBezTo>
                <a:cubicBezTo>
                  <a:pt x="60" y="615"/>
                  <a:pt x="60" y="622"/>
                  <a:pt x="58" y="629"/>
                </a:cubicBezTo>
                <a:cubicBezTo>
                  <a:pt x="60" y="631"/>
                  <a:pt x="61" y="633"/>
                  <a:pt x="63" y="63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4010138" y="4060588"/>
            <a:ext cx="85725" cy="9814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069669" y="4200943"/>
            <a:ext cx="135731" cy="135731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150631" y="4179512"/>
            <a:ext cx="123201" cy="11906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295888" y="4439068"/>
            <a:ext cx="102393" cy="8810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383994" y="4400968"/>
            <a:ext cx="142875" cy="12620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460838" y="4365249"/>
            <a:ext cx="94606" cy="90488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569731" y="4615280"/>
            <a:ext cx="128588" cy="11430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98306" y="4552533"/>
            <a:ext cx="169069" cy="13418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666271" y="4510505"/>
            <a:ext cx="171450" cy="16192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760287" y="4792327"/>
            <a:ext cx="158427" cy="13251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819763" y="4748388"/>
            <a:ext cx="180975" cy="131211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895963" y="4729580"/>
            <a:ext cx="226218" cy="147638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074556" y="5077243"/>
            <a:ext cx="154782" cy="10001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122181" y="5014738"/>
            <a:ext cx="138113" cy="11013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198381" y="4953068"/>
            <a:ext cx="154782" cy="112269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279344" y="4910555"/>
            <a:ext cx="157162" cy="111919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288869" y="5239168"/>
            <a:ext cx="178594" cy="12382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387483" y="5202857"/>
            <a:ext cx="125223" cy="10060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436506" y="5124868"/>
            <a:ext cx="195263" cy="15716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521688" y="5073672"/>
            <a:ext cx="191043" cy="15835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534137" y="5463005"/>
            <a:ext cx="207169" cy="16430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5648794" y="5417762"/>
            <a:ext cx="187762" cy="13335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5739488" y="5362993"/>
            <a:ext cx="225656" cy="18097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855963" y="5349896"/>
            <a:ext cx="225862" cy="177403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875482" y="5722562"/>
            <a:ext cx="242062" cy="14763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5965144" y="5627312"/>
            <a:ext cx="190500" cy="145256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109048" y="5627312"/>
            <a:ext cx="184708" cy="140493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177047" y="5563019"/>
            <a:ext cx="166716" cy="11429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6218909" y="5910680"/>
            <a:ext cx="258204" cy="166688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12806" y="5870199"/>
            <a:ext cx="192882" cy="12382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407250" y="5796380"/>
            <a:ext cx="203213" cy="14287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477113" y="5767805"/>
            <a:ext cx="209550" cy="11430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758484" y="5939255"/>
            <a:ext cx="235360" cy="13096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701526" y="5998787"/>
            <a:ext cx="237549" cy="14287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6625134" y="6070224"/>
            <a:ext cx="221072" cy="121444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573227" y="6144043"/>
            <a:ext cx="206304" cy="11430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7124813" y="6074987"/>
            <a:ext cx="578835" cy="25003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032136" y="6144043"/>
            <a:ext cx="633220" cy="290512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6993844" y="6279774"/>
            <a:ext cx="595312" cy="25717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876164" y="6325018"/>
            <a:ext cx="617742" cy="28336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rot="20840493">
            <a:off x="2506624" y="3329183"/>
            <a:ext cx="1364720" cy="991047"/>
          </a:xfrm>
          <a:prstGeom prst="lin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任意多边形 69"/>
          <p:cNvSpPr/>
          <p:nvPr/>
        </p:nvSpPr>
        <p:spPr>
          <a:xfrm rot="20840493">
            <a:off x="397989" y="1931897"/>
            <a:ext cx="2173982" cy="2173982"/>
          </a:xfrm>
          <a:custGeom>
            <a:avLst/>
            <a:gdLst>
              <a:gd name="connsiteX0" fmla="*/ 1385954 w 2418852"/>
              <a:gd name="connsiteY0" fmla="*/ 110820 h 2418852"/>
              <a:gd name="connsiteX1" fmla="*/ 110820 w 2418852"/>
              <a:gd name="connsiteY1" fmla="*/ 1032898 h 2418852"/>
              <a:gd name="connsiteX2" fmla="*/ 1032898 w 2418852"/>
              <a:gd name="connsiteY2" fmla="*/ 2308032 h 2418852"/>
              <a:gd name="connsiteX3" fmla="*/ 2308032 w 2418852"/>
              <a:gd name="connsiteY3" fmla="*/ 1385954 h 2418852"/>
              <a:gd name="connsiteX4" fmla="*/ 1385954 w 2418852"/>
              <a:gd name="connsiteY4" fmla="*/ 110820 h 2418852"/>
              <a:gd name="connsiteX5" fmla="*/ 1453168 w 2418852"/>
              <a:gd name="connsiteY5" fmla="*/ 24571 h 2418852"/>
              <a:gd name="connsiteX6" fmla="*/ 2418852 w 2418852"/>
              <a:gd name="connsiteY6" fmla="*/ 1209426 h 2418852"/>
              <a:gd name="connsiteX7" fmla="*/ 1209426 w 2418852"/>
              <a:gd name="connsiteY7" fmla="*/ 2418852 h 2418852"/>
              <a:gd name="connsiteX8" fmla="*/ 0 w 2418852"/>
              <a:gd name="connsiteY8" fmla="*/ 1209426 h 2418852"/>
              <a:gd name="connsiteX9" fmla="*/ 1209426 w 2418852"/>
              <a:gd name="connsiteY9" fmla="*/ 0 h 2418852"/>
              <a:gd name="connsiteX10" fmla="*/ 1453168 w 2418852"/>
              <a:gd name="connsiteY10" fmla="*/ 24571 h 241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18852" h="2418852">
                <a:moveTo>
                  <a:pt x="1385954" y="110820"/>
                </a:moveTo>
                <a:cubicBezTo>
                  <a:pt x="779211" y="13326"/>
                  <a:pt x="208314" y="426155"/>
                  <a:pt x="110820" y="1032898"/>
                </a:cubicBezTo>
                <a:cubicBezTo>
                  <a:pt x="13326" y="1639641"/>
                  <a:pt x="426155" y="2210538"/>
                  <a:pt x="1032898" y="2308032"/>
                </a:cubicBezTo>
                <a:cubicBezTo>
                  <a:pt x="1639641" y="2405526"/>
                  <a:pt x="2210538" y="1992697"/>
                  <a:pt x="2308032" y="1385954"/>
                </a:cubicBezTo>
                <a:cubicBezTo>
                  <a:pt x="2405526" y="779211"/>
                  <a:pt x="1992697" y="208314"/>
                  <a:pt x="1385954" y="110820"/>
                </a:cubicBezTo>
                <a:close/>
                <a:moveTo>
                  <a:pt x="1453168" y="24571"/>
                </a:moveTo>
                <a:cubicBezTo>
                  <a:pt x="2004283" y="137346"/>
                  <a:pt x="2418852" y="624972"/>
                  <a:pt x="2418852" y="1209426"/>
                </a:cubicBezTo>
                <a:cubicBezTo>
                  <a:pt x="2418852" y="1877374"/>
                  <a:pt x="1877374" y="2418852"/>
                  <a:pt x="1209426" y="2418852"/>
                </a:cubicBezTo>
                <a:cubicBezTo>
                  <a:pt x="541478" y="2418852"/>
                  <a:pt x="0" y="1877374"/>
                  <a:pt x="0" y="1209426"/>
                </a:cubicBezTo>
                <a:cubicBezTo>
                  <a:pt x="0" y="541478"/>
                  <a:pt x="541478" y="0"/>
                  <a:pt x="1209426" y="0"/>
                </a:cubicBezTo>
                <a:cubicBezTo>
                  <a:pt x="1292920" y="0"/>
                  <a:pt x="1374437" y="8461"/>
                  <a:pt x="1453168" y="24571"/>
                </a:cubicBez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744086" y="2431246"/>
            <a:ext cx="1524526" cy="1368392"/>
            <a:chOff x="6466856" y="2624123"/>
            <a:chExt cx="2047070" cy="1837422"/>
          </a:xfrm>
        </p:grpSpPr>
        <p:grpSp>
          <p:nvGrpSpPr>
            <p:cNvPr id="74" name="组合 73"/>
            <p:cNvGrpSpPr/>
            <p:nvPr/>
          </p:nvGrpSpPr>
          <p:grpSpPr>
            <a:xfrm flipH="1">
              <a:off x="7740926" y="2624124"/>
              <a:ext cx="773000" cy="1347393"/>
              <a:chOff x="7119938" y="2049463"/>
              <a:chExt cx="401641" cy="700088"/>
            </a:xfrm>
          </p:grpSpPr>
          <p:sp>
            <p:nvSpPr>
              <p:cNvPr id="99" name="Freeform 5"/>
              <p:cNvSpPr/>
              <p:nvPr/>
            </p:nvSpPr>
            <p:spPr bwMode="auto">
              <a:xfrm>
                <a:off x="7138988" y="2174876"/>
                <a:ext cx="112713" cy="346075"/>
              </a:xfrm>
              <a:custGeom>
                <a:avLst/>
                <a:gdLst>
                  <a:gd name="T0" fmla="*/ 9 w 71"/>
                  <a:gd name="T1" fmla="*/ 218 h 218"/>
                  <a:gd name="T2" fmla="*/ 0 w 71"/>
                  <a:gd name="T3" fmla="*/ 2 h 218"/>
                  <a:gd name="T4" fmla="*/ 64 w 71"/>
                  <a:gd name="T5" fmla="*/ 0 h 218"/>
                  <a:gd name="T6" fmla="*/ 71 w 71"/>
                  <a:gd name="T7" fmla="*/ 215 h 218"/>
                  <a:gd name="T8" fmla="*/ 9 w 71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18">
                    <a:moveTo>
                      <a:pt x="9" y="218"/>
                    </a:moveTo>
                    <a:lnTo>
                      <a:pt x="0" y="2"/>
                    </a:lnTo>
                    <a:lnTo>
                      <a:pt x="64" y="0"/>
                    </a:lnTo>
                    <a:lnTo>
                      <a:pt x="71" y="215"/>
                    </a:lnTo>
                    <a:lnTo>
                      <a:pt x="9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6"/>
              <p:cNvSpPr/>
              <p:nvPr/>
            </p:nvSpPr>
            <p:spPr bwMode="auto">
              <a:xfrm>
                <a:off x="7150100" y="2468563"/>
                <a:ext cx="104775" cy="112713"/>
              </a:xfrm>
              <a:custGeom>
                <a:avLst/>
                <a:gdLst>
                  <a:gd name="T0" fmla="*/ 15 w 28"/>
                  <a:gd name="T1" fmla="*/ 30 h 30"/>
                  <a:gd name="T2" fmla="*/ 1 w 28"/>
                  <a:gd name="T3" fmla="*/ 16 h 30"/>
                  <a:gd name="T4" fmla="*/ 14 w 28"/>
                  <a:gd name="T5" fmla="*/ 0 h 30"/>
                  <a:gd name="T6" fmla="*/ 28 w 28"/>
                  <a:gd name="T7" fmla="*/ 15 h 30"/>
                  <a:gd name="T8" fmla="*/ 15 w 28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5" y="30"/>
                    </a:moveTo>
                    <a:cubicBezTo>
                      <a:pt x="7" y="30"/>
                      <a:pt x="1" y="24"/>
                      <a:pt x="1" y="16"/>
                    </a:cubicBezTo>
                    <a:cubicBezTo>
                      <a:pt x="0" y="8"/>
                      <a:pt x="6" y="1"/>
                      <a:pt x="14" y="0"/>
                    </a:cubicBezTo>
                    <a:cubicBezTo>
                      <a:pt x="21" y="0"/>
                      <a:pt x="27" y="6"/>
                      <a:pt x="28" y="15"/>
                    </a:cubicBezTo>
                    <a:cubicBezTo>
                      <a:pt x="28" y="23"/>
                      <a:pt x="22" y="30"/>
                      <a:pt x="15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7"/>
              <p:cNvSpPr/>
              <p:nvPr/>
            </p:nvSpPr>
            <p:spPr bwMode="auto">
              <a:xfrm>
                <a:off x="7119938" y="2049463"/>
                <a:ext cx="142875" cy="153988"/>
              </a:xfrm>
              <a:custGeom>
                <a:avLst/>
                <a:gdLst>
                  <a:gd name="T0" fmla="*/ 37 w 38"/>
                  <a:gd name="T1" fmla="*/ 28 h 41"/>
                  <a:gd name="T2" fmla="*/ 28 w 38"/>
                  <a:gd name="T3" fmla="*/ 39 h 41"/>
                  <a:gd name="T4" fmla="*/ 13 w 38"/>
                  <a:gd name="T5" fmla="*/ 41 h 41"/>
                  <a:gd name="T6" fmla="*/ 2 w 38"/>
                  <a:gd name="T7" fmla="*/ 31 h 41"/>
                  <a:gd name="T8" fmla="*/ 0 w 38"/>
                  <a:gd name="T9" fmla="*/ 13 h 41"/>
                  <a:gd name="T10" fmla="*/ 10 w 38"/>
                  <a:gd name="T11" fmla="*/ 2 h 41"/>
                  <a:gd name="T12" fmla="*/ 24 w 38"/>
                  <a:gd name="T13" fmla="*/ 0 h 41"/>
                  <a:gd name="T14" fmla="*/ 36 w 38"/>
                  <a:gd name="T15" fmla="*/ 10 h 41"/>
                  <a:gd name="T16" fmla="*/ 37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7" y="28"/>
                    </a:moveTo>
                    <a:cubicBezTo>
                      <a:pt x="38" y="34"/>
                      <a:pt x="34" y="39"/>
                      <a:pt x="28" y="3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7" y="41"/>
                      <a:pt x="2" y="37"/>
                      <a:pt x="2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4" y="2"/>
                      <a:pt x="10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0" y="0"/>
                      <a:pt x="35" y="4"/>
                      <a:pt x="36" y="10"/>
                    </a:cubicBezTo>
                    <a:lnTo>
                      <a:pt x="37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8"/>
              <p:cNvSpPr/>
              <p:nvPr/>
            </p:nvSpPr>
            <p:spPr bwMode="auto">
              <a:xfrm>
                <a:off x="7202488" y="2079626"/>
                <a:ext cx="76200" cy="49213"/>
              </a:xfrm>
              <a:custGeom>
                <a:avLst/>
                <a:gdLst>
                  <a:gd name="T0" fmla="*/ 6 w 20"/>
                  <a:gd name="T1" fmla="*/ 12 h 13"/>
                  <a:gd name="T2" fmla="*/ 0 w 20"/>
                  <a:gd name="T3" fmla="*/ 7 h 13"/>
                  <a:gd name="T4" fmla="*/ 0 w 20"/>
                  <a:gd name="T5" fmla="*/ 7 h 13"/>
                  <a:gd name="T6" fmla="*/ 5 w 20"/>
                  <a:gd name="T7" fmla="*/ 1 h 13"/>
                  <a:gd name="T8" fmla="*/ 14 w 20"/>
                  <a:gd name="T9" fmla="*/ 0 h 13"/>
                  <a:gd name="T10" fmla="*/ 20 w 20"/>
                  <a:gd name="T11" fmla="*/ 5 h 13"/>
                  <a:gd name="T12" fmla="*/ 20 w 20"/>
                  <a:gd name="T13" fmla="*/ 5 h 13"/>
                  <a:gd name="T14" fmla="*/ 15 w 20"/>
                  <a:gd name="T15" fmla="*/ 11 h 13"/>
                  <a:gd name="T16" fmla="*/ 6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6" y="12"/>
                    </a:move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"/>
              <p:cNvSpPr/>
              <p:nvPr/>
            </p:nvSpPr>
            <p:spPr bwMode="auto">
              <a:xfrm>
                <a:off x="7188200" y="2095501"/>
                <a:ext cx="101600" cy="107950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2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0" y="14"/>
                      <a:pt x="6" y="8"/>
                    </a:cubicBezTo>
                    <a:cubicBezTo>
                      <a:pt x="11" y="2"/>
                      <a:pt x="18" y="0"/>
                      <a:pt x="22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5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0"/>
              <p:cNvSpPr/>
              <p:nvPr/>
            </p:nvSpPr>
            <p:spPr bwMode="auto">
              <a:xfrm>
                <a:off x="7232650" y="2076451"/>
                <a:ext cx="52388" cy="82550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1 h 22"/>
                  <a:gd name="T4" fmla="*/ 6 w 14"/>
                  <a:gd name="T5" fmla="*/ 1 h 22"/>
                  <a:gd name="T6" fmla="*/ 12 w 14"/>
                  <a:gd name="T7" fmla="*/ 6 h 22"/>
                  <a:gd name="T8" fmla="*/ 13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2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8"/>
                      <a:pt x="11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20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1"/>
              <p:cNvSpPr/>
              <p:nvPr/>
            </p:nvSpPr>
            <p:spPr bwMode="auto">
              <a:xfrm>
                <a:off x="7191379" y="2490789"/>
                <a:ext cx="330200" cy="258762"/>
              </a:xfrm>
              <a:custGeom>
                <a:avLst/>
                <a:gdLst>
                  <a:gd name="T0" fmla="*/ 38 w 208"/>
                  <a:gd name="T1" fmla="*/ 0 h 163"/>
                  <a:gd name="T2" fmla="*/ 208 w 208"/>
                  <a:gd name="T3" fmla="*/ 104 h 163"/>
                  <a:gd name="T4" fmla="*/ 173 w 208"/>
                  <a:gd name="T5" fmla="*/ 163 h 163"/>
                  <a:gd name="T6" fmla="*/ 0 w 208"/>
                  <a:gd name="T7" fmla="*/ 61 h 163"/>
                  <a:gd name="T8" fmla="*/ 38 w 208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63">
                    <a:moveTo>
                      <a:pt x="38" y="0"/>
                    </a:moveTo>
                    <a:lnTo>
                      <a:pt x="208" y="104"/>
                    </a:lnTo>
                    <a:lnTo>
                      <a:pt x="173" y="163"/>
                    </a:lnTo>
                    <a:lnTo>
                      <a:pt x="0" y="6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2"/>
              <p:cNvSpPr/>
              <p:nvPr/>
            </p:nvSpPr>
            <p:spPr bwMode="auto">
              <a:xfrm>
                <a:off x="7150100" y="2471738"/>
                <a:ext cx="128588" cy="128588"/>
              </a:xfrm>
              <a:custGeom>
                <a:avLst/>
                <a:gdLst>
                  <a:gd name="T0" fmla="*/ 5 w 34"/>
                  <a:gd name="T1" fmla="*/ 9 h 34"/>
                  <a:gd name="T2" fmla="*/ 25 w 34"/>
                  <a:gd name="T3" fmla="*/ 4 h 34"/>
                  <a:gd name="T4" fmla="*/ 30 w 34"/>
                  <a:gd name="T5" fmla="*/ 24 h 34"/>
                  <a:gd name="T6" fmla="*/ 10 w 34"/>
                  <a:gd name="T7" fmla="*/ 29 h 34"/>
                  <a:gd name="T8" fmla="*/ 5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4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5" name="Freeform 14"/>
            <p:cNvSpPr/>
            <p:nvPr/>
          </p:nvSpPr>
          <p:spPr bwMode="auto">
            <a:xfrm flipH="1">
              <a:off x="7710369" y="3610992"/>
              <a:ext cx="427742" cy="384969"/>
            </a:xfrm>
            <a:custGeom>
              <a:avLst/>
              <a:gdLst>
                <a:gd name="T0" fmla="*/ 43 w 140"/>
                <a:gd name="T1" fmla="*/ 0 h 126"/>
                <a:gd name="T2" fmla="*/ 140 w 140"/>
                <a:gd name="T3" fmla="*/ 57 h 126"/>
                <a:gd name="T4" fmla="*/ 97 w 140"/>
                <a:gd name="T5" fmla="*/ 126 h 126"/>
                <a:gd name="T6" fmla="*/ 0 w 140"/>
                <a:gd name="T7" fmla="*/ 69 h 126"/>
                <a:gd name="T8" fmla="*/ 43 w 140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26">
                  <a:moveTo>
                    <a:pt x="43" y="0"/>
                  </a:moveTo>
                  <a:lnTo>
                    <a:pt x="140" y="57"/>
                  </a:lnTo>
                  <a:lnTo>
                    <a:pt x="97" y="126"/>
                  </a:lnTo>
                  <a:lnTo>
                    <a:pt x="0" y="6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 flipH="1">
              <a:off x="6466856" y="2624123"/>
              <a:ext cx="1533766" cy="1837422"/>
              <a:chOff x="7386638" y="2049463"/>
              <a:chExt cx="796925" cy="954701"/>
            </a:xfrm>
          </p:grpSpPr>
          <p:sp>
            <p:nvSpPr>
              <p:cNvPr id="77" name="Freeform 13"/>
              <p:cNvSpPr/>
              <p:nvPr/>
            </p:nvSpPr>
            <p:spPr bwMode="auto">
              <a:xfrm>
                <a:off x="7419975" y="2636838"/>
                <a:ext cx="128588" cy="125413"/>
              </a:xfrm>
              <a:custGeom>
                <a:avLst/>
                <a:gdLst>
                  <a:gd name="T0" fmla="*/ 5 w 34"/>
                  <a:gd name="T1" fmla="*/ 9 h 33"/>
                  <a:gd name="T2" fmla="*/ 25 w 34"/>
                  <a:gd name="T3" fmla="*/ 4 h 33"/>
                  <a:gd name="T4" fmla="*/ 30 w 34"/>
                  <a:gd name="T5" fmla="*/ 24 h 33"/>
                  <a:gd name="T6" fmla="*/ 10 w 34"/>
                  <a:gd name="T7" fmla="*/ 29 h 33"/>
                  <a:gd name="T8" fmla="*/ 5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3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15"/>
              <p:cNvSpPr/>
              <p:nvPr/>
            </p:nvSpPr>
            <p:spPr bwMode="auto">
              <a:xfrm>
                <a:off x="7419975" y="2630488"/>
                <a:ext cx="147638" cy="146050"/>
              </a:xfrm>
              <a:custGeom>
                <a:avLst/>
                <a:gdLst>
                  <a:gd name="T0" fmla="*/ 5 w 39"/>
                  <a:gd name="T1" fmla="*/ 11 h 39"/>
                  <a:gd name="T2" fmla="*/ 29 w 39"/>
                  <a:gd name="T3" fmla="*/ 5 h 39"/>
                  <a:gd name="T4" fmla="*/ 34 w 39"/>
                  <a:gd name="T5" fmla="*/ 28 h 39"/>
                  <a:gd name="T6" fmla="*/ 11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10" y="3"/>
                      <a:pt x="21" y="0"/>
                      <a:pt x="29" y="5"/>
                    </a:cubicBezTo>
                    <a:cubicBezTo>
                      <a:pt x="37" y="10"/>
                      <a:pt x="39" y="20"/>
                      <a:pt x="34" y="28"/>
                    </a:cubicBezTo>
                    <a:cubicBezTo>
                      <a:pt x="30" y="37"/>
                      <a:pt x="19" y="39"/>
                      <a:pt x="11" y="34"/>
                    </a:cubicBezTo>
                    <a:cubicBezTo>
                      <a:pt x="3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24"/>
              <p:cNvSpPr/>
              <p:nvPr/>
            </p:nvSpPr>
            <p:spPr bwMode="auto">
              <a:xfrm>
                <a:off x="7432675" y="2076451"/>
                <a:ext cx="420688" cy="425450"/>
              </a:xfrm>
              <a:custGeom>
                <a:avLst/>
                <a:gdLst>
                  <a:gd name="T0" fmla="*/ 112 w 112"/>
                  <a:gd name="T1" fmla="*/ 57 h 113"/>
                  <a:gd name="T2" fmla="*/ 55 w 112"/>
                  <a:gd name="T3" fmla="*/ 112 h 113"/>
                  <a:gd name="T4" fmla="*/ 0 w 112"/>
                  <a:gd name="T5" fmla="*/ 55 h 113"/>
                  <a:gd name="T6" fmla="*/ 57 w 112"/>
                  <a:gd name="T7" fmla="*/ 0 h 113"/>
                  <a:gd name="T8" fmla="*/ 112 w 112"/>
                  <a:gd name="T9" fmla="*/ 5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3">
                    <a:moveTo>
                      <a:pt x="112" y="57"/>
                    </a:moveTo>
                    <a:cubicBezTo>
                      <a:pt x="112" y="88"/>
                      <a:pt x="86" y="113"/>
                      <a:pt x="55" y="112"/>
                    </a:cubicBezTo>
                    <a:cubicBezTo>
                      <a:pt x="24" y="112"/>
                      <a:pt x="0" y="86"/>
                      <a:pt x="0" y="55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88" y="1"/>
                      <a:pt x="112" y="26"/>
                      <a:pt x="112" y="5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5"/>
              <p:cNvSpPr/>
              <p:nvPr/>
            </p:nvSpPr>
            <p:spPr bwMode="auto">
              <a:xfrm>
                <a:off x="7432675" y="2144713"/>
                <a:ext cx="303213" cy="455613"/>
              </a:xfrm>
              <a:custGeom>
                <a:avLst/>
                <a:gdLst>
                  <a:gd name="T0" fmla="*/ 81 w 81"/>
                  <a:gd name="T1" fmla="*/ 75 h 121"/>
                  <a:gd name="T2" fmla="*/ 46 w 81"/>
                  <a:gd name="T3" fmla="*/ 121 h 121"/>
                  <a:gd name="T4" fmla="*/ 35 w 81"/>
                  <a:gd name="T5" fmla="*/ 121 h 121"/>
                  <a:gd name="T6" fmla="*/ 0 w 81"/>
                  <a:gd name="T7" fmla="*/ 75 h 121"/>
                  <a:gd name="T8" fmla="*/ 0 w 81"/>
                  <a:gd name="T9" fmla="*/ 35 h 121"/>
                  <a:gd name="T10" fmla="*/ 35 w 81"/>
                  <a:gd name="T11" fmla="*/ 0 h 121"/>
                  <a:gd name="T12" fmla="*/ 46 w 81"/>
                  <a:gd name="T13" fmla="*/ 0 h 121"/>
                  <a:gd name="T14" fmla="*/ 81 w 81"/>
                  <a:gd name="T15" fmla="*/ 35 h 121"/>
                  <a:gd name="T16" fmla="*/ 81 w 81"/>
                  <a:gd name="T1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21">
                    <a:moveTo>
                      <a:pt x="81" y="75"/>
                    </a:moveTo>
                    <a:cubicBezTo>
                      <a:pt x="81" y="94"/>
                      <a:pt x="65" y="121"/>
                      <a:pt x="46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16" y="121"/>
                      <a:pt x="0" y="94"/>
                      <a:pt x="0" y="7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65" y="0"/>
                      <a:pt x="81" y="16"/>
                      <a:pt x="81" y="35"/>
                    </a:cubicBezTo>
                    <a:lnTo>
                      <a:pt x="81" y="7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26"/>
              <p:cNvSpPr/>
              <p:nvPr/>
            </p:nvSpPr>
            <p:spPr bwMode="auto">
              <a:xfrm>
                <a:off x="7521575" y="2354263"/>
                <a:ext cx="323850" cy="252413"/>
              </a:xfrm>
              <a:custGeom>
                <a:avLst/>
                <a:gdLst>
                  <a:gd name="T0" fmla="*/ 86 w 86"/>
                  <a:gd name="T1" fmla="*/ 0 h 67"/>
                  <a:gd name="T2" fmla="*/ 30 w 86"/>
                  <a:gd name="T3" fmla="*/ 65 h 67"/>
                  <a:gd name="T4" fmla="*/ 31 w 86"/>
                  <a:gd name="T5" fmla="*/ 3 h 67"/>
                  <a:gd name="T6" fmla="*/ 86 w 86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7">
                    <a:moveTo>
                      <a:pt x="86" y="0"/>
                    </a:moveTo>
                    <a:cubicBezTo>
                      <a:pt x="86" y="0"/>
                      <a:pt x="61" y="62"/>
                      <a:pt x="30" y="65"/>
                    </a:cubicBezTo>
                    <a:cubicBezTo>
                      <a:pt x="0" y="67"/>
                      <a:pt x="31" y="3"/>
                      <a:pt x="31" y="3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27"/>
              <p:cNvSpPr/>
              <p:nvPr/>
            </p:nvSpPr>
            <p:spPr bwMode="auto">
              <a:xfrm>
                <a:off x="7581900" y="2520951"/>
                <a:ext cx="131763" cy="168275"/>
              </a:xfrm>
              <a:custGeom>
                <a:avLst/>
                <a:gdLst>
                  <a:gd name="T0" fmla="*/ 35 w 35"/>
                  <a:gd name="T1" fmla="*/ 41 h 45"/>
                  <a:gd name="T2" fmla="*/ 31 w 35"/>
                  <a:gd name="T3" fmla="*/ 45 h 45"/>
                  <a:gd name="T4" fmla="*/ 4 w 35"/>
                  <a:gd name="T5" fmla="*/ 45 h 45"/>
                  <a:gd name="T6" fmla="*/ 0 w 35"/>
                  <a:gd name="T7" fmla="*/ 41 h 45"/>
                  <a:gd name="T8" fmla="*/ 0 w 35"/>
                  <a:gd name="T9" fmla="*/ 4 h 45"/>
                  <a:gd name="T10" fmla="*/ 4 w 35"/>
                  <a:gd name="T11" fmla="*/ 0 h 45"/>
                  <a:gd name="T12" fmla="*/ 31 w 35"/>
                  <a:gd name="T13" fmla="*/ 0 h 45"/>
                  <a:gd name="T14" fmla="*/ 35 w 35"/>
                  <a:gd name="T15" fmla="*/ 4 h 45"/>
                  <a:gd name="T16" fmla="*/ 35 w 35"/>
                  <a:gd name="T17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5">
                    <a:moveTo>
                      <a:pt x="35" y="41"/>
                    </a:moveTo>
                    <a:cubicBezTo>
                      <a:pt x="35" y="43"/>
                      <a:pt x="33" y="45"/>
                      <a:pt x="31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4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Oval 28"/>
              <p:cNvSpPr>
                <a:spLocks noChangeArrowheads="1"/>
              </p:cNvSpPr>
              <p:nvPr/>
            </p:nvSpPr>
            <p:spPr bwMode="auto">
              <a:xfrm>
                <a:off x="7446963" y="2293938"/>
                <a:ext cx="63500" cy="68263"/>
              </a:xfrm>
              <a:prstGeom prst="ellipse">
                <a:avLst/>
              </a:pr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29"/>
              <p:cNvSpPr/>
              <p:nvPr/>
            </p:nvSpPr>
            <p:spPr bwMode="auto">
              <a:xfrm>
                <a:off x="7597775" y="2293938"/>
                <a:ext cx="74613" cy="76200"/>
              </a:xfrm>
              <a:custGeom>
                <a:avLst/>
                <a:gdLst>
                  <a:gd name="T0" fmla="*/ 14 w 20"/>
                  <a:gd name="T1" fmla="*/ 2 h 20"/>
                  <a:gd name="T2" fmla="*/ 2 w 20"/>
                  <a:gd name="T3" fmla="*/ 7 h 20"/>
                  <a:gd name="T4" fmla="*/ 7 w 20"/>
                  <a:gd name="T5" fmla="*/ 18 h 20"/>
                  <a:gd name="T6" fmla="*/ 18 w 20"/>
                  <a:gd name="T7" fmla="*/ 14 h 20"/>
                  <a:gd name="T8" fmla="*/ 14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4" y="2"/>
                    </a:moveTo>
                    <a:cubicBezTo>
                      <a:pt x="9" y="0"/>
                      <a:pt x="4" y="2"/>
                      <a:pt x="2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1" y="20"/>
                      <a:pt x="16" y="18"/>
                      <a:pt x="18" y="14"/>
                    </a:cubicBezTo>
                    <a:cubicBezTo>
                      <a:pt x="20" y="9"/>
                      <a:pt x="18" y="4"/>
                      <a:pt x="14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0"/>
              <p:cNvSpPr/>
              <p:nvPr/>
            </p:nvSpPr>
            <p:spPr bwMode="auto">
              <a:xfrm>
                <a:off x="7386638" y="2060576"/>
                <a:ext cx="530225" cy="414338"/>
              </a:xfrm>
              <a:custGeom>
                <a:avLst/>
                <a:gdLst>
                  <a:gd name="T0" fmla="*/ 119 w 141"/>
                  <a:gd name="T1" fmla="*/ 29 h 110"/>
                  <a:gd name="T2" fmla="*/ 70 w 141"/>
                  <a:gd name="T3" fmla="*/ 0 h 110"/>
                  <a:gd name="T4" fmla="*/ 24 w 141"/>
                  <a:gd name="T5" fmla="*/ 17 h 110"/>
                  <a:gd name="T6" fmla="*/ 5 w 141"/>
                  <a:gd name="T7" fmla="*/ 6 h 110"/>
                  <a:gd name="T8" fmla="*/ 4 w 141"/>
                  <a:gd name="T9" fmla="*/ 8 h 110"/>
                  <a:gd name="T10" fmla="*/ 14 w 141"/>
                  <a:gd name="T11" fmla="*/ 37 h 110"/>
                  <a:gd name="T12" fmla="*/ 52 w 141"/>
                  <a:gd name="T13" fmla="*/ 43 h 110"/>
                  <a:gd name="T14" fmla="*/ 93 w 141"/>
                  <a:gd name="T15" fmla="*/ 40 h 110"/>
                  <a:gd name="T16" fmla="*/ 105 w 141"/>
                  <a:gd name="T17" fmla="*/ 110 h 110"/>
                  <a:gd name="T18" fmla="*/ 119 w 141"/>
                  <a:gd name="T19" fmla="*/ 2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10">
                    <a:moveTo>
                      <a:pt x="119" y="29"/>
                    </a:moveTo>
                    <a:cubicBezTo>
                      <a:pt x="106" y="10"/>
                      <a:pt x="90" y="0"/>
                      <a:pt x="70" y="0"/>
                    </a:cubicBezTo>
                    <a:cubicBezTo>
                      <a:pt x="48" y="0"/>
                      <a:pt x="29" y="13"/>
                      <a:pt x="24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0" y="32"/>
                      <a:pt x="14" y="37"/>
                    </a:cubicBezTo>
                    <a:cubicBezTo>
                      <a:pt x="22" y="41"/>
                      <a:pt x="35" y="43"/>
                      <a:pt x="52" y="43"/>
                    </a:cubicBezTo>
                    <a:cubicBezTo>
                      <a:pt x="68" y="43"/>
                      <a:pt x="85" y="41"/>
                      <a:pt x="93" y="40"/>
                    </a:cubicBezTo>
                    <a:cubicBezTo>
                      <a:pt x="83" y="58"/>
                      <a:pt x="105" y="110"/>
                      <a:pt x="105" y="110"/>
                    </a:cubicBezTo>
                    <a:cubicBezTo>
                      <a:pt x="105" y="110"/>
                      <a:pt x="141" y="61"/>
                      <a:pt x="119" y="29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Oval 31"/>
              <p:cNvSpPr>
                <a:spLocks noChangeArrowheads="1"/>
              </p:cNvSpPr>
              <p:nvPr/>
            </p:nvSpPr>
            <p:spPr bwMode="auto">
              <a:xfrm>
                <a:off x="7702550" y="2301876"/>
                <a:ext cx="85725" cy="9366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32"/>
              <p:cNvSpPr/>
              <p:nvPr/>
            </p:nvSpPr>
            <p:spPr bwMode="auto">
              <a:xfrm>
                <a:off x="7480303" y="2622551"/>
                <a:ext cx="354013" cy="381613"/>
              </a:xfrm>
              <a:custGeom>
                <a:avLst/>
                <a:gdLst>
                  <a:gd name="T0" fmla="*/ 94 w 94"/>
                  <a:gd name="T1" fmla="*/ 12 h 172"/>
                  <a:gd name="T2" fmla="*/ 83 w 94"/>
                  <a:gd name="T3" fmla="*/ 0 h 172"/>
                  <a:gd name="T4" fmla="*/ 12 w 94"/>
                  <a:gd name="T5" fmla="*/ 0 h 172"/>
                  <a:gd name="T6" fmla="*/ 0 w 94"/>
                  <a:gd name="T7" fmla="*/ 12 h 172"/>
                  <a:gd name="T8" fmla="*/ 0 w 94"/>
                  <a:gd name="T9" fmla="*/ 172 h 172"/>
                  <a:gd name="T10" fmla="*/ 94 w 94"/>
                  <a:gd name="T11" fmla="*/ 172 h 172"/>
                  <a:gd name="T12" fmla="*/ 94 w 94"/>
                  <a:gd name="T1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2">
                    <a:moveTo>
                      <a:pt x="94" y="12"/>
                    </a:moveTo>
                    <a:cubicBezTo>
                      <a:pt x="94" y="5"/>
                      <a:pt x="89" y="0"/>
                      <a:pt x="8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94" y="172"/>
                      <a:pt x="94" y="172"/>
                      <a:pt x="94" y="172"/>
                    </a:cubicBez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44"/>
              <p:cNvSpPr/>
              <p:nvPr/>
            </p:nvSpPr>
            <p:spPr bwMode="auto">
              <a:xfrm>
                <a:off x="8048625" y="2174876"/>
                <a:ext cx="115888" cy="346075"/>
              </a:xfrm>
              <a:custGeom>
                <a:avLst/>
                <a:gdLst>
                  <a:gd name="T0" fmla="*/ 64 w 73"/>
                  <a:gd name="T1" fmla="*/ 218 h 218"/>
                  <a:gd name="T2" fmla="*/ 73 w 73"/>
                  <a:gd name="T3" fmla="*/ 2 h 218"/>
                  <a:gd name="T4" fmla="*/ 9 w 73"/>
                  <a:gd name="T5" fmla="*/ 0 h 218"/>
                  <a:gd name="T6" fmla="*/ 0 w 73"/>
                  <a:gd name="T7" fmla="*/ 215 h 218"/>
                  <a:gd name="T8" fmla="*/ 64 w 73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18">
                    <a:moveTo>
                      <a:pt x="64" y="218"/>
                    </a:moveTo>
                    <a:lnTo>
                      <a:pt x="73" y="2"/>
                    </a:lnTo>
                    <a:lnTo>
                      <a:pt x="9" y="0"/>
                    </a:lnTo>
                    <a:lnTo>
                      <a:pt x="0" y="215"/>
                    </a:lnTo>
                    <a:lnTo>
                      <a:pt x="64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45"/>
              <p:cNvSpPr/>
              <p:nvPr/>
            </p:nvSpPr>
            <p:spPr bwMode="auto">
              <a:xfrm>
                <a:off x="8048625" y="2468563"/>
                <a:ext cx="101600" cy="112713"/>
              </a:xfrm>
              <a:custGeom>
                <a:avLst/>
                <a:gdLst>
                  <a:gd name="T0" fmla="*/ 13 w 27"/>
                  <a:gd name="T1" fmla="*/ 30 h 30"/>
                  <a:gd name="T2" fmla="*/ 27 w 27"/>
                  <a:gd name="T3" fmla="*/ 16 h 30"/>
                  <a:gd name="T4" fmla="*/ 14 w 27"/>
                  <a:gd name="T5" fmla="*/ 0 h 30"/>
                  <a:gd name="T6" fmla="*/ 0 w 27"/>
                  <a:gd name="T7" fmla="*/ 15 h 30"/>
                  <a:gd name="T8" fmla="*/ 13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3" y="30"/>
                    </a:moveTo>
                    <a:cubicBezTo>
                      <a:pt x="21" y="30"/>
                      <a:pt x="27" y="24"/>
                      <a:pt x="27" y="16"/>
                    </a:cubicBezTo>
                    <a:cubicBezTo>
                      <a:pt x="27" y="8"/>
                      <a:pt x="22" y="1"/>
                      <a:pt x="14" y="0"/>
                    </a:cubicBezTo>
                    <a:cubicBezTo>
                      <a:pt x="7" y="0"/>
                      <a:pt x="1" y="6"/>
                      <a:pt x="0" y="15"/>
                    </a:cubicBezTo>
                    <a:cubicBezTo>
                      <a:pt x="0" y="23"/>
                      <a:pt x="6" y="30"/>
                      <a:pt x="13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46"/>
              <p:cNvSpPr/>
              <p:nvPr/>
            </p:nvSpPr>
            <p:spPr bwMode="auto">
              <a:xfrm>
                <a:off x="8040688" y="2049463"/>
                <a:ext cx="142875" cy="153988"/>
              </a:xfrm>
              <a:custGeom>
                <a:avLst/>
                <a:gdLst>
                  <a:gd name="T0" fmla="*/ 1 w 38"/>
                  <a:gd name="T1" fmla="*/ 28 h 41"/>
                  <a:gd name="T2" fmla="*/ 10 w 38"/>
                  <a:gd name="T3" fmla="*/ 39 h 41"/>
                  <a:gd name="T4" fmla="*/ 25 w 38"/>
                  <a:gd name="T5" fmla="*/ 41 h 41"/>
                  <a:gd name="T6" fmla="*/ 36 w 38"/>
                  <a:gd name="T7" fmla="*/ 31 h 41"/>
                  <a:gd name="T8" fmla="*/ 38 w 38"/>
                  <a:gd name="T9" fmla="*/ 13 h 41"/>
                  <a:gd name="T10" fmla="*/ 28 w 38"/>
                  <a:gd name="T11" fmla="*/ 2 h 41"/>
                  <a:gd name="T12" fmla="*/ 13 w 38"/>
                  <a:gd name="T13" fmla="*/ 0 h 41"/>
                  <a:gd name="T14" fmla="*/ 2 w 38"/>
                  <a:gd name="T15" fmla="*/ 10 h 41"/>
                  <a:gd name="T16" fmla="*/ 1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1" y="28"/>
                    </a:moveTo>
                    <a:cubicBezTo>
                      <a:pt x="0" y="34"/>
                      <a:pt x="4" y="39"/>
                      <a:pt x="10" y="39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0" y="41"/>
                      <a:pt x="36" y="37"/>
                      <a:pt x="36" y="31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8"/>
                      <a:pt x="34" y="2"/>
                      <a:pt x="28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3" y="4"/>
                      <a:pt x="2" y="10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47"/>
              <p:cNvSpPr/>
              <p:nvPr/>
            </p:nvSpPr>
            <p:spPr bwMode="auto">
              <a:xfrm>
                <a:off x="8026400" y="2079626"/>
                <a:ext cx="74613" cy="49213"/>
              </a:xfrm>
              <a:custGeom>
                <a:avLst/>
                <a:gdLst>
                  <a:gd name="T0" fmla="*/ 14 w 20"/>
                  <a:gd name="T1" fmla="*/ 12 h 13"/>
                  <a:gd name="T2" fmla="*/ 20 w 20"/>
                  <a:gd name="T3" fmla="*/ 7 h 13"/>
                  <a:gd name="T4" fmla="*/ 20 w 20"/>
                  <a:gd name="T5" fmla="*/ 7 h 13"/>
                  <a:gd name="T6" fmla="*/ 15 w 20"/>
                  <a:gd name="T7" fmla="*/ 1 h 13"/>
                  <a:gd name="T8" fmla="*/ 6 w 20"/>
                  <a:gd name="T9" fmla="*/ 0 h 13"/>
                  <a:gd name="T10" fmla="*/ 0 w 20"/>
                  <a:gd name="T11" fmla="*/ 5 h 13"/>
                  <a:gd name="T12" fmla="*/ 0 w 20"/>
                  <a:gd name="T13" fmla="*/ 5 h 13"/>
                  <a:gd name="T14" fmla="*/ 5 w 20"/>
                  <a:gd name="T15" fmla="*/ 11 h 13"/>
                  <a:gd name="T16" fmla="*/ 14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14" y="12"/>
                    </a:moveTo>
                    <a:cubicBezTo>
                      <a:pt x="17" y="13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4"/>
                      <a:pt x="18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48"/>
              <p:cNvSpPr/>
              <p:nvPr/>
            </p:nvSpPr>
            <p:spPr bwMode="auto">
              <a:xfrm>
                <a:off x="8013700" y="2095501"/>
                <a:ext cx="101600" cy="107950"/>
              </a:xfrm>
              <a:custGeom>
                <a:avLst/>
                <a:gdLst>
                  <a:gd name="T0" fmla="*/ 23 w 27"/>
                  <a:gd name="T1" fmla="*/ 25 h 29"/>
                  <a:gd name="T2" fmla="*/ 21 w 27"/>
                  <a:gd name="T3" fmla="*/ 8 h 29"/>
                  <a:gd name="T4" fmla="*/ 5 w 27"/>
                  <a:gd name="T5" fmla="*/ 3 h 29"/>
                  <a:gd name="T6" fmla="*/ 6 w 27"/>
                  <a:gd name="T7" fmla="*/ 21 h 29"/>
                  <a:gd name="T8" fmla="*/ 23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3" y="25"/>
                    </a:moveTo>
                    <a:cubicBezTo>
                      <a:pt x="27" y="22"/>
                      <a:pt x="27" y="14"/>
                      <a:pt x="21" y="8"/>
                    </a:cubicBezTo>
                    <a:cubicBezTo>
                      <a:pt x="16" y="2"/>
                      <a:pt x="9" y="0"/>
                      <a:pt x="5" y="3"/>
                    </a:cubicBezTo>
                    <a:cubicBezTo>
                      <a:pt x="0" y="7"/>
                      <a:pt x="1" y="15"/>
                      <a:pt x="6" y="21"/>
                    </a:cubicBezTo>
                    <a:cubicBezTo>
                      <a:pt x="11" y="27"/>
                      <a:pt x="19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49"/>
              <p:cNvSpPr/>
              <p:nvPr/>
            </p:nvSpPr>
            <p:spPr bwMode="auto">
              <a:xfrm>
                <a:off x="8018463" y="2076451"/>
                <a:ext cx="52388" cy="82550"/>
              </a:xfrm>
              <a:custGeom>
                <a:avLst/>
                <a:gdLst>
                  <a:gd name="T0" fmla="*/ 13 w 14"/>
                  <a:gd name="T1" fmla="*/ 7 h 22"/>
                  <a:gd name="T2" fmla="*/ 8 w 14"/>
                  <a:gd name="T3" fmla="*/ 1 h 22"/>
                  <a:gd name="T4" fmla="*/ 8 w 14"/>
                  <a:gd name="T5" fmla="*/ 1 h 22"/>
                  <a:gd name="T6" fmla="*/ 2 w 14"/>
                  <a:gd name="T7" fmla="*/ 6 h 22"/>
                  <a:gd name="T8" fmla="*/ 1 w 14"/>
                  <a:gd name="T9" fmla="*/ 15 h 22"/>
                  <a:gd name="T10" fmla="*/ 6 w 14"/>
                  <a:gd name="T11" fmla="*/ 21 h 22"/>
                  <a:gd name="T12" fmla="*/ 6 w 14"/>
                  <a:gd name="T13" fmla="*/ 21 h 22"/>
                  <a:gd name="T14" fmla="*/ 12 w 14"/>
                  <a:gd name="T15" fmla="*/ 16 h 22"/>
                  <a:gd name="T16" fmla="*/ 13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3" y="7"/>
                    </a:moveTo>
                    <a:cubicBezTo>
                      <a:pt x="14" y="4"/>
                      <a:pt x="12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2" y="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3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22"/>
                      <a:pt x="12" y="20"/>
                      <a:pt x="12" y="1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50"/>
              <p:cNvSpPr/>
              <p:nvPr/>
            </p:nvSpPr>
            <p:spPr bwMode="auto">
              <a:xfrm>
                <a:off x="7781925" y="2490788"/>
                <a:ext cx="327025" cy="258763"/>
              </a:xfrm>
              <a:custGeom>
                <a:avLst/>
                <a:gdLst>
                  <a:gd name="T0" fmla="*/ 170 w 206"/>
                  <a:gd name="T1" fmla="*/ 0 h 163"/>
                  <a:gd name="T2" fmla="*/ 0 w 206"/>
                  <a:gd name="T3" fmla="*/ 104 h 163"/>
                  <a:gd name="T4" fmla="*/ 35 w 206"/>
                  <a:gd name="T5" fmla="*/ 163 h 163"/>
                  <a:gd name="T6" fmla="*/ 206 w 206"/>
                  <a:gd name="T7" fmla="*/ 61 h 163"/>
                  <a:gd name="T8" fmla="*/ 170 w 206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3">
                    <a:moveTo>
                      <a:pt x="170" y="0"/>
                    </a:moveTo>
                    <a:lnTo>
                      <a:pt x="0" y="104"/>
                    </a:lnTo>
                    <a:lnTo>
                      <a:pt x="35" y="163"/>
                    </a:lnTo>
                    <a:lnTo>
                      <a:pt x="206" y="61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51"/>
              <p:cNvSpPr/>
              <p:nvPr/>
            </p:nvSpPr>
            <p:spPr bwMode="auto">
              <a:xfrm>
                <a:off x="8026400" y="2471738"/>
                <a:ext cx="123825" cy="128588"/>
              </a:xfrm>
              <a:custGeom>
                <a:avLst/>
                <a:gdLst>
                  <a:gd name="T0" fmla="*/ 29 w 33"/>
                  <a:gd name="T1" fmla="*/ 9 h 34"/>
                  <a:gd name="T2" fmla="*/ 9 w 33"/>
                  <a:gd name="T3" fmla="*/ 4 h 34"/>
                  <a:gd name="T4" fmla="*/ 4 w 33"/>
                  <a:gd name="T5" fmla="*/ 24 h 34"/>
                  <a:gd name="T6" fmla="*/ 24 w 33"/>
                  <a:gd name="T7" fmla="*/ 29 h 34"/>
                  <a:gd name="T8" fmla="*/ 29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4"/>
                      <a:pt x="24" y="29"/>
                    </a:cubicBezTo>
                    <a:cubicBezTo>
                      <a:pt x="31" y="25"/>
                      <a:pt x="33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52"/>
              <p:cNvSpPr/>
              <p:nvPr/>
            </p:nvSpPr>
            <p:spPr bwMode="auto">
              <a:xfrm>
                <a:off x="7754938" y="2636838"/>
                <a:ext cx="128588" cy="125413"/>
              </a:xfrm>
              <a:custGeom>
                <a:avLst/>
                <a:gdLst>
                  <a:gd name="T0" fmla="*/ 29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4 w 34"/>
                  <a:gd name="T7" fmla="*/ 29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3"/>
                      <a:pt x="24" y="29"/>
                    </a:cubicBezTo>
                    <a:cubicBezTo>
                      <a:pt x="31" y="25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53"/>
              <p:cNvSpPr/>
              <p:nvPr/>
            </p:nvSpPr>
            <p:spPr bwMode="auto">
              <a:xfrm>
                <a:off x="7766050" y="2562226"/>
                <a:ext cx="222250" cy="200025"/>
              </a:xfrm>
              <a:custGeom>
                <a:avLst/>
                <a:gdLst>
                  <a:gd name="T0" fmla="*/ 97 w 140"/>
                  <a:gd name="T1" fmla="*/ 0 h 126"/>
                  <a:gd name="T2" fmla="*/ 0 w 140"/>
                  <a:gd name="T3" fmla="*/ 57 h 126"/>
                  <a:gd name="T4" fmla="*/ 43 w 140"/>
                  <a:gd name="T5" fmla="*/ 126 h 126"/>
                  <a:gd name="T6" fmla="*/ 140 w 140"/>
                  <a:gd name="T7" fmla="*/ 69 h 126"/>
                  <a:gd name="T8" fmla="*/ 97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97" y="0"/>
                    </a:moveTo>
                    <a:lnTo>
                      <a:pt x="0" y="57"/>
                    </a:lnTo>
                    <a:lnTo>
                      <a:pt x="43" y="126"/>
                    </a:lnTo>
                    <a:lnTo>
                      <a:pt x="140" y="69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54"/>
              <p:cNvSpPr/>
              <p:nvPr/>
            </p:nvSpPr>
            <p:spPr bwMode="auto">
              <a:xfrm>
                <a:off x="7735888" y="2630488"/>
                <a:ext cx="147638" cy="146050"/>
              </a:xfrm>
              <a:custGeom>
                <a:avLst/>
                <a:gdLst>
                  <a:gd name="T0" fmla="*/ 34 w 39"/>
                  <a:gd name="T1" fmla="*/ 11 h 39"/>
                  <a:gd name="T2" fmla="*/ 10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3"/>
                      <a:pt x="18" y="0"/>
                      <a:pt x="10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9" y="37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cxnSp>
        <p:nvCxnSpPr>
          <p:cNvPr id="108" name="直接连接符 107"/>
          <p:cNvCxnSpPr/>
          <p:nvPr/>
        </p:nvCxnSpPr>
        <p:spPr>
          <a:xfrm rot="759507" flipH="1">
            <a:off x="7292633" y="5371046"/>
            <a:ext cx="1364720" cy="991047"/>
          </a:xfrm>
          <a:prstGeom prst="lin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任意多边形 108"/>
          <p:cNvSpPr/>
          <p:nvPr/>
        </p:nvSpPr>
        <p:spPr>
          <a:xfrm rot="759507" flipH="1">
            <a:off x="8592006" y="3973760"/>
            <a:ext cx="2173982" cy="2173982"/>
          </a:xfrm>
          <a:custGeom>
            <a:avLst/>
            <a:gdLst>
              <a:gd name="connsiteX0" fmla="*/ 1385954 w 2418852"/>
              <a:gd name="connsiteY0" fmla="*/ 110820 h 2418852"/>
              <a:gd name="connsiteX1" fmla="*/ 110820 w 2418852"/>
              <a:gd name="connsiteY1" fmla="*/ 1032898 h 2418852"/>
              <a:gd name="connsiteX2" fmla="*/ 1032898 w 2418852"/>
              <a:gd name="connsiteY2" fmla="*/ 2308032 h 2418852"/>
              <a:gd name="connsiteX3" fmla="*/ 2308032 w 2418852"/>
              <a:gd name="connsiteY3" fmla="*/ 1385954 h 2418852"/>
              <a:gd name="connsiteX4" fmla="*/ 1385954 w 2418852"/>
              <a:gd name="connsiteY4" fmla="*/ 110820 h 2418852"/>
              <a:gd name="connsiteX5" fmla="*/ 1453168 w 2418852"/>
              <a:gd name="connsiteY5" fmla="*/ 24571 h 2418852"/>
              <a:gd name="connsiteX6" fmla="*/ 2418852 w 2418852"/>
              <a:gd name="connsiteY6" fmla="*/ 1209426 h 2418852"/>
              <a:gd name="connsiteX7" fmla="*/ 1209426 w 2418852"/>
              <a:gd name="connsiteY7" fmla="*/ 2418852 h 2418852"/>
              <a:gd name="connsiteX8" fmla="*/ 0 w 2418852"/>
              <a:gd name="connsiteY8" fmla="*/ 1209426 h 2418852"/>
              <a:gd name="connsiteX9" fmla="*/ 1209426 w 2418852"/>
              <a:gd name="connsiteY9" fmla="*/ 0 h 2418852"/>
              <a:gd name="connsiteX10" fmla="*/ 1453168 w 2418852"/>
              <a:gd name="connsiteY10" fmla="*/ 24571 h 241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18852" h="2418852">
                <a:moveTo>
                  <a:pt x="1385954" y="110820"/>
                </a:moveTo>
                <a:cubicBezTo>
                  <a:pt x="779211" y="13326"/>
                  <a:pt x="208314" y="426155"/>
                  <a:pt x="110820" y="1032898"/>
                </a:cubicBezTo>
                <a:cubicBezTo>
                  <a:pt x="13326" y="1639641"/>
                  <a:pt x="426155" y="2210538"/>
                  <a:pt x="1032898" y="2308032"/>
                </a:cubicBezTo>
                <a:cubicBezTo>
                  <a:pt x="1639641" y="2405526"/>
                  <a:pt x="2210538" y="1992697"/>
                  <a:pt x="2308032" y="1385954"/>
                </a:cubicBezTo>
                <a:cubicBezTo>
                  <a:pt x="2405526" y="779211"/>
                  <a:pt x="1992697" y="208314"/>
                  <a:pt x="1385954" y="110820"/>
                </a:cubicBezTo>
                <a:close/>
                <a:moveTo>
                  <a:pt x="1453168" y="24571"/>
                </a:moveTo>
                <a:cubicBezTo>
                  <a:pt x="2004283" y="137346"/>
                  <a:pt x="2418852" y="624972"/>
                  <a:pt x="2418852" y="1209426"/>
                </a:cubicBezTo>
                <a:cubicBezTo>
                  <a:pt x="2418852" y="1877374"/>
                  <a:pt x="1877374" y="2418852"/>
                  <a:pt x="1209426" y="2418852"/>
                </a:cubicBezTo>
                <a:cubicBezTo>
                  <a:pt x="541478" y="2418852"/>
                  <a:pt x="0" y="1877374"/>
                  <a:pt x="0" y="1209426"/>
                </a:cubicBezTo>
                <a:cubicBezTo>
                  <a:pt x="0" y="541478"/>
                  <a:pt x="541478" y="0"/>
                  <a:pt x="1209426" y="0"/>
                </a:cubicBezTo>
                <a:cubicBezTo>
                  <a:pt x="1292920" y="0"/>
                  <a:pt x="1374437" y="8461"/>
                  <a:pt x="1453168" y="24571"/>
                </a:cubicBezTo>
                <a:close/>
              </a:path>
            </a:pathLst>
          </a:custGeom>
          <a:noFill/>
          <a:ln w="190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8963900" y="4330721"/>
            <a:ext cx="1467229" cy="1535792"/>
            <a:chOff x="9847233" y="448894"/>
            <a:chExt cx="1703087" cy="1782671"/>
          </a:xfrm>
        </p:grpSpPr>
        <p:sp>
          <p:nvSpPr>
            <p:cNvPr id="203" name="Freeform 63"/>
            <p:cNvSpPr/>
            <p:nvPr/>
          </p:nvSpPr>
          <p:spPr bwMode="auto">
            <a:xfrm>
              <a:off x="11311569" y="1287173"/>
              <a:ext cx="238751" cy="252015"/>
            </a:xfrm>
            <a:custGeom>
              <a:avLst/>
              <a:gdLst>
                <a:gd name="T0" fmla="*/ 1 w 38"/>
                <a:gd name="T1" fmla="*/ 21 h 40"/>
                <a:gd name="T2" fmla="*/ 6 w 38"/>
                <a:gd name="T3" fmla="*/ 33 h 40"/>
                <a:gd name="T4" fmla="*/ 19 w 38"/>
                <a:gd name="T5" fmla="*/ 38 h 40"/>
                <a:gd name="T6" fmla="*/ 30 w 38"/>
                <a:gd name="T7" fmla="*/ 33 h 40"/>
                <a:gd name="T8" fmla="*/ 36 w 38"/>
                <a:gd name="T9" fmla="*/ 18 h 40"/>
                <a:gd name="T10" fmla="*/ 31 w 38"/>
                <a:gd name="T11" fmla="*/ 7 h 40"/>
                <a:gd name="T12" fmla="*/ 19 w 38"/>
                <a:gd name="T13" fmla="*/ 2 h 40"/>
                <a:gd name="T14" fmla="*/ 7 w 38"/>
                <a:gd name="T15" fmla="*/ 7 h 40"/>
                <a:gd name="T16" fmla="*/ 1 w 38"/>
                <a:gd name="T17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0">
                  <a:moveTo>
                    <a:pt x="1" y="21"/>
                  </a:moveTo>
                  <a:cubicBezTo>
                    <a:pt x="0" y="26"/>
                    <a:pt x="2" y="31"/>
                    <a:pt x="6" y="33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40"/>
                    <a:pt x="29" y="37"/>
                    <a:pt x="30" y="3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8" y="14"/>
                    <a:pt x="35" y="9"/>
                    <a:pt x="31" y="7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4" y="0"/>
                    <a:pt x="9" y="2"/>
                    <a:pt x="7" y="7"/>
                  </a:cubicBezTo>
                  <a:lnTo>
                    <a:pt x="1" y="2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64"/>
            <p:cNvSpPr/>
            <p:nvPr/>
          </p:nvSpPr>
          <p:spPr bwMode="auto">
            <a:xfrm>
              <a:off x="11285041" y="1337577"/>
              <a:ext cx="137945" cy="169778"/>
            </a:xfrm>
            <a:custGeom>
              <a:avLst/>
              <a:gdLst>
                <a:gd name="T0" fmla="*/ 16 w 22"/>
                <a:gd name="T1" fmla="*/ 25 h 27"/>
                <a:gd name="T2" fmla="*/ 19 w 22"/>
                <a:gd name="T3" fmla="*/ 10 h 27"/>
                <a:gd name="T4" fmla="*/ 6 w 22"/>
                <a:gd name="T5" fmla="*/ 2 h 27"/>
                <a:gd name="T6" fmla="*/ 3 w 22"/>
                <a:gd name="T7" fmla="*/ 17 h 27"/>
                <a:gd name="T8" fmla="*/ 16 w 22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16" y="25"/>
                  </a:moveTo>
                  <a:cubicBezTo>
                    <a:pt x="21" y="23"/>
                    <a:pt x="22" y="17"/>
                    <a:pt x="19" y="10"/>
                  </a:cubicBezTo>
                  <a:cubicBezTo>
                    <a:pt x="16" y="4"/>
                    <a:pt x="10" y="0"/>
                    <a:pt x="6" y="2"/>
                  </a:cubicBezTo>
                  <a:cubicBezTo>
                    <a:pt x="1" y="4"/>
                    <a:pt x="0" y="11"/>
                    <a:pt x="3" y="17"/>
                  </a:cubicBezTo>
                  <a:cubicBezTo>
                    <a:pt x="6" y="23"/>
                    <a:pt x="12" y="27"/>
                    <a:pt x="16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65"/>
            <p:cNvSpPr/>
            <p:nvPr/>
          </p:nvSpPr>
          <p:spPr bwMode="auto">
            <a:xfrm>
              <a:off x="11298306" y="1348188"/>
              <a:ext cx="87543" cy="114070"/>
            </a:xfrm>
            <a:custGeom>
              <a:avLst/>
              <a:gdLst>
                <a:gd name="T0" fmla="*/ 13 w 14"/>
                <a:gd name="T1" fmla="*/ 8 h 18"/>
                <a:gd name="T2" fmla="*/ 10 w 14"/>
                <a:gd name="T3" fmla="*/ 1 h 18"/>
                <a:gd name="T4" fmla="*/ 10 w 14"/>
                <a:gd name="T5" fmla="*/ 1 h 18"/>
                <a:gd name="T6" fmla="*/ 4 w 14"/>
                <a:gd name="T7" fmla="*/ 4 h 18"/>
                <a:gd name="T8" fmla="*/ 1 w 14"/>
                <a:gd name="T9" fmla="*/ 11 h 18"/>
                <a:gd name="T10" fmla="*/ 3 w 14"/>
                <a:gd name="T11" fmla="*/ 17 h 18"/>
                <a:gd name="T12" fmla="*/ 3 w 14"/>
                <a:gd name="T13" fmla="*/ 17 h 18"/>
                <a:gd name="T14" fmla="*/ 9 w 14"/>
                <a:gd name="T15" fmla="*/ 15 h 18"/>
                <a:gd name="T16" fmla="*/ 13 w 14"/>
                <a:gd name="T17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13" y="8"/>
                  </a:moveTo>
                  <a:cubicBezTo>
                    <a:pt x="14" y="5"/>
                    <a:pt x="13" y="3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0"/>
                    <a:pt x="5" y="1"/>
                    <a:pt x="4" y="4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1" y="16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5" y="18"/>
                    <a:pt x="8" y="17"/>
                    <a:pt x="9" y="15"/>
                  </a:cubicBezTo>
                  <a:lnTo>
                    <a:pt x="13" y="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66"/>
            <p:cNvSpPr/>
            <p:nvPr/>
          </p:nvSpPr>
          <p:spPr bwMode="auto">
            <a:xfrm>
              <a:off x="11165667" y="1448994"/>
              <a:ext cx="315682" cy="517294"/>
            </a:xfrm>
            <a:custGeom>
              <a:avLst/>
              <a:gdLst>
                <a:gd name="T0" fmla="*/ 119 w 119"/>
                <a:gd name="T1" fmla="*/ 17 h 195"/>
                <a:gd name="T2" fmla="*/ 67 w 119"/>
                <a:gd name="T3" fmla="*/ 0 h 195"/>
                <a:gd name="T4" fmla="*/ 0 w 119"/>
                <a:gd name="T5" fmla="*/ 176 h 195"/>
                <a:gd name="T6" fmla="*/ 52 w 119"/>
                <a:gd name="T7" fmla="*/ 195 h 195"/>
                <a:gd name="T8" fmla="*/ 119 w 119"/>
                <a:gd name="T9" fmla="*/ 17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95">
                  <a:moveTo>
                    <a:pt x="119" y="17"/>
                  </a:moveTo>
                  <a:lnTo>
                    <a:pt x="67" y="0"/>
                  </a:lnTo>
                  <a:lnTo>
                    <a:pt x="0" y="176"/>
                  </a:lnTo>
                  <a:lnTo>
                    <a:pt x="52" y="195"/>
                  </a:lnTo>
                  <a:lnTo>
                    <a:pt x="119" y="1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67"/>
            <p:cNvSpPr/>
            <p:nvPr/>
          </p:nvSpPr>
          <p:spPr bwMode="auto">
            <a:xfrm>
              <a:off x="11155056" y="1860174"/>
              <a:ext cx="161821" cy="169778"/>
            </a:xfrm>
            <a:custGeom>
              <a:avLst/>
              <a:gdLst>
                <a:gd name="T0" fmla="*/ 24 w 26"/>
                <a:gd name="T1" fmla="*/ 17 h 27"/>
                <a:gd name="T2" fmla="*/ 17 w 26"/>
                <a:gd name="T3" fmla="*/ 2 h 27"/>
                <a:gd name="T4" fmla="*/ 2 w 26"/>
                <a:gd name="T5" fmla="*/ 10 h 27"/>
                <a:gd name="T6" fmla="*/ 9 w 26"/>
                <a:gd name="T7" fmla="*/ 25 h 27"/>
                <a:gd name="T8" fmla="*/ 24 w 26"/>
                <a:gd name="T9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24" y="17"/>
                  </a:moveTo>
                  <a:cubicBezTo>
                    <a:pt x="26" y="11"/>
                    <a:pt x="23" y="4"/>
                    <a:pt x="17" y="2"/>
                  </a:cubicBezTo>
                  <a:cubicBezTo>
                    <a:pt x="11" y="0"/>
                    <a:pt x="4" y="4"/>
                    <a:pt x="2" y="10"/>
                  </a:cubicBezTo>
                  <a:cubicBezTo>
                    <a:pt x="0" y="16"/>
                    <a:pt x="3" y="23"/>
                    <a:pt x="9" y="25"/>
                  </a:cubicBezTo>
                  <a:cubicBezTo>
                    <a:pt x="16" y="27"/>
                    <a:pt x="22" y="23"/>
                    <a:pt x="24" y="17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68"/>
            <p:cNvSpPr/>
            <p:nvPr/>
          </p:nvSpPr>
          <p:spPr bwMode="auto">
            <a:xfrm>
              <a:off x="9847233" y="549700"/>
              <a:ext cx="206917" cy="228139"/>
            </a:xfrm>
            <a:custGeom>
              <a:avLst/>
              <a:gdLst>
                <a:gd name="T0" fmla="*/ 33 w 33"/>
                <a:gd name="T1" fmla="*/ 24 h 36"/>
                <a:gd name="T2" fmla="*/ 24 w 33"/>
                <a:gd name="T3" fmla="*/ 34 h 36"/>
                <a:gd name="T4" fmla="*/ 11 w 33"/>
                <a:gd name="T5" fmla="*/ 35 h 36"/>
                <a:gd name="T6" fmla="*/ 2 w 33"/>
                <a:gd name="T7" fmla="*/ 27 h 36"/>
                <a:gd name="T8" fmla="*/ 0 w 33"/>
                <a:gd name="T9" fmla="*/ 12 h 36"/>
                <a:gd name="T10" fmla="*/ 9 w 33"/>
                <a:gd name="T11" fmla="*/ 2 h 36"/>
                <a:gd name="T12" fmla="*/ 22 w 33"/>
                <a:gd name="T13" fmla="*/ 1 h 36"/>
                <a:gd name="T14" fmla="*/ 31 w 33"/>
                <a:gd name="T15" fmla="*/ 9 h 36"/>
                <a:gd name="T16" fmla="*/ 33 w 33"/>
                <a:gd name="T17" fmla="*/ 2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6">
                  <a:moveTo>
                    <a:pt x="33" y="24"/>
                  </a:moveTo>
                  <a:cubicBezTo>
                    <a:pt x="33" y="29"/>
                    <a:pt x="29" y="33"/>
                    <a:pt x="24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6" y="36"/>
                    <a:pt x="2" y="32"/>
                    <a:pt x="2" y="2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"/>
                    <a:pt x="4" y="2"/>
                    <a:pt x="9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7" y="0"/>
                    <a:pt x="31" y="4"/>
                    <a:pt x="31" y="9"/>
                  </a:cubicBezTo>
                  <a:lnTo>
                    <a:pt x="33" y="24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69"/>
            <p:cNvSpPr/>
            <p:nvPr/>
          </p:nvSpPr>
          <p:spPr bwMode="auto">
            <a:xfrm>
              <a:off x="9942733" y="613367"/>
              <a:ext cx="151209" cy="156515"/>
            </a:xfrm>
            <a:custGeom>
              <a:avLst/>
              <a:gdLst>
                <a:gd name="T0" fmla="*/ 4 w 24"/>
                <a:gd name="T1" fmla="*/ 22 h 25"/>
                <a:gd name="T2" fmla="*/ 6 w 24"/>
                <a:gd name="T3" fmla="*/ 7 h 25"/>
                <a:gd name="T4" fmla="*/ 20 w 24"/>
                <a:gd name="T5" fmla="*/ 3 h 25"/>
                <a:gd name="T6" fmla="*/ 19 w 24"/>
                <a:gd name="T7" fmla="*/ 19 h 25"/>
                <a:gd name="T8" fmla="*/ 4 w 24"/>
                <a:gd name="T9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5">
                  <a:moveTo>
                    <a:pt x="4" y="22"/>
                  </a:moveTo>
                  <a:cubicBezTo>
                    <a:pt x="0" y="19"/>
                    <a:pt x="1" y="13"/>
                    <a:pt x="6" y="7"/>
                  </a:cubicBezTo>
                  <a:cubicBezTo>
                    <a:pt x="10" y="2"/>
                    <a:pt x="17" y="0"/>
                    <a:pt x="20" y="3"/>
                  </a:cubicBezTo>
                  <a:cubicBezTo>
                    <a:pt x="24" y="7"/>
                    <a:pt x="23" y="13"/>
                    <a:pt x="19" y="19"/>
                  </a:cubicBezTo>
                  <a:cubicBezTo>
                    <a:pt x="14" y="24"/>
                    <a:pt x="8" y="25"/>
                    <a:pt x="4" y="2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70"/>
            <p:cNvSpPr/>
            <p:nvPr/>
          </p:nvSpPr>
          <p:spPr bwMode="auto">
            <a:xfrm>
              <a:off x="9998442" y="626631"/>
              <a:ext cx="76932" cy="111417"/>
            </a:xfrm>
            <a:custGeom>
              <a:avLst/>
              <a:gdLst>
                <a:gd name="T0" fmla="*/ 1 w 12"/>
                <a:gd name="T1" fmla="*/ 6 h 18"/>
                <a:gd name="T2" fmla="*/ 5 w 12"/>
                <a:gd name="T3" fmla="*/ 0 h 18"/>
                <a:gd name="T4" fmla="*/ 5 w 12"/>
                <a:gd name="T5" fmla="*/ 0 h 18"/>
                <a:gd name="T6" fmla="*/ 10 w 12"/>
                <a:gd name="T7" fmla="*/ 4 h 18"/>
                <a:gd name="T8" fmla="*/ 11 w 12"/>
                <a:gd name="T9" fmla="*/ 12 h 18"/>
                <a:gd name="T10" fmla="*/ 7 w 12"/>
                <a:gd name="T11" fmla="*/ 17 h 18"/>
                <a:gd name="T12" fmla="*/ 7 w 12"/>
                <a:gd name="T13" fmla="*/ 17 h 18"/>
                <a:gd name="T14" fmla="*/ 2 w 12"/>
                <a:gd name="T15" fmla="*/ 13 h 18"/>
                <a:gd name="T16" fmla="*/ 1 w 12"/>
                <a:gd name="T17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8">
                  <a:moveTo>
                    <a:pt x="1" y="6"/>
                  </a:moveTo>
                  <a:cubicBezTo>
                    <a:pt x="0" y="3"/>
                    <a:pt x="2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10" y="4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4"/>
                    <a:pt x="10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8"/>
                    <a:pt x="2" y="16"/>
                    <a:pt x="2" y="13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1"/>
            <p:cNvSpPr/>
            <p:nvPr/>
          </p:nvSpPr>
          <p:spPr bwMode="auto">
            <a:xfrm>
              <a:off x="9879066" y="727437"/>
              <a:ext cx="175084" cy="570349"/>
            </a:xfrm>
            <a:custGeom>
              <a:avLst/>
              <a:gdLst>
                <a:gd name="T0" fmla="*/ 0 w 66"/>
                <a:gd name="T1" fmla="*/ 0 h 215"/>
                <a:gd name="T2" fmla="*/ 55 w 66"/>
                <a:gd name="T3" fmla="*/ 0 h 215"/>
                <a:gd name="T4" fmla="*/ 66 w 66"/>
                <a:gd name="T5" fmla="*/ 215 h 215"/>
                <a:gd name="T6" fmla="*/ 12 w 66"/>
                <a:gd name="T7" fmla="*/ 215 h 215"/>
                <a:gd name="T8" fmla="*/ 0 w 66"/>
                <a:gd name="T9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5">
                  <a:moveTo>
                    <a:pt x="0" y="0"/>
                  </a:moveTo>
                  <a:lnTo>
                    <a:pt x="55" y="0"/>
                  </a:lnTo>
                  <a:lnTo>
                    <a:pt x="66" y="215"/>
                  </a:lnTo>
                  <a:lnTo>
                    <a:pt x="12" y="2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72"/>
            <p:cNvSpPr/>
            <p:nvPr/>
          </p:nvSpPr>
          <p:spPr bwMode="auto">
            <a:xfrm>
              <a:off x="9910900" y="1223506"/>
              <a:ext cx="151209" cy="151209"/>
            </a:xfrm>
            <a:custGeom>
              <a:avLst/>
              <a:gdLst>
                <a:gd name="T0" fmla="*/ 0 w 24"/>
                <a:gd name="T1" fmla="*/ 13 h 24"/>
                <a:gd name="T2" fmla="*/ 11 w 24"/>
                <a:gd name="T3" fmla="*/ 1 h 24"/>
                <a:gd name="T4" fmla="*/ 24 w 24"/>
                <a:gd name="T5" fmla="*/ 12 h 24"/>
                <a:gd name="T6" fmla="*/ 12 w 24"/>
                <a:gd name="T7" fmla="*/ 24 h 24"/>
                <a:gd name="T8" fmla="*/ 0 w 24"/>
                <a:gd name="T9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0" y="13"/>
                  </a:moveTo>
                  <a:cubicBezTo>
                    <a:pt x="0" y="6"/>
                    <a:pt x="5" y="1"/>
                    <a:pt x="11" y="1"/>
                  </a:cubicBezTo>
                  <a:cubicBezTo>
                    <a:pt x="18" y="0"/>
                    <a:pt x="23" y="6"/>
                    <a:pt x="24" y="12"/>
                  </a:cubicBezTo>
                  <a:cubicBezTo>
                    <a:pt x="24" y="19"/>
                    <a:pt x="19" y="24"/>
                    <a:pt x="12" y="24"/>
                  </a:cubicBezTo>
                  <a:cubicBezTo>
                    <a:pt x="6" y="24"/>
                    <a:pt x="0" y="19"/>
                    <a:pt x="0" y="13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73"/>
            <p:cNvSpPr/>
            <p:nvPr/>
          </p:nvSpPr>
          <p:spPr bwMode="auto">
            <a:xfrm>
              <a:off x="9961303" y="1242076"/>
              <a:ext cx="514640" cy="347516"/>
            </a:xfrm>
            <a:custGeom>
              <a:avLst/>
              <a:gdLst>
                <a:gd name="T0" fmla="*/ 0 w 194"/>
                <a:gd name="T1" fmla="*/ 52 h 131"/>
                <a:gd name="T2" fmla="*/ 21 w 194"/>
                <a:gd name="T3" fmla="*/ 0 h 131"/>
                <a:gd name="T4" fmla="*/ 194 w 194"/>
                <a:gd name="T5" fmla="*/ 78 h 131"/>
                <a:gd name="T6" fmla="*/ 173 w 194"/>
                <a:gd name="T7" fmla="*/ 131 h 131"/>
                <a:gd name="T8" fmla="*/ 0 w 194"/>
                <a:gd name="T9" fmla="*/ 5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131">
                  <a:moveTo>
                    <a:pt x="0" y="52"/>
                  </a:moveTo>
                  <a:lnTo>
                    <a:pt x="21" y="0"/>
                  </a:lnTo>
                  <a:lnTo>
                    <a:pt x="194" y="78"/>
                  </a:lnTo>
                  <a:lnTo>
                    <a:pt x="173" y="13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74"/>
            <p:cNvSpPr/>
            <p:nvPr/>
          </p:nvSpPr>
          <p:spPr bwMode="auto">
            <a:xfrm>
              <a:off x="10369832" y="1438382"/>
              <a:ext cx="169778" cy="169778"/>
            </a:xfrm>
            <a:custGeom>
              <a:avLst/>
              <a:gdLst>
                <a:gd name="T0" fmla="*/ 9 w 27"/>
                <a:gd name="T1" fmla="*/ 24 h 27"/>
                <a:gd name="T2" fmla="*/ 2 w 27"/>
                <a:gd name="T3" fmla="*/ 9 h 27"/>
                <a:gd name="T4" fmla="*/ 18 w 27"/>
                <a:gd name="T5" fmla="*/ 3 h 27"/>
                <a:gd name="T6" fmla="*/ 24 w 27"/>
                <a:gd name="T7" fmla="*/ 18 h 27"/>
                <a:gd name="T8" fmla="*/ 9 w 27"/>
                <a:gd name="T9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4"/>
                  </a:moveTo>
                  <a:cubicBezTo>
                    <a:pt x="3" y="22"/>
                    <a:pt x="0" y="15"/>
                    <a:pt x="2" y="9"/>
                  </a:cubicBezTo>
                  <a:cubicBezTo>
                    <a:pt x="5" y="3"/>
                    <a:pt x="12" y="0"/>
                    <a:pt x="18" y="3"/>
                  </a:cubicBezTo>
                  <a:cubicBezTo>
                    <a:pt x="24" y="5"/>
                    <a:pt x="27" y="12"/>
                    <a:pt x="24" y="18"/>
                  </a:cubicBezTo>
                  <a:cubicBezTo>
                    <a:pt x="22" y="24"/>
                    <a:pt x="15" y="27"/>
                    <a:pt x="9" y="24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75"/>
            <p:cNvSpPr/>
            <p:nvPr/>
          </p:nvSpPr>
          <p:spPr bwMode="auto">
            <a:xfrm>
              <a:off x="9905594" y="1223506"/>
              <a:ext cx="169778" cy="169778"/>
            </a:xfrm>
            <a:custGeom>
              <a:avLst/>
              <a:gdLst>
                <a:gd name="T0" fmla="*/ 9 w 27"/>
                <a:gd name="T1" fmla="*/ 25 h 27"/>
                <a:gd name="T2" fmla="*/ 3 w 27"/>
                <a:gd name="T3" fmla="*/ 9 h 27"/>
                <a:gd name="T4" fmla="*/ 18 w 27"/>
                <a:gd name="T5" fmla="*/ 3 h 27"/>
                <a:gd name="T6" fmla="*/ 24 w 27"/>
                <a:gd name="T7" fmla="*/ 18 h 27"/>
                <a:gd name="T8" fmla="*/ 9 w 27"/>
                <a:gd name="T9" fmla="*/ 2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3" y="22"/>
                    <a:pt x="0" y="15"/>
                    <a:pt x="3" y="9"/>
                  </a:cubicBezTo>
                  <a:cubicBezTo>
                    <a:pt x="5" y="3"/>
                    <a:pt x="12" y="0"/>
                    <a:pt x="18" y="3"/>
                  </a:cubicBezTo>
                  <a:cubicBezTo>
                    <a:pt x="24" y="5"/>
                    <a:pt x="27" y="12"/>
                    <a:pt x="24" y="18"/>
                  </a:cubicBezTo>
                  <a:cubicBezTo>
                    <a:pt x="22" y="24"/>
                    <a:pt x="15" y="27"/>
                    <a:pt x="9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85"/>
            <p:cNvSpPr/>
            <p:nvPr/>
          </p:nvSpPr>
          <p:spPr bwMode="auto">
            <a:xfrm>
              <a:off x="10375138" y="1443688"/>
              <a:ext cx="628711" cy="787877"/>
            </a:xfrm>
            <a:custGeom>
              <a:avLst/>
              <a:gdLst>
                <a:gd name="T0" fmla="*/ 100 w 100"/>
                <a:gd name="T1" fmla="*/ 11 h 125"/>
                <a:gd name="T2" fmla="*/ 88 w 100"/>
                <a:gd name="T3" fmla="*/ 0 h 125"/>
                <a:gd name="T4" fmla="*/ 18 w 100"/>
                <a:gd name="T5" fmla="*/ 1 h 125"/>
                <a:gd name="T6" fmla="*/ 7 w 100"/>
                <a:gd name="T7" fmla="*/ 13 h 125"/>
                <a:gd name="T8" fmla="*/ 1 w 100"/>
                <a:gd name="T9" fmla="*/ 47 h 125"/>
                <a:gd name="T10" fmla="*/ 17 w 100"/>
                <a:gd name="T11" fmla="*/ 80 h 125"/>
                <a:gd name="T12" fmla="*/ 10 w 100"/>
                <a:gd name="T13" fmla="*/ 125 h 125"/>
                <a:gd name="T14" fmla="*/ 87 w 100"/>
                <a:gd name="T15" fmla="*/ 123 h 125"/>
                <a:gd name="T16" fmla="*/ 75 w 100"/>
                <a:gd name="T17" fmla="*/ 83 h 125"/>
                <a:gd name="T18" fmla="*/ 100 w 100"/>
                <a:gd name="T19" fmla="*/ 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125">
                  <a:moveTo>
                    <a:pt x="100" y="11"/>
                  </a:moveTo>
                  <a:cubicBezTo>
                    <a:pt x="100" y="5"/>
                    <a:pt x="95" y="0"/>
                    <a:pt x="8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1" y="2"/>
                    <a:pt x="9" y="7"/>
                    <a:pt x="7" y="13"/>
                  </a:cubicBezTo>
                  <a:cubicBezTo>
                    <a:pt x="7" y="13"/>
                    <a:pt x="0" y="38"/>
                    <a:pt x="1" y="47"/>
                  </a:cubicBezTo>
                  <a:cubicBezTo>
                    <a:pt x="2" y="53"/>
                    <a:pt x="14" y="70"/>
                    <a:pt x="17" y="80"/>
                  </a:cubicBezTo>
                  <a:cubicBezTo>
                    <a:pt x="15" y="94"/>
                    <a:pt x="10" y="125"/>
                    <a:pt x="10" y="125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75" y="83"/>
                    <a:pt x="75" y="83"/>
                    <a:pt x="75" y="83"/>
                  </a:cubicBezTo>
                  <a:lnTo>
                    <a:pt x="100" y="11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86"/>
            <p:cNvSpPr/>
            <p:nvPr/>
          </p:nvSpPr>
          <p:spPr bwMode="auto">
            <a:xfrm>
              <a:off x="10582055" y="1242076"/>
              <a:ext cx="225487" cy="233445"/>
            </a:xfrm>
            <a:custGeom>
              <a:avLst/>
              <a:gdLst>
                <a:gd name="T0" fmla="*/ 36 w 36"/>
                <a:gd name="T1" fmla="*/ 32 h 37"/>
                <a:gd name="T2" fmla="*/ 32 w 36"/>
                <a:gd name="T3" fmla="*/ 37 h 37"/>
                <a:gd name="T4" fmla="*/ 5 w 36"/>
                <a:gd name="T5" fmla="*/ 37 h 37"/>
                <a:gd name="T6" fmla="*/ 1 w 36"/>
                <a:gd name="T7" fmla="*/ 33 h 37"/>
                <a:gd name="T8" fmla="*/ 0 w 36"/>
                <a:gd name="T9" fmla="*/ 5 h 37"/>
                <a:gd name="T10" fmla="*/ 4 w 36"/>
                <a:gd name="T11" fmla="*/ 1 h 37"/>
                <a:gd name="T12" fmla="*/ 31 w 36"/>
                <a:gd name="T13" fmla="*/ 0 h 37"/>
                <a:gd name="T14" fmla="*/ 35 w 36"/>
                <a:gd name="T15" fmla="*/ 4 h 37"/>
                <a:gd name="T16" fmla="*/ 36 w 36"/>
                <a:gd name="T17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7">
                  <a:moveTo>
                    <a:pt x="36" y="32"/>
                  </a:moveTo>
                  <a:cubicBezTo>
                    <a:pt x="36" y="35"/>
                    <a:pt x="34" y="37"/>
                    <a:pt x="32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3" y="37"/>
                    <a:pt x="1" y="35"/>
                    <a:pt x="1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3" y="0"/>
                    <a:pt x="35" y="2"/>
                    <a:pt x="35" y="4"/>
                  </a:cubicBezTo>
                  <a:lnTo>
                    <a:pt x="36" y="3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87"/>
            <p:cNvSpPr/>
            <p:nvPr/>
          </p:nvSpPr>
          <p:spPr bwMode="auto">
            <a:xfrm>
              <a:off x="10470638" y="1443688"/>
              <a:ext cx="376695" cy="156515"/>
            </a:xfrm>
            <a:custGeom>
              <a:avLst/>
              <a:gdLst>
                <a:gd name="T0" fmla="*/ 10 w 60"/>
                <a:gd name="T1" fmla="*/ 1 h 25"/>
                <a:gd name="T2" fmla="*/ 21 w 60"/>
                <a:gd name="T3" fmla="*/ 25 h 25"/>
                <a:gd name="T4" fmla="*/ 60 w 60"/>
                <a:gd name="T5" fmla="*/ 0 h 25"/>
                <a:gd name="T6" fmla="*/ 10 w 60"/>
                <a:gd name="T7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5">
                  <a:moveTo>
                    <a:pt x="10" y="1"/>
                  </a:moveTo>
                  <a:cubicBezTo>
                    <a:pt x="10" y="1"/>
                    <a:pt x="0" y="25"/>
                    <a:pt x="21" y="25"/>
                  </a:cubicBezTo>
                  <a:cubicBezTo>
                    <a:pt x="40" y="24"/>
                    <a:pt x="60" y="0"/>
                    <a:pt x="60" y="0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88"/>
            <p:cNvSpPr/>
            <p:nvPr/>
          </p:nvSpPr>
          <p:spPr bwMode="auto">
            <a:xfrm>
              <a:off x="10916305" y="594798"/>
              <a:ext cx="570350" cy="596877"/>
            </a:xfrm>
            <a:custGeom>
              <a:avLst/>
              <a:gdLst>
                <a:gd name="T0" fmla="*/ 0 w 91"/>
                <a:gd name="T1" fmla="*/ 5 h 95"/>
                <a:gd name="T2" fmla="*/ 41 w 91"/>
                <a:gd name="T3" fmla="*/ 1 h 95"/>
                <a:gd name="T4" fmla="*/ 69 w 91"/>
                <a:gd name="T5" fmla="*/ 27 h 95"/>
                <a:gd name="T6" fmla="*/ 74 w 91"/>
                <a:gd name="T7" fmla="*/ 68 h 95"/>
                <a:gd name="T8" fmla="*/ 77 w 91"/>
                <a:gd name="T9" fmla="*/ 76 h 95"/>
                <a:gd name="T10" fmla="*/ 90 w 91"/>
                <a:gd name="T11" fmla="*/ 89 h 95"/>
                <a:gd name="T12" fmla="*/ 68 w 91"/>
                <a:gd name="T13" fmla="*/ 92 h 95"/>
                <a:gd name="T14" fmla="*/ 32 w 91"/>
                <a:gd name="T15" fmla="*/ 31 h 95"/>
                <a:gd name="T16" fmla="*/ 26 w 91"/>
                <a:gd name="T17" fmla="*/ 21 h 95"/>
                <a:gd name="T18" fmla="*/ 3 w 91"/>
                <a:gd name="T19" fmla="*/ 23 h 95"/>
                <a:gd name="T20" fmla="*/ 0 w 91"/>
                <a:gd name="T21" fmla="*/ 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1" h="95">
                  <a:moveTo>
                    <a:pt x="0" y="5"/>
                  </a:moveTo>
                  <a:cubicBezTo>
                    <a:pt x="0" y="5"/>
                    <a:pt x="33" y="2"/>
                    <a:pt x="41" y="1"/>
                  </a:cubicBezTo>
                  <a:cubicBezTo>
                    <a:pt x="50" y="0"/>
                    <a:pt x="67" y="4"/>
                    <a:pt x="69" y="27"/>
                  </a:cubicBezTo>
                  <a:cubicBezTo>
                    <a:pt x="70" y="42"/>
                    <a:pt x="73" y="60"/>
                    <a:pt x="74" y="68"/>
                  </a:cubicBezTo>
                  <a:cubicBezTo>
                    <a:pt x="74" y="73"/>
                    <a:pt x="77" y="76"/>
                    <a:pt x="77" y="76"/>
                  </a:cubicBezTo>
                  <a:cubicBezTo>
                    <a:pt x="90" y="89"/>
                    <a:pt x="90" y="89"/>
                    <a:pt x="90" y="89"/>
                  </a:cubicBezTo>
                  <a:cubicBezTo>
                    <a:pt x="91" y="89"/>
                    <a:pt x="80" y="90"/>
                    <a:pt x="68" y="92"/>
                  </a:cubicBezTo>
                  <a:cubicBezTo>
                    <a:pt x="36" y="95"/>
                    <a:pt x="35" y="62"/>
                    <a:pt x="32" y="31"/>
                  </a:cubicBezTo>
                  <a:cubicBezTo>
                    <a:pt x="31" y="23"/>
                    <a:pt x="26" y="21"/>
                    <a:pt x="26" y="21"/>
                  </a:cubicBezTo>
                  <a:cubicBezTo>
                    <a:pt x="3" y="23"/>
                    <a:pt x="3" y="23"/>
                    <a:pt x="3" y="23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9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89"/>
            <p:cNvSpPr/>
            <p:nvPr/>
          </p:nvSpPr>
          <p:spPr bwMode="auto">
            <a:xfrm>
              <a:off x="10319429" y="507255"/>
              <a:ext cx="689723" cy="692378"/>
            </a:xfrm>
            <a:custGeom>
              <a:avLst/>
              <a:gdLst>
                <a:gd name="T0" fmla="*/ 109 w 110"/>
                <a:gd name="T1" fmla="*/ 55 h 110"/>
                <a:gd name="T2" fmla="*/ 55 w 110"/>
                <a:gd name="T3" fmla="*/ 110 h 110"/>
                <a:gd name="T4" fmla="*/ 0 w 110"/>
                <a:gd name="T5" fmla="*/ 56 h 110"/>
                <a:gd name="T6" fmla="*/ 54 w 110"/>
                <a:gd name="T7" fmla="*/ 0 h 110"/>
                <a:gd name="T8" fmla="*/ 109 w 110"/>
                <a:gd name="T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109" y="55"/>
                  </a:moveTo>
                  <a:cubicBezTo>
                    <a:pt x="110" y="85"/>
                    <a:pt x="85" y="110"/>
                    <a:pt x="55" y="110"/>
                  </a:cubicBezTo>
                  <a:cubicBezTo>
                    <a:pt x="25" y="110"/>
                    <a:pt x="0" y="86"/>
                    <a:pt x="0" y="56"/>
                  </a:cubicBezTo>
                  <a:cubicBezTo>
                    <a:pt x="0" y="25"/>
                    <a:pt x="24" y="0"/>
                    <a:pt x="54" y="0"/>
                  </a:cubicBezTo>
                  <a:cubicBezTo>
                    <a:pt x="84" y="0"/>
                    <a:pt x="109" y="24"/>
                    <a:pt x="109" y="5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90"/>
            <p:cNvSpPr/>
            <p:nvPr/>
          </p:nvSpPr>
          <p:spPr bwMode="auto">
            <a:xfrm>
              <a:off x="10311471" y="618672"/>
              <a:ext cx="509335" cy="742779"/>
            </a:xfrm>
            <a:custGeom>
              <a:avLst/>
              <a:gdLst>
                <a:gd name="T0" fmla="*/ 81 w 81"/>
                <a:gd name="T1" fmla="*/ 72 h 118"/>
                <a:gd name="T2" fmla="*/ 48 w 81"/>
                <a:gd name="T3" fmla="*/ 118 h 118"/>
                <a:gd name="T4" fmla="*/ 37 w 81"/>
                <a:gd name="T5" fmla="*/ 118 h 118"/>
                <a:gd name="T6" fmla="*/ 2 w 81"/>
                <a:gd name="T7" fmla="*/ 74 h 118"/>
                <a:gd name="T8" fmla="*/ 1 w 81"/>
                <a:gd name="T9" fmla="*/ 35 h 118"/>
                <a:gd name="T10" fmla="*/ 34 w 81"/>
                <a:gd name="T11" fmla="*/ 0 h 118"/>
                <a:gd name="T12" fmla="*/ 45 w 81"/>
                <a:gd name="T13" fmla="*/ 0 h 118"/>
                <a:gd name="T14" fmla="*/ 80 w 81"/>
                <a:gd name="T15" fmla="*/ 33 h 118"/>
                <a:gd name="T16" fmla="*/ 81 w 81"/>
                <a:gd name="T17" fmla="*/ 7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18">
                  <a:moveTo>
                    <a:pt x="81" y="72"/>
                  </a:moveTo>
                  <a:cubicBezTo>
                    <a:pt x="81" y="91"/>
                    <a:pt x="67" y="117"/>
                    <a:pt x="48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18" y="118"/>
                    <a:pt x="2" y="93"/>
                    <a:pt x="2" y="7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16"/>
                    <a:pt x="15" y="1"/>
                    <a:pt x="3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4" y="0"/>
                    <a:pt x="80" y="15"/>
                    <a:pt x="80" y="33"/>
                  </a:cubicBezTo>
                  <a:lnTo>
                    <a:pt x="81" y="7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91"/>
            <p:cNvSpPr/>
            <p:nvPr/>
          </p:nvSpPr>
          <p:spPr bwMode="auto">
            <a:xfrm>
              <a:off x="10475944" y="971493"/>
              <a:ext cx="519946" cy="421794"/>
            </a:xfrm>
            <a:custGeom>
              <a:avLst/>
              <a:gdLst>
                <a:gd name="T0" fmla="*/ 83 w 83"/>
                <a:gd name="T1" fmla="*/ 0 h 67"/>
                <a:gd name="T2" fmla="*/ 30 w 83"/>
                <a:gd name="T3" fmla="*/ 64 h 67"/>
                <a:gd name="T4" fmla="*/ 29 w 83"/>
                <a:gd name="T5" fmla="*/ 4 h 67"/>
                <a:gd name="T6" fmla="*/ 83 w 83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67">
                  <a:moveTo>
                    <a:pt x="83" y="0"/>
                  </a:moveTo>
                  <a:cubicBezTo>
                    <a:pt x="83" y="0"/>
                    <a:pt x="59" y="61"/>
                    <a:pt x="30" y="64"/>
                  </a:cubicBezTo>
                  <a:cubicBezTo>
                    <a:pt x="0" y="67"/>
                    <a:pt x="29" y="4"/>
                    <a:pt x="29" y="4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92"/>
            <p:cNvSpPr/>
            <p:nvPr/>
          </p:nvSpPr>
          <p:spPr bwMode="auto">
            <a:xfrm>
              <a:off x="10759790" y="870688"/>
              <a:ext cx="143250" cy="159167"/>
            </a:xfrm>
            <a:custGeom>
              <a:avLst/>
              <a:gdLst>
                <a:gd name="T0" fmla="*/ 23 w 23"/>
                <a:gd name="T1" fmla="*/ 12 h 25"/>
                <a:gd name="T2" fmla="*/ 12 w 23"/>
                <a:gd name="T3" fmla="*/ 25 h 25"/>
                <a:gd name="T4" fmla="*/ 1 w 23"/>
                <a:gd name="T5" fmla="*/ 13 h 25"/>
                <a:gd name="T6" fmla="*/ 12 w 23"/>
                <a:gd name="T7" fmla="*/ 0 h 25"/>
                <a:gd name="T8" fmla="*/ 23 w 2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9"/>
                    <a:pt x="18" y="25"/>
                    <a:pt x="12" y="25"/>
                  </a:cubicBezTo>
                  <a:cubicBezTo>
                    <a:pt x="6" y="25"/>
                    <a:pt x="1" y="20"/>
                    <a:pt x="1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93"/>
            <p:cNvSpPr/>
            <p:nvPr/>
          </p:nvSpPr>
          <p:spPr bwMode="auto">
            <a:xfrm>
              <a:off x="10292901" y="448894"/>
              <a:ext cx="830321" cy="700334"/>
            </a:xfrm>
            <a:custGeom>
              <a:avLst/>
              <a:gdLst>
                <a:gd name="T0" fmla="*/ 110 w 132"/>
                <a:gd name="T1" fmla="*/ 21 h 111"/>
                <a:gd name="T2" fmla="*/ 55 w 132"/>
                <a:gd name="T3" fmla="*/ 2 h 111"/>
                <a:gd name="T4" fmla="*/ 0 w 132"/>
                <a:gd name="T5" fmla="*/ 43 h 111"/>
                <a:gd name="T6" fmla="*/ 84 w 132"/>
                <a:gd name="T7" fmla="*/ 33 h 111"/>
                <a:gd name="T8" fmla="*/ 97 w 132"/>
                <a:gd name="T9" fmla="*/ 111 h 111"/>
                <a:gd name="T10" fmla="*/ 110 w 132"/>
                <a:gd name="T11" fmla="*/ 2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11">
                  <a:moveTo>
                    <a:pt x="110" y="21"/>
                  </a:moveTo>
                  <a:cubicBezTo>
                    <a:pt x="96" y="1"/>
                    <a:pt x="73" y="0"/>
                    <a:pt x="55" y="2"/>
                  </a:cubicBezTo>
                  <a:cubicBezTo>
                    <a:pt x="17" y="5"/>
                    <a:pt x="0" y="43"/>
                    <a:pt x="0" y="43"/>
                  </a:cubicBezTo>
                  <a:cubicBezTo>
                    <a:pt x="36" y="56"/>
                    <a:pt x="84" y="33"/>
                    <a:pt x="84" y="33"/>
                  </a:cubicBezTo>
                  <a:cubicBezTo>
                    <a:pt x="84" y="33"/>
                    <a:pt x="75" y="60"/>
                    <a:pt x="97" y="111"/>
                  </a:cubicBezTo>
                  <a:cubicBezTo>
                    <a:pt x="132" y="84"/>
                    <a:pt x="126" y="43"/>
                    <a:pt x="110" y="21"/>
                  </a:cubicBezTo>
                  <a:close/>
                </a:path>
              </a:pathLst>
            </a:custGeom>
            <a:solidFill>
              <a:srgbClr val="FF9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94"/>
            <p:cNvSpPr/>
            <p:nvPr/>
          </p:nvSpPr>
          <p:spPr bwMode="auto">
            <a:xfrm>
              <a:off x="10802234" y="883951"/>
              <a:ext cx="145904" cy="156515"/>
            </a:xfrm>
            <a:custGeom>
              <a:avLst/>
              <a:gdLst>
                <a:gd name="T0" fmla="*/ 23 w 23"/>
                <a:gd name="T1" fmla="*/ 12 h 25"/>
                <a:gd name="T2" fmla="*/ 12 w 23"/>
                <a:gd name="T3" fmla="*/ 25 h 25"/>
                <a:gd name="T4" fmla="*/ 0 w 23"/>
                <a:gd name="T5" fmla="*/ 13 h 25"/>
                <a:gd name="T6" fmla="*/ 11 w 23"/>
                <a:gd name="T7" fmla="*/ 0 h 25"/>
                <a:gd name="T8" fmla="*/ 23 w 2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23" y="12"/>
                  </a:moveTo>
                  <a:cubicBezTo>
                    <a:pt x="23" y="19"/>
                    <a:pt x="18" y="25"/>
                    <a:pt x="12" y="25"/>
                  </a:cubicBezTo>
                  <a:cubicBezTo>
                    <a:pt x="6" y="25"/>
                    <a:pt x="0" y="20"/>
                    <a:pt x="0" y="13"/>
                  </a:cubicBezTo>
                  <a:cubicBezTo>
                    <a:pt x="0" y="6"/>
                    <a:pt x="5" y="0"/>
                    <a:pt x="11" y="0"/>
                  </a:cubicBezTo>
                  <a:cubicBezTo>
                    <a:pt x="18" y="0"/>
                    <a:pt x="23" y="5"/>
                    <a:pt x="23" y="1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95"/>
            <p:cNvSpPr/>
            <p:nvPr/>
          </p:nvSpPr>
          <p:spPr bwMode="auto">
            <a:xfrm>
              <a:off x="10337999" y="889256"/>
              <a:ext cx="114070" cy="119376"/>
            </a:xfrm>
            <a:custGeom>
              <a:avLst/>
              <a:gdLst>
                <a:gd name="T0" fmla="*/ 0 w 18"/>
                <a:gd name="T1" fmla="*/ 10 h 19"/>
                <a:gd name="T2" fmla="*/ 10 w 18"/>
                <a:gd name="T3" fmla="*/ 18 h 19"/>
                <a:gd name="T4" fmla="*/ 17 w 18"/>
                <a:gd name="T5" fmla="*/ 8 h 19"/>
                <a:gd name="T6" fmla="*/ 8 w 18"/>
                <a:gd name="T7" fmla="*/ 0 h 19"/>
                <a:gd name="T8" fmla="*/ 0 w 18"/>
                <a:gd name="T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10"/>
                  </a:moveTo>
                  <a:cubicBezTo>
                    <a:pt x="1" y="15"/>
                    <a:pt x="5" y="19"/>
                    <a:pt x="10" y="18"/>
                  </a:cubicBezTo>
                  <a:cubicBezTo>
                    <a:pt x="15" y="18"/>
                    <a:pt x="18" y="13"/>
                    <a:pt x="17" y="8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3" y="1"/>
                    <a:pt x="0" y="5"/>
                    <a:pt x="0" y="10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96"/>
            <p:cNvSpPr/>
            <p:nvPr/>
          </p:nvSpPr>
          <p:spPr bwMode="auto">
            <a:xfrm>
              <a:off x="10619193" y="883951"/>
              <a:ext cx="127334" cy="124682"/>
            </a:xfrm>
            <a:custGeom>
              <a:avLst/>
              <a:gdLst>
                <a:gd name="T0" fmla="*/ 12 w 20"/>
                <a:gd name="T1" fmla="*/ 2 h 20"/>
                <a:gd name="T2" fmla="*/ 1 w 20"/>
                <a:gd name="T3" fmla="*/ 7 h 20"/>
                <a:gd name="T4" fmla="*/ 7 w 20"/>
                <a:gd name="T5" fmla="*/ 18 h 20"/>
                <a:gd name="T6" fmla="*/ 18 w 20"/>
                <a:gd name="T7" fmla="*/ 13 h 20"/>
                <a:gd name="T8" fmla="*/ 12 w 2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2" y="2"/>
                  </a:moveTo>
                  <a:cubicBezTo>
                    <a:pt x="8" y="0"/>
                    <a:pt x="3" y="3"/>
                    <a:pt x="1" y="7"/>
                  </a:cubicBezTo>
                  <a:cubicBezTo>
                    <a:pt x="0" y="12"/>
                    <a:pt x="2" y="17"/>
                    <a:pt x="7" y="18"/>
                  </a:cubicBezTo>
                  <a:cubicBezTo>
                    <a:pt x="12" y="20"/>
                    <a:pt x="17" y="17"/>
                    <a:pt x="18" y="13"/>
                  </a:cubicBezTo>
                  <a:cubicBezTo>
                    <a:pt x="20" y="8"/>
                    <a:pt x="17" y="3"/>
                    <a:pt x="12" y="2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97"/>
            <p:cNvSpPr/>
            <p:nvPr/>
          </p:nvSpPr>
          <p:spPr bwMode="auto">
            <a:xfrm>
              <a:off x="10897735" y="1480827"/>
              <a:ext cx="395266" cy="498724"/>
            </a:xfrm>
            <a:custGeom>
              <a:avLst/>
              <a:gdLst>
                <a:gd name="T0" fmla="*/ 104 w 149"/>
                <a:gd name="T1" fmla="*/ 188 h 188"/>
                <a:gd name="T2" fmla="*/ 149 w 149"/>
                <a:gd name="T3" fmla="*/ 154 h 188"/>
                <a:gd name="T4" fmla="*/ 45 w 149"/>
                <a:gd name="T5" fmla="*/ 0 h 188"/>
                <a:gd name="T6" fmla="*/ 0 w 149"/>
                <a:gd name="T7" fmla="*/ 33 h 188"/>
                <a:gd name="T8" fmla="*/ 104 w 149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88">
                  <a:moveTo>
                    <a:pt x="104" y="188"/>
                  </a:moveTo>
                  <a:lnTo>
                    <a:pt x="149" y="154"/>
                  </a:lnTo>
                  <a:lnTo>
                    <a:pt x="45" y="0"/>
                  </a:lnTo>
                  <a:lnTo>
                    <a:pt x="0" y="33"/>
                  </a:lnTo>
                  <a:lnTo>
                    <a:pt x="104" y="18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98"/>
            <p:cNvSpPr/>
            <p:nvPr/>
          </p:nvSpPr>
          <p:spPr bwMode="auto">
            <a:xfrm>
              <a:off x="10871207" y="1438382"/>
              <a:ext cx="169778" cy="169778"/>
            </a:xfrm>
            <a:custGeom>
              <a:avLst/>
              <a:gdLst>
                <a:gd name="T0" fmla="*/ 4 w 27"/>
                <a:gd name="T1" fmla="*/ 21 h 27"/>
                <a:gd name="T2" fmla="*/ 21 w 27"/>
                <a:gd name="T3" fmla="*/ 23 h 27"/>
                <a:gd name="T4" fmla="*/ 23 w 27"/>
                <a:gd name="T5" fmla="*/ 6 h 27"/>
                <a:gd name="T6" fmla="*/ 6 w 27"/>
                <a:gd name="T7" fmla="*/ 4 h 27"/>
                <a:gd name="T8" fmla="*/ 4 w 27"/>
                <a:gd name="T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4" y="21"/>
                  </a:moveTo>
                  <a:cubicBezTo>
                    <a:pt x="8" y="26"/>
                    <a:pt x="15" y="27"/>
                    <a:pt x="21" y="23"/>
                  </a:cubicBezTo>
                  <a:cubicBezTo>
                    <a:pt x="26" y="19"/>
                    <a:pt x="27" y="12"/>
                    <a:pt x="23" y="6"/>
                  </a:cubicBezTo>
                  <a:cubicBezTo>
                    <a:pt x="19" y="1"/>
                    <a:pt x="11" y="0"/>
                    <a:pt x="6" y="4"/>
                  </a:cubicBezTo>
                  <a:cubicBezTo>
                    <a:pt x="1" y="8"/>
                    <a:pt x="0" y="16"/>
                    <a:pt x="4" y="2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99"/>
            <p:cNvSpPr/>
            <p:nvPr/>
          </p:nvSpPr>
          <p:spPr bwMode="auto">
            <a:xfrm>
              <a:off x="11155056" y="1852217"/>
              <a:ext cx="161821" cy="169778"/>
            </a:xfrm>
            <a:custGeom>
              <a:avLst/>
              <a:gdLst>
                <a:gd name="T0" fmla="*/ 4 w 26"/>
                <a:gd name="T1" fmla="*/ 21 h 27"/>
                <a:gd name="T2" fmla="*/ 20 w 26"/>
                <a:gd name="T3" fmla="*/ 23 h 27"/>
                <a:gd name="T4" fmla="*/ 22 w 26"/>
                <a:gd name="T5" fmla="*/ 6 h 27"/>
                <a:gd name="T6" fmla="*/ 6 w 26"/>
                <a:gd name="T7" fmla="*/ 4 h 27"/>
                <a:gd name="T8" fmla="*/ 4 w 26"/>
                <a:gd name="T9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4" y="21"/>
                  </a:moveTo>
                  <a:cubicBezTo>
                    <a:pt x="8" y="26"/>
                    <a:pt x="15" y="27"/>
                    <a:pt x="20" y="23"/>
                  </a:cubicBezTo>
                  <a:cubicBezTo>
                    <a:pt x="25" y="19"/>
                    <a:pt x="26" y="11"/>
                    <a:pt x="22" y="6"/>
                  </a:cubicBezTo>
                  <a:cubicBezTo>
                    <a:pt x="18" y="1"/>
                    <a:pt x="11" y="0"/>
                    <a:pt x="6" y="4"/>
                  </a:cubicBezTo>
                  <a:cubicBezTo>
                    <a:pt x="1" y="8"/>
                    <a:pt x="0" y="15"/>
                    <a:pt x="4" y="2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251" name="直接连接符 250"/>
          <p:cNvCxnSpPr/>
          <p:nvPr/>
        </p:nvCxnSpPr>
        <p:spPr>
          <a:xfrm flipH="1">
            <a:off x="6371568" y="1459029"/>
            <a:ext cx="2238019" cy="1062763"/>
          </a:xfrm>
          <a:prstGeom prst="lin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5" name="文本框 254"/>
          <p:cNvSpPr txBox="1"/>
          <p:nvPr/>
        </p:nvSpPr>
        <p:spPr>
          <a:xfrm>
            <a:off x="8010019" y="591149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让</a:t>
            </a:r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营销更具</a:t>
            </a:r>
            <a:r>
              <a:rPr lang="zh-CN" altLang="en-US" sz="40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魅力</a:t>
            </a:r>
            <a:endParaRPr lang="zh-CN" altLang="en-US" sz="4000" dirty="0">
              <a:solidFill>
                <a:srgbClr val="FF7133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56" name="矩形 255"/>
          <p:cNvSpPr/>
          <p:nvPr/>
        </p:nvSpPr>
        <p:spPr>
          <a:xfrm>
            <a:off x="8054972" y="1194199"/>
            <a:ext cx="35437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</a:rPr>
              <a:t>MAKE MARKETING MORE </a:t>
            </a:r>
            <a:r>
              <a:rPr lang="en-US" altLang="zh-CN" sz="1400" dirty="0" smtClean="0">
                <a:solidFill>
                  <a:srgbClr val="FF7133"/>
                </a:solidFill>
                <a:latin typeface="Arial" pitchFamily="34" charset="0"/>
              </a:rPr>
              <a:t>ATTRACTIVE</a:t>
            </a:r>
            <a:endParaRPr lang="zh-CN" altLang="en-US" sz="1400" dirty="0">
              <a:solidFill>
                <a:srgbClr val="FF7133"/>
              </a:solidFill>
            </a:endParaRPr>
          </a:p>
        </p:txBody>
      </p:sp>
      <p:cxnSp>
        <p:nvCxnSpPr>
          <p:cNvPr id="130" name="直接连接符 129"/>
          <p:cNvCxnSpPr/>
          <p:nvPr/>
        </p:nvCxnSpPr>
        <p:spPr>
          <a:xfrm flipH="1">
            <a:off x="7585354" y="3031950"/>
            <a:ext cx="1666791" cy="955019"/>
          </a:xfrm>
          <a:prstGeom prst="line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9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文本框 131"/>
          <p:cNvSpPr txBox="1"/>
          <p:nvPr/>
        </p:nvSpPr>
        <p:spPr>
          <a:xfrm>
            <a:off x="9247412" y="240558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营销</a:t>
            </a:r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一班</a:t>
            </a:r>
            <a:endParaRPr lang="zh-CN" altLang="en-US" sz="4000" dirty="0">
              <a:solidFill>
                <a:srgbClr val="FF7133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33" name="矩形 132"/>
          <p:cNvSpPr/>
          <p:nvPr/>
        </p:nvSpPr>
        <p:spPr>
          <a:xfrm>
            <a:off x="9302600" y="2980865"/>
            <a:ext cx="20956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</a:rPr>
              <a:t>YIN XIAO YI BAN</a:t>
            </a:r>
            <a:endParaRPr lang="zh-CN" altLang="en-US" sz="1400" dirty="0">
              <a:solidFill>
                <a:srgbClr val="FF71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5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5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5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5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3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4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3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4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3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4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4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5" dur="4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4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2" dur="4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4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4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4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3" dur="4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4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0" dur="4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4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7" dur="4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4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4" dur="4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4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0" dur="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1" dur="4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4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7" dur="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8" dur="4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4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4" dur="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5" dur="4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4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1" dur="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2" dur="4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4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8" dur="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9" dur="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6" dur="4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4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0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3" dur="4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4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0" dur="4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4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6" dur="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7" dur="4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4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1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4" dur="4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4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8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0" dur="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1" dur="4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4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5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8" dur="4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4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4" dur="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5" dur="4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4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1" dur="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2" dur="4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4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6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8" dur="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9" dur="4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4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5" dur="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6" dur="4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4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0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2" dur="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3" dur="4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4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7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0" dur="4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4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6" dur="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7" dur="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1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3" dur="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4" dur="4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4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8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4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4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5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7" dur="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4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4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4" dur="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5" dur="4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4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2" dur="4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4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6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9" dur="4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0" dur="4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5" dur="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6" dur="4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7" dur="4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0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3" dur="4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4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9" dur="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0" dur="4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4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4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6" dur="1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7" dur="4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8" dur="4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1" fill="hold">
                          <p:stCondLst>
                            <p:cond delay="indefinite"/>
                          </p:stCondLst>
                          <p:childTnLst>
                            <p:par>
                              <p:cTn id="3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5" dur="3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6" presetID="4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8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9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0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2" dur="150" tmFilter="0,0; .5, 1; 1, 1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8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9" dur="150" tmFilter="0,0; .5, 1; 1, 1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0" fill="hold">
                          <p:stCondLst>
                            <p:cond delay="indefinite"/>
                          </p:stCondLst>
                          <p:childTnLst>
                            <p:par>
                              <p:cTn id="4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4" dur="3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5" presetID="41" presetClass="entr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7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8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1" dur="150" tmFilter="0,0; .5, 1; 1, 1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2" presetID="41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4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8" dur="150" tmFilter="0,0; .5, 1; 1, 1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9" fill="hold">
                          <p:stCondLst>
                            <p:cond delay="indefinite"/>
                          </p:stCondLst>
                          <p:childTnLst>
                            <p:par>
                              <p:cTn id="4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10" presetClass="entr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7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4800000">
                                          <p:cBhvr>
                                            <p:cTn id="438" dur="11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2" fill="hold">
                          <p:stCondLst>
                            <p:cond delay="indefinite"/>
                          </p:stCondLst>
                          <p:childTnLst>
                            <p:par>
                              <p:cTn id="4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7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9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0" presetID="8" presetClass="emp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1" dur="1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2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4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47" grpId="0" animBg="1"/>
          <p:bldP spid="48" grpId="0" animBg="1"/>
          <p:bldP spid="49" grpId="0" animBg="1"/>
          <p:bldP spid="50" grpId="0" animBg="1"/>
          <p:bldP spid="70" grpId="0" animBg="1"/>
          <p:bldP spid="70" grpId="1" animBg="1"/>
          <p:bldP spid="109" grpId="0" animBg="1"/>
          <p:bldP spid="109" grpId="1" animBg="1"/>
          <p:bldP spid="255" grpId="0"/>
          <p:bldP spid="256" grpId="0"/>
          <p:bldP spid="132" grpId="1"/>
          <p:bldP spid="133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5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5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5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25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50" accel="5000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43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1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4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4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8" presetID="43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1" dur="4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4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3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1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8" dur="4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4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1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5" dur="4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4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9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1" dur="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2" dur="4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4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4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3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5" dur="1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6" dur="4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4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2" dur="1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3" dur="4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4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0" dur="4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4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4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6" dur="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7" dur="4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4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4" dur="4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4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8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0" dur="1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1" dur="4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4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5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7" dur="1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8" dur="4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4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4" dur="1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5" dur="4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4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1" dur="1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2" dur="4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4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6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8" dur="1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9" dur="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4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5" dur="1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6" dur="4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4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0" presetID="43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2" dur="1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3" dur="4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4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9" dur="1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0" dur="4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4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4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6" dur="1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7" dur="4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4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1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1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4" dur="4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4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8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0" dur="1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1" dur="4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4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5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7" dur="1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8" dur="4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4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4" dur="1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5" dur="4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4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1" dur="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2" dur="4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4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6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8" dur="1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9" dur="4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4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5" dur="1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6" dur="4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4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0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2" dur="1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3" dur="4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4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7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9" dur="1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0" dur="4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1" dur="4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6" dur="1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7" dur="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4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1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3" dur="1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4" dur="4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4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8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0" dur="1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4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4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5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7" dur="1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4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4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2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4" dur="1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5" dur="4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6" dur="4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7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9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1" dur="1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2" dur="4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4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6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9" dur="4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0" dur="4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1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3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5" dur="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6" dur="4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7" dur="4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0" presetID="43" presetClass="entr" presetSubtype="0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2" dur="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3" dur="4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4" dur="4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5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6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43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9" dur="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0" dur="4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1" dur="4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2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3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4" presetID="43" presetClass="entr" presetSubtype="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6" dur="1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7" dur="4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8" dur="4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9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0.1550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x+0.1531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x+0.1474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x+0.1381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x+0.1254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x+0.1096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x+0.0911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x+0.0704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x+0.0479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x+0.024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0" dur="60" decel="50000" fill="hold">
                                              <p:stCondLst>
                                                <p:cond delay="4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31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#ppt_y+0.308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#ppt_y+0.3024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#ppt_y+0.2931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#ppt_y+0.2804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#ppt_y+0.2646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#ppt_y+0.2461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#ppt_y+0.2253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#ppt_y+0.2029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#ppt_y+0.1792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y+0.155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#ppt_y+0.1307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#ppt_y+0.1071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#ppt_y+0.0846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#ppt_y+0.0639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#ppt_y+0.0454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#ppt_y+0.0296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#ppt_y+0.0169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#ppt_y+0.0076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#ppt_y+0.0019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91" fill="hold">
                          <p:stCondLst>
                            <p:cond delay="indefinite"/>
                          </p:stCondLst>
                          <p:childTnLst>
                            <p:par>
                              <p:cTn id="3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95" dur="3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6" presetID="4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8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9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0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1" dur="150" fill="hold"/>
                                            <p:tgtEl>
                                              <p:spTgt spid="2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2" dur="150" tmFilter="0,0; .5, 1; 1, 1"/>
                                            <p:tgtEl>
                                              <p:spTgt spid="2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3" presetID="4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5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6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7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8" dur="150" fill="hold"/>
                                            <p:tgtEl>
                                              <p:spTgt spid="2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9" dur="150" tmFilter="0,0; .5, 1; 1, 1"/>
                                            <p:tgtEl>
                                              <p:spTgt spid="2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0" fill="hold">
                          <p:stCondLst>
                            <p:cond delay="indefinite"/>
                          </p:stCondLst>
                          <p:childTnLst>
                            <p:par>
                              <p:cTn id="4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12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4" dur="3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5" presetID="41" presetClass="entr" presetSubtype="0" fill="hold" grpId="1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7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8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9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0" dur="15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1" dur="150" tmFilter="0,0; .5, 1; 1, 1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2" presetID="41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4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5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6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7" dur="15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8" dur="150" tmFilter="0,0; .5, 1; 1, 1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9" fill="hold">
                          <p:stCondLst>
                            <p:cond delay="indefinite"/>
                          </p:stCondLst>
                          <p:childTnLst>
                            <p:par>
                              <p:cTn id="4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1" presetID="2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3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4" presetID="10" presetClass="entr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6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7" presetID="8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4800000">
                                          <p:cBhvr>
                                            <p:cTn id="438" dur="11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2" fill="hold">
                          <p:stCondLst>
                            <p:cond delay="indefinite"/>
                          </p:stCondLst>
                          <p:childTnLst>
                            <p:par>
                              <p:cTn id="4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6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7" presetID="10" presetClass="entr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9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0" presetID="8" presetClass="emph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1" dur="12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2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4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47" grpId="0" animBg="1"/>
          <p:bldP spid="48" grpId="0" animBg="1"/>
          <p:bldP spid="49" grpId="0" animBg="1"/>
          <p:bldP spid="50" grpId="0" animBg="1"/>
          <p:bldP spid="70" grpId="0" animBg="1"/>
          <p:bldP spid="70" grpId="1" animBg="1"/>
          <p:bldP spid="109" grpId="0" animBg="1"/>
          <p:bldP spid="109" grpId="1" animBg="1"/>
          <p:bldP spid="255" grpId="0"/>
          <p:bldP spid="256" grpId="0"/>
          <p:bldP spid="132" grpId="1"/>
          <p:bldP spid="133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文本框 65"/>
          <p:cNvSpPr txBox="1"/>
          <p:nvPr/>
        </p:nvSpPr>
        <p:spPr>
          <a:xfrm>
            <a:off x="1643499" y="3057793"/>
            <a:ext cx="8905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我们让时间倒退，去感触它的点点滴滴</a:t>
            </a:r>
            <a:endParaRPr lang="zh-CN" altLang="en-US" sz="4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660138" y="3679890"/>
            <a:ext cx="88717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MARKETING CLASS, A OUT OF THE ORDINARY CLASS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decel="100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7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" decel="100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75" accel="100000">
                                          <p:stCondLst>
                                            <p:cond delay="75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49141" y="750340"/>
            <a:ext cx="3093719" cy="3485971"/>
            <a:chOff x="710057" y="377347"/>
            <a:chExt cx="5450324" cy="6141371"/>
          </a:xfrm>
        </p:grpSpPr>
        <p:grpSp>
          <p:nvGrpSpPr>
            <p:cNvPr id="5" name="组合 4"/>
            <p:cNvGrpSpPr/>
            <p:nvPr/>
          </p:nvGrpSpPr>
          <p:grpSpPr>
            <a:xfrm>
              <a:off x="3123137" y="1984963"/>
              <a:ext cx="1340280" cy="1172382"/>
              <a:chOff x="6209744" y="576816"/>
              <a:chExt cx="1915074" cy="1675171"/>
            </a:xfrm>
          </p:grpSpPr>
          <p:sp>
            <p:nvSpPr>
              <p:cNvPr id="51" name="文本框 50"/>
              <p:cNvSpPr txBox="1"/>
              <p:nvPr/>
            </p:nvSpPr>
            <p:spPr>
              <a:xfrm rot="2174596">
                <a:off x="6209744" y="576816"/>
                <a:ext cx="326601" cy="364530"/>
              </a:xfrm>
              <a:custGeom>
                <a:avLst/>
                <a:gdLst/>
                <a:ahLst/>
                <a:cxnLst/>
                <a:rect l="l" t="t" r="r" b="b"/>
                <a:pathLst>
                  <a:path w="326601" h="364530">
                    <a:moveTo>
                      <a:pt x="51735" y="31586"/>
                    </a:moveTo>
                    <a:cubicBezTo>
                      <a:pt x="66615" y="19955"/>
                      <a:pt x="83442" y="11678"/>
                      <a:pt x="102216" y="6751"/>
                    </a:cubicBezTo>
                    <a:cubicBezTo>
                      <a:pt x="120990" y="1826"/>
                      <a:pt x="142181" y="-404"/>
                      <a:pt x="165792" y="60"/>
                    </a:cubicBezTo>
                    <a:cubicBezTo>
                      <a:pt x="211112" y="989"/>
                      <a:pt x="243340" y="10594"/>
                      <a:pt x="262479" y="28874"/>
                    </a:cubicBezTo>
                    <a:cubicBezTo>
                      <a:pt x="288182" y="50120"/>
                      <a:pt x="301033" y="80664"/>
                      <a:pt x="301034" y="120504"/>
                    </a:cubicBezTo>
                    <a:lnTo>
                      <a:pt x="301034" y="197196"/>
                    </a:lnTo>
                    <a:cubicBezTo>
                      <a:pt x="301033" y="222813"/>
                      <a:pt x="302579" y="247862"/>
                      <a:pt x="305668" y="272344"/>
                    </a:cubicBezTo>
                    <a:cubicBezTo>
                      <a:pt x="308758" y="296826"/>
                      <a:pt x="315735" y="324522"/>
                      <a:pt x="326601" y="355433"/>
                    </a:cubicBezTo>
                    <a:lnTo>
                      <a:pt x="281156" y="355433"/>
                    </a:lnTo>
                    <a:cubicBezTo>
                      <a:pt x="277377" y="344725"/>
                      <a:pt x="274128" y="334838"/>
                      <a:pt x="271410" y="325772"/>
                    </a:cubicBezTo>
                    <a:cubicBezTo>
                      <a:pt x="268692" y="316706"/>
                      <a:pt x="267111" y="309099"/>
                      <a:pt x="266668" y="302948"/>
                    </a:cubicBezTo>
                    <a:cubicBezTo>
                      <a:pt x="263254" y="310506"/>
                      <a:pt x="256987" y="317764"/>
                      <a:pt x="247867" y="324722"/>
                    </a:cubicBezTo>
                    <a:cubicBezTo>
                      <a:pt x="238749" y="331680"/>
                      <a:pt x="229593" y="337456"/>
                      <a:pt x="220399" y="342049"/>
                    </a:cubicBezTo>
                    <a:cubicBezTo>
                      <a:pt x="211205" y="346643"/>
                      <a:pt x="201310" y="350470"/>
                      <a:pt x="190716" y="353531"/>
                    </a:cubicBezTo>
                    <a:cubicBezTo>
                      <a:pt x="180122" y="356593"/>
                      <a:pt x="168100" y="359244"/>
                      <a:pt x="154647" y="361488"/>
                    </a:cubicBezTo>
                    <a:cubicBezTo>
                      <a:pt x="131916" y="365074"/>
                      <a:pt x="111749" y="365490"/>
                      <a:pt x="94147" y="362736"/>
                    </a:cubicBezTo>
                    <a:cubicBezTo>
                      <a:pt x="76545" y="359982"/>
                      <a:pt x="62140" y="355080"/>
                      <a:pt x="50931" y="348028"/>
                    </a:cubicBezTo>
                    <a:cubicBezTo>
                      <a:pt x="26177" y="333512"/>
                      <a:pt x="10412" y="314135"/>
                      <a:pt x="3632" y="289896"/>
                    </a:cubicBezTo>
                    <a:cubicBezTo>
                      <a:pt x="-547" y="274116"/>
                      <a:pt x="-1119" y="257902"/>
                      <a:pt x="1917" y="241258"/>
                    </a:cubicBezTo>
                    <a:cubicBezTo>
                      <a:pt x="4953" y="224614"/>
                      <a:pt x="11058" y="213108"/>
                      <a:pt x="20231" y="206743"/>
                    </a:cubicBezTo>
                    <a:cubicBezTo>
                      <a:pt x="31554" y="186033"/>
                      <a:pt x="44206" y="172360"/>
                      <a:pt x="58191" y="165724"/>
                    </a:cubicBezTo>
                    <a:cubicBezTo>
                      <a:pt x="72175" y="159087"/>
                      <a:pt x="86946" y="154354"/>
                      <a:pt x="102505" y="151525"/>
                    </a:cubicBezTo>
                    <a:cubicBezTo>
                      <a:pt x="117843" y="148247"/>
                      <a:pt x="132251" y="145728"/>
                      <a:pt x="145732" y="143971"/>
                    </a:cubicBezTo>
                    <a:cubicBezTo>
                      <a:pt x="159212" y="142213"/>
                      <a:pt x="172643" y="140292"/>
                      <a:pt x="186023" y="138206"/>
                    </a:cubicBezTo>
                    <a:cubicBezTo>
                      <a:pt x="199867" y="135819"/>
                      <a:pt x="212754" y="133218"/>
                      <a:pt x="224684" y="130399"/>
                    </a:cubicBezTo>
                    <a:cubicBezTo>
                      <a:pt x="236615" y="127582"/>
                      <a:pt x="247177" y="124308"/>
                      <a:pt x="256371" y="120578"/>
                    </a:cubicBezTo>
                    <a:cubicBezTo>
                      <a:pt x="255957" y="93404"/>
                      <a:pt x="248752" y="72819"/>
                      <a:pt x="234757" y="58824"/>
                    </a:cubicBezTo>
                    <a:cubicBezTo>
                      <a:pt x="226585" y="50659"/>
                      <a:pt x="216691" y="45016"/>
                      <a:pt x="205076" y="41894"/>
                    </a:cubicBezTo>
                    <a:cubicBezTo>
                      <a:pt x="193460" y="38772"/>
                      <a:pt x="180139" y="37436"/>
                      <a:pt x="165116" y="37886"/>
                    </a:cubicBezTo>
                    <a:cubicBezTo>
                      <a:pt x="146879" y="38315"/>
                      <a:pt x="131881" y="39811"/>
                      <a:pt x="120127" y="42376"/>
                    </a:cubicBezTo>
                    <a:cubicBezTo>
                      <a:pt x="108372" y="44941"/>
                      <a:pt x="97547" y="49498"/>
                      <a:pt x="87653" y="56050"/>
                    </a:cubicBezTo>
                    <a:cubicBezTo>
                      <a:pt x="81074" y="60592"/>
                      <a:pt x="74670" y="67487"/>
                      <a:pt x="68440" y="76730"/>
                    </a:cubicBezTo>
                    <a:cubicBezTo>
                      <a:pt x="62211" y="85975"/>
                      <a:pt x="55242" y="98815"/>
                      <a:pt x="47533" y="115253"/>
                    </a:cubicBezTo>
                    <a:lnTo>
                      <a:pt x="53" y="115253"/>
                    </a:lnTo>
                    <a:cubicBezTo>
                      <a:pt x="6646" y="92972"/>
                      <a:pt x="14185" y="75587"/>
                      <a:pt x="22669" y="63100"/>
                    </a:cubicBezTo>
                    <a:cubicBezTo>
                      <a:pt x="31152" y="50613"/>
                      <a:pt x="40840" y="40108"/>
                      <a:pt x="51735" y="31586"/>
                    </a:cubicBezTo>
                    <a:close/>
                    <a:moveTo>
                      <a:pt x="81288" y="202205"/>
                    </a:moveTo>
                    <a:cubicBezTo>
                      <a:pt x="71473" y="207009"/>
                      <a:pt x="63114" y="214287"/>
                      <a:pt x="56214" y="224039"/>
                    </a:cubicBezTo>
                    <a:cubicBezTo>
                      <a:pt x="51463" y="230768"/>
                      <a:pt x="48359" y="238662"/>
                      <a:pt x="46902" y="247720"/>
                    </a:cubicBezTo>
                    <a:cubicBezTo>
                      <a:pt x="45445" y="256778"/>
                      <a:pt x="45540" y="265340"/>
                      <a:pt x="47191" y="273405"/>
                    </a:cubicBezTo>
                    <a:cubicBezTo>
                      <a:pt x="50463" y="289793"/>
                      <a:pt x="59328" y="302605"/>
                      <a:pt x="73787" y="311842"/>
                    </a:cubicBezTo>
                    <a:cubicBezTo>
                      <a:pt x="82023" y="317193"/>
                      <a:pt x="92353" y="320818"/>
                      <a:pt x="104772" y="322718"/>
                    </a:cubicBezTo>
                    <a:cubicBezTo>
                      <a:pt x="117191" y="324619"/>
                      <a:pt x="133702" y="323997"/>
                      <a:pt x="154304" y="320853"/>
                    </a:cubicBezTo>
                    <a:cubicBezTo>
                      <a:pt x="172328" y="317496"/>
                      <a:pt x="190381" y="310917"/>
                      <a:pt x="208462" y="301116"/>
                    </a:cubicBezTo>
                    <a:cubicBezTo>
                      <a:pt x="226542" y="291314"/>
                      <a:pt x="243187" y="279967"/>
                      <a:pt x="258396" y="267072"/>
                    </a:cubicBezTo>
                    <a:cubicBezTo>
                      <a:pt x="256618" y="258592"/>
                      <a:pt x="255612" y="248752"/>
                      <a:pt x="255380" y="237550"/>
                    </a:cubicBezTo>
                    <a:cubicBezTo>
                      <a:pt x="255147" y="226349"/>
                      <a:pt x="255031" y="215140"/>
                      <a:pt x="255032" y="203925"/>
                    </a:cubicBezTo>
                    <a:lnTo>
                      <a:pt x="255031" y="160323"/>
                    </a:lnTo>
                    <a:cubicBezTo>
                      <a:pt x="249687" y="164216"/>
                      <a:pt x="241487" y="167491"/>
                      <a:pt x="230429" y="170149"/>
                    </a:cubicBezTo>
                    <a:cubicBezTo>
                      <a:pt x="219370" y="172807"/>
                      <a:pt x="206579" y="175364"/>
                      <a:pt x="192056" y="177821"/>
                    </a:cubicBezTo>
                    <a:lnTo>
                      <a:pt x="108978" y="191945"/>
                    </a:lnTo>
                    <a:cubicBezTo>
                      <a:pt x="100333" y="193981"/>
                      <a:pt x="91104" y="197401"/>
                      <a:pt x="81288" y="202205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 rot="2174596">
                <a:off x="6521695" y="761444"/>
                <a:ext cx="206801" cy="354582"/>
              </a:xfrm>
              <a:custGeom>
                <a:avLst/>
                <a:gdLst/>
                <a:ahLst/>
                <a:cxnLst/>
                <a:rect l="l" t="t" r="r" b="b"/>
                <a:pathLst>
                  <a:path w="206801" h="354582">
                    <a:moveTo>
                      <a:pt x="0" y="7855"/>
                    </a:moveTo>
                    <a:lnTo>
                      <a:pt x="46013" y="7855"/>
                    </a:lnTo>
                    <a:lnTo>
                      <a:pt x="46013" y="65699"/>
                    </a:lnTo>
                    <a:cubicBezTo>
                      <a:pt x="47427" y="50961"/>
                      <a:pt x="53982" y="38104"/>
                      <a:pt x="65676" y="27128"/>
                    </a:cubicBezTo>
                    <a:cubicBezTo>
                      <a:pt x="77370" y="16151"/>
                      <a:pt x="90340" y="8659"/>
                      <a:pt x="104585" y="4652"/>
                    </a:cubicBezTo>
                    <a:cubicBezTo>
                      <a:pt x="112501" y="2493"/>
                      <a:pt x="120569" y="1085"/>
                      <a:pt x="128786" y="429"/>
                    </a:cubicBezTo>
                    <a:cubicBezTo>
                      <a:pt x="153439" y="-1536"/>
                      <a:pt x="179444" y="3264"/>
                      <a:pt x="206801" y="14832"/>
                    </a:cubicBezTo>
                    <a:lnTo>
                      <a:pt x="206801" y="53043"/>
                    </a:lnTo>
                    <a:lnTo>
                      <a:pt x="193085" y="53043"/>
                    </a:lnTo>
                    <a:cubicBezTo>
                      <a:pt x="163867" y="39677"/>
                      <a:pt x="138281" y="36288"/>
                      <a:pt x="116329" y="42874"/>
                    </a:cubicBezTo>
                    <a:cubicBezTo>
                      <a:pt x="101870" y="46996"/>
                      <a:pt x="88834" y="55495"/>
                      <a:pt x="77222" y="68372"/>
                    </a:cubicBezTo>
                    <a:cubicBezTo>
                      <a:pt x="65610" y="81248"/>
                      <a:pt x="55207" y="97931"/>
                      <a:pt x="46013" y="118419"/>
                    </a:cubicBezTo>
                    <a:lnTo>
                      <a:pt x="46013" y="354582"/>
                    </a:lnTo>
                    <a:lnTo>
                      <a:pt x="0" y="354581"/>
                    </a:lnTo>
                    <a:lnTo>
                      <a:pt x="0" y="7855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 rot="2174596">
                <a:off x="6734085" y="817490"/>
                <a:ext cx="309735" cy="477242"/>
              </a:xfrm>
              <a:custGeom>
                <a:avLst/>
                <a:gdLst/>
                <a:ahLst/>
                <a:cxnLst/>
                <a:rect l="l" t="t" r="r" b="b"/>
                <a:pathLst>
                  <a:path w="309735" h="477242">
                    <a:moveTo>
                      <a:pt x="0" y="0"/>
                    </a:moveTo>
                    <a:lnTo>
                      <a:pt x="45338" y="1"/>
                    </a:lnTo>
                    <a:lnTo>
                      <a:pt x="45338" y="310132"/>
                    </a:lnTo>
                    <a:lnTo>
                      <a:pt x="243009" y="134546"/>
                    </a:lnTo>
                    <a:lnTo>
                      <a:pt x="298291" y="134546"/>
                    </a:lnTo>
                    <a:lnTo>
                      <a:pt x="159706" y="260423"/>
                    </a:lnTo>
                    <a:lnTo>
                      <a:pt x="309735" y="477242"/>
                    </a:lnTo>
                    <a:lnTo>
                      <a:pt x="260830" y="477242"/>
                    </a:lnTo>
                    <a:lnTo>
                      <a:pt x="127913" y="286847"/>
                    </a:lnTo>
                    <a:lnTo>
                      <a:pt x="45338" y="359853"/>
                    </a:lnTo>
                    <a:lnTo>
                      <a:pt x="45338" y="477242"/>
                    </a:lnTo>
                    <a:lnTo>
                      <a:pt x="0" y="4772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 rot="2174596">
                <a:off x="6968530" y="1129009"/>
                <a:ext cx="317804" cy="365800"/>
              </a:xfrm>
              <a:custGeom>
                <a:avLst/>
                <a:gdLst/>
                <a:ahLst/>
                <a:cxnLst/>
                <a:rect l="l" t="t" r="r" b="b"/>
                <a:pathLst>
                  <a:path w="317804" h="365800">
                    <a:moveTo>
                      <a:pt x="65794" y="32369"/>
                    </a:moveTo>
                    <a:cubicBezTo>
                      <a:pt x="73956" y="25881"/>
                      <a:pt x="83303" y="20295"/>
                      <a:pt x="93837" y="15613"/>
                    </a:cubicBezTo>
                    <a:cubicBezTo>
                      <a:pt x="114904" y="6248"/>
                      <a:pt x="136485" y="1097"/>
                      <a:pt x="158581" y="160"/>
                    </a:cubicBezTo>
                    <a:cubicBezTo>
                      <a:pt x="179348" y="-789"/>
                      <a:pt x="200309" y="2497"/>
                      <a:pt x="221466" y="10019"/>
                    </a:cubicBezTo>
                    <a:cubicBezTo>
                      <a:pt x="242621" y="17541"/>
                      <a:pt x="260673" y="29475"/>
                      <a:pt x="275618" y="45820"/>
                    </a:cubicBezTo>
                    <a:cubicBezTo>
                      <a:pt x="287018" y="58172"/>
                      <a:pt x="296307" y="73025"/>
                      <a:pt x="303484" y="90381"/>
                    </a:cubicBezTo>
                    <a:cubicBezTo>
                      <a:pt x="310659" y="107737"/>
                      <a:pt x="315383" y="128002"/>
                      <a:pt x="317654" y="151176"/>
                    </a:cubicBezTo>
                    <a:cubicBezTo>
                      <a:pt x="318204" y="161534"/>
                      <a:pt x="315926" y="169854"/>
                      <a:pt x="310818" y="176133"/>
                    </a:cubicBezTo>
                    <a:cubicBezTo>
                      <a:pt x="305439" y="182705"/>
                      <a:pt x="297183" y="185991"/>
                      <a:pt x="286054" y="185991"/>
                    </a:cubicBezTo>
                    <a:lnTo>
                      <a:pt x="46002" y="185991"/>
                    </a:lnTo>
                    <a:cubicBezTo>
                      <a:pt x="46003" y="200993"/>
                      <a:pt x="47848" y="217166"/>
                      <a:pt x="51538" y="234512"/>
                    </a:cubicBezTo>
                    <a:cubicBezTo>
                      <a:pt x="55227" y="251857"/>
                      <a:pt x="61680" y="267712"/>
                      <a:pt x="70895" y="282079"/>
                    </a:cubicBezTo>
                    <a:cubicBezTo>
                      <a:pt x="79946" y="296552"/>
                      <a:pt x="92684" y="307685"/>
                      <a:pt x="109106" y="315479"/>
                    </a:cubicBezTo>
                    <a:cubicBezTo>
                      <a:pt x="125530" y="323273"/>
                      <a:pt x="142611" y="327380"/>
                      <a:pt x="160349" y="327802"/>
                    </a:cubicBezTo>
                    <a:cubicBezTo>
                      <a:pt x="174951" y="328209"/>
                      <a:pt x="189476" y="325758"/>
                      <a:pt x="203924" y="320452"/>
                    </a:cubicBezTo>
                    <a:cubicBezTo>
                      <a:pt x="218372" y="315144"/>
                      <a:pt x="231172" y="307342"/>
                      <a:pt x="242323" y="297048"/>
                    </a:cubicBezTo>
                    <a:cubicBezTo>
                      <a:pt x="257247" y="283361"/>
                      <a:pt x="266901" y="262630"/>
                      <a:pt x="271288" y="234855"/>
                    </a:cubicBezTo>
                    <a:lnTo>
                      <a:pt x="317804" y="234854"/>
                    </a:lnTo>
                    <a:lnTo>
                      <a:pt x="317804" y="241027"/>
                    </a:lnTo>
                    <a:cubicBezTo>
                      <a:pt x="314483" y="261329"/>
                      <a:pt x="308796" y="278702"/>
                      <a:pt x="300745" y="293143"/>
                    </a:cubicBezTo>
                    <a:cubicBezTo>
                      <a:pt x="292694" y="307584"/>
                      <a:pt x="282289" y="320201"/>
                      <a:pt x="269531" y="330995"/>
                    </a:cubicBezTo>
                    <a:cubicBezTo>
                      <a:pt x="254979" y="342818"/>
                      <a:pt x="238207" y="351770"/>
                      <a:pt x="219215" y="357848"/>
                    </a:cubicBezTo>
                    <a:cubicBezTo>
                      <a:pt x="200224" y="363927"/>
                      <a:pt x="180459" y="366521"/>
                      <a:pt x="159920" y="365629"/>
                    </a:cubicBezTo>
                    <a:cubicBezTo>
                      <a:pt x="135246" y="364692"/>
                      <a:pt x="111659" y="359302"/>
                      <a:pt x="89160" y="349458"/>
                    </a:cubicBezTo>
                    <a:cubicBezTo>
                      <a:pt x="66660" y="339614"/>
                      <a:pt x="48336" y="324445"/>
                      <a:pt x="34183" y="303949"/>
                    </a:cubicBezTo>
                    <a:cubicBezTo>
                      <a:pt x="22539" y="287826"/>
                      <a:pt x="13931" y="268968"/>
                      <a:pt x="8358" y="247376"/>
                    </a:cubicBezTo>
                    <a:cubicBezTo>
                      <a:pt x="2786" y="225783"/>
                      <a:pt x="0" y="203486"/>
                      <a:pt x="1" y="180484"/>
                    </a:cubicBezTo>
                    <a:cubicBezTo>
                      <a:pt x="1" y="154630"/>
                      <a:pt x="3569" y="131458"/>
                      <a:pt x="10705" y="110966"/>
                    </a:cubicBezTo>
                    <a:cubicBezTo>
                      <a:pt x="17842" y="90474"/>
                      <a:pt x="29229" y="71667"/>
                      <a:pt x="44867" y="54543"/>
                    </a:cubicBezTo>
                    <a:cubicBezTo>
                      <a:pt x="50657" y="46249"/>
                      <a:pt x="57633" y="38858"/>
                      <a:pt x="65794" y="32369"/>
                    </a:cubicBezTo>
                    <a:close/>
                    <a:moveTo>
                      <a:pt x="114545" y="49030"/>
                    </a:moveTo>
                    <a:cubicBezTo>
                      <a:pt x="102147" y="55549"/>
                      <a:pt x="91247" y="64322"/>
                      <a:pt x="81847" y="75353"/>
                    </a:cubicBezTo>
                    <a:cubicBezTo>
                      <a:pt x="72959" y="86026"/>
                      <a:pt x="65625" y="98109"/>
                      <a:pt x="59842" y="111603"/>
                    </a:cubicBezTo>
                    <a:cubicBezTo>
                      <a:pt x="54059" y="125098"/>
                      <a:pt x="50121" y="136357"/>
                      <a:pt x="48028" y="145379"/>
                    </a:cubicBezTo>
                    <a:lnTo>
                      <a:pt x="266541" y="145379"/>
                    </a:lnTo>
                    <a:cubicBezTo>
                      <a:pt x="267605" y="145379"/>
                      <a:pt x="268411" y="145084"/>
                      <a:pt x="268957" y="144495"/>
                    </a:cubicBezTo>
                    <a:cubicBezTo>
                      <a:pt x="269504" y="143906"/>
                      <a:pt x="269591" y="143290"/>
                      <a:pt x="269220" y="142647"/>
                    </a:cubicBezTo>
                    <a:cubicBezTo>
                      <a:pt x="266991" y="125716"/>
                      <a:pt x="263310" y="111576"/>
                      <a:pt x="258177" y="100228"/>
                    </a:cubicBezTo>
                    <a:cubicBezTo>
                      <a:pt x="253044" y="88881"/>
                      <a:pt x="246906" y="79011"/>
                      <a:pt x="239763" y="70616"/>
                    </a:cubicBezTo>
                    <a:cubicBezTo>
                      <a:pt x="229375" y="58565"/>
                      <a:pt x="216490" y="49889"/>
                      <a:pt x="201106" y="44588"/>
                    </a:cubicBezTo>
                    <a:cubicBezTo>
                      <a:pt x="185722" y="39288"/>
                      <a:pt x="171611" y="37073"/>
                      <a:pt x="158774" y="37944"/>
                    </a:cubicBezTo>
                    <a:cubicBezTo>
                      <a:pt x="141686" y="38816"/>
                      <a:pt x="126942" y="42511"/>
                      <a:pt x="114545" y="49030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 rot="2174596">
                <a:off x="7303790" y="1201329"/>
                <a:ext cx="217560" cy="477243"/>
              </a:xfrm>
              <a:custGeom>
                <a:avLst/>
                <a:gdLst/>
                <a:ahLst/>
                <a:cxnLst/>
                <a:rect l="l" t="t" r="r" b="b"/>
                <a:pathLst>
                  <a:path w="217560" h="477243">
                    <a:moveTo>
                      <a:pt x="74002" y="0"/>
                    </a:moveTo>
                    <a:lnTo>
                      <a:pt x="119341" y="0"/>
                    </a:lnTo>
                    <a:lnTo>
                      <a:pt x="119340" y="130517"/>
                    </a:lnTo>
                    <a:lnTo>
                      <a:pt x="217560" y="130517"/>
                    </a:lnTo>
                    <a:lnTo>
                      <a:pt x="217559" y="170454"/>
                    </a:lnTo>
                    <a:lnTo>
                      <a:pt x="119340" y="170454"/>
                    </a:lnTo>
                    <a:lnTo>
                      <a:pt x="119340" y="397721"/>
                    </a:lnTo>
                    <a:cubicBezTo>
                      <a:pt x="119341" y="424103"/>
                      <a:pt x="132752" y="437294"/>
                      <a:pt x="159577" y="437294"/>
                    </a:cubicBezTo>
                    <a:lnTo>
                      <a:pt x="216885" y="437294"/>
                    </a:lnTo>
                    <a:lnTo>
                      <a:pt x="200811" y="477243"/>
                    </a:lnTo>
                    <a:lnTo>
                      <a:pt x="151498" y="477242"/>
                    </a:lnTo>
                    <a:cubicBezTo>
                      <a:pt x="136132" y="477242"/>
                      <a:pt x="123464" y="475122"/>
                      <a:pt x="113495" y="470882"/>
                    </a:cubicBezTo>
                    <a:cubicBezTo>
                      <a:pt x="103525" y="466642"/>
                      <a:pt x="95515" y="460468"/>
                      <a:pt x="89465" y="452360"/>
                    </a:cubicBezTo>
                    <a:cubicBezTo>
                      <a:pt x="84415" y="445738"/>
                      <a:pt x="80575" y="438248"/>
                      <a:pt x="77946" y="429890"/>
                    </a:cubicBezTo>
                    <a:cubicBezTo>
                      <a:pt x="75316" y="421532"/>
                      <a:pt x="74002" y="410809"/>
                      <a:pt x="74002" y="397722"/>
                    </a:cubicBezTo>
                    <a:lnTo>
                      <a:pt x="74002" y="170454"/>
                    </a:lnTo>
                    <a:lnTo>
                      <a:pt x="0" y="170453"/>
                    </a:lnTo>
                    <a:lnTo>
                      <a:pt x="0" y="130516"/>
                    </a:lnTo>
                    <a:lnTo>
                      <a:pt x="74002" y="130516"/>
                    </a:lnTo>
                    <a:lnTo>
                      <a:pt x="74002" y="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 rot="2174596">
                <a:off x="7676325" y="1360957"/>
                <a:ext cx="48703" cy="47342"/>
              </a:xfrm>
              <a:custGeom>
                <a:avLst/>
                <a:gdLst/>
                <a:ahLst/>
                <a:cxnLst/>
                <a:rect l="l" t="t" r="r" b="b"/>
                <a:pathLst>
                  <a:path w="48703" h="47342">
                    <a:moveTo>
                      <a:pt x="0" y="0"/>
                    </a:moveTo>
                    <a:lnTo>
                      <a:pt x="48703" y="0"/>
                    </a:lnTo>
                    <a:lnTo>
                      <a:pt x="48702" y="47342"/>
                    </a:lnTo>
                    <a:lnTo>
                      <a:pt x="0" y="473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 rot="2174596">
                <a:off x="7512076" y="1437059"/>
                <a:ext cx="45328" cy="346725"/>
              </a:xfrm>
              <a:custGeom>
                <a:avLst/>
                <a:gdLst/>
                <a:ahLst/>
                <a:cxnLst/>
                <a:rect l="l" t="t" r="r" b="b"/>
                <a:pathLst>
                  <a:path w="45328" h="346725">
                    <a:moveTo>
                      <a:pt x="0" y="0"/>
                    </a:moveTo>
                    <a:lnTo>
                      <a:pt x="45327" y="0"/>
                    </a:lnTo>
                    <a:lnTo>
                      <a:pt x="45328" y="346725"/>
                    </a:lnTo>
                    <a:lnTo>
                      <a:pt x="0" y="3467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 rot="2174596">
                <a:off x="7584019" y="1569483"/>
                <a:ext cx="293598" cy="356824"/>
              </a:xfrm>
              <a:custGeom>
                <a:avLst/>
                <a:gdLst/>
                <a:ahLst/>
                <a:cxnLst/>
                <a:rect l="l" t="t" r="r" b="b"/>
                <a:pathLst>
                  <a:path w="293598" h="356824">
                    <a:moveTo>
                      <a:pt x="1" y="10098"/>
                    </a:moveTo>
                    <a:lnTo>
                      <a:pt x="46013" y="10097"/>
                    </a:lnTo>
                    <a:lnTo>
                      <a:pt x="46013" y="57172"/>
                    </a:lnTo>
                    <a:cubicBezTo>
                      <a:pt x="51307" y="41605"/>
                      <a:pt x="62184" y="29355"/>
                      <a:pt x="78643" y="20422"/>
                    </a:cubicBezTo>
                    <a:cubicBezTo>
                      <a:pt x="95102" y="11489"/>
                      <a:pt x="113204" y="5612"/>
                      <a:pt x="132949" y="2790"/>
                    </a:cubicBezTo>
                    <a:cubicBezTo>
                      <a:pt x="142179" y="1182"/>
                      <a:pt x="151369" y="269"/>
                      <a:pt x="160518" y="52"/>
                    </a:cubicBezTo>
                    <a:cubicBezTo>
                      <a:pt x="169668" y="-167"/>
                      <a:pt x="178776" y="311"/>
                      <a:pt x="187846" y="1482"/>
                    </a:cubicBezTo>
                    <a:cubicBezTo>
                      <a:pt x="205983" y="3825"/>
                      <a:pt x="221353" y="8262"/>
                      <a:pt x="233954" y="14791"/>
                    </a:cubicBezTo>
                    <a:cubicBezTo>
                      <a:pt x="251892" y="25471"/>
                      <a:pt x="266318" y="39112"/>
                      <a:pt x="277230" y="55714"/>
                    </a:cubicBezTo>
                    <a:cubicBezTo>
                      <a:pt x="288142" y="72316"/>
                      <a:pt x="293598" y="93254"/>
                      <a:pt x="293598" y="118529"/>
                    </a:cubicBezTo>
                    <a:lnTo>
                      <a:pt x="293598" y="356823"/>
                    </a:lnTo>
                    <a:lnTo>
                      <a:pt x="246910" y="356823"/>
                    </a:lnTo>
                    <a:lnTo>
                      <a:pt x="246910" y="121219"/>
                    </a:lnTo>
                    <a:cubicBezTo>
                      <a:pt x="246909" y="106703"/>
                      <a:pt x="244024" y="93878"/>
                      <a:pt x="238252" y="82744"/>
                    </a:cubicBezTo>
                    <a:cubicBezTo>
                      <a:pt x="232480" y="71611"/>
                      <a:pt x="224668" y="62558"/>
                      <a:pt x="214817" y="55586"/>
                    </a:cubicBezTo>
                    <a:cubicBezTo>
                      <a:pt x="196100" y="42470"/>
                      <a:pt x="173786" y="37665"/>
                      <a:pt x="147876" y="41173"/>
                    </a:cubicBezTo>
                    <a:cubicBezTo>
                      <a:pt x="128931" y="43380"/>
                      <a:pt x="110465" y="50050"/>
                      <a:pt x="92477" y="61184"/>
                    </a:cubicBezTo>
                    <a:cubicBezTo>
                      <a:pt x="74488" y="72317"/>
                      <a:pt x="59001" y="88033"/>
                      <a:pt x="46014" y="108328"/>
                    </a:cubicBezTo>
                    <a:lnTo>
                      <a:pt x="46013" y="356823"/>
                    </a:lnTo>
                    <a:lnTo>
                      <a:pt x="0" y="356824"/>
                    </a:lnTo>
                    <a:lnTo>
                      <a:pt x="1" y="10098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  <p:sp>
            <p:nvSpPr>
              <p:cNvPr id="59" name="文本框 58"/>
              <p:cNvSpPr txBox="1"/>
              <p:nvPr/>
            </p:nvSpPr>
            <p:spPr>
              <a:xfrm rot="2174596">
                <a:off x="7807635" y="1759947"/>
                <a:ext cx="317183" cy="492040"/>
              </a:xfrm>
              <a:custGeom>
                <a:avLst/>
                <a:gdLst/>
                <a:ahLst/>
                <a:cxnLst/>
                <a:rect l="l" t="t" r="r" b="b"/>
                <a:pathLst>
                  <a:path w="317183" h="492040">
                    <a:moveTo>
                      <a:pt x="62689" y="34391"/>
                    </a:moveTo>
                    <a:cubicBezTo>
                      <a:pt x="72120" y="26615"/>
                      <a:pt x="82417" y="20202"/>
                      <a:pt x="93579" y="15152"/>
                    </a:cubicBezTo>
                    <a:cubicBezTo>
                      <a:pt x="115904" y="5051"/>
                      <a:pt x="139714" y="0"/>
                      <a:pt x="165010" y="0"/>
                    </a:cubicBezTo>
                    <a:cubicBezTo>
                      <a:pt x="175412" y="0"/>
                      <a:pt x="186502" y="1082"/>
                      <a:pt x="198282" y="3246"/>
                    </a:cubicBezTo>
                    <a:cubicBezTo>
                      <a:pt x="210062" y="5411"/>
                      <a:pt x="221278" y="9096"/>
                      <a:pt x="231929" y="14299"/>
                    </a:cubicBezTo>
                    <a:cubicBezTo>
                      <a:pt x="242580" y="19504"/>
                      <a:pt x="252417" y="26260"/>
                      <a:pt x="261440" y="34568"/>
                    </a:cubicBezTo>
                    <a:cubicBezTo>
                      <a:pt x="270462" y="42876"/>
                      <a:pt x="273705" y="51756"/>
                      <a:pt x="271170" y="61208"/>
                    </a:cubicBezTo>
                    <a:lnTo>
                      <a:pt x="271170" y="8744"/>
                    </a:lnTo>
                    <a:lnTo>
                      <a:pt x="317183" y="8743"/>
                    </a:lnTo>
                    <a:lnTo>
                      <a:pt x="317183" y="351301"/>
                    </a:lnTo>
                    <a:cubicBezTo>
                      <a:pt x="317183" y="382497"/>
                      <a:pt x="312051" y="407165"/>
                      <a:pt x="301790" y="425303"/>
                    </a:cubicBezTo>
                    <a:cubicBezTo>
                      <a:pt x="291527" y="443441"/>
                      <a:pt x="277367" y="457964"/>
                      <a:pt x="259308" y="468872"/>
                    </a:cubicBezTo>
                    <a:cubicBezTo>
                      <a:pt x="245120" y="477367"/>
                      <a:pt x="228875" y="483351"/>
                      <a:pt x="210573" y="486827"/>
                    </a:cubicBezTo>
                    <a:cubicBezTo>
                      <a:pt x="192270" y="490302"/>
                      <a:pt x="172822" y="492039"/>
                      <a:pt x="152226" y="492040"/>
                    </a:cubicBezTo>
                    <a:cubicBezTo>
                      <a:pt x="134160" y="492040"/>
                      <a:pt x="117536" y="490521"/>
                      <a:pt x="102356" y="487486"/>
                    </a:cubicBezTo>
                    <a:cubicBezTo>
                      <a:pt x="87175" y="484450"/>
                      <a:pt x="73430" y="479142"/>
                      <a:pt x="61122" y="471562"/>
                    </a:cubicBezTo>
                    <a:cubicBezTo>
                      <a:pt x="34512" y="455403"/>
                      <a:pt x="15499" y="426039"/>
                      <a:pt x="4082" y="383469"/>
                    </a:cubicBezTo>
                    <a:lnTo>
                      <a:pt x="50492" y="383469"/>
                    </a:lnTo>
                    <a:cubicBezTo>
                      <a:pt x="54800" y="398564"/>
                      <a:pt x="59439" y="409737"/>
                      <a:pt x="64412" y="416987"/>
                    </a:cubicBezTo>
                    <a:cubicBezTo>
                      <a:pt x="69384" y="424238"/>
                      <a:pt x="75256" y="430179"/>
                      <a:pt x="82028" y="434808"/>
                    </a:cubicBezTo>
                    <a:cubicBezTo>
                      <a:pt x="91787" y="441315"/>
                      <a:pt x="102345" y="445936"/>
                      <a:pt x="113704" y="448668"/>
                    </a:cubicBezTo>
                    <a:cubicBezTo>
                      <a:pt x="125062" y="451401"/>
                      <a:pt x="137679" y="452767"/>
                      <a:pt x="151551" y="452768"/>
                    </a:cubicBezTo>
                    <a:cubicBezTo>
                      <a:pt x="168625" y="452767"/>
                      <a:pt x="184378" y="451175"/>
                      <a:pt x="198813" y="447993"/>
                    </a:cubicBezTo>
                    <a:cubicBezTo>
                      <a:pt x="213246" y="444811"/>
                      <a:pt x="225997" y="439387"/>
                      <a:pt x="237062" y="431722"/>
                    </a:cubicBezTo>
                    <a:cubicBezTo>
                      <a:pt x="247707" y="424349"/>
                      <a:pt x="256052" y="415450"/>
                      <a:pt x="262098" y="405023"/>
                    </a:cubicBezTo>
                    <a:cubicBezTo>
                      <a:pt x="268147" y="394597"/>
                      <a:pt x="271169" y="380054"/>
                      <a:pt x="271170" y="361395"/>
                    </a:cubicBezTo>
                    <a:lnTo>
                      <a:pt x="271170" y="312443"/>
                    </a:lnTo>
                    <a:lnTo>
                      <a:pt x="263883" y="323290"/>
                    </a:lnTo>
                    <a:cubicBezTo>
                      <a:pt x="255675" y="331012"/>
                      <a:pt x="246377" y="337702"/>
                      <a:pt x="235990" y="343360"/>
                    </a:cubicBezTo>
                    <a:cubicBezTo>
                      <a:pt x="224824" y="349854"/>
                      <a:pt x="212327" y="354505"/>
                      <a:pt x="198497" y="357312"/>
                    </a:cubicBezTo>
                    <a:cubicBezTo>
                      <a:pt x="184666" y="360119"/>
                      <a:pt x="170739" y="361298"/>
                      <a:pt x="156717" y="360849"/>
                    </a:cubicBezTo>
                    <a:cubicBezTo>
                      <a:pt x="129677" y="360384"/>
                      <a:pt x="106331" y="355707"/>
                      <a:pt x="86678" y="346816"/>
                    </a:cubicBezTo>
                    <a:cubicBezTo>
                      <a:pt x="67026" y="337925"/>
                      <a:pt x="52403" y="326008"/>
                      <a:pt x="42809" y="311063"/>
                    </a:cubicBezTo>
                    <a:cubicBezTo>
                      <a:pt x="26793" y="294319"/>
                      <a:pt x="15550" y="275064"/>
                      <a:pt x="9081" y="253301"/>
                    </a:cubicBezTo>
                    <a:cubicBezTo>
                      <a:pt x="2613" y="231538"/>
                      <a:pt x="-400" y="208779"/>
                      <a:pt x="43" y="185026"/>
                    </a:cubicBezTo>
                    <a:cubicBezTo>
                      <a:pt x="500" y="158931"/>
                      <a:pt x="4072" y="135626"/>
                      <a:pt x="10759" y="115112"/>
                    </a:cubicBezTo>
                    <a:cubicBezTo>
                      <a:pt x="17445" y="94599"/>
                      <a:pt x="26189" y="76831"/>
                      <a:pt x="36990" y="61807"/>
                    </a:cubicBezTo>
                    <a:cubicBezTo>
                      <a:pt x="44691" y="51306"/>
                      <a:pt x="53258" y="42167"/>
                      <a:pt x="62689" y="34391"/>
                    </a:cubicBezTo>
                    <a:close/>
                    <a:moveTo>
                      <a:pt x="114046" y="51568"/>
                    </a:moveTo>
                    <a:cubicBezTo>
                      <a:pt x="99559" y="59773"/>
                      <a:pt x="86550" y="71637"/>
                      <a:pt x="75020" y="87161"/>
                    </a:cubicBezTo>
                    <a:cubicBezTo>
                      <a:pt x="66848" y="99005"/>
                      <a:pt x="60090" y="113161"/>
                      <a:pt x="54746" y="129627"/>
                    </a:cubicBezTo>
                    <a:cubicBezTo>
                      <a:pt x="49403" y="146093"/>
                      <a:pt x="46731" y="164592"/>
                      <a:pt x="46731" y="185123"/>
                    </a:cubicBezTo>
                    <a:cubicBezTo>
                      <a:pt x="46731" y="201775"/>
                      <a:pt x="48795" y="218357"/>
                      <a:pt x="52925" y="234870"/>
                    </a:cubicBezTo>
                    <a:cubicBezTo>
                      <a:pt x="57053" y="251383"/>
                      <a:pt x="62668" y="265072"/>
                      <a:pt x="69769" y="275938"/>
                    </a:cubicBezTo>
                    <a:cubicBezTo>
                      <a:pt x="78728" y="289597"/>
                      <a:pt x="90245" y="300310"/>
                      <a:pt x="104322" y="308079"/>
                    </a:cubicBezTo>
                    <a:cubicBezTo>
                      <a:pt x="118399" y="315849"/>
                      <a:pt x="136006" y="320158"/>
                      <a:pt x="157145" y="321008"/>
                    </a:cubicBezTo>
                    <a:cubicBezTo>
                      <a:pt x="177482" y="321851"/>
                      <a:pt x="194444" y="319452"/>
                      <a:pt x="208028" y="313812"/>
                    </a:cubicBezTo>
                    <a:cubicBezTo>
                      <a:pt x="221612" y="308172"/>
                      <a:pt x="234133" y="299094"/>
                      <a:pt x="245591" y="286578"/>
                    </a:cubicBezTo>
                    <a:cubicBezTo>
                      <a:pt x="252670" y="276820"/>
                      <a:pt x="258481" y="263626"/>
                      <a:pt x="263021" y="246995"/>
                    </a:cubicBezTo>
                    <a:cubicBezTo>
                      <a:pt x="267560" y="230364"/>
                      <a:pt x="269830" y="211534"/>
                      <a:pt x="269830" y="190502"/>
                    </a:cubicBezTo>
                    <a:cubicBezTo>
                      <a:pt x="269830" y="166999"/>
                      <a:pt x="268305" y="145005"/>
                      <a:pt x="265255" y="124521"/>
                    </a:cubicBezTo>
                    <a:cubicBezTo>
                      <a:pt x="262204" y="104036"/>
                      <a:pt x="255996" y="87725"/>
                      <a:pt x="246631" y="75588"/>
                    </a:cubicBezTo>
                    <a:cubicBezTo>
                      <a:pt x="237280" y="63543"/>
                      <a:pt x="225914" y="54699"/>
                      <a:pt x="212534" y="49056"/>
                    </a:cubicBezTo>
                    <a:cubicBezTo>
                      <a:pt x="199154" y="43413"/>
                      <a:pt x="182119" y="40372"/>
                      <a:pt x="161431" y="39936"/>
                    </a:cubicBezTo>
                    <a:cubicBezTo>
                      <a:pt x="144329" y="39486"/>
                      <a:pt x="128534" y="43364"/>
                      <a:pt x="114046" y="51568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endParaRPr lang="zh-CN" altLang="en-US" sz="5400" b="1" dirty="0">
                  <a:solidFill>
                    <a:srgbClr val="E4322B"/>
                  </a:solidFill>
                  <a:latin typeface="MElle HKS Light" panose="00000500000000000000" pitchFamily="2" charset="-120"/>
                  <a:ea typeface="MElle HKS Light" panose="00000500000000000000" pitchFamily="2" charset="-12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710057" y="377347"/>
              <a:ext cx="5450324" cy="6008914"/>
              <a:chOff x="1978026" y="-1355725"/>
              <a:chExt cx="8488362" cy="9358313"/>
            </a:xfrm>
            <a:solidFill>
              <a:srgbClr val="E4322B"/>
            </a:solidFill>
          </p:grpSpPr>
          <p:sp>
            <p:nvSpPr>
              <p:cNvPr id="47" name="Freeform 6"/>
              <p:cNvSpPr/>
              <p:nvPr/>
            </p:nvSpPr>
            <p:spPr bwMode="auto">
              <a:xfrm>
                <a:off x="5303838" y="-1355725"/>
                <a:ext cx="5162550" cy="4887913"/>
              </a:xfrm>
              <a:custGeom>
                <a:avLst/>
                <a:gdLst>
                  <a:gd name="T0" fmla="*/ 707 w 1375"/>
                  <a:gd name="T1" fmla="*/ 1203 h 1302"/>
                  <a:gd name="T2" fmla="*/ 731 w 1375"/>
                  <a:gd name="T3" fmla="*/ 1204 h 1302"/>
                  <a:gd name="T4" fmla="*/ 797 w 1375"/>
                  <a:gd name="T5" fmla="*/ 1176 h 1302"/>
                  <a:gd name="T6" fmla="*/ 1197 w 1375"/>
                  <a:gd name="T7" fmla="*/ 775 h 1302"/>
                  <a:gd name="T8" fmla="*/ 1230 w 1375"/>
                  <a:gd name="T9" fmla="*/ 744 h 1302"/>
                  <a:gd name="T10" fmla="*/ 1190 w 1375"/>
                  <a:gd name="T11" fmla="*/ 736 h 1302"/>
                  <a:gd name="T12" fmla="*/ 928 w 1375"/>
                  <a:gd name="T13" fmla="*/ 714 h 1302"/>
                  <a:gd name="T14" fmla="*/ 642 w 1375"/>
                  <a:gd name="T15" fmla="*/ 689 h 1302"/>
                  <a:gd name="T16" fmla="*/ 531 w 1375"/>
                  <a:gd name="T17" fmla="*/ 678 h 1302"/>
                  <a:gd name="T18" fmla="*/ 505 w 1375"/>
                  <a:gd name="T19" fmla="*/ 656 h 1302"/>
                  <a:gd name="T20" fmla="*/ 400 w 1375"/>
                  <a:gd name="T21" fmla="*/ 325 h 1302"/>
                  <a:gd name="T22" fmla="*/ 353 w 1375"/>
                  <a:gd name="T23" fmla="*/ 182 h 1302"/>
                  <a:gd name="T24" fmla="*/ 342 w 1375"/>
                  <a:gd name="T25" fmla="*/ 155 h 1302"/>
                  <a:gd name="T26" fmla="*/ 314 w 1375"/>
                  <a:gd name="T27" fmla="*/ 201 h 1302"/>
                  <a:gd name="T28" fmla="*/ 109 w 1375"/>
                  <a:gd name="T29" fmla="*/ 563 h 1302"/>
                  <a:gd name="T30" fmla="*/ 95 w 1375"/>
                  <a:gd name="T31" fmla="*/ 619 h 1302"/>
                  <a:gd name="T32" fmla="*/ 95 w 1375"/>
                  <a:gd name="T33" fmla="*/ 651 h 1302"/>
                  <a:gd name="T34" fmla="*/ 89 w 1375"/>
                  <a:gd name="T35" fmla="*/ 654 h 1302"/>
                  <a:gd name="T36" fmla="*/ 0 w 1375"/>
                  <a:gd name="T37" fmla="*/ 590 h 1302"/>
                  <a:gd name="T38" fmla="*/ 7 w 1375"/>
                  <a:gd name="T39" fmla="*/ 585 h 1302"/>
                  <a:gd name="T40" fmla="*/ 64 w 1375"/>
                  <a:gd name="T41" fmla="*/ 534 h 1302"/>
                  <a:gd name="T42" fmla="*/ 301 w 1375"/>
                  <a:gd name="T43" fmla="*/ 82 h 1302"/>
                  <a:gd name="T44" fmla="*/ 346 w 1375"/>
                  <a:gd name="T45" fmla="*/ 0 h 1302"/>
                  <a:gd name="T46" fmla="*/ 365 w 1375"/>
                  <a:gd name="T47" fmla="*/ 48 h 1302"/>
                  <a:gd name="T48" fmla="*/ 497 w 1375"/>
                  <a:gd name="T49" fmla="*/ 417 h 1302"/>
                  <a:gd name="T50" fmla="*/ 566 w 1375"/>
                  <a:gd name="T51" fmla="*/ 608 h 1302"/>
                  <a:gd name="T52" fmla="*/ 602 w 1375"/>
                  <a:gd name="T53" fmla="*/ 635 h 1302"/>
                  <a:gd name="T54" fmla="*/ 837 w 1375"/>
                  <a:gd name="T55" fmla="*/ 652 h 1302"/>
                  <a:gd name="T56" fmla="*/ 1067 w 1375"/>
                  <a:gd name="T57" fmla="*/ 672 h 1302"/>
                  <a:gd name="T58" fmla="*/ 1252 w 1375"/>
                  <a:gd name="T59" fmla="*/ 685 h 1302"/>
                  <a:gd name="T60" fmla="*/ 1364 w 1375"/>
                  <a:gd name="T61" fmla="*/ 693 h 1302"/>
                  <a:gd name="T62" fmla="*/ 1375 w 1375"/>
                  <a:gd name="T63" fmla="*/ 697 h 1302"/>
                  <a:gd name="T64" fmla="*/ 1317 w 1375"/>
                  <a:gd name="T65" fmla="*/ 753 h 1302"/>
                  <a:gd name="T66" fmla="*/ 1199 w 1375"/>
                  <a:gd name="T67" fmla="*/ 859 h 1302"/>
                  <a:gd name="T68" fmla="*/ 967 w 1375"/>
                  <a:gd name="T69" fmla="*/ 1071 h 1302"/>
                  <a:gd name="T70" fmla="*/ 856 w 1375"/>
                  <a:gd name="T71" fmla="*/ 1173 h 1302"/>
                  <a:gd name="T72" fmla="*/ 826 w 1375"/>
                  <a:gd name="T73" fmla="*/ 1199 h 1302"/>
                  <a:gd name="T74" fmla="*/ 797 w 1375"/>
                  <a:gd name="T75" fmla="*/ 1261 h 1302"/>
                  <a:gd name="T76" fmla="*/ 797 w 1375"/>
                  <a:gd name="T77" fmla="*/ 1302 h 1302"/>
                  <a:gd name="T78" fmla="*/ 803 w 1375"/>
                  <a:gd name="T79" fmla="*/ 1296 h 1302"/>
                  <a:gd name="T80" fmla="*/ 701 w 1375"/>
                  <a:gd name="T81" fmla="*/ 1213 h 1302"/>
                  <a:gd name="T82" fmla="*/ 707 w 1375"/>
                  <a:gd name="T83" fmla="*/ 1203 h 1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75" h="1302">
                    <a:moveTo>
                      <a:pt x="707" y="1203"/>
                    </a:moveTo>
                    <a:cubicBezTo>
                      <a:pt x="715" y="1203"/>
                      <a:pt x="723" y="1202"/>
                      <a:pt x="731" y="1204"/>
                    </a:cubicBezTo>
                    <a:cubicBezTo>
                      <a:pt x="759" y="1208"/>
                      <a:pt x="777" y="1196"/>
                      <a:pt x="797" y="1176"/>
                    </a:cubicBezTo>
                    <a:cubicBezTo>
                      <a:pt x="929" y="1042"/>
                      <a:pt x="1063" y="909"/>
                      <a:pt x="1197" y="775"/>
                    </a:cubicBezTo>
                    <a:cubicBezTo>
                      <a:pt x="1206" y="766"/>
                      <a:pt x="1216" y="757"/>
                      <a:pt x="1230" y="744"/>
                    </a:cubicBezTo>
                    <a:cubicBezTo>
                      <a:pt x="1213" y="740"/>
                      <a:pt x="1202" y="737"/>
                      <a:pt x="1190" y="736"/>
                    </a:cubicBezTo>
                    <a:cubicBezTo>
                      <a:pt x="1103" y="728"/>
                      <a:pt x="1015" y="722"/>
                      <a:pt x="928" y="714"/>
                    </a:cubicBezTo>
                    <a:cubicBezTo>
                      <a:pt x="833" y="706"/>
                      <a:pt x="738" y="698"/>
                      <a:pt x="642" y="689"/>
                    </a:cubicBezTo>
                    <a:cubicBezTo>
                      <a:pt x="605" y="686"/>
                      <a:pt x="568" y="681"/>
                      <a:pt x="531" y="678"/>
                    </a:cubicBezTo>
                    <a:cubicBezTo>
                      <a:pt x="515" y="677"/>
                      <a:pt x="510" y="669"/>
                      <a:pt x="505" y="656"/>
                    </a:cubicBezTo>
                    <a:cubicBezTo>
                      <a:pt x="470" y="545"/>
                      <a:pt x="435" y="435"/>
                      <a:pt x="400" y="325"/>
                    </a:cubicBezTo>
                    <a:cubicBezTo>
                      <a:pt x="384" y="277"/>
                      <a:pt x="369" y="230"/>
                      <a:pt x="353" y="182"/>
                    </a:cubicBezTo>
                    <a:cubicBezTo>
                      <a:pt x="351" y="175"/>
                      <a:pt x="348" y="169"/>
                      <a:pt x="342" y="155"/>
                    </a:cubicBezTo>
                    <a:cubicBezTo>
                      <a:pt x="331" y="174"/>
                      <a:pt x="322" y="187"/>
                      <a:pt x="314" y="201"/>
                    </a:cubicBezTo>
                    <a:cubicBezTo>
                      <a:pt x="245" y="322"/>
                      <a:pt x="177" y="442"/>
                      <a:pt x="109" y="563"/>
                    </a:cubicBezTo>
                    <a:cubicBezTo>
                      <a:pt x="100" y="579"/>
                      <a:pt x="98" y="600"/>
                      <a:pt x="95" y="619"/>
                    </a:cubicBezTo>
                    <a:cubicBezTo>
                      <a:pt x="93" y="629"/>
                      <a:pt x="95" y="640"/>
                      <a:pt x="95" y="651"/>
                    </a:cubicBezTo>
                    <a:cubicBezTo>
                      <a:pt x="93" y="652"/>
                      <a:pt x="91" y="653"/>
                      <a:pt x="89" y="654"/>
                    </a:cubicBezTo>
                    <a:cubicBezTo>
                      <a:pt x="60" y="633"/>
                      <a:pt x="30" y="612"/>
                      <a:pt x="0" y="590"/>
                    </a:cubicBezTo>
                    <a:cubicBezTo>
                      <a:pt x="4" y="587"/>
                      <a:pt x="6" y="585"/>
                      <a:pt x="7" y="585"/>
                    </a:cubicBezTo>
                    <a:cubicBezTo>
                      <a:pt x="40" y="583"/>
                      <a:pt x="51" y="558"/>
                      <a:pt x="64" y="534"/>
                    </a:cubicBezTo>
                    <a:cubicBezTo>
                      <a:pt x="143" y="383"/>
                      <a:pt x="222" y="233"/>
                      <a:pt x="301" y="82"/>
                    </a:cubicBezTo>
                    <a:cubicBezTo>
                      <a:pt x="315" y="56"/>
                      <a:pt x="330" y="30"/>
                      <a:pt x="346" y="0"/>
                    </a:cubicBezTo>
                    <a:cubicBezTo>
                      <a:pt x="354" y="18"/>
                      <a:pt x="360" y="33"/>
                      <a:pt x="365" y="48"/>
                    </a:cubicBezTo>
                    <a:cubicBezTo>
                      <a:pt x="409" y="171"/>
                      <a:pt x="453" y="294"/>
                      <a:pt x="497" y="417"/>
                    </a:cubicBezTo>
                    <a:cubicBezTo>
                      <a:pt x="520" y="481"/>
                      <a:pt x="544" y="544"/>
                      <a:pt x="566" y="608"/>
                    </a:cubicBezTo>
                    <a:cubicBezTo>
                      <a:pt x="572" y="628"/>
                      <a:pt x="584" y="633"/>
                      <a:pt x="602" y="635"/>
                    </a:cubicBezTo>
                    <a:cubicBezTo>
                      <a:pt x="681" y="640"/>
                      <a:pt x="759" y="645"/>
                      <a:pt x="837" y="652"/>
                    </a:cubicBezTo>
                    <a:cubicBezTo>
                      <a:pt x="914" y="658"/>
                      <a:pt x="990" y="666"/>
                      <a:pt x="1067" y="672"/>
                    </a:cubicBezTo>
                    <a:cubicBezTo>
                      <a:pt x="1129" y="677"/>
                      <a:pt x="1190" y="681"/>
                      <a:pt x="1252" y="685"/>
                    </a:cubicBezTo>
                    <a:cubicBezTo>
                      <a:pt x="1289" y="688"/>
                      <a:pt x="1327" y="690"/>
                      <a:pt x="1364" y="693"/>
                    </a:cubicBezTo>
                    <a:cubicBezTo>
                      <a:pt x="1367" y="694"/>
                      <a:pt x="1370" y="696"/>
                      <a:pt x="1375" y="697"/>
                    </a:cubicBezTo>
                    <a:cubicBezTo>
                      <a:pt x="1355" y="717"/>
                      <a:pt x="1336" y="735"/>
                      <a:pt x="1317" y="753"/>
                    </a:cubicBezTo>
                    <a:cubicBezTo>
                      <a:pt x="1278" y="788"/>
                      <a:pt x="1238" y="823"/>
                      <a:pt x="1199" y="859"/>
                    </a:cubicBezTo>
                    <a:cubicBezTo>
                      <a:pt x="1122" y="929"/>
                      <a:pt x="1044" y="1000"/>
                      <a:pt x="967" y="1071"/>
                    </a:cubicBezTo>
                    <a:cubicBezTo>
                      <a:pt x="930" y="1105"/>
                      <a:pt x="893" y="1139"/>
                      <a:pt x="856" y="1173"/>
                    </a:cubicBezTo>
                    <a:cubicBezTo>
                      <a:pt x="846" y="1181"/>
                      <a:pt x="837" y="1190"/>
                      <a:pt x="826" y="1199"/>
                    </a:cubicBezTo>
                    <a:cubicBezTo>
                      <a:pt x="806" y="1215"/>
                      <a:pt x="792" y="1233"/>
                      <a:pt x="797" y="1261"/>
                    </a:cubicBezTo>
                    <a:cubicBezTo>
                      <a:pt x="799" y="1274"/>
                      <a:pt x="797" y="1288"/>
                      <a:pt x="797" y="1302"/>
                    </a:cubicBezTo>
                    <a:cubicBezTo>
                      <a:pt x="799" y="1300"/>
                      <a:pt x="801" y="1298"/>
                      <a:pt x="803" y="1296"/>
                    </a:cubicBezTo>
                    <a:cubicBezTo>
                      <a:pt x="769" y="1268"/>
                      <a:pt x="735" y="1240"/>
                      <a:pt x="701" y="1213"/>
                    </a:cubicBezTo>
                    <a:cubicBezTo>
                      <a:pt x="703" y="1210"/>
                      <a:pt x="705" y="1206"/>
                      <a:pt x="707" y="1203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7"/>
              <p:cNvSpPr/>
              <p:nvPr/>
            </p:nvSpPr>
            <p:spPr bwMode="auto">
              <a:xfrm>
                <a:off x="8610601" y="3824288"/>
                <a:ext cx="1360488" cy="3300413"/>
              </a:xfrm>
              <a:custGeom>
                <a:avLst/>
                <a:gdLst>
                  <a:gd name="T0" fmla="*/ 0 w 362"/>
                  <a:gd name="T1" fmla="*/ 125 h 879"/>
                  <a:gd name="T2" fmla="*/ 12 w 362"/>
                  <a:gd name="T3" fmla="*/ 115 h 879"/>
                  <a:gd name="T4" fmla="*/ 213 w 362"/>
                  <a:gd name="T5" fmla="*/ 13 h 879"/>
                  <a:gd name="T6" fmla="*/ 242 w 362"/>
                  <a:gd name="T7" fmla="*/ 31 h 879"/>
                  <a:gd name="T8" fmla="*/ 242 w 362"/>
                  <a:gd name="T9" fmla="*/ 775 h 879"/>
                  <a:gd name="T10" fmla="*/ 326 w 362"/>
                  <a:gd name="T11" fmla="*/ 860 h 879"/>
                  <a:gd name="T12" fmla="*/ 351 w 362"/>
                  <a:gd name="T13" fmla="*/ 861 h 879"/>
                  <a:gd name="T14" fmla="*/ 362 w 362"/>
                  <a:gd name="T15" fmla="*/ 870 h 879"/>
                  <a:gd name="T16" fmla="*/ 351 w 362"/>
                  <a:gd name="T17" fmla="*/ 877 h 879"/>
                  <a:gd name="T18" fmla="*/ 339 w 362"/>
                  <a:gd name="T19" fmla="*/ 878 h 879"/>
                  <a:gd name="T20" fmla="*/ 36 w 362"/>
                  <a:gd name="T21" fmla="*/ 878 h 879"/>
                  <a:gd name="T22" fmla="*/ 32 w 362"/>
                  <a:gd name="T23" fmla="*/ 878 h 879"/>
                  <a:gd name="T24" fmla="*/ 13 w 362"/>
                  <a:gd name="T25" fmla="*/ 869 h 879"/>
                  <a:gd name="T26" fmla="*/ 31 w 362"/>
                  <a:gd name="T27" fmla="*/ 861 h 879"/>
                  <a:gd name="T28" fmla="*/ 82 w 362"/>
                  <a:gd name="T29" fmla="*/ 853 h 879"/>
                  <a:gd name="T30" fmla="*/ 133 w 362"/>
                  <a:gd name="T31" fmla="*/ 768 h 879"/>
                  <a:gd name="T32" fmla="*/ 133 w 362"/>
                  <a:gd name="T33" fmla="*/ 444 h 879"/>
                  <a:gd name="T34" fmla="*/ 133 w 362"/>
                  <a:gd name="T35" fmla="*/ 175 h 879"/>
                  <a:gd name="T36" fmla="*/ 133 w 362"/>
                  <a:gd name="T37" fmla="*/ 162 h 879"/>
                  <a:gd name="T38" fmla="*/ 63 w 362"/>
                  <a:gd name="T39" fmla="*/ 111 h 879"/>
                  <a:gd name="T40" fmla="*/ 16 w 362"/>
                  <a:gd name="T41" fmla="*/ 128 h 879"/>
                  <a:gd name="T42" fmla="*/ 3 w 362"/>
                  <a:gd name="T43" fmla="*/ 130 h 879"/>
                  <a:gd name="T44" fmla="*/ 0 w 362"/>
                  <a:gd name="T45" fmla="*/ 125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2" h="879">
                    <a:moveTo>
                      <a:pt x="0" y="125"/>
                    </a:moveTo>
                    <a:cubicBezTo>
                      <a:pt x="4" y="122"/>
                      <a:pt x="8" y="117"/>
                      <a:pt x="12" y="115"/>
                    </a:cubicBezTo>
                    <a:cubicBezTo>
                      <a:pt x="79" y="81"/>
                      <a:pt x="146" y="47"/>
                      <a:pt x="213" y="13"/>
                    </a:cubicBezTo>
                    <a:cubicBezTo>
                      <a:pt x="240" y="0"/>
                      <a:pt x="242" y="1"/>
                      <a:pt x="242" y="31"/>
                    </a:cubicBezTo>
                    <a:cubicBezTo>
                      <a:pt x="242" y="279"/>
                      <a:pt x="243" y="527"/>
                      <a:pt x="242" y="775"/>
                    </a:cubicBezTo>
                    <a:cubicBezTo>
                      <a:pt x="242" y="843"/>
                      <a:pt x="264" y="853"/>
                      <a:pt x="326" y="860"/>
                    </a:cubicBezTo>
                    <a:cubicBezTo>
                      <a:pt x="334" y="861"/>
                      <a:pt x="342" y="860"/>
                      <a:pt x="351" y="861"/>
                    </a:cubicBezTo>
                    <a:cubicBezTo>
                      <a:pt x="355" y="862"/>
                      <a:pt x="358" y="867"/>
                      <a:pt x="362" y="870"/>
                    </a:cubicBezTo>
                    <a:cubicBezTo>
                      <a:pt x="359" y="872"/>
                      <a:pt x="355" y="876"/>
                      <a:pt x="351" y="877"/>
                    </a:cubicBezTo>
                    <a:cubicBezTo>
                      <a:pt x="348" y="879"/>
                      <a:pt x="343" y="878"/>
                      <a:pt x="339" y="878"/>
                    </a:cubicBezTo>
                    <a:cubicBezTo>
                      <a:pt x="238" y="878"/>
                      <a:pt x="137" y="878"/>
                      <a:pt x="36" y="878"/>
                    </a:cubicBezTo>
                    <a:cubicBezTo>
                      <a:pt x="35" y="878"/>
                      <a:pt x="33" y="878"/>
                      <a:pt x="32" y="878"/>
                    </a:cubicBezTo>
                    <a:cubicBezTo>
                      <a:pt x="26" y="875"/>
                      <a:pt x="19" y="872"/>
                      <a:pt x="13" y="869"/>
                    </a:cubicBezTo>
                    <a:cubicBezTo>
                      <a:pt x="19" y="866"/>
                      <a:pt x="25" y="862"/>
                      <a:pt x="31" y="861"/>
                    </a:cubicBezTo>
                    <a:cubicBezTo>
                      <a:pt x="48" y="858"/>
                      <a:pt x="66" y="858"/>
                      <a:pt x="82" y="853"/>
                    </a:cubicBezTo>
                    <a:cubicBezTo>
                      <a:pt x="116" y="843"/>
                      <a:pt x="133" y="813"/>
                      <a:pt x="133" y="768"/>
                    </a:cubicBezTo>
                    <a:cubicBezTo>
                      <a:pt x="133" y="660"/>
                      <a:pt x="133" y="552"/>
                      <a:pt x="133" y="444"/>
                    </a:cubicBezTo>
                    <a:cubicBezTo>
                      <a:pt x="133" y="355"/>
                      <a:pt x="133" y="265"/>
                      <a:pt x="133" y="175"/>
                    </a:cubicBezTo>
                    <a:cubicBezTo>
                      <a:pt x="133" y="171"/>
                      <a:pt x="133" y="167"/>
                      <a:pt x="133" y="162"/>
                    </a:cubicBezTo>
                    <a:cubicBezTo>
                      <a:pt x="132" y="117"/>
                      <a:pt x="107" y="98"/>
                      <a:pt x="63" y="111"/>
                    </a:cubicBezTo>
                    <a:cubicBezTo>
                      <a:pt x="47" y="115"/>
                      <a:pt x="32" y="122"/>
                      <a:pt x="16" y="128"/>
                    </a:cubicBezTo>
                    <a:cubicBezTo>
                      <a:pt x="12" y="129"/>
                      <a:pt x="7" y="129"/>
                      <a:pt x="3" y="130"/>
                    </a:cubicBezTo>
                    <a:cubicBezTo>
                      <a:pt x="2" y="128"/>
                      <a:pt x="1" y="127"/>
                      <a:pt x="0" y="125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8"/>
              <p:cNvSpPr/>
              <p:nvPr/>
            </p:nvSpPr>
            <p:spPr bwMode="auto">
              <a:xfrm>
                <a:off x="1978026" y="1136650"/>
                <a:ext cx="3014663" cy="2747963"/>
              </a:xfrm>
              <a:custGeom>
                <a:avLst/>
                <a:gdLst>
                  <a:gd name="T0" fmla="*/ 305 w 803"/>
                  <a:gd name="T1" fmla="*/ 725 h 732"/>
                  <a:gd name="T2" fmla="*/ 240 w 803"/>
                  <a:gd name="T3" fmla="*/ 710 h 732"/>
                  <a:gd name="T4" fmla="*/ 120 w 803"/>
                  <a:gd name="T5" fmla="*/ 568 h 732"/>
                  <a:gd name="T6" fmla="*/ 22 w 803"/>
                  <a:gd name="T7" fmla="*/ 376 h 732"/>
                  <a:gd name="T8" fmla="*/ 111 w 803"/>
                  <a:gd name="T9" fmla="*/ 145 h 732"/>
                  <a:gd name="T10" fmla="*/ 340 w 803"/>
                  <a:gd name="T11" fmla="*/ 50 h 732"/>
                  <a:gd name="T12" fmla="*/ 576 w 803"/>
                  <a:gd name="T13" fmla="*/ 10 h 732"/>
                  <a:gd name="T14" fmla="*/ 761 w 803"/>
                  <a:gd name="T15" fmla="*/ 0 h 732"/>
                  <a:gd name="T16" fmla="*/ 796 w 803"/>
                  <a:gd name="T17" fmla="*/ 30 h 732"/>
                  <a:gd name="T18" fmla="*/ 761 w 803"/>
                  <a:gd name="T19" fmla="*/ 58 h 732"/>
                  <a:gd name="T20" fmla="*/ 664 w 803"/>
                  <a:gd name="T21" fmla="*/ 67 h 732"/>
                  <a:gd name="T22" fmla="*/ 309 w 803"/>
                  <a:gd name="T23" fmla="*/ 110 h 732"/>
                  <a:gd name="T24" fmla="*/ 128 w 803"/>
                  <a:gd name="T25" fmla="*/ 199 h 732"/>
                  <a:gd name="T26" fmla="*/ 84 w 803"/>
                  <a:gd name="T27" fmla="*/ 350 h 732"/>
                  <a:gd name="T28" fmla="*/ 179 w 803"/>
                  <a:gd name="T29" fmla="*/ 537 h 732"/>
                  <a:gd name="T30" fmla="*/ 257 w 803"/>
                  <a:gd name="T31" fmla="*/ 624 h 732"/>
                  <a:gd name="T32" fmla="*/ 305 w 803"/>
                  <a:gd name="T33" fmla="*/ 725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03" h="732">
                    <a:moveTo>
                      <a:pt x="305" y="725"/>
                    </a:moveTo>
                    <a:cubicBezTo>
                      <a:pt x="280" y="730"/>
                      <a:pt x="258" y="732"/>
                      <a:pt x="240" y="710"/>
                    </a:cubicBezTo>
                    <a:cubicBezTo>
                      <a:pt x="200" y="662"/>
                      <a:pt x="158" y="617"/>
                      <a:pt x="120" y="568"/>
                    </a:cubicBezTo>
                    <a:cubicBezTo>
                      <a:pt x="76" y="511"/>
                      <a:pt x="39" y="448"/>
                      <a:pt x="22" y="376"/>
                    </a:cubicBezTo>
                    <a:cubicBezTo>
                      <a:pt x="0" y="283"/>
                      <a:pt x="32" y="201"/>
                      <a:pt x="111" y="145"/>
                    </a:cubicBezTo>
                    <a:cubicBezTo>
                      <a:pt x="180" y="97"/>
                      <a:pt x="258" y="67"/>
                      <a:pt x="340" y="50"/>
                    </a:cubicBezTo>
                    <a:cubicBezTo>
                      <a:pt x="419" y="34"/>
                      <a:pt x="497" y="20"/>
                      <a:pt x="576" y="10"/>
                    </a:cubicBezTo>
                    <a:cubicBezTo>
                      <a:pt x="637" y="2"/>
                      <a:pt x="699" y="3"/>
                      <a:pt x="761" y="0"/>
                    </a:cubicBezTo>
                    <a:cubicBezTo>
                      <a:pt x="778" y="0"/>
                      <a:pt x="803" y="22"/>
                      <a:pt x="796" y="30"/>
                    </a:cubicBezTo>
                    <a:cubicBezTo>
                      <a:pt x="787" y="42"/>
                      <a:pt x="774" y="55"/>
                      <a:pt x="761" y="58"/>
                    </a:cubicBezTo>
                    <a:cubicBezTo>
                      <a:pt x="730" y="64"/>
                      <a:pt x="697" y="65"/>
                      <a:pt x="664" y="67"/>
                    </a:cubicBezTo>
                    <a:cubicBezTo>
                      <a:pt x="545" y="73"/>
                      <a:pt x="426" y="83"/>
                      <a:pt x="309" y="110"/>
                    </a:cubicBezTo>
                    <a:cubicBezTo>
                      <a:pt x="243" y="126"/>
                      <a:pt x="179" y="149"/>
                      <a:pt x="128" y="199"/>
                    </a:cubicBezTo>
                    <a:cubicBezTo>
                      <a:pt x="83" y="242"/>
                      <a:pt x="75" y="293"/>
                      <a:pt x="84" y="350"/>
                    </a:cubicBezTo>
                    <a:cubicBezTo>
                      <a:pt x="95" y="422"/>
                      <a:pt x="132" y="483"/>
                      <a:pt x="179" y="537"/>
                    </a:cubicBezTo>
                    <a:cubicBezTo>
                      <a:pt x="204" y="567"/>
                      <a:pt x="231" y="595"/>
                      <a:pt x="257" y="624"/>
                    </a:cubicBezTo>
                    <a:cubicBezTo>
                      <a:pt x="282" y="653"/>
                      <a:pt x="298" y="686"/>
                      <a:pt x="305" y="725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9"/>
              <p:cNvSpPr/>
              <p:nvPr/>
            </p:nvSpPr>
            <p:spPr bwMode="auto">
              <a:xfrm>
                <a:off x="2589213" y="5378450"/>
                <a:ext cx="2620963" cy="2624138"/>
              </a:xfrm>
              <a:custGeom>
                <a:avLst/>
                <a:gdLst>
                  <a:gd name="T0" fmla="*/ 63 w 698"/>
                  <a:gd name="T1" fmla="*/ 635 h 699"/>
                  <a:gd name="T2" fmla="*/ 137 w 698"/>
                  <a:gd name="T3" fmla="*/ 597 h 699"/>
                  <a:gd name="T4" fmla="*/ 491 w 698"/>
                  <a:gd name="T5" fmla="*/ 380 h 699"/>
                  <a:gd name="T6" fmla="*/ 619 w 698"/>
                  <a:gd name="T7" fmla="*/ 278 h 699"/>
                  <a:gd name="T8" fmla="*/ 678 w 698"/>
                  <a:gd name="T9" fmla="*/ 259 h 699"/>
                  <a:gd name="T10" fmla="*/ 698 w 698"/>
                  <a:gd name="T11" fmla="*/ 281 h 699"/>
                  <a:gd name="T12" fmla="*/ 678 w 698"/>
                  <a:gd name="T13" fmla="*/ 298 h 699"/>
                  <a:gd name="T14" fmla="*/ 597 w 698"/>
                  <a:gd name="T15" fmla="*/ 357 h 699"/>
                  <a:gd name="T16" fmla="*/ 199 w 698"/>
                  <a:gd name="T17" fmla="*/ 617 h 699"/>
                  <a:gd name="T18" fmla="*/ 47 w 698"/>
                  <a:gd name="T19" fmla="*/ 690 h 699"/>
                  <a:gd name="T20" fmla="*/ 6 w 698"/>
                  <a:gd name="T21" fmla="*/ 656 h 699"/>
                  <a:gd name="T22" fmla="*/ 55 w 698"/>
                  <a:gd name="T23" fmla="*/ 439 h 699"/>
                  <a:gd name="T24" fmla="*/ 128 w 698"/>
                  <a:gd name="T25" fmla="*/ 277 h 699"/>
                  <a:gd name="T26" fmla="*/ 227 w 698"/>
                  <a:gd name="T27" fmla="*/ 70 h 699"/>
                  <a:gd name="T28" fmla="*/ 224 w 698"/>
                  <a:gd name="T29" fmla="*/ 23 h 699"/>
                  <a:gd name="T30" fmla="*/ 221 w 698"/>
                  <a:gd name="T31" fmla="*/ 4 h 699"/>
                  <a:gd name="T32" fmla="*/ 243 w 698"/>
                  <a:gd name="T33" fmla="*/ 2 h 699"/>
                  <a:gd name="T34" fmla="*/ 282 w 698"/>
                  <a:gd name="T35" fmla="*/ 22 h 699"/>
                  <a:gd name="T36" fmla="*/ 294 w 698"/>
                  <a:gd name="T37" fmla="*/ 72 h 699"/>
                  <a:gd name="T38" fmla="*/ 268 w 698"/>
                  <a:gd name="T39" fmla="*/ 125 h 699"/>
                  <a:gd name="T40" fmla="*/ 213 w 698"/>
                  <a:gd name="T41" fmla="*/ 242 h 699"/>
                  <a:gd name="T42" fmla="*/ 167 w 698"/>
                  <a:gd name="T43" fmla="*/ 333 h 699"/>
                  <a:gd name="T44" fmla="*/ 102 w 698"/>
                  <a:gd name="T45" fmla="*/ 495 h 699"/>
                  <a:gd name="T46" fmla="*/ 63 w 698"/>
                  <a:gd name="T47" fmla="*/ 608 h 699"/>
                  <a:gd name="T48" fmla="*/ 58 w 698"/>
                  <a:gd name="T49" fmla="*/ 629 h 699"/>
                  <a:gd name="T50" fmla="*/ 63 w 698"/>
                  <a:gd name="T51" fmla="*/ 635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8" h="699">
                    <a:moveTo>
                      <a:pt x="63" y="635"/>
                    </a:moveTo>
                    <a:cubicBezTo>
                      <a:pt x="88" y="622"/>
                      <a:pt x="113" y="612"/>
                      <a:pt x="137" y="597"/>
                    </a:cubicBezTo>
                    <a:cubicBezTo>
                      <a:pt x="255" y="526"/>
                      <a:pt x="375" y="455"/>
                      <a:pt x="491" y="380"/>
                    </a:cubicBezTo>
                    <a:cubicBezTo>
                      <a:pt x="537" y="351"/>
                      <a:pt x="577" y="312"/>
                      <a:pt x="619" y="278"/>
                    </a:cubicBezTo>
                    <a:cubicBezTo>
                      <a:pt x="637" y="264"/>
                      <a:pt x="653" y="246"/>
                      <a:pt x="678" y="259"/>
                    </a:cubicBezTo>
                    <a:cubicBezTo>
                      <a:pt x="687" y="263"/>
                      <a:pt x="692" y="273"/>
                      <a:pt x="698" y="281"/>
                    </a:cubicBezTo>
                    <a:cubicBezTo>
                      <a:pt x="692" y="286"/>
                      <a:pt x="685" y="293"/>
                      <a:pt x="678" y="298"/>
                    </a:cubicBezTo>
                    <a:cubicBezTo>
                      <a:pt x="651" y="318"/>
                      <a:pt x="624" y="337"/>
                      <a:pt x="597" y="357"/>
                    </a:cubicBezTo>
                    <a:cubicBezTo>
                      <a:pt x="470" y="452"/>
                      <a:pt x="337" y="539"/>
                      <a:pt x="199" y="617"/>
                    </a:cubicBezTo>
                    <a:cubicBezTo>
                      <a:pt x="150" y="644"/>
                      <a:pt x="102" y="675"/>
                      <a:pt x="47" y="690"/>
                    </a:cubicBezTo>
                    <a:cubicBezTo>
                      <a:pt x="14" y="699"/>
                      <a:pt x="0" y="689"/>
                      <a:pt x="6" y="656"/>
                    </a:cubicBezTo>
                    <a:cubicBezTo>
                      <a:pt x="19" y="583"/>
                      <a:pt x="25" y="508"/>
                      <a:pt x="55" y="439"/>
                    </a:cubicBezTo>
                    <a:cubicBezTo>
                      <a:pt x="78" y="384"/>
                      <a:pt x="103" y="330"/>
                      <a:pt x="128" y="277"/>
                    </a:cubicBezTo>
                    <a:cubicBezTo>
                      <a:pt x="160" y="207"/>
                      <a:pt x="193" y="138"/>
                      <a:pt x="227" y="70"/>
                    </a:cubicBezTo>
                    <a:cubicBezTo>
                      <a:pt x="235" y="53"/>
                      <a:pt x="234" y="38"/>
                      <a:pt x="224" y="23"/>
                    </a:cubicBezTo>
                    <a:cubicBezTo>
                      <a:pt x="221" y="18"/>
                      <a:pt x="222" y="10"/>
                      <a:pt x="221" y="4"/>
                    </a:cubicBezTo>
                    <a:cubicBezTo>
                      <a:pt x="229" y="3"/>
                      <a:pt x="237" y="0"/>
                      <a:pt x="243" y="2"/>
                    </a:cubicBezTo>
                    <a:cubicBezTo>
                      <a:pt x="256" y="7"/>
                      <a:pt x="270" y="14"/>
                      <a:pt x="282" y="22"/>
                    </a:cubicBezTo>
                    <a:cubicBezTo>
                      <a:pt x="298" y="34"/>
                      <a:pt x="303" y="53"/>
                      <a:pt x="294" y="72"/>
                    </a:cubicBezTo>
                    <a:cubicBezTo>
                      <a:pt x="286" y="90"/>
                      <a:pt x="277" y="107"/>
                      <a:pt x="268" y="125"/>
                    </a:cubicBezTo>
                    <a:cubicBezTo>
                      <a:pt x="250" y="163"/>
                      <a:pt x="232" y="203"/>
                      <a:pt x="213" y="242"/>
                    </a:cubicBezTo>
                    <a:cubicBezTo>
                      <a:pt x="198" y="272"/>
                      <a:pt x="180" y="301"/>
                      <a:pt x="167" y="333"/>
                    </a:cubicBezTo>
                    <a:cubicBezTo>
                      <a:pt x="144" y="386"/>
                      <a:pt x="122" y="441"/>
                      <a:pt x="102" y="495"/>
                    </a:cubicBezTo>
                    <a:cubicBezTo>
                      <a:pt x="88" y="532"/>
                      <a:pt x="75" y="570"/>
                      <a:pt x="63" y="608"/>
                    </a:cubicBezTo>
                    <a:cubicBezTo>
                      <a:pt x="60" y="615"/>
                      <a:pt x="60" y="622"/>
                      <a:pt x="58" y="629"/>
                    </a:cubicBezTo>
                    <a:cubicBezTo>
                      <a:pt x="60" y="631"/>
                      <a:pt x="61" y="633"/>
                      <a:pt x="63" y="635"/>
                    </a:cubicBez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>
              <a:off x="1807066" y="3970919"/>
              <a:ext cx="85725" cy="981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1866597" y="4111274"/>
              <a:ext cx="135731" cy="13573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947559" y="4089843"/>
              <a:ext cx="123201" cy="11906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2092816" y="4349399"/>
              <a:ext cx="102393" cy="8810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2180922" y="4311299"/>
              <a:ext cx="142875" cy="12620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257766" y="4275580"/>
              <a:ext cx="94606" cy="9048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366659" y="4525611"/>
              <a:ext cx="128588" cy="11430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395234" y="4462864"/>
              <a:ext cx="169069" cy="13418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463199" y="4420836"/>
              <a:ext cx="171450" cy="16192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557215" y="4702658"/>
              <a:ext cx="158427" cy="13251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2616691" y="4658719"/>
              <a:ext cx="180975" cy="1312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2692891" y="4639911"/>
              <a:ext cx="226218" cy="14763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2871484" y="4987574"/>
              <a:ext cx="154782" cy="10001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2919109" y="4925069"/>
              <a:ext cx="138113" cy="11013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2995309" y="4863399"/>
              <a:ext cx="154782" cy="11226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3076272" y="4820886"/>
              <a:ext cx="157162" cy="1119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3085797" y="5149499"/>
              <a:ext cx="178594" cy="12382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184411" y="5113188"/>
              <a:ext cx="125223" cy="1006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3233434" y="5035199"/>
              <a:ext cx="195263" cy="15716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3318616" y="4984003"/>
              <a:ext cx="191043" cy="15835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331065" y="5373336"/>
              <a:ext cx="207169" cy="16430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445722" y="5328093"/>
              <a:ext cx="187762" cy="13335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3536416" y="5273324"/>
              <a:ext cx="225656" cy="18097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652891" y="5260227"/>
              <a:ext cx="225862" cy="17740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672410" y="5632893"/>
              <a:ext cx="242062" cy="1476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3762072" y="5537643"/>
              <a:ext cx="190500" cy="14525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3905976" y="5537643"/>
              <a:ext cx="184708" cy="14049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3973975" y="5473350"/>
              <a:ext cx="166716" cy="1142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4015837" y="5821011"/>
              <a:ext cx="258204" cy="166688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4109734" y="5780530"/>
              <a:ext cx="192882" cy="12382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204178" y="5706711"/>
              <a:ext cx="203213" cy="14287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274041" y="5678136"/>
              <a:ext cx="209550" cy="11430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4555412" y="5849586"/>
              <a:ext cx="235360" cy="13096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4498454" y="5909118"/>
              <a:ext cx="237549" cy="14287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4422062" y="5980555"/>
              <a:ext cx="221072" cy="12144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4370155" y="6054374"/>
              <a:ext cx="206304" cy="11430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921741" y="5985318"/>
              <a:ext cx="578835" cy="25003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4829064" y="6054374"/>
              <a:ext cx="633220" cy="29051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4790772" y="6190105"/>
              <a:ext cx="595312" cy="25717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673092" y="6235349"/>
              <a:ext cx="617742" cy="28336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2206378" y="4495668"/>
            <a:ext cx="7779245" cy="1220436"/>
            <a:chOff x="2111127" y="4495668"/>
            <a:chExt cx="7779245" cy="1220436"/>
          </a:xfrm>
        </p:grpSpPr>
        <p:sp>
          <p:nvSpPr>
            <p:cNvPr id="60" name="文本框 59"/>
            <p:cNvSpPr txBox="1"/>
            <p:nvPr/>
          </p:nvSpPr>
          <p:spPr>
            <a:xfrm>
              <a:off x="2574170" y="4495668"/>
              <a:ext cx="68531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营销一班，是与众不同的班级</a:t>
              </a:r>
              <a:endPara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2111127" y="5192884"/>
              <a:ext cx="777924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MARKETING CLASS, A OUT OF THE ORDINARY CLASS</a:t>
              </a:r>
              <a:endParaRPr lang="zh-CN" altLang="en-US" sz="2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3000">
        <p14:flip dir="r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5"/>
          <p:cNvSpPr>
            <a:spLocks noEditPoints="1"/>
          </p:cNvSpPr>
          <p:nvPr/>
        </p:nvSpPr>
        <p:spPr bwMode="auto">
          <a:xfrm>
            <a:off x="4411810" y="1406892"/>
            <a:ext cx="3469596" cy="3469596"/>
          </a:xfrm>
          <a:custGeom>
            <a:avLst/>
            <a:gdLst>
              <a:gd name="T0" fmla="*/ 144 w 287"/>
              <a:gd name="T1" fmla="*/ 0 h 287"/>
              <a:gd name="T2" fmla="*/ 0 w 287"/>
              <a:gd name="T3" fmla="*/ 144 h 287"/>
              <a:gd name="T4" fmla="*/ 144 w 287"/>
              <a:gd name="T5" fmla="*/ 287 h 287"/>
              <a:gd name="T6" fmla="*/ 287 w 287"/>
              <a:gd name="T7" fmla="*/ 144 h 287"/>
              <a:gd name="T8" fmla="*/ 144 w 287"/>
              <a:gd name="T9" fmla="*/ 0 h 287"/>
              <a:gd name="T10" fmla="*/ 144 w 287"/>
              <a:gd name="T11" fmla="*/ 262 h 287"/>
              <a:gd name="T12" fmla="*/ 25 w 287"/>
              <a:gd name="T13" fmla="*/ 144 h 287"/>
              <a:gd name="T14" fmla="*/ 144 w 287"/>
              <a:gd name="T15" fmla="*/ 25 h 287"/>
              <a:gd name="T16" fmla="*/ 263 w 287"/>
              <a:gd name="T17" fmla="*/ 144 h 287"/>
              <a:gd name="T18" fmla="*/ 144 w 287"/>
              <a:gd name="T19" fmla="*/ 262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87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7"/>
                  <a:pt x="144" y="287"/>
                </a:cubicBezTo>
                <a:cubicBezTo>
                  <a:pt x="223" y="287"/>
                  <a:pt x="287" y="223"/>
                  <a:pt x="287" y="144"/>
                </a:cubicBezTo>
                <a:cubicBezTo>
                  <a:pt x="287" y="64"/>
                  <a:pt x="223" y="0"/>
                  <a:pt x="144" y="0"/>
                </a:cubicBezTo>
                <a:close/>
                <a:moveTo>
                  <a:pt x="144" y="262"/>
                </a:moveTo>
                <a:cubicBezTo>
                  <a:pt x="78" y="262"/>
                  <a:pt x="25" y="209"/>
                  <a:pt x="25" y="144"/>
                </a:cubicBezTo>
                <a:cubicBezTo>
                  <a:pt x="25" y="78"/>
                  <a:pt x="78" y="25"/>
                  <a:pt x="144" y="25"/>
                </a:cubicBezTo>
                <a:cubicBezTo>
                  <a:pt x="209" y="25"/>
                  <a:pt x="263" y="78"/>
                  <a:pt x="263" y="144"/>
                </a:cubicBezTo>
                <a:cubicBezTo>
                  <a:pt x="263" y="209"/>
                  <a:pt x="209" y="262"/>
                  <a:pt x="144" y="262"/>
                </a:cubicBezTo>
                <a:close/>
              </a:path>
            </a:pathLst>
          </a:custGeom>
          <a:solidFill>
            <a:srgbClr val="4CC7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625941" y="1635760"/>
            <a:ext cx="2891585" cy="2891585"/>
          </a:xfrm>
          <a:prstGeom prst="ellipse">
            <a:avLst/>
          </a:prstGeom>
          <a:solidFill>
            <a:srgbClr val="E6E6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586381" y="1636981"/>
            <a:ext cx="2935590" cy="2891586"/>
            <a:chOff x="4586381" y="1636981"/>
            <a:chExt cx="2935590" cy="2891586"/>
          </a:xfrm>
        </p:grpSpPr>
        <p:sp>
          <p:nvSpPr>
            <p:cNvPr id="42" name="任意多边形 41"/>
            <p:cNvSpPr/>
            <p:nvPr/>
          </p:nvSpPr>
          <p:spPr>
            <a:xfrm>
              <a:off x="6057447" y="1636981"/>
              <a:ext cx="1464524" cy="2891586"/>
            </a:xfrm>
            <a:custGeom>
              <a:avLst/>
              <a:gdLst>
                <a:gd name="connsiteX0" fmla="*/ 18731 w 1464524"/>
                <a:gd name="connsiteY0" fmla="*/ 0 h 2891586"/>
                <a:gd name="connsiteX1" fmla="*/ 1464524 w 1464524"/>
                <a:gd name="connsiteY1" fmla="*/ 1445793 h 2891586"/>
                <a:gd name="connsiteX2" fmla="*/ 18731 w 1464524"/>
                <a:gd name="connsiteY2" fmla="*/ 2891586 h 2891586"/>
                <a:gd name="connsiteX3" fmla="*/ 0 w 1464524"/>
                <a:gd name="connsiteY3" fmla="*/ 2890640 h 2891586"/>
                <a:gd name="connsiteX4" fmla="*/ 0 w 1464524"/>
                <a:gd name="connsiteY4" fmla="*/ 946 h 289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4524" h="2891586">
                  <a:moveTo>
                    <a:pt x="18731" y="0"/>
                  </a:moveTo>
                  <a:cubicBezTo>
                    <a:pt x="817220" y="0"/>
                    <a:pt x="1464524" y="647304"/>
                    <a:pt x="1464524" y="1445793"/>
                  </a:cubicBezTo>
                  <a:cubicBezTo>
                    <a:pt x="1464524" y="2244282"/>
                    <a:pt x="817220" y="2891586"/>
                    <a:pt x="18731" y="2891586"/>
                  </a:cubicBezTo>
                  <a:lnTo>
                    <a:pt x="0" y="2890640"/>
                  </a:lnTo>
                  <a:lnTo>
                    <a:pt x="0" y="946"/>
                  </a:lnTo>
                  <a:close/>
                </a:path>
              </a:pathLst>
            </a:custGeom>
            <a:solidFill>
              <a:srgbClr val="D7D7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 79"/>
            <p:cNvSpPr/>
            <p:nvPr/>
          </p:nvSpPr>
          <p:spPr>
            <a:xfrm flipH="1">
              <a:off x="4586381" y="1636981"/>
              <a:ext cx="1464524" cy="2891586"/>
            </a:xfrm>
            <a:custGeom>
              <a:avLst/>
              <a:gdLst>
                <a:gd name="connsiteX0" fmla="*/ 18731 w 1464524"/>
                <a:gd name="connsiteY0" fmla="*/ 0 h 2891586"/>
                <a:gd name="connsiteX1" fmla="*/ 1464524 w 1464524"/>
                <a:gd name="connsiteY1" fmla="*/ 1445793 h 2891586"/>
                <a:gd name="connsiteX2" fmla="*/ 18731 w 1464524"/>
                <a:gd name="connsiteY2" fmla="*/ 2891586 h 2891586"/>
                <a:gd name="connsiteX3" fmla="*/ 0 w 1464524"/>
                <a:gd name="connsiteY3" fmla="*/ 2890640 h 2891586"/>
                <a:gd name="connsiteX4" fmla="*/ 0 w 1464524"/>
                <a:gd name="connsiteY4" fmla="*/ 946 h 2891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4524" h="2891586">
                  <a:moveTo>
                    <a:pt x="18731" y="0"/>
                  </a:moveTo>
                  <a:cubicBezTo>
                    <a:pt x="817220" y="0"/>
                    <a:pt x="1464524" y="647304"/>
                    <a:pt x="1464524" y="1445793"/>
                  </a:cubicBezTo>
                  <a:cubicBezTo>
                    <a:pt x="1464524" y="2244282"/>
                    <a:pt x="817220" y="2891586"/>
                    <a:pt x="18731" y="2891586"/>
                  </a:cubicBezTo>
                  <a:lnTo>
                    <a:pt x="0" y="2890640"/>
                  </a:lnTo>
                  <a:lnTo>
                    <a:pt x="0" y="946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4332174" y="1331686"/>
            <a:ext cx="3469596" cy="3469596"/>
          </a:xfrm>
          <a:custGeom>
            <a:avLst/>
            <a:gdLst>
              <a:gd name="T0" fmla="*/ 144 w 287"/>
              <a:gd name="T1" fmla="*/ 0 h 287"/>
              <a:gd name="T2" fmla="*/ 0 w 287"/>
              <a:gd name="T3" fmla="*/ 144 h 287"/>
              <a:gd name="T4" fmla="*/ 144 w 287"/>
              <a:gd name="T5" fmla="*/ 287 h 287"/>
              <a:gd name="T6" fmla="*/ 287 w 287"/>
              <a:gd name="T7" fmla="*/ 144 h 287"/>
              <a:gd name="T8" fmla="*/ 144 w 287"/>
              <a:gd name="T9" fmla="*/ 0 h 287"/>
              <a:gd name="T10" fmla="*/ 144 w 287"/>
              <a:gd name="T11" fmla="*/ 262 h 287"/>
              <a:gd name="T12" fmla="*/ 25 w 287"/>
              <a:gd name="T13" fmla="*/ 144 h 287"/>
              <a:gd name="T14" fmla="*/ 144 w 287"/>
              <a:gd name="T15" fmla="*/ 25 h 287"/>
              <a:gd name="T16" fmla="*/ 263 w 287"/>
              <a:gd name="T17" fmla="*/ 144 h 287"/>
              <a:gd name="T18" fmla="*/ 144 w 287"/>
              <a:gd name="T19" fmla="*/ 262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7" h="287">
                <a:moveTo>
                  <a:pt x="144" y="0"/>
                </a:moveTo>
                <a:cubicBezTo>
                  <a:pt x="65" y="0"/>
                  <a:pt x="0" y="64"/>
                  <a:pt x="0" y="144"/>
                </a:cubicBezTo>
                <a:cubicBezTo>
                  <a:pt x="0" y="223"/>
                  <a:pt x="65" y="287"/>
                  <a:pt x="144" y="287"/>
                </a:cubicBezTo>
                <a:cubicBezTo>
                  <a:pt x="223" y="287"/>
                  <a:pt x="287" y="223"/>
                  <a:pt x="287" y="144"/>
                </a:cubicBezTo>
                <a:cubicBezTo>
                  <a:pt x="287" y="64"/>
                  <a:pt x="223" y="0"/>
                  <a:pt x="144" y="0"/>
                </a:cubicBezTo>
                <a:close/>
                <a:moveTo>
                  <a:pt x="144" y="262"/>
                </a:moveTo>
                <a:cubicBezTo>
                  <a:pt x="78" y="262"/>
                  <a:pt x="25" y="209"/>
                  <a:pt x="25" y="144"/>
                </a:cubicBezTo>
                <a:cubicBezTo>
                  <a:pt x="25" y="78"/>
                  <a:pt x="78" y="25"/>
                  <a:pt x="144" y="25"/>
                </a:cubicBezTo>
                <a:cubicBezTo>
                  <a:pt x="209" y="25"/>
                  <a:pt x="263" y="78"/>
                  <a:pt x="263" y="144"/>
                </a:cubicBezTo>
                <a:cubicBezTo>
                  <a:pt x="263" y="209"/>
                  <a:pt x="209" y="262"/>
                  <a:pt x="144" y="262"/>
                </a:cubicBezTo>
                <a:close/>
              </a:path>
            </a:pathLst>
          </a:custGeom>
          <a:solidFill>
            <a:srgbClr val="CA56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Oval 7"/>
          <p:cNvSpPr>
            <a:spLocks noChangeArrowheads="1"/>
          </p:cNvSpPr>
          <p:nvPr/>
        </p:nvSpPr>
        <p:spPr bwMode="auto">
          <a:xfrm>
            <a:off x="5972718" y="1815699"/>
            <a:ext cx="183415" cy="183415"/>
          </a:xfrm>
          <a:prstGeom prst="ellipse">
            <a:avLst/>
          </a:prstGeom>
          <a:solidFill>
            <a:srgbClr val="74C9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Oval 8"/>
          <p:cNvSpPr>
            <a:spLocks noChangeArrowheads="1"/>
          </p:cNvSpPr>
          <p:nvPr/>
        </p:nvSpPr>
        <p:spPr bwMode="auto">
          <a:xfrm>
            <a:off x="5952339" y="4149141"/>
            <a:ext cx="168129" cy="168132"/>
          </a:xfrm>
          <a:prstGeom prst="ellipse">
            <a:avLst/>
          </a:prstGeom>
          <a:solidFill>
            <a:srgbClr val="74C9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Oval 9"/>
          <p:cNvSpPr>
            <a:spLocks noChangeArrowheads="1"/>
          </p:cNvSpPr>
          <p:nvPr/>
        </p:nvSpPr>
        <p:spPr bwMode="auto">
          <a:xfrm>
            <a:off x="7113966" y="2951849"/>
            <a:ext cx="178318" cy="183415"/>
          </a:xfrm>
          <a:prstGeom prst="ellipse">
            <a:avLst/>
          </a:prstGeom>
          <a:solidFill>
            <a:srgbClr val="74C9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Oval 10"/>
          <p:cNvSpPr>
            <a:spLocks noChangeArrowheads="1"/>
          </p:cNvSpPr>
          <p:nvPr/>
        </p:nvSpPr>
        <p:spPr bwMode="auto">
          <a:xfrm>
            <a:off x="4775425" y="2977325"/>
            <a:ext cx="173225" cy="183415"/>
          </a:xfrm>
          <a:prstGeom prst="ellipse">
            <a:avLst/>
          </a:prstGeom>
          <a:solidFill>
            <a:srgbClr val="74C9D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6002883" y="2022664"/>
            <a:ext cx="111498" cy="2340344"/>
            <a:chOff x="5993811" y="1371902"/>
            <a:chExt cx="111498" cy="2340344"/>
          </a:xfrm>
        </p:grpSpPr>
        <p:sp>
          <p:nvSpPr>
            <p:cNvPr id="64" name="任意多边形 63"/>
            <p:cNvSpPr/>
            <p:nvPr/>
          </p:nvSpPr>
          <p:spPr>
            <a:xfrm>
              <a:off x="5993811" y="1371902"/>
              <a:ext cx="111498" cy="1188802"/>
            </a:xfrm>
            <a:custGeom>
              <a:avLst/>
              <a:gdLst>
                <a:gd name="connsiteX0" fmla="*/ 16329 w 111498"/>
                <a:gd name="connsiteY0" fmla="*/ 16329 h 1188802"/>
                <a:gd name="connsiteX1" fmla="*/ 55749 w 111498"/>
                <a:gd name="connsiteY1" fmla="*/ 0 h 1188802"/>
                <a:gd name="connsiteX2" fmla="*/ 111498 w 111498"/>
                <a:gd name="connsiteY2" fmla="*/ 55749 h 1188802"/>
                <a:gd name="connsiteX3" fmla="*/ 111498 w 111498"/>
                <a:gd name="connsiteY3" fmla="*/ 1187217 h 1188802"/>
                <a:gd name="connsiteX4" fmla="*/ 0 w 111498"/>
                <a:gd name="connsiteY4" fmla="*/ 1188802 h 1188802"/>
                <a:gd name="connsiteX5" fmla="*/ 0 w 111498"/>
                <a:gd name="connsiteY5" fmla="*/ 55749 h 1188802"/>
                <a:gd name="connsiteX6" fmla="*/ 16329 w 111498"/>
                <a:gd name="connsiteY6" fmla="*/ 16329 h 118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98" h="1188802">
                  <a:moveTo>
                    <a:pt x="16329" y="16329"/>
                  </a:moveTo>
                  <a:cubicBezTo>
                    <a:pt x="26417" y="6240"/>
                    <a:pt x="40355" y="0"/>
                    <a:pt x="55749" y="0"/>
                  </a:cubicBezTo>
                  <a:cubicBezTo>
                    <a:pt x="86538" y="0"/>
                    <a:pt x="111498" y="24960"/>
                    <a:pt x="111498" y="55749"/>
                  </a:cubicBezTo>
                  <a:lnTo>
                    <a:pt x="111498" y="1187217"/>
                  </a:lnTo>
                  <a:lnTo>
                    <a:pt x="0" y="1188802"/>
                  </a:lnTo>
                  <a:lnTo>
                    <a:pt x="0" y="55749"/>
                  </a:lnTo>
                  <a:cubicBezTo>
                    <a:pt x="0" y="40354"/>
                    <a:pt x="6240" y="26417"/>
                    <a:pt x="16329" y="16329"/>
                  </a:cubicBezTo>
                  <a:close/>
                </a:path>
              </a:pathLst>
            </a:custGeom>
            <a:solidFill>
              <a:srgbClr val="CA56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任意多边形 68"/>
            <p:cNvSpPr/>
            <p:nvPr/>
          </p:nvSpPr>
          <p:spPr>
            <a:xfrm flipV="1">
              <a:off x="5993811" y="2523444"/>
              <a:ext cx="111498" cy="1188802"/>
            </a:xfrm>
            <a:custGeom>
              <a:avLst/>
              <a:gdLst>
                <a:gd name="connsiteX0" fmla="*/ 16329 w 111498"/>
                <a:gd name="connsiteY0" fmla="*/ 16329 h 1188802"/>
                <a:gd name="connsiteX1" fmla="*/ 55749 w 111498"/>
                <a:gd name="connsiteY1" fmla="*/ 0 h 1188802"/>
                <a:gd name="connsiteX2" fmla="*/ 111498 w 111498"/>
                <a:gd name="connsiteY2" fmla="*/ 55749 h 1188802"/>
                <a:gd name="connsiteX3" fmla="*/ 111498 w 111498"/>
                <a:gd name="connsiteY3" fmla="*/ 1187217 h 1188802"/>
                <a:gd name="connsiteX4" fmla="*/ 0 w 111498"/>
                <a:gd name="connsiteY4" fmla="*/ 1188802 h 1188802"/>
                <a:gd name="connsiteX5" fmla="*/ 0 w 111498"/>
                <a:gd name="connsiteY5" fmla="*/ 55749 h 1188802"/>
                <a:gd name="connsiteX6" fmla="*/ 16329 w 111498"/>
                <a:gd name="connsiteY6" fmla="*/ 16329 h 1188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1498" h="1188802">
                  <a:moveTo>
                    <a:pt x="16329" y="16329"/>
                  </a:moveTo>
                  <a:cubicBezTo>
                    <a:pt x="26417" y="6240"/>
                    <a:pt x="40355" y="0"/>
                    <a:pt x="55749" y="0"/>
                  </a:cubicBezTo>
                  <a:cubicBezTo>
                    <a:pt x="86538" y="0"/>
                    <a:pt x="111498" y="24960"/>
                    <a:pt x="111498" y="55749"/>
                  </a:cubicBezTo>
                  <a:lnTo>
                    <a:pt x="111498" y="1187217"/>
                  </a:lnTo>
                  <a:lnTo>
                    <a:pt x="0" y="1188802"/>
                  </a:lnTo>
                  <a:lnTo>
                    <a:pt x="0" y="55749"/>
                  </a:lnTo>
                  <a:cubicBezTo>
                    <a:pt x="0" y="40354"/>
                    <a:pt x="6240" y="26417"/>
                    <a:pt x="16329" y="16329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315029" y="3121398"/>
            <a:ext cx="1458489" cy="111499"/>
            <a:chOff x="5344057" y="2468255"/>
            <a:chExt cx="1458489" cy="111499"/>
          </a:xfrm>
        </p:grpSpPr>
        <p:sp>
          <p:nvSpPr>
            <p:cNvPr id="67" name="任意多边形 66"/>
            <p:cNvSpPr/>
            <p:nvPr/>
          </p:nvSpPr>
          <p:spPr>
            <a:xfrm rot="16200000">
              <a:off x="5654059" y="2158254"/>
              <a:ext cx="111498" cy="731502"/>
            </a:xfrm>
            <a:custGeom>
              <a:avLst/>
              <a:gdLst>
                <a:gd name="connsiteX0" fmla="*/ 107117 w 111498"/>
                <a:gd name="connsiteY0" fmla="*/ 34049 h 731502"/>
                <a:gd name="connsiteX1" fmla="*/ 111498 w 111498"/>
                <a:gd name="connsiteY1" fmla="*/ 55749 h 731502"/>
                <a:gd name="connsiteX2" fmla="*/ 111498 w 111498"/>
                <a:gd name="connsiteY2" fmla="*/ 731502 h 731502"/>
                <a:gd name="connsiteX3" fmla="*/ 0 w 111498"/>
                <a:gd name="connsiteY3" fmla="*/ 728471 h 731502"/>
                <a:gd name="connsiteX4" fmla="*/ 0 w 111498"/>
                <a:gd name="connsiteY4" fmla="*/ 55749 h 731502"/>
                <a:gd name="connsiteX5" fmla="*/ 16329 w 111498"/>
                <a:gd name="connsiteY5" fmla="*/ 16329 h 731502"/>
                <a:gd name="connsiteX6" fmla="*/ 55749 w 111498"/>
                <a:gd name="connsiteY6" fmla="*/ 0 h 731502"/>
                <a:gd name="connsiteX7" fmla="*/ 107117 w 111498"/>
                <a:gd name="connsiteY7" fmla="*/ 34049 h 7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498" h="731502">
                  <a:moveTo>
                    <a:pt x="107117" y="34049"/>
                  </a:moveTo>
                  <a:cubicBezTo>
                    <a:pt x="109938" y="40719"/>
                    <a:pt x="111498" y="48052"/>
                    <a:pt x="111498" y="55749"/>
                  </a:cubicBezTo>
                  <a:lnTo>
                    <a:pt x="111498" y="731502"/>
                  </a:lnTo>
                  <a:lnTo>
                    <a:pt x="0" y="728471"/>
                  </a:lnTo>
                  <a:lnTo>
                    <a:pt x="0" y="55749"/>
                  </a:lnTo>
                  <a:cubicBezTo>
                    <a:pt x="0" y="40354"/>
                    <a:pt x="6240" y="26417"/>
                    <a:pt x="16329" y="16329"/>
                  </a:cubicBezTo>
                  <a:cubicBezTo>
                    <a:pt x="26417" y="6240"/>
                    <a:pt x="40355" y="0"/>
                    <a:pt x="55749" y="0"/>
                  </a:cubicBezTo>
                  <a:cubicBezTo>
                    <a:pt x="78841" y="0"/>
                    <a:pt x="98654" y="14040"/>
                    <a:pt x="107117" y="34049"/>
                  </a:cubicBezTo>
                  <a:close/>
                </a:path>
              </a:pathLst>
            </a:custGeom>
            <a:solidFill>
              <a:srgbClr val="CA56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任意多边形 70"/>
            <p:cNvSpPr/>
            <p:nvPr/>
          </p:nvSpPr>
          <p:spPr>
            <a:xfrm rot="5400000" flipH="1">
              <a:off x="6381046" y="2158253"/>
              <a:ext cx="111498" cy="731502"/>
            </a:xfrm>
            <a:custGeom>
              <a:avLst/>
              <a:gdLst>
                <a:gd name="connsiteX0" fmla="*/ 107117 w 111498"/>
                <a:gd name="connsiteY0" fmla="*/ 34049 h 731502"/>
                <a:gd name="connsiteX1" fmla="*/ 111498 w 111498"/>
                <a:gd name="connsiteY1" fmla="*/ 55749 h 731502"/>
                <a:gd name="connsiteX2" fmla="*/ 111498 w 111498"/>
                <a:gd name="connsiteY2" fmla="*/ 731502 h 731502"/>
                <a:gd name="connsiteX3" fmla="*/ 0 w 111498"/>
                <a:gd name="connsiteY3" fmla="*/ 728471 h 731502"/>
                <a:gd name="connsiteX4" fmla="*/ 0 w 111498"/>
                <a:gd name="connsiteY4" fmla="*/ 55749 h 731502"/>
                <a:gd name="connsiteX5" fmla="*/ 16329 w 111498"/>
                <a:gd name="connsiteY5" fmla="*/ 16329 h 731502"/>
                <a:gd name="connsiteX6" fmla="*/ 55749 w 111498"/>
                <a:gd name="connsiteY6" fmla="*/ 0 h 731502"/>
                <a:gd name="connsiteX7" fmla="*/ 107117 w 111498"/>
                <a:gd name="connsiteY7" fmla="*/ 34049 h 73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498" h="731502">
                  <a:moveTo>
                    <a:pt x="107117" y="34049"/>
                  </a:moveTo>
                  <a:cubicBezTo>
                    <a:pt x="109938" y="40719"/>
                    <a:pt x="111498" y="48052"/>
                    <a:pt x="111498" y="55749"/>
                  </a:cubicBezTo>
                  <a:lnTo>
                    <a:pt x="111498" y="731502"/>
                  </a:lnTo>
                  <a:lnTo>
                    <a:pt x="0" y="728471"/>
                  </a:lnTo>
                  <a:lnTo>
                    <a:pt x="0" y="55749"/>
                  </a:lnTo>
                  <a:cubicBezTo>
                    <a:pt x="0" y="40354"/>
                    <a:pt x="6240" y="26417"/>
                    <a:pt x="16329" y="16329"/>
                  </a:cubicBezTo>
                  <a:cubicBezTo>
                    <a:pt x="26417" y="6240"/>
                    <a:pt x="40355" y="0"/>
                    <a:pt x="55749" y="0"/>
                  </a:cubicBezTo>
                  <a:cubicBezTo>
                    <a:pt x="78841" y="0"/>
                    <a:pt x="98654" y="14040"/>
                    <a:pt x="107117" y="34049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961657" y="3079479"/>
            <a:ext cx="178318" cy="183415"/>
            <a:chOff x="5990685" y="2426336"/>
            <a:chExt cx="178318" cy="183415"/>
          </a:xfrm>
        </p:grpSpPr>
        <p:sp>
          <p:nvSpPr>
            <p:cNvPr id="73" name="Oval 9"/>
            <p:cNvSpPr>
              <a:spLocks noChangeArrowheads="1"/>
            </p:cNvSpPr>
            <p:nvPr/>
          </p:nvSpPr>
          <p:spPr bwMode="auto">
            <a:xfrm>
              <a:off x="5990685" y="2426336"/>
              <a:ext cx="178318" cy="183415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9"/>
            <p:cNvSpPr>
              <a:spLocks noChangeArrowheads="1"/>
            </p:cNvSpPr>
            <p:nvPr/>
          </p:nvSpPr>
          <p:spPr bwMode="auto">
            <a:xfrm>
              <a:off x="6044996" y="2482199"/>
              <a:ext cx="69696" cy="716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56" name="组合 355"/>
          <p:cNvGrpSpPr/>
          <p:nvPr/>
        </p:nvGrpSpPr>
        <p:grpSpPr>
          <a:xfrm>
            <a:off x="6067296" y="3495676"/>
            <a:ext cx="64680944" cy="516165"/>
            <a:chOff x="56696" y="5738223"/>
            <a:chExt cx="45060688" cy="359592"/>
          </a:xfrm>
        </p:grpSpPr>
        <p:grpSp>
          <p:nvGrpSpPr>
            <p:cNvPr id="357" name="组合 356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15" name="直接连接符 614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6" name="直接连接符 615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" name="组合 357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604" name="组合 603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606" name="直接连接符 605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7" name="直接连接符 606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8" name="直接连接符 607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9" name="直接连接符 608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0" name="直接连接符 609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1" name="直接连接符 610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2" name="直接连接符 611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3" name="直接连接符 612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4" name="直接连接符 613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05" name="直接连接符 604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9" name="组合 358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556" name="组合 555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93" name="组合 5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95" name="直接连接符 5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6" name="直接连接符 5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7" name="直接连接符 5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8" name="直接连接符 5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9" name="直接连接符 5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0" name="直接连接符 5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直接连接符 6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2" name="直接连接符 6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3" name="直接连接符 6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94" name="直接连接符 5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7" name="组合 556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82" name="组合 5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84" name="直接连接符 5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5" name="直接连接符 5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6" name="直接连接符 5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7" name="直接连接符 5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8" name="直接连接符 5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9" name="直接连接符 5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0" name="直接连接符 5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1" name="直接连接符 5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2" name="直接连接符 5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83" name="直接连接符 5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8" name="组合 557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71" name="组合 57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73" name="直接连接符 57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4" name="直接连接符 57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5" name="直接连接符 57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6" name="直接连接符 57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7" name="直接连接符 57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8" name="直接连接符 57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9" name="直接连接符 57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0" name="直接连接符 57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1" name="直接连接符 58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72" name="直接连接符 57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9" name="组合 558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60" name="组合 55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62" name="直接连接符 56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3" name="直接连接符 56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4" name="直接连接符 56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5" name="直接连接符 56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6" name="直接连接符 56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7" name="直接连接符 56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8" name="直接连接符 56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9" name="直接连接符 56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0" name="直接连接符 56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61" name="直接连接符 56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0" name="组合 359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508" name="组合 50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45" name="组合 5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4" name="直接连接符 5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5" name="直接连接符 5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46" name="直接连接符 5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09" name="组合 50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34" name="组合 5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36" name="直接连接符 5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7" name="直接连接符 5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8" name="直接连接符 5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9" name="直接连接符 5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0" name="直接连接符 5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1" name="直接连接符 5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2" name="直接连接符 5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3" name="直接连接符 5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4" name="直接连接符 5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5" name="直接连接符 5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0" name="组合 50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3" name="组合 52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0" name="直接连接符 52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1" name="直接连接符 53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2" name="直接连接符 53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3" name="直接连接符 53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24" name="直接连接符 52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1" name="组合 51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12" name="组合 51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14" name="直接连接符 51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5" name="直接连接符 51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6" name="直接连接符 51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8" name="直接连接符 51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9" name="直接连接符 51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0" name="直接连接符 51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13" name="直接连接符 51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1" name="组合 360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460" name="组合 45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97" name="组合 49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99" name="直接连接符 49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2" name="直接连接符 50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3" name="直接连接符 50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4" name="直接连接符 50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5" name="直接连接符 50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6" name="直接连接符 50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7" name="直接连接符 50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98" name="直接连接符 49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1" name="组合 46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86" name="组合 48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88" name="直接连接符 48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9" name="直接连接符 48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0" name="直接连接符 48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1" name="直接连接符 49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2" name="直接连接符 49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3" name="直接连接符 49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4" name="直接连接符 49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5" name="直接连接符 49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6" name="直接连接符 49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87" name="直接连接符 48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2" name="组合 46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75" name="组合 47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77" name="直接连接符 47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8" name="直接连接符 47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9" name="直接连接符 47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0" name="直接连接符 47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1" name="直接连接符 48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2" name="直接连接符 48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3" name="直接连接符 48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4" name="直接连接符 48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5" name="直接连接符 48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76" name="直接连接符 47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63" name="组合 4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64" name="组合 4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66" name="直接连接符 4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8" name="直接连接符 4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9" name="直接连接符 4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0" name="直接连接符 4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1" name="直接连接符 4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2" name="直接连接符 4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3" name="直接连接符 4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4" name="直接连接符 4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65" name="直接连接符 4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2" name="组合 361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412" name="组合 411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49" name="组合 44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51" name="直接连接符 45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2" name="直接连接符 45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3" name="直接连接符 45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直接连接符 45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9" name="直接连接符 45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50" name="直接连接符 44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3" name="组合 412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38" name="组合 43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40" name="直接连接符 43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1" name="直接连接符 44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2" name="直接连接符 44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3" name="直接连接符 44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4" name="直接连接符 44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5" name="直接连接符 44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6" name="直接连接符 44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7" name="直接连接符 44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8" name="直接连接符 44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9" name="直接连接符 43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4" name="组合 413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27" name="组合 42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29" name="直接连接符 42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0" name="直接连接符 42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1" name="直接连接符 43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2" name="直接连接符 43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3" name="直接连接符 43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4" name="直接连接符 43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5" name="直接连接符 43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6" name="直接连接符 43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7" name="直接连接符 43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28" name="直接连接符 42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5" name="组合 414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16" name="组合 41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18" name="直接连接符 41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9" name="直接连接符 41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0" name="直接连接符 41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1" name="直接连接符 42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2" name="直接连接符 42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3" name="直接连接符 42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4" name="直接连接符 42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5" name="直接连接符 42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6" name="直接连接符 42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17" name="直接连接符 41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3" name="组合 362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364" name="组合 363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01" name="组合 40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03" name="直接连接符 40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4" name="直接连接符 40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5" name="直接连接符 40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6" name="直接连接符 40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7" name="直接连接符 40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8" name="直接连接符 40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9" name="直接连接符 40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0" name="直接连接符 40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1" name="直接连接符 41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2" name="直接连接符 40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5" name="组合 364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90" name="组合 38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92" name="直接连接符 39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3" name="直接连接符 39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4" name="直接连接符 39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5" name="直接连接符 39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6" name="直接连接符 39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直接连接符 39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8" name="直接连接符 39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9" name="直接连接符 39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0" name="直接连接符 39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91" name="直接连接符 39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6" name="组合 365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79" name="组合 37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81" name="直接连接符 38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2" name="直接连接符 38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3" name="直接连接符 38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直接连接符 38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5" name="直接连接符 38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6" name="直接连接符 38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7" name="直接连接符 38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8" name="直接连接符 38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9" name="直接连接符 38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80" name="直接连接符 37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7" name="组合 366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68" name="组合 3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70" name="直接连接符 3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1" name="直接连接符 3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2" name="直接连接符 3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3" name="直接连接符 3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4" name="直接连接符 3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5" name="直接连接符 3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6" name="直接连接符 3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7" name="直接连接符 3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8" name="直接连接符 3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69" name="直接连接符 3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17" name="椭圆 616"/>
          <p:cNvSpPr/>
          <p:nvPr/>
        </p:nvSpPr>
        <p:spPr>
          <a:xfrm>
            <a:off x="6001159" y="3406625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8" name="椭圆 617"/>
          <p:cNvSpPr/>
          <p:nvPr/>
        </p:nvSpPr>
        <p:spPr>
          <a:xfrm>
            <a:off x="6005241" y="3410707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9" name="椭圆 618"/>
          <p:cNvSpPr/>
          <p:nvPr/>
        </p:nvSpPr>
        <p:spPr>
          <a:xfrm>
            <a:off x="5991124" y="3396590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0" name="椭圆 619"/>
          <p:cNvSpPr/>
          <p:nvPr/>
        </p:nvSpPr>
        <p:spPr>
          <a:xfrm>
            <a:off x="6022931" y="3428397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1" name="椭圆 620"/>
          <p:cNvSpPr/>
          <p:nvPr/>
        </p:nvSpPr>
        <p:spPr>
          <a:xfrm>
            <a:off x="6022931" y="3428397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2" name="椭圆 621"/>
          <p:cNvSpPr/>
          <p:nvPr/>
        </p:nvSpPr>
        <p:spPr>
          <a:xfrm>
            <a:off x="5999118" y="3404584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3" name="椭圆 622"/>
          <p:cNvSpPr/>
          <p:nvPr/>
        </p:nvSpPr>
        <p:spPr>
          <a:xfrm flipH="1" flipV="1">
            <a:off x="6054499" y="3459965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4" name="椭圆 623"/>
          <p:cNvSpPr/>
          <p:nvPr/>
        </p:nvSpPr>
        <p:spPr>
          <a:xfrm>
            <a:off x="6013406" y="3418872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5" name="椭圆 624"/>
          <p:cNvSpPr/>
          <p:nvPr/>
        </p:nvSpPr>
        <p:spPr>
          <a:xfrm>
            <a:off x="5981432" y="338054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6" name="椭圆 625"/>
          <p:cNvSpPr/>
          <p:nvPr/>
        </p:nvSpPr>
        <p:spPr>
          <a:xfrm>
            <a:off x="5981432" y="338054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7" name="椭圆 626"/>
          <p:cNvSpPr/>
          <p:nvPr/>
        </p:nvSpPr>
        <p:spPr>
          <a:xfrm>
            <a:off x="5981432" y="338054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8" name="文本框 627"/>
          <p:cNvSpPr txBox="1"/>
          <p:nvPr/>
        </p:nvSpPr>
        <p:spPr>
          <a:xfrm>
            <a:off x="4406042" y="2497521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2013.9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29" name="文本框 628"/>
          <p:cNvSpPr txBox="1"/>
          <p:nvPr/>
        </p:nvSpPr>
        <p:spPr>
          <a:xfrm>
            <a:off x="4408825" y="2497976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2013.9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 p14:presetBounceEnd="31000">
                                      <p:stCondLst>
                                        <p:cond delay="15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1" dur="11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8" dur="11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5" dur="11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32" dur="11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 p14:presetBounceEnd="26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79167E-6 0 L -0.09454 0.01968 " pathEditMode="relative" rAng="0" ptsTypes="AA" p14:bounceEnd="26000">
                                          <p:cBhvr>
                                            <p:cTn id="39" dur="4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27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grpId="0" nodeType="withEffect" p14:presetBounceEnd="26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16667E-6 7.40741E-7 L -0.00052 0.18426 " pathEditMode="relative" rAng="0" ptsTypes="AA" p14:bounceEnd="26000">
                                          <p:cBhvr>
                                            <p:cTn id="46" dur="4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9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fill="hold" grpId="0" nodeType="withEffect" p14:presetBounceEnd="26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-3.7037E-6 L 0.09765 0.01528 " pathEditMode="relative" rAng="0" ptsTypes="AA" p14:bounceEnd="26000">
                                          <p:cBhvr>
                                            <p:cTn id="53" dur="4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accel="50000" fill="hold" grpId="0" nodeType="withEffect" p14:presetBounceEnd="26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2.08333E-6 -1.11111E-6 L 0.00183 -0.15463 " pathEditMode="relative" rAng="0" ptsTypes="AA" p14:bounceEnd="26000">
                                          <p:cBhvr>
                                            <p:cTn id="60" dur="4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3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nodeType="withEffect" p14:presetBounceEnd="31000">
                                      <p:stCondLst>
                                        <p:cond delay="1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80" dur="11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accel="69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599940000">
                                          <p:cBhvr>
                                            <p:cTn id="82" dur="47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accel="59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300000000">
                                          <p:cBhvr>
                                            <p:cTn id="84" dur="47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53" presetClass="exit" presetSubtype="32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6" dur="3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8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4.79167E-6 0 L -0.09441 0.02014 " pathEditMode="relative" rAng="0" ptsTypes="AA">
                                          <p:cBhvr>
                                            <p:cTn id="11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27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4.16667E-6 7.40741E-7 L -0.00052 0.18403 " pathEditMode="relative" rAng="0" ptsTypes="AA">
                                          <p:cBhvr>
                                            <p:cTn id="1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9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2.08333E-6 -3.7037E-6 L 0.09765 0.01551 " pathEditMode="relative" rAng="0" ptsTypes="AA">
                                          <p:cBhvr>
                                            <p:cTn id="1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08333E-6 -1.11111E-6 L 0.00183 -0.1544 " pathEditMode="relative" rAng="0" ptsTypes="AA">
                                          <p:cBhvr>
                                            <p:cTn id="12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xit" presetSubtype="32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6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3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xit" presetSubtype="32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3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xit" presetSubtype="32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0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3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xit" presetSubtype="32" fill="hold" grpId="2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3" presetClass="exit" presetSubtype="3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2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2" fill="hold" nodeType="withEffect" p14:presetBounceEnd="54000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7" dur="3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58" dur="3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utoRev="1" fill="hold" grpId="1" nodeType="withEffect" p14:presetBounceEnd="31000">
                                      <p:stCondLst>
                                        <p:cond delay="5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66" dur="110" fill="hold"/>
                                            <p:tgtEl>
                                              <p:spTgt spid="6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23" presetClass="entr" presetSubtype="36" fill="hold" grpId="0" nodeType="withEffect">
                                      <p:stCondLst>
                                        <p:cond delay="533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 p14:presetBounceEnd="31000">
                                      <p:stCondLst>
                                        <p:cond delay="5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74" dur="110" fill="hold"/>
                                            <p:tgtEl>
                                              <p:spTgt spid="6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3" presetClass="entr" presetSubtype="36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grpId="1" nodeType="withEffect" p14:presetBounceEnd="31000">
                                      <p:stCondLst>
                                        <p:cond delay="5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82" dur="110" fill="hold"/>
                                            <p:tgtEl>
                                              <p:spTgt spid="6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1" presetClass="exit" presetSubtype="0" fill="hold" grpId="2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xit" presetSubtype="0" fill="hold" grpId="2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23" presetClass="entr" presetSubtype="3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 p14:presetBounceEnd="31000">
                                      <p:stCondLst>
                                        <p:cond delay="5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94" dur="110" fill="hold"/>
                                            <p:tgtEl>
                                              <p:spTgt spid="6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3" presetClass="entr" presetSubtype="36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 p14:presetBounceEnd="31000">
                                      <p:stCondLst>
                                        <p:cond delay="57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2" dur="110" fill="hold"/>
                                            <p:tgtEl>
                                              <p:spTgt spid="6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2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0.01653 -0.07222 " pathEditMode="relative" rAng="0" ptsTypes="AA">
                                          <p:cBhvr>
                                            <p:cTn id="208" dur="30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10" presetClass="exit" presetSubtype="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0" dur="30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4075 -0.0544 " pathEditMode="relative" rAng="0" ptsTypes="AA">
                                          <p:cBhvr>
                                            <p:cTn id="215" dur="30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300"/>
                                            <p:tgtEl>
                                              <p:spTgt spid="6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2995 -0.02037 " pathEditMode="relative" rAng="0" ptsTypes="AA">
                                          <p:cBhvr>
                                            <p:cTn id="222" dur="30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300"/>
                                            <p:tgtEl>
                                              <p:spTgt spid="6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accel="50000" decel="5000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-0.03672 -0.02083 " pathEditMode="relative" rAng="0" ptsTypes="AA">
                                          <p:cBhvr>
                                            <p:cTn id="229" dur="30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30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ntr" presetSubtype="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2.5E-6 -3.7037E-7 L 0.01901 -0.03819 " pathEditMode="relative" rAng="0" ptsTypes="AA">
                                          <p:cBhvr>
                                            <p:cTn id="236" dur="30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30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0221 -0.07407 " pathEditMode="relative" rAng="0" ptsTypes="AA">
                                          <p:cBhvr>
                                            <p:cTn id="243" dur="30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300"/>
                                            <p:tgtEl>
                                              <p:spTgt spid="6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42" presetClass="path" presetSubtype="0" accel="50000" decel="5000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-0.01211 -0.04768 " pathEditMode="relative" rAng="0" ptsTypes="AA">
                                          <p:cBhvr>
                                            <p:cTn id="250" dur="300" fill="hold"/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300"/>
                                            <p:tgtEl>
                                              <p:spTgt spid="6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1.11111E-6 L -0.03802 -0.05718 " pathEditMode="relative" rAng="0" ptsTypes="AA">
                                          <p:cBhvr>
                                            <p:cTn id="257" dur="30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9" dur="300"/>
                                            <p:tgtEl>
                                              <p:spTgt spid="6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7" grpId="1" animBg="1"/>
          <p:bldP spid="47" grpId="2" animBg="1"/>
          <p:bldP spid="47" grpId="3" animBg="1"/>
          <p:bldP spid="38" grpId="0" animBg="1"/>
          <p:bldP spid="38" grpId="1" animBg="1"/>
          <p:bldP spid="38" grpId="2" animBg="1"/>
          <p:bldP spid="38" grpId="3" animBg="1"/>
          <p:bldP spid="29" grpId="0" animBg="1"/>
          <p:bldP spid="29" grpId="1" animBg="1"/>
          <p:bldP spid="29" grpId="2" animBg="1"/>
          <p:bldP spid="29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617" grpId="0" animBg="1"/>
          <p:bldP spid="617" grpId="1" animBg="1"/>
          <p:bldP spid="617" grpId="2" animBg="1"/>
          <p:bldP spid="618" grpId="0" animBg="1"/>
          <p:bldP spid="618" grpId="1" animBg="1"/>
          <p:bldP spid="618" grpId="2" animBg="1"/>
          <p:bldP spid="619" grpId="0" animBg="1"/>
          <p:bldP spid="619" grpId="1" animBg="1"/>
          <p:bldP spid="619" grpId="2" animBg="1"/>
          <p:bldP spid="620" grpId="0" animBg="1"/>
          <p:bldP spid="620" grpId="1" animBg="1"/>
          <p:bldP spid="620" grpId="2" animBg="1"/>
          <p:bldP spid="621" grpId="0" animBg="1"/>
          <p:bldP spid="621" grpId="1" animBg="1"/>
          <p:bldP spid="621" grpId="2" animBg="1"/>
          <p:bldP spid="622" grpId="0" animBg="1"/>
          <p:bldP spid="622" grpId="1" animBg="1"/>
          <p:bldP spid="622" grpId="2" animBg="1"/>
          <p:bldP spid="623" grpId="0" animBg="1"/>
          <p:bldP spid="623" grpId="1" animBg="1"/>
          <p:bldP spid="623" grpId="2" animBg="1"/>
          <p:bldP spid="624" grpId="0" animBg="1"/>
          <p:bldP spid="624" grpId="1" animBg="1"/>
          <p:bldP spid="624" grpId="2" animBg="1"/>
          <p:bldP spid="625" grpId="0" animBg="1"/>
          <p:bldP spid="625" grpId="1" animBg="1"/>
          <p:bldP spid="626" grpId="0" animBg="1"/>
          <p:bldP spid="626" grpId="1" animBg="1"/>
          <p:bldP spid="626" grpId="2" animBg="1"/>
          <p:bldP spid="627" grpId="0" animBg="1"/>
          <p:bldP spid="627" grpId="1" animBg="1"/>
          <p:bldP spid="627" grpId="2" animBg="1"/>
          <p:bldP spid="628" grpId="0"/>
          <p:bldP spid="628" grpId="1"/>
          <p:bldP spid="629" grpId="0"/>
          <p:bldP spid="629" grpId="1"/>
          <p:bldP spid="629" grpId="2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1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1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2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2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1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2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2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1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79167E-6 0 L -0.09454 0.01968 " pathEditMode="relative" rAng="0" ptsTypes="AA">
                                          <p:cBhvr>
                                            <p:cTn id="39" dur="4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27" y="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4.16667E-6 7.40741E-7 L -0.00052 0.18426 " pathEditMode="relative" rAng="0" ptsTypes="AA">
                                          <p:cBhvr>
                                            <p:cTn id="46" dur="400" spd="-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92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-3.7037E-6 L 0.09765 0.01528 " pathEditMode="relative" rAng="0" ptsTypes="AA">
                                          <p:cBhvr>
                                            <p:cTn id="53" dur="4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2.08333E-6 -1.11111E-6 L 0.00183 -0.15463 " pathEditMode="relative" rAng="0" ptsTypes="AA">
                                          <p:cBhvr>
                                            <p:cTn id="60" dur="400" spd="-100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2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0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3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1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accel="69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599940000">
                                          <p:cBhvr>
                                            <p:cTn id="82" dur="47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accel="59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300000000">
                                          <p:cBhvr>
                                            <p:cTn id="84" dur="47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53" presetClass="exit" presetSubtype="32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6" dur="3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8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3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4.79167E-6 0 L -0.09441 0.02014 " pathEditMode="relative" rAng="0" ptsTypes="AA">
                                          <p:cBhvr>
                                            <p:cTn id="116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727" y="99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7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4.16667E-6 7.40741E-7 L -0.00052 0.18403 " pathEditMode="relative" rAng="0" ptsTypes="AA">
                                          <p:cBhvr>
                                            <p:cTn id="11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" y="9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2.08333E-6 -3.7037E-6 L 0.09765 0.01551 " pathEditMode="relative" rAng="0" ptsTypes="AA">
                                          <p:cBhvr>
                                            <p:cTn id="1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883" y="7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42" presetClass="path" presetSubtype="0" accel="50000" decel="50000" fill="hold" grpId="2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08333E-6 -1.11111E-6 L 0.00183 -0.1544 " pathEditMode="relative" rAng="0" ptsTypes="AA">
                                          <p:cBhvr>
                                            <p:cTn id="122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0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xit" presetSubtype="32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6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3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xit" presetSubtype="32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3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3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0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xit" presetSubtype="32" fill="hold" grpId="2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0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2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3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0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xit" presetSubtype="32" fill="hold" grpId="2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7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3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23" presetClass="exit" presetSubtype="3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2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25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2" presetClass="entr" presetSubtype="2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3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8" dur="300" fill="hold"/>
                                            <p:tgtEl>
                                              <p:spTgt spid="3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23" presetClass="entr" presetSubtype="3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200" fill="hold"/>
                                            <p:tgtEl>
                                              <p:spTgt spid="6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6" presetClass="emph" presetSubtype="0" autoRev="1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66" dur="110" fill="hold"/>
                                            <p:tgtEl>
                                              <p:spTgt spid="6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7" presetID="23" presetClass="entr" presetSubtype="36" fill="hold" grpId="0" nodeType="withEffect">
                                      <p:stCondLst>
                                        <p:cond delay="533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200" fill="hold"/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6" presetClass="emph" presetSubtype="0" autoRev="1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74" dur="110" fill="hold"/>
                                            <p:tgtEl>
                                              <p:spTgt spid="6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5" presetID="23" presetClass="entr" presetSubtype="36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00" fill="hold"/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1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82" dur="110" fill="hold"/>
                                            <p:tgtEl>
                                              <p:spTgt spid="6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1" presetClass="exit" presetSubtype="0" fill="hold" grpId="2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5" presetID="1" presetClass="exit" presetSubtype="0" fill="hold" grpId="2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7" presetID="23" presetClass="entr" presetSubtype="3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20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94" dur="110" fill="hold"/>
                                            <p:tgtEl>
                                              <p:spTgt spid="6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5" presetID="23" presetClass="entr" presetSubtype="36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00" fill="hold"/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1" presetID="6" presetClass="emph" presetSubtype="0" autoRev="1" fill="hold" grpId="1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Scale>
                                          <p:cBhvr>
                                            <p:cTn id="202" dur="110" fill="hold"/>
                                            <p:tgtEl>
                                              <p:spTgt spid="6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3" presetID="1" presetClass="exit" presetSubtype="0" fill="hold" grpId="2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7" presetID="42" presetClass="path" presetSubtype="0" accel="50000" decel="5000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0.01653 -0.07222 " pathEditMode="relative" rAng="0" ptsTypes="AA">
                                          <p:cBhvr>
                                            <p:cTn id="208" dur="300" fill="hold"/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10" presetClass="exit" presetSubtype="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0" dur="300"/>
                                            <p:tgtEl>
                                              <p:spTgt spid="6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2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4075 -0.0544 " pathEditMode="relative" rAng="0" ptsTypes="AA">
                                          <p:cBhvr>
                                            <p:cTn id="215" dur="300" fill="hold"/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6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7" dur="300"/>
                                            <p:tgtEl>
                                              <p:spTgt spid="6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9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2995 -0.02037 " pathEditMode="relative" rAng="0" ptsTypes="AA">
                                          <p:cBhvr>
                                            <p:cTn id="222" dur="300" fill="hold"/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4" dur="300"/>
                                            <p:tgtEl>
                                              <p:spTgt spid="6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accel="50000" decel="5000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-0.03672 -0.02083 " pathEditMode="relative" rAng="0" ptsTypes="AA">
                                          <p:cBhvr>
                                            <p:cTn id="229" dur="300" fill="hold"/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10" presetClass="exit" presetSubtype="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1" dur="300"/>
                                            <p:tgtEl>
                                              <p:spTgt spid="6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3" presetID="1" presetClass="entr" presetSubtype="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5" presetID="42" presetClass="path" presetSubtype="0" accel="50000" decel="5000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2.5E-6 -3.7037E-7 L 0.01901 -0.03819 " pathEditMode="relative" rAng="0" ptsTypes="AA">
                                          <p:cBhvr>
                                            <p:cTn id="236" dur="300" fill="hold"/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7" presetID="10" presetClass="exit" presetSubtype="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38" dur="300"/>
                                            <p:tgtEl>
                                              <p:spTgt spid="6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0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2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3.7037E-7 L 0.00221 -0.07407 " pathEditMode="relative" rAng="0" ptsTypes="AA">
                                          <p:cBhvr>
                                            <p:cTn id="243" dur="300" fill="hold"/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4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5" dur="300"/>
                                            <p:tgtEl>
                                              <p:spTgt spid="6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7" presetID="1" presetClass="entr" presetSubtype="0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9" presetID="42" presetClass="path" presetSubtype="0" accel="50000" decel="50000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Motion origin="layout" path="M 2.5E-6 -3.7037E-7 L -0.01211 -0.04768 " pathEditMode="relative" rAng="0" ptsTypes="AA">
                                          <p:cBhvr>
                                            <p:cTn id="250" dur="300" fill="hold"/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1" presetID="10" presetClass="exit" presetSubtype="0" fill="hold" grpId="2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2" dur="300"/>
                                            <p:tgtEl>
                                              <p:spTgt spid="6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1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2" presetClass="path" presetSubtype="0" accel="50000" decel="50000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1.11111E-6 L -0.03802 -0.05718 " pathEditMode="relative" rAng="0" ptsTypes="AA">
                                          <p:cBhvr>
                                            <p:cTn id="257" dur="300" fill="hold"/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8" presetID="10" presetClass="exit" presetSubtype="0" fill="hold" grpId="2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9" dur="300"/>
                                            <p:tgtEl>
                                              <p:spTgt spid="6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 animBg="1"/>
          <p:bldP spid="47" grpId="1" animBg="1"/>
          <p:bldP spid="47" grpId="2" animBg="1"/>
          <p:bldP spid="47" grpId="3" animBg="1"/>
          <p:bldP spid="38" grpId="0" animBg="1"/>
          <p:bldP spid="38" grpId="1" animBg="1"/>
          <p:bldP spid="38" grpId="2" animBg="1"/>
          <p:bldP spid="38" grpId="3" animBg="1"/>
          <p:bldP spid="29" grpId="0" animBg="1"/>
          <p:bldP spid="29" grpId="1" animBg="1"/>
          <p:bldP spid="29" grpId="2" animBg="1"/>
          <p:bldP spid="29" grpId="3" animBg="1"/>
          <p:bldP spid="31" grpId="0" animBg="1"/>
          <p:bldP spid="31" grpId="1" animBg="1"/>
          <p:bldP spid="31" grpId="2" animBg="1"/>
          <p:bldP spid="31" grpId="3" animBg="1"/>
          <p:bldP spid="32" grpId="0" animBg="1"/>
          <p:bldP spid="32" grpId="1" animBg="1"/>
          <p:bldP spid="32" grpId="2" animBg="1"/>
          <p:bldP spid="32" grpId="3" animBg="1"/>
          <p:bldP spid="33" grpId="0" animBg="1"/>
          <p:bldP spid="33" grpId="1" animBg="1"/>
          <p:bldP spid="33" grpId="2" animBg="1"/>
          <p:bldP spid="33" grpId="3" animBg="1"/>
          <p:bldP spid="34" grpId="0" animBg="1"/>
          <p:bldP spid="34" grpId="1" animBg="1"/>
          <p:bldP spid="34" grpId="2" animBg="1"/>
          <p:bldP spid="34" grpId="3" animBg="1"/>
          <p:bldP spid="617" grpId="0" animBg="1"/>
          <p:bldP spid="617" grpId="1" animBg="1"/>
          <p:bldP spid="617" grpId="2" animBg="1"/>
          <p:bldP spid="618" grpId="0" animBg="1"/>
          <p:bldP spid="618" grpId="1" animBg="1"/>
          <p:bldP spid="618" grpId="2" animBg="1"/>
          <p:bldP spid="619" grpId="0" animBg="1"/>
          <p:bldP spid="619" grpId="1" animBg="1"/>
          <p:bldP spid="619" grpId="2" animBg="1"/>
          <p:bldP spid="620" grpId="0" animBg="1"/>
          <p:bldP spid="620" grpId="1" animBg="1"/>
          <p:bldP spid="620" grpId="2" animBg="1"/>
          <p:bldP spid="621" grpId="0" animBg="1"/>
          <p:bldP spid="621" grpId="1" animBg="1"/>
          <p:bldP spid="621" grpId="2" animBg="1"/>
          <p:bldP spid="622" grpId="0" animBg="1"/>
          <p:bldP spid="622" grpId="1" animBg="1"/>
          <p:bldP spid="622" grpId="2" animBg="1"/>
          <p:bldP spid="623" grpId="0" animBg="1"/>
          <p:bldP spid="623" grpId="1" animBg="1"/>
          <p:bldP spid="623" grpId="2" animBg="1"/>
          <p:bldP spid="624" grpId="0" animBg="1"/>
          <p:bldP spid="624" grpId="1" animBg="1"/>
          <p:bldP spid="624" grpId="2" animBg="1"/>
          <p:bldP spid="625" grpId="0" animBg="1"/>
          <p:bldP spid="625" grpId="1" animBg="1"/>
          <p:bldP spid="626" grpId="0" animBg="1"/>
          <p:bldP spid="626" grpId="1" animBg="1"/>
          <p:bldP spid="626" grpId="2" animBg="1"/>
          <p:bldP spid="627" grpId="0" animBg="1"/>
          <p:bldP spid="627" grpId="1" animBg="1"/>
          <p:bldP spid="627" grpId="2" animBg="1"/>
          <p:bldP spid="628" grpId="0"/>
          <p:bldP spid="628" grpId="1"/>
          <p:bldP spid="629" grpId="0"/>
          <p:bldP spid="629" grpId="1"/>
          <p:bldP spid="629" grpId="2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文本框 284"/>
          <p:cNvSpPr txBox="1"/>
          <p:nvPr/>
        </p:nvSpPr>
        <p:spPr>
          <a:xfrm>
            <a:off x="4157007" y="319353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我们相聚财院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78" name="组合 277"/>
          <p:cNvGrpSpPr/>
          <p:nvPr/>
        </p:nvGrpSpPr>
        <p:grpSpPr>
          <a:xfrm>
            <a:off x="4408825" y="2497976"/>
            <a:ext cx="66339415" cy="1513865"/>
            <a:chOff x="4561225" y="2650376"/>
            <a:chExt cx="66339415" cy="1513865"/>
          </a:xfrm>
        </p:grpSpPr>
        <p:grpSp>
          <p:nvGrpSpPr>
            <p:cNvPr id="280" name="组合 279"/>
            <p:cNvGrpSpPr/>
            <p:nvPr/>
          </p:nvGrpSpPr>
          <p:grpSpPr>
            <a:xfrm>
              <a:off x="6219696" y="3648076"/>
              <a:ext cx="64680944" cy="516165"/>
              <a:chOff x="56696" y="5738223"/>
              <a:chExt cx="45060688" cy="359592"/>
            </a:xfrm>
          </p:grpSpPr>
          <p:grpSp>
            <p:nvGrpSpPr>
              <p:cNvPr id="286" name="组合 285"/>
              <p:cNvGrpSpPr/>
              <p:nvPr/>
            </p:nvGrpSpPr>
            <p:grpSpPr>
              <a:xfrm>
                <a:off x="56696" y="5761265"/>
                <a:ext cx="45060688" cy="326390"/>
                <a:chOff x="1727200" y="3879850"/>
                <a:chExt cx="45060688" cy="326390"/>
              </a:xfrm>
            </p:grpSpPr>
            <p:cxnSp>
              <p:nvCxnSpPr>
                <p:cNvPr id="544" name="直接连接符 543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5" name="直接连接符 544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7" name="组合 286"/>
              <p:cNvGrpSpPr/>
              <p:nvPr/>
            </p:nvGrpSpPr>
            <p:grpSpPr>
              <a:xfrm>
                <a:off x="253546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33" name="组合 53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35" name="直接连接符 53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6" name="直接连接符 53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7" name="直接连接符 53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8" name="直接连接符 53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9" name="直接连接符 53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0" name="直接连接符 53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1" name="直接连接符 54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2" name="直接连接符 54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3" name="直接连接符 54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4" name="直接连接符 53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8" name="组合 287"/>
              <p:cNvGrpSpPr/>
              <p:nvPr/>
            </p:nvGrpSpPr>
            <p:grpSpPr>
              <a:xfrm>
                <a:off x="2377621" y="575364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485" name="组合 484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22" name="组合 52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24" name="直接连接符 52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5" name="直接连接符 52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6" name="直接连接符 52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7" name="直接连接符 52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8" name="直接连接符 52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9" name="直接连接符 52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0" name="直接连接符 52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1" name="直接连接符 53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2" name="直接连接符 53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6" name="组合 485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11" name="组合 51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13" name="直接连接符 51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4" name="直接连接符 51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5" name="直接连接符 51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6" name="直接连接符 51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7" name="直接连接符 51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8" name="直接连接符 51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9" name="直接连接符 51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0" name="直接连接符 51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1" name="直接连接符 52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12" name="直接连接符 51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7" name="组合 48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00" name="组合 49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02" name="直接连接符 50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3" name="直接连接符 50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4" name="直接连接符 50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5" name="直接连接符 50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6" name="直接连接符 50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7" name="直接连接符 50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8" name="直接连接符 50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9" name="直接连接符 50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0" name="直接连接符 50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88" name="组合 48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89" name="组合 48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91" name="直接连接符 49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2" name="直接连接符 49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3" name="直接连接符 49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4" name="直接连接符 49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5" name="直接连接符 49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6" name="直接连接符 49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7" name="直接连接符 49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8" name="直接连接符 49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9" name="直接连接符 49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90" name="直接连接符 48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89" name="组合 288"/>
              <p:cNvGrpSpPr/>
              <p:nvPr/>
            </p:nvGrpSpPr>
            <p:grpSpPr>
              <a:xfrm>
                <a:off x="10963547" y="5738223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437" name="组合 436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74" name="组合 47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76" name="直接连接符 47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7" name="直接连接符 47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8" name="直接连接符 47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9" name="直接连接符 47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0" name="直接连接符 47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1" name="直接连接符 48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2" name="直接连接符 48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3" name="直接连接符 48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4" name="直接连接符 48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75" name="直接连接符 47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8" name="组合 437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63" name="组合 46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65" name="直接连接符 46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6" name="直接连接符 46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7" name="直接连接符 46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8" name="直接连接符 46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9" name="直接连接符 46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0" name="直接连接符 46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1" name="直接连接符 47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2" name="直接连接符 47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3" name="直接连接符 47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64" name="直接连接符 46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39" name="组合 43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52" name="组合 45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54" name="直接连接符 45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5" name="直接连接符 45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6" name="直接连接符 45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7" name="直接连接符 45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8" name="直接连接符 45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9" name="直接连接符 45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0" name="直接连接符 45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1" name="直接连接符 46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2" name="直接连接符 46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3" name="直接连接符 45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0" name="组合 43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41" name="组合 44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43" name="直接连接符 44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4" name="直接连接符 44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5" name="直接连接符 44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6" name="直接连接符 44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7" name="直接连接符 44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8" name="直接连接符 44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9" name="直接连接符 44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0" name="直接连接符 44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1" name="直接连接符 45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42" name="直接连接符 44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0" name="组合 289"/>
              <p:cNvGrpSpPr/>
              <p:nvPr/>
            </p:nvGrpSpPr>
            <p:grpSpPr>
              <a:xfrm>
                <a:off x="19564168" y="5748201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89" name="组合 38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26" name="组合 42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28" name="直接连接符 42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9" name="直接连接符 42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0" name="直接连接符 42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1" name="直接连接符 43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2" name="直接连接符 43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3" name="直接连接符 43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4" name="直接连接符 43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5" name="直接连接符 43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6" name="直接连接符 43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27" name="直接连接符 42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0" name="组合 38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15" name="组合 41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17" name="直接连接符 41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8" name="直接连接符 41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9" name="直接连接符 41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0" name="直接连接符 41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1" name="直接连接符 42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2" name="直接连接符 42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3" name="直接连接符 42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4" name="直接连接符 42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5" name="直接连接符 42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16" name="直接连接符 41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1" name="组合 39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04" name="组合 40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06" name="直接连接符 40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7" name="直接连接符 40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8" name="直接连接符 40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9" name="直接连接符 40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0" name="直接连接符 40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1" name="直接连接符 41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2" name="直接连接符 41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3" name="直接连接符 41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4" name="直接连接符 41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05" name="直接连接符 40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92" name="组合 39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93" name="组合 39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95" name="直接连接符 39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6" name="直接连接符 39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7" name="直接连接符 39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8" name="直接连接符 39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9" name="直接连接符 39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0" name="直接连接符 39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1" name="直接连接符 40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2" name="直接连接符 40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3" name="直接连接符 40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94" name="直接连接符 39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1" name="组合 290"/>
              <p:cNvGrpSpPr/>
              <p:nvPr/>
            </p:nvGrpSpPr>
            <p:grpSpPr>
              <a:xfrm>
                <a:off x="281476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41" name="组合 340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78" name="组合 37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80" name="直接连接符 37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1" name="直接连接符 38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2" name="直接连接符 38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3" name="直接连接符 38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4" name="直接连接符 38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5" name="直接连接符 38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6" name="直接连接符 38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7" name="直接连接符 38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8" name="直接连接符 38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79" name="直接连接符 37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2" name="组合 341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67" name="组合 36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69" name="直接连接符 36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0" name="直接连接符 36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1" name="直接连接符 37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2" name="直接连接符 37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3" name="直接连接符 37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4" name="直接连接符 37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5" name="直接连接符 37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6" name="直接连接符 37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7" name="直接连接符 37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68" name="直接连接符 36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3" name="组合 34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56" name="组合 35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58" name="直接连接符 35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9" name="直接连接符 35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0" name="直接连接符 35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1" name="直接连接符 36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2" name="直接连接符 36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3" name="直接连接符 36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4" name="直接连接符 36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5" name="直接连接符 36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6" name="直接连接符 36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57" name="直接连接符 35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44" name="组合 34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45" name="组合 34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47" name="直接连接符 34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8" name="直接连接符 34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9" name="直接连接符 34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0" name="直接连接符 34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1" name="直接连接符 35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2" name="直接连接符 35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3" name="直接连接符 35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4" name="直接连接符 35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5" name="直接连接符 35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46" name="直接连接符 34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2" name="组合 291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93" name="组合 29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30" name="组合 32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32" name="直接连接符 33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3" name="直接连接符 33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4" name="直接连接符 33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5" name="直接连接符 33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6" name="直接连接符 33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7" name="直接连接符 33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8" name="直接连接符 33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9" name="直接连接符 33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0" name="直接连接符 33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31" name="直接连接符 33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4" name="组合 29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19" name="组合 31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21" name="直接连接符 32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2" name="直接连接符 32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3" name="直接连接符 32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4" name="直接连接符 32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5" name="直接连接符 32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6" name="直接连接符 32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7" name="直接连接符 32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8" name="直接连接符 32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9" name="直接连接符 32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20" name="直接连接符 31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5" name="组合 29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08" name="组合 30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10" name="直接连接符 30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1" name="直接连接符 31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2" name="直接连接符 31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3" name="直接连接符 31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4" name="直接连接符 31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5" name="直接连接符 31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6" name="直接连接符 31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7" name="直接连接符 31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8" name="直接连接符 31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09" name="直接连接符 30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96" name="组合 29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97" name="组合 29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99" name="直接连接符 29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0" name="直接连接符 29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1" name="直接连接符 30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2" name="直接连接符 30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3" name="直接连接符 30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4" name="直接连接符 30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5" name="直接连接符 30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6" name="直接连接符 30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7" name="直接连接符 30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98" name="直接连接符 29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282" name="椭圆 281"/>
            <p:cNvSpPr/>
            <p:nvPr/>
          </p:nvSpPr>
          <p:spPr>
            <a:xfrm>
              <a:off x="6133832" y="3532943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文本框 282"/>
            <p:cNvSpPr txBox="1"/>
            <p:nvPr/>
          </p:nvSpPr>
          <p:spPr>
            <a:xfrm>
              <a:off x="4561225" y="2650376"/>
              <a:ext cx="3419526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2013.9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3971925" y="1035050"/>
            <a:ext cx="4418013" cy="1828800"/>
            <a:chOff x="3971925" y="1035050"/>
            <a:chExt cx="4418013" cy="1828800"/>
          </a:xfrm>
        </p:grpSpPr>
        <p:sp>
          <p:nvSpPr>
            <p:cNvPr id="5" name="Freeform 5"/>
            <p:cNvSpPr/>
            <p:nvPr/>
          </p:nvSpPr>
          <p:spPr bwMode="auto">
            <a:xfrm>
              <a:off x="3971925" y="1770063"/>
              <a:ext cx="1190625" cy="1093787"/>
            </a:xfrm>
            <a:custGeom>
              <a:avLst/>
              <a:gdLst>
                <a:gd name="T0" fmla="*/ 0 w 750"/>
                <a:gd name="T1" fmla="*/ 79 h 689"/>
                <a:gd name="T2" fmla="*/ 60 w 750"/>
                <a:gd name="T3" fmla="*/ 79 h 689"/>
                <a:gd name="T4" fmla="*/ 60 w 750"/>
                <a:gd name="T5" fmla="*/ 689 h 689"/>
                <a:gd name="T6" fmla="*/ 105 w 750"/>
                <a:gd name="T7" fmla="*/ 689 h 689"/>
                <a:gd name="T8" fmla="*/ 105 w 750"/>
                <a:gd name="T9" fmla="*/ 79 h 689"/>
                <a:gd name="T10" fmla="*/ 182 w 750"/>
                <a:gd name="T11" fmla="*/ 79 h 689"/>
                <a:gd name="T12" fmla="*/ 182 w 750"/>
                <a:gd name="T13" fmla="*/ 689 h 689"/>
                <a:gd name="T14" fmla="*/ 226 w 750"/>
                <a:gd name="T15" fmla="*/ 689 h 689"/>
                <a:gd name="T16" fmla="*/ 226 w 750"/>
                <a:gd name="T17" fmla="*/ 79 h 689"/>
                <a:gd name="T18" fmla="*/ 304 w 750"/>
                <a:gd name="T19" fmla="*/ 79 h 689"/>
                <a:gd name="T20" fmla="*/ 304 w 750"/>
                <a:gd name="T21" fmla="*/ 689 h 689"/>
                <a:gd name="T22" fmla="*/ 349 w 750"/>
                <a:gd name="T23" fmla="*/ 689 h 689"/>
                <a:gd name="T24" fmla="*/ 349 w 750"/>
                <a:gd name="T25" fmla="*/ 79 h 689"/>
                <a:gd name="T26" fmla="*/ 426 w 750"/>
                <a:gd name="T27" fmla="*/ 79 h 689"/>
                <a:gd name="T28" fmla="*/ 426 w 750"/>
                <a:gd name="T29" fmla="*/ 689 h 689"/>
                <a:gd name="T30" fmla="*/ 471 w 750"/>
                <a:gd name="T31" fmla="*/ 689 h 689"/>
                <a:gd name="T32" fmla="*/ 471 w 750"/>
                <a:gd name="T33" fmla="*/ 79 h 689"/>
                <a:gd name="T34" fmla="*/ 548 w 750"/>
                <a:gd name="T35" fmla="*/ 79 h 689"/>
                <a:gd name="T36" fmla="*/ 548 w 750"/>
                <a:gd name="T37" fmla="*/ 689 h 689"/>
                <a:gd name="T38" fmla="*/ 593 w 750"/>
                <a:gd name="T39" fmla="*/ 689 h 689"/>
                <a:gd name="T40" fmla="*/ 593 w 750"/>
                <a:gd name="T41" fmla="*/ 79 h 689"/>
                <a:gd name="T42" fmla="*/ 670 w 750"/>
                <a:gd name="T43" fmla="*/ 79 h 689"/>
                <a:gd name="T44" fmla="*/ 670 w 750"/>
                <a:gd name="T45" fmla="*/ 689 h 689"/>
                <a:gd name="T46" fmla="*/ 715 w 750"/>
                <a:gd name="T47" fmla="*/ 689 h 689"/>
                <a:gd name="T48" fmla="*/ 715 w 750"/>
                <a:gd name="T49" fmla="*/ 79 h 689"/>
                <a:gd name="T50" fmla="*/ 750 w 750"/>
                <a:gd name="T51" fmla="*/ 79 h 689"/>
                <a:gd name="T52" fmla="*/ 750 w 750"/>
                <a:gd name="T53" fmla="*/ 0 h 689"/>
                <a:gd name="T54" fmla="*/ 0 w 750"/>
                <a:gd name="T55" fmla="*/ 0 h 689"/>
                <a:gd name="T56" fmla="*/ 0 w 750"/>
                <a:gd name="T57" fmla="*/ 7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0" h="689">
                  <a:moveTo>
                    <a:pt x="0" y="79"/>
                  </a:moveTo>
                  <a:lnTo>
                    <a:pt x="60" y="79"/>
                  </a:lnTo>
                  <a:lnTo>
                    <a:pt x="60" y="689"/>
                  </a:lnTo>
                  <a:lnTo>
                    <a:pt x="105" y="689"/>
                  </a:lnTo>
                  <a:lnTo>
                    <a:pt x="105" y="79"/>
                  </a:lnTo>
                  <a:lnTo>
                    <a:pt x="182" y="79"/>
                  </a:lnTo>
                  <a:lnTo>
                    <a:pt x="182" y="689"/>
                  </a:lnTo>
                  <a:lnTo>
                    <a:pt x="226" y="689"/>
                  </a:lnTo>
                  <a:lnTo>
                    <a:pt x="226" y="79"/>
                  </a:lnTo>
                  <a:lnTo>
                    <a:pt x="304" y="79"/>
                  </a:lnTo>
                  <a:lnTo>
                    <a:pt x="304" y="689"/>
                  </a:lnTo>
                  <a:lnTo>
                    <a:pt x="349" y="689"/>
                  </a:lnTo>
                  <a:lnTo>
                    <a:pt x="349" y="79"/>
                  </a:lnTo>
                  <a:lnTo>
                    <a:pt x="426" y="79"/>
                  </a:lnTo>
                  <a:lnTo>
                    <a:pt x="426" y="689"/>
                  </a:lnTo>
                  <a:lnTo>
                    <a:pt x="471" y="689"/>
                  </a:lnTo>
                  <a:lnTo>
                    <a:pt x="471" y="79"/>
                  </a:lnTo>
                  <a:lnTo>
                    <a:pt x="548" y="79"/>
                  </a:lnTo>
                  <a:lnTo>
                    <a:pt x="548" y="689"/>
                  </a:lnTo>
                  <a:lnTo>
                    <a:pt x="593" y="689"/>
                  </a:lnTo>
                  <a:lnTo>
                    <a:pt x="593" y="79"/>
                  </a:lnTo>
                  <a:lnTo>
                    <a:pt x="670" y="79"/>
                  </a:lnTo>
                  <a:lnTo>
                    <a:pt x="670" y="689"/>
                  </a:lnTo>
                  <a:lnTo>
                    <a:pt x="715" y="689"/>
                  </a:lnTo>
                  <a:lnTo>
                    <a:pt x="715" y="79"/>
                  </a:lnTo>
                  <a:lnTo>
                    <a:pt x="750" y="79"/>
                  </a:lnTo>
                  <a:lnTo>
                    <a:pt x="750" y="0"/>
                  </a:lnTo>
                  <a:lnTo>
                    <a:pt x="0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7199313" y="1770063"/>
              <a:ext cx="1190625" cy="1093787"/>
            </a:xfrm>
            <a:custGeom>
              <a:avLst/>
              <a:gdLst>
                <a:gd name="T0" fmla="*/ 750 w 750"/>
                <a:gd name="T1" fmla="*/ 0 h 689"/>
                <a:gd name="T2" fmla="*/ 0 w 750"/>
                <a:gd name="T3" fmla="*/ 0 h 689"/>
                <a:gd name="T4" fmla="*/ 0 w 750"/>
                <a:gd name="T5" fmla="*/ 79 h 689"/>
                <a:gd name="T6" fmla="*/ 60 w 750"/>
                <a:gd name="T7" fmla="*/ 79 h 689"/>
                <a:gd name="T8" fmla="*/ 60 w 750"/>
                <a:gd name="T9" fmla="*/ 689 h 689"/>
                <a:gd name="T10" fmla="*/ 105 w 750"/>
                <a:gd name="T11" fmla="*/ 689 h 689"/>
                <a:gd name="T12" fmla="*/ 105 w 750"/>
                <a:gd name="T13" fmla="*/ 79 h 689"/>
                <a:gd name="T14" fmla="*/ 182 w 750"/>
                <a:gd name="T15" fmla="*/ 79 h 689"/>
                <a:gd name="T16" fmla="*/ 182 w 750"/>
                <a:gd name="T17" fmla="*/ 689 h 689"/>
                <a:gd name="T18" fmla="*/ 227 w 750"/>
                <a:gd name="T19" fmla="*/ 689 h 689"/>
                <a:gd name="T20" fmla="*/ 227 w 750"/>
                <a:gd name="T21" fmla="*/ 79 h 689"/>
                <a:gd name="T22" fmla="*/ 304 w 750"/>
                <a:gd name="T23" fmla="*/ 79 h 689"/>
                <a:gd name="T24" fmla="*/ 304 w 750"/>
                <a:gd name="T25" fmla="*/ 689 h 689"/>
                <a:gd name="T26" fmla="*/ 349 w 750"/>
                <a:gd name="T27" fmla="*/ 689 h 689"/>
                <a:gd name="T28" fmla="*/ 349 w 750"/>
                <a:gd name="T29" fmla="*/ 79 h 689"/>
                <a:gd name="T30" fmla="*/ 426 w 750"/>
                <a:gd name="T31" fmla="*/ 79 h 689"/>
                <a:gd name="T32" fmla="*/ 426 w 750"/>
                <a:gd name="T33" fmla="*/ 689 h 689"/>
                <a:gd name="T34" fmla="*/ 471 w 750"/>
                <a:gd name="T35" fmla="*/ 689 h 689"/>
                <a:gd name="T36" fmla="*/ 471 w 750"/>
                <a:gd name="T37" fmla="*/ 79 h 689"/>
                <a:gd name="T38" fmla="*/ 548 w 750"/>
                <a:gd name="T39" fmla="*/ 79 h 689"/>
                <a:gd name="T40" fmla="*/ 548 w 750"/>
                <a:gd name="T41" fmla="*/ 689 h 689"/>
                <a:gd name="T42" fmla="*/ 593 w 750"/>
                <a:gd name="T43" fmla="*/ 689 h 689"/>
                <a:gd name="T44" fmla="*/ 593 w 750"/>
                <a:gd name="T45" fmla="*/ 79 h 689"/>
                <a:gd name="T46" fmla="*/ 671 w 750"/>
                <a:gd name="T47" fmla="*/ 79 h 689"/>
                <a:gd name="T48" fmla="*/ 671 w 750"/>
                <a:gd name="T49" fmla="*/ 689 h 689"/>
                <a:gd name="T50" fmla="*/ 715 w 750"/>
                <a:gd name="T51" fmla="*/ 689 h 689"/>
                <a:gd name="T52" fmla="*/ 715 w 750"/>
                <a:gd name="T53" fmla="*/ 79 h 689"/>
                <a:gd name="T54" fmla="*/ 750 w 750"/>
                <a:gd name="T55" fmla="*/ 79 h 689"/>
                <a:gd name="T56" fmla="*/ 750 w 750"/>
                <a:gd name="T57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0" h="689">
                  <a:moveTo>
                    <a:pt x="750" y="0"/>
                  </a:moveTo>
                  <a:lnTo>
                    <a:pt x="0" y="0"/>
                  </a:lnTo>
                  <a:lnTo>
                    <a:pt x="0" y="79"/>
                  </a:lnTo>
                  <a:lnTo>
                    <a:pt x="60" y="79"/>
                  </a:lnTo>
                  <a:lnTo>
                    <a:pt x="60" y="689"/>
                  </a:lnTo>
                  <a:lnTo>
                    <a:pt x="105" y="689"/>
                  </a:lnTo>
                  <a:lnTo>
                    <a:pt x="105" y="79"/>
                  </a:lnTo>
                  <a:lnTo>
                    <a:pt x="182" y="79"/>
                  </a:lnTo>
                  <a:lnTo>
                    <a:pt x="182" y="689"/>
                  </a:lnTo>
                  <a:lnTo>
                    <a:pt x="227" y="689"/>
                  </a:lnTo>
                  <a:lnTo>
                    <a:pt x="227" y="79"/>
                  </a:lnTo>
                  <a:lnTo>
                    <a:pt x="304" y="79"/>
                  </a:lnTo>
                  <a:lnTo>
                    <a:pt x="304" y="689"/>
                  </a:lnTo>
                  <a:lnTo>
                    <a:pt x="349" y="689"/>
                  </a:lnTo>
                  <a:lnTo>
                    <a:pt x="349" y="79"/>
                  </a:lnTo>
                  <a:lnTo>
                    <a:pt x="426" y="79"/>
                  </a:lnTo>
                  <a:lnTo>
                    <a:pt x="426" y="689"/>
                  </a:lnTo>
                  <a:lnTo>
                    <a:pt x="471" y="689"/>
                  </a:lnTo>
                  <a:lnTo>
                    <a:pt x="471" y="79"/>
                  </a:lnTo>
                  <a:lnTo>
                    <a:pt x="548" y="79"/>
                  </a:lnTo>
                  <a:lnTo>
                    <a:pt x="548" y="689"/>
                  </a:lnTo>
                  <a:lnTo>
                    <a:pt x="593" y="689"/>
                  </a:lnTo>
                  <a:lnTo>
                    <a:pt x="593" y="79"/>
                  </a:lnTo>
                  <a:lnTo>
                    <a:pt x="671" y="79"/>
                  </a:lnTo>
                  <a:lnTo>
                    <a:pt x="671" y="689"/>
                  </a:lnTo>
                  <a:lnTo>
                    <a:pt x="715" y="689"/>
                  </a:lnTo>
                  <a:lnTo>
                    <a:pt x="715" y="79"/>
                  </a:lnTo>
                  <a:lnTo>
                    <a:pt x="750" y="79"/>
                  </a:lnTo>
                  <a:lnTo>
                    <a:pt x="7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364163" y="1360488"/>
              <a:ext cx="1636713" cy="1503362"/>
            </a:xfrm>
            <a:custGeom>
              <a:avLst/>
              <a:gdLst>
                <a:gd name="T0" fmla="*/ 0 w 1031"/>
                <a:gd name="T1" fmla="*/ 108 h 947"/>
                <a:gd name="T2" fmla="*/ 82 w 1031"/>
                <a:gd name="T3" fmla="*/ 108 h 947"/>
                <a:gd name="T4" fmla="*/ 82 w 1031"/>
                <a:gd name="T5" fmla="*/ 947 h 947"/>
                <a:gd name="T6" fmla="*/ 144 w 1031"/>
                <a:gd name="T7" fmla="*/ 947 h 947"/>
                <a:gd name="T8" fmla="*/ 144 w 1031"/>
                <a:gd name="T9" fmla="*/ 108 h 947"/>
                <a:gd name="T10" fmla="*/ 250 w 1031"/>
                <a:gd name="T11" fmla="*/ 108 h 947"/>
                <a:gd name="T12" fmla="*/ 250 w 1031"/>
                <a:gd name="T13" fmla="*/ 947 h 947"/>
                <a:gd name="T14" fmla="*/ 312 w 1031"/>
                <a:gd name="T15" fmla="*/ 947 h 947"/>
                <a:gd name="T16" fmla="*/ 312 w 1031"/>
                <a:gd name="T17" fmla="*/ 108 h 947"/>
                <a:gd name="T18" fmla="*/ 418 w 1031"/>
                <a:gd name="T19" fmla="*/ 108 h 947"/>
                <a:gd name="T20" fmla="*/ 418 w 1031"/>
                <a:gd name="T21" fmla="*/ 947 h 947"/>
                <a:gd name="T22" fmla="*/ 479 w 1031"/>
                <a:gd name="T23" fmla="*/ 947 h 947"/>
                <a:gd name="T24" fmla="*/ 479 w 1031"/>
                <a:gd name="T25" fmla="*/ 108 h 947"/>
                <a:gd name="T26" fmla="*/ 586 w 1031"/>
                <a:gd name="T27" fmla="*/ 108 h 947"/>
                <a:gd name="T28" fmla="*/ 586 w 1031"/>
                <a:gd name="T29" fmla="*/ 947 h 947"/>
                <a:gd name="T30" fmla="*/ 647 w 1031"/>
                <a:gd name="T31" fmla="*/ 947 h 947"/>
                <a:gd name="T32" fmla="*/ 647 w 1031"/>
                <a:gd name="T33" fmla="*/ 108 h 947"/>
                <a:gd name="T34" fmla="*/ 753 w 1031"/>
                <a:gd name="T35" fmla="*/ 108 h 947"/>
                <a:gd name="T36" fmla="*/ 753 w 1031"/>
                <a:gd name="T37" fmla="*/ 947 h 947"/>
                <a:gd name="T38" fmla="*/ 815 w 1031"/>
                <a:gd name="T39" fmla="*/ 947 h 947"/>
                <a:gd name="T40" fmla="*/ 815 w 1031"/>
                <a:gd name="T41" fmla="*/ 108 h 947"/>
                <a:gd name="T42" fmla="*/ 921 w 1031"/>
                <a:gd name="T43" fmla="*/ 108 h 947"/>
                <a:gd name="T44" fmla="*/ 921 w 1031"/>
                <a:gd name="T45" fmla="*/ 947 h 947"/>
                <a:gd name="T46" fmla="*/ 983 w 1031"/>
                <a:gd name="T47" fmla="*/ 947 h 947"/>
                <a:gd name="T48" fmla="*/ 983 w 1031"/>
                <a:gd name="T49" fmla="*/ 108 h 947"/>
                <a:gd name="T50" fmla="*/ 1031 w 1031"/>
                <a:gd name="T51" fmla="*/ 108 h 947"/>
                <a:gd name="T52" fmla="*/ 1031 w 1031"/>
                <a:gd name="T53" fmla="*/ 0 h 947"/>
                <a:gd name="T54" fmla="*/ 0 w 1031"/>
                <a:gd name="T55" fmla="*/ 0 h 947"/>
                <a:gd name="T56" fmla="*/ 0 w 1031"/>
                <a:gd name="T57" fmla="*/ 108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31" h="947">
                  <a:moveTo>
                    <a:pt x="0" y="108"/>
                  </a:moveTo>
                  <a:lnTo>
                    <a:pt x="82" y="108"/>
                  </a:lnTo>
                  <a:lnTo>
                    <a:pt x="82" y="947"/>
                  </a:lnTo>
                  <a:lnTo>
                    <a:pt x="144" y="947"/>
                  </a:lnTo>
                  <a:lnTo>
                    <a:pt x="144" y="108"/>
                  </a:lnTo>
                  <a:lnTo>
                    <a:pt x="250" y="108"/>
                  </a:lnTo>
                  <a:lnTo>
                    <a:pt x="250" y="947"/>
                  </a:lnTo>
                  <a:lnTo>
                    <a:pt x="312" y="947"/>
                  </a:lnTo>
                  <a:lnTo>
                    <a:pt x="312" y="108"/>
                  </a:lnTo>
                  <a:lnTo>
                    <a:pt x="418" y="108"/>
                  </a:lnTo>
                  <a:lnTo>
                    <a:pt x="418" y="947"/>
                  </a:lnTo>
                  <a:lnTo>
                    <a:pt x="479" y="947"/>
                  </a:lnTo>
                  <a:lnTo>
                    <a:pt x="479" y="108"/>
                  </a:lnTo>
                  <a:lnTo>
                    <a:pt x="586" y="108"/>
                  </a:lnTo>
                  <a:lnTo>
                    <a:pt x="586" y="947"/>
                  </a:lnTo>
                  <a:lnTo>
                    <a:pt x="647" y="947"/>
                  </a:lnTo>
                  <a:lnTo>
                    <a:pt x="647" y="108"/>
                  </a:lnTo>
                  <a:lnTo>
                    <a:pt x="753" y="108"/>
                  </a:lnTo>
                  <a:lnTo>
                    <a:pt x="753" y="947"/>
                  </a:lnTo>
                  <a:lnTo>
                    <a:pt x="815" y="947"/>
                  </a:lnTo>
                  <a:lnTo>
                    <a:pt x="815" y="108"/>
                  </a:lnTo>
                  <a:lnTo>
                    <a:pt x="921" y="108"/>
                  </a:lnTo>
                  <a:lnTo>
                    <a:pt x="921" y="947"/>
                  </a:lnTo>
                  <a:lnTo>
                    <a:pt x="983" y="947"/>
                  </a:lnTo>
                  <a:lnTo>
                    <a:pt x="983" y="108"/>
                  </a:lnTo>
                  <a:lnTo>
                    <a:pt x="1031" y="108"/>
                  </a:lnTo>
                  <a:lnTo>
                    <a:pt x="1031" y="0"/>
                  </a:lnTo>
                  <a:lnTo>
                    <a:pt x="0" y="0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5199063" y="1360488"/>
              <a:ext cx="146050" cy="1503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7026275" y="1360488"/>
              <a:ext cx="147638" cy="15033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0"/>
            <p:cNvSpPr/>
            <p:nvPr/>
          </p:nvSpPr>
          <p:spPr bwMode="auto">
            <a:xfrm>
              <a:off x="5199063" y="1035050"/>
              <a:ext cx="1974850" cy="304800"/>
            </a:xfrm>
            <a:custGeom>
              <a:avLst/>
              <a:gdLst>
                <a:gd name="T0" fmla="*/ 618 w 1244"/>
                <a:gd name="T1" fmla="*/ 0 h 192"/>
                <a:gd name="T2" fmla="*/ 0 w 1244"/>
                <a:gd name="T3" fmla="*/ 97 h 192"/>
                <a:gd name="T4" fmla="*/ 0 w 1244"/>
                <a:gd name="T5" fmla="*/ 192 h 192"/>
                <a:gd name="T6" fmla="*/ 1244 w 1244"/>
                <a:gd name="T7" fmla="*/ 192 h 192"/>
                <a:gd name="T8" fmla="*/ 1244 w 1244"/>
                <a:gd name="T9" fmla="*/ 97 h 192"/>
                <a:gd name="T10" fmla="*/ 619 w 1244"/>
                <a:gd name="T11" fmla="*/ 0 h 192"/>
                <a:gd name="T12" fmla="*/ 618 w 124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4" h="192">
                  <a:moveTo>
                    <a:pt x="618" y="0"/>
                  </a:moveTo>
                  <a:lnTo>
                    <a:pt x="0" y="97"/>
                  </a:lnTo>
                  <a:lnTo>
                    <a:pt x="0" y="192"/>
                  </a:lnTo>
                  <a:lnTo>
                    <a:pt x="1244" y="192"/>
                  </a:lnTo>
                  <a:lnTo>
                    <a:pt x="1244" y="97"/>
                  </a:lnTo>
                  <a:lnTo>
                    <a:pt x="619" y="0"/>
                  </a:lnTo>
                  <a:lnTo>
                    <a:pt x="6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Freeform 11"/>
          <p:cNvSpPr/>
          <p:nvPr/>
        </p:nvSpPr>
        <p:spPr bwMode="auto">
          <a:xfrm>
            <a:off x="3168650" y="852488"/>
            <a:ext cx="984250" cy="577850"/>
          </a:xfrm>
          <a:custGeom>
            <a:avLst/>
            <a:gdLst>
              <a:gd name="T0" fmla="*/ 1283 w 1407"/>
              <a:gd name="T1" fmla="*/ 178 h 826"/>
              <a:gd name="T2" fmla="*/ 1209 w 1407"/>
              <a:gd name="T3" fmla="*/ 203 h 826"/>
              <a:gd name="T4" fmla="*/ 1023 w 1407"/>
              <a:gd name="T5" fmla="*/ 90 h 826"/>
              <a:gd name="T6" fmla="*/ 875 w 1407"/>
              <a:gd name="T7" fmla="*/ 150 h 826"/>
              <a:gd name="T8" fmla="*/ 614 w 1407"/>
              <a:gd name="T9" fmla="*/ 0 h 826"/>
              <a:gd name="T10" fmla="*/ 330 w 1407"/>
              <a:gd name="T11" fmla="*/ 202 h 826"/>
              <a:gd name="T12" fmla="*/ 313 w 1407"/>
              <a:gd name="T13" fmla="*/ 201 h 826"/>
              <a:gd name="T14" fmla="*/ 0 w 1407"/>
              <a:gd name="T15" fmla="*/ 514 h 826"/>
              <a:gd name="T16" fmla="*/ 313 w 1407"/>
              <a:gd name="T17" fmla="*/ 826 h 826"/>
              <a:gd name="T18" fmla="*/ 575 w 1407"/>
              <a:gd name="T19" fmla="*/ 683 h 826"/>
              <a:gd name="T20" fmla="*/ 811 w 1407"/>
              <a:gd name="T21" fmla="*/ 799 h 826"/>
              <a:gd name="T22" fmla="*/ 1108 w 1407"/>
              <a:gd name="T23" fmla="*/ 502 h 826"/>
              <a:gd name="T24" fmla="*/ 1108 w 1407"/>
              <a:gd name="T25" fmla="*/ 496 h 826"/>
              <a:gd name="T26" fmla="*/ 1209 w 1407"/>
              <a:gd name="T27" fmla="*/ 401 h 826"/>
              <a:gd name="T28" fmla="*/ 1283 w 1407"/>
              <a:gd name="T29" fmla="*/ 426 h 826"/>
              <a:gd name="T30" fmla="*/ 1407 w 1407"/>
              <a:gd name="T31" fmla="*/ 302 h 826"/>
              <a:gd name="T32" fmla="*/ 1283 w 1407"/>
              <a:gd name="T33" fmla="*/ 178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07" h="826">
                <a:moveTo>
                  <a:pt x="1283" y="178"/>
                </a:moveTo>
                <a:cubicBezTo>
                  <a:pt x="1256" y="178"/>
                  <a:pt x="1230" y="187"/>
                  <a:pt x="1209" y="203"/>
                </a:cubicBezTo>
                <a:cubicBezTo>
                  <a:pt x="1174" y="136"/>
                  <a:pt x="1104" y="90"/>
                  <a:pt x="1023" y="90"/>
                </a:cubicBezTo>
                <a:cubicBezTo>
                  <a:pt x="965" y="90"/>
                  <a:pt x="913" y="113"/>
                  <a:pt x="875" y="150"/>
                </a:cubicBezTo>
                <a:cubicBezTo>
                  <a:pt x="823" y="60"/>
                  <a:pt x="726" y="0"/>
                  <a:pt x="614" y="0"/>
                </a:cubicBezTo>
                <a:cubicBezTo>
                  <a:pt x="483" y="0"/>
                  <a:pt x="371" y="84"/>
                  <a:pt x="330" y="202"/>
                </a:cubicBezTo>
                <a:cubicBezTo>
                  <a:pt x="324" y="201"/>
                  <a:pt x="318" y="201"/>
                  <a:pt x="313" y="201"/>
                </a:cubicBezTo>
                <a:cubicBezTo>
                  <a:pt x="140" y="201"/>
                  <a:pt x="0" y="341"/>
                  <a:pt x="0" y="514"/>
                </a:cubicBezTo>
                <a:cubicBezTo>
                  <a:pt x="0" y="686"/>
                  <a:pt x="140" y="826"/>
                  <a:pt x="313" y="826"/>
                </a:cubicBezTo>
                <a:cubicBezTo>
                  <a:pt x="423" y="826"/>
                  <a:pt x="520" y="769"/>
                  <a:pt x="575" y="683"/>
                </a:cubicBezTo>
                <a:cubicBezTo>
                  <a:pt x="630" y="753"/>
                  <a:pt x="715" y="799"/>
                  <a:pt x="811" y="799"/>
                </a:cubicBezTo>
                <a:cubicBezTo>
                  <a:pt x="975" y="799"/>
                  <a:pt x="1108" y="666"/>
                  <a:pt x="1108" y="502"/>
                </a:cubicBezTo>
                <a:cubicBezTo>
                  <a:pt x="1108" y="500"/>
                  <a:pt x="1108" y="498"/>
                  <a:pt x="1108" y="496"/>
                </a:cubicBezTo>
                <a:cubicBezTo>
                  <a:pt x="1151" y="476"/>
                  <a:pt x="1187" y="443"/>
                  <a:pt x="1209" y="401"/>
                </a:cubicBezTo>
                <a:cubicBezTo>
                  <a:pt x="1230" y="417"/>
                  <a:pt x="1256" y="426"/>
                  <a:pt x="1283" y="426"/>
                </a:cubicBezTo>
                <a:cubicBezTo>
                  <a:pt x="1352" y="426"/>
                  <a:pt x="1407" y="370"/>
                  <a:pt x="1407" y="302"/>
                </a:cubicBezTo>
                <a:cubicBezTo>
                  <a:pt x="1407" y="233"/>
                  <a:pt x="1352" y="178"/>
                  <a:pt x="1283" y="178"/>
                </a:cubicBez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Freeform 12"/>
          <p:cNvSpPr/>
          <p:nvPr/>
        </p:nvSpPr>
        <p:spPr bwMode="auto">
          <a:xfrm>
            <a:off x="8386763" y="1014413"/>
            <a:ext cx="608013" cy="422275"/>
          </a:xfrm>
          <a:custGeom>
            <a:avLst/>
            <a:gdLst>
              <a:gd name="T0" fmla="*/ 708 w 869"/>
              <a:gd name="T1" fmla="*/ 150 h 602"/>
              <a:gd name="T2" fmla="*/ 663 w 869"/>
              <a:gd name="T3" fmla="*/ 156 h 602"/>
              <a:gd name="T4" fmla="*/ 441 w 869"/>
              <a:gd name="T5" fmla="*/ 0 h 602"/>
              <a:gd name="T6" fmla="*/ 210 w 869"/>
              <a:gd name="T7" fmla="*/ 190 h 602"/>
              <a:gd name="T8" fmla="*/ 206 w 869"/>
              <a:gd name="T9" fmla="*/ 190 h 602"/>
              <a:gd name="T10" fmla="*/ 0 w 869"/>
              <a:gd name="T11" fmla="*/ 396 h 602"/>
              <a:gd name="T12" fmla="*/ 206 w 869"/>
              <a:gd name="T13" fmla="*/ 602 h 602"/>
              <a:gd name="T14" fmla="*/ 400 w 869"/>
              <a:gd name="T15" fmla="*/ 467 h 602"/>
              <a:gd name="T16" fmla="*/ 441 w 869"/>
              <a:gd name="T17" fmla="*/ 470 h 602"/>
              <a:gd name="T18" fmla="*/ 588 w 869"/>
              <a:gd name="T19" fmla="*/ 419 h 602"/>
              <a:gd name="T20" fmla="*/ 708 w 869"/>
              <a:gd name="T21" fmla="*/ 472 h 602"/>
              <a:gd name="T22" fmla="*/ 869 w 869"/>
              <a:gd name="T23" fmla="*/ 311 h 602"/>
              <a:gd name="T24" fmla="*/ 708 w 869"/>
              <a:gd name="T25" fmla="*/ 15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69" h="602">
                <a:moveTo>
                  <a:pt x="708" y="150"/>
                </a:moveTo>
                <a:cubicBezTo>
                  <a:pt x="692" y="150"/>
                  <a:pt x="677" y="152"/>
                  <a:pt x="663" y="156"/>
                </a:cubicBezTo>
                <a:cubicBezTo>
                  <a:pt x="630" y="65"/>
                  <a:pt x="543" y="0"/>
                  <a:pt x="441" y="0"/>
                </a:cubicBezTo>
                <a:cubicBezTo>
                  <a:pt x="327" y="0"/>
                  <a:pt x="232" y="82"/>
                  <a:pt x="210" y="190"/>
                </a:cubicBezTo>
                <a:cubicBezTo>
                  <a:pt x="209" y="190"/>
                  <a:pt x="208" y="190"/>
                  <a:pt x="206" y="190"/>
                </a:cubicBezTo>
                <a:cubicBezTo>
                  <a:pt x="92" y="190"/>
                  <a:pt x="0" y="282"/>
                  <a:pt x="0" y="396"/>
                </a:cubicBezTo>
                <a:cubicBezTo>
                  <a:pt x="0" y="510"/>
                  <a:pt x="92" y="602"/>
                  <a:pt x="206" y="602"/>
                </a:cubicBezTo>
                <a:cubicBezTo>
                  <a:pt x="295" y="602"/>
                  <a:pt x="371" y="546"/>
                  <a:pt x="400" y="467"/>
                </a:cubicBezTo>
                <a:cubicBezTo>
                  <a:pt x="413" y="469"/>
                  <a:pt x="427" y="470"/>
                  <a:pt x="441" y="470"/>
                </a:cubicBezTo>
                <a:cubicBezTo>
                  <a:pt x="497" y="470"/>
                  <a:pt x="548" y="451"/>
                  <a:pt x="588" y="419"/>
                </a:cubicBezTo>
                <a:cubicBezTo>
                  <a:pt x="617" y="452"/>
                  <a:pt x="660" y="472"/>
                  <a:pt x="708" y="472"/>
                </a:cubicBezTo>
                <a:cubicBezTo>
                  <a:pt x="797" y="472"/>
                  <a:pt x="869" y="400"/>
                  <a:pt x="869" y="311"/>
                </a:cubicBezTo>
                <a:cubicBezTo>
                  <a:pt x="869" y="222"/>
                  <a:pt x="797" y="150"/>
                  <a:pt x="708" y="150"/>
                </a:cubicBezTo>
                <a:close/>
              </a:path>
            </a:pathLst>
          </a:custGeom>
          <a:solidFill>
            <a:srgbClr val="F7F8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fill="hold" nodeType="withEffect" p14:presetBounceEnd="76000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45833E-6 2.96296E-6 L -0.00091 0.28657 " pathEditMode="relative" rAng="0" ptsTypes="AA" p14:bounceEnd="76000">
                                          <p:cBhvr>
                                            <p:cTn id="10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5" grpId="0"/>
          <p:bldP spid="50" grpId="0" animBg="1"/>
          <p:bldP spid="7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45833E-6 2.96296E-6 L -0.00091 0.28657 " pathEditMode="relative" rAng="0" ptsTypes="AA">
                                          <p:cBhvr>
                                            <p:cTn id="10" dur="5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" y="143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5" grpId="0"/>
          <p:bldP spid="50" grpId="0" animBg="1"/>
          <p:bldP spid="75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4265" y="1461565"/>
            <a:ext cx="64680944" cy="4499825"/>
            <a:chOff x="95250" y="1619634"/>
            <a:chExt cx="64680944" cy="4499825"/>
          </a:xfrm>
        </p:grpSpPr>
        <p:grpSp>
          <p:nvGrpSpPr>
            <p:cNvPr id="295" name="组合 294"/>
            <p:cNvGrpSpPr/>
            <p:nvPr/>
          </p:nvGrpSpPr>
          <p:grpSpPr>
            <a:xfrm>
              <a:off x="95250" y="5603294"/>
              <a:ext cx="64680944" cy="516165"/>
              <a:chOff x="56696" y="5738223"/>
              <a:chExt cx="45060688" cy="359592"/>
            </a:xfrm>
          </p:grpSpPr>
          <p:grpSp>
            <p:nvGrpSpPr>
              <p:cNvPr id="296" name="组合 295"/>
              <p:cNvGrpSpPr/>
              <p:nvPr/>
            </p:nvGrpSpPr>
            <p:grpSpPr>
              <a:xfrm>
                <a:off x="56696" y="5761265"/>
                <a:ext cx="45060688" cy="326390"/>
                <a:chOff x="1727200" y="3879850"/>
                <a:chExt cx="45060688" cy="326390"/>
              </a:xfrm>
            </p:grpSpPr>
            <p:cxnSp>
              <p:nvCxnSpPr>
                <p:cNvPr id="554" name="直接连接符 553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5" name="直接连接符 554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7" name="组合 296"/>
              <p:cNvGrpSpPr/>
              <p:nvPr/>
            </p:nvGrpSpPr>
            <p:grpSpPr>
              <a:xfrm>
                <a:off x="253546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43" name="组合 54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5" name="直接连接符 54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6" name="直接连接符 54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44" name="直接连接符 54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8" name="组合 297"/>
              <p:cNvGrpSpPr/>
              <p:nvPr/>
            </p:nvGrpSpPr>
            <p:grpSpPr>
              <a:xfrm>
                <a:off x="2377621" y="575364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495" name="组合 494"/>
                <p:cNvGrpSpPr/>
                <p:nvPr/>
              </p:nvGrpSpPr>
              <p:grpSpPr>
                <a:xfrm>
                  <a:off x="2377621" y="5761265"/>
                  <a:ext cx="1955260" cy="326390"/>
                  <a:chOff x="1806575" y="4019550"/>
                  <a:chExt cx="1955260" cy="326390"/>
                </a:xfrm>
              </p:grpSpPr>
              <p:grpSp>
                <p:nvGrpSpPr>
                  <p:cNvPr id="532" name="组合 53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34" name="直接连接符 53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5" name="直接连接符 53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6" name="直接连接符 53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7" name="直接连接符 53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8" name="直接连接符 53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9" name="直接连接符 53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0" name="直接连接符 53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1" name="直接连接符 54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42" name="直接连接符 54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33" name="直接连接符 532"/>
                  <p:cNvCxnSpPr/>
                  <p:nvPr/>
                </p:nvCxnSpPr>
                <p:spPr>
                  <a:xfrm>
                    <a:off x="376183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96" name="组合 495"/>
                <p:cNvGrpSpPr/>
                <p:nvPr/>
              </p:nvGrpSpPr>
              <p:grpSpPr>
                <a:xfrm>
                  <a:off x="4561608" y="5753645"/>
                  <a:ext cx="1888903" cy="326390"/>
                  <a:chOff x="1826482" y="4019550"/>
                  <a:chExt cx="1888903" cy="326390"/>
                </a:xfrm>
              </p:grpSpPr>
              <p:grpSp>
                <p:nvGrpSpPr>
                  <p:cNvPr id="521" name="组合 520"/>
                  <p:cNvGrpSpPr/>
                  <p:nvPr/>
                </p:nvGrpSpPr>
                <p:grpSpPr>
                  <a:xfrm>
                    <a:off x="1826482" y="4133850"/>
                    <a:ext cx="1653318" cy="209550"/>
                    <a:chOff x="1826482" y="4108450"/>
                    <a:chExt cx="1653318" cy="234950"/>
                  </a:xfrm>
                </p:grpSpPr>
                <p:cxnSp>
                  <p:nvCxnSpPr>
                    <p:cNvPr id="523" name="直接连接符 522"/>
                    <p:cNvCxnSpPr/>
                    <p:nvPr/>
                  </p:nvCxnSpPr>
                  <p:spPr>
                    <a:xfrm>
                      <a:off x="1826482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4" name="直接连接符 52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5" name="直接连接符 52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6" name="直接连接符 52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7" name="直接连接符 52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8" name="直接连接符 52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9" name="直接连接符 52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0" name="直接连接符 52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31" name="直接连接符 53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97" name="组合 49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10" name="组合 50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12" name="直接连接符 51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3" name="直接连接符 51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4" name="直接连接符 51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5" name="直接连接符 51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6" name="直接连接符 51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7" name="直接连接符 51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8" name="直接连接符 51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9" name="直接连接符 51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20" name="直接连接符 51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11" name="直接连接符 51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98" name="组合 49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99" name="组合 49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01" name="直接连接符 50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2" name="直接连接符 50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3" name="直接连接符 50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4" name="直接连接符 50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5" name="直接连接符 50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6" name="直接连接符 50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7" name="直接连接符 50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8" name="直接连接符 50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09" name="直接连接符 50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9" name="组合 298"/>
              <p:cNvGrpSpPr/>
              <p:nvPr/>
            </p:nvGrpSpPr>
            <p:grpSpPr>
              <a:xfrm>
                <a:off x="10963547" y="5738223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447" name="组合 446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84" name="组合 48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86" name="直接连接符 48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7" name="直接连接符 48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8" name="直接连接符 48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9" name="直接连接符 48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0" name="直接连接符 48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1" name="直接连接符 49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2" name="直接连接符 49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3" name="直接连接符 49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4" name="直接连接符 49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85" name="直接连接符 48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8" name="组合 447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73" name="组合 47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75" name="直接连接符 47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6" name="直接连接符 47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7" name="直接连接符 47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8" name="直接连接符 47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9" name="直接连接符 47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0" name="直接连接符 47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1" name="直接连接符 48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2" name="直接连接符 48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83" name="直接连接符 48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74" name="直接连接符 47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9" name="组合 44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62" name="组合 46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64" name="直接连接符 46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5" name="直接连接符 46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6" name="直接连接符 46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7" name="直接连接符 46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8" name="直接连接符 46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9" name="直接连接符 46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0" name="直接连接符 46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1" name="直接连接符 47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72" name="直接连接符 47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63" name="直接连接符 46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50" name="组合 44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51" name="组合 45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53" name="直接连接符 45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4" name="直接连接符 45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5" name="直接连接符 45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6" name="直接连接符 45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7" name="直接连接符 45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8" name="直接连接符 45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59" name="直接连接符 45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0" name="直接连接符 45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61" name="直接连接符 46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52" name="直接连接符 45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0" name="组合 299"/>
              <p:cNvGrpSpPr/>
              <p:nvPr/>
            </p:nvGrpSpPr>
            <p:grpSpPr>
              <a:xfrm>
                <a:off x="19564168" y="5748201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99" name="组合 39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36" name="组合 43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38" name="直接连接符 43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9" name="直接连接符 43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0" name="直接连接符 43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1" name="直接连接符 44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2" name="直接连接符 44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3" name="直接连接符 44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4" name="直接连接符 44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5" name="直接连接符 44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46" name="直接连接符 44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37" name="直接连接符 43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0" name="组合 39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25" name="组合 42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27" name="直接连接符 42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8" name="直接连接符 42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9" name="直接连接符 42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0" name="直接连接符 42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1" name="直接连接符 43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2" name="直接连接符 43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3" name="直接连接符 43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4" name="直接连接符 43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5" name="直接连接符 43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26" name="直接连接符 42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1" name="组合 40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14" name="组合 41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16" name="直接连接符 41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7" name="直接连接符 41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8" name="直接连接符 41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9" name="直接连接符 41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0" name="直接连接符 41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1" name="直接连接符 42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2" name="直接连接符 42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3" name="直接连接符 42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24" name="直接连接符 42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15" name="直接连接符 41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02" name="组合 40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403" name="组合 40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405" name="直接连接符 40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6" name="直接连接符 40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7" name="直接连接符 40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8" name="直接连接符 40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09" name="直接连接符 40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0" name="直接连接符 40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1" name="直接连接符 41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2" name="直接连接符 41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3" name="直接连接符 41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404" name="直接连接符 40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1" name="组合 300"/>
              <p:cNvGrpSpPr/>
              <p:nvPr/>
            </p:nvGrpSpPr>
            <p:grpSpPr>
              <a:xfrm>
                <a:off x="281476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51" name="组合 350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88" name="组合 38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90" name="直接连接符 38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1" name="直接连接符 39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2" name="直接连接符 39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3" name="直接连接符 39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4" name="直接连接符 39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5" name="直接连接符 39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6" name="直接连接符 39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7" name="直接连接符 39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98" name="直接连接符 39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89" name="直接连接符 38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2" name="组合 351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77" name="组合 37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79" name="直接连接符 37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0" name="直接连接符 37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1" name="直接连接符 38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2" name="直接连接符 38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3" name="直接连接符 38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4" name="直接连接符 38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5" name="直接连接符 38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6" name="直接连接符 38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87" name="直接连接符 38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78" name="直接连接符 37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3" name="组合 35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66" name="组合 36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68" name="直接连接符 36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9" name="直接连接符 36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0" name="直接连接符 36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1" name="直接连接符 37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2" name="直接连接符 37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3" name="直接连接符 37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4" name="直接连接符 37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5" name="直接连接符 37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6" name="直接连接符 37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67" name="直接连接符 36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54" name="组合 35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55" name="组合 35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57" name="直接连接符 35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8" name="直接连接符 35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9" name="直接连接符 35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0" name="直接连接符 35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1" name="直接连接符 36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2" name="直接连接符 36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3" name="直接连接符 36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4" name="直接连接符 36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65" name="直接连接符 36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56" name="直接连接符 35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02" name="组合 301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303" name="组合 30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40" name="组合 33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42" name="直接连接符 34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3" name="直接连接符 34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4" name="直接连接符 34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5" name="直接连接符 34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6" name="直接连接符 34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7" name="直接连接符 34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8" name="直接连接符 34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49" name="直接连接符 34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0" name="直接连接符 34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41" name="直接连接符 34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4" name="组合 30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29" name="组合 32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31" name="直接连接符 33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2" name="直接连接符 33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3" name="直接连接符 33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4" name="直接连接符 33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5" name="直接连接符 33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6" name="直接连接符 33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7" name="直接连接符 33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8" name="直接连接符 33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39" name="直接连接符 33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30" name="直接连接符 32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5" name="组合 30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18" name="组合 31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20" name="直接连接符 31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1" name="直接连接符 32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2" name="直接连接符 32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3" name="直接连接符 32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4" name="直接连接符 32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5" name="直接连接符 32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6" name="直接连接符 32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7" name="直接连接符 32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8" name="直接连接符 32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19" name="直接连接符 31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06" name="组合 30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307" name="组合 30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309" name="直接连接符 30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0" name="直接连接符 30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1" name="直接连接符 31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2" name="直接连接符 31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3" name="直接连接符 31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4" name="直接连接符 31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5" name="直接连接符 31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6" name="直接连接符 31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7" name="直接连接符 31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08" name="直接连接符 30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556" name="文本框 555"/>
            <p:cNvSpPr txBox="1"/>
            <p:nvPr/>
          </p:nvSpPr>
          <p:spPr>
            <a:xfrm>
              <a:off x="4274663" y="4550792"/>
              <a:ext cx="394210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2013.10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57" name="文本框 556"/>
            <p:cNvSpPr txBox="1"/>
            <p:nvPr/>
          </p:nvSpPr>
          <p:spPr>
            <a:xfrm>
              <a:off x="2858082" y="1619634"/>
              <a:ext cx="675056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10</a:t>
              </a:r>
              <a:r>
                <a:rPr lang="zh-CN" altLang="en-US" sz="54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月份院黑板报大赛</a:t>
              </a:r>
              <a:endParaRPr lang="zh-CN" altLang="en-US" sz="5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58" name="文本框 557"/>
            <p:cNvSpPr txBox="1"/>
            <p:nvPr/>
          </p:nvSpPr>
          <p:spPr>
            <a:xfrm>
              <a:off x="4448261" y="2569468"/>
              <a:ext cx="357020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二</a:t>
              </a:r>
              <a:r>
                <a:rPr lang="zh-CN" altLang="en-US" sz="88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等奖</a:t>
              </a:r>
              <a:endPara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59" name="椭圆 558"/>
            <p:cNvSpPr/>
            <p:nvPr/>
          </p:nvSpPr>
          <p:spPr>
            <a:xfrm>
              <a:off x="6146427" y="562196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>
              <a:off x="6150509" y="5626047"/>
              <a:ext cx="144236" cy="144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>
              <a:off x="6136392" y="5611930"/>
              <a:ext cx="172470" cy="1724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>
              <a:off x="6168199" y="5643737"/>
              <a:ext cx="108857" cy="1088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6168199" y="5643737"/>
              <a:ext cx="108857" cy="1088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>
              <a:off x="6144386" y="5619924"/>
              <a:ext cx="156482" cy="156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 flipH="1" flipV="1">
              <a:off x="6199767" y="5675305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6158674" y="5634212"/>
              <a:ext cx="127907" cy="1279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>
              <a:off x="6126700" y="5595883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>
              <a:off x="6126700" y="5595883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6126700" y="5595883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文本框 569"/>
            <p:cNvSpPr txBox="1"/>
            <p:nvPr/>
          </p:nvSpPr>
          <p:spPr>
            <a:xfrm>
              <a:off x="4274434" y="4541407"/>
              <a:ext cx="394210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2013.10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571" name="文本框 570"/>
            <p:cNvSpPr txBox="1"/>
            <p:nvPr/>
          </p:nvSpPr>
          <p:spPr>
            <a:xfrm>
              <a:off x="4274663" y="4541407"/>
              <a:ext cx="394210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2013.10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78" name="文本框 277"/>
          <p:cNvSpPr txBox="1"/>
          <p:nvPr/>
        </p:nvSpPr>
        <p:spPr>
          <a:xfrm>
            <a:off x="4122263" y="4398392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2013.10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05682" y="1467234"/>
            <a:ext cx="6750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10</a:t>
            </a:r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月份院黑板报大赛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295861" y="2417068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二</a:t>
            </a:r>
            <a:r>
              <a:rPr lang="zh-CN" altLang="en-US" sz="8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5994027" y="5469565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5998109" y="5473647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83992" y="5459530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15799" y="5491337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15799" y="5491337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5991986" y="5467524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47367" y="5522905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06274" y="5481812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74300" y="544348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74300" y="544348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74300" y="5443483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3" name="文本框 292"/>
          <p:cNvSpPr txBox="1"/>
          <p:nvPr/>
        </p:nvSpPr>
        <p:spPr>
          <a:xfrm>
            <a:off x="4122034" y="4389007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2013.10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4122263" y="4389007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2013.10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push/>
      </p:transition>
    </mc:Choice>
    <mc:Fallback>
      <p:transition spd="slow" advTm="0">
        <p:push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0.01653 -0.07222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-4.81481E-6 L 0.04075 -0.05439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0.02994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-4.81481E-6 L -0.03672 -0.02083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54167E-6 -4.81481E-6 L 0.01901 -0.03819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33333E-6 -4.81481E-6 L 0.00221 -0.07407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-0.01211 -0.04768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3.54167E-6 -4.81481E-6 L -0.03802 -0.05717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14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7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1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 p14:presetBounceEnd="7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0" presetClass="path" presetSubtype="0" accel="31000" fill="hold" nodeType="withEffect" p14:presetBounceEnd="74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375E-6 -0.00046 L 4.375E-6 0.0007 C 0.00481 0.00186 0.02057 0.00672 0.02799 0.01297 C 0.03099 0.01459 0.03398 0.01829 0.03724 0.02107 C 0.04192 0.02338 0.05117 0.02848 0.05117 0.02963 C 0.05338 0.03102 0.06419 0.04723 0.06783 0.04977 C 0.06953 0.05209 0.07213 0.05324 0.07474 0.05371 C 0.07786 0.06065 0.08086 0.06621 0.08437 0.07107 C 0.08619 0.07385 0.08958 0.075 0.0914 0.07986 C 0.09401 0.08635 0.09648 0.10417 0.09648 0.10486 C 0.09531 0.12014 0.09648 0.13774 0.09401 0.15417 C 0.0927 0.15949 0.08958 0.16412 0.08619 0.16667 C 0.07656 0.17686 0.06653 0.17662 0.05599 0.17917 C 0.05247 0.18056 0.04987 0.18195 0.04674 0.18449 C 0.0332 0.18195 0.01966 0.18172 0.00664 0.17917 C 0.00091 0.17801 -0.01745 0.17315 -0.02357 0.17061 C -0.02618 0.16806 -0.02839 0.16436 -0.03099 0.16297 C -0.03542 0.15926 -0.04063 0.15926 -0.04454 0.15417 C -0.04714 0.15162 -0.04935 0.14792 -0.05157 0.14653 C -0.05456 0.1426 -0.05821 0.14121 -0.06081 0.13774 C -0.06459 0.1338 -0.06732 0.12986 -0.07032 0.12524 C -0.07553 0.11736 -0.07904 0.10649 -0.08477 0.10024 C -0.08698 0.09723 -0.0892 0.09399 -0.0918 0.09213 C -0.10183 0.05602 -0.0905 0.08959 -0.10326 0.06644 C -0.10573 0.0625 -0.10664 0.05741 -0.10795 0.05371 C -0.11094 0.04723 -0.11355 0.03982 -0.11719 0.03334 C -0.12019 0.02824 -0.12409 0.02547 -0.1267 0.02107 C -0.13334 0.01065 -0.14597 -0.01296 -0.14597 -0.01226 C -0.14636 -0.01689 -0.14636 -0.02222 -0.14766 -0.02476 C -0.17396 -0.07199 -0.15248 -0.01921 -0.16914 -0.05463 C -0.17787 -0.07338 -0.17357 -0.08356 -0.19271 -0.09976 C -0.19545 -0.10231 -0.19883 -0.10486 -0.20157 -0.10856 C -0.20495 -0.11226 -0.20808 -0.1162 -0.21107 -0.12129 C -0.21289 -0.125 -0.21368 -0.13032 -0.21589 -0.13379 C -0.2181 -0.13657 -0.23073 -0.14375 -0.23464 -0.14629 C -0.23776 -0.15023 -0.2405 -0.15509 -0.24428 -0.15879 C -0.24831 -0.16157 -0.25795 -0.16666 -0.25795 -0.16643 C -0.26016 -0.17129 -0.26224 -0.17639 -0.26485 -0.17939 C -0.26836 -0.18287 -0.2823 -0.18703 -0.28373 -0.18773 C -0.28672 -0.19027 -0.29024 -0.19421 -0.29323 -0.19583 C -0.29766 -0.1993 -0.30456 -0.20277 -0.30951 -0.20416 C -0.31211 -0.20902 -0.31381 -0.21435 -0.31641 -0.21713 C -0.31954 -0.21921 -0.33698 -0.22685 -0.34219 -0.22939 C -0.35964 -0.24953 -0.34102 -0.23101 -0.38021 -0.24189 C -0.38503 -0.24328 -0.38946 -0.24814 -0.39388 -0.24976 C -0.40651 -0.25694 -0.40599 -0.25439 -0.42214 -0.25833 C -0.42618 -0.25972 -0.42969 -0.26111 -0.4336 -0.26319 C -0.43581 -0.26342 -0.43881 -0.26597 -0.4405 -0.26713 C -0.4642 -0.27453 -0.45274 -0.26713 -0.46862 -0.27569 C -0.47162 -0.27615 -0.47344 -0.27731 -0.47605 -0.27986 C -0.47904 -0.28101 -0.48256 -0.28217 -0.48516 -0.28356 C -0.49701 -0.28981 -0.49428 -0.29213 -0.51094 -0.29606 C -0.53633 -0.30254 -0.52227 -0.29953 -0.553 -0.30393 C -0.5556 -0.30648 -0.55769 -0.31111 -0.56029 -0.3125 C -0.57162 -0.32222 -0.57344 -0.3199 -0.58386 -0.32523 C -0.58868 -0.32754 -0.5931 -0.33287 -0.59792 -0.33287 C -0.98477 -0.33379 -1.37123 -0.36504 -1.75808 -0.36504 " pathEditMode="relative" rAng="0" ptsTypes="AAAAAAAAAAAAAAAAAAAAAAAAAAAAAAAAAAAAAAAAAAAAAAAAAAAAAAAAA" p14:bounceEnd="74000">
                                          <p:cBhvr>
                                            <p:cTn id="16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086" y="-89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8" grpId="0"/>
          <p:bldP spid="278" grpId="1"/>
          <p:bldP spid="278" grpId="2"/>
          <p:bldP spid="278" grpId="3"/>
          <p:bldP spid="2" grpId="0"/>
          <p:bldP spid="2" grpId="1"/>
          <p:bldP spid="280" grpId="0"/>
          <p:bldP spid="280" grpId="1"/>
          <p:bldP spid="282" grpId="0" animBg="1"/>
          <p:bldP spid="282" grpId="1" animBg="1"/>
          <p:bldP spid="282" grpId="2" animBg="1"/>
          <p:bldP spid="282" grpId="3" animBg="1"/>
          <p:bldP spid="283" grpId="0" animBg="1"/>
          <p:bldP spid="283" grpId="1" animBg="1"/>
          <p:bldP spid="283" grpId="2" animBg="1"/>
          <p:bldP spid="283" grpId="3" animBg="1"/>
          <p:bldP spid="284" grpId="0" animBg="1"/>
          <p:bldP spid="284" grpId="1" animBg="1"/>
          <p:bldP spid="284" grpId="2" animBg="1"/>
          <p:bldP spid="284" grpId="3" animBg="1"/>
          <p:bldP spid="285" grpId="0" animBg="1"/>
          <p:bldP spid="285" grpId="1" animBg="1"/>
          <p:bldP spid="285" grpId="2" animBg="1"/>
          <p:bldP spid="285" grpId="3" animBg="1"/>
          <p:bldP spid="286" grpId="0" animBg="1"/>
          <p:bldP spid="286" grpId="1" animBg="1"/>
          <p:bldP spid="286" grpId="2" animBg="1"/>
          <p:bldP spid="286" grpId="3" animBg="1"/>
          <p:bldP spid="287" grpId="0" animBg="1"/>
          <p:bldP spid="287" grpId="1" animBg="1"/>
          <p:bldP spid="287" grpId="2" animBg="1"/>
          <p:bldP spid="287" grpId="3" animBg="1"/>
          <p:bldP spid="288" grpId="0" animBg="1"/>
          <p:bldP spid="288" grpId="1" animBg="1"/>
          <p:bldP spid="288" grpId="2" animBg="1"/>
          <p:bldP spid="288" grpId="3" animBg="1"/>
          <p:bldP spid="289" grpId="0" animBg="1"/>
          <p:bldP spid="289" grpId="1" animBg="1"/>
          <p:bldP spid="289" grpId="2" animBg="1"/>
          <p:bldP spid="289" grpId="3" animBg="1"/>
          <p:bldP spid="290" grpId="0" animBg="1"/>
          <p:bldP spid="290" grpId="1" animBg="1"/>
          <p:bldP spid="290" grpId="2" animBg="1"/>
          <p:bldP spid="291" grpId="0" animBg="1"/>
          <p:bldP spid="291" grpId="1" animBg="1"/>
          <p:bldP spid="291" grpId="2" animBg="1"/>
          <p:bldP spid="291" grpId="3" animBg="1"/>
          <p:bldP spid="292" grpId="0" animBg="1"/>
          <p:bldP spid="292" grpId="1" animBg="1"/>
          <p:bldP spid="292" grpId="2" animBg="1"/>
          <p:bldP spid="292" grpId="3" animBg="1"/>
          <p:bldP spid="293" grpId="0"/>
          <p:bldP spid="293" grpId="1"/>
          <p:bldP spid="293" grpId="2"/>
          <p:bldP spid="294" grpId="0"/>
          <p:bldP spid="294" grpId="1"/>
          <p:bldP spid="294" grpId="2"/>
          <p:bldP spid="294" grpId="3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0.01653 -0.07222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-4.81481E-6 L 0.04075 -0.05439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0.02994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54167E-6 -4.81481E-6 L -0.03672 -0.02083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54167E-6 -4.81481E-6 L 0.01901 -0.03819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33333E-6 -4.81481E-6 L 0.00221 -0.07407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81481E-6 L -0.01211 -0.04768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3.54167E-6 -4.81481E-6 L -0.03802 -0.05717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xit" presetSubtype="0" fill="hold" grpId="3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0" presetClass="path" presetSubtype="0" accel="3100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375E-6 -0.00046 L 4.375E-6 0.0007 C 0.00481 0.00186 0.02057 0.00672 0.02799 0.01297 C 0.03099 0.01459 0.03398 0.01829 0.03724 0.02107 C 0.04192 0.02338 0.05117 0.02848 0.05117 0.02963 C 0.05338 0.03102 0.06419 0.04723 0.06783 0.04977 C 0.06953 0.05209 0.07213 0.05324 0.07474 0.05371 C 0.07786 0.06065 0.08086 0.06621 0.08437 0.07107 C 0.08619 0.07385 0.08958 0.075 0.0914 0.07986 C 0.09401 0.08635 0.09648 0.10417 0.09648 0.10486 C 0.09531 0.12014 0.09648 0.13774 0.09401 0.15417 C 0.0927 0.15949 0.08958 0.16412 0.08619 0.16667 C 0.07656 0.17686 0.06653 0.17662 0.05599 0.17917 C 0.05247 0.18056 0.04987 0.18195 0.04674 0.18449 C 0.0332 0.18195 0.01966 0.18172 0.00664 0.17917 C 0.00091 0.17801 -0.01745 0.17315 -0.02357 0.17061 C -0.02618 0.16806 -0.02839 0.16436 -0.03099 0.16297 C -0.03542 0.15926 -0.04063 0.15926 -0.04454 0.15417 C -0.04714 0.15162 -0.04935 0.14792 -0.05157 0.14653 C -0.05456 0.1426 -0.05821 0.14121 -0.06081 0.13774 C -0.06459 0.1338 -0.06732 0.12986 -0.07032 0.12524 C -0.07553 0.11736 -0.07904 0.10649 -0.08477 0.10024 C -0.08698 0.09723 -0.0892 0.09399 -0.0918 0.09213 C -0.10183 0.05602 -0.0905 0.08959 -0.10326 0.06644 C -0.10573 0.0625 -0.10664 0.05741 -0.10795 0.05371 C -0.11094 0.04723 -0.11355 0.03982 -0.11719 0.03334 C -0.12019 0.02824 -0.12409 0.02547 -0.1267 0.02107 C -0.13334 0.01065 -0.14597 -0.01296 -0.14597 -0.01226 C -0.14636 -0.01689 -0.14636 -0.02222 -0.14766 -0.02476 C -0.17396 -0.07199 -0.15248 -0.01921 -0.16914 -0.05463 C -0.17787 -0.07338 -0.17357 -0.08356 -0.19271 -0.09976 C -0.19545 -0.10231 -0.19883 -0.10486 -0.20157 -0.10856 C -0.20495 -0.11226 -0.20808 -0.1162 -0.21107 -0.12129 C -0.21289 -0.125 -0.21368 -0.13032 -0.21589 -0.13379 C -0.2181 -0.13657 -0.23073 -0.14375 -0.23464 -0.14629 C -0.23776 -0.15023 -0.2405 -0.15509 -0.24428 -0.15879 C -0.24831 -0.16157 -0.25795 -0.16666 -0.25795 -0.16643 C -0.26016 -0.17129 -0.26224 -0.17639 -0.26485 -0.17939 C -0.26836 -0.18287 -0.2823 -0.18703 -0.28373 -0.18773 C -0.28672 -0.19027 -0.29024 -0.19421 -0.29323 -0.19583 C -0.29766 -0.1993 -0.30456 -0.20277 -0.30951 -0.20416 C -0.31211 -0.20902 -0.31381 -0.21435 -0.31641 -0.21713 C -0.31954 -0.21921 -0.33698 -0.22685 -0.34219 -0.22939 C -0.35964 -0.24953 -0.34102 -0.23101 -0.38021 -0.24189 C -0.38503 -0.24328 -0.38946 -0.24814 -0.39388 -0.24976 C -0.40651 -0.25694 -0.40599 -0.25439 -0.42214 -0.25833 C -0.42618 -0.25972 -0.42969 -0.26111 -0.4336 -0.26319 C -0.43581 -0.26342 -0.43881 -0.26597 -0.4405 -0.26713 C -0.4642 -0.27453 -0.45274 -0.26713 -0.46862 -0.27569 C -0.47162 -0.27615 -0.47344 -0.27731 -0.47605 -0.27986 C -0.47904 -0.28101 -0.48256 -0.28217 -0.48516 -0.28356 C -0.49701 -0.28981 -0.49428 -0.29213 -0.51094 -0.29606 C -0.53633 -0.30254 -0.52227 -0.29953 -0.553 -0.30393 C -0.5556 -0.30648 -0.55769 -0.31111 -0.56029 -0.3125 C -0.57162 -0.32222 -0.57344 -0.3199 -0.58386 -0.32523 C -0.58868 -0.32754 -0.5931 -0.33287 -0.59792 -0.33287 C -0.98477 -0.33379 -1.37123 -0.36504 -1.75808 -0.36504 " pathEditMode="relative" rAng="0" ptsTypes="AAAAAAAAAAAAAAAAAAAAAAAAAAAAAAAAAAAAAAAAAAAAAAAAAAAAAAAAA">
                                          <p:cBhvr>
                                            <p:cTn id="16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086" y="-898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8" grpId="0"/>
          <p:bldP spid="278" grpId="1"/>
          <p:bldP spid="278" grpId="2"/>
          <p:bldP spid="278" grpId="3"/>
          <p:bldP spid="2" grpId="0"/>
          <p:bldP spid="2" grpId="1"/>
          <p:bldP spid="280" grpId="0"/>
          <p:bldP spid="280" grpId="1"/>
          <p:bldP spid="282" grpId="0" animBg="1"/>
          <p:bldP spid="282" grpId="1" animBg="1"/>
          <p:bldP spid="282" grpId="2" animBg="1"/>
          <p:bldP spid="282" grpId="3" animBg="1"/>
          <p:bldP spid="283" grpId="0" animBg="1"/>
          <p:bldP spid="283" grpId="1" animBg="1"/>
          <p:bldP spid="283" grpId="2" animBg="1"/>
          <p:bldP spid="283" grpId="3" animBg="1"/>
          <p:bldP spid="284" grpId="0" animBg="1"/>
          <p:bldP spid="284" grpId="1" animBg="1"/>
          <p:bldP spid="284" grpId="2" animBg="1"/>
          <p:bldP spid="284" grpId="3" animBg="1"/>
          <p:bldP spid="285" grpId="0" animBg="1"/>
          <p:bldP spid="285" grpId="1" animBg="1"/>
          <p:bldP spid="285" grpId="2" animBg="1"/>
          <p:bldP spid="285" grpId="3" animBg="1"/>
          <p:bldP spid="286" grpId="0" animBg="1"/>
          <p:bldP spid="286" grpId="1" animBg="1"/>
          <p:bldP spid="286" grpId="2" animBg="1"/>
          <p:bldP spid="286" grpId="3" animBg="1"/>
          <p:bldP spid="287" grpId="0" animBg="1"/>
          <p:bldP spid="287" grpId="1" animBg="1"/>
          <p:bldP spid="287" grpId="2" animBg="1"/>
          <p:bldP spid="287" grpId="3" animBg="1"/>
          <p:bldP spid="288" grpId="0" animBg="1"/>
          <p:bldP spid="288" grpId="1" animBg="1"/>
          <p:bldP spid="288" grpId="2" animBg="1"/>
          <p:bldP spid="288" grpId="3" animBg="1"/>
          <p:bldP spid="289" grpId="0" animBg="1"/>
          <p:bldP spid="289" grpId="1" animBg="1"/>
          <p:bldP spid="289" grpId="2" animBg="1"/>
          <p:bldP spid="289" grpId="3" animBg="1"/>
          <p:bldP spid="290" grpId="0" animBg="1"/>
          <p:bldP spid="290" grpId="1" animBg="1"/>
          <p:bldP spid="290" grpId="2" animBg="1"/>
          <p:bldP spid="291" grpId="0" animBg="1"/>
          <p:bldP spid="291" grpId="1" animBg="1"/>
          <p:bldP spid="291" grpId="2" animBg="1"/>
          <p:bldP spid="291" grpId="3" animBg="1"/>
          <p:bldP spid="292" grpId="0" animBg="1"/>
          <p:bldP spid="292" grpId="1" animBg="1"/>
          <p:bldP spid="292" grpId="2" animBg="1"/>
          <p:bldP spid="292" grpId="3" animBg="1"/>
          <p:bldP spid="293" grpId="0"/>
          <p:bldP spid="293" grpId="1"/>
          <p:bldP spid="293" grpId="2"/>
          <p:bldP spid="294" grpId="0"/>
          <p:bldP spid="294" grpId="1"/>
          <p:bldP spid="294" grpId="2"/>
          <p:bldP spid="294" grpId="3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1631" y="1436912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第八届英语情景剧大赛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281346" y="2386746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三等奖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82" name="组合 281"/>
          <p:cNvGrpSpPr/>
          <p:nvPr/>
        </p:nvGrpSpPr>
        <p:grpSpPr>
          <a:xfrm>
            <a:off x="0" y="2927277"/>
            <a:ext cx="64680944" cy="516165"/>
            <a:chOff x="56696" y="5738223"/>
            <a:chExt cx="45060688" cy="359592"/>
          </a:xfrm>
        </p:grpSpPr>
        <p:grpSp>
          <p:nvGrpSpPr>
            <p:cNvPr id="283" name="组合 282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541" name="直接连接符 540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2" name="直接连接符 541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4" name="组合 28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530" name="组合 529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532" name="直接连接符 53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3" name="直接连接符 532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4" name="直接连接符 533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5" name="直接连接符 534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6" name="直接连接符 535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7" name="直接连接符 536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8" name="直接连接符 537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9" name="直接连接符 538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0" name="直接连接符 539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31" name="直接连接符 530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5" name="组合 284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482" name="组合 481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519" name="组合 51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21" name="直接连接符 52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2" name="直接连接符 52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3" name="直接连接符 52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4" name="直接连接符 52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20" name="直接连接符 519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3" name="组合 482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508" name="组合 507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510" name="直接连接符 509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1" name="直接连接符 51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2" name="直接连接符 51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3" name="直接连接符 51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4" name="直接连接符 51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5" name="直接连接符 51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6" name="直接连接符 51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8" name="直接连接符 51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09" name="直接连接符 50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4" name="组合 483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97" name="组合 49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99" name="直接连接符 49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2" name="直接连接符 50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3" name="直接连接符 50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4" name="直接连接符 50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5" name="直接连接符 50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6" name="直接连接符 50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7" name="直接连接符 50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98" name="直接连接符 49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5" name="组合 484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86" name="组合 48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88" name="直接连接符 48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9" name="直接连接符 48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0" name="直接连接符 48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1" name="直接连接符 49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2" name="直接连接符 49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3" name="直接连接符 49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4" name="直接连接符 49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5" name="直接连接符 49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6" name="直接连接符 49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87" name="直接连接符 48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6" name="组合 285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434" name="组合 433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71" name="组合 47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73" name="直接连接符 47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4" name="直接连接符 47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5" name="直接连接符 47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6" name="直接连接符 47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7" name="直接连接符 47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8" name="直接连接符 47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9" name="直接连接符 47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0" name="直接连接符 47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1" name="直接连接符 48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72" name="直接连接符 47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5" name="组合 434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60" name="组合 45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62" name="直接连接符 46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3" name="直接连接符 46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4" name="直接连接符 46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5" name="直接连接符 46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6" name="直接连接符 46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8" name="直接连接符 46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9" name="直接连接符 46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0" name="直接连接符 46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61" name="直接连接符 46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6" name="组合 435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49" name="组合 44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51" name="直接连接符 45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2" name="直接连接符 45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3" name="直接连接符 45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直接连接符 45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9" name="直接连接符 45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50" name="直接连接符 44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37" name="组合 436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38" name="组合 43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40" name="直接连接符 43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1" name="直接连接符 44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2" name="直接连接符 44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3" name="直接连接符 44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4" name="直接连接符 44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5" name="直接连接符 44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6" name="直接连接符 44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7" name="直接连接符 44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8" name="直接连接符 44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9" name="直接连接符 43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7" name="组合 286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386" name="组合 385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23" name="组合 42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25" name="直接连接符 42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6" name="直接连接符 42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7" name="直接连接符 42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8" name="直接连接符 42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9" name="直接连接符 42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0" name="直接连接符 42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1" name="直接连接符 43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2" name="直接连接符 43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3" name="直接连接符 43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24" name="直接连接符 42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7" name="组合 386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12" name="组合 41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14" name="直接连接符 41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5" name="直接连接符 41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6" name="直接连接符 41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7" name="直接连接符 41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8" name="直接连接符 41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9" name="直接连接符 41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0" name="直接连接符 41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1" name="直接连接符 42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2" name="直接连接符 42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13" name="直接连接符 41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8" name="组合 387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01" name="组合 40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03" name="直接连接符 40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4" name="直接连接符 40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5" name="直接连接符 40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6" name="直接连接符 40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7" name="直接连接符 40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8" name="直接连接符 40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9" name="直接连接符 40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0" name="直接连接符 40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1" name="直接连接符 41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2" name="直接连接符 40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9" name="组合 388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90" name="组合 38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92" name="直接连接符 39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3" name="直接连接符 39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4" name="直接连接符 39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5" name="直接连接符 39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6" name="直接连接符 39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直接连接符 39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8" name="直接连接符 39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9" name="直接连接符 39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0" name="直接连接符 39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91" name="直接连接符 39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8" name="组合 287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338" name="组合 33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75" name="组合 37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77" name="直接连接符 37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8" name="直接连接符 37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9" name="直接连接符 37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0" name="直接连接符 37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1" name="直接连接符 38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2" name="直接连接符 38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3" name="直接连接符 38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直接连接符 38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5" name="直接连接符 38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76" name="直接连接符 37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9" name="组合 33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64" name="组合 3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66" name="直接连接符 3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7" name="直接连接符 3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8" name="直接连接符 3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9" name="直接连接符 3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0" name="直接连接符 3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1" name="直接连接符 3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2" name="直接连接符 3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3" name="直接连接符 3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4" name="直接连接符 3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65" name="直接连接符 3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0" name="组合 33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53" name="组合 35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55" name="直接连接符 35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6" name="直接连接符 35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7" name="直接连接符 35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8" name="直接连接符 35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9" name="直接连接符 35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0" name="直接连接符 35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1" name="直接连接符 36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2" name="直接连接符 36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3" name="直接连接符 36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54" name="直接连接符 35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1" name="组合 34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42" name="组合 34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44" name="直接连接符 34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5" name="直接连接符 34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6" name="直接连接符 34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7" name="直接连接符 34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8" name="直接连接符 34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9" name="直接连接符 34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0" name="直接连接符 34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1" name="直接连接符 35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2" name="直接连接符 35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43" name="直接连接符 34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89" name="组合 28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90" name="组合 28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27" name="组合 32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29" name="直接连接符 32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0" name="直接连接符 32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1" name="直接连接符 33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2" name="直接连接符 33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3" name="直接连接符 33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4" name="直接连接符 33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5" name="直接连接符 33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6" name="直接连接符 33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7" name="直接连接符 33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28" name="直接连接符 32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1" name="组合 29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16" name="组合 31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18" name="直接连接符 31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9" name="直接连接符 31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0" name="直接连接符 31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1" name="直接连接符 32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2" name="直接连接符 32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3" name="直接连接符 32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4" name="直接连接符 32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5" name="直接连接符 32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6" name="直接连接符 32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17" name="直接连接符 31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2" name="组合 29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05" name="组合 30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07" name="直接连接符 30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直接连接符 30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直接连接符 30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0" name="直接连接符 30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1" name="直接连接符 31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2" name="直接连接符 31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3" name="直接连接符 31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4" name="直接连接符 31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5" name="直接连接符 31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6" name="直接连接符 30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3" name="组合 29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94" name="组合 29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96" name="直接连接符 29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7" name="直接连接符 29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8" name="直接连接符 29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9" name="直接连接符 29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0" name="直接连接符 29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1" name="直接连接符 30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2" name="直接连接符 30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3" name="直接连接符 30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4" name="直接连接符 30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95" name="直接连接符 29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43" name="文本框 542"/>
          <p:cNvSpPr txBox="1"/>
          <p:nvPr/>
        </p:nvSpPr>
        <p:spPr>
          <a:xfrm>
            <a:off x="4194797" y="1890574"/>
            <a:ext cx="3849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2013.11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44" name="椭圆 543"/>
          <p:cNvSpPr/>
          <p:nvPr/>
        </p:nvSpPr>
        <p:spPr>
          <a:xfrm>
            <a:off x="6066561" y="2961747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5" name="椭圆 544"/>
          <p:cNvSpPr/>
          <p:nvPr/>
        </p:nvSpPr>
        <p:spPr>
          <a:xfrm>
            <a:off x="6070643" y="2965829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6" name="椭圆 545"/>
          <p:cNvSpPr/>
          <p:nvPr/>
        </p:nvSpPr>
        <p:spPr>
          <a:xfrm>
            <a:off x="6056526" y="2951712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椭圆 546"/>
          <p:cNvSpPr/>
          <p:nvPr/>
        </p:nvSpPr>
        <p:spPr>
          <a:xfrm>
            <a:off x="6088333" y="2983519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8" name="椭圆 547"/>
          <p:cNvSpPr/>
          <p:nvPr/>
        </p:nvSpPr>
        <p:spPr>
          <a:xfrm>
            <a:off x="6088333" y="2983519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椭圆 548"/>
          <p:cNvSpPr/>
          <p:nvPr/>
        </p:nvSpPr>
        <p:spPr>
          <a:xfrm>
            <a:off x="6064520" y="2959706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0" name="椭圆 549"/>
          <p:cNvSpPr/>
          <p:nvPr/>
        </p:nvSpPr>
        <p:spPr>
          <a:xfrm flipH="1" flipV="1">
            <a:off x="6119901" y="3015087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1" name="椭圆 550"/>
          <p:cNvSpPr/>
          <p:nvPr/>
        </p:nvSpPr>
        <p:spPr>
          <a:xfrm>
            <a:off x="6078808" y="2973994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2" name="椭圆 551"/>
          <p:cNvSpPr/>
          <p:nvPr/>
        </p:nvSpPr>
        <p:spPr>
          <a:xfrm>
            <a:off x="6046834" y="2935665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/>
          <p:cNvSpPr/>
          <p:nvPr/>
        </p:nvSpPr>
        <p:spPr>
          <a:xfrm>
            <a:off x="6046834" y="2935665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椭圆 553"/>
          <p:cNvSpPr/>
          <p:nvPr/>
        </p:nvSpPr>
        <p:spPr>
          <a:xfrm>
            <a:off x="6046834" y="2935665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5" name="文本框 554"/>
          <p:cNvSpPr txBox="1"/>
          <p:nvPr/>
        </p:nvSpPr>
        <p:spPr>
          <a:xfrm>
            <a:off x="4194568" y="1881189"/>
            <a:ext cx="3849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2013.11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56" name="文本框 555"/>
          <p:cNvSpPr txBox="1"/>
          <p:nvPr/>
        </p:nvSpPr>
        <p:spPr>
          <a:xfrm>
            <a:off x="4194797" y="1881189"/>
            <a:ext cx="384913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2013.11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9359" y="1879994"/>
            <a:ext cx="64680944" cy="1562253"/>
            <a:chOff x="152400" y="2033589"/>
            <a:chExt cx="64680944" cy="1562253"/>
          </a:xfrm>
        </p:grpSpPr>
        <p:grpSp>
          <p:nvGrpSpPr>
            <p:cNvPr id="557" name="组合 556"/>
            <p:cNvGrpSpPr/>
            <p:nvPr/>
          </p:nvGrpSpPr>
          <p:grpSpPr>
            <a:xfrm>
              <a:off x="152400" y="3079677"/>
              <a:ext cx="64680944" cy="516165"/>
              <a:chOff x="56696" y="5738223"/>
              <a:chExt cx="45060688" cy="359592"/>
            </a:xfrm>
          </p:grpSpPr>
          <p:grpSp>
            <p:nvGrpSpPr>
              <p:cNvPr id="558" name="组合 557"/>
              <p:cNvGrpSpPr/>
              <p:nvPr/>
            </p:nvGrpSpPr>
            <p:grpSpPr>
              <a:xfrm>
                <a:off x="56696" y="5761265"/>
                <a:ext cx="45060688" cy="326390"/>
                <a:chOff x="1727200" y="3879850"/>
                <a:chExt cx="45060688" cy="326390"/>
              </a:xfrm>
            </p:grpSpPr>
            <p:cxnSp>
              <p:nvCxnSpPr>
                <p:cNvPr id="816" name="直接连接符 815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7" name="直接连接符 816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9" name="组合 558"/>
              <p:cNvGrpSpPr/>
              <p:nvPr/>
            </p:nvGrpSpPr>
            <p:grpSpPr>
              <a:xfrm>
                <a:off x="253546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05" name="组合 80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07" name="直接连接符 80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8" name="直接连接符 80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9" name="直接连接符 80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0" name="直接连接符 80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1" name="直接连接符 81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2" name="直接连接符 81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3" name="直接连接符 81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4" name="直接连接符 81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5" name="直接连接符 81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06" name="直接连接符 80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0" name="组合 559"/>
              <p:cNvGrpSpPr/>
              <p:nvPr/>
            </p:nvGrpSpPr>
            <p:grpSpPr>
              <a:xfrm>
                <a:off x="2377621" y="575364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757" name="组合 756"/>
                <p:cNvGrpSpPr/>
                <p:nvPr/>
              </p:nvGrpSpPr>
              <p:grpSpPr>
                <a:xfrm>
                  <a:off x="2377621" y="5761265"/>
                  <a:ext cx="1955260" cy="326390"/>
                  <a:chOff x="1806575" y="4019550"/>
                  <a:chExt cx="1955260" cy="326390"/>
                </a:xfrm>
              </p:grpSpPr>
              <p:grpSp>
                <p:nvGrpSpPr>
                  <p:cNvPr id="794" name="组合 79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96" name="直接连接符 79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7" name="直接连接符 79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8" name="直接连接符 79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9" name="直接连接符 79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0" name="直接连接符 79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1" name="直接连接符 80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2" name="直接连接符 80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3" name="直接连接符 80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4" name="直接连接符 80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95" name="直接连接符 794"/>
                  <p:cNvCxnSpPr/>
                  <p:nvPr/>
                </p:nvCxnSpPr>
                <p:spPr>
                  <a:xfrm>
                    <a:off x="376183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8" name="组合 757"/>
                <p:cNvGrpSpPr/>
                <p:nvPr/>
              </p:nvGrpSpPr>
              <p:grpSpPr>
                <a:xfrm>
                  <a:off x="4561608" y="5753645"/>
                  <a:ext cx="1888903" cy="326390"/>
                  <a:chOff x="1826482" y="4019550"/>
                  <a:chExt cx="1888903" cy="326390"/>
                </a:xfrm>
              </p:grpSpPr>
              <p:grpSp>
                <p:nvGrpSpPr>
                  <p:cNvPr id="783" name="组合 782"/>
                  <p:cNvGrpSpPr/>
                  <p:nvPr/>
                </p:nvGrpSpPr>
                <p:grpSpPr>
                  <a:xfrm>
                    <a:off x="1826482" y="4133850"/>
                    <a:ext cx="1653318" cy="209550"/>
                    <a:chOff x="1826482" y="4108450"/>
                    <a:chExt cx="1653318" cy="234950"/>
                  </a:xfrm>
                </p:grpSpPr>
                <p:cxnSp>
                  <p:nvCxnSpPr>
                    <p:cNvPr id="785" name="直接连接符 784"/>
                    <p:cNvCxnSpPr/>
                    <p:nvPr/>
                  </p:nvCxnSpPr>
                  <p:spPr>
                    <a:xfrm>
                      <a:off x="1826482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6" name="直接连接符 78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7" name="直接连接符 78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8" name="直接连接符 78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9" name="直接连接符 78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0" name="直接连接符 78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1" name="直接连接符 79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2" name="直接连接符 79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3" name="直接连接符 79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84" name="直接连接符 78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59" name="组合 75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72" name="组合 77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74" name="直接连接符 77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5" name="直接连接符 77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6" name="直接连接符 77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7" name="直接连接符 77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8" name="直接连接符 77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9" name="直接连接符 77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0" name="直接连接符 77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1" name="直接连接符 78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2" name="直接连接符 78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73" name="直接连接符 77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60" name="组合 75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61" name="组合 76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63" name="直接连接符 76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4" name="直接连接符 76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5" name="直接连接符 76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6" name="直接连接符 76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7" name="直接连接符 76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8" name="直接连接符 76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69" name="直接连接符 76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0" name="直接连接符 76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1" name="直接连接符 77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62" name="直接连接符 76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1" name="组合 560"/>
              <p:cNvGrpSpPr/>
              <p:nvPr/>
            </p:nvGrpSpPr>
            <p:grpSpPr>
              <a:xfrm>
                <a:off x="10963547" y="5738223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709" name="组合 70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46" name="组合 74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48" name="直接连接符 74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9" name="直接连接符 74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0" name="直接连接符 74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1" name="直接连接符 75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2" name="直接连接符 75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3" name="直接连接符 75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4" name="直接连接符 75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5" name="直接连接符 75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56" name="直接连接符 75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47" name="直接连接符 74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0" name="组合 70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35" name="组合 73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37" name="直接连接符 73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8" name="直接连接符 73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9" name="直接连接符 73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0" name="直接连接符 73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1" name="直接连接符 74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2" name="直接连接符 74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3" name="直接连接符 74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4" name="直接连接符 74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45" name="直接连接符 74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36" name="直接连接符 73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1" name="组合 71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24" name="组合 72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26" name="直接连接符 72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7" name="直接连接符 72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" name="直接连接符 72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9" name="直接连接符 72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0" name="直接连接符 72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1" name="直接连接符 73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2" name="直接连接符 73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3" name="直接连接符 73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4" name="直接连接符 73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25" name="直接连接符 72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712" name="组合 71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13" name="组合 71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15" name="直接连接符 71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6" name="直接连接符 71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7" name="直接连接符 71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8" name="直接连接符 71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9" name="直接连接符 71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0" name="直接连接符 71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1" name="直接连接符 72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2" name="直接连接符 72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3" name="直接连接符 72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14" name="直接连接符 71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2" name="组合 561"/>
              <p:cNvGrpSpPr/>
              <p:nvPr/>
            </p:nvGrpSpPr>
            <p:grpSpPr>
              <a:xfrm>
                <a:off x="19564168" y="5748201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661" name="组合 660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98" name="组合 69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00" name="直接连接符 69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1" name="直接连接符 70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2" name="直接连接符 70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3" name="直接连接符 70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4" name="直接连接符 70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5" name="直接连接符 70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6" name="直接连接符 70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7" name="直接连接符 70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8" name="直接连接符 70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99" name="直接连接符 69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2" name="组合 661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87" name="组合 68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89" name="直接连接符 68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0" name="直接连接符 68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1" name="直接连接符 69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2" name="直接连接符 69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3" name="直接连接符 69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4" name="直接连接符 69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5" name="直接连接符 69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6" name="直接连接符 69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7" name="直接连接符 69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88" name="直接连接符 68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3" name="组合 66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76" name="组合 67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78" name="直接连接符 67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9" name="直接连接符 67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0" name="直接连接符 67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1" name="直接连接符 68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2" name="直接连接符 68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3" name="直接连接符 68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4" name="直接连接符 68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5" name="直接连接符 68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6" name="直接连接符 68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77" name="直接连接符 67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4" name="组合 66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65" name="组合 66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67" name="直接连接符 66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8" name="直接连接符 66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9" name="直接连接符 66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0" name="直接连接符 66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1" name="直接连接符 67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2" name="直接连接符 67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3" name="直接连接符 67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4" name="直接连接符 67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5" name="直接连接符 67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66" name="直接连接符 66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3" name="组合 562"/>
              <p:cNvGrpSpPr/>
              <p:nvPr/>
            </p:nvGrpSpPr>
            <p:grpSpPr>
              <a:xfrm>
                <a:off x="281476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613" name="组合 61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50" name="组合 64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52" name="直接连接符 65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3" name="直接连接符 65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4" name="直接连接符 65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5" name="直接连接符 65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6" name="直接连接符 65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7" name="直接连接符 65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8" name="直接连接符 65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9" name="直接连接符 65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0" name="直接连接符 65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51" name="直接连接符 65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4" name="组合 61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39" name="组合 63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41" name="直接连接符 64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2" name="直接连接符 64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3" name="直接连接符 64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4" name="直接连接符 64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5" name="直接连接符 64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6" name="直接连接符 64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7" name="直接连接符 64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8" name="直接连接符 64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49" name="直接连接符 64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40" name="直接连接符 63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5" name="组合 61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28" name="组合 62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30" name="直接连接符 62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1" name="直接连接符 63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2" name="直接连接符 63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3" name="直接连接符 63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4" name="直接连接符 63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5" name="直接连接符 63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6" name="直接连接符 63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7" name="直接连接符 63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8" name="直接连接符 63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29" name="直接连接符 62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6" name="组合 61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17" name="组合 61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19" name="直接连接符 61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0" name="直接连接符 61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1" name="直接连接符 62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2" name="直接连接符 62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3" name="直接连接符 62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4" name="直接连接符 62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5" name="直接连接符 62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6" name="直接连接符 62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7" name="直接连接符 62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18" name="直接连接符 61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4" name="组合 563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565" name="组合 564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02" name="组合 60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04" name="直接连接符 60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5" name="直接连接符 60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6" name="直接连接符 60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7" name="直接连接符 60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8" name="直接连接符 60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9" name="直接连接符 60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0" name="直接连接符 60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1" name="直接连接符 61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12" name="直接连接符 61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03" name="直接连接符 60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6" name="组合 565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91" name="组合 59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93" name="直接连接符 59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4" name="直接连接符 59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5" name="直接连接符 59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6" name="直接连接符 59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7" name="直接连接符 59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8" name="直接连接符 59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9" name="直接连接符 59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0" name="直接连接符 59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01" name="直接连接符 60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92" name="直接连接符 59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7" name="组合 56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80" name="组合 57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82" name="直接连接符 58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3" name="直接连接符 58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4" name="直接连接符 58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5" name="直接连接符 58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6" name="直接连接符 58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7" name="直接连接符 58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8" name="直接连接符 58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89" name="直接连接符 58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90" name="直接连接符 58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81" name="直接连接符 58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68" name="组合 56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569" name="组合 56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571" name="直接连接符 57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2" name="直接连接符 57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3" name="直接连接符 57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4" name="直接连接符 57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5" name="直接连接符 57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6" name="直接连接符 57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7" name="直接连接符 57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8" name="直接连接符 57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9" name="直接连接符 57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70" name="直接连接符 56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818" name="文本框 817"/>
            <p:cNvSpPr txBox="1"/>
            <p:nvPr/>
          </p:nvSpPr>
          <p:spPr>
            <a:xfrm>
              <a:off x="4347197" y="2042974"/>
              <a:ext cx="38491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2013.11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819" name="椭圆 818"/>
            <p:cNvSpPr/>
            <p:nvPr/>
          </p:nvSpPr>
          <p:spPr>
            <a:xfrm>
              <a:off x="6218961" y="3114147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0" name="椭圆 819"/>
            <p:cNvSpPr/>
            <p:nvPr/>
          </p:nvSpPr>
          <p:spPr>
            <a:xfrm>
              <a:off x="6223043" y="3118229"/>
              <a:ext cx="144236" cy="1442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1" name="椭圆 820"/>
            <p:cNvSpPr/>
            <p:nvPr/>
          </p:nvSpPr>
          <p:spPr>
            <a:xfrm>
              <a:off x="6208926" y="3104112"/>
              <a:ext cx="172470" cy="17247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2" name="椭圆 821"/>
            <p:cNvSpPr/>
            <p:nvPr/>
          </p:nvSpPr>
          <p:spPr>
            <a:xfrm>
              <a:off x="6240733" y="3135919"/>
              <a:ext cx="108857" cy="1088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3" name="椭圆 822"/>
            <p:cNvSpPr/>
            <p:nvPr/>
          </p:nvSpPr>
          <p:spPr>
            <a:xfrm>
              <a:off x="6240733" y="3135919"/>
              <a:ext cx="108857" cy="1088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4" name="椭圆 823"/>
            <p:cNvSpPr/>
            <p:nvPr/>
          </p:nvSpPr>
          <p:spPr>
            <a:xfrm>
              <a:off x="6216920" y="3112106"/>
              <a:ext cx="156482" cy="156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5" name="椭圆 824"/>
            <p:cNvSpPr/>
            <p:nvPr/>
          </p:nvSpPr>
          <p:spPr>
            <a:xfrm flipH="1" flipV="1">
              <a:off x="6272301" y="3167487"/>
              <a:ext cx="45720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6" name="椭圆 825"/>
            <p:cNvSpPr/>
            <p:nvPr/>
          </p:nvSpPr>
          <p:spPr>
            <a:xfrm>
              <a:off x="6231208" y="3126394"/>
              <a:ext cx="127907" cy="1279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" name="椭圆 826"/>
            <p:cNvSpPr/>
            <p:nvPr/>
          </p:nvSpPr>
          <p:spPr>
            <a:xfrm>
              <a:off x="6199234" y="3088065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8" name="椭圆 827"/>
            <p:cNvSpPr/>
            <p:nvPr/>
          </p:nvSpPr>
          <p:spPr>
            <a:xfrm>
              <a:off x="6199234" y="3088065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9" name="椭圆 828"/>
            <p:cNvSpPr/>
            <p:nvPr/>
          </p:nvSpPr>
          <p:spPr>
            <a:xfrm>
              <a:off x="6199234" y="3088065"/>
              <a:ext cx="193644" cy="1936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0" name="文本框 829"/>
            <p:cNvSpPr txBox="1"/>
            <p:nvPr/>
          </p:nvSpPr>
          <p:spPr>
            <a:xfrm>
              <a:off x="4346968" y="2033589"/>
              <a:ext cx="38491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2013.11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831" name="文本框 830"/>
            <p:cNvSpPr txBox="1"/>
            <p:nvPr/>
          </p:nvSpPr>
          <p:spPr>
            <a:xfrm>
              <a:off x="4347197" y="2033589"/>
              <a:ext cx="384913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2013.11</a:t>
              </a:r>
              <a:endParaRPr lang="zh-CN" altLang="en-US" sz="6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2" name="文本框 831"/>
          <p:cNvSpPr txBox="1"/>
          <p:nvPr/>
        </p:nvSpPr>
        <p:spPr>
          <a:xfrm>
            <a:off x="88030" y="109719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严禁售卖，欢迎转载，转载请注明出处</a:t>
            </a:r>
            <a:endParaRPr lang="zh-CN" altLang="en-US" sz="2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5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5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0.01653 -0.07222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5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-4.07407E-6 L 0.04075 -0.05439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5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0.02994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5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-4.07407E-6 L -0.03672 -0.02083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5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95833E-6 -4.07407E-6 L 0.01901 -0.03819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5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4.44444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5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-0.01211 -0.04768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5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3.95833E-6 -4.07407E-6 L -0.03802 -0.05717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5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5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5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14" dur="110" fill="hold"/>
                                            <p:tgtEl>
                                              <p:spTgt spid="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2" presetClass="entr" presetSubtype="1" fill="hold" grpId="1" nodeType="withEffect" p14:presetBounceEnd="82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2000">
                                          <p:cBhvr additive="base">
                                            <p:cTn id="177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2000">
                                          <p:cBhvr additive="base">
                                            <p:cTn id="178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 p14:presetBounceEnd="72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91667E-6 -2.96296E-6 L 0.00078 0.36644 " pathEditMode="relative" rAng="0" ptsTypes="AA" p14:bounceEnd="72000">
                                          <p:cBhvr>
                                            <p:cTn id="18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8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2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8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80" grpId="1"/>
          <p:bldP spid="543" grpId="0"/>
          <p:bldP spid="543" grpId="1"/>
          <p:bldP spid="543" grpId="2"/>
          <p:bldP spid="543" grpId="3"/>
          <p:bldP spid="543" grpId="4"/>
          <p:bldP spid="544" grpId="0" animBg="1"/>
          <p:bldP spid="544" grpId="1" animBg="1"/>
          <p:bldP spid="544" grpId="2" animBg="1"/>
          <p:bldP spid="544" grpId="3" animBg="1"/>
          <p:bldP spid="544" grpId="4" animBg="1"/>
          <p:bldP spid="545" grpId="0" animBg="1"/>
          <p:bldP spid="545" grpId="1" animBg="1"/>
          <p:bldP spid="545" grpId="2" animBg="1"/>
          <p:bldP spid="545" grpId="3" animBg="1"/>
          <p:bldP spid="545" grpId="4" animBg="1"/>
          <p:bldP spid="546" grpId="0" animBg="1"/>
          <p:bldP spid="546" grpId="1" animBg="1"/>
          <p:bldP spid="546" grpId="2" animBg="1"/>
          <p:bldP spid="546" grpId="3" animBg="1"/>
          <p:bldP spid="546" grpId="4" animBg="1"/>
          <p:bldP spid="547" grpId="0" animBg="1"/>
          <p:bldP spid="547" grpId="1" animBg="1"/>
          <p:bldP spid="547" grpId="2" animBg="1"/>
          <p:bldP spid="547" grpId="3" animBg="1"/>
          <p:bldP spid="547" grpId="4" animBg="1"/>
          <p:bldP spid="548" grpId="0" animBg="1"/>
          <p:bldP spid="548" grpId="1" animBg="1"/>
          <p:bldP spid="548" grpId="2" animBg="1"/>
          <p:bldP spid="548" grpId="3" animBg="1"/>
          <p:bldP spid="548" grpId="4" animBg="1"/>
          <p:bldP spid="549" grpId="0" animBg="1"/>
          <p:bldP spid="549" grpId="1" animBg="1"/>
          <p:bldP spid="549" grpId="2" animBg="1"/>
          <p:bldP spid="549" grpId="3" animBg="1"/>
          <p:bldP spid="549" grpId="4" animBg="1"/>
          <p:bldP spid="550" grpId="0" animBg="1"/>
          <p:bldP spid="550" grpId="1" animBg="1"/>
          <p:bldP spid="550" grpId="2" animBg="1"/>
          <p:bldP spid="550" grpId="3" animBg="1"/>
          <p:bldP spid="550" grpId="4" animBg="1"/>
          <p:bldP spid="551" grpId="0" animBg="1"/>
          <p:bldP spid="551" grpId="1" animBg="1"/>
          <p:bldP spid="551" grpId="2" animBg="1"/>
          <p:bldP spid="551" grpId="3" animBg="1"/>
          <p:bldP spid="551" grpId="4" animBg="1"/>
          <p:bldP spid="552" grpId="0" animBg="1"/>
          <p:bldP spid="552" grpId="1" animBg="1"/>
          <p:bldP spid="552" grpId="2" animBg="1"/>
          <p:bldP spid="552" grpId="3" animBg="1"/>
          <p:bldP spid="553" grpId="0" animBg="1"/>
          <p:bldP spid="553" grpId="1" animBg="1"/>
          <p:bldP spid="553" grpId="2" animBg="1"/>
          <p:bldP spid="553" grpId="3" animBg="1"/>
          <p:bldP spid="553" grpId="4" animBg="1"/>
          <p:bldP spid="554" grpId="0" animBg="1"/>
          <p:bldP spid="554" grpId="1" animBg="1"/>
          <p:bldP spid="554" grpId="2" animBg="1"/>
          <p:bldP spid="554" grpId="3" animBg="1"/>
          <p:bldP spid="554" grpId="4" animBg="1"/>
          <p:bldP spid="555" grpId="0"/>
          <p:bldP spid="555" grpId="1"/>
          <p:bldP spid="555" grpId="2"/>
          <p:bldP spid="556" grpId="0"/>
          <p:bldP spid="556" grpId="1"/>
          <p:bldP spid="556" grpId="2"/>
          <p:bldP spid="556" grpId="3"/>
          <p:bldP spid="556" grpId="4"/>
          <p:bldP spid="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5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5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5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0.01653 -0.07222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5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-4.07407E-6 L 0.04075 -0.05439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5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0.02994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5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-4.07407E-6 L -0.03672 -0.02083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5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3.95833E-6 -4.07407E-6 L 0.01901 -0.03819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5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3.95833E-6 4.44444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5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95833E-6 -4.07407E-6 L -0.01211 -0.04768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5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3.95833E-6 -4.07407E-6 L -0.03802 -0.05717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5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5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5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10" fill="hold"/>
                                            <p:tgtEl>
                                              <p:spTgt spid="5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2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xit" presetSubtype="0" fill="hold" grpId="3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5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3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5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9" presetID="1" presetClass="exit" presetSubtype="0" fill="hold" grpId="4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1" presetID="1" presetClass="exit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5" presetID="2" presetClass="entr" presetSubtype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7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8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2.91667E-6 -2.96296E-6 L 0.00078 0.36644 " pathEditMode="relative" rAng="0" ptsTypes="AA">
                                          <p:cBhvr>
                                            <p:cTn id="18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9" y="18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80" grpId="1"/>
          <p:bldP spid="543" grpId="0"/>
          <p:bldP spid="543" grpId="1"/>
          <p:bldP spid="543" grpId="2"/>
          <p:bldP spid="543" grpId="3"/>
          <p:bldP spid="543" grpId="4"/>
          <p:bldP spid="544" grpId="0" animBg="1"/>
          <p:bldP spid="544" grpId="1" animBg="1"/>
          <p:bldP spid="544" grpId="2" animBg="1"/>
          <p:bldP spid="544" grpId="3" animBg="1"/>
          <p:bldP spid="544" grpId="4" animBg="1"/>
          <p:bldP spid="545" grpId="0" animBg="1"/>
          <p:bldP spid="545" grpId="1" animBg="1"/>
          <p:bldP spid="545" grpId="2" animBg="1"/>
          <p:bldP spid="545" grpId="3" animBg="1"/>
          <p:bldP spid="545" grpId="4" animBg="1"/>
          <p:bldP spid="546" grpId="0" animBg="1"/>
          <p:bldP spid="546" grpId="1" animBg="1"/>
          <p:bldP spid="546" grpId="2" animBg="1"/>
          <p:bldP spid="546" grpId="3" animBg="1"/>
          <p:bldP spid="546" grpId="4" animBg="1"/>
          <p:bldP spid="547" grpId="0" animBg="1"/>
          <p:bldP spid="547" grpId="1" animBg="1"/>
          <p:bldP spid="547" grpId="2" animBg="1"/>
          <p:bldP spid="547" grpId="3" animBg="1"/>
          <p:bldP spid="547" grpId="4" animBg="1"/>
          <p:bldP spid="548" grpId="0" animBg="1"/>
          <p:bldP spid="548" grpId="1" animBg="1"/>
          <p:bldP spid="548" grpId="2" animBg="1"/>
          <p:bldP spid="548" grpId="3" animBg="1"/>
          <p:bldP spid="548" grpId="4" animBg="1"/>
          <p:bldP spid="549" grpId="0" animBg="1"/>
          <p:bldP spid="549" grpId="1" animBg="1"/>
          <p:bldP spid="549" grpId="2" animBg="1"/>
          <p:bldP spid="549" grpId="3" animBg="1"/>
          <p:bldP spid="549" grpId="4" animBg="1"/>
          <p:bldP spid="550" grpId="0" animBg="1"/>
          <p:bldP spid="550" grpId="1" animBg="1"/>
          <p:bldP spid="550" grpId="2" animBg="1"/>
          <p:bldP spid="550" grpId="3" animBg="1"/>
          <p:bldP spid="550" grpId="4" animBg="1"/>
          <p:bldP spid="551" grpId="0" animBg="1"/>
          <p:bldP spid="551" grpId="1" animBg="1"/>
          <p:bldP spid="551" grpId="2" animBg="1"/>
          <p:bldP spid="551" grpId="3" animBg="1"/>
          <p:bldP spid="551" grpId="4" animBg="1"/>
          <p:bldP spid="552" grpId="0" animBg="1"/>
          <p:bldP spid="552" grpId="1" animBg="1"/>
          <p:bldP spid="552" grpId="2" animBg="1"/>
          <p:bldP spid="552" grpId="3" animBg="1"/>
          <p:bldP spid="553" grpId="0" animBg="1"/>
          <p:bldP spid="553" grpId="1" animBg="1"/>
          <p:bldP spid="553" grpId="2" animBg="1"/>
          <p:bldP spid="553" grpId="3" animBg="1"/>
          <p:bldP spid="553" grpId="4" animBg="1"/>
          <p:bldP spid="554" grpId="0" animBg="1"/>
          <p:bldP spid="554" grpId="1" animBg="1"/>
          <p:bldP spid="554" grpId="2" animBg="1"/>
          <p:bldP spid="554" grpId="3" animBg="1"/>
          <p:bldP spid="554" grpId="4" animBg="1"/>
          <p:bldP spid="555" grpId="0"/>
          <p:bldP spid="555" grpId="1"/>
          <p:bldP spid="555" grpId="2"/>
          <p:bldP spid="556" grpId="0"/>
          <p:bldP spid="556" grpId="1"/>
          <p:bldP spid="556" grpId="2"/>
          <p:bldP spid="556" grpId="3"/>
          <p:bldP spid="556" grpId="4"/>
          <p:bldP spid="4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文本框 297"/>
          <p:cNvSpPr txBox="1"/>
          <p:nvPr/>
        </p:nvSpPr>
        <p:spPr>
          <a:xfrm>
            <a:off x="4180319" y="4398177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2013.12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文本框 1"/>
          <p:cNvSpPr txBox="1"/>
          <p:nvPr/>
        </p:nvSpPr>
        <p:spPr>
          <a:xfrm>
            <a:off x="2541181" y="1436912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第八届寝室文化艺术节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310896" y="2386746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二</a:t>
            </a:r>
            <a:r>
              <a:rPr lang="zh-CN" altLang="en-US" sz="8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文本框 295"/>
          <p:cNvSpPr txBox="1"/>
          <p:nvPr/>
        </p:nvSpPr>
        <p:spPr>
          <a:xfrm>
            <a:off x="4195667" y="4396479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2013.12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7" name="文本框 296"/>
          <p:cNvSpPr txBox="1"/>
          <p:nvPr/>
        </p:nvSpPr>
        <p:spPr>
          <a:xfrm>
            <a:off x="4180319" y="4396479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2013.12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9" name="矩形 298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63" y="1356326"/>
            <a:ext cx="4466155" cy="4258637"/>
          </a:xfrm>
          <a:prstGeom prst="rect">
            <a:avLst/>
          </a:prstGeom>
        </p:spPr>
      </p:pic>
    </p:spTree>
  </p:cSld>
  <p:clrMapOvr>
    <a:masterClrMapping/>
  </p:clrMapOvr>
  <p:transition spd="slow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14" dur="110" fill="hold"/>
                                            <p:tgtEl>
                                              <p:spTgt spid="2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 p14:presetBounceEnd="6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 p14:presetBounceEnd="6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-2.22222E-6 L 0.22969 -0.00069 " pathEditMode="relative" rAng="0" ptsTypes="AA">
                                          <p:cBhvr>
                                            <p:cTn id="126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84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-1.85185E-6 L 0.21016 -0.00185 " pathEditMode="relative" rAng="0" ptsTypes="AA">
                                          <p:cBhvr>
                                            <p:cTn id="1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08" y="-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42" presetClass="path" presetSubtype="0" accel="50000" decel="50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3.7037E-6 L 0.22213 -0.00255 " pathEditMode="relative" rAng="0" ptsTypes="AA">
                                          <p:cBhvr>
                                            <p:cTn id="130" dur="5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107" y="-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" fill="hold" nodeType="withEffect" p14:presetBounceEnd="74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000">
                                          <p:cBhvr additive="base">
                                            <p:cTn id="1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000">
                                          <p:cBhvr additive="base">
                                            <p:cTn id="1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8" grpId="0"/>
          <p:bldP spid="298" grpId="1"/>
          <p:bldP spid="298" grpId="2"/>
          <p:bldP spid="2" grpId="0"/>
          <p:bldP spid="2" grpId="1"/>
          <p:bldP spid="280" grpId="0"/>
          <p:bldP spid="280" grpId="1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96" grpId="0"/>
          <p:bldP spid="296" grpId="1"/>
          <p:bldP spid="296" grpId="2"/>
          <p:bldP spid="297" grpId="0"/>
          <p:bldP spid="297" grpId="1"/>
          <p:bldP spid="297" grpId="2"/>
          <p:bldP spid="29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10" fill="hold"/>
                                            <p:tgtEl>
                                              <p:spTgt spid="2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9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0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-2.22222E-6 L 0.22969 -0.00069 " pathEditMode="relative" rAng="0" ptsTypes="AA">
                                          <p:cBhvr>
                                            <p:cTn id="126" dur="50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484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7" presetID="42" presetClass="path" presetSubtype="0" accel="50000" decel="5000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 -1.85185E-6 L 0.21016 -0.00185 " pathEditMode="relative" rAng="0" ptsTypes="AA">
                                          <p:cBhvr>
                                            <p:cTn id="12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508" y="-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42" presetClass="path" presetSubtype="0" accel="50000" decel="5000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91667E-6 3.7037E-6 L 0.22213 -0.00255 " pathEditMode="relative" rAng="0" ptsTypes="AA">
                                          <p:cBhvr>
                                            <p:cTn id="130" dur="5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107" y="-13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1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8" grpId="0"/>
          <p:bldP spid="298" grpId="1"/>
          <p:bldP spid="298" grpId="2"/>
          <p:bldP spid="2" grpId="0"/>
          <p:bldP spid="2" grpId="1"/>
          <p:bldP spid="280" grpId="0"/>
          <p:bldP spid="280" grpId="1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96" grpId="0"/>
          <p:bldP spid="296" grpId="1"/>
          <p:bldP spid="296" grpId="2"/>
          <p:bldP spid="297" grpId="0"/>
          <p:bldP spid="297" grpId="1"/>
          <p:bldP spid="297" grpId="2"/>
          <p:bldP spid="299" grpId="0" animBg="1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文本框 293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2014.3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5" name="文本框 294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2014.3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文本框 1"/>
          <p:cNvSpPr txBox="1"/>
          <p:nvPr/>
        </p:nvSpPr>
        <p:spPr>
          <a:xfrm>
            <a:off x="3560086" y="709436"/>
            <a:ext cx="51507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3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月黑板报评比大赛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645443" y="1445132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</a:t>
            </a:r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6" name="矩形 295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1" name="组合 300"/>
          <p:cNvGrpSpPr/>
          <p:nvPr/>
        </p:nvGrpSpPr>
        <p:grpSpPr>
          <a:xfrm>
            <a:off x="2008188" y="245155"/>
            <a:ext cx="7754938" cy="4335462"/>
            <a:chOff x="2008188" y="201613"/>
            <a:chExt cx="7754938" cy="4335462"/>
          </a:xfrm>
        </p:grpSpPr>
        <p:grpSp>
          <p:nvGrpSpPr>
            <p:cNvPr id="300" name="组合 299"/>
            <p:cNvGrpSpPr/>
            <p:nvPr/>
          </p:nvGrpSpPr>
          <p:grpSpPr>
            <a:xfrm>
              <a:off x="6678613" y="2654300"/>
              <a:ext cx="857250" cy="174625"/>
              <a:chOff x="6678613" y="2654300"/>
              <a:chExt cx="857250" cy="174625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7427913" y="2678113"/>
                <a:ext cx="107950" cy="63500"/>
              </a:xfrm>
              <a:custGeom>
                <a:avLst/>
                <a:gdLst>
                  <a:gd name="T0" fmla="*/ 14 w 23"/>
                  <a:gd name="T1" fmla="*/ 20 h 22"/>
                  <a:gd name="T2" fmla="*/ 10 w 23"/>
                  <a:gd name="T3" fmla="*/ 22 h 22"/>
                  <a:gd name="T4" fmla="*/ 0 w 23"/>
                  <a:gd name="T5" fmla="*/ 12 h 22"/>
                  <a:gd name="T6" fmla="*/ 14 w 23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2">
                    <a:moveTo>
                      <a:pt x="14" y="20"/>
                    </a:moveTo>
                    <a:cubicBezTo>
                      <a:pt x="12" y="20"/>
                      <a:pt x="10" y="20"/>
                      <a:pt x="10" y="22"/>
                    </a:cubicBezTo>
                    <a:cubicBezTo>
                      <a:pt x="5" y="20"/>
                      <a:pt x="5" y="13"/>
                      <a:pt x="0" y="12"/>
                    </a:cubicBezTo>
                    <a:cubicBezTo>
                      <a:pt x="4" y="0"/>
                      <a:pt x="23" y="10"/>
                      <a:pt x="1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6"/>
              <p:cNvSpPr/>
              <p:nvPr/>
            </p:nvSpPr>
            <p:spPr bwMode="auto">
              <a:xfrm>
                <a:off x="6999288" y="2706688"/>
                <a:ext cx="50800" cy="38100"/>
              </a:xfrm>
              <a:custGeom>
                <a:avLst/>
                <a:gdLst>
                  <a:gd name="T0" fmla="*/ 10 w 11"/>
                  <a:gd name="T1" fmla="*/ 0 h 13"/>
                  <a:gd name="T2" fmla="*/ 9 w 11"/>
                  <a:gd name="T3" fmla="*/ 12 h 13"/>
                  <a:gd name="T4" fmla="*/ 0 w 11"/>
                  <a:gd name="T5" fmla="*/ 3 h 13"/>
                  <a:gd name="T6" fmla="*/ 1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0" y="0"/>
                    </a:moveTo>
                    <a:cubicBezTo>
                      <a:pt x="11" y="5"/>
                      <a:pt x="9" y="8"/>
                      <a:pt x="9" y="12"/>
                    </a:cubicBezTo>
                    <a:cubicBezTo>
                      <a:pt x="2" y="13"/>
                      <a:pt x="0" y="9"/>
                      <a:pt x="0" y="3"/>
                    </a:cubicBezTo>
                    <a:cubicBezTo>
                      <a:pt x="4" y="0"/>
                      <a:pt x="4" y="1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6913563" y="2724150"/>
                <a:ext cx="52388" cy="33337"/>
              </a:xfrm>
              <a:custGeom>
                <a:avLst/>
                <a:gdLst>
                  <a:gd name="T0" fmla="*/ 3 w 11"/>
                  <a:gd name="T1" fmla="*/ 10 h 11"/>
                  <a:gd name="T2" fmla="*/ 0 w 11"/>
                  <a:gd name="T3" fmla="*/ 6 h 11"/>
                  <a:gd name="T4" fmla="*/ 8 w 11"/>
                  <a:gd name="T5" fmla="*/ 0 h 11"/>
                  <a:gd name="T6" fmla="*/ 3 w 11"/>
                  <a:gd name="T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3" y="10"/>
                    </a:moveTo>
                    <a:cubicBezTo>
                      <a:pt x="2" y="9"/>
                      <a:pt x="2" y="6"/>
                      <a:pt x="0" y="6"/>
                    </a:cubicBezTo>
                    <a:cubicBezTo>
                      <a:pt x="2" y="2"/>
                      <a:pt x="4" y="1"/>
                      <a:pt x="8" y="0"/>
                    </a:cubicBezTo>
                    <a:cubicBezTo>
                      <a:pt x="11" y="5"/>
                      <a:pt x="10" y="11"/>
                      <a:pt x="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8"/>
              <p:cNvSpPr/>
              <p:nvPr/>
            </p:nvSpPr>
            <p:spPr bwMode="auto">
              <a:xfrm>
                <a:off x="6838951" y="2654300"/>
                <a:ext cx="69850" cy="58737"/>
              </a:xfrm>
              <a:custGeom>
                <a:avLst/>
                <a:gdLst>
                  <a:gd name="T0" fmla="*/ 6 w 15"/>
                  <a:gd name="T1" fmla="*/ 20 h 20"/>
                  <a:gd name="T2" fmla="*/ 1 w 15"/>
                  <a:gd name="T3" fmla="*/ 7 h 20"/>
                  <a:gd name="T4" fmla="*/ 6 w 15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0">
                    <a:moveTo>
                      <a:pt x="6" y="20"/>
                    </a:moveTo>
                    <a:cubicBezTo>
                      <a:pt x="0" y="20"/>
                      <a:pt x="1" y="13"/>
                      <a:pt x="1" y="7"/>
                    </a:cubicBezTo>
                    <a:cubicBezTo>
                      <a:pt x="10" y="0"/>
                      <a:pt x="15" y="18"/>
                      <a:pt x="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9"/>
              <p:cNvSpPr/>
              <p:nvPr/>
            </p:nvSpPr>
            <p:spPr bwMode="auto">
              <a:xfrm>
                <a:off x="6678613" y="2786063"/>
                <a:ext cx="65088" cy="42862"/>
              </a:xfrm>
              <a:custGeom>
                <a:avLst/>
                <a:gdLst>
                  <a:gd name="T0" fmla="*/ 14 w 14"/>
                  <a:gd name="T1" fmla="*/ 13 h 15"/>
                  <a:gd name="T2" fmla="*/ 3 w 14"/>
                  <a:gd name="T3" fmla="*/ 13 h 15"/>
                  <a:gd name="T4" fmla="*/ 1 w 14"/>
                  <a:gd name="T5" fmla="*/ 4 h 15"/>
                  <a:gd name="T6" fmla="*/ 7 w 14"/>
                  <a:gd name="T7" fmla="*/ 0 h 15"/>
                  <a:gd name="T8" fmla="*/ 14 w 14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13"/>
                    </a:moveTo>
                    <a:cubicBezTo>
                      <a:pt x="8" y="12"/>
                      <a:pt x="7" y="15"/>
                      <a:pt x="3" y="13"/>
                    </a:cubicBezTo>
                    <a:cubicBezTo>
                      <a:pt x="0" y="9"/>
                      <a:pt x="4" y="6"/>
                      <a:pt x="1" y="4"/>
                    </a:cubicBezTo>
                    <a:cubicBezTo>
                      <a:pt x="2" y="2"/>
                      <a:pt x="5" y="1"/>
                      <a:pt x="7" y="0"/>
                    </a:cubicBezTo>
                    <a:cubicBezTo>
                      <a:pt x="13" y="0"/>
                      <a:pt x="14" y="5"/>
                      <a:pt x="1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10"/>
              <p:cNvSpPr/>
              <p:nvPr/>
            </p:nvSpPr>
            <p:spPr bwMode="auto">
              <a:xfrm>
                <a:off x="6683376" y="2747963"/>
                <a:ext cx="55563" cy="34925"/>
              </a:xfrm>
              <a:custGeom>
                <a:avLst/>
                <a:gdLst>
                  <a:gd name="T0" fmla="*/ 11 w 12"/>
                  <a:gd name="T1" fmla="*/ 9 h 12"/>
                  <a:gd name="T2" fmla="*/ 0 w 12"/>
                  <a:gd name="T3" fmla="*/ 3 h 12"/>
                  <a:gd name="T4" fmla="*/ 3 w 12"/>
                  <a:gd name="T5" fmla="*/ 0 h 12"/>
                  <a:gd name="T6" fmla="*/ 11 w 12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9"/>
                    </a:moveTo>
                    <a:cubicBezTo>
                      <a:pt x="6" y="12"/>
                      <a:pt x="0" y="12"/>
                      <a:pt x="0" y="3"/>
                    </a:cubicBezTo>
                    <a:cubicBezTo>
                      <a:pt x="1" y="3"/>
                      <a:pt x="3" y="2"/>
                      <a:pt x="3" y="0"/>
                    </a:cubicBezTo>
                    <a:cubicBezTo>
                      <a:pt x="8" y="1"/>
                      <a:pt x="12" y="2"/>
                      <a:pt x="1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5" name="Freeform 11"/>
            <p:cNvSpPr>
              <a:spLocks noEditPoints="1"/>
            </p:cNvSpPr>
            <p:nvPr/>
          </p:nvSpPr>
          <p:spPr bwMode="auto">
            <a:xfrm>
              <a:off x="2008188" y="201613"/>
              <a:ext cx="7754938" cy="4335462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14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5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50" tmFilter="0,0; .5, 1; 1, 1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4" grpId="0"/>
          <p:bldP spid="294" grpId="1"/>
          <p:bldP spid="295" grpId="0"/>
          <p:bldP spid="295" grpId="1"/>
          <p:bldP spid="295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" grpId="0"/>
          <p:bldP spid="280" grpId="0"/>
          <p:bldP spid="29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9" dur="14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5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50" tmFilter="0,0; .5, 1; 1, 1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4" grpId="0"/>
          <p:bldP spid="294" grpId="1"/>
          <p:bldP spid="295" grpId="0"/>
          <p:bldP spid="295" grpId="1"/>
          <p:bldP spid="295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" grpId="0"/>
          <p:bldP spid="280" grpId="0"/>
          <p:bldP spid="29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9" name="组合 208"/>
          <p:cNvGrpSpPr/>
          <p:nvPr/>
        </p:nvGrpSpPr>
        <p:grpSpPr>
          <a:xfrm>
            <a:off x="1080587" y="19049"/>
            <a:ext cx="6149552" cy="6929245"/>
            <a:chOff x="5357639" y="2515856"/>
            <a:chExt cx="1731464" cy="1950994"/>
          </a:xfrm>
          <a:solidFill>
            <a:srgbClr val="3CC2FE"/>
          </a:solidFill>
        </p:grpSpPr>
        <p:sp>
          <p:nvSpPr>
            <p:cNvPr id="210" name="文本框 209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1" name="文本框 210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2" name="文本框 211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3" name="文本框 212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4" name="文本框 213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5" name="文本框 214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6" name="文本框 215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7" name="文本框 216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8" name="文本框 217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grpFill/>
            <a:ln>
              <a:solidFill>
                <a:srgbClr val="3CC2FE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219" name="Freeform 6"/>
            <p:cNvSpPr/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7"/>
            <p:cNvSpPr/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8"/>
            <p:cNvSpPr/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9"/>
            <p:cNvSpPr/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23" name="直接连接符 222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grpFill/>
            <a:ln w="19050">
              <a:solidFill>
                <a:srgbClr val="3CC2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10970503" y="5287978"/>
            <a:ext cx="844551" cy="3200379"/>
            <a:chOff x="10970503" y="5287978"/>
            <a:chExt cx="844551" cy="3200379"/>
          </a:xfrm>
        </p:grpSpPr>
        <p:grpSp>
          <p:nvGrpSpPr>
            <p:cNvPr id="60" name="组合 59"/>
            <p:cNvGrpSpPr/>
            <p:nvPr/>
          </p:nvGrpSpPr>
          <p:grpSpPr>
            <a:xfrm>
              <a:off x="10970503" y="5287978"/>
              <a:ext cx="844551" cy="1600205"/>
              <a:chOff x="10963284" y="5287978"/>
              <a:chExt cx="844551" cy="1600205"/>
            </a:xfrm>
          </p:grpSpPr>
          <p:sp>
            <p:nvSpPr>
              <p:cNvPr id="121" name="Oval 206"/>
              <p:cNvSpPr>
                <a:spLocks noChangeArrowheads="1"/>
              </p:cNvSpPr>
              <p:nvPr/>
            </p:nvSpPr>
            <p:spPr bwMode="auto">
              <a:xfrm>
                <a:off x="11026784" y="5287978"/>
                <a:ext cx="585788" cy="582614"/>
              </a:xfrm>
              <a:prstGeom prst="ellipse">
                <a:avLst/>
              </a:prstGeom>
              <a:solidFill>
                <a:srgbClr val="A2DB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207"/>
              <p:cNvSpPr>
                <a:spLocks noChangeArrowheads="1"/>
              </p:cNvSpPr>
              <p:nvPr/>
            </p:nvSpPr>
            <p:spPr bwMode="auto">
              <a:xfrm>
                <a:off x="11410960" y="5865830"/>
                <a:ext cx="396875" cy="398464"/>
              </a:xfrm>
              <a:prstGeom prst="ellipse">
                <a:avLst/>
              </a:pr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Oval 208"/>
              <p:cNvSpPr>
                <a:spLocks noChangeArrowheads="1"/>
              </p:cNvSpPr>
              <p:nvPr/>
            </p:nvSpPr>
            <p:spPr bwMode="auto">
              <a:xfrm>
                <a:off x="10963284" y="5738830"/>
                <a:ext cx="266700" cy="266701"/>
              </a:xfrm>
              <a:prstGeom prst="ellipse">
                <a:avLst/>
              </a:pr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209"/>
              <p:cNvSpPr/>
              <p:nvPr/>
            </p:nvSpPr>
            <p:spPr bwMode="auto">
              <a:xfrm>
                <a:off x="11128384" y="5794392"/>
                <a:ext cx="46038" cy="95250"/>
              </a:xfrm>
              <a:custGeom>
                <a:avLst/>
                <a:gdLst>
                  <a:gd name="T0" fmla="*/ 6 w 12"/>
                  <a:gd name="T1" fmla="*/ 25 h 25"/>
                  <a:gd name="T2" fmla="*/ 5 w 12"/>
                  <a:gd name="T3" fmla="*/ 0 h 25"/>
                  <a:gd name="T4" fmla="*/ 6 w 12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0" y="18"/>
                      <a:pt x="0" y="8"/>
                      <a:pt x="5" y="0"/>
                    </a:cubicBezTo>
                    <a:cubicBezTo>
                      <a:pt x="11" y="7"/>
                      <a:pt x="12" y="17"/>
                      <a:pt x="6" y="25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210"/>
              <p:cNvSpPr/>
              <p:nvPr/>
            </p:nvSpPr>
            <p:spPr bwMode="auto">
              <a:xfrm>
                <a:off x="11122034" y="5434029"/>
                <a:ext cx="71438" cy="68263"/>
              </a:xfrm>
              <a:custGeom>
                <a:avLst/>
                <a:gdLst>
                  <a:gd name="T0" fmla="*/ 19 w 19"/>
                  <a:gd name="T1" fmla="*/ 18 h 18"/>
                  <a:gd name="T2" fmla="*/ 0 w 19"/>
                  <a:gd name="T3" fmla="*/ 0 h 18"/>
                  <a:gd name="T4" fmla="*/ 19 w 19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cubicBezTo>
                      <a:pt x="10" y="17"/>
                      <a:pt x="2" y="10"/>
                      <a:pt x="0" y="0"/>
                    </a:cubicBezTo>
                    <a:cubicBezTo>
                      <a:pt x="9" y="1"/>
                      <a:pt x="17" y="8"/>
                      <a:pt x="19" y="18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211"/>
              <p:cNvSpPr/>
              <p:nvPr/>
            </p:nvSpPr>
            <p:spPr bwMode="auto">
              <a:xfrm>
                <a:off x="11510972" y="5505466"/>
                <a:ext cx="65088" cy="71438"/>
              </a:xfrm>
              <a:custGeom>
                <a:avLst/>
                <a:gdLst>
                  <a:gd name="T0" fmla="*/ 0 w 17"/>
                  <a:gd name="T1" fmla="*/ 19 h 19"/>
                  <a:gd name="T2" fmla="*/ 17 w 17"/>
                  <a:gd name="T3" fmla="*/ 0 h 19"/>
                  <a:gd name="T4" fmla="*/ 0 w 17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9">
                    <a:moveTo>
                      <a:pt x="0" y="19"/>
                    </a:moveTo>
                    <a:cubicBezTo>
                      <a:pt x="0" y="10"/>
                      <a:pt x="8" y="2"/>
                      <a:pt x="17" y="0"/>
                    </a:cubicBezTo>
                    <a:cubicBezTo>
                      <a:pt x="16" y="9"/>
                      <a:pt x="9" y="17"/>
                      <a:pt x="0" y="19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212"/>
              <p:cNvSpPr/>
              <p:nvPr/>
            </p:nvSpPr>
            <p:spPr bwMode="auto">
              <a:xfrm>
                <a:off x="11463347" y="6057918"/>
                <a:ext cx="47625" cy="93663"/>
              </a:xfrm>
              <a:custGeom>
                <a:avLst/>
                <a:gdLst>
                  <a:gd name="T0" fmla="*/ 8 w 13"/>
                  <a:gd name="T1" fmla="*/ 25 h 25"/>
                  <a:gd name="T2" fmla="*/ 4 w 13"/>
                  <a:gd name="T3" fmla="*/ 0 h 25"/>
                  <a:gd name="T4" fmla="*/ 8 w 13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5">
                    <a:moveTo>
                      <a:pt x="8" y="25"/>
                    </a:moveTo>
                    <a:cubicBezTo>
                      <a:pt x="1" y="19"/>
                      <a:pt x="0" y="8"/>
                      <a:pt x="4" y="0"/>
                    </a:cubicBezTo>
                    <a:cubicBezTo>
                      <a:pt x="11" y="6"/>
                      <a:pt x="13" y="17"/>
                      <a:pt x="8" y="25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213"/>
              <p:cNvSpPr/>
              <p:nvPr/>
            </p:nvSpPr>
            <p:spPr bwMode="auto">
              <a:xfrm>
                <a:off x="11634797" y="6091256"/>
                <a:ext cx="98425" cy="90488"/>
              </a:xfrm>
              <a:custGeom>
                <a:avLst/>
                <a:gdLst>
                  <a:gd name="T0" fmla="*/ 0 w 26"/>
                  <a:gd name="T1" fmla="*/ 0 h 24"/>
                  <a:gd name="T2" fmla="*/ 26 w 26"/>
                  <a:gd name="T3" fmla="*/ 24 h 24"/>
                  <a:gd name="T4" fmla="*/ 0 w 26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4">
                    <a:moveTo>
                      <a:pt x="0" y="0"/>
                    </a:moveTo>
                    <a:cubicBezTo>
                      <a:pt x="13" y="1"/>
                      <a:pt x="23" y="11"/>
                      <a:pt x="26" y="24"/>
                    </a:cubicBezTo>
                    <a:cubicBezTo>
                      <a:pt x="13" y="23"/>
                      <a:pt x="2" y="13"/>
                      <a:pt x="0" y="0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214"/>
              <p:cNvSpPr/>
              <p:nvPr/>
            </p:nvSpPr>
            <p:spPr bwMode="auto">
              <a:xfrm>
                <a:off x="11672897" y="5964255"/>
                <a:ext cx="90488" cy="96838"/>
              </a:xfrm>
              <a:custGeom>
                <a:avLst/>
                <a:gdLst>
                  <a:gd name="T0" fmla="*/ 0 w 24"/>
                  <a:gd name="T1" fmla="*/ 26 h 26"/>
                  <a:gd name="T2" fmla="*/ 24 w 24"/>
                  <a:gd name="T3" fmla="*/ 0 h 26"/>
                  <a:gd name="T4" fmla="*/ 0 w 24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6">
                    <a:moveTo>
                      <a:pt x="0" y="26"/>
                    </a:moveTo>
                    <a:cubicBezTo>
                      <a:pt x="1" y="14"/>
                      <a:pt x="11" y="3"/>
                      <a:pt x="24" y="0"/>
                    </a:cubicBezTo>
                    <a:cubicBezTo>
                      <a:pt x="22" y="13"/>
                      <a:pt x="13" y="24"/>
                      <a:pt x="0" y="26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215"/>
              <p:cNvSpPr/>
              <p:nvPr/>
            </p:nvSpPr>
            <p:spPr bwMode="auto">
              <a:xfrm>
                <a:off x="11399847" y="5491179"/>
                <a:ext cx="58738" cy="130175"/>
              </a:xfrm>
              <a:custGeom>
                <a:avLst/>
                <a:gdLst>
                  <a:gd name="T0" fmla="*/ 9 w 16"/>
                  <a:gd name="T1" fmla="*/ 35 h 35"/>
                  <a:gd name="T2" fmla="*/ 7 w 16"/>
                  <a:gd name="T3" fmla="*/ 0 h 35"/>
                  <a:gd name="T4" fmla="*/ 9 w 16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5">
                    <a:moveTo>
                      <a:pt x="9" y="35"/>
                    </a:moveTo>
                    <a:cubicBezTo>
                      <a:pt x="1" y="25"/>
                      <a:pt x="0" y="11"/>
                      <a:pt x="7" y="0"/>
                    </a:cubicBezTo>
                    <a:cubicBezTo>
                      <a:pt x="15" y="10"/>
                      <a:pt x="16" y="24"/>
                      <a:pt x="9" y="35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216"/>
              <p:cNvSpPr/>
              <p:nvPr/>
            </p:nvSpPr>
            <p:spPr bwMode="auto">
              <a:xfrm>
                <a:off x="11210934" y="5403866"/>
                <a:ext cx="65088" cy="134938"/>
              </a:xfrm>
              <a:custGeom>
                <a:avLst/>
                <a:gdLst>
                  <a:gd name="T0" fmla="*/ 9 w 17"/>
                  <a:gd name="T1" fmla="*/ 36 h 36"/>
                  <a:gd name="T2" fmla="*/ 8 w 17"/>
                  <a:gd name="T3" fmla="*/ 0 h 36"/>
                  <a:gd name="T4" fmla="*/ 9 w 17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6">
                    <a:moveTo>
                      <a:pt x="9" y="36"/>
                    </a:moveTo>
                    <a:cubicBezTo>
                      <a:pt x="1" y="26"/>
                      <a:pt x="0" y="11"/>
                      <a:pt x="8" y="0"/>
                    </a:cubicBezTo>
                    <a:cubicBezTo>
                      <a:pt x="16" y="10"/>
                      <a:pt x="17" y="25"/>
                      <a:pt x="9" y="36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217"/>
              <p:cNvSpPr/>
              <p:nvPr/>
            </p:nvSpPr>
            <p:spPr bwMode="auto">
              <a:xfrm>
                <a:off x="11098222" y="5543567"/>
                <a:ext cx="131763" cy="60325"/>
              </a:xfrm>
              <a:custGeom>
                <a:avLst/>
                <a:gdLst>
                  <a:gd name="T0" fmla="*/ 0 w 35"/>
                  <a:gd name="T1" fmla="*/ 9 h 16"/>
                  <a:gd name="T2" fmla="*/ 35 w 35"/>
                  <a:gd name="T3" fmla="*/ 7 h 16"/>
                  <a:gd name="T4" fmla="*/ 0 w 35"/>
                  <a:gd name="T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6">
                    <a:moveTo>
                      <a:pt x="0" y="9"/>
                    </a:moveTo>
                    <a:cubicBezTo>
                      <a:pt x="10" y="1"/>
                      <a:pt x="24" y="0"/>
                      <a:pt x="35" y="7"/>
                    </a:cubicBezTo>
                    <a:cubicBezTo>
                      <a:pt x="25" y="15"/>
                      <a:pt x="11" y="16"/>
                      <a:pt x="0" y="9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218"/>
              <p:cNvSpPr/>
              <p:nvPr/>
            </p:nvSpPr>
            <p:spPr bwMode="auto">
              <a:xfrm>
                <a:off x="11458585" y="5629292"/>
                <a:ext cx="131763" cy="63500"/>
              </a:xfrm>
              <a:custGeom>
                <a:avLst/>
                <a:gdLst>
                  <a:gd name="T0" fmla="*/ 35 w 35"/>
                  <a:gd name="T1" fmla="*/ 8 h 17"/>
                  <a:gd name="T2" fmla="*/ 0 w 35"/>
                  <a:gd name="T3" fmla="*/ 9 h 17"/>
                  <a:gd name="T4" fmla="*/ 35 w 35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7">
                    <a:moveTo>
                      <a:pt x="35" y="8"/>
                    </a:moveTo>
                    <a:cubicBezTo>
                      <a:pt x="25" y="16"/>
                      <a:pt x="10" y="17"/>
                      <a:pt x="0" y="9"/>
                    </a:cubicBezTo>
                    <a:cubicBezTo>
                      <a:pt x="10" y="1"/>
                      <a:pt x="24" y="0"/>
                      <a:pt x="35" y="8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219"/>
              <p:cNvSpPr/>
              <p:nvPr/>
            </p:nvSpPr>
            <p:spPr bwMode="auto">
              <a:xfrm>
                <a:off x="11557010" y="5964255"/>
                <a:ext cx="60325" cy="68263"/>
              </a:xfrm>
              <a:custGeom>
                <a:avLst/>
                <a:gdLst>
                  <a:gd name="T0" fmla="*/ 0 w 16"/>
                  <a:gd name="T1" fmla="*/ 18 h 18"/>
                  <a:gd name="T2" fmla="*/ 16 w 16"/>
                  <a:gd name="T3" fmla="*/ 0 h 18"/>
                  <a:gd name="T4" fmla="*/ 0 w 16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8">
                    <a:moveTo>
                      <a:pt x="0" y="18"/>
                    </a:moveTo>
                    <a:cubicBezTo>
                      <a:pt x="1" y="9"/>
                      <a:pt x="7" y="2"/>
                      <a:pt x="16" y="0"/>
                    </a:cubicBezTo>
                    <a:cubicBezTo>
                      <a:pt x="15" y="9"/>
                      <a:pt x="9" y="17"/>
                      <a:pt x="0" y="18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220"/>
              <p:cNvSpPr/>
              <p:nvPr/>
            </p:nvSpPr>
            <p:spPr bwMode="auto">
              <a:xfrm>
                <a:off x="11523672" y="5911868"/>
                <a:ext cx="41275" cy="66675"/>
              </a:xfrm>
              <a:custGeom>
                <a:avLst/>
                <a:gdLst>
                  <a:gd name="T0" fmla="*/ 5 w 11"/>
                  <a:gd name="T1" fmla="*/ 0 h 18"/>
                  <a:gd name="T2" fmla="*/ 6 w 11"/>
                  <a:gd name="T3" fmla="*/ 18 h 18"/>
                  <a:gd name="T4" fmla="*/ 5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5" y="0"/>
                    </a:moveTo>
                    <a:cubicBezTo>
                      <a:pt x="0" y="6"/>
                      <a:pt x="0" y="13"/>
                      <a:pt x="6" y="18"/>
                    </a:cubicBezTo>
                    <a:cubicBezTo>
                      <a:pt x="11" y="13"/>
                      <a:pt x="10" y="5"/>
                      <a:pt x="5" y="0"/>
                    </a:cubicBezTo>
                    <a:close/>
                  </a:path>
                </a:pathLst>
              </a:custGeom>
              <a:solidFill>
                <a:srgbClr val="7AC4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221"/>
              <p:cNvSpPr/>
              <p:nvPr/>
            </p:nvSpPr>
            <p:spPr bwMode="auto">
              <a:xfrm>
                <a:off x="11714172" y="6061093"/>
                <a:ext cx="68263" cy="42863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6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3" y="0"/>
                      <a:pt x="5" y="0"/>
                      <a:pt x="0" y="6"/>
                    </a:cubicBezTo>
                    <a:cubicBezTo>
                      <a:pt x="6" y="11"/>
                      <a:pt x="13" y="11"/>
                      <a:pt x="18" y="5"/>
                    </a:cubicBezTo>
                    <a:close/>
                  </a:path>
                </a:pathLst>
              </a:custGeom>
              <a:solidFill>
                <a:srgbClr val="66A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222"/>
              <p:cNvSpPr/>
              <p:nvPr/>
            </p:nvSpPr>
            <p:spPr bwMode="auto">
              <a:xfrm>
                <a:off x="11466522" y="5961080"/>
                <a:ext cx="68263" cy="58738"/>
              </a:xfrm>
              <a:custGeom>
                <a:avLst/>
                <a:gdLst>
                  <a:gd name="T0" fmla="*/ 18 w 18"/>
                  <a:gd name="T1" fmla="*/ 16 h 16"/>
                  <a:gd name="T2" fmla="*/ 0 w 18"/>
                  <a:gd name="T3" fmla="*/ 0 h 16"/>
                  <a:gd name="T4" fmla="*/ 18 w 18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6">
                    <a:moveTo>
                      <a:pt x="18" y="16"/>
                    </a:moveTo>
                    <a:cubicBezTo>
                      <a:pt x="9" y="15"/>
                      <a:pt x="1" y="9"/>
                      <a:pt x="0" y="0"/>
                    </a:cubicBezTo>
                    <a:cubicBezTo>
                      <a:pt x="8" y="0"/>
                      <a:pt x="16" y="7"/>
                      <a:pt x="18" y="16"/>
                    </a:cubicBezTo>
                    <a:close/>
                  </a:path>
                </a:pathLst>
              </a:custGeom>
              <a:solidFill>
                <a:srgbClr val="66A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223"/>
              <p:cNvSpPr/>
              <p:nvPr/>
            </p:nvSpPr>
            <p:spPr bwMode="auto">
              <a:xfrm>
                <a:off x="11020434" y="5794392"/>
                <a:ext cx="63500" cy="57150"/>
              </a:xfrm>
              <a:custGeom>
                <a:avLst/>
                <a:gdLst>
                  <a:gd name="T0" fmla="*/ 17 w 17"/>
                  <a:gd name="T1" fmla="*/ 15 h 15"/>
                  <a:gd name="T2" fmla="*/ 0 w 17"/>
                  <a:gd name="T3" fmla="*/ 0 h 15"/>
                  <a:gd name="T4" fmla="*/ 17 w 17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9" y="14"/>
                      <a:pt x="2" y="8"/>
                      <a:pt x="0" y="0"/>
                    </a:cubicBezTo>
                    <a:cubicBezTo>
                      <a:pt x="9" y="1"/>
                      <a:pt x="15" y="7"/>
                      <a:pt x="17" y="15"/>
                    </a:cubicBezTo>
                    <a:close/>
                  </a:path>
                </a:pathLst>
              </a:custGeom>
              <a:solidFill>
                <a:srgbClr val="66A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224"/>
              <p:cNvSpPr/>
              <p:nvPr/>
            </p:nvSpPr>
            <p:spPr bwMode="auto">
              <a:xfrm>
                <a:off x="11042659" y="5876943"/>
                <a:ext cx="49213" cy="46038"/>
              </a:xfrm>
              <a:custGeom>
                <a:avLst/>
                <a:gdLst>
                  <a:gd name="T0" fmla="*/ 13 w 13"/>
                  <a:gd name="T1" fmla="*/ 12 h 12"/>
                  <a:gd name="T2" fmla="*/ 0 w 13"/>
                  <a:gd name="T3" fmla="*/ 0 h 12"/>
                  <a:gd name="T4" fmla="*/ 13 w 13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cubicBezTo>
                      <a:pt x="7" y="11"/>
                      <a:pt x="2" y="7"/>
                      <a:pt x="0" y="0"/>
                    </a:cubicBezTo>
                    <a:cubicBezTo>
                      <a:pt x="7" y="1"/>
                      <a:pt x="12" y="5"/>
                      <a:pt x="13" y="12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225"/>
              <p:cNvSpPr/>
              <p:nvPr/>
            </p:nvSpPr>
            <p:spPr bwMode="auto">
              <a:xfrm>
                <a:off x="11075997" y="5776930"/>
                <a:ext cx="33338" cy="28575"/>
              </a:xfrm>
              <a:custGeom>
                <a:avLst/>
                <a:gdLst>
                  <a:gd name="T0" fmla="*/ 9 w 9"/>
                  <a:gd name="T1" fmla="*/ 8 h 8"/>
                  <a:gd name="T2" fmla="*/ 0 w 9"/>
                  <a:gd name="T3" fmla="*/ 0 h 8"/>
                  <a:gd name="T4" fmla="*/ 9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4" y="7"/>
                      <a:pt x="1" y="4"/>
                      <a:pt x="0" y="0"/>
                    </a:cubicBezTo>
                    <a:cubicBezTo>
                      <a:pt x="4" y="0"/>
                      <a:pt x="8" y="3"/>
                      <a:pt x="9" y="8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226"/>
              <p:cNvSpPr/>
              <p:nvPr/>
            </p:nvSpPr>
            <p:spPr bwMode="auto">
              <a:xfrm>
                <a:off x="11061709" y="5948380"/>
                <a:ext cx="30163" cy="34925"/>
              </a:xfrm>
              <a:custGeom>
                <a:avLst/>
                <a:gdLst>
                  <a:gd name="T0" fmla="*/ 8 w 8"/>
                  <a:gd name="T1" fmla="*/ 0 h 9"/>
                  <a:gd name="T2" fmla="*/ 0 w 8"/>
                  <a:gd name="T3" fmla="*/ 9 h 9"/>
                  <a:gd name="T4" fmla="*/ 8 w 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7" y="4"/>
                      <a:pt x="4" y="8"/>
                      <a:pt x="0" y="9"/>
                    </a:cubicBezTo>
                    <a:cubicBezTo>
                      <a:pt x="0" y="5"/>
                      <a:pt x="3" y="1"/>
                      <a:pt x="8" y="0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227"/>
              <p:cNvSpPr/>
              <p:nvPr/>
            </p:nvSpPr>
            <p:spPr bwMode="auto">
              <a:xfrm>
                <a:off x="11290309" y="5419741"/>
                <a:ext cx="60325" cy="1468442"/>
              </a:xfrm>
              <a:custGeom>
                <a:avLst/>
                <a:gdLst>
                  <a:gd name="T0" fmla="*/ 19 w 38"/>
                  <a:gd name="T1" fmla="*/ 0 h 925"/>
                  <a:gd name="T2" fmla="*/ 9 w 38"/>
                  <a:gd name="T3" fmla="*/ 464 h 925"/>
                  <a:gd name="T4" fmla="*/ 0 w 38"/>
                  <a:gd name="T5" fmla="*/ 925 h 925"/>
                  <a:gd name="T6" fmla="*/ 19 w 38"/>
                  <a:gd name="T7" fmla="*/ 925 h 925"/>
                  <a:gd name="T8" fmla="*/ 38 w 38"/>
                  <a:gd name="T9" fmla="*/ 925 h 925"/>
                  <a:gd name="T10" fmla="*/ 28 w 38"/>
                  <a:gd name="T11" fmla="*/ 464 h 925"/>
                  <a:gd name="T12" fmla="*/ 19 w 38"/>
                  <a:gd name="T13" fmla="*/ 0 h 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925">
                    <a:moveTo>
                      <a:pt x="19" y="0"/>
                    </a:moveTo>
                    <a:lnTo>
                      <a:pt x="9" y="464"/>
                    </a:lnTo>
                    <a:lnTo>
                      <a:pt x="0" y="925"/>
                    </a:lnTo>
                    <a:lnTo>
                      <a:pt x="19" y="925"/>
                    </a:lnTo>
                    <a:lnTo>
                      <a:pt x="38" y="925"/>
                    </a:lnTo>
                    <a:lnTo>
                      <a:pt x="28" y="464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228"/>
              <p:cNvSpPr/>
              <p:nvPr/>
            </p:nvSpPr>
            <p:spPr bwMode="auto">
              <a:xfrm>
                <a:off x="11317297" y="5595954"/>
                <a:ext cx="171450" cy="176213"/>
              </a:xfrm>
              <a:custGeom>
                <a:avLst/>
                <a:gdLst>
                  <a:gd name="T0" fmla="*/ 108 w 108"/>
                  <a:gd name="T1" fmla="*/ 0 h 111"/>
                  <a:gd name="T2" fmla="*/ 54 w 108"/>
                  <a:gd name="T3" fmla="*/ 52 h 111"/>
                  <a:gd name="T4" fmla="*/ 0 w 108"/>
                  <a:gd name="T5" fmla="*/ 106 h 111"/>
                  <a:gd name="T6" fmla="*/ 2 w 108"/>
                  <a:gd name="T7" fmla="*/ 109 h 111"/>
                  <a:gd name="T8" fmla="*/ 4 w 108"/>
                  <a:gd name="T9" fmla="*/ 111 h 111"/>
                  <a:gd name="T10" fmla="*/ 56 w 108"/>
                  <a:gd name="T11" fmla="*/ 57 h 111"/>
                  <a:gd name="T12" fmla="*/ 108 w 108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11">
                    <a:moveTo>
                      <a:pt x="108" y="0"/>
                    </a:moveTo>
                    <a:lnTo>
                      <a:pt x="54" y="52"/>
                    </a:lnTo>
                    <a:lnTo>
                      <a:pt x="0" y="106"/>
                    </a:lnTo>
                    <a:lnTo>
                      <a:pt x="2" y="109"/>
                    </a:lnTo>
                    <a:lnTo>
                      <a:pt x="4" y="111"/>
                    </a:lnTo>
                    <a:lnTo>
                      <a:pt x="56" y="57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229"/>
              <p:cNvSpPr/>
              <p:nvPr/>
            </p:nvSpPr>
            <p:spPr bwMode="auto">
              <a:xfrm>
                <a:off x="11309360" y="6035693"/>
                <a:ext cx="338138" cy="334963"/>
              </a:xfrm>
              <a:custGeom>
                <a:avLst/>
                <a:gdLst>
                  <a:gd name="T0" fmla="*/ 213 w 213"/>
                  <a:gd name="T1" fmla="*/ 0 h 211"/>
                  <a:gd name="T2" fmla="*/ 106 w 213"/>
                  <a:gd name="T3" fmla="*/ 99 h 211"/>
                  <a:gd name="T4" fmla="*/ 0 w 213"/>
                  <a:gd name="T5" fmla="*/ 201 h 211"/>
                  <a:gd name="T6" fmla="*/ 5 w 213"/>
                  <a:gd name="T7" fmla="*/ 206 h 211"/>
                  <a:gd name="T8" fmla="*/ 9 w 213"/>
                  <a:gd name="T9" fmla="*/ 211 h 211"/>
                  <a:gd name="T10" fmla="*/ 111 w 213"/>
                  <a:gd name="T11" fmla="*/ 106 h 211"/>
                  <a:gd name="T12" fmla="*/ 213 w 213"/>
                  <a:gd name="T13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11">
                    <a:moveTo>
                      <a:pt x="213" y="0"/>
                    </a:moveTo>
                    <a:lnTo>
                      <a:pt x="106" y="99"/>
                    </a:lnTo>
                    <a:lnTo>
                      <a:pt x="0" y="201"/>
                    </a:lnTo>
                    <a:lnTo>
                      <a:pt x="5" y="206"/>
                    </a:lnTo>
                    <a:lnTo>
                      <a:pt x="9" y="211"/>
                    </a:lnTo>
                    <a:lnTo>
                      <a:pt x="111" y="106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230"/>
              <p:cNvSpPr/>
              <p:nvPr/>
            </p:nvSpPr>
            <p:spPr bwMode="auto">
              <a:xfrm>
                <a:off x="11091872" y="5865830"/>
                <a:ext cx="228600" cy="230188"/>
              </a:xfrm>
              <a:custGeom>
                <a:avLst/>
                <a:gdLst>
                  <a:gd name="T0" fmla="*/ 0 w 144"/>
                  <a:gd name="T1" fmla="*/ 0 h 145"/>
                  <a:gd name="T2" fmla="*/ 68 w 144"/>
                  <a:gd name="T3" fmla="*/ 71 h 145"/>
                  <a:gd name="T4" fmla="*/ 139 w 144"/>
                  <a:gd name="T5" fmla="*/ 145 h 145"/>
                  <a:gd name="T6" fmla="*/ 142 w 144"/>
                  <a:gd name="T7" fmla="*/ 142 h 145"/>
                  <a:gd name="T8" fmla="*/ 144 w 144"/>
                  <a:gd name="T9" fmla="*/ 138 h 145"/>
                  <a:gd name="T10" fmla="*/ 71 w 144"/>
                  <a:gd name="T11" fmla="*/ 69 h 145"/>
                  <a:gd name="T12" fmla="*/ 0 w 144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45">
                    <a:moveTo>
                      <a:pt x="0" y="0"/>
                    </a:moveTo>
                    <a:lnTo>
                      <a:pt x="68" y="71"/>
                    </a:lnTo>
                    <a:lnTo>
                      <a:pt x="139" y="145"/>
                    </a:lnTo>
                    <a:lnTo>
                      <a:pt x="142" y="142"/>
                    </a:lnTo>
                    <a:lnTo>
                      <a:pt x="144" y="138"/>
                    </a:lnTo>
                    <a:lnTo>
                      <a:pt x="71" y="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231"/>
              <p:cNvSpPr/>
              <p:nvPr/>
            </p:nvSpPr>
            <p:spPr bwMode="auto">
              <a:xfrm>
                <a:off x="11061709" y="5934093"/>
                <a:ext cx="101600" cy="3175"/>
              </a:xfrm>
              <a:custGeom>
                <a:avLst/>
                <a:gdLst>
                  <a:gd name="T0" fmla="*/ 0 w 64"/>
                  <a:gd name="T1" fmla="*/ 0 h 2"/>
                  <a:gd name="T2" fmla="*/ 30 w 64"/>
                  <a:gd name="T3" fmla="*/ 2 h 2"/>
                  <a:gd name="T4" fmla="*/ 64 w 64"/>
                  <a:gd name="T5" fmla="*/ 2 h 2"/>
                  <a:gd name="T6" fmla="*/ 64 w 64"/>
                  <a:gd name="T7" fmla="*/ 0 h 2"/>
                  <a:gd name="T8" fmla="*/ 64 w 64"/>
                  <a:gd name="T9" fmla="*/ 0 h 2"/>
                  <a:gd name="T10" fmla="*/ 30 w 64"/>
                  <a:gd name="T11" fmla="*/ 0 h 2"/>
                  <a:gd name="T12" fmla="*/ 0 w 6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">
                    <a:moveTo>
                      <a:pt x="0" y="0"/>
                    </a:moveTo>
                    <a:lnTo>
                      <a:pt x="30" y="2"/>
                    </a:lnTo>
                    <a:lnTo>
                      <a:pt x="64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232"/>
              <p:cNvSpPr/>
              <p:nvPr/>
            </p:nvSpPr>
            <p:spPr bwMode="auto">
              <a:xfrm>
                <a:off x="11541135" y="6024580"/>
                <a:ext cx="4763" cy="112713"/>
              </a:xfrm>
              <a:custGeom>
                <a:avLst/>
                <a:gdLst>
                  <a:gd name="T0" fmla="*/ 3 w 3"/>
                  <a:gd name="T1" fmla="*/ 0 h 71"/>
                  <a:gd name="T2" fmla="*/ 0 w 3"/>
                  <a:gd name="T3" fmla="*/ 35 h 71"/>
                  <a:gd name="T4" fmla="*/ 0 w 3"/>
                  <a:gd name="T5" fmla="*/ 71 h 71"/>
                  <a:gd name="T6" fmla="*/ 3 w 3"/>
                  <a:gd name="T7" fmla="*/ 71 h 71"/>
                  <a:gd name="T8" fmla="*/ 3 w 3"/>
                  <a:gd name="T9" fmla="*/ 71 h 71"/>
                  <a:gd name="T10" fmla="*/ 3 w 3"/>
                  <a:gd name="T11" fmla="*/ 35 h 71"/>
                  <a:gd name="T12" fmla="*/ 3 w 3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1">
                    <a:moveTo>
                      <a:pt x="3" y="0"/>
                    </a:moveTo>
                    <a:lnTo>
                      <a:pt x="0" y="35"/>
                    </a:lnTo>
                    <a:lnTo>
                      <a:pt x="0" y="71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35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233"/>
              <p:cNvSpPr/>
              <p:nvPr/>
            </p:nvSpPr>
            <p:spPr bwMode="auto">
              <a:xfrm>
                <a:off x="11507797" y="6167456"/>
                <a:ext cx="146050" cy="11113"/>
              </a:xfrm>
              <a:custGeom>
                <a:avLst/>
                <a:gdLst>
                  <a:gd name="T0" fmla="*/ 92 w 92"/>
                  <a:gd name="T1" fmla="*/ 5 h 7"/>
                  <a:gd name="T2" fmla="*/ 47 w 92"/>
                  <a:gd name="T3" fmla="*/ 2 h 7"/>
                  <a:gd name="T4" fmla="*/ 0 w 92"/>
                  <a:gd name="T5" fmla="*/ 0 h 7"/>
                  <a:gd name="T6" fmla="*/ 0 w 92"/>
                  <a:gd name="T7" fmla="*/ 5 h 7"/>
                  <a:gd name="T8" fmla="*/ 0 w 92"/>
                  <a:gd name="T9" fmla="*/ 7 h 7"/>
                  <a:gd name="T10" fmla="*/ 47 w 92"/>
                  <a:gd name="T11" fmla="*/ 5 h 7"/>
                  <a:gd name="T12" fmla="*/ 92 w 9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7">
                    <a:moveTo>
                      <a:pt x="92" y="5"/>
                    </a:moveTo>
                    <a:lnTo>
                      <a:pt x="47" y="2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47" y="5"/>
                    </a:lnTo>
                    <a:lnTo>
                      <a:pt x="92" y="5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234"/>
              <p:cNvSpPr/>
              <p:nvPr/>
            </p:nvSpPr>
            <p:spPr bwMode="auto">
              <a:xfrm>
                <a:off x="11598285" y="6084906"/>
                <a:ext cx="77788" cy="0"/>
              </a:xfrm>
              <a:custGeom>
                <a:avLst/>
                <a:gdLst>
                  <a:gd name="T0" fmla="*/ 49 w 49"/>
                  <a:gd name="T1" fmla="*/ 23 w 49"/>
                  <a:gd name="T2" fmla="*/ 0 w 49"/>
                  <a:gd name="T3" fmla="*/ 0 w 49"/>
                  <a:gd name="T4" fmla="*/ 0 w 49"/>
                  <a:gd name="T5" fmla="*/ 23 w 49"/>
                  <a:gd name="T6" fmla="*/ 49 w 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9">
                    <a:moveTo>
                      <a:pt x="49" y="0"/>
                    </a:moveTo>
                    <a:lnTo>
                      <a:pt x="2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235"/>
              <p:cNvSpPr/>
              <p:nvPr/>
            </p:nvSpPr>
            <p:spPr bwMode="auto">
              <a:xfrm>
                <a:off x="11215697" y="5535629"/>
                <a:ext cx="104775" cy="109538"/>
              </a:xfrm>
              <a:custGeom>
                <a:avLst/>
                <a:gdLst>
                  <a:gd name="T0" fmla="*/ 0 w 66"/>
                  <a:gd name="T1" fmla="*/ 0 h 69"/>
                  <a:gd name="T2" fmla="*/ 33 w 66"/>
                  <a:gd name="T3" fmla="*/ 33 h 69"/>
                  <a:gd name="T4" fmla="*/ 64 w 66"/>
                  <a:gd name="T5" fmla="*/ 69 h 69"/>
                  <a:gd name="T6" fmla="*/ 66 w 66"/>
                  <a:gd name="T7" fmla="*/ 66 h 69"/>
                  <a:gd name="T8" fmla="*/ 66 w 66"/>
                  <a:gd name="T9" fmla="*/ 64 h 69"/>
                  <a:gd name="T10" fmla="*/ 33 w 66"/>
                  <a:gd name="T11" fmla="*/ 33 h 69"/>
                  <a:gd name="T12" fmla="*/ 0 w 66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9">
                    <a:moveTo>
                      <a:pt x="0" y="0"/>
                    </a:moveTo>
                    <a:lnTo>
                      <a:pt x="33" y="33"/>
                    </a:lnTo>
                    <a:lnTo>
                      <a:pt x="64" y="69"/>
                    </a:lnTo>
                    <a:lnTo>
                      <a:pt x="66" y="66"/>
                    </a:lnTo>
                    <a:lnTo>
                      <a:pt x="66" y="64"/>
                    </a:lnTo>
                    <a:lnTo>
                      <a:pt x="33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236"/>
              <p:cNvSpPr/>
              <p:nvPr/>
            </p:nvSpPr>
            <p:spPr bwMode="auto">
              <a:xfrm>
                <a:off x="11218872" y="5716605"/>
                <a:ext cx="104775" cy="107950"/>
              </a:xfrm>
              <a:custGeom>
                <a:avLst/>
                <a:gdLst>
                  <a:gd name="T0" fmla="*/ 0 w 66"/>
                  <a:gd name="T1" fmla="*/ 0 h 68"/>
                  <a:gd name="T2" fmla="*/ 31 w 66"/>
                  <a:gd name="T3" fmla="*/ 35 h 68"/>
                  <a:gd name="T4" fmla="*/ 62 w 66"/>
                  <a:gd name="T5" fmla="*/ 68 h 68"/>
                  <a:gd name="T6" fmla="*/ 64 w 66"/>
                  <a:gd name="T7" fmla="*/ 66 h 68"/>
                  <a:gd name="T8" fmla="*/ 66 w 66"/>
                  <a:gd name="T9" fmla="*/ 61 h 68"/>
                  <a:gd name="T10" fmla="*/ 33 w 66"/>
                  <a:gd name="T11" fmla="*/ 30 h 68"/>
                  <a:gd name="T12" fmla="*/ 0 w 6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8">
                    <a:moveTo>
                      <a:pt x="0" y="0"/>
                    </a:moveTo>
                    <a:lnTo>
                      <a:pt x="31" y="35"/>
                    </a:lnTo>
                    <a:lnTo>
                      <a:pt x="62" y="68"/>
                    </a:lnTo>
                    <a:lnTo>
                      <a:pt x="64" y="66"/>
                    </a:lnTo>
                    <a:lnTo>
                      <a:pt x="66" y="61"/>
                    </a:lnTo>
                    <a:lnTo>
                      <a:pt x="33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flipV="1">
              <a:off x="10970503" y="6888152"/>
              <a:ext cx="844551" cy="1600205"/>
              <a:chOff x="10963284" y="5287978"/>
              <a:chExt cx="844551" cy="1600205"/>
            </a:xfrm>
            <a:noFill/>
          </p:grpSpPr>
          <p:sp>
            <p:nvSpPr>
              <p:cNvPr id="62" name="Oval 206"/>
              <p:cNvSpPr>
                <a:spLocks noChangeArrowheads="1"/>
              </p:cNvSpPr>
              <p:nvPr/>
            </p:nvSpPr>
            <p:spPr bwMode="auto">
              <a:xfrm>
                <a:off x="11026784" y="5287978"/>
                <a:ext cx="585788" cy="5826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Oval 207"/>
              <p:cNvSpPr>
                <a:spLocks noChangeArrowheads="1"/>
              </p:cNvSpPr>
              <p:nvPr/>
            </p:nvSpPr>
            <p:spPr bwMode="auto">
              <a:xfrm>
                <a:off x="11410960" y="5865830"/>
                <a:ext cx="396875" cy="39846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Oval 208"/>
              <p:cNvSpPr>
                <a:spLocks noChangeArrowheads="1"/>
              </p:cNvSpPr>
              <p:nvPr/>
            </p:nvSpPr>
            <p:spPr bwMode="auto">
              <a:xfrm>
                <a:off x="10963284" y="5738830"/>
                <a:ext cx="266700" cy="2667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09"/>
              <p:cNvSpPr/>
              <p:nvPr/>
            </p:nvSpPr>
            <p:spPr bwMode="auto">
              <a:xfrm>
                <a:off x="11128384" y="5794392"/>
                <a:ext cx="46038" cy="95250"/>
              </a:xfrm>
              <a:custGeom>
                <a:avLst/>
                <a:gdLst>
                  <a:gd name="T0" fmla="*/ 6 w 12"/>
                  <a:gd name="T1" fmla="*/ 25 h 25"/>
                  <a:gd name="T2" fmla="*/ 5 w 12"/>
                  <a:gd name="T3" fmla="*/ 0 h 25"/>
                  <a:gd name="T4" fmla="*/ 6 w 12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6" y="25"/>
                    </a:moveTo>
                    <a:cubicBezTo>
                      <a:pt x="0" y="18"/>
                      <a:pt x="0" y="8"/>
                      <a:pt x="5" y="0"/>
                    </a:cubicBezTo>
                    <a:cubicBezTo>
                      <a:pt x="11" y="7"/>
                      <a:pt x="12" y="17"/>
                      <a:pt x="6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10"/>
              <p:cNvSpPr/>
              <p:nvPr/>
            </p:nvSpPr>
            <p:spPr bwMode="auto">
              <a:xfrm>
                <a:off x="11122034" y="5434029"/>
                <a:ext cx="71438" cy="68263"/>
              </a:xfrm>
              <a:custGeom>
                <a:avLst/>
                <a:gdLst>
                  <a:gd name="T0" fmla="*/ 19 w 19"/>
                  <a:gd name="T1" fmla="*/ 18 h 18"/>
                  <a:gd name="T2" fmla="*/ 0 w 19"/>
                  <a:gd name="T3" fmla="*/ 0 h 18"/>
                  <a:gd name="T4" fmla="*/ 19 w 19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8">
                    <a:moveTo>
                      <a:pt x="19" y="18"/>
                    </a:moveTo>
                    <a:cubicBezTo>
                      <a:pt x="10" y="17"/>
                      <a:pt x="2" y="10"/>
                      <a:pt x="0" y="0"/>
                    </a:cubicBezTo>
                    <a:cubicBezTo>
                      <a:pt x="9" y="1"/>
                      <a:pt x="17" y="8"/>
                      <a:pt x="19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11"/>
              <p:cNvSpPr/>
              <p:nvPr/>
            </p:nvSpPr>
            <p:spPr bwMode="auto">
              <a:xfrm>
                <a:off x="11510972" y="5505466"/>
                <a:ext cx="65088" cy="71438"/>
              </a:xfrm>
              <a:custGeom>
                <a:avLst/>
                <a:gdLst>
                  <a:gd name="T0" fmla="*/ 0 w 17"/>
                  <a:gd name="T1" fmla="*/ 19 h 19"/>
                  <a:gd name="T2" fmla="*/ 17 w 17"/>
                  <a:gd name="T3" fmla="*/ 0 h 19"/>
                  <a:gd name="T4" fmla="*/ 0 w 17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9">
                    <a:moveTo>
                      <a:pt x="0" y="19"/>
                    </a:moveTo>
                    <a:cubicBezTo>
                      <a:pt x="0" y="10"/>
                      <a:pt x="8" y="2"/>
                      <a:pt x="17" y="0"/>
                    </a:cubicBezTo>
                    <a:cubicBezTo>
                      <a:pt x="16" y="9"/>
                      <a:pt x="9" y="17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12"/>
              <p:cNvSpPr/>
              <p:nvPr/>
            </p:nvSpPr>
            <p:spPr bwMode="auto">
              <a:xfrm>
                <a:off x="11463347" y="6057918"/>
                <a:ext cx="47625" cy="93663"/>
              </a:xfrm>
              <a:custGeom>
                <a:avLst/>
                <a:gdLst>
                  <a:gd name="T0" fmla="*/ 8 w 13"/>
                  <a:gd name="T1" fmla="*/ 25 h 25"/>
                  <a:gd name="T2" fmla="*/ 4 w 13"/>
                  <a:gd name="T3" fmla="*/ 0 h 25"/>
                  <a:gd name="T4" fmla="*/ 8 w 13"/>
                  <a:gd name="T5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25">
                    <a:moveTo>
                      <a:pt x="8" y="25"/>
                    </a:moveTo>
                    <a:cubicBezTo>
                      <a:pt x="1" y="19"/>
                      <a:pt x="0" y="8"/>
                      <a:pt x="4" y="0"/>
                    </a:cubicBezTo>
                    <a:cubicBezTo>
                      <a:pt x="11" y="6"/>
                      <a:pt x="13" y="17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13"/>
              <p:cNvSpPr/>
              <p:nvPr/>
            </p:nvSpPr>
            <p:spPr bwMode="auto">
              <a:xfrm>
                <a:off x="11634797" y="6091256"/>
                <a:ext cx="98425" cy="90488"/>
              </a:xfrm>
              <a:custGeom>
                <a:avLst/>
                <a:gdLst>
                  <a:gd name="T0" fmla="*/ 0 w 26"/>
                  <a:gd name="T1" fmla="*/ 0 h 24"/>
                  <a:gd name="T2" fmla="*/ 26 w 26"/>
                  <a:gd name="T3" fmla="*/ 24 h 24"/>
                  <a:gd name="T4" fmla="*/ 0 w 26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4">
                    <a:moveTo>
                      <a:pt x="0" y="0"/>
                    </a:moveTo>
                    <a:cubicBezTo>
                      <a:pt x="13" y="1"/>
                      <a:pt x="23" y="11"/>
                      <a:pt x="26" y="24"/>
                    </a:cubicBezTo>
                    <a:cubicBezTo>
                      <a:pt x="13" y="23"/>
                      <a:pt x="2" y="1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14"/>
              <p:cNvSpPr/>
              <p:nvPr/>
            </p:nvSpPr>
            <p:spPr bwMode="auto">
              <a:xfrm>
                <a:off x="11672897" y="5964255"/>
                <a:ext cx="90488" cy="96838"/>
              </a:xfrm>
              <a:custGeom>
                <a:avLst/>
                <a:gdLst>
                  <a:gd name="T0" fmla="*/ 0 w 24"/>
                  <a:gd name="T1" fmla="*/ 26 h 26"/>
                  <a:gd name="T2" fmla="*/ 24 w 24"/>
                  <a:gd name="T3" fmla="*/ 0 h 26"/>
                  <a:gd name="T4" fmla="*/ 0 w 24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26">
                    <a:moveTo>
                      <a:pt x="0" y="26"/>
                    </a:moveTo>
                    <a:cubicBezTo>
                      <a:pt x="1" y="14"/>
                      <a:pt x="11" y="3"/>
                      <a:pt x="24" y="0"/>
                    </a:cubicBezTo>
                    <a:cubicBezTo>
                      <a:pt x="22" y="13"/>
                      <a:pt x="13" y="24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215"/>
              <p:cNvSpPr/>
              <p:nvPr/>
            </p:nvSpPr>
            <p:spPr bwMode="auto">
              <a:xfrm>
                <a:off x="11399847" y="5491179"/>
                <a:ext cx="58738" cy="130175"/>
              </a:xfrm>
              <a:custGeom>
                <a:avLst/>
                <a:gdLst>
                  <a:gd name="T0" fmla="*/ 9 w 16"/>
                  <a:gd name="T1" fmla="*/ 35 h 35"/>
                  <a:gd name="T2" fmla="*/ 7 w 16"/>
                  <a:gd name="T3" fmla="*/ 0 h 35"/>
                  <a:gd name="T4" fmla="*/ 9 w 16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5">
                    <a:moveTo>
                      <a:pt x="9" y="35"/>
                    </a:moveTo>
                    <a:cubicBezTo>
                      <a:pt x="1" y="25"/>
                      <a:pt x="0" y="11"/>
                      <a:pt x="7" y="0"/>
                    </a:cubicBezTo>
                    <a:cubicBezTo>
                      <a:pt x="15" y="10"/>
                      <a:pt x="16" y="24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216"/>
              <p:cNvSpPr/>
              <p:nvPr/>
            </p:nvSpPr>
            <p:spPr bwMode="auto">
              <a:xfrm>
                <a:off x="11210934" y="5403866"/>
                <a:ext cx="65088" cy="134938"/>
              </a:xfrm>
              <a:custGeom>
                <a:avLst/>
                <a:gdLst>
                  <a:gd name="T0" fmla="*/ 9 w 17"/>
                  <a:gd name="T1" fmla="*/ 36 h 36"/>
                  <a:gd name="T2" fmla="*/ 8 w 17"/>
                  <a:gd name="T3" fmla="*/ 0 h 36"/>
                  <a:gd name="T4" fmla="*/ 9 w 17"/>
                  <a:gd name="T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6">
                    <a:moveTo>
                      <a:pt x="9" y="36"/>
                    </a:moveTo>
                    <a:cubicBezTo>
                      <a:pt x="1" y="26"/>
                      <a:pt x="0" y="11"/>
                      <a:pt x="8" y="0"/>
                    </a:cubicBezTo>
                    <a:cubicBezTo>
                      <a:pt x="16" y="10"/>
                      <a:pt x="17" y="25"/>
                      <a:pt x="9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217"/>
              <p:cNvSpPr/>
              <p:nvPr/>
            </p:nvSpPr>
            <p:spPr bwMode="auto">
              <a:xfrm>
                <a:off x="11098222" y="5543567"/>
                <a:ext cx="131763" cy="60325"/>
              </a:xfrm>
              <a:custGeom>
                <a:avLst/>
                <a:gdLst>
                  <a:gd name="T0" fmla="*/ 0 w 35"/>
                  <a:gd name="T1" fmla="*/ 9 h 16"/>
                  <a:gd name="T2" fmla="*/ 35 w 35"/>
                  <a:gd name="T3" fmla="*/ 7 h 16"/>
                  <a:gd name="T4" fmla="*/ 0 w 35"/>
                  <a:gd name="T5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6">
                    <a:moveTo>
                      <a:pt x="0" y="9"/>
                    </a:moveTo>
                    <a:cubicBezTo>
                      <a:pt x="10" y="1"/>
                      <a:pt x="24" y="0"/>
                      <a:pt x="35" y="7"/>
                    </a:cubicBezTo>
                    <a:cubicBezTo>
                      <a:pt x="25" y="15"/>
                      <a:pt x="11" y="1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18"/>
              <p:cNvSpPr/>
              <p:nvPr/>
            </p:nvSpPr>
            <p:spPr bwMode="auto">
              <a:xfrm>
                <a:off x="11458585" y="5629292"/>
                <a:ext cx="131763" cy="63500"/>
              </a:xfrm>
              <a:custGeom>
                <a:avLst/>
                <a:gdLst>
                  <a:gd name="T0" fmla="*/ 35 w 35"/>
                  <a:gd name="T1" fmla="*/ 8 h 17"/>
                  <a:gd name="T2" fmla="*/ 0 w 35"/>
                  <a:gd name="T3" fmla="*/ 9 h 17"/>
                  <a:gd name="T4" fmla="*/ 35 w 35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17">
                    <a:moveTo>
                      <a:pt x="35" y="8"/>
                    </a:moveTo>
                    <a:cubicBezTo>
                      <a:pt x="25" y="16"/>
                      <a:pt x="10" y="17"/>
                      <a:pt x="0" y="9"/>
                    </a:cubicBezTo>
                    <a:cubicBezTo>
                      <a:pt x="10" y="1"/>
                      <a:pt x="24" y="0"/>
                      <a:pt x="3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19"/>
              <p:cNvSpPr/>
              <p:nvPr/>
            </p:nvSpPr>
            <p:spPr bwMode="auto">
              <a:xfrm>
                <a:off x="11557010" y="5964255"/>
                <a:ext cx="60325" cy="68263"/>
              </a:xfrm>
              <a:custGeom>
                <a:avLst/>
                <a:gdLst>
                  <a:gd name="T0" fmla="*/ 0 w 16"/>
                  <a:gd name="T1" fmla="*/ 18 h 18"/>
                  <a:gd name="T2" fmla="*/ 16 w 16"/>
                  <a:gd name="T3" fmla="*/ 0 h 18"/>
                  <a:gd name="T4" fmla="*/ 0 w 16"/>
                  <a:gd name="T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8">
                    <a:moveTo>
                      <a:pt x="0" y="18"/>
                    </a:moveTo>
                    <a:cubicBezTo>
                      <a:pt x="1" y="9"/>
                      <a:pt x="7" y="2"/>
                      <a:pt x="16" y="0"/>
                    </a:cubicBezTo>
                    <a:cubicBezTo>
                      <a:pt x="15" y="9"/>
                      <a:pt x="9" y="17"/>
                      <a:pt x="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20"/>
              <p:cNvSpPr/>
              <p:nvPr/>
            </p:nvSpPr>
            <p:spPr bwMode="auto">
              <a:xfrm>
                <a:off x="11523672" y="5911868"/>
                <a:ext cx="41275" cy="66675"/>
              </a:xfrm>
              <a:custGeom>
                <a:avLst/>
                <a:gdLst>
                  <a:gd name="T0" fmla="*/ 5 w 11"/>
                  <a:gd name="T1" fmla="*/ 0 h 18"/>
                  <a:gd name="T2" fmla="*/ 6 w 11"/>
                  <a:gd name="T3" fmla="*/ 18 h 18"/>
                  <a:gd name="T4" fmla="*/ 5 w 11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8">
                    <a:moveTo>
                      <a:pt x="5" y="0"/>
                    </a:moveTo>
                    <a:cubicBezTo>
                      <a:pt x="0" y="6"/>
                      <a:pt x="0" y="13"/>
                      <a:pt x="6" y="18"/>
                    </a:cubicBezTo>
                    <a:cubicBezTo>
                      <a:pt x="11" y="13"/>
                      <a:pt x="10" y="5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21"/>
              <p:cNvSpPr/>
              <p:nvPr/>
            </p:nvSpPr>
            <p:spPr bwMode="auto">
              <a:xfrm>
                <a:off x="11714172" y="6061093"/>
                <a:ext cx="68263" cy="42863"/>
              </a:xfrm>
              <a:custGeom>
                <a:avLst/>
                <a:gdLst>
                  <a:gd name="T0" fmla="*/ 18 w 18"/>
                  <a:gd name="T1" fmla="*/ 5 h 11"/>
                  <a:gd name="T2" fmla="*/ 0 w 18"/>
                  <a:gd name="T3" fmla="*/ 6 h 11"/>
                  <a:gd name="T4" fmla="*/ 18 w 18"/>
                  <a:gd name="T5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1">
                    <a:moveTo>
                      <a:pt x="18" y="5"/>
                    </a:moveTo>
                    <a:cubicBezTo>
                      <a:pt x="13" y="0"/>
                      <a:pt x="5" y="0"/>
                      <a:pt x="0" y="6"/>
                    </a:cubicBezTo>
                    <a:cubicBezTo>
                      <a:pt x="6" y="11"/>
                      <a:pt x="13" y="11"/>
                      <a:pt x="1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22"/>
              <p:cNvSpPr/>
              <p:nvPr/>
            </p:nvSpPr>
            <p:spPr bwMode="auto">
              <a:xfrm>
                <a:off x="11466522" y="5961080"/>
                <a:ext cx="68263" cy="58738"/>
              </a:xfrm>
              <a:custGeom>
                <a:avLst/>
                <a:gdLst>
                  <a:gd name="T0" fmla="*/ 18 w 18"/>
                  <a:gd name="T1" fmla="*/ 16 h 16"/>
                  <a:gd name="T2" fmla="*/ 0 w 18"/>
                  <a:gd name="T3" fmla="*/ 0 h 16"/>
                  <a:gd name="T4" fmla="*/ 18 w 18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6">
                    <a:moveTo>
                      <a:pt x="18" y="16"/>
                    </a:moveTo>
                    <a:cubicBezTo>
                      <a:pt x="9" y="15"/>
                      <a:pt x="1" y="9"/>
                      <a:pt x="0" y="0"/>
                    </a:cubicBezTo>
                    <a:cubicBezTo>
                      <a:pt x="8" y="0"/>
                      <a:pt x="16" y="7"/>
                      <a:pt x="1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23"/>
              <p:cNvSpPr/>
              <p:nvPr/>
            </p:nvSpPr>
            <p:spPr bwMode="auto">
              <a:xfrm>
                <a:off x="11020434" y="5794392"/>
                <a:ext cx="63500" cy="57150"/>
              </a:xfrm>
              <a:custGeom>
                <a:avLst/>
                <a:gdLst>
                  <a:gd name="T0" fmla="*/ 17 w 17"/>
                  <a:gd name="T1" fmla="*/ 15 h 15"/>
                  <a:gd name="T2" fmla="*/ 0 w 17"/>
                  <a:gd name="T3" fmla="*/ 0 h 15"/>
                  <a:gd name="T4" fmla="*/ 17 w 17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17" y="15"/>
                    </a:moveTo>
                    <a:cubicBezTo>
                      <a:pt x="9" y="14"/>
                      <a:pt x="2" y="8"/>
                      <a:pt x="0" y="0"/>
                    </a:cubicBezTo>
                    <a:cubicBezTo>
                      <a:pt x="9" y="1"/>
                      <a:pt x="15" y="7"/>
                      <a:pt x="1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24"/>
              <p:cNvSpPr/>
              <p:nvPr/>
            </p:nvSpPr>
            <p:spPr bwMode="auto">
              <a:xfrm>
                <a:off x="11042659" y="5876943"/>
                <a:ext cx="49213" cy="46038"/>
              </a:xfrm>
              <a:custGeom>
                <a:avLst/>
                <a:gdLst>
                  <a:gd name="T0" fmla="*/ 13 w 13"/>
                  <a:gd name="T1" fmla="*/ 12 h 12"/>
                  <a:gd name="T2" fmla="*/ 0 w 13"/>
                  <a:gd name="T3" fmla="*/ 0 h 12"/>
                  <a:gd name="T4" fmla="*/ 13 w 13"/>
                  <a:gd name="T5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13" y="12"/>
                    </a:moveTo>
                    <a:cubicBezTo>
                      <a:pt x="7" y="11"/>
                      <a:pt x="2" y="7"/>
                      <a:pt x="0" y="0"/>
                    </a:cubicBezTo>
                    <a:cubicBezTo>
                      <a:pt x="7" y="1"/>
                      <a:pt x="12" y="5"/>
                      <a:pt x="1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25"/>
              <p:cNvSpPr/>
              <p:nvPr/>
            </p:nvSpPr>
            <p:spPr bwMode="auto">
              <a:xfrm>
                <a:off x="11075997" y="5776930"/>
                <a:ext cx="33338" cy="28575"/>
              </a:xfrm>
              <a:custGeom>
                <a:avLst/>
                <a:gdLst>
                  <a:gd name="T0" fmla="*/ 9 w 9"/>
                  <a:gd name="T1" fmla="*/ 8 h 8"/>
                  <a:gd name="T2" fmla="*/ 0 w 9"/>
                  <a:gd name="T3" fmla="*/ 0 h 8"/>
                  <a:gd name="T4" fmla="*/ 9 w 9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8"/>
                    </a:moveTo>
                    <a:cubicBezTo>
                      <a:pt x="4" y="7"/>
                      <a:pt x="1" y="4"/>
                      <a:pt x="0" y="0"/>
                    </a:cubicBezTo>
                    <a:cubicBezTo>
                      <a:pt x="4" y="0"/>
                      <a:pt x="8" y="3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26"/>
              <p:cNvSpPr/>
              <p:nvPr/>
            </p:nvSpPr>
            <p:spPr bwMode="auto">
              <a:xfrm>
                <a:off x="11061709" y="5948380"/>
                <a:ext cx="30163" cy="34925"/>
              </a:xfrm>
              <a:custGeom>
                <a:avLst/>
                <a:gdLst>
                  <a:gd name="T0" fmla="*/ 8 w 8"/>
                  <a:gd name="T1" fmla="*/ 0 h 9"/>
                  <a:gd name="T2" fmla="*/ 0 w 8"/>
                  <a:gd name="T3" fmla="*/ 9 h 9"/>
                  <a:gd name="T4" fmla="*/ 8 w 8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9">
                    <a:moveTo>
                      <a:pt x="8" y="0"/>
                    </a:moveTo>
                    <a:cubicBezTo>
                      <a:pt x="7" y="4"/>
                      <a:pt x="4" y="8"/>
                      <a:pt x="0" y="9"/>
                    </a:cubicBezTo>
                    <a:cubicBezTo>
                      <a:pt x="0" y="5"/>
                      <a:pt x="3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27"/>
              <p:cNvSpPr/>
              <p:nvPr/>
            </p:nvSpPr>
            <p:spPr bwMode="auto">
              <a:xfrm>
                <a:off x="11290309" y="5419741"/>
                <a:ext cx="60325" cy="1468442"/>
              </a:xfrm>
              <a:custGeom>
                <a:avLst/>
                <a:gdLst>
                  <a:gd name="T0" fmla="*/ 19 w 38"/>
                  <a:gd name="T1" fmla="*/ 0 h 925"/>
                  <a:gd name="T2" fmla="*/ 9 w 38"/>
                  <a:gd name="T3" fmla="*/ 464 h 925"/>
                  <a:gd name="T4" fmla="*/ 0 w 38"/>
                  <a:gd name="T5" fmla="*/ 925 h 925"/>
                  <a:gd name="T6" fmla="*/ 19 w 38"/>
                  <a:gd name="T7" fmla="*/ 925 h 925"/>
                  <a:gd name="T8" fmla="*/ 38 w 38"/>
                  <a:gd name="T9" fmla="*/ 925 h 925"/>
                  <a:gd name="T10" fmla="*/ 28 w 38"/>
                  <a:gd name="T11" fmla="*/ 464 h 925"/>
                  <a:gd name="T12" fmla="*/ 19 w 38"/>
                  <a:gd name="T13" fmla="*/ 0 h 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925">
                    <a:moveTo>
                      <a:pt x="19" y="0"/>
                    </a:moveTo>
                    <a:lnTo>
                      <a:pt x="9" y="464"/>
                    </a:lnTo>
                    <a:lnTo>
                      <a:pt x="0" y="925"/>
                    </a:lnTo>
                    <a:lnTo>
                      <a:pt x="19" y="925"/>
                    </a:lnTo>
                    <a:lnTo>
                      <a:pt x="38" y="925"/>
                    </a:lnTo>
                    <a:lnTo>
                      <a:pt x="28" y="46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28"/>
              <p:cNvSpPr/>
              <p:nvPr/>
            </p:nvSpPr>
            <p:spPr bwMode="auto">
              <a:xfrm>
                <a:off x="11317297" y="5595954"/>
                <a:ext cx="171450" cy="176213"/>
              </a:xfrm>
              <a:custGeom>
                <a:avLst/>
                <a:gdLst>
                  <a:gd name="T0" fmla="*/ 108 w 108"/>
                  <a:gd name="T1" fmla="*/ 0 h 111"/>
                  <a:gd name="T2" fmla="*/ 54 w 108"/>
                  <a:gd name="T3" fmla="*/ 52 h 111"/>
                  <a:gd name="T4" fmla="*/ 0 w 108"/>
                  <a:gd name="T5" fmla="*/ 106 h 111"/>
                  <a:gd name="T6" fmla="*/ 2 w 108"/>
                  <a:gd name="T7" fmla="*/ 109 h 111"/>
                  <a:gd name="T8" fmla="*/ 4 w 108"/>
                  <a:gd name="T9" fmla="*/ 111 h 111"/>
                  <a:gd name="T10" fmla="*/ 56 w 108"/>
                  <a:gd name="T11" fmla="*/ 57 h 111"/>
                  <a:gd name="T12" fmla="*/ 108 w 108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11">
                    <a:moveTo>
                      <a:pt x="108" y="0"/>
                    </a:moveTo>
                    <a:lnTo>
                      <a:pt x="54" y="52"/>
                    </a:lnTo>
                    <a:lnTo>
                      <a:pt x="0" y="106"/>
                    </a:lnTo>
                    <a:lnTo>
                      <a:pt x="2" y="109"/>
                    </a:lnTo>
                    <a:lnTo>
                      <a:pt x="4" y="111"/>
                    </a:lnTo>
                    <a:lnTo>
                      <a:pt x="56" y="57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229"/>
              <p:cNvSpPr/>
              <p:nvPr/>
            </p:nvSpPr>
            <p:spPr bwMode="auto">
              <a:xfrm>
                <a:off x="11309360" y="6035693"/>
                <a:ext cx="338138" cy="334963"/>
              </a:xfrm>
              <a:custGeom>
                <a:avLst/>
                <a:gdLst>
                  <a:gd name="T0" fmla="*/ 213 w 213"/>
                  <a:gd name="T1" fmla="*/ 0 h 211"/>
                  <a:gd name="T2" fmla="*/ 106 w 213"/>
                  <a:gd name="T3" fmla="*/ 99 h 211"/>
                  <a:gd name="T4" fmla="*/ 0 w 213"/>
                  <a:gd name="T5" fmla="*/ 201 h 211"/>
                  <a:gd name="T6" fmla="*/ 5 w 213"/>
                  <a:gd name="T7" fmla="*/ 206 h 211"/>
                  <a:gd name="T8" fmla="*/ 9 w 213"/>
                  <a:gd name="T9" fmla="*/ 211 h 211"/>
                  <a:gd name="T10" fmla="*/ 111 w 213"/>
                  <a:gd name="T11" fmla="*/ 106 h 211"/>
                  <a:gd name="T12" fmla="*/ 213 w 213"/>
                  <a:gd name="T13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211">
                    <a:moveTo>
                      <a:pt x="213" y="0"/>
                    </a:moveTo>
                    <a:lnTo>
                      <a:pt x="106" y="99"/>
                    </a:lnTo>
                    <a:lnTo>
                      <a:pt x="0" y="201"/>
                    </a:lnTo>
                    <a:lnTo>
                      <a:pt x="5" y="206"/>
                    </a:lnTo>
                    <a:lnTo>
                      <a:pt x="9" y="211"/>
                    </a:lnTo>
                    <a:lnTo>
                      <a:pt x="111" y="106"/>
                    </a:lnTo>
                    <a:lnTo>
                      <a:pt x="21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30"/>
              <p:cNvSpPr/>
              <p:nvPr/>
            </p:nvSpPr>
            <p:spPr bwMode="auto">
              <a:xfrm>
                <a:off x="11091872" y="5865830"/>
                <a:ext cx="228600" cy="230188"/>
              </a:xfrm>
              <a:custGeom>
                <a:avLst/>
                <a:gdLst>
                  <a:gd name="T0" fmla="*/ 0 w 144"/>
                  <a:gd name="T1" fmla="*/ 0 h 145"/>
                  <a:gd name="T2" fmla="*/ 68 w 144"/>
                  <a:gd name="T3" fmla="*/ 71 h 145"/>
                  <a:gd name="T4" fmla="*/ 139 w 144"/>
                  <a:gd name="T5" fmla="*/ 145 h 145"/>
                  <a:gd name="T6" fmla="*/ 142 w 144"/>
                  <a:gd name="T7" fmla="*/ 142 h 145"/>
                  <a:gd name="T8" fmla="*/ 144 w 144"/>
                  <a:gd name="T9" fmla="*/ 138 h 145"/>
                  <a:gd name="T10" fmla="*/ 71 w 144"/>
                  <a:gd name="T11" fmla="*/ 69 h 145"/>
                  <a:gd name="T12" fmla="*/ 0 w 144"/>
                  <a:gd name="T13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145">
                    <a:moveTo>
                      <a:pt x="0" y="0"/>
                    </a:moveTo>
                    <a:lnTo>
                      <a:pt x="68" y="71"/>
                    </a:lnTo>
                    <a:lnTo>
                      <a:pt x="139" y="145"/>
                    </a:lnTo>
                    <a:lnTo>
                      <a:pt x="142" y="142"/>
                    </a:lnTo>
                    <a:lnTo>
                      <a:pt x="144" y="138"/>
                    </a:lnTo>
                    <a:lnTo>
                      <a:pt x="71" y="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31"/>
              <p:cNvSpPr/>
              <p:nvPr/>
            </p:nvSpPr>
            <p:spPr bwMode="auto">
              <a:xfrm>
                <a:off x="11061709" y="5934093"/>
                <a:ext cx="101600" cy="3175"/>
              </a:xfrm>
              <a:custGeom>
                <a:avLst/>
                <a:gdLst>
                  <a:gd name="T0" fmla="*/ 0 w 64"/>
                  <a:gd name="T1" fmla="*/ 0 h 2"/>
                  <a:gd name="T2" fmla="*/ 30 w 64"/>
                  <a:gd name="T3" fmla="*/ 2 h 2"/>
                  <a:gd name="T4" fmla="*/ 64 w 64"/>
                  <a:gd name="T5" fmla="*/ 2 h 2"/>
                  <a:gd name="T6" fmla="*/ 64 w 64"/>
                  <a:gd name="T7" fmla="*/ 0 h 2"/>
                  <a:gd name="T8" fmla="*/ 64 w 64"/>
                  <a:gd name="T9" fmla="*/ 0 h 2"/>
                  <a:gd name="T10" fmla="*/ 30 w 64"/>
                  <a:gd name="T11" fmla="*/ 0 h 2"/>
                  <a:gd name="T12" fmla="*/ 0 w 6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">
                    <a:moveTo>
                      <a:pt x="0" y="0"/>
                    </a:moveTo>
                    <a:lnTo>
                      <a:pt x="30" y="2"/>
                    </a:lnTo>
                    <a:lnTo>
                      <a:pt x="64" y="2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3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32"/>
              <p:cNvSpPr/>
              <p:nvPr/>
            </p:nvSpPr>
            <p:spPr bwMode="auto">
              <a:xfrm>
                <a:off x="11541135" y="6024580"/>
                <a:ext cx="4763" cy="112713"/>
              </a:xfrm>
              <a:custGeom>
                <a:avLst/>
                <a:gdLst>
                  <a:gd name="T0" fmla="*/ 3 w 3"/>
                  <a:gd name="T1" fmla="*/ 0 h 71"/>
                  <a:gd name="T2" fmla="*/ 0 w 3"/>
                  <a:gd name="T3" fmla="*/ 35 h 71"/>
                  <a:gd name="T4" fmla="*/ 0 w 3"/>
                  <a:gd name="T5" fmla="*/ 71 h 71"/>
                  <a:gd name="T6" fmla="*/ 3 w 3"/>
                  <a:gd name="T7" fmla="*/ 71 h 71"/>
                  <a:gd name="T8" fmla="*/ 3 w 3"/>
                  <a:gd name="T9" fmla="*/ 71 h 71"/>
                  <a:gd name="T10" fmla="*/ 3 w 3"/>
                  <a:gd name="T11" fmla="*/ 35 h 71"/>
                  <a:gd name="T12" fmla="*/ 3 w 3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71">
                    <a:moveTo>
                      <a:pt x="3" y="0"/>
                    </a:moveTo>
                    <a:lnTo>
                      <a:pt x="0" y="35"/>
                    </a:lnTo>
                    <a:lnTo>
                      <a:pt x="0" y="71"/>
                    </a:lnTo>
                    <a:lnTo>
                      <a:pt x="3" y="71"/>
                    </a:lnTo>
                    <a:lnTo>
                      <a:pt x="3" y="71"/>
                    </a:lnTo>
                    <a:lnTo>
                      <a:pt x="3" y="35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33"/>
              <p:cNvSpPr/>
              <p:nvPr/>
            </p:nvSpPr>
            <p:spPr bwMode="auto">
              <a:xfrm>
                <a:off x="11507797" y="6167456"/>
                <a:ext cx="146050" cy="11113"/>
              </a:xfrm>
              <a:custGeom>
                <a:avLst/>
                <a:gdLst>
                  <a:gd name="T0" fmla="*/ 92 w 92"/>
                  <a:gd name="T1" fmla="*/ 5 h 7"/>
                  <a:gd name="T2" fmla="*/ 47 w 92"/>
                  <a:gd name="T3" fmla="*/ 2 h 7"/>
                  <a:gd name="T4" fmla="*/ 0 w 92"/>
                  <a:gd name="T5" fmla="*/ 0 h 7"/>
                  <a:gd name="T6" fmla="*/ 0 w 92"/>
                  <a:gd name="T7" fmla="*/ 5 h 7"/>
                  <a:gd name="T8" fmla="*/ 0 w 92"/>
                  <a:gd name="T9" fmla="*/ 7 h 7"/>
                  <a:gd name="T10" fmla="*/ 47 w 92"/>
                  <a:gd name="T11" fmla="*/ 5 h 7"/>
                  <a:gd name="T12" fmla="*/ 92 w 92"/>
                  <a:gd name="T13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7">
                    <a:moveTo>
                      <a:pt x="92" y="5"/>
                    </a:moveTo>
                    <a:lnTo>
                      <a:pt x="47" y="2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47" y="5"/>
                    </a:lnTo>
                    <a:lnTo>
                      <a:pt x="9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234"/>
              <p:cNvSpPr/>
              <p:nvPr/>
            </p:nvSpPr>
            <p:spPr bwMode="auto">
              <a:xfrm>
                <a:off x="11598285" y="6084906"/>
                <a:ext cx="77788" cy="0"/>
              </a:xfrm>
              <a:custGeom>
                <a:avLst/>
                <a:gdLst>
                  <a:gd name="T0" fmla="*/ 49 w 49"/>
                  <a:gd name="T1" fmla="*/ 23 w 49"/>
                  <a:gd name="T2" fmla="*/ 0 w 49"/>
                  <a:gd name="T3" fmla="*/ 0 w 49"/>
                  <a:gd name="T4" fmla="*/ 0 w 49"/>
                  <a:gd name="T5" fmla="*/ 23 w 49"/>
                  <a:gd name="T6" fmla="*/ 49 w 4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49">
                    <a:moveTo>
                      <a:pt x="49" y="0"/>
                    </a:moveTo>
                    <a:lnTo>
                      <a:pt x="23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35"/>
              <p:cNvSpPr/>
              <p:nvPr/>
            </p:nvSpPr>
            <p:spPr bwMode="auto">
              <a:xfrm>
                <a:off x="11215697" y="5535629"/>
                <a:ext cx="104775" cy="109538"/>
              </a:xfrm>
              <a:custGeom>
                <a:avLst/>
                <a:gdLst>
                  <a:gd name="T0" fmla="*/ 0 w 66"/>
                  <a:gd name="T1" fmla="*/ 0 h 69"/>
                  <a:gd name="T2" fmla="*/ 33 w 66"/>
                  <a:gd name="T3" fmla="*/ 33 h 69"/>
                  <a:gd name="T4" fmla="*/ 64 w 66"/>
                  <a:gd name="T5" fmla="*/ 69 h 69"/>
                  <a:gd name="T6" fmla="*/ 66 w 66"/>
                  <a:gd name="T7" fmla="*/ 66 h 69"/>
                  <a:gd name="T8" fmla="*/ 66 w 66"/>
                  <a:gd name="T9" fmla="*/ 64 h 69"/>
                  <a:gd name="T10" fmla="*/ 33 w 66"/>
                  <a:gd name="T11" fmla="*/ 33 h 69"/>
                  <a:gd name="T12" fmla="*/ 0 w 66"/>
                  <a:gd name="T1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9">
                    <a:moveTo>
                      <a:pt x="0" y="0"/>
                    </a:moveTo>
                    <a:lnTo>
                      <a:pt x="33" y="33"/>
                    </a:lnTo>
                    <a:lnTo>
                      <a:pt x="64" y="69"/>
                    </a:lnTo>
                    <a:lnTo>
                      <a:pt x="66" y="66"/>
                    </a:lnTo>
                    <a:lnTo>
                      <a:pt x="66" y="64"/>
                    </a:lnTo>
                    <a:lnTo>
                      <a:pt x="33" y="3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36"/>
              <p:cNvSpPr/>
              <p:nvPr/>
            </p:nvSpPr>
            <p:spPr bwMode="auto">
              <a:xfrm>
                <a:off x="11218872" y="5716605"/>
                <a:ext cx="104775" cy="107950"/>
              </a:xfrm>
              <a:custGeom>
                <a:avLst/>
                <a:gdLst>
                  <a:gd name="T0" fmla="*/ 0 w 66"/>
                  <a:gd name="T1" fmla="*/ 0 h 68"/>
                  <a:gd name="T2" fmla="*/ 31 w 66"/>
                  <a:gd name="T3" fmla="*/ 35 h 68"/>
                  <a:gd name="T4" fmla="*/ 62 w 66"/>
                  <a:gd name="T5" fmla="*/ 68 h 68"/>
                  <a:gd name="T6" fmla="*/ 64 w 66"/>
                  <a:gd name="T7" fmla="*/ 66 h 68"/>
                  <a:gd name="T8" fmla="*/ 66 w 66"/>
                  <a:gd name="T9" fmla="*/ 61 h 68"/>
                  <a:gd name="T10" fmla="*/ 33 w 66"/>
                  <a:gd name="T11" fmla="*/ 30 h 68"/>
                  <a:gd name="T12" fmla="*/ 0 w 66"/>
                  <a:gd name="T13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68">
                    <a:moveTo>
                      <a:pt x="0" y="0"/>
                    </a:moveTo>
                    <a:lnTo>
                      <a:pt x="31" y="35"/>
                    </a:lnTo>
                    <a:lnTo>
                      <a:pt x="62" y="68"/>
                    </a:lnTo>
                    <a:lnTo>
                      <a:pt x="64" y="66"/>
                    </a:lnTo>
                    <a:lnTo>
                      <a:pt x="66" y="61"/>
                    </a:lnTo>
                    <a:lnTo>
                      <a:pt x="33" y="3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53" name="组合 152"/>
          <p:cNvGrpSpPr/>
          <p:nvPr/>
        </p:nvGrpSpPr>
        <p:grpSpPr>
          <a:xfrm>
            <a:off x="9769386" y="5310418"/>
            <a:ext cx="585445" cy="3091675"/>
            <a:chOff x="7909055" y="5341949"/>
            <a:chExt cx="585445" cy="3091675"/>
          </a:xfrm>
        </p:grpSpPr>
        <p:grpSp>
          <p:nvGrpSpPr>
            <p:cNvPr id="154" name="组合 153"/>
            <p:cNvGrpSpPr/>
            <p:nvPr/>
          </p:nvGrpSpPr>
          <p:grpSpPr>
            <a:xfrm>
              <a:off x="7909055" y="5341949"/>
              <a:ext cx="583660" cy="1546239"/>
              <a:chOff x="7909055" y="5341949"/>
              <a:chExt cx="583660" cy="1546239"/>
            </a:xfrm>
          </p:grpSpPr>
          <p:grpSp>
            <p:nvGrpSpPr>
              <p:cNvPr id="168" name="组合 167"/>
              <p:cNvGrpSpPr/>
              <p:nvPr/>
            </p:nvGrpSpPr>
            <p:grpSpPr>
              <a:xfrm>
                <a:off x="7909055" y="5341949"/>
                <a:ext cx="583660" cy="1546239"/>
                <a:chOff x="7909055" y="5341949"/>
                <a:chExt cx="583660" cy="1546239"/>
              </a:xfrm>
            </p:grpSpPr>
            <p:grpSp>
              <p:nvGrpSpPr>
                <p:cNvPr id="170" name="组合 169"/>
                <p:cNvGrpSpPr/>
                <p:nvPr/>
              </p:nvGrpSpPr>
              <p:grpSpPr>
                <a:xfrm>
                  <a:off x="7909055" y="5341949"/>
                  <a:ext cx="583660" cy="1546239"/>
                  <a:chOff x="7909055" y="5341949"/>
                  <a:chExt cx="583660" cy="1546239"/>
                </a:xfrm>
              </p:grpSpPr>
              <p:sp>
                <p:nvSpPr>
                  <p:cNvPr id="174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7909055" y="5341949"/>
                    <a:ext cx="583660" cy="808063"/>
                  </a:xfrm>
                  <a:prstGeom prst="ellipse">
                    <a:avLst/>
                  </a:prstGeom>
                  <a:solidFill>
                    <a:srgbClr val="A2DB9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5" name="Freeform 82"/>
                  <p:cNvSpPr/>
                  <p:nvPr/>
                </p:nvSpPr>
                <p:spPr bwMode="auto">
                  <a:xfrm>
                    <a:off x="8278017" y="5621495"/>
                    <a:ext cx="63614" cy="181268"/>
                  </a:xfrm>
                  <a:custGeom>
                    <a:avLst/>
                    <a:gdLst>
                      <a:gd name="T0" fmla="*/ 9 w 17"/>
                      <a:gd name="T1" fmla="*/ 35 h 35"/>
                      <a:gd name="T2" fmla="*/ 8 w 17"/>
                      <a:gd name="T3" fmla="*/ 0 h 35"/>
                      <a:gd name="T4" fmla="*/ 9 w 17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7" h="35">
                        <a:moveTo>
                          <a:pt x="9" y="35"/>
                        </a:moveTo>
                        <a:cubicBezTo>
                          <a:pt x="1" y="25"/>
                          <a:pt x="0" y="11"/>
                          <a:pt x="8" y="0"/>
                        </a:cubicBezTo>
                        <a:cubicBezTo>
                          <a:pt x="16" y="10"/>
                          <a:pt x="17" y="24"/>
                          <a:pt x="9" y="35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6" name="Freeform 83"/>
                  <p:cNvSpPr/>
                  <p:nvPr/>
                </p:nvSpPr>
                <p:spPr bwMode="auto">
                  <a:xfrm>
                    <a:off x="8093536" y="5507930"/>
                    <a:ext cx="60433" cy="181268"/>
                  </a:xfrm>
                  <a:custGeom>
                    <a:avLst/>
                    <a:gdLst>
                      <a:gd name="T0" fmla="*/ 8 w 16"/>
                      <a:gd name="T1" fmla="*/ 35 h 35"/>
                      <a:gd name="T2" fmla="*/ 7 w 16"/>
                      <a:gd name="T3" fmla="*/ 0 h 35"/>
                      <a:gd name="T4" fmla="*/ 8 w 16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" h="35">
                        <a:moveTo>
                          <a:pt x="8" y="35"/>
                        </a:moveTo>
                        <a:cubicBezTo>
                          <a:pt x="0" y="25"/>
                          <a:pt x="0" y="11"/>
                          <a:pt x="7" y="0"/>
                        </a:cubicBezTo>
                        <a:cubicBezTo>
                          <a:pt x="15" y="10"/>
                          <a:pt x="16" y="24"/>
                          <a:pt x="8" y="35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7" name="Freeform 84"/>
                  <p:cNvSpPr/>
                  <p:nvPr/>
                </p:nvSpPr>
                <p:spPr bwMode="auto">
                  <a:xfrm>
                    <a:off x="7977440" y="5693566"/>
                    <a:ext cx="130409" cy="89542"/>
                  </a:xfrm>
                  <a:custGeom>
                    <a:avLst/>
                    <a:gdLst>
                      <a:gd name="T0" fmla="*/ 0 w 35"/>
                      <a:gd name="T1" fmla="*/ 9 h 17"/>
                      <a:gd name="T2" fmla="*/ 35 w 35"/>
                      <a:gd name="T3" fmla="*/ 8 h 17"/>
                      <a:gd name="T4" fmla="*/ 0 w 35"/>
                      <a:gd name="T5" fmla="*/ 9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7">
                        <a:moveTo>
                          <a:pt x="0" y="9"/>
                        </a:moveTo>
                        <a:cubicBezTo>
                          <a:pt x="10" y="1"/>
                          <a:pt x="24" y="0"/>
                          <a:pt x="35" y="8"/>
                        </a:cubicBezTo>
                        <a:cubicBezTo>
                          <a:pt x="25" y="16"/>
                          <a:pt x="11" y="17"/>
                          <a:pt x="0" y="9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8" name="Freeform 85"/>
                  <p:cNvSpPr/>
                  <p:nvPr/>
                </p:nvSpPr>
                <p:spPr bwMode="auto">
                  <a:xfrm>
                    <a:off x="8338450" y="5818051"/>
                    <a:ext cx="130409" cy="82990"/>
                  </a:xfrm>
                  <a:custGeom>
                    <a:avLst/>
                    <a:gdLst>
                      <a:gd name="T0" fmla="*/ 35 w 35"/>
                      <a:gd name="T1" fmla="*/ 7 h 16"/>
                      <a:gd name="T2" fmla="*/ 0 w 35"/>
                      <a:gd name="T3" fmla="*/ 8 h 16"/>
                      <a:gd name="T4" fmla="*/ 35 w 35"/>
                      <a:gd name="T5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6">
                        <a:moveTo>
                          <a:pt x="35" y="7"/>
                        </a:moveTo>
                        <a:cubicBezTo>
                          <a:pt x="25" y="15"/>
                          <a:pt x="11" y="16"/>
                          <a:pt x="0" y="8"/>
                        </a:cubicBezTo>
                        <a:cubicBezTo>
                          <a:pt x="10" y="0"/>
                          <a:pt x="24" y="0"/>
                          <a:pt x="35" y="7"/>
                        </a:cubicBezTo>
                        <a:close/>
                      </a:path>
                    </a:pathLst>
                  </a:custGeom>
                  <a:solidFill>
                    <a:srgbClr val="7AC4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9" name="Freeform 86"/>
                  <p:cNvSpPr/>
                  <p:nvPr/>
                </p:nvSpPr>
                <p:spPr bwMode="auto">
                  <a:xfrm>
                    <a:off x="8168282" y="5523217"/>
                    <a:ext cx="60433" cy="1364971"/>
                  </a:xfrm>
                  <a:custGeom>
                    <a:avLst/>
                    <a:gdLst>
                      <a:gd name="T0" fmla="*/ 19 w 38"/>
                      <a:gd name="T1" fmla="*/ 0 h 625"/>
                      <a:gd name="T2" fmla="*/ 10 w 38"/>
                      <a:gd name="T3" fmla="*/ 313 h 625"/>
                      <a:gd name="T4" fmla="*/ 0 w 38"/>
                      <a:gd name="T5" fmla="*/ 625 h 625"/>
                      <a:gd name="T6" fmla="*/ 19 w 38"/>
                      <a:gd name="T7" fmla="*/ 625 h 625"/>
                      <a:gd name="T8" fmla="*/ 38 w 38"/>
                      <a:gd name="T9" fmla="*/ 625 h 625"/>
                      <a:gd name="T10" fmla="*/ 29 w 38"/>
                      <a:gd name="T11" fmla="*/ 313 h 625"/>
                      <a:gd name="T12" fmla="*/ 19 w 38"/>
                      <a:gd name="T13" fmla="*/ 0 h 6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625">
                        <a:moveTo>
                          <a:pt x="19" y="0"/>
                        </a:moveTo>
                        <a:lnTo>
                          <a:pt x="10" y="313"/>
                        </a:lnTo>
                        <a:lnTo>
                          <a:pt x="0" y="625"/>
                        </a:lnTo>
                        <a:lnTo>
                          <a:pt x="19" y="625"/>
                        </a:lnTo>
                        <a:lnTo>
                          <a:pt x="38" y="625"/>
                        </a:lnTo>
                        <a:lnTo>
                          <a:pt x="29" y="313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solidFill>
                    <a:srgbClr val="66666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71" name="Freeform 87"/>
                <p:cNvSpPr/>
                <p:nvPr/>
              </p:nvSpPr>
              <p:spPr bwMode="auto">
                <a:xfrm>
                  <a:off x="8195318" y="5772188"/>
                  <a:ext cx="173349" cy="238051"/>
                </a:xfrm>
                <a:custGeom>
                  <a:avLst/>
                  <a:gdLst>
                    <a:gd name="T0" fmla="*/ 109 w 109"/>
                    <a:gd name="T1" fmla="*/ 0 h 109"/>
                    <a:gd name="T2" fmla="*/ 54 w 109"/>
                    <a:gd name="T3" fmla="*/ 52 h 109"/>
                    <a:gd name="T4" fmla="*/ 0 w 109"/>
                    <a:gd name="T5" fmla="*/ 104 h 109"/>
                    <a:gd name="T6" fmla="*/ 2 w 109"/>
                    <a:gd name="T7" fmla="*/ 107 h 109"/>
                    <a:gd name="T8" fmla="*/ 4 w 109"/>
                    <a:gd name="T9" fmla="*/ 109 h 109"/>
                    <a:gd name="T10" fmla="*/ 56 w 109"/>
                    <a:gd name="T11" fmla="*/ 54 h 109"/>
                    <a:gd name="T12" fmla="*/ 109 w 109"/>
                    <a:gd name="T1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109">
                      <a:moveTo>
                        <a:pt x="109" y="0"/>
                      </a:moveTo>
                      <a:lnTo>
                        <a:pt x="54" y="52"/>
                      </a:lnTo>
                      <a:lnTo>
                        <a:pt x="0" y="104"/>
                      </a:lnTo>
                      <a:lnTo>
                        <a:pt x="2" y="107"/>
                      </a:lnTo>
                      <a:lnTo>
                        <a:pt x="4" y="109"/>
                      </a:lnTo>
                      <a:lnTo>
                        <a:pt x="56" y="5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2" name="Freeform 88"/>
                <p:cNvSpPr/>
                <p:nvPr/>
              </p:nvSpPr>
              <p:spPr bwMode="auto">
                <a:xfrm>
                  <a:off x="8093536" y="5689198"/>
                  <a:ext cx="108144" cy="144141"/>
                </a:xfrm>
                <a:custGeom>
                  <a:avLst/>
                  <a:gdLst>
                    <a:gd name="T0" fmla="*/ 0 w 68"/>
                    <a:gd name="T1" fmla="*/ 0 h 66"/>
                    <a:gd name="T2" fmla="*/ 33 w 68"/>
                    <a:gd name="T3" fmla="*/ 33 h 66"/>
                    <a:gd name="T4" fmla="*/ 64 w 68"/>
                    <a:gd name="T5" fmla="*/ 66 h 66"/>
                    <a:gd name="T6" fmla="*/ 66 w 68"/>
                    <a:gd name="T7" fmla="*/ 64 h 66"/>
                    <a:gd name="T8" fmla="*/ 68 w 68"/>
                    <a:gd name="T9" fmla="*/ 64 h 66"/>
                    <a:gd name="T10" fmla="*/ 33 w 68"/>
                    <a:gd name="T11" fmla="*/ 31 h 66"/>
                    <a:gd name="T12" fmla="*/ 0 w 68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66">
                      <a:moveTo>
                        <a:pt x="0" y="0"/>
                      </a:moveTo>
                      <a:lnTo>
                        <a:pt x="33" y="33"/>
                      </a:lnTo>
                      <a:lnTo>
                        <a:pt x="64" y="66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3" name="Freeform 89"/>
                <p:cNvSpPr/>
                <p:nvPr/>
              </p:nvSpPr>
              <p:spPr bwMode="auto">
                <a:xfrm>
                  <a:off x="8096716" y="5938168"/>
                  <a:ext cx="109734" cy="148509"/>
                </a:xfrm>
                <a:custGeom>
                  <a:avLst/>
                  <a:gdLst>
                    <a:gd name="T0" fmla="*/ 0 w 69"/>
                    <a:gd name="T1" fmla="*/ 0 h 68"/>
                    <a:gd name="T2" fmla="*/ 31 w 69"/>
                    <a:gd name="T3" fmla="*/ 33 h 68"/>
                    <a:gd name="T4" fmla="*/ 62 w 69"/>
                    <a:gd name="T5" fmla="*/ 68 h 68"/>
                    <a:gd name="T6" fmla="*/ 64 w 69"/>
                    <a:gd name="T7" fmla="*/ 64 h 68"/>
                    <a:gd name="T8" fmla="*/ 69 w 69"/>
                    <a:gd name="T9" fmla="*/ 61 h 68"/>
                    <a:gd name="T10" fmla="*/ 33 w 69"/>
                    <a:gd name="T11" fmla="*/ 31 h 68"/>
                    <a:gd name="T12" fmla="*/ 0 w 69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68">
                      <a:moveTo>
                        <a:pt x="0" y="0"/>
                      </a:moveTo>
                      <a:lnTo>
                        <a:pt x="31" y="33"/>
                      </a:lnTo>
                      <a:lnTo>
                        <a:pt x="62" y="68"/>
                      </a:lnTo>
                      <a:lnTo>
                        <a:pt x="64" y="64"/>
                      </a:lnTo>
                      <a:lnTo>
                        <a:pt x="69" y="61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69" name="Freeform 81"/>
              <p:cNvSpPr/>
              <p:nvPr/>
            </p:nvSpPr>
            <p:spPr bwMode="auto">
              <a:xfrm>
                <a:off x="8390932" y="5643335"/>
                <a:ext cx="66795" cy="98278"/>
              </a:xfrm>
              <a:custGeom>
                <a:avLst/>
                <a:gdLst>
                  <a:gd name="T0" fmla="*/ 0 w 18"/>
                  <a:gd name="T1" fmla="*/ 19 h 19"/>
                  <a:gd name="T2" fmla="*/ 18 w 18"/>
                  <a:gd name="T3" fmla="*/ 0 h 19"/>
                  <a:gd name="T4" fmla="*/ 0 w 18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19"/>
                    </a:moveTo>
                    <a:cubicBezTo>
                      <a:pt x="1" y="10"/>
                      <a:pt x="8" y="2"/>
                      <a:pt x="18" y="0"/>
                    </a:cubicBezTo>
                    <a:cubicBezTo>
                      <a:pt x="17" y="10"/>
                      <a:pt x="9" y="18"/>
                      <a:pt x="0" y="19"/>
                    </a:cubicBezTo>
                    <a:close/>
                  </a:path>
                </a:pathLst>
              </a:custGeom>
              <a:solidFill>
                <a:srgbClr val="B1D9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55" name="组合 154"/>
            <p:cNvGrpSpPr/>
            <p:nvPr/>
          </p:nvGrpSpPr>
          <p:grpSpPr>
            <a:xfrm flipV="1">
              <a:off x="7910840" y="6887385"/>
              <a:ext cx="583660" cy="1546239"/>
              <a:chOff x="7909055" y="5341949"/>
              <a:chExt cx="583660" cy="1546239"/>
            </a:xfrm>
            <a:noFill/>
          </p:grpSpPr>
          <p:grpSp>
            <p:nvGrpSpPr>
              <p:cNvPr id="156" name="组合 155"/>
              <p:cNvGrpSpPr/>
              <p:nvPr/>
            </p:nvGrpSpPr>
            <p:grpSpPr>
              <a:xfrm>
                <a:off x="7909055" y="5341949"/>
                <a:ext cx="583660" cy="1546239"/>
                <a:chOff x="7909055" y="5341949"/>
                <a:chExt cx="583660" cy="1546239"/>
              </a:xfrm>
              <a:grpFill/>
            </p:grpSpPr>
            <p:grpSp>
              <p:nvGrpSpPr>
                <p:cNvPr id="158" name="组合 157"/>
                <p:cNvGrpSpPr/>
                <p:nvPr/>
              </p:nvGrpSpPr>
              <p:grpSpPr>
                <a:xfrm>
                  <a:off x="7909055" y="5341949"/>
                  <a:ext cx="583660" cy="1546239"/>
                  <a:chOff x="7909055" y="5341949"/>
                  <a:chExt cx="583660" cy="1546239"/>
                </a:xfrm>
                <a:grpFill/>
              </p:grpSpPr>
              <p:sp>
                <p:nvSpPr>
                  <p:cNvPr id="162" name="Oval 79"/>
                  <p:cNvSpPr>
                    <a:spLocks noChangeArrowheads="1"/>
                  </p:cNvSpPr>
                  <p:nvPr/>
                </p:nvSpPr>
                <p:spPr bwMode="auto">
                  <a:xfrm>
                    <a:off x="7909055" y="5341949"/>
                    <a:ext cx="583660" cy="808063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3" name="Freeform 82"/>
                  <p:cNvSpPr/>
                  <p:nvPr/>
                </p:nvSpPr>
                <p:spPr bwMode="auto">
                  <a:xfrm>
                    <a:off x="8278017" y="5621495"/>
                    <a:ext cx="63614" cy="181268"/>
                  </a:xfrm>
                  <a:custGeom>
                    <a:avLst/>
                    <a:gdLst>
                      <a:gd name="T0" fmla="*/ 9 w 17"/>
                      <a:gd name="T1" fmla="*/ 35 h 35"/>
                      <a:gd name="T2" fmla="*/ 8 w 17"/>
                      <a:gd name="T3" fmla="*/ 0 h 35"/>
                      <a:gd name="T4" fmla="*/ 9 w 17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7" h="35">
                        <a:moveTo>
                          <a:pt x="9" y="35"/>
                        </a:moveTo>
                        <a:cubicBezTo>
                          <a:pt x="1" y="25"/>
                          <a:pt x="0" y="11"/>
                          <a:pt x="8" y="0"/>
                        </a:cubicBezTo>
                        <a:cubicBezTo>
                          <a:pt x="16" y="10"/>
                          <a:pt x="17" y="24"/>
                          <a:pt x="9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4" name="Freeform 83"/>
                  <p:cNvSpPr/>
                  <p:nvPr/>
                </p:nvSpPr>
                <p:spPr bwMode="auto">
                  <a:xfrm>
                    <a:off x="8093536" y="5507930"/>
                    <a:ext cx="60433" cy="181268"/>
                  </a:xfrm>
                  <a:custGeom>
                    <a:avLst/>
                    <a:gdLst>
                      <a:gd name="T0" fmla="*/ 8 w 16"/>
                      <a:gd name="T1" fmla="*/ 35 h 35"/>
                      <a:gd name="T2" fmla="*/ 7 w 16"/>
                      <a:gd name="T3" fmla="*/ 0 h 35"/>
                      <a:gd name="T4" fmla="*/ 8 w 16"/>
                      <a:gd name="T5" fmla="*/ 35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6" h="35">
                        <a:moveTo>
                          <a:pt x="8" y="35"/>
                        </a:moveTo>
                        <a:cubicBezTo>
                          <a:pt x="0" y="25"/>
                          <a:pt x="0" y="11"/>
                          <a:pt x="7" y="0"/>
                        </a:cubicBezTo>
                        <a:cubicBezTo>
                          <a:pt x="15" y="10"/>
                          <a:pt x="16" y="24"/>
                          <a:pt x="8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5" name="Freeform 84"/>
                  <p:cNvSpPr/>
                  <p:nvPr/>
                </p:nvSpPr>
                <p:spPr bwMode="auto">
                  <a:xfrm>
                    <a:off x="7977440" y="5693566"/>
                    <a:ext cx="130409" cy="89542"/>
                  </a:xfrm>
                  <a:custGeom>
                    <a:avLst/>
                    <a:gdLst>
                      <a:gd name="T0" fmla="*/ 0 w 35"/>
                      <a:gd name="T1" fmla="*/ 9 h 17"/>
                      <a:gd name="T2" fmla="*/ 35 w 35"/>
                      <a:gd name="T3" fmla="*/ 8 h 17"/>
                      <a:gd name="T4" fmla="*/ 0 w 35"/>
                      <a:gd name="T5" fmla="*/ 9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7">
                        <a:moveTo>
                          <a:pt x="0" y="9"/>
                        </a:moveTo>
                        <a:cubicBezTo>
                          <a:pt x="10" y="1"/>
                          <a:pt x="24" y="0"/>
                          <a:pt x="35" y="8"/>
                        </a:cubicBezTo>
                        <a:cubicBezTo>
                          <a:pt x="25" y="16"/>
                          <a:pt x="11" y="17"/>
                          <a:pt x="0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6" name="Freeform 85"/>
                  <p:cNvSpPr/>
                  <p:nvPr/>
                </p:nvSpPr>
                <p:spPr bwMode="auto">
                  <a:xfrm>
                    <a:off x="8338450" y="5818051"/>
                    <a:ext cx="130409" cy="82990"/>
                  </a:xfrm>
                  <a:custGeom>
                    <a:avLst/>
                    <a:gdLst>
                      <a:gd name="T0" fmla="*/ 35 w 35"/>
                      <a:gd name="T1" fmla="*/ 7 h 16"/>
                      <a:gd name="T2" fmla="*/ 0 w 35"/>
                      <a:gd name="T3" fmla="*/ 8 h 16"/>
                      <a:gd name="T4" fmla="*/ 35 w 35"/>
                      <a:gd name="T5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5" h="16">
                        <a:moveTo>
                          <a:pt x="35" y="7"/>
                        </a:moveTo>
                        <a:cubicBezTo>
                          <a:pt x="25" y="15"/>
                          <a:pt x="11" y="16"/>
                          <a:pt x="0" y="8"/>
                        </a:cubicBezTo>
                        <a:cubicBezTo>
                          <a:pt x="10" y="0"/>
                          <a:pt x="24" y="0"/>
                          <a:pt x="35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67" name="Freeform 86"/>
                  <p:cNvSpPr/>
                  <p:nvPr/>
                </p:nvSpPr>
                <p:spPr bwMode="auto">
                  <a:xfrm>
                    <a:off x="8168282" y="5523217"/>
                    <a:ext cx="60433" cy="1364971"/>
                  </a:xfrm>
                  <a:custGeom>
                    <a:avLst/>
                    <a:gdLst>
                      <a:gd name="T0" fmla="*/ 19 w 38"/>
                      <a:gd name="T1" fmla="*/ 0 h 625"/>
                      <a:gd name="T2" fmla="*/ 10 w 38"/>
                      <a:gd name="T3" fmla="*/ 313 h 625"/>
                      <a:gd name="T4" fmla="*/ 0 w 38"/>
                      <a:gd name="T5" fmla="*/ 625 h 625"/>
                      <a:gd name="T6" fmla="*/ 19 w 38"/>
                      <a:gd name="T7" fmla="*/ 625 h 625"/>
                      <a:gd name="T8" fmla="*/ 38 w 38"/>
                      <a:gd name="T9" fmla="*/ 625 h 625"/>
                      <a:gd name="T10" fmla="*/ 29 w 38"/>
                      <a:gd name="T11" fmla="*/ 313 h 625"/>
                      <a:gd name="T12" fmla="*/ 19 w 38"/>
                      <a:gd name="T13" fmla="*/ 0 h 6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625">
                        <a:moveTo>
                          <a:pt x="19" y="0"/>
                        </a:moveTo>
                        <a:lnTo>
                          <a:pt x="10" y="313"/>
                        </a:lnTo>
                        <a:lnTo>
                          <a:pt x="0" y="625"/>
                        </a:lnTo>
                        <a:lnTo>
                          <a:pt x="19" y="625"/>
                        </a:lnTo>
                        <a:lnTo>
                          <a:pt x="38" y="625"/>
                        </a:lnTo>
                        <a:lnTo>
                          <a:pt x="29" y="313"/>
                        </a:lnTo>
                        <a:lnTo>
                          <a:pt x="19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9" name="Freeform 87"/>
                <p:cNvSpPr/>
                <p:nvPr/>
              </p:nvSpPr>
              <p:spPr bwMode="auto">
                <a:xfrm>
                  <a:off x="8195318" y="5772188"/>
                  <a:ext cx="173349" cy="238051"/>
                </a:xfrm>
                <a:custGeom>
                  <a:avLst/>
                  <a:gdLst>
                    <a:gd name="T0" fmla="*/ 109 w 109"/>
                    <a:gd name="T1" fmla="*/ 0 h 109"/>
                    <a:gd name="T2" fmla="*/ 54 w 109"/>
                    <a:gd name="T3" fmla="*/ 52 h 109"/>
                    <a:gd name="T4" fmla="*/ 0 w 109"/>
                    <a:gd name="T5" fmla="*/ 104 h 109"/>
                    <a:gd name="T6" fmla="*/ 2 w 109"/>
                    <a:gd name="T7" fmla="*/ 107 h 109"/>
                    <a:gd name="T8" fmla="*/ 4 w 109"/>
                    <a:gd name="T9" fmla="*/ 109 h 109"/>
                    <a:gd name="T10" fmla="*/ 56 w 109"/>
                    <a:gd name="T11" fmla="*/ 54 h 109"/>
                    <a:gd name="T12" fmla="*/ 109 w 109"/>
                    <a:gd name="T13" fmla="*/ 0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109">
                      <a:moveTo>
                        <a:pt x="109" y="0"/>
                      </a:moveTo>
                      <a:lnTo>
                        <a:pt x="54" y="52"/>
                      </a:lnTo>
                      <a:lnTo>
                        <a:pt x="0" y="104"/>
                      </a:lnTo>
                      <a:lnTo>
                        <a:pt x="2" y="107"/>
                      </a:lnTo>
                      <a:lnTo>
                        <a:pt x="4" y="109"/>
                      </a:lnTo>
                      <a:lnTo>
                        <a:pt x="56" y="5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88"/>
                <p:cNvSpPr/>
                <p:nvPr/>
              </p:nvSpPr>
              <p:spPr bwMode="auto">
                <a:xfrm>
                  <a:off x="8093536" y="5689198"/>
                  <a:ext cx="108144" cy="144141"/>
                </a:xfrm>
                <a:custGeom>
                  <a:avLst/>
                  <a:gdLst>
                    <a:gd name="T0" fmla="*/ 0 w 68"/>
                    <a:gd name="T1" fmla="*/ 0 h 66"/>
                    <a:gd name="T2" fmla="*/ 33 w 68"/>
                    <a:gd name="T3" fmla="*/ 33 h 66"/>
                    <a:gd name="T4" fmla="*/ 64 w 68"/>
                    <a:gd name="T5" fmla="*/ 66 h 66"/>
                    <a:gd name="T6" fmla="*/ 66 w 68"/>
                    <a:gd name="T7" fmla="*/ 64 h 66"/>
                    <a:gd name="T8" fmla="*/ 68 w 68"/>
                    <a:gd name="T9" fmla="*/ 64 h 66"/>
                    <a:gd name="T10" fmla="*/ 33 w 68"/>
                    <a:gd name="T11" fmla="*/ 31 h 66"/>
                    <a:gd name="T12" fmla="*/ 0 w 68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" h="66">
                      <a:moveTo>
                        <a:pt x="0" y="0"/>
                      </a:moveTo>
                      <a:lnTo>
                        <a:pt x="33" y="33"/>
                      </a:lnTo>
                      <a:lnTo>
                        <a:pt x="64" y="66"/>
                      </a:lnTo>
                      <a:lnTo>
                        <a:pt x="66" y="64"/>
                      </a:lnTo>
                      <a:lnTo>
                        <a:pt x="68" y="64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89"/>
                <p:cNvSpPr/>
                <p:nvPr/>
              </p:nvSpPr>
              <p:spPr bwMode="auto">
                <a:xfrm>
                  <a:off x="8096716" y="5938168"/>
                  <a:ext cx="109734" cy="148509"/>
                </a:xfrm>
                <a:custGeom>
                  <a:avLst/>
                  <a:gdLst>
                    <a:gd name="T0" fmla="*/ 0 w 69"/>
                    <a:gd name="T1" fmla="*/ 0 h 68"/>
                    <a:gd name="T2" fmla="*/ 31 w 69"/>
                    <a:gd name="T3" fmla="*/ 33 h 68"/>
                    <a:gd name="T4" fmla="*/ 62 w 69"/>
                    <a:gd name="T5" fmla="*/ 68 h 68"/>
                    <a:gd name="T6" fmla="*/ 64 w 69"/>
                    <a:gd name="T7" fmla="*/ 64 h 68"/>
                    <a:gd name="T8" fmla="*/ 69 w 69"/>
                    <a:gd name="T9" fmla="*/ 61 h 68"/>
                    <a:gd name="T10" fmla="*/ 33 w 69"/>
                    <a:gd name="T11" fmla="*/ 31 h 68"/>
                    <a:gd name="T12" fmla="*/ 0 w 69"/>
                    <a:gd name="T13" fmla="*/ 0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9" h="68">
                      <a:moveTo>
                        <a:pt x="0" y="0"/>
                      </a:moveTo>
                      <a:lnTo>
                        <a:pt x="31" y="33"/>
                      </a:lnTo>
                      <a:lnTo>
                        <a:pt x="62" y="68"/>
                      </a:lnTo>
                      <a:lnTo>
                        <a:pt x="64" y="64"/>
                      </a:lnTo>
                      <a:lnTo>
                        <a:pt x="69" y="61"/>
                      </a:lnTo>
                      <a:lnTo>
                        <a:pt x="33" y="3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57" name="Freeform 81"/>
              <p:cNvSpPr/>
              <p:nvPr/>
            </p:nvSpPr>
            <p:spPr bwMode="auto">
              <a:xfrm>
                <a:off x="8390932" y="5643335"/>
                <a:ext cx="66795" cy="98278"/>
              </a:xfrm>
              <a:custGeom>
                <a:avLst/>
                <a:gdLst>
                  <a:gd name="T0" fmla="*/ 0 w 18"/>
                  <a:gd name="T1" fmla="*/ 19 h 19"/>
                  <a:gd name="T2" fmla="*/ 18 w 18"/>
                  <a:gd name="T3" fmla="*/ 0 h 19"/>
                  <a:gd name="T4" fmla="*/ 0 w 18"/>
                  <a:gd name="T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19">
                    <a:moveTo>
                      <a:pt x="0" y="19"/>
                    </a:moveTo>
                    <a:cubicBezTo>
                      <a:pt x="1" y="10"/>
                      <a:pt x="8" y="2"/>
                      <a:pt x="18" y="0"/>
                    </a:cubicBezTo>
                    <a:cubicBezTo>
                      <a:pt x="17" y="10"/>
                      <a:pt x="9" y="18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80" name="组合 179"/>
          <p:cNvGrpSpPr/>
          <p:nvPr/>
        </p:nvGrpSpPr>
        <p:grpSpPr>
          <a:xfrm>
            <a:off x="10341967" y="6237416"/>
            <a:ext cx="439738" cy="1268415"/>
            <a:chOff x="8197857" y="6253181"/>
            <a:chExt cx="439738" cy="1268415"/>
          </a:xfrm>
        </p:grpSpPr>
        <p:grpSp>
          <p:nvGrpSpPr>
            <p:cNvPr id="181" name="组合 180"/>
            <p:cNvGrpSpPr/>
            <p:nvPr/>
          </p:nvGrpSpPr>
          <p:grpSpPr>
            <a:xfrm>
              <a:off x="8197857" y="6253181"/>
              <a:ext cx="439738" cy="635002"/>
              <a:chOff x="8197857" y="6253181"/>
              <a:chExt cx="439738" cy="635002"/>
            </a:xfrm>
          </p:grpSpPr>
          <p:grpSp>
            <p:nvGrpSpPr>
              <p:cNvPr id="196" name="组合 195"/>
              <p:cNvGrpSpPr/>
              <p:nvPr/>
            </p:nvGrpSpPr>
            <p:grpSpPr>
              <a:xfrm>
                <a:off x="8197857" y="6253181"/>
                <a:ext cx="439738" cy="635002"/>
                <a:chOff x="8197857" y="6253181"/>
                <a:chExt cx="439738" cy="635002"/>
              </a:xfrm>
            </p:grpSpPr>
            <p:sp>
              <p:nvSpPr>
                <p:cNvPr id="199" name="Freeform 238"/>
                <p:cNvSpPr/>
                <p:nvPr/>
              </p:nvSpPr>
              <p:spPr bwMode="auto">
                <a:xfrm>
                  <a:off x="8197857" y="6253181"/>
                  <a:ext cx="439738" cy="439739"/>
                </a:xfrm>
                <a:custGeom>
                  <a:avLst/>
                  <a:gdLst>
                    <a:gd name="T0" fmla="*/ 21 w 117"/>
                    <a:gd name="T1" fmla="*/ 96 h 117"/>
                    <a:gd name="T2" fmla="*/ 96 w 117"/>
                    <a:gd name="T3" fmla="*/ 96 h 117"/>
                    <a:gd name="T4" fmla="*/ 96 w 117"/>
                    <a:gd name="T5" fmla="*/ 21 h 117"/>
                    <a:gd name="T6" fmla="*/ 21 w 117"/>
                    <a:gd name="T7" fmla="*/ 21 h 117"/>
                    <a:gd name="T8" fmla="*/ 21 w 117"/>
                    <a:gd name="T9" fmla="*/ 9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117">
                      <a:moveTo>
                        <a:pt x="21" y="96"/>
                      </a:moveTo>
                      <a:cubicBezTo>
                        <a:pt x="42" y="117"/>
                        <a:pt x="75" y="117"/>
                        <a:pt x="96" y="96"/>
                      </a:cubicBezTo>
                      <a:cubicBezTo>
                        <a:pt x="117" y="75"/>
                        <a:pt x="117" y="41"/>
                        <a:pt x="96" y="21"/>
                      </a:cubicBezTo>
                      <a:cubicBezTo>
                        <a:pt x="75" y="0"/>
                        <a:pt x="42" y="0"/>
                        <a:pt x="21" y="21"/>
                      </a:cubicBezTo>
                      <a:cubicBezTo>
                        <a:pt x="0" y="41"/>
                        <a:pt x="0" y="75"/>
                        <a:pt x="21" y="96"/>
                      </a:cubicBezTo>
                      <a:close/>
                    </a:path>
                  </a:pathLst>
                </a:custGeom>
                <a:solidFill>
                  <a:srgbClr val="B1D9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" name="Freeform 239"/>
                <p:cNvSpPr/>
                <p:nvPr/>
              </p:nvSpPr>
              <p:spPr bwMode="auto">
                <a:xfrm>
                  <a:off x="8318507" y="6557982"/>
                  <a:ext cx="77788" cy="60325"/>
                </a:xfrm>
                <a:custGeom>
                  <a:avLst/>
                  <a:gdLst>
                    <a:gd name="T0" fmla="*/ 21 w 21"/>
                    <a:gd name="T1" fmla="*/ 16 h 16"/>
                    <a:gd name="T2" fmla="*/ 0 w 21"/>
                    <a:gd name="T3" fmla="*/ 0 h 16"/>
                    <a:gd name="T4" fmla="*/ 21 w 21"/>
                    <a:gd name="T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6">
                      <a:moveTo>
                        <a:pt x="21" y="16"/>
                      </a:moveTo>
                      <a:cubicBezTo>
                        <a:pt x="12" y="16"/>
                        <a:pt x="3" y="10"/>
                        <a:pt x="0" y="0"/>
                      </a:cubicBezTo>
                      <a:cubicBezTo>
                        <a:pt x="9" y="0"/>
                        <a:pt x="18" y="6"/>
                        <a:pt x="21" y="16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Freeform 240"/>
                <p:cNvSpPr/>
                <p:nvPr/>
              </p:nvSpPr>
              <p:spPr bwMode="auto">
                <a:xfrm>
                  <a:off x="8453444" y="6442094"/>
                  <a:ext cx="130175" cy="60325"/>
                </a:xfrm>
                <a:custGeom>
                  <a:avLst/>
                  <a:gdLst>
                    <a:gd name="T0" fmla="*/ 0 w 35"/>
                    <a:gd name="T1" fmla="*/ 8 h 16"/>
                    <a:gd name="T2" fmla="*/ 35 w 35"/>
                    <a:gd name="T3" fmla="*/ 7 h 16"/>
                    <a:gd name="T4" fmla="*/ 0 w 35"/>
                    <a:gd name="T5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10" y="0"/>
                        <a:pt x="24" y="0"/>
                        <a:pt x="35" y="7"/>
                      </a:cubicBezTo>
                      <a:cubicBezTo>
                        <a:pt x="25" y="15"/>
                        <a:pt x="11" y="16"/>
                        <a:pt x="0" y="8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" name="Freeform 241"/>
                <p:cNvSpPr/>
                <p:nvPr/>
              </p:nvSpPr>
              <p:spPr bwMode="auto">
                <a:xfrm>
                  <a:off x="8426457" y="6294456"/>
                  <a:ext cx="60325" cy="131763"/>
                </a:xfrm>
                <a:custGeom>
                  <a:avLst/>
                  <a:gdLst>
                    <a:gd name="T0" fmla="*/ 8 w 16"/>
                    <a:gd name="T1" fmla="*/ 35 h 35"/>
                    <a:gd name="T2" fmla="*/ 7 w 16"/>
                    <a:gd name="T3" fmla="*/ 0 h 35"/>
                    <a:gd name="T4" fmla="*/ 8 w 16"/>
                    <a:gd name="T5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0" y="25"/>
                        <a:pt x="0" y="11"/>
                        <a:pt x="7" y="0"/>
                      </a:cubicBezTo>
                      <a:cubicBezTo>
                        <a:pt x="15" y="10"/>
                        <a:pt x="16" y="24"/>
                        <a:pt x="8" y="35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Freeform 242"/>
                <p:cNvSpPr/>
                <p:nvPr/>
              </p:nvSpPr>
              <p:spPr bwMode="auto">
                <a:xfrm>
                  <a:off x="8332794" y="6396057"/>
                  <a:ext cx="41275" cy="90488"/>
                </a:xfrm>
                <a:custGeom>
                  <a:avLst/>
                  <a:gdLst>
                    <a:gd name="T0" fmla="*/ 6 w 11"/>
                    <a:gd name="T1" fmla="*/ 24 h 24"/>
                    <a:gd name="T2" fmla="*/ 5 w 11"/>
                    <a:gd name="T3" fmla="*/ 0 h 24"/>
                    <a:gd name="T4" fmla="*/ 6 w 11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4">
                      <a:moveTo>
                        <a:pt x="6" y="24"/>
                      </a:moveTo>
                      <a:cubicBezTo>
                        <a:pt x="0" y="17"/>
                        <a:pt x="0" y="7"/>
                        <a:pt x="5" y="0"/>
                      </a:cubicBezTo>
                      <a:cubicBezTo>
                        <a:pt x="10" y="7"/>
                        <a:pt x="11" y="17"/>
                        <a:pt x="6" y="24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Freeform 243"/>
                <p:cNvSpPr/>
                <p:nvPr/>
              </p:nvSpPr>
              <p:spPr bwMode="auto">
                <a:xfrm>
                  <a:off x="8261357" y="6411932"/>
                  <a:ext cx="49213" cy="47625"/>
                </a:xfrm>
                <a:custGeom>
                  <a:avLst/>
                  <a:gdLst>
                    <a:gd name="T0" fmla="*/ 0 w 13"/>
                    <a:gd name="T1" fmla="*/ 0 h 13"/>
                    <a:gd name="T2" fmla="*/ 13 w 13"/>
                    <a:gd name="T3" fmla="*/ 13 h 13"/>
                    <a:gd name="T4" fmla="*/ 0 w 13"/>
                    <a:gd name="T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0"/>
                      </a:moveTo>
                      <a:cubicBezTo>
                        <a:pt x="0" y="8"/>
                        <a:pt x="6" y="13"/>
                        <a:pt x="13" y="13"/>
                      </a:cubicBezTo>
                      <a:cubicBezTo>
                        <a:pt x="13" y="5"/>
                        <a:pt x="7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7AC48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244"/>
                <p:cNvSpPr/>
                <p:nvPr/>
              </p:nvSpPr>
              <p:spPr bwMode="auto">
                <a:xfrm>
                  <a:off x="8501069" y="6359544"/>
                  <a:ext cx="49213" cy="52388"/>
                </a:xfrm>
                <a:custGeom>
                  <a:avLst/>
                  <a:gdLst>
                    <a:gd name="T0" fmla="*/ 13 w 13"/>
                    <a:gd name="T1" fmla="*/ 0 h 14"/>
                    <a:gd name="T2" fmla="*/ 1 w 13"/>
                    <a:gd name="T3" fmla="*/ 14 h 14"/>
                    <a:gd name="T4" fmla="*/ 13 w 13"/>
                    <a:gd name="T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4">
                      <a:moveTo>
                        <a:pt x="13" y="0"/>
                      </a:moveTo>
                      <a:cubicBezTo>
                        <a:pt x="5" y="1"/>
                        <a:pt x="0" y="6"/>
                        <a:pt x="1" y="14"/>
                      </a:cubicBezTo>
                      <a:cubicBezTo>
                        <a:pt x="8" y="14"/>
                        <a:pt x="13" y="8"/>
                        <a:pt x="13" y="0"/>
                      </a:cubicBezTo>
                      <a:close/>
                    </a:path>
                  </a:pathLst>
                </a:custGeom>
                <a:solidFill>
                  <a:srgbClr val="66A4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245"/>
                <p:cNvSpPr/>
                <p:nvPr/>
              </p:nvSpPr>
              <p:spPr bwMode="auto">
                <a:xfrm>
                  <a:off x="8239132" y="6475432"/>
                  <a:ext cx="90488" cy="44450"/>
                </a:xfrm>
                <a:custGeom>
                  <a:avLst/>
                  <a:gdLst>
                    <a:gd name="T0" fmla="*/ 24 w 24"/>
                    <a:gd name="T1" fmla="*/ 5 h 12"/>
                    <a:gd name="T2" fmla="*/ 0 w 24"/>
                    <a:gd name="T3" fmla="*/ 6 h 12"/>
                    <a:gd name="T4" fmla="*/ 24 w 24"/>
                    <a:gd name="T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12">
                      <a:moveTo>
                        <a:pt x="24" y="5"/>
                      </a:moveTo>
                      <a:cubicBezTo>
                        <a:pt x="18" y="11"/>
                        <a:pt x="8" y="12"/>
                        <a:pt x="0" y="6"/>
                      </a:cubicBezTo>
                      <a:cubicBezTo>
                        <a:pt x="7" y="1"/>
                        <a:pt x="17" y="0"/>
                        <a:pt x="24" y="5"/>
                      </a:cubicBezTo>
                      <a:close/>
                    </a:path>
                  </a:pathLst>
                </a:custGeom>
                <a:solidFill>
                  <a:srgbClr val="66A4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7" name="Freeform 246"/>
                <p:cNvSpPr/>
                <p:nvPr/>
              </p:nvSpPr>
              <p:spPr bwMode="auto">
                <a:xfrm>
                  <a:off x="8407407" y="6426219"/>
                  <a:ext cx="23813" cy="461964"/>
                </a:xfrm>
                <a:custGeom>
                  <a:avLst/>
                  <a:gdLst>
                    <a:gd name="T0" fmla="*/ 7 w 15"/>
                    <a:gd name="T1" fmla="*/ 0 h 291"/>
                    <a:gd name="T2" fmla="*/ 5 w 15"/>
                    <a:gd name="T3" fmla="*/ 145 h 291"/>
                    <a:gd name="T4" fmla="*/ 0 w 15"/>
                    <a:gd name="T5" fmla="*/ 291 h 291"/>
                    <a:gd name="T6" fmla="*/ 7 w 15"/>
                    <a:gd name="T7" fmla="*/ 291 h 291"/>
                    <a:gd name="T8" fmla="*/ 15 w 15"/>
                    <a:gd name="T9" fmla="*/ 291 h 291"/>
                    <a:gd name="T10" fmla="*/ 12 w 15"/>
                    <a:gd name="T11" fmla="*/ 145 h 291"/>
                    <a:gd name="T12" fmla="*/ 7 w 15"/>
                    <a:gd name="T13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91">
                      <a:moveTo>
                        <a:pt x="7" y="0"/>
                      </a:moveTo>
                      <a:lnTo>
                        <a:pt x="5" y="145"/>
                      </a:lnTo>
                      <a:lnTo>
                        <a:pt x="0" y="291"/>
                      </a:lnTo>
                      <a:lnTo>
                        <a:pt x="7" y="291"/>
                      </a:lnTo>
                      <a:lnTo>
                        <a:pt x="15" y="291"/>
                      </a:lnTo>
                      <a:lnTo>
                        <a:pt x="12" y="14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8" name="Freeform 248"/>
                <p:cNvSpPr/>
                <p:nvPr/>
              </p:nvSpPr>
              <p:spPr bwMode="auto">
                <a:xfrm>
                  <a:off x="8418519" y="6516707"/>
                  <a:ext cx="106363" cy="104775"/>
                </a:xfrm>
                <a:custGeom>
                  <a:avLst/>
                  <a:gdLst>
                    <a:gd name="T0" fmla="*/ 67 w 67"/>
                    <a:gd name="T1" fmla="*/ 0 h 66"/>
                    <a:gd name="T2" fmla="*/ 34 w 67"/>
                    <a:gd name="T3" fmla="*/ 31 h 66"/>
                    <a:gd name="T4" fmla="*/ 0 w 67"/>
                    <a:gd name="T5" fmla="*/ 62 h 66"/>
                    <a:gd name="T6" fmla="*/ 3 w 67"/>
                    <a:gd name="T7" fmla="*/ 64 h 66"/>
                    <a:gd name="T8" fmla="*/ 5 w 67"/>
                    <a:gd name="T9" fmla="*/ 66 h 66"/>
                    <a:gd name="T10" fmla="*/ 36 w 67"/>
                    <a:gd name="T11" fmla="*/ 33 h 66"/>
                    <a:gd name="T12" fmla="*/ 67 w 67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66">
                      <a:moveTo>
                        <a:pt x="67" y="0"/>
                      </a:moveTo>
                      <a:lnTo>
                        <a:pt x="34" y="31"/>
                      </a:lnTo>
                      <a:lnTo>
                        <a:pt x="0" y="62"/>
                      </a:lnTo>
                      <a:lnTo>
                        <a:pt x="3" y="64"/>
                      </a:lnTo>
                      <a:lnTo>
                        <a:pt x="5" y="66"/>
                      </a:lnTo>
                      <a:lnTo>
                        <a:pt x="36" y="3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97" name="Freeform 247"/>
              <p:cNvSpPr/>
              <p:nvPr/>
            </p:nvSpPr>
            <p:spPr bwMode="auto">
              <a:xfrm>
                <a:off x="8340732" y="6489719"/>
                <a:ext cx="82550" cy="79375"/>
              </a:xfrm>
              <a:custGeom>
                <a:avLst/>
                <a:gdLst>
                  <a:gd name="T0" fmla="*/ 0 w 52"/>
                  <a:gd name="T1" fmla="*/ 0 h 50"/>
                  <a:gd name="T2" fmla="*/ 23 w 52"/>
                  <a:gd name="T3" fmla="*/ 24 h 50"/>
                  <a:gd name="T4" fmla="*/ 49 w 52"/>
                  <a:gd name="T5" fmla="*/ 50 h 50"/>
                  <a:gd name="T6" fmla="*/ 49 w 52"/>
                  <a:gd name="T7" fmla="*/ 50 h 50"/>
                  <a:gd name="T8" fmla="*/ 52 w 52"/>
                  <a:gd name="T9" fmla="*/ 48 h 50"/>
                  <a:gd name="T10" fmla="*/ 26 w 52"/>
                  <a:gd name="T11" fmla="*/ 24 h 50"/>
                  <a:gd name="T12" fmla="*/ 0 w 52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0" y="0"/>
                    </a:moveTo>
                    <a:lnTo>
                      <a:pt x="23" y="24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52" y="48"/>
                    </a:lnTo>
                    <a:lnTo>
                      <a:pt x="26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249"/>
              <p:cNvSpPr/>
              <p:nvPr/>
            </p:nvSpPr>
            <p:spPr bwMode="auto">
              <a:xfrm>
                <a:off x="8418519" y="6437332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19 w 38"/>
                  <a:gd name="T3" fmla="*/ 17 h 38"/>
                  <a:gd name="T4" fmla="*/ 0 w 38"/>
                  <a:gd name="T5" fmla="*/ 36 h 38"/>
                  <a:gd name="T6" fmla="*/ 0 w 38"/>
                  <a:gd name="T7" fmla="*/ 36 h 38"/>
                  <a:gd name="T8" fmla="*/ 3 w 38"/>
                  <a:gd name="T9" fmla="*/ 38 h 38"/>
                  <a:gd name="T10" fmla="*/ 19 w 38"/>
                  <a:gd name="T11" fmla="*/ 19 h 38"/>
                  <a:gd name="T12" fmla="*/ 38 w 38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19" y="1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3" y="38"/>
                    </a:lnTo>
                    <a:lnTo>
                      <a:pt x="19" y="19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 flipV="1">
              <a:off x="8197857" y="6886594"/>
              <a:ext cx="439738" cy="635002"/>
              <a:chOff x="8197857" y="6253181"/>
              <a:chExt cx="439738" cy="635002"/>
            </a:xfrm>
            <a:noFill/>
          </p:grpSpPr>
          <p:grpSp>
            <p:nvGrpSpPr>
              <p:cNvPr id="183" name="组合 182"/>
              <p:cNvGrpSpPr/>
              <p:nvPr/>
            </p:nvGrpSpPr>
            <p:grpSpPr>
              <a:xfrm>
                <a:off x="8197857" y="6253181"/>
                <a:ext cx="439738" cy="635002"/>
                <a:chOff x="8197857" y="6253181"/>
                <a:chExt cx="439738" cy="635002"/>
              </a:xfrm>
              <a:grpFill/>
            </p:grpSpPr>
            <p:sp>
              <p:nvSpPr>
                <p:cNvPr id="186" name="Freeform 238"/>
                <p:cNvSpPr/>
                <p:nvPr/>
              </p:nvSpPr>
              <p:spPr bwMode="auto">
                <a:xfrm>
                  <a:off x="8197857" y="6253181"/>
                  <a:ext cx="439738" cy="439739"/>
                </a:xfrm>
                <a:custGeom>
                  <a:avLst/>
                  <a:gdLst>
                    <a:gd name="T0" fmla="*/ 21 w 117"/>
                    <a:gd name="T1" fmla="*/ 96 h 117"/>
                    <a:gd name="T2" fmla="*/ 96 w 117"/>
                    <a:gd name="T3" fmla="*/ 96 h 117"/>
                    <a:gd name="T4" fmla="*/ 96 w 117"/>
                    <a:gd name="T5" fmla="*/ 21 h 117"/>
                    <a:gd name="T6" fmla="*/ 21 w 117"/>
                    <a:gd name="T7" fmla="*/ 21 h 117"/>
                    <a:gd name="T8" fmla="*/ 21 w 117"/>
                    <a:gd name="T9" fmla="*/ 96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117">
                      <a:moveTo>
                        <a:pt x="21" y="96"/>
                      </a:moveTo>
                      <a:cubicBezTo>
                        <a:pt x="42" y="117"/>
                        <a:pt x="75" y="117"/>
                        <a:pt x="96" y="96"/>
                      </a:cubicBezTo>
                      <a:cubicBezTo>
                        <a:pt x="117" y="75"/>
                        <a:pt x="117" y="41"/>
                        <a:pt x="96" y="21"/>
                      </a:cubicBezTo>
                      <a:cubicBezTo>
                        <a:pt x="75" y="0"/>
                        <a:pt x="42" y="0"/>
                        <a:pt x="21" y="21"/>
                      </a:cubicBezTo>
                      <a:cubicBezTo>
                        <a:pt x="0" y="41"/>
                        <a:pt x="0" y="75"/>
                        <a:pt x="21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7" name="Freeform 239"/>
                <p:cNvSpPr/>
                <p:nvPr/>
              </p:nvSpPr>
              <p:spPr bwMode="auto">
                <a:xfrm>
                  <a:off x="8318507" y="6557982"/>
                  <a:ext cx="77788" cy="60325"/>
                </a:xfrm>
                <a:custGeom>
                  <a:avLst/>
                  <a:gdLst>
                    <a:gd name="T0" fmla="*/ 21 w 21"/>
                    <a:gd name="T1" fmla="*/ 16 h 16"/>
                    <a:gd name="T2" fmla="*/ 0 w 21"/>
                    <a:gd name="T3" fmla="*/ 0 h 16"/>
                    <a:gd name="T4" fmla="*/ 21 w 21"/>
                    <a:gd name="T5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6">
                      <a:moveTo>
                        <a:pt x="21" y="16"/>
                      </a:moveTo>
                      <a:cubicBezTo>
                        <a:pt x="12" y="16"/>
                        <a:pt x="3" y="10"/>
                        <a:pt x="0" y="0"/>
                      </a:cubicBezTo>
                      <a:cubicBezTo>
                        <a:pt x="9" y="0"/>
                        <a:pt x="18" y="6"/>
                        <a:pt x="2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8" name="Freeform 240"/>
                <p:cNvSpPr/>
                <p:nvPr/>
              </p:nvSpPr>
              <p:spPr bwMode="auto">
                <a:xfrm>
                  <a:off x="8453444" y="6442094"/>
                  <a:ext cx="130175" cy="60325"/>
                </a:xfrm>
                <a:custGeom>
                  <a:avLst/>
                  <a:gdLst>
                    <a:gd name="T0" fmla="*/ 0 w 35"/>
                    <a:gd name="T1" fmla="*/ 8 h 16"/>
                    <a:gd name="T2" fmla="*/ 35 w 35"/>
                    <a:gd name="T3" fmla="*/ 7 h 16"/>
                    <a:gd name="T4" fmla="*/ 0 w 35"/>
                    <a:gd name="T5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10" y="0"/>
                        <a:pt x="24" y="0"/>
                        <a:pt x="35" y="7"/>
                      </a:cubicBezTo>
                      <a:cubicBezTo>
                        <a:pt x="25" y="15"/>
                        <a:pt x="11" y="16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Freeform 241"/>
                <p:cNvSpPr/>
                <p:nvPr/>
              </p:nvSpPr>
              <p:spPr bwMode="auto">
                <a:xfrm>
                  <a:off x="8426457" y="6294456"/>
                  <a:ext cx="60325" cy="131763"/>
                </a:xfrm>
                <a:custGeom>
                  <a:avLst/>
                  <a:gdLst>
                    <a:gd name="T0" fmla="*/ 8 w 16"/>
                    <a:gd name="T1" fmla="*/ 35 h 35"/>
                    <a:gd name="T2" fmla="*/ 7 w 16"/>
                    <a:gd name="T3" fmla="*/ 0 h 35"/>
                    <a:gd name="T4" fmla="*/ 8 w 16"/>
                    <a:gd name="T5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0" y="25"/>
                        <a:pt x="0" y="11"/>
                        <a:pt x="7" y="0"/>
                      </a:cubicBezTo>
                      <a:cubicBezTo>
                        <a:pt x="15" y="10"/>
                        <a:pt x="16" y="24"/>
                        <a:pt x="8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242"/>
                <p:cNvSpPr/>
                <p:nvPr/>
              </p:nvSpPr>
              <p:spPr bwMode="auto">
                <a:xfrm>
                  <a:off x="8332794" y="6396057"/>
                  <a:ext cx="41275" cy="90488"/>
                </a:xfrm>
                <a:custGeom>
                  <a:avLst/>
                  <a:gdLst>
                    <a:gd name="T0" fmla="*/ 6 w 11"/>
                    <a:gd name="T1" fmla="*/ 24 h 24"/>
                    <a:gd name="T2" fmla="*/ 5 w 11"/>
                    <a:gd name="T3" fmla="*/ 0 h 24"/>
                    <a:gd name="T4" fmla="*/ 6 w 11"/>
                    <a:gd name="T5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" h="24">
                      <a:moveTo>
                        <a:pt x="6" y="24"/>
                      </a:moveTo>
                      <a:cubicBezTo>
                        <a:pt x="0" y="17"/>
                        <a:pt x="0" y="7"/>
                        <a:pt x="5" y="0"/>
                      </a:cubicBezTo>
                      <a:cubicBezTo>
                        <a:pt x="10" y="7"/>
                        <a:pt x="11" y="17"/>
                        <a:pt x="6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243"/>
                <p:cNvSpPr/>
                <p:nvPr/>
              </p:nvSpPr>
              <p:spPr bwMode="auto">
                <a:xfrm>
                  <a:off x="8261357" y="6411932"/>
                  <a:ext cx="49213" cy="47625"/>
                </a:xfrm>
                <a:custGeom>
                  <a:avLst/>
                  <a:gdLst>
                    <a:gd name="T0" fmla="*/ 0 w 13"/>
                    <a:gd name="T1" fmla="*/ 0 h 13"/>
                    <a:gd name="T2" fmla="*/ 13 w 13"/>
                    <a:gd name="T3" fmla="*/ 13 h 13"/>
                    <a:gd name="T4" fmla="*/ 0 w 13"/>
                    <a:gd name="T5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0"/>
                      </a:moveTo>
                      <a:cubicBezTo>
                        <a:pt x="0" y="8"/>
                        <a:pt x="6" y="13"/>
                        <a:pt x="13" y="13"/>
                      </a:cubicBezTo>
                      <a:cubicBezTo>
                        <a:pt x="13" y="5"/>
                        <a:pt x="7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2" name="Freeform 244"/>
                <p:cNvSpPr/>
                <p:nvPr/>
              </p:nvSpPr>
              <p:spPr bwMode="auto">
                <a:xfrm>
                  <a:off x="8501069" y="6359544"/>
                  <a:ext cx="49213" cy="52388"/>
                </a:xfrm>
                <a:custGeom>
                  <a:avLst/>
                  <a:gdLst>
                    <a:gd name="T0" fmla="*/ 13 w 13"/>
                    <a:gd name="T1" fmla="*/ 0 h 14"/>
                    <a:gd name="T2" fmla="*/ 1 w 13"/>
                    <a:gd name="T3" fmla="*/ 14 h 14"/>
                    <a:gd name="T4" fmla="*/ 13 w 13"/>
                    <a:gd name="T5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3" h="14">
                      <a:moveTo>
                        <a:pt x="13" y="0"/>
                      </a:moveTo>
                      <a:cubicBezTo>
                        <a:pt x="5" y="1"/>
                        <a:pt x="0" y="6"/>
                        <a:pt x="1" y="14"/>
                      </a:cubicBezTo>
                      <a:cubicBezTo>
                        <a:pt x="8" y="14"/>
                        <a:pt x="13" y="8"/>
                        <a:pt x="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3" name="Freeform 245"/>
                <p:cNvSpPr/>
                <p:nvPr/>
              </p:nvSpPr>
              <p:spPr bwMode="auto">
                <a:xfrm>
                  <a:off x="8239132" y="6475432"/>
                  <a:ext cx="90488" cy="44450"/>
                </a:xfrm>
                <a:custGeom>
                  <a:avLst/>
                  <a:gdLst>
                    <a:gd name="T0" fmla="*/ 24 w 24"/>
                    <a:gd name="T1" fmla="*/ 5 h 12"/>
                    <a:gd name="T2" fmla="*/ 0 w 24"/>
                    <a:gd name="T3" fmla="*/ 6 h 12"/>
                    <a:gd name="T4" fmla="*/ 24 w 24"/>
                    <a:gd name="T5" fmla="*/ 5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" h="12">
                      <a:moveTo>
                        <a:pt x="24" y="5"/>
                      </a:moveTo>
                      <a:cubicBezTo>
                        <a:pt x="18" y="11"/>
                        <a:pt x="8" y="12"/>
                        <a:pt x="0" y="6"/>
                      </a:cubicBezTo>
                      <a:cubicBezTo>
                        <a:pt x="7" y="1"/>
                        <a:pt x="17" y="0"/>
                        <a:pt x="2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4" name="Freeform 246"/>
                <p:cNvSpPr/>
                <p:nvPr/>
              </p:nvSpPr>
              <p:spPr bwMode="auto">
                <a:xfrm>
                  <a:off x="8407407" y="6426219"/>
                  <a:ext cx="23813" cy="461964"/>
                </a:xfrm>
                <a:custGeom>
                  <a:avLst/>
                  <a:gdLst>
                    <a:gd name="T0" fmla="*/ 7 w 15"/>
                    <a:gd name="T1" fmla="*/ 0 h 291"/>
                    <a:gd name="T2" fmla="*/ 5 w 15"/>
                    <a:gd name="T3" fmla="*/ 145 h 291"/>
                    <a:gd name="T4" fmla="*/ 0 w 15"/>
                    <a:gd name="T5" fmla="*/ 291 h 291"/>
                    <a:gd name="T6" fmla="*/ 7 w 15"/>
                    <a:gd name="T7" fmla="*/ 291 h 291"/>
                    <a:gd name="T8" fmla="*/ 15 w 15"/>
                    <a:gd name="T9" fmla="*/ 291 h 291"/>
                    <a:gd name="T10" fmla="*/ 12 w 15"/>
                    <a:gd name="T11" fmla="*/ 145 h 291"/>
                    <a:gd name="T12" fmla="*/ 7 w 15"/>
                    <a:gd name="T13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" h="291">
                      <a:moveTo>
                        <a:pt x="7" y="0"/>
                      </a:moveTo>
                      <a:lnTo>
                        <a:pt x="5" y="145"/>
                      </a:lnTo>
                      <a:lnTo>
                        <a:pt x="0" y="291"/>
                      </a:lnTo>
                      <a:lnTo>
                        <a:pt x="7" y="291"/>
                      </a:lnTo>
                      <a:lnTo>
                        <a:pt x="15" y="291"/>
                      </a:lnTo>
                      <a:lnTo>
                        <a:pt x="12" y="145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" name="Freeform 248"/>
                <p:cNvSpPr/>
                <p:nvPr/>
              </p:nvSpPr>
              <p:spPr bwMode="auto">
                <a:xfrm>
                  <a:off x="8418519" y="6516707"/>
                  <a:ext cx="106363" cy="104775"/>
                </a:xfrm>
                <a:custGeom>
                  <a:avLst/>
                  <a:gdLst>
                    <a:gd name="T0" fmla="*/ 67 w 67"/>
                    <a:gd name="T1" fmla="*/ 0 h 66"/>
                    <a:gd name="T2" fmla="*/ 34 w 67"/>
                    <a:gd name="T3" fmla="*/ 31 h 66"/>
                    <a:gd name="T4" fmla="*/ 0 w 67"/>
                    <a:gd name="T5" fmla="*/ 62 h 66"/>
                    <a:gd name="T6" fmla="*/ 3 w 67"/>
                    <a:gd name="T7" fmla="*/ 64 h 66"/>
                    <a:gd name="T8" fmla="*/ 5 w 67"/>
                    <a:gd name="T9" fmla="*/ 66 h 66"/>
                    <a:gd name="T10" fmla="*/ 36 w 67"/>
                    <a:gd name="T11" fmla="*/ 33 h 66"/>
                    <a:gd name="T12" fmla="*/ 67 w 67"/>
                    <a:gd name="T13" fmla="*/ 0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66">
                      <a:moveTo>
                        <a:pt x="67" y="0"/>
                      </a:moveTo>
                      <a:lnTo>
                        <a:pt x="34" y="31"/>
                      </a:lnTo>
                      <a:lnTo>
                        <a:pt x="0" y="62"/>
                      </a:lnTo>
                      <a:lnTo>
                        <a:pt x="3" y="64"/>
                      </a:lnTo>
                      <a:lnTo>
                        <a:pt x="5" y="66"/>
                      </a:lnTo>
                      <a:lnTo>
                        <a:pt x="36" y="33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84" name="Freeform 247"/>
              <p:cNvSpPr/>
              <p:nvPr/>
            </p:nvSpPr>
            <p:spPr bwMode="auto">
              <a:xfrm>
                <a:off x="8340732" y="6489719"/>
                <a:ext cx="82550" cy="79375"/>
              </a:xfrm>
              <a:custGeom>
                <a:avLst/>
                <a:gdLst>
                  <a:gd name="T0" fmla="*/ 0 w 52"/>
                  <a:gd name="T1" fmla="*/ 0 h 50"/>
                  <a:gd name="T2" fmla="*/ 23 w 52"/>
                  <a:gd name="T3" fmla="*/ 24 h 50"/>
                  <a:gd name="T4" fmla="*/ 49 w 52"/>
                  <a:gd name="T5" fmla="*/ 50 h 50"/>
                  <a:gd name="T6" fmla="*/ 49 w 52"/>
                  <a:gd name="T7" fmla="*/ 50 h 50"/>
                  <a:gd name="T8" fmla="*/ 52 w 52"/>
                  <a:gd name="T9" fmla="*/ 48 h 50"/>
                  <a:gd name="T10" fmla="*/ 26 w 52"/>
                  <a:gd name="T11" fmla="*/ 24 h 50"/>
                  <a:gd name="T12" fmla="*/ 0 w 52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0" y="0"/>
                    </a:moveTo>
                    <a:lnTo>
                      <a:pt x="23" y="24"/>
                    </a:lnTo>
                    <a:lnTo>
                      <a:pt x="49" y="50"/>
                    </a:lnTo>
                    <a:lnTo>
                      <a:pt x="49" y="50"/>
                    </a:lnTo>
                    <a:lnTo>
                      <a:pt x="52" y="48"/>
                    </a:lnTo>
                    <a:lnTo>
                      <a:pt x="26" y="2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249"/>
              <p:cNvSpPr/>
              <p:nvPr/>
            </p:nvSpPr>
            <p:spPr bwMode="auto">
              <a:xfrm>
                <a:off x="8418519" y="6437332"/>
                <a:ext cx="60325" cy="60325"/>
              </a:xfrm>
              <a:custGeom>
                <a:avLst/>
                <a:gdLst>
                  <a:gd name="T0" fmla="*/ 38 w 38"/>
                  <a:gd name="T1" fmla="*/ 0 h 38"/>
                  <a:gd name="T2" fmla="*/ 19 w 38"/>
                  <a:gd name="T3" fmla="*/ 17 h 38"/>
                  <a:gd name="T4" fmla="*/ 0 w 38"/>
                  <a:gd name="T5" fmla="*/ 36 h 38"/>
                  <a:gd name="T6" fmla="*/ 0 w 38"/>
                  <a:gd name="T7" fmla="*/ 36 h 38"/>
                  <a:gd name="T8" fmla="*/ 3 w 38"/>
                  <a:gd name="T9" fmla="*/ 38 h 38"/>
                  <a:gd name="T10" fmla="*/ 19 w 38"/>
                  <a:gd name="T11" fmla="*/ 19 h 38"/>
                  <a:gd name="T12" fmla="*/ 38 w 38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38">
                    <a:moveTo>
                      <a:pt x="38" y="0"/>
                    </a:moveTo>
                    <a:lnTo>
                      <a:pt x="19" y="1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3" y="38"/>
                    </a:lnTo>
                    <a:lnTo>
                      <a:pt x="19" y="19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2187376" y="2650943"/>
            <a:ext cx="8648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我们是怎样的一个班级？</a:t>
            </a:r>
            <a:endParaRPr lang="en-US" altLang="zh-CN" sz="60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p:transition spd="slow" advTm="300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文本框 292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2014.5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4" name="文本框 293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2014.5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82" name="椭圆 28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5" name="矩形 294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6" name="文本框 295"/>
          <p:cNvSpPr txBox="1"/>
          <p:nvPr/>
        </p:nvSpPr>
        <p:spPr>
          <a:xfrm>
            <a:off x="3560086" y="709436"/>
            <a:ext cx="51507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5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月黑板报评比大赛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7" name="文本框 296"/>
          <p:cNvSpPr txBox="1"/>
          <p:nvPr/>
        </p:nvSpPr>
        <p:spPr>
          <a:xfrm>
            <a:off x="4645443" y="1445132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</a:t>
            </a:r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298" name="组合 297"/>
          <p:cNvGrpSpPr/>
          <p:nvPr/>
        </p:nvGrpSpPr>
        <p:grpSpPr>
          <a:xfrm>
            <a:off x="2008188" y="245155"/>
            <a:ext cx="7754938" cy="4335462"/>
            <a:chOff x="2008188" y="201613"/>
            <a:chExt cx="7754938" cy="4335462"/>
          </a:xfrm>
        </p:grpSpPr>
        <p:grpSp>
          <p:nvGrpSpPr>
            <p:cNvPr id="299" name="组合 298"/>
            <p:cNvGrpSpPr/>
            <p:nvPr/>
          </p:nvGrpSpPr>
          <p:grpSpPr>
            <a:xfrm>
              <a:off x="6678613" y="2654300"/>
              <a:ext cx="857250" cy="174625"/>
              <a:chOff x="6678613" y="2654300"/>
              <a:chExt cx="857250" cy="174625"/>
            </a:xfrm>
          </p:grpSpPr>
          <p:sp>
            <p:nvSpPr>
              <p:cNvPr id="301" name="Freeform 5"/>
              <p:cNvSpPr/>
              <p:nvPr/>
            </p:nvSpPr>
            <p:spPr bwMode="auto">
              <a:xfrm>
                <a:off x="7427913" y="2678113"/>
                <a:ext cx="107950" cy="63500"/>
              </a:xfrm>
              <a:custGeom>
                <a:avLst/>
                <a:gdLst>
                  <a:gd name="T0" fmla="*/ 14 w 23"/>
                  <a:gd name="T1" fmla="*/ 20 h 22"/>
                  <a:gd name="T2" fmla="*/ 10 w 23"/>
                  <a:gd name="T3" fmla="*/ 22 h 22"/>
                  <a:gd name="T4" fmla="*/ 0 w 23"/>
                  <a:gd name="T5" fmla="*/ 12 h 22"/>
                  <a:gd name="T6" fmla="*/ 14 w 23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2">
                    <a:moveTo>
                      <a:pt x="14" y="20"/>
                    </a:moveTo>
                    <a:cubicBezTo>
                      <a:pt x="12" y="20"/>
                      <a:pt x="10" y="20"/>
                      <a:pt x="10" y="22"/>
                    </a:cubicBezTo>
                    <a:cubicBezTo>
                      <a:pt x="5" y="20"/>
                      <a:pt x="5" y="13"/>
                      <a:pt x="0" y="12"/>
                    </a:cubicBezTo>
                    <a:cubicBezTo>
                      <a:pt x="4" y="0"/>
                      <a:pt x="23" y="10"/>
                      <a:pt x="1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2" name="Freeform 6"/>
              <p:cNvSpPr/>
              <p:nvPr/>
            </p:nvSpPr>
            <p:spPr bwMode="auto">
              <a:xfrm>
                <a:off x="6999288" y="2706688"/>
                <a:ext cx="50800" cy="38100"/>
              </a:xfrm>
              <a:custGeom>
                <a:avLst/>
                <a:gdLst>
                  <a:gd name="T0" fmla="*/ 10 w 11"/>
                  <a:gd name="T1" fmla="*/ 0 h 13"/>
                  <a:gd name="T2" fmla="*/ 9 w 11"/>
                  <a:gd name="T3" fmla="*/ 12 h 13"/>
                  <a:gd name="T4" fmla="*/ 0 w 11"/>
                  <a:gd name="T5" fmla="*/ 3 h 13"/>
                  <a:gd name="T6" fmla="*/ 1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0" y="0"/>
                    </a:moveTo>
                    <a:cubicBezTo>
                      <a:pt x="11" y="5"/>
                      <a:pt x="9" y="8"/>
                      <a:pt x="9" y="12"/>
                    </a:cubicBezTo>
                    <a:cubicBezTo>
                      <a:pt x="2" y="13"/>
                      <a:pt x="0" y="9"/>
                      <a:pt x="0" y="3"/>
                    </a:cubicBezTo>
                    <a:cubicBezTo>
                      <a:pt x="4" y="0"/>
                      <a:pt x="4" y="1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3" name="Freeform 7"/>
              <p:cNvSpPr/>
              <p:nvPr/>
            </p:nvSpPr>
            <p:spPr bwMode="auto">
              <a:xfrm>
                <a:off x="6913563" y="2724150"/>
                <a:ext cx="52388" cy="33337"/>
              </a:xfrm>
              <a:custGeom>
                <a:avLst/>
                <a:gdLst>
                  <a:gd name="T0" fmla="*/ 3 w 11"/>
                  <a:gd name="T1" fmla="*/ 10 h 11"/>
                  <a:gd name="T2" fmla="*/ 0 w 11"/>
                  <a:gd name="T3" fmla="*/ 6 h 11"/>
                  <a:gd name="T4" fmla="*/ 8 w 11"/>
                  <a:gd name="T5" fmla="*/ 0 h 11"/>
                  <a:gd name="T6" fmla="*/ 3 w 11"/>
                  <a:gd name="T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3" y="10"/>
                    </a:moveTo>
                    <a:cubicBezTo>
                      <a:pt x="2" y="9"/>
                      <a:pt x="2" y="6"/>
                      <a:pt x="0" y="6"/>
                    </a:cubicBezTo>
                    <a:cubicBezTo>
                      <a:pt x="2" y="2"/>
                      <a:pt x="4" y="1"/>
                      <a:pt x="8" y="0"/>
                    </a:cubicBezTo>
                    <a:cubicBezTo>
                      <a:pt x="11" y="5"/>
                      <a:pt x="10" y="11"/>
                      <a:pt x="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4" name="Freeform 8"/>
              <p:cNvSpPr/>
              <p:nvPr/>
            </p:nvSpPr>
            <p:spPr bwMode="auto">
              <a:xfrm>
                <a:off x="6838951" y="2654300"/>
                <a:ext cx="69850" cy="58737"/>
              </a:xfrm>
              <a:custGeom>
                <a:avLst/>
                <a:gdLst>
                  <a:gd name="T0" fmla="*/ 6 w 15"/>
                  <a:gd name="T1" fmla="*/ 20 h 20"/>
                  <a:gd name="T2" fmla="*/ 1 w 15"/>
                  <a:gd name="T3" fmla="*/ 7 h 20"/>
                  <a:gd name="T4" fmla="*/ 6 w 15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0">
                    <a:moveTo>
                      <a:pt x="6" y="20"/>
                    </a:moveTo>
                    <a:cubicBezTo>
                      <a:pt x="0" y="20"/>
                      <a:pt x="1" y="13"/>
                      <a:pt x="1" y="7"/>
                    </a:cubicBezTo>
                    <a:cubicBezTo>
                      <a:pt x="10" y="0"/>
                      <a:pt x="15" y="18"/>
                      <a:pt x="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5" name="Freeform 9"/>
              <p:cNvSpPr/>
              <p:nvPr/>
            </p:nvSpPr>
            <p:spPr bwMode="auto">
              <a:xfrm>
                <a:off x="6678613" y="2786063"/>
                <a:ext cx="65088" cy="42862"/>
              </a:xfrm>
              <a:custGeom>
                <a:avLst/>
                <a:gdLst>
                  <a:gd name="T0" fmla="*/ 14 w 14"/>
                  <a:gd name="T1" fmla="*/ 13 h 15"/>
                  <a:gd name="T2" fmla="*/ 3 w 14"/>
                  <a:gd name="T3" fmla="*/ 13 h 15"/>
                  <a:gd name="T4" fmla="*/ 1 w 14"/>
                  <a:gd name="T5" fmla="*/ 4 h 15"/>
                  <a:gd name="T6" fmla="*/ 7 w 14"/>
                  <a:gd name="T7" fmla="*/ 0 h 15"/>
                  <a:gd name="T8" fmla="*/ 14 w 14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13"/>
                    </a:moveTo>
                    <a:cubicBezTo>
                      <a:pt x="8" y="12"/>
                      <a:pt x="7" y="15"/>
                      <a:pt x="3" y="13"/>
                    </a:cubicBezTo>
                    <a:cubicBezTo>
                      <a:pt x="0" y="9"/>
                      <a:pt x="4" y="6"/>
                      <a:pt x="1" y="4"/>
                    </a:cubicBezTo>
                    <a:cubicBezTo>
                      <a:pt x="2" y="2"/>
                      <a:pt x="5" y="1"/>
                      <a:pt x="7" y="0"/>
                    </a:cubicBezTo>
                    <a:cubicBezTo>
                      <a:pt x="13" y="0"/>
                      <a:pt x="14" y="5"/>
                      <a:pt x="1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6" name="Freeform 10"/>
              <p:cNvSpPr/>
              <p:nvPr/>
            </p:nvSpPr>
            <p:spPr bwMode="auto">
              <a:xfrm>
                <a:off x="6683376" y="2747963"/>
                <a:ext cx="55563" cy="34925"/>
              </a:xfrm>
              <a:custGeom>
                <a:avLst/>
                <a:gdLst>
                  <a:gd name="T0" fmla="*/ 11 w 12"/>
                  <a:gd name="T1" fmla="*/ 9 h 12"/>
                  <a:gd name="T2" fmla="*/ 0 w 12"/>
                  <a:gd name="T3" fmla="*/ 3 h 12"/>
                  <a:gd name="T4" fmla="*/ 3 w 12"/>
                  <a:gd name="T5" fmla="*/ 0 h 12"/>
                  <a:gd name="T6" fmla="*/ 11 w 12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9"/>
                    </a:moveTo>
                    <a:cubicBezTo>
                      <a:pt x="6" y="12"/>
                      <a:pt x="0" y="12"/>
                      <a:pt x="0" y="3"/>
                    </a:cubicBezTo>
                    <a:cubicBezTo>
                      <a:pt x="1" y="3"/>
                      <a:pt x="3" y="2"/>
                      <a:pt x="3" y="0"/>
                    </a:cubicBezTo>
                    <a:cubicBezTo>
                      <a:pt x="8" y="1"/>
                      <a:pt x="12" y="2"/>
                      <a:pt x="1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00" name="Freeform 11"/>
            <p:cNvSpPr>
              <a:spLocks noEditPoints="1"/>
            </p:cNvSpPr>
            <p:nvPr/>
          </p:nvSpPr>
          <p:spPr bwMode="auto">
            <a:xfrm>
              <a:off x="2008188" y="201613"/>
              <a:ext cx="7754938" cy="4335462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" dur="14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50" tmFilter="0,0; .5, 1; 1, 1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250" tmFilter="0,0; .5, 1; 1, 1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3" grpId="0"/>
          <p:bldP spid="293" grpId="1"/>
          <p:bldP spid="294" grpId="0"/>
          <p:bldP spid="294" grpId="1"/>
          <p:bldP spid="294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95" grpId="0" animBg="1"/>
          <p:bldP spid="296" grpId="0"/>
          <p:bldP spid="29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1" dur="14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5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50" tmFilter="0,0; .5, 1; 1, 1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5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250" tmFilter="0,0; .5, 1; 1, 1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3" grpId="0"/>
          <p:bldP spid="293" grpId="1"/>
          <p:bldP spid="294" grpId="0"/>
          <p:bldP spid="294" grpId="1"/>
          <p:bldP spid="294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95" grpId="0" animBg="1"/>
          <p:bldP spid="296" grpId="0"/>
          <p:bldP spid="29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文本框 294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2014.5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6" name="文本框 295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2014.6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3" name="椭圆 28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4" name="椭圆 28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5" name="椭圆 28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6" name="椭圆 28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0" name="椭圆 28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" name="文本框 1"/>
          <p:cNvSpPr txBox="1"/>
          <p:nvPr/>
        </p:nvSpPr>
        <p:spPr>
          <a:xfrm>
            <a:off x="2541181" y="1436912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第三十一届班级排球联赛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4310896" y="2386746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</a:t>
            </a:r>
            <a:r>
              <a:rPr lang="zh-CN" altLang="en-US" sz="8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49650" y="2011073"/>
            <a:ext cx="1192500" cy="119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0">
        <p:push/>
      </p:transition>
    </mc:Choice>
    <mc:Fallback>
      <p:transition advTm="0">
        <p:push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 p14:presetBounceEnd="31000">
                                      <p:stCondLst>
                                        <p:cond delay="5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6" dur="110" fill="hold"/>
                                            <p:tgtEl>
                                              <p:spTgt spid="2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04" dur="110" fill="hold"/>
                                            <p:tgtEl>
                                              <p:spTgt spid="2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1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5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6" dur="1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decel="56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00612 0.12014 C 0.03946 0.03334 0.12019 -0.03889 0.1918 -0.03541 C 0.26355 -0.03194 0.39011 0.0956 0.42435 0.14074 C 0.38165 0.20232 0.37357 0.27338 0.35391 0.35602 C 0.33972 0.3919 0.35339 0.38982 0.33334 0.38935 C 0.32487 0.39213 0.3198 0.3463 0.30313 0.34028 C 0.29375 0.33287 0.28842 0.36158 0.27696 0.36366 C 0.26654 0.36783 0.27149 0.37871 0.25469 0.3801 C 0.24532 0.3831 0.25026 0.36019 0.22566 0.35672 C 0.20092 0.35324 0.13946 0.35972 0.10612 0.35903 C 0.15899 0.35834 0.28112 0.35926 0.33399 0.3588 " pathEditMode="fixed" rAng="0" ptsTypes="AAAAAAAAAAA">
                                          <p:cBhvr>
                                            <p:cTn id="11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decel="54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4000000">
                                          <p:cBhvr>
                                            <p:cTn id="120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5" grpId="0"/>
          <p:bldP spid="295" grpId="1"/>
          <p:bldP spid="296" grpId="0"/>
          <p:bldP spid="296" grpId="1"/>
          <p:bldP spid="296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" grpId="0"/>
          <p:bldP spid="28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2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2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3" presetClass="entr" presetSubtype="3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200" fill="hold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10" fill="hold"/>
                                            <p:tgtEl>
                                              <p:spTgt spid="2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36" dur="300" fill="hold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3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43" dur="300" fill="hold"/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300"/>
                                            <p:tgtEl>
                                              <p:spTgt spid="2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50" dur="3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2" dur="3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57" dur="3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300"/>
                                            <p:tgtEl>
                                              <p:spTgt spid="28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64" dur="300" fill="hold"/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300"/>
                                            <p:tgtEl>
                                              <p:spTgt spid="28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71" dur="300" fill="hold"/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300"/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78" dur="300" fill="hold"/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0" dur="300"/>
                                            <p:tgtEl>
                                              <p:spTgt spid="28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85" dur="3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3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10" fill="hold"/>
                                            <p:tgtEl>
                                              <p:spTgt spid="2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110" fill="hold"/>
                                            <p:tgtEl>
                                              <p:spTgt spid="2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1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4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5" dur="15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6" dur="1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decel="56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00612 0.12014 C 0.03946 0.03334 0.12019 -0.03889 0.1918 -0.03541 C 0.26355 -0.03194 0.39011 0.0956 0.42435 0.14074 C 0.38165 0.20232 0.37357 0.27338 0.35391 0.35602 C 0.33972 0.3919 0.35339 0.38982 0.33334 0.38935 C 0.32487 0.39213 0.3198 0.3463 0.30313 0.34028 C 0.29375 0.33287 0.28842 0.36158 0.27696 0.36366 C 0.26654 0.36783 0.27149 0.37871 0.25469 0.3801 C 0.24532 0.3831 0.25026 0.36019 0.22566 0.35672 C 0.20092 0.35324 0.13946 0.35972 0.10612 0.35903 C 0.15899 0.35834 0.28112 0.35926 0.33399 0.3588 " pathEditMode="fixed" rAng="0" ptsTypes="AAAAAAAAAAA">
                                          <p:cBhvr>
                                            <p:cTn id="118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5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8" presetClass="emph" presetSubtype="0" decel="54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Rot by="24000000">
                                          <p:cBhvr>
                                            <p:cTn id="120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5" grpId="0"/>
          <p:bldP spid="295" grpId="1"/>
          <p:bldP spid="296" grpId="0"/>
          <p:bldP spid="296" grpId="1"/>
          <p:bldP spid="296" grpId="2"/>
          <p:bldP spid="282" grpId="0" animBg="1"/>
          <p:bldP spid="282" grpId="1" animBg="1"/>
          <p:bldP spid="282" grpId="2" animBg="1"/>
          <p:bldP spid="283" grpId="0" animBg="1"/>
          <p:bldP spid="283" grpId="1" animBg="1"/>
          <p:bldP spid="283" grpId="2" animBg="1"/>
          <p:bldP spid="284" grpId="0" animBg="1"/>
          <p:bldP spid="284" grpId="1" animBg="1"/>
          <p:bldP spid="284" grpId="2" animBg="1"/>
          <p:bldP spid="285" grpId="0" animBg="1"/>
          <p:bldP spid="285" grpId="1" animBg="1"/>
          <p:bldP spid="285" grpId="2" animBg="1"/>
          <p:bldP spid="286" grpId="0" animBg="1"/>
          <p:bldP spid="286" grpId="1" animBg="1"/>
          <p:bldP spid="286" grpId="2" animBg="1"/>
          <p:bldP spid="287" grpId="0" animBg="1"/>
          <p:bldP spid="287" grpId="1" animBg="1"/>
          <p:bldP spid="287" grpId="2" animBg="1"/>
          <p:bldP spid="288" grpId="0" animBg="1"/>
          <p:bldP spid="288" grpId="1" animBg="1"/>
          <p:bldP spid="288" grpId="2" animBg="1"/>
          <p:bldP spid="289" grpId="0" animBg="1"/>
          <p:bldP spid="289" grpId="1" animBg="1"/>
          <p:bldP spid="289" grpId="2" animBg="1"/>
          <p:bldP spid="290" grpId="0" animBg="1"/>
          <p:bldP spid="290" grpId="1" animBg="1"/>
          <p:bldP spid="291" grpId="0" animBg="1"/>
          <p:bldP spid="291" grpId="1" animBg="1"/>
          <p:bldP spid="291" grpId="2" animBg="1"/>
          <p:bldP spid="292" grpId="0" animBg="1"/>
          <p:bldP spid="292" grpId="1" animBg="1"/>
          <p:bldP spid="292" grpId="2" animBg="1"/>
          <p:bldP spid="2" grpId="0"/>
          <p:bldP spid="28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文本框 312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2014.5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2014.6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02" name="椭圆 301"/>
          <p:cNvSpPr/>
          <p:nvPr/>
        </p:nvSpPr>
        <p:spPr>
          <a:xfrm>
            <a:off x="6004285" y="5407612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6008367" y="5411694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5994250" y="5397577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6026057" y="5429384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7" name="椭圆 306"/>
          <p:cNvSpPr/>
          <p:nvPr/>
        </p:nvSpPr>
        <p:spPr>
          <a:xfrm>
            <a:off x="6002244" y="5405571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/>
          <p:cNvSpPr/>
          <p:nvPr/>
        </p:nvSpPr>
        <p:spPr>
          <a:xfrm flipH="1" flipV="1">
            <a:off x="6057625" y="5460952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9" name="椭圆 308"/>
          <p:cNvSpPr/>
          <p:nvPr/>
        </p:nvSpPr>
        <p:spPr>
          <a:xfrm>
            <a:off x="6016532" y="5419859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/>
          <p:cNvSpPr/>
          <p:nvPr/>
        </p:nvSpPr>
        <p:spPr>
          <a:xfrm>
            <a:off x="5984558" y="5381530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9" name="组合 278"/>
          <p:cNvGrpSpPr/>
          <p:nvPr/>
        </p:nvGrpSpPr>
        <p:grpSpPr>
          <a:xfrm>
            <a:off x="-57150" y="5450894"/>
            <a:ext cx="64680944" cy="516165"/>
            <a:chOff x="56696" y="5738223"/>
            <a:chExt cx="45060688" cy="359592"/>
          </a:xfrm>
        </p:grpSpPr>
        <p:grpSp>
          <p:nvGrpSpPr>
            <p:cNvPr id="10" name="组合 9"/>
            <p:cNvGrpSpPr/>
            <p:nvPr/>
          </p:nvGrpSpPr>
          <p:grpSpPr>
            <a:xfrm>
              <a:off x="56696" y="5761265"/>
              <a:ext cx="45060688" cy="326390"/>
              <a:chOff x="1727200" y="3879850"/>
              <a:chExt cx="45060688" cy="326390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253546" y="5761265"/>
              <a:ext cx="1908810" cy="326390"/>
              <a:chOff x="1806575" y="4019550"/>
              <a:chExt cx="1908810" cy="32639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12" name="直接连接符 11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3" name="直接连接符 22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6" name="组合 75"/>
            <p:cNvGrpSpPr/>
            <p:nvPr/>
          </p:nvGrpSpPr>
          <p:grpSpPr>
            <a:xfrm>
              <a:off x="2377621" y="5753645"/>
              <a:ext cx="8359140" cy="335915"/>
              <a:chOff x="2377621" y="5753645"/>
              <a:chExt cx="8359140" cy="335915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26" name="组合 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接连接符 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" name="直接连接符 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直接连接符 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" name="直接连接符 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直接连接符 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7" name="直接连接符 26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39" name="组合 38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41" name="直接连接符 40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直接连接符 4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" name="直接连接符 3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" name="组合 50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" name="组合 5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" name="直接连接符 5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" name="直接连接符 5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6" name="直接连接符 6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5" name="直接连接符 6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7" name="组合 76"/>
            <p:cNvGrpSpPr/>
            <p:nvPr/>
          </p:nvGrpSpPr>
          <p:grpSpPr>
            <a:xfrm>
              <a:off x="10963547" y="5738223"/>
              <a:ext cx="8359140" cy="335915"/>
              <a:chOff x="2377621" y="5753645"/>
              <a:chExt cx="8359140" cy="335915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15" name="组合 11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17" name="直接连接符 11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直接连接符 11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直接连接符 12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16" name="直接连接符 11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04" name="组合 10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06" name="直接连接符 10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直接连接符 10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8" name="直接连接符 10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9" name="直接连接符 10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直接连接符 10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1" name="直接连接符 11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3" name="直接连接符 11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直接连接符 11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05" name="直接连接符 10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" name="组合 7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93" name="组合 9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95" name="直接连接符 9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9" name="直接连接符 9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0" name="直接连接符 9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1" name="直接连接符 10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2" name="直接连接符 10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3" name="直接连接符 10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94" name="直接连接符 9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" name="组合 8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82" name="组合 8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84" name="直接连接符 8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83" name="直接连接符 8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0" name="组合 129"/>
            <p:cNvGrpSpPr/>
            <p:nvPr/>
          </p:nvGrpSpPr>
          <p:grpSpPr>
            <a:xfrm>
              <a:off x="19564168" y="5748201"/>
              <a:ext cx="8359140" cy="335915"/>
              <a:chOff x="2377621" y="5753645"/>
              <a:chExt cx="8359140" cy="335915"/>
            </a:xfrm>
          </p:grpSpPr>
          <p:grpSp>
            <p:nvGrpSpPr>
              <p:cNvPr id="131" name="组合 13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68" name="组合 16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70" name="直接连接符 16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直接连接符 17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3" name="直接连接符 17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直接连接符 17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5" name="直接连接符 17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直接连接符 17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7" name="直接连接符 17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8" name="直接连接符 17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69" name="直接连接符 16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2" name="组合 13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57" name="组合 15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59" name="直接连接符 15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1" name="直接连接符 16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2" name="直接连接符 16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3" name="直接连接符 16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4" name="直接连接符 16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5" name="直接连接符 16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58" name="直接连接符 15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" name="组合 13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46" name="组合 14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48" name="直接连接符 14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直接连接符 14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直接连接符 14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1" name="直接连接符 15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2" name="直接连接符 15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3" name="直接连接符 15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4" name="组合 13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35" name="组合 13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37" name="直接连接符 13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36" name="直接连接符 13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80" name="组合 179"/>
            <p:cNvGrpSpPr/>
            <p:nvPr/>
          </p:nvGrpSpPr>
          <p:grpSpPr>
            <a:xfrm>
              <a:off x="281476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18" name="组合 21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20" name="直接连接符 21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1" name="直接连接符 22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直接连接符 22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3" name="直接连接符 22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4" name="直接连接符 22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5" name="直接连接符 22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6" name="直接连接符 22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直接连接符 22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8" name="直接连接符 22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19" name="直接连接符 21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2" name="组合 181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07" name="组合 2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09" name="直接连接符 2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0" name="直接连接符 2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1" name="直接连接符 2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2" name="直接连接符 2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3" name="直接连接符 2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4" name="直接连接符 2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5" name="直接连接符 2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6" name="直接连接符 2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直接连接符 2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08" name="直接连接符 2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3" name="组合 182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96" name="组合 1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98" name="直接连接符 1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9" name="直接连接符 1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直接连接符 1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直接连接符 2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2" name="直接连接符 2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3" name="直接连接符 2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4" name="直接连接符 2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5" name="直接连接符 2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6" name="直接连接符 2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97" name="直接连接符 1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4" name="组合 183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185" name="组合 1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187" name="直接连接符 1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8" name="直接连接符 1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9" name="直接连接符 1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0" name="直接连接符 1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1" name="直接连接符 1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直接连接符 1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直接连接符 1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直接连接符 1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6" name="直接连接符 1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9" name="组合 228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67" name="组合 26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69" name="直接连接符 26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0" name="直接连接符 26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2" name="直接连接符 27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3" name="直接连接符 27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4" name="直接连接符 27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5" name="直接连接符 27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6" name="直接连接符 27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7" name="直接连接符 27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8" name="直接连接符 26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1" name="组合 23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56" name="组合 25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58" name="直接连接符 25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9" name="直接连接符 25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0" name="直接连接符 25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1" name="直接连接符 26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2" name="直接连接符 26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3" name="直接连接符 26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4" name="直接连接符 26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5" name="直接连接符 26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直接连接符 26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57" name="直接连接符 25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组合 23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45" name="组合 24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47" name="直接连接符 24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8" name="直接连接符 24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9" name="直接连接符 24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0" name="直接连接符 24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1" name="直接连接符 25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2" name="直接连接符 25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3" name="直接连接符 25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4" name="直接连接符 25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5" name="直接连接符 25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46" name="直接连接符 24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3" name="组合 23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234" name="组合 23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236" name="直接连接符 23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7" name="直接连接符 23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8" name="直接连接符 23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9" name="直接连接符 23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0" name="直接连接符 23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2" name="直接连接符 24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3" name="直接连接符 24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4" name="直接连接符 24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35" name="直接连接符 23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7" name="矩形 36"/>
          <p:cNvSpPr/>
          <p:nvPr/>
        </p:nvSpPr>
        <p:spPr>
          <a:xfrm>
            <a:off x="-32004000" y="-3108960"/>
            <a:ext cx="16676370" cy="15544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文本框 323"/>
          <p:cNvSpPr txBox="1"/>
          <p:nvPr/>
        </p:nvSpPr>
        <p:spPr>
          <a:xfrm>
            <a:off x="3560086" y="709436"/>
            <a:ext cx="51507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6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月黑板报评比大赛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4645443" y="1445132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二</a:t>
            </a:r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326" name="组合 325"/>
          <p:cNvGrpSpPr/>
          <p:nvPr/>
        </p:nvGrpSpPr>
        <p:grpSpPr>
          <a:xfrm>
            <a:off x="2008188" y="245155"/>
            <a:ext cx="7754938" cy="4335462"/>
            <a:chOff x="2008188" y="201613"/>
            <a:chExt cx="7754938" cy="4335462"/>
          </a:xfrm>
        </p:grpSpPr>
        <p:grpSp>
          <p:nvGrpSpPr>
            <p:cNvPr id="327" name="组合 326"/>
            <p:cNvGrpSpPr/>
            <p:nvPr/>
          </p:nvGrpSpPr>
          <p:grpSpPr>
            <a:xfrm>
              <a:off x="6678613" y="2654300"/>
              <a:ext cx="857250" cy="174625"/>
              <a:chOff x="6678613" y="2654300"/>
              <a:chExt cx="857250" cy="174625"/>
            </a:xfrm>
          </p:grpSpPr>
          <p:sp>
            <p:nvSpPr>
              <p:cNvPr id="329" name="Freeform 5"/>
              <p:cNvSpPr/>
              <p:nvPr/>
            </p:nvSpPr>
            <p:spPr bwMode="auto">
              <a:xfrm>
                <a:off x="7427913" y="2678113"/>
                <a:ext cx="107950" cy="63500"/>
              </a:xfrm>
              <a:custGeom>
                <a:avLst/>
                <a:gdLst>
                  <a:gd name="T0" fmla="*/ 14 w 23"/>
                  <a:gd name="T1" fmla="*/ 20 h 22"/>
                  <a:gd name="T2" fmla="*/ 10 w 23"/>
                  <a:gd name="T3" fmla="*/ 22 h 22"/>
                  <a:gd name="T4" fmla="*/ 0 w 23"/>
                  <a:gd name="T5" fmla="*/ 12 h 22"/>
                  <a:gd name="T6" fmla="*/ 14 w 23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2">
                    <a:moveTo>
                      <a:pt x="14" y="20"/>
                    </a:moveTo>
                    <a:cubicBezTo>
                      <a:pt x="12" y="20"/>
                      <a:pt x="10" y="20"/>
                      <a:pt x="10" y="22"/>
                    </a:cubicBezTo>
                    <a:cubicBezTo>
                      <a:pt x="5" y="20"/>
                      <a:pt x="5" y="13"/>
                      <a:pt x="0" y="12"/>
                    </a:cubicBezTo>
                    <a:cubicBezTo>
                      <a:pt x="4" y="0"/>
                      <a:pt x="23" y="10"/>
                      <a:pt x="1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0" name="Freeform 6"/>
              <p:cNvSpPr/>
              <p:nvPr/>
            </p:nvSpPr>
            <p:spPr bwMode="auto">
              <a:xfrm>
                <a:off x="6999288" y="2706688"/>
                <a:ext cx="50800" cy="38100"/>
              </a:xfrm>
              <a:custGeom>
                <a:avLst/>
                <a:gdLst>
                  <a:gd name="T0" fmla="*/ 10 w 11"/>
                  <a:gd name="T1" fmla="*/ 0 h 13"/>
                  <a:gd name="T2" fmla="*/ 9 w 11"/>
                  <a:gd name="T3" fmla="*/ 12 h 13"/>
                  <a:gd name="T4" fmla="*/ 0 w 11"/>
                  <a:gd name="T5" fmla="*/ 3 h 13"/>
                  <a:gd name="T6" fmla="*/ 1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0" y="0"/>
                    </a:moveTo>
                    <a:cubicBezTo>
                      <a:pt x="11" y="5"/>
                      <a:pt x="9" y="8"/>
                      <a:pt x="9" y="12"/>
                    </a:cubicBezTo>
                    <a:cubicBezTo>
                      <a:pt x="2" y="13"/>
                      <a:pt x="0" y="9"/>
                      <a:pt x="0" y="3"/>
                    </a:cubicBezTo>
                    <a:cubicBezTo>
                      <a:pt x="4" y="0"/>
                      <a:pt x="4" y="1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1" name="Freeform 7"/>
              <p:cNvSpPr/>
              <p:nvPr/>
            </p:nvSpPr>
            <p:spPr bwMode="auto">
              <a:xfrm>
                <a:off x="6913563" y="2724150"/>
                <a:ext cx="52388" cy="33337"/>
              </a:xfrm>
              <a:custGeom>
                <a:avLst/>
                <a:gdLst>
                  <a:gd name="T0" fmla="*/ 3 w 11"/>
                  <a:gd name="T1" fmla="*/ 10 h 11"/>
                  <a:gd name="T2" fmla="*/ 0 w 11"/>
                  <a:gd name="T3" fmla="*/ 6 h 11"/>
                  <a:gd name="T4" fmla="*/ 8 w 11"/>
                  <a:gd name="T5" fmla="*/ 0 h 11"/>
                  <a:gd name="T6" fmla="*/ 3 w 11"/>
                  <a:gd name="T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3" y="10"/>
                    </a:moveTo>
                    <a:cubicBezTo>
                      <a:pt x="2" y="9"/>
                      <a:pt x="2" y="6"/>
                      <a:pt x="0" y="6"/>
                    </a:cubicBezTo>
                    <a:cubicBezTo>
                      <a:pt x="2" y="2"/>
                      <a:pt x="4" y="1"/>
                      <a:pt x="8" y="0"/>
                    </a:cubicBezTo>
                    <a:cubicBezTo>
                      <a:pt x="11" y="5"/>
                      <a:pt x="10" y="11"/>
                      <a:pt x="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2" name="Freeform 8"/>
              <p:cNvSpPr/>
              <p:nvPr/>
            </p:nvSpPr>
            <p:spPr bwMode="auto">
              <a:xfrm>
                <a:off x="6838951" y="2654300"/>
                <a:ext cx="69850" cy="58737"/>
              </a:xfrm>
              <a:custGeom>
                <a:avLst/>
                <a:gdLst>
                  <a:gd name="T0" fmla="*/ 6 w 15"/>
                  <a:gd name="T1" fmla="*/ 20 h 20"/>
                  <a:gd name="T2" fmla="*/ 1 w 15"/>
                  <a:gd name="T3" fmla="*/ 7 h 20"/>
                  <a:gd name="T4" fmla="*/ 6 w 15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0">
                    <a:moveTo>
                      <a:pt x="6" y="20"/>
                    </a:moveTo>
                    <a:cubicBezTo>
                      <a:pt x="0" y="20"/>
                      <a:pt x="1" y="13"/>
                      <a:pt x="1" y="7"/>
                    </a:cubicBezTo>
                    <a:cubicBezTo>
                      <a:pt x="10" y="0"/>
                      <a:pt x="15" y="18"/>
                      <a:pt x="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3" name="Freeform 9"/>
              <p:cNvSpPr/>
              <p:nvPr/>
            </p:nvSpPr>
            <p:spPr bwMode="auto">
              <a:xfrm>
                <a:off x="6678613" y="2786063"/>
                <a:ext cx="65088" cy="42862"/>
              </a:xfrm>
              <a:custGeom>
                <a:avLst/>
                <a:gdLst>
                  <a:gd name="T0" fmla="*/ 14 w 14"/>
                  <a:gd name="T1" fmla="*/ 13 h 15"/>
                  <a:gd name="T2" fmla="*/ 3 w 14"/>
                  <a:gd name="T3" fmla="*/ 13 h 15"/>
                  <a:gd name="T4" fmla="*/ 1 w 14"/>
                  <a:gd name="T5" fmla="*/ 4 h 15"/>
                  <a:gd name="T6" fmla="*/ 7 w 14"/>
                  <a:gd name="T7" fmla="*/ 0 h 15"/>
                  <a:gd name="T8" fmla="*/ 14 w 14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13"/>
                    </a:moveTo>
                    <a:cubicBezTo>
                      <a:pt x="8" y="12"/>
                      <a:pt x="7" y="15"/>
                      <a:pt x="3" y="13"/>
                    </a:cubicBezTo>
                    <a:cubicBezTo>
                      <a:pt x="0" y="9"/>
                      <a:pt x="4" y="6"/>
                      <a:pt x="1" y="4"/>
                    </a:cubicBezTo>
                    <a:cubicBezTo>
                      <a:pt x="2" y="2"/>
                      <a:pt x="5" y="1"/>
                      <a:pt x="7" y="0"/>
                    </a:cubicBezTo>
                    <a:cubicBezTo>
                      <a:pt x="13" y="0"/>
                      <a:pt x="14" y="5"/>
                      <a:pt x="1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4" name="Freeform 10"/>
              <p:cNvSpPr/>
              <p:nvPr/>
            </p:nvSpPr>
            <p:spPr bwMode="auto">
              <a:xfrm>
                <a:off x="6683376" y="2747963"/>
                <a:ext cx="55563" cy="34925"/>
              </a:xfrm>
              <a:custGeom>
                <a:avLst/>
                <a:gdLst>
                  <a:gd name="T0" fmla="*/ 11 w 12"/>
                  <a:gd name="T1" fmla="*/ 9 h 12"/>
                  <a:gd name="T2" fmla="*/ 0 w 12"/>
                  <a:gd name="T3" fmla="*/ 3 h 12"/>
                  <a:gd name="T4" fmla="*/ 3 w 12"/>
                  <a:gd name="T5" fmla="*/ 0 h 12"/>
                  <a:gd name="T6" fmla="*/ 11 w 12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9"/>
                    </a:moveTo>
                    <a:cubicBezTo>
                      <a:pt x="6" y="12"/>
                      <a:pt x="0" y="12"/>
                      <a:pt x="0" y="3"/>
                    </a:cubicBezTo>
                    <a:cubicBezTo>
                      <a:pt x="1" y="3"/>
                      <a:pt x="3" y="2"/>
                      <a:pt x="3" y="0"/>
                    </a:cubicBezTo>
                    <a:cubicBezTo>
                      <a:pt x="8" y="1"/>
                      <a:pt x="12" y="2"/>
                      <a:pt x="1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8" name="Freeform 11"/>
            <p:cNvSpPr>
              <a:spLocks noEditPoints="1"/>
            </p:cNvSpPr>
            <p:nvPr/>
          </p:nvSpPr>
          <p:spPr bwMode="auto">
            <a:xfrm>
              <a:off x="2008188" y="201613"/>
              <a:ext cx="7754938" cy="4335462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" advTm="0">
        <p:push/>
      </p:transition>
    </mc:Choice>
    <mc:Fallback>
      <p:transition advTm="0">
        <p:push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3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16" dur="3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3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23" dur="3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3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30" dur="3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3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30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44" dur="3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30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51" dur="3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3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58" dur="3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3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65" dur="3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3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76" dur="110" fill="hold"/>
                                            <p:tgtEl>
                                              <p:spTgt spid="3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84" dur="110" fill="hold"/>
                                            <p:tgtEl>
                                              <p:spTgt spid="3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14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50" tmFilter="0,0; .5, 1; 1, 1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250" tmFilter="0,0; .5, 1; 1, 1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3" grpId="0"/>
          <p:bldP spid="313" grpId="1"/>
          <p:bldP spid="314" grpId="0"/>
          <p:bldP spid="314" grpId="1"/>
          <p:bldP spid="314" grpId="2"/>
          <p:bldP spid="302" grpId="0" animBg="1"/>
          <p:bldP spid="302" grpId="1" animBg="1"/>
          <p:bldP spid="302" grpId="2" animBg="1"/>
          <p:bldP spid="303" grpId="0" animBg="1"/>
          <p:bldP spid="303" grpId="1" animBg="1"/>
          <p:bldP spid="303" grpId="2" animBg="1"/>
          <p:bldP spid="304" grpId="0" animBg="1"/>
          <p:bldP spid="304" grpId="1" animBg="1"/>
          <p:bldP spid="304" grpId="2" animBg="1"/>
          <p:bldP spid="305" grpId="0" animBg="1"/>
          <p:bldP spid="305" grpId="1" animBg="1"/>
          <p:bldP spid="305" grpId="2" animBg="1"/>
          <p:bldP spid="306" grpId="0" animBg="1"/>
          <p:bldP spid="306" grpId="1" animBg="1"/>
          <p:bldP spid="306" grpId="2" animBg="1"/>
          <p:bldP spid="307" grpId="0" animBg="1"/>
          <p:bldP spid="307" grpId="1" animBg="1"/>
          <p:bldP spid="307" grpId="2" animBg="1"/>
          <p:bldP spid="308" grpId="0" animBg="1"/>
          <p:bldP spid="308" grpId="1" animBg="1"/>
          <p:bldP spid="308" grpId="2" animBg="1"/>
          <p:bldP spid="309" grpId="0" animBg="1"/>
          <p:bldP spid="309" grpId="1" animBg="1"/>
          <p:bldP spid="309" grpId="2" animBg="1"/>
          <p:bldP spid="310" grpId="0" animBg="1"/>
          <p:bldP spid="310" grpId="1" animBg="1"/>
          <p:bldP spid="324" grpId="0"/>
          <p:bldP spid="32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3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3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1653 -0.07223 " pathEditMode="relative" rAng="0" ptsTypes="AA">
                                          <p:cBhvr>
                                            <p:cTn id="16" dur="3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300"/>
                                            <p:tgtEl>
                                              <p:spTgt spid="30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4075 -0.0544 " pathEditMode="relative" rAng="0" ptsTypes="AA">
                                          <p:cBhvr>
                                            <p:cTn id="23" dur="3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5" dur="3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0.02995 -0.02037 " pathEditMode="relative" rAng="0" ptsTypes="AA">
                                          <p:cBhvr>
                                            <p:cTn id="30" dur="3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" dur="300"/>
                                            <p:tgtEl>
                                              <p:spTgt spid="30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-0.03672 -0.02084 " pathEditMode="relative" rAng="0" ptsTypes="AA">
                                          <p:cBhvr>
                                            <p:cTn id="37" dur="300" fill="hold"/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300"/>
                                            <p:tgtEl>
                                              <p:spTgt spid="30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96296E-6 L 0.01901 -0.0382 " pathEditMode="relative" rAng="0" ptsTypes="AA">
                                          <p:cBhvr>
                                            <p:cTn id="44" dur="3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300"/>
                                            <p:tgtEl>
                                              <p:spTgt spid="30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96296E-6 L 0.00221 -0.07408 " pathEditMode="relative" rAng="0" ptsTypes="AA">
                                          <p:cBhvr>
                                            <p:cTn id="51" dur="3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3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96296E-6 L -0.01211 -0.04769 " pathEditMode="relative" rAng="0" ptsTypes="AA">
                                          <p:cBhvr>
                                            <p:cTn id="58" dur="300" fill="hold"/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300"/>
                                            <p:tgtEl>
                                              <p:spTgt spid="30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96296E-6 L -0.03802 -0.05718 " pathEditMode="relative" rAng="0" ptsTypes="AA">
                                          <p:cBhvr>
                                            <p:cTn id="65" dur="3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3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2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10" fill="hold"/>
                                            <p:tgtEl>
                                              <p:spTgt spid="3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10" fill="hold"/>
                                            <p:tgtEl>
                                              <p:spTgt spid="3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1400"/>
                                            <p:tgtEl>
                                              <p:spTgt spid="3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50" fill="hold"/>
                                            <p:tgtEl>
                                              <p:spTgt spid="3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150" tmFilter="0,0; .5, 1; 1, 1"/>
                                            <p:tgtEl>
                                              <p:spTgt spid="3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250" tmFilter="0,0; .5, 1; 1, 1"/>
                                            <p:tgtEl>
                                              <p:spTgt spid="3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3" grpId="0"/>
          <p:bldP spid="313" grpId="1"/>
          <p:bldP spid="314" grpId="0"/>
          <p:bldP spid="314" grpId="1"/>
          <p:bldP spid="314" grpId="2"/>
          <p:bldP spid="302" grpId="0" animBg="1"/>
          <p:bldP spid="302" grpId="1" animBg="1"/>
          <p:bldP spid="302" grpId="2" animBg="1"/>
          <p:bldP spid="303" grpId="0" animBg="1"/>
          <p:bldP spid="303" grpId="1" animBg="1"/>
          <p:bldP spid="303" grpId="2" animBg="1"/>
          <p:bldP spid="304" grpId="0" animBg="1"/>
          <p:bldP spid="304" grpId="1" animBg="1"/>
          <p:bldP spid="304" grpId="2" animBg="1"/>
          <p:bldP spid="305" grpId="0" animBg="1"/>
          <p:bldP spid="305" grpId="1" animBg="1"/>
          <p:bldP spid="305" grpId="2" animBg="1"/>
          <p:bldP spid="306" grpId="0" animBg="1"/>
          <p:bldP spid="306" grpId="1" animBg="1"/>
          <p:bldP spid="306" grpId="2" animBg="1"/>
          <p:bldP spid="307" grpId="0" animBg="1"/>
          <p:bldP spid="307" grpId="1" animBg="1"/>
          <p:bldP spid="307" grpId="2" animBg="1"/>
          <p:bldP spid="308" grpId="0" animBg="1"/>
          <p:bldP spid="308" grpId="1" animBg="1"/>
          <p:bldP spid="308" grpId="2" animBg="1"/>
          <p:bldP spid="309" grpId="0" animBg="1"/>
          <p:bldP spid="309" grpId="1" animBg="1"/>
          <p:bldP spid="309" grpId="2" animBg="1"/>
          <p:bldP spid="310" grpId="0" animBg="1"/>
          <p:bldP spid="310" grpId="1" animBg="1"/>
          <p:bldP spid="324" grpId="0"/>
          <p:bldP spid="32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0" name="组合 319"/>
          <p:cNvGrpSpPr/>
          <p:nvPr/>
        </p:nvGrpSpPr>
        <p:grpSpPr>
          <a:xfrm>
            <a:off x="2008188" y="245155"/>
            <a:ext cx="7754938" cy="4335462"/>
            <a:chOff x="2008188" y="201613"/>
            <a:chExt cx="7754938" cy="4335462"/>
          </a:xfrm>
        </p:grpSpPr>
        <p:grpSp>
          <p:nvGrpSpPr>
            <p:cNvPr id="321" name="组合 320"/>
            <p:cNvGrpSpPr/>
            <p:nvPr/>
          </p:nvGrpSpPr>
          <p:grpSpPr>
            <a:xfrm>
              <a:off x="6678613" y="2654300"/>
              <a:ext cx="857250" cy="174625"/>
              <a:chOff x="6678613" y="2654300"/>
              <a:chExt cx="857250" cy="174625"/>
            </a:xfrm>
          </p:grpSpPr>
          <p:sp>
            <p:nvSpPr>
              <p:cNvPr id="323" name="Freeform 5"/>
              <p:cNvSpPr/>
              <p:nvPr/>
            </p:nvSpPr>
            <p:spPr bwMode="auto">
              <a:xfrm>
                <a:off x="7427913" y="2678113"/>
                <a:ext cx="107950" cy="63500"/>
              </a:xfrm>
              <a:custGeom>
                <a:avLst/>
                <a:gdLst>
                  <a:gd name="T0" fmla="*/ 14 w 23"/>
                  <a:gd name="T1" fmla="*/ 20 h 22"/>
                  <a:gd name="T2" fmla="*/ 10 w 23"/>
                  <a:gd name="T3" fmla="*/ 22 h 22"/>
                  <a:gd name="T4" fmla="*/ 0 w 23"/>
                  <a:gd name="T5" fmla="*/ 12 h 22"/>
                  <a:gd name="T6" fmla="*/ 14 w 23"/>
                  <a:gd name="T7" fmla="*/ 2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22">
                    <a:moveTo>
                      <a:pt x="14" y="20"/>
                    </a:moveTo>
                    <a:cubicBezTo>
                      <a:pt x="12" y="20"/>
                      <a:pt x="10" y="20"/>
                      <a:pt x="10" y="22"/>
                    </a:cubicBezTo>
                    <a:cubicBezTo>
                      <a:pt x="5" y="20"/>
                      <a:pt x="5" y="13"/>
                      <a:pt x="0" y="12"/>
                    </a:cubicBezTo>
                    <a:cubicBezTo>
                      <a:pt x="4" y="0"/>
                      <a:pt x="23" y="10"/>
                      <a:pt x="1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4" name="Freeform 6"/>
              <p:cNvSpPr/>
              <p:nvPr/>
            </p:nvSpPr>
            <p:spPr bwMode="auto">
              <a:xfrm>
                <a:off x="6999288" y="2706688"/>
                <a:ext cx="50800" cy="38100"/>
              </a:xfrm>
              <a:custGeom>
                <a:avLst/>
                <a:gdLst>
                  <a:gd name="T0" fmla="*/ 10 w 11"/>
                  <a:gd name="T1" fmla="*/ 0 h 13"/>
                  <a:gd name="T2" fmla="*/ 9 w 11"/>
                  <a:gd name="T3" fmla="*/ 12 h 13"/>
                  <a:gd name="T4" fmla="*/ 0 w 11"/>
                  <a:gd name="T5" fmla="*/ 3 h 13"/>
                  <a:gd name="T6" fmla="*/ 10 w 11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3">
                    <a:moveTo>
                      <a:pt x="10" y="0"/>
                    </a:moveTo>
                    <a:cubicBezTo>
                      <a:pt x="11" y="5"/>
                      <a:pt x="9" y="8"/>
                      <a:pt x="9" y="12"/>
                    </a:cubicBezTo>
                    <a:cubicBezTo>
                      <a:pt x="2" y="13"/>
                      <a:pt x="0" y="9"/>
                      <a:pt x="0" y="3"/>
                    </a:cubicBezTo>
                    <a:cubicBezTo>
                      <a:pt x="4" y="0"/>
                      <a:pt x="4" y="1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5" name="Freeform 7"/>
              <p:cNvSpPr/>
              <p:nvPr/>
            </p:nvSpPr>
            <p:spPr bwMode="auto">
              <a:xfrm>
                <a:off x="6913563" y="2724150"/>
                <a:ext cx="52388" cy="33337"/>
              </a:xfrm>
              <a:custGeom>
                <a:avLst/>
                <a:gdLst>
                  <a:gd name="T0" fmla="*/ 3 w 11"/>
                  <a:gd name="T1" fmla="*/ 10 h 11"/>
                  <a:gd name="T2" fmla="*/ 0 w 11"/>
                  <a:gd name="T3" fmla="*/ 6 h 11"/>
                  <a:gd name="T4" fmla="*/ 8 w 11"/>
                  <a:gd name="T5" fmla="*/ 0 h 11"/>
                  <a:gd name="T6" fmla="*/ 3 w 11"/>
                  <a:gd name="T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3" y="10"/>
                    </a:moveTo>
                    <a:cubicBezTo>
                      <a:pt x="2" y="9"/>
                      <a:pt x="2" y="6"/>
                      <a:pt x="0" y="6"/>
                    </a:cubicBezTo>
                    <a:cubicBezTo>
                      <a:pt x="2" y="2"/>
                      <a:pt x="4" y="1"/>
                      <a:pt x="8" y="0"/>
                    </a:cubicBezTo>
                    <a:cubicBezTo>
                      <a:pt x="11" y="5"/>
                      <a:pt x="10" y="11"/>
                      <a:pt x="3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6" name="Freeform 8"/>
              <p:cNvSpPr/>
              <p:nvPr/>
            </p:nvSpPr>
            <p:spPr bwMode="auto">
              <a:xfrm>
                <a:off x="6838951" y="2654300"/>
                <a:ext cx="69850" cy="58737"/>
              </a:xfrm>
              <a:custGeom>
                <a:avLst/>
                <a:gdLst>
                  <a:gd name="T0" fmla="*/ 6 w 15"/>
                  <a:gd name="T1" fmla="*/ 20 h 20"/>
                  <a:gd name="T2" fmla="*/ 1 w 15"/>
                  <a:gd name="T3" fmla="*/ 7 h 20"/>
                  <a:gd name="T4" fmla="*/ 6 w 15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20">
                    <a:moveTo>
                      <a:pt x="6" y="20"/>
                    </a:moveTo>
                    <a:cubicBezTo>
                      <a:pt x="0" y="20"/>
                      <a:pt x="1" y="13"/>
                      <a:pt x="1" y="7"/>
                    </a:cubicBezTo>
                    <a:cubicBezTo>
                      <a:pt x="10" y="0"/>
                      <a:pt x="15" y="18"/>
                      <a:pt x="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7" name="Freeform 9"/>
              <p:cNvSpPr/>
              <p:nvPr/>
            </p:nvSpPr>
            <p:spPr bwMode="auto">
              <a:xfrm>
                <a:off x="6678613" y="2786063"/>
                <a:ext cx="65088" cy="42862"/>
              </a:xfrm>
              <a:custGeom>
                <a:avLst/>
                <a:gdLst>
                  <a:gd name="T0" fmla="*/ 14 w 14"/>
                  <a:gd name="T1" fmla="*/ 13 h 15"/>
                  <a:gd name="T2" fmla="*/ 3 w 14"/>
                  <a:gd name="T3" fmla="*/ 13 h 15"/>
                  <a:gd name="T4" fmla="*/ 1 w 14"/>
                  <a:gd name="T5" fmla="*/ 4 h 15"/>
                  <a:gd name="T6" fmla="*/ 7 w 14"/>
                  <a:gd name="T7" fmla="*/ 0 h 15"/>
                  <a:gd name="T8" fmla="*/ 14 w 14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5">
                    <a:moveTo>
                      <a:pt x="14" y="13"/>
                    </a:moveTo>
                    <a:cubicBezTo>
                      <a:pt x="8" y="12"/>
                      <a:pt x="7" y="15"/>
                      <a:pt x="3" y="13"/>
                    </a:cubicBezTo>
                    <a:cubicBezTo>
                      <a:pt x="0" y="9"/>
                      <a:pt x="4" y="6"/>
                      <a:pt x="1" y="4"/>
                    </a:cubicBezTo>
                    <a:cubicBezTo>
                      <a:pt x="2" y="2"/>
                      <a:pt x="5" y="1"/>
                      <a:pt x="7" y="0"/>
                    </a:cubicBezTo>
                    <a:cubicBezTo>
                      <a:pt x="13" y="0"/>
                      <a:pt x="14" y="5"/>
                      <a:pt x="1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8" name="Freeform 10"/>
              <p:cNvSpPr/>
              <p:nvPr/>
            </p:nvSpPr>
            <p:spPr bwMode="auto">
              <a:xfrm>
                <a:off x="6683376" y="2747963"/>
                <a:ext cx="55563" cy="34925"/>
              </a:xfrm>
              <a:custGeom>
                <a:avLst/>
                <a:gdLst>
                  <a:gd name="T0" fmla="*/ 11 w 12"/>
                  <a:gd name="T1" fmla="*/ 9 h 12"/>
                  <a:gd name="T2" fmla="*/ 0 w 12"/>
                  <a:gd name="T3" fmla="*/ 3 h 12"/>
                  <a:gd name="T4" fmla="*/ 3 w 12"/>
                  <a:gd name="T5" fmla="*/ 0 h 12"/>
                  <a:gd name="T6" fmla="*/ 11 w 12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2">
                    <a:moveTo>
                      <a:pt x="11" y="9"/>
                    </a:moveTo>
                    <a:cubicBezTo>
                      <a:pt x="6" y="12"/>
                      <a:pt x="0" y="12"/>
                      <a:pt x="0" y="3"/>
                    </a:cubicBezTo>
                    <a:cubicBezTo>
                      <a:pt x="1" y="3"/>
                      <a:pt x="3" y="2"/>
                      <a:pt x="3" y="0"/>
                    </a:cubicBezTo>
                    <a:cubicBezTo>
                      <a:pt x="8" y="1"/>
                      <a:pt x="12" y="2"/>
                      <a:pt x="1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2" name="Freeform 11"/>
            <p:cNvSpPr>
              <a:spLocks noEditPoints="1"/>
            </p:cNvSpPr>
            <p:nvPr/>
          </p:nvSpPr>
          <p:spPr bwMode="auto">
            <a:xfrm>
              <a:off x="2008188" y="201613"/>
              <a:ext cx="7754938" cy="4335462"/>
            </a:xfrm>
            <a:custGeom>
              <a:avLst/>
              <a:gdLst>
                <a:gd name="T0" fmla="*/ 1405 w 1644"/>
                <a:gd name="T1" fmla="*/ 12 h 1488"/>
                <a:gd name="T2" fmla="*/ 1574 w 1644"/>
                <a:gd name="T3" fmla="*/ 254 h 1488"/>
                <a:gd name="T4" fmla="*/ 1578 w 1644"/>
                <a:gd name="T5" fmla="*/ 791 h 1488"/>
                <a:gd name="T6" fmla="*/ 1451 w 1644"/>
                <a:gd name="T7" fmla="*/ 1454 h 1488"/>
                <a:gd name="T8" fmla="*/ 1195 w 1644"/>
                <a:gd name="T9" fmla="*/ 1435 h 1488"/>
                <a:gd name="T10" fmla="*/ 246 w 1644"/>
                <a:gd name="T11" fmla="*/ 1431 h 1488"/>
                <a:gd name="T12" fmla="*/ 126 w 1644"/>
                <a:gd name="T13" fmla="*/ 1207 h 1488"/>
                <a:gd name="T14" fmla="*/ 11 w 1644"/>
                <a:gd name="T15" fmla="*/ 1400 h 1488"/>
                <a:gd name="T16" fmla="*/ 155 w 1644"/>
                <a:gd name="T17" fmla="*/ 255 h 1488"/>
                <a:gd name="T18" fmla="*/ 171 w 1644"/>
                <a:gd name="T19" fmla="*/ 735 h 1488"/>
                <a:gd name="T20" fmla="*/ 204 w 1644"/>
                <a:gd name="T21" fmla="*/ 174 h 1488"/>
                <a:gd name="T22" fmla="*/ 1225 w 1644"/>
                <a:gd name="T23" fmla="*/ 937 h 1488"/>
                <a:gd name="T24" fmla="*/ 780 w 1644"/>
                <a:gd name="T25" fmla="*/ 933 h 1488"/>
                <a:gd name="T26" fmla="*/ 146 w 1644"/>
                <a:gd name="T27" fmla="*/ 953 h 1488"/>
                <a:gd name="T28" fmla="*/ 819 w 1644"/>
                <a:gd name="T29" fmla="*/ 962 h 1488"/>
                <a:gd name="T30" fmla="*/ 1612 w 1644"/>
                <a:gd name="T31" fmla="*/ 974 h 1488"/>
                <a:gd name="T32" fmla="*/ 1528 w 1644"/>
                <a:gd name="T33" fmla="*/ 623 h 1488"/>
                <a:gd name="T34" fmla="*/ 1503 w 1644"/>
                <a:gd name="T35" fmla="*/ 901 h 1488"/>
                <a:gd name="T36" fmla="*/ 236 w 1644"/>
                <a:gd name="T37" fmla="*/ 58 h 1488"/>
                <a:gd name="T38" fmla="*/ 1346 w 1644"/>
                <a:gd name="T39" fmla="*/ 62 h 1488"/>
                <a:gd name="T40" fmla="*/ 164 w 1644"/>
                <a:gd name="T41" fmla="*/ 22 h 1488"/>
                <a:gd name="T42" fmla="*/ 1382 w 1644"/>
                <a:gd name="T43" fmla="*/ 76 h 1488"/>
                <a:gd name="T44" fmla="*/ 373 w 1644"/>
                <a:gd name="T45" fmla="*/ 69 h 1488"/>
                <a:gd name="T46" fmla="*/ 228 w 1644"/>
                <a:gd name="T47" fmla="*/ 605 h 1488"/>
                <a:gd name="T48" fmla="*/ 1222 w 1644"/>
                <a:gd name="T49" fmla="*/ 884 h 1488"/>
                <a:gd name="T50" fmla="*/ 1374 w 1644"/>
                <a:gd name="T51" fmla="*/ 1280 h 1488"/>
                <a:gd name="T52" fmla="*/ 1371 w 1644"/>
                <a:gd name="T53" fmla="*/ 1470 h 1488"/>
                <a:gd name="T54" fmla="*/ 1367 w 1644"/>
                <a:gd name="T55" fmla="*/ 1224 h 1488"/>
                <a:gd name="T56" fmla="*/ 1364 w 1644"/>
                <a:gd name="T57" fmla="*/ 1281 h 1488"/>
                <a:gd name="T58" fmla="*/ 1339 w 1644"/>
                <a:gd name="T59" fmla="*/ 1326 h 1488"/>
                <a:gd name="T60" fmla="*/ 1335 w 1644"/>
                <a:gd name="T61" fmla="*/ 1294 h 1488"/>
                <a:gd name="T62" fmla="*/ 1259 w 1644"/>
                <a:gd name="T63" fmla="*/ 1239 h 1488"/>
                <a:gd name="T64" fmla="*/ 1322 w 1644"/>
                <a:gd name="T65" fmla="*/ 1085 h 1488"/>
                <a:gd name="T66" fmla="*/ 1317 w 1644"/>
                <a:gd name="T67" fmla="*/ 1297 h 1488"/>
                <a:gd name="T68" fmla="*/ 1282 w 1644"/>
                <a:gd name="T69" fmla="*/ 1283 h 1488"/>
                <a:gd name="T70" fmla="*/ 1244 w 1644"/>
                <a:gd name="T71" fmla="*/ 1340 h 1488"/>
                <a:gd name="T72" fmla="*/ 480 w 1644"/>
                <a:gd name="T73" fmla="*/ 1278 h 1488"/>
                <a:gd name="T74" fmla="*/ 1121 w 1644"/>
                <a:gd name="T75" fmla="*/ 978 h 1488"/>
                <a:gd name="T76" fmla="*/ 586 w 1644"/>
                <a:gd name="T77" fmla="*/ 971 h 1488"/>
                <a:gd name="T78" fmla="*/ 1220 w 1644"/>
                <a:gd name="T79" fmla="*/ 1269 h 1488"/>
                <a:gd name="T80" fmla="*/ 1030 w 1644"/>
                <a:gd name="T81" fmla="*/ 909 h 1488"/>
                <a:gd name="T82" fmla="*/ 1055 w 1644"/>
                <a:gd name="T83" fmla="*/ 883 h 1488"/>
                <a:gd name="T84" fmla="*/ 580 w 1644"/>
                <a:gd name="T85" fmla="*/ 884 h 1488"/>
                <a:gd name="T86" fmla="*/ 864 w 1644"/>
                <a:gd name="T87" fmla="*/ 921 h 1488"/>
                <a:gd name="T88" fmla="*/ 447 w 1644"/>
                <a:gd name="T89" fmla="*/ 1277 h 1488"/>
                <a:gd name="T90" fmla="*/ 438 w 1644"/>
                <a:gd name="T91" fmla="*/ 1278 h 1488"/>
                <a:gd name="T92" fmla="*/ 411 w 1644"/>
                <a:gd name="T93" fmla="*/ 1298 h 1488"/>
                <a:gd name="T94" fmla="*/ 306 w 1644"/>
                <a:gd name="T95" fmla="*/ 1257 h 1488"/>
                <a:gd name="T96" fmla="*/ 361 w 1644"/>
                <a:gd name="T97" fmla="*/ 1327 h 1488"/>
                <a:gd name="T98" fmla="*/ 382 w 1644"/>
                <a:gd name="T99" fmla="*/ 1313 h 1488"/>
                <a:gd name="T100" fmla="*/ 280 w 1644"/>
                <a:gd name="T101" fmla="*/ 1453 h 1488"/>
                <a:gd name="T102" fmla="*/ 153 w 1644"/>
                <a:gd name="T103" fmla="*/ 621 h 1488"/>
                <a:gd name="T104" fmla="*/ 55 w 1644"/>
                <a:gd name="T105" fmla="*/ 1310 h 1488"/>
                <a:gd name="T106" fmla="*/ 147 w 1644"/>
                <a:gd name="T107" fmla="*/ 317 h 1488"/>
                <a:gd name="T108" fmla="*/ 46 w 1644"/>
                <a:gd name="T109" fmla="*/ 1208 h 1488"/>
                <a:gd name="T110" fmla="*/ 139 w 1644"/>
                <a:gd name="T111" fmla="*/ 101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44" h="1488">
                  <a:moveTo>
                    <a:pt x="137" y="12"/>
                  </a:moveTo>
                  <a:cubicBezTo>
                    <a:pt x="143" y="7"/>
                    <a:pt x="152" y="5"/>
                    <a:pt x="158" y="1"/>
                  </a:cubicBezTo>
                  <a:cubicBezTo>
                    <a:pt x="173" y="5"/>
                    <a:pt x="185" y="5"/>
                    <a:pt x="203" y="8"/>
                  </a:cubicBezTo>
                  <a:cubicBezTo>
                    <a:pt x="213" y="10"/>
                    <a:pt x="225" y="10"/>
                    <a:pt x="235" y="9"/>
                  </a:cubicBezTo>
                  <a:cubicBezTo>
                    <a:pt x="432" y="5"/>
                    <a:pt x="651" y="14"/>
                    <a:pt x="897" y="12"/>
                  </a:cubicBezTo>
                  <a:cubicBezTo>
                    <a:pt x="975" y="12"/>
                    <a:pt x="1067" y="13"/>
                    <a:pt x="1146" y="12"/>
                  </a:cubicBezTo>
                  <a:cubicBezTo>
                    <a:pt x="1231" y="12"/>
                    <a:pt x="1292" y="17"/>
                    <a:pt x="1359" y="9"/>
                  </a:cubicBezTo>
                  <a:cubicBezTo>
                    <a:pt x="1371" y="12"/>
                    <a:pt x="1388" y="15"/>
                    <a:pt x="1405" y="12"/>
                  </a:cubicBezTo>
                  <a:cubicBezTo>
                    <a:pt x="1417" y="10"/>
                    <a:pt x="1429" y="0"/>
                    <a:pt x="1438" y="12"/>
                  </a:cubicBezTo>
                  <a:cubicBezTo>
                    <a:pt x="1466" y="11"/>
                    <a:pt x="1499" y="14"/>
                    <a:pt x="1525" y="12"/>
                  </a:cubicBezTo>
                  <a:cubicBezTo>
                    <a:pt x="1530" y="12"/>
                    <a:pt x="1536" y="9"/>
                    <a:pt x="1540" y="9"/>
                  </a:cubicBezTo>
                  <a:cubicBezTo>
                    <a:pt x="1543" y="9"/>
                    <a:pt x="1544" y="13"/>
                    <a:pt x="1547" y="14"/>
                  </a:cubicBezTo>
                  <a:cubicBezTo>
                    <a:pt x="1550" y="14"/>
                    <a:pt x="1558" y="11"/>
                    <a:pt x="1564" y="15"/>
                  </a:cubicBezTo>
                  <a:cubicBezTo>
                    <a:pt x="1569" y="24"/>
                    <a:pt x="1569" y="36"/>
                    <a:pt x="1564" y="47"/>
                  </a:cubicBezTo>
                  <a:cubicBezTo>
                    <a:pt x="1573" y="92"/>
                    <a:pt x="1565" y="143"/>
                    <a:pt x="1571" y="194"/>
                  </a:cubicBezTo>
                  <a:cubicBezTo>
                    <a:pt x="1573" y="213"/>
                    <a:pt x="1573" y="232"/>
                    <a:pt x="1574" y="254"/>
                  </a:cubicBezTo>
                  <a:cubicBezTo>
                    <a:pt x="1574" y="264"/>
                    <a:pt x="1576" y="276"/>
                    <a:pt x="1575" y="285"/>
                  </a:cubicBezTo>
                  <a:cubicBezTo>
                    <a:pt x="1575" y="290"/>
                    <a:pt x="1571" y="295"/>
                    <a:pt x="1571" y="300"/>
                  </a:cubicBezTo>
                  <a:cubicBezTo>
                    <a:pt x="1571" y="310"/>
                    <a:pt x="1575" y="319"/>
                    <a:pt x="1575" y="329"/>
                  </a:cubicBezTo>
                  <a:cubicBezTo>
                    <a:pt x="1577" y="348"/>
                    <a:pt x="1576" y="368"/>
                    <a:pt x="1577" y="387"/>
                  </a:cubicBezTo>
                  <a:cubicBezTo>
                    <a:pt x="1578" y="426"/>
                    <a:pt x="1579" y="466"/>
                    <a:pt x="1578" y="504"/>
                  </a:cubicBezTo>
                  <a:cubicBezTo>
                    <a:pt x="1578" y="515"/>
                    <a:pt x="1578" y="523"/>
                    <a:pt x="1579" y="533"/>
                  </a:cubicBezTo>
                  <a:cubicBezTo>
                    <a:pt x="1584" y="574"/>
                    <a:pt x="1582" y="617"/>
                    <a:pt x="1581" y="658"/>
                  </a:cubicBezTo>
                  <a:cubicBezTo>
                    <a:pt x="1580" y="703"/>
                    <a:pt x="1576" y="747"/>
                    <a:pt x="1578" y="791"/>
                  </a:cubicBezTo>
                  <a:cubicBezTo>
                    <a:pt x="1580" y="839"/>
                    <a:pt x="1578" y="881"/>
                    <a:pt x="1575" y="929"/>
                  </a:cubicBezTo>
                  <a:cubicBezTo>
                    <a:pt x="1593" y="934"/>
                    <a:pt x="1608" y="924"/>
                    <a:pt x="1621" y="928"/>
                  </a:cubicBezTo>
                  <a:cubicBezTo>
                    <a:pt x="1644" y="933"/>
                    <a:pt x="1640" y="966"/>
                    <a:pt x="1631" y="988"/>
                  </a:cubicBezTo>
                  <a:cubicBezTo>
                    <a:pt x="1621" y="987"/>
                    <a:pt x="1616" y="988"/>
                    <a:pt x="1612" y="983"/>
                  </a:cubicBezTo>
                  <a:cubicBezTo>
                    <a:pt x="1542" y="985"/>
                    <a:pt x="1483" y="981"/>
                    <a:pt x="1422" y="982"/>
                  </a:cubicBezTo>
                  <a:cubicBezTo>
                    <a:pt x="1419" y="1000"/>
                    <a:pt x="1422" y="1019"/>
                    <a:pt x="1423" y="1038"/>
                  </a:cubicBezTo>
                  <a:cubicBezTo>
                    <a:pt x="1429" y="1142"/>
                    <a:pt x="1436" y="1244"/>
                    <a:pt x="1440" y="1348"/>
                  </a:cubicBezTo>
                  <a:cubicBezTo>
                    <a:pt x="1441" y="1389"/>
                    <a:pt x="1442" y="1426"/>
                    <a:pt x="1451" y="1454"/>
                  </a:cubicBezTo>
                  <a:cubicBezTo>
                    <a:pt x="1437" y="1476"/>
                    <a:pt x="1401" y="1475"/>
                    <a:pt x="1375" y="1485"/>
                  </a:cubicBezTo>
                  <a:cubicBezTo>
                    <a:pt x="1365" y="1472"/>
                    <a:pt x="1344" y="1472"/>
                    <a:pt x="1339" y="1453"/>
                  </a:cubicBezTo>
                  <a:cubicBezTo>
                    <a:pt x="1337" y="1443"/>
                    <a:pt x="1341" y="1430"/>
                    <a:pt x="1341" y="1418"/>
                  </a:cubicBezTo>
                  <a:cubicBezTo>
                    <a:pt x="1340" y="1392"/>
                    <a:pt x="1337" y="1364"/>
                    <a:pt x="1339" y="1341"/>
                  </a:cubicBezTo>
                  <a:cubicBezTo>
                    <a:pt x="1329" y="1339"/>
                    <a:pt x="1314" y="1342"/>
                    <a:pt x="1303" y="1340"/>
                  </a:cubicBezTo>
                  <a:cubicBezTo>
                    <a:pt x="1295" y="1373"/>
                    <a:pt x="1291" y="1407"/>
                    <a:pt x="1287" y="1439"/>
                  </a:cubicBezTo>
                  <a:cubicBezTo>
                    <a:pt x="1264" y="1444"/>
                    <a:pt x="1235" y="1438"/>
                    <a:pt x="1208" y="1443"/>
                  </a:cubicBezTo>
                  <a:cubicBezTo>
                    <a:pt x="1203" y="1441"/>
                    <a:pt x="1202" y="1435"/>
                    <a:pt x="1195" y="1435"/>
                  </a:cubicBezTo>
                  <a:cubicBezTo>
                    <a:pt x="1191" y="1405"/>
                    <a:pt x="1209" y="1373"/>
                    <a:pt x="1209" y="1340"/>
                  </a:cubicBezTo>
                  <a:cubicBezTo>
                    <a:pt x="1121" y="1338"/>
                    <a:pt x="1043" y="1341"/>
                    <a:pt x="967" y="1341"/>
                  </a:cubicBezTo>
                  <a:cubicBezTo>
                    <a:pt x="835" y="1341"/>
                    <a:pt x="711" y="1341"/>
                    <a:pt x="565" y="1341"/>
                  </a:cubicBezTo>
                  <a:cubicBezTo>
                    <a:pt x="495" y="1341"/>
                    <a:pt x="435" y="1339"/>
                    <a:pt x="371" y="1338"/>
                  </a:cubicBezTo>
                  <a:cubicBezTo>
                    <a:pt x="367" y="1372"/>
                    <a:pt x="362" y="1415"/>
                    <a:pt x="359" y="1456"/>
                  </a:cubicBezTo>
                  <a:cubicBezTo>
                    <a:pt x="359" y="1469"/>
                    <a:pt x="362" y="1480"/>
                    <a:pt x="354" y="1488"/>
                  </a:cubicBezTo>
                  <a:cubicBezTo>
                    <a:pt x="329" y="1486"/>
                    <a:pt x="304" y="1477"/>
                    <a:pt x="280" y="1478"/>
                  </a:cubicBezTo>
                  <a:cubicBezTo>
                    <a:pt x="271" y="1460"/>
                    <a:pt x="257" y="1447"/>
                    <a:pt x="246" y="1431"/>
                  </a:cubicBezTo>
                  <a:cubicBezTo>
                    <a:pt x="266" y="1276"/>
                    <a:pt x="279" y="1112"/>
                    <a:pt x="297" y="968"/>
                  </a:cubicBezTo>
                  <a:cubicBezTo>
                    <a:pt x="263" y="965"/>
                    <a:pt x="197" y="962"/>
                    <a:pt x="155" y="962"/>
                  </a:cubicBezTo>
                  <a:cubicBezTo>
                    <a:pt x="150" y="1005"/>
                    <a:pt x="146" y="1036"/>
                    <a:pt x="141" y="1076"/>
                  </a:cubicBezTo>
                  <a:cubicBezTo>
                    <a:pt x="140" y="1091"/>
                    <a:pt x="135" y="1106"/>
                    <a:pt x="134" y="1122"/>
                  </a:cubicBezTo>
                  <a:cubicBezTo>
                    <a:pt x="134" y="1131"/>
                    <a:pt x="136" y="1139"/>
                    <a:pt x="134" y="1147"/>
                  </a:cubicBezTo>
                  <a:cubicBezTo>
                    <a:pt x="133" y="1157"/>
                    <a:pt x="128" y="1167"/>
                    <a:pt x="127" y="1176"/>
                  </a:cubicBezTo>
                  <a:cubicBezTo>
                    <a:pt x="127" y="1184"/>
                    <a:pt x="131" y="1190"/>
                    <a:pt x="130" y="1197"/>
                  </a:cubicBezTo>
                  <a:cubicBezTo>
                    <a:pt x="130" y="1200"/>
                    <a:pt x="127" y="1204"/>
                    <a:pt x="126" y="1207"/>
                  </a:cubicBezTo>
                  <a:cubicBezTo>
                    <a:pt x="125" y="1212"/>
                    <a:pt x="127" y="1216"/>
                    <a:pt x="126" y="1221"/>
                  </a:cubicBezTo>
                  <a:cubicBezTo>
                    <a:pt x="125" y="1229"/>
                    <a:pt x="121" y="1235"/>
                    <a:pt x="120" y="1243"/>
                  </a:cubicBezTo>
                  <a:cubicBezTo>
                    <a:pt x="117" y="1288"/>
                    <a:pt x="107" y="1346"/>
                    <a:pt x="104" y="1401"/>
                  </a:cubicBezTo>
                  <a:cubicBezTo>
                    <a:pt x="103" y="1412"/>
                    <a:pt x="107" y="1421"/>
                    <a:pt x="101" y="1431"/>
                  </a:cubicBezTo>
                  <a:cubicBezTo>
                    <a:pt x="88" y="1430"/>
                    <a:pt x="72" y="1437"/>
                    <a:pt x="53" y="1438"/>
                  </a:cubicBezTo>
                  <a:cubicBezTo>
                    <a:pt x="38" y="1438"/>
                    <a:pt x="19" y="1433"/>
                    <a:pt x="9" y="1433"/>
                  </a:cubicBezTo>
                  <a:cubicBezTo>
                    <a:pt x="0" y="1428"/>
                    <a:pt x="12" y="1418"/>
                    <a:pt x="6" y="1408"/>
                  </a:cubicBezTo>
                  <a:cubicBezTo>
                    <a:pt x="5" y="1403"/>
                    <a:pt x="12" y="1405"/>
                    <a:pt x="11" y="1400"/>
                  </a:cubicBezTo>
                  <a:cubicBezTo>
                    <a:pt x="20" y="1287"/>
                    <a:pt x="40" y="1173"/>
                    <a:pt x="52" y="1060"/>
                  </a:cubicBezTo>
                  <a:cubicBezTo>
                    <a:pt x="56" y="1023"/>
                    <a:pt x="66" y="972"/>
                    <a:pt x="66" y="957"/>
                  </a:cubicBezTo>
                  <a:cubicBezTo>
                    <a:pt x="77" y="849"/>
                    <a:pt x="87" y="725"/>
                    <a:pt x="104" y="606"/>
                  </a:cubicBezTo>
                  <a:cubicBezTo>
                    <a:pt x="112" y="547"/>
                    <a:pt x="114" y="487"/>
                    <a:pt x="122" y="427"/>
                  </a:cubicBezTo>
                  <a:cubicBezTo>
                    <a:pt x="126" y="398"/>
                    <a:pt x="131" y="369"/>
                    <a:pt x="133" y="339"/>
                  </a:cubicBezTo>
                  <a:cubicBezTo>
                    <a:pt x="137" y="294"/>
                    <a:pt x="147" y="256"/>
                    <a:pt x="144" y="204"/>
                  </a:cubicBezTo>
                  <a:cubicBezTo>
                    <a:pt x="141" y="136"/>
                    <a:pt x="143" y="83"/>
                    <a:pt x="137" y="12"/>
                  </a:cubicBezTo>
                  <a:close/>
                  <a:moveTo>
                    <a:pt x="155" y="255"/>
                  </a:moveTo>
                  <a:cubicBezTo>
                    <a:pt x="160" y="276"/>
                    <a:pt x="159" y="300"/>
                    <a:pt x="161" y="324"/>
                  </a:cubicBezTo>
                  <a:cubicBezTo>
                    <a:pt x="164" y="360"/>
                    <a:pt x="164" y="379"/>
                    <a:pt x="164" y="401"/>
                  </a:cubicBezTo>
                  <a:cubicBezTo>
                    <a:pt x="164" y="412"/>
                    <a:pt x="165" y="420"/>
                    <a:pt x="164" y="433"/>
                  </a:cubicBezTo>
                  <a:cubicBezTo>
                    <a:pt x="162" y="466"/>
                    <a:pt x="165" y="504"/>
                    <a:pt x="165" y="535"/>
                  </a:cubicBezTo>
                  <a:cubicBezTo>
                    <a:pt x="165" y="556"/>
                    <a:pt x="170" y="579"/>
                    <a:pt x="169" y="599"/>
                  </a:cubicBezTo>
                  <a:cubicBezTo>
                    <a:pt x="169" y="604"/>
                    <a:pt x="167" y="609"/>
                    <a:pt x="167" y="615"/>
                  </a:cubicBezTo>
                  <a:cubicBezTo>
                    <a:pt x="166" y="638"/>
                    <a:pt x="171" y="672"/>
                    <a:pt x="171" y="689"/>
                  </a:cubicBezTo>
                  <a:cubicBezTo>
                    <a:pt x="171" y="700"/>
                    <a:pt x="171" y="719"/>
                    <a:pt x="171" y="735"/>
                  </a:cubicBezTo>
                  <a:cubicBezTo>
                    <a:pt x="168" y="792"/>
                    <a:pt x="179" y="843"/>
                    <a:pt x="175" y="897"/>
                  </a:cubicBezTo>
                  <a:cubicBezTo>
                    <a:pt x="189" y="888"/>
                    <a:pt x="204" y="880"/>
                    <a:pt x="218" y="872"/>
                  </a:cubicBezTo>
                  <a:cubicBezTo>
                    <a:pt x="222" y="797"/>
                    <a:pt x="213" y="706"/>
                    <a:pt x="214" y="626"/>
                  </a:cubicBezTo>
                  <a:cubicBezTo>
                    <a:pt x="214" y="600"/>
                    <a:pt x="211" y="575"/>
                    <a:pt x="211" y="550"/>
                  </a:cubicBezTo>
                  <a:cubicBezTo>
                    <a:pt x="211" y="518"/>
                    <a:pt x="213" y="485"/>
                    <a:pt x="213" y="452"/>
                  </a:cubicBezTo>
                  <a:cubicBezTo>
                    <a:pt x="213" y="419"/>
                    <a:pt x="212" y="386"/>
                    <a:pt x="211" y="353"/>
                  </a:cubicBezTo>
                  <a:cubicBezTo>
                    <a:pt x="211" y="322"/>
                    <a:pt x="207" y="291"/>
                    <a:pt x="206" y="261"/>
                  </a:cubicBezTo>
                  <a:cubicBezTo>
                    <a:pt x="205" y="232"/>
                    <a:pt x="207" y="203"/>
                    <a:pt x="204" y="174"/>
                  </a:cubicBezTo>
                  <a:cubicBezTo>
                    <a:pt x="200" y="138"/>
                    <a:pt x="196" y="100"/>
                    <a:pt x="200" y="65"/>
                  </a:cubicBezTo>
                  <a:cubicBezTo>
                    <a:pt x="192" y="60"/>
                    <a:pt x="184" y="51"/>
                    <a:pt x="175" y="44"/>
                  </a:cubicBezTo>
                  <a:cubicBezTo>
                    <a:pt x="166" y="38"/>
                    <a:pt x="155" y="27"/>
                    <a:pt x="148" y="29"/>
                  </a:cubicBezTo>
                  <a:cubicBezTo>
                    <a:pt x="155" y="98"/>
                    <a:pt x="156" y="180"/>
                    <a:pt x="155" y="255"/>
                  </a:cubicBezTo>
                  <a:close/>
                  <a:moveTo>
                    <a:pt x="1614" y="942"/>
                  </a:moveTo>
                  <a:cubicBezTo>
                    <a:pt x="1537" y="937"/>
                    <a:pt x="1452" y="938"/>
                    <a:pt x="1363" y="937"/>
                  </a:cubicBezTo>
                  <a:cubicBezTo>
                    <a:pt x="1327" y="937"/>
                    <a:pt x="1292" y="935"/>
                    <a:pt x="1262" y="935"/>
                  </a:cubicBezTo>
                  <a:cubicBezTo>
                    <a:pt x="1249" y="934"/>
                    <a:pt x="1237" y="938"/>
                    <a:pt x="1225" y="937"/>
                  </a:cubicBezTo>
                  <a:cubicBezTo>
                    <a:pt x="1219" y="937"/>
                    <a:pt x="1213" y="933"/>
                    <a:pt x="1208" y="933"/>
                  </a:cubicBezTo>
                  <a:cubicBezTo>
                    <a:pt x="1203" y="933"/>
                    <a:pt x="1198" y="936"/>
                    <a:pt x="1194" y="936"/>
                  </a:cubicBezTo>
                  <a:cubicBezTo>
                    <a:pt x="1148" y="940"/>
                    <a:pt x="1100" y="932"/>
                    <a:pt x="1061" y="935"/>
                  </a:cubicBezTo>
                  <a:cubicBezTo>
                    <a:pt x="1056" y="935"/>
                    <a:pt x="1051" y="939"/>
                    <a:pt x="1046" y="939"/>
                  </a:cubicBezTo>
                  <a:cubicBezTo>
                    <a:pt x="1041" y="939"/>
                    <a:pt x="1037" y="935"/>
                    <a:pt x="1032" y="935"/>
                  </a:cubicBezTo>
                  <a:cubicBezTo>
                    <a:pt x="1026" y="934"/>
                    <a:pt x="1019" y="937"/>
                    <a:pt x="1013" y="937"/>
                  </a:cubicBezTo>
                  <a:cubicBezTo>
                    <a:pt x="984" y="937"/>
                    <a:pt x="958" y="936"/>
                    <a:pt x="931" y="935"/>
                  </a:cubicBezTo>
                  <a:cubicBezTo>
                    <a:pt x="881" y="932"/>
                    <a:pt x="830" y="935"/>
                    <a:pt x="780" y="933"/>
                  </a:cubicBezTo>
                  <a:cubicBezTo>
                    <a:pt x="759" y="932"/>
                    <a:pt x="740" y="935"/>
                    <a:pt x="721" y="932"/>
                  </a:cubicBezTo>
                  <a:cubicBezTo>
                    <a:pt x="710" y="930"/>
                    <a:pt x="704" y="930"/>
                    <a:pt x="692" y="930"/>
                  </a:cubicBezTo>
                  <a:cubicBezTo>
                    <a:pt x="673" y="931"/>
                    <a:pt x="648" y="921"/>
                    <a:pt x="629" y="932"/>
                  </a:cubicBezTo>
                  <a:cubicBezTo>
                    <a:pt x="590" y="922"/>
                    <a:pt x="541" y="925"/>
                    <a:pt x="494" y="925"/>
                  </a:cubicBezTo>
                  <a:cubicBezTo>
                    <a:pt x="448" y="925"/>
                    <a:pt x="409" y="922"/>
                    <a:pt x="368" y="923"/>
                  </a:cubicBezTo>
                  <a:cubicBezTo>
                    <a:pt x="300" y="926"/>
                    <a:pt x="216" y="928"/>
                    <a:pt x="155" y="925"/>
                  </a:cubicBezTo>
                  <a:cubicBezTo>
                    <a:pt x="142" y="924"/>
                    <a:pt x="94" y="917"/>
                    <a:pt x="95" y="939"/>
                  </a:cubicBezTo>
                  <a:cubicBezTo>
                    <a:pt x="97" y="962"/>
                    <a:pt x="129" y="952"/>
                    <a:pt x="146" y="953"/>
                  </a:cubicBezTo>
                  <a:cubicBezTo>
                    <a:pt x="165" y="953"/>
                    <a:pt x="192" y="955"/>
                    <a:pt x="213" y="954"/>
                  </a:cubicBezTo>
                  <a:cubicBezTo>
                    <a:pt x="226" y="953"/>
                    <a:pt x="235" y="950"/>
                    <a:pt x="243" y="950"/>
                  </a:cubicBezTo>
                  <a:cubicBezTo>
                    <a:pt x="249" y="950"/>
                    <a:pt x="263" y="954"/>
                    <a:pt x="269" y="954"/>
                  </a:cubicBezTo>
                  <a:cubicBezTo>
                    <a:pt x="316" y="958"/>
                    <a:pt x="358" y="954"/>
                    <a:pt x="404" y="951"/>
                  </a:cubicBezTo>
                  <a:cubicBezTo>
                    <a:pt x="437" y="957"/>
                    <a:pt x="469" y="956"/>
                    <a:pt x="503" y="956"/>
                  </a:cubicBezTo>
                  <a:cubicBezTo>
                    <a:pt x="532" y="955"/>
                    <a:pt x="562" y="957"/>
                    <a:pt x="591" y="958"/>
                  </a:cubicBezTo>
                  <a:cubicBezTo>
                    <a:pt x="649" y="961"/>
                    <a:pt x="709" y="957"/>
                    <a:pt x="768" y="958"/>
                  </a:cubicBezTo>
                  <a:cubicBezTo>
                    <a:pt x="785" y="959"/>
                    <a:pt x="802" y="962"/>
                    <a:pt x="819" y="962"/>
                  </a:cubicBezTo>
                  <a:cubicBezTo>
                    <a:pt x="881" y="963"/>
                    <a:pt x="947" y="961"/>
                    <a:pt x="1011" y="965"/>
                  </a:cubicBezTo>
                  <a:cubicBezTo>
                    <a:pt x="1026" y="966"/>
                    <a:pt x="1043" y="962"/>
                    <a:pt x="1055" y="962"/>
                  </a:cubicBezTo>
                  <a:cubicBezTo>
                    <a:pt x="1067" y="963"/>
                    <a:pt x="1079" y="967"/>
                    <a:pt x="1090" y="968"/>
                  </a:cubicBezTo>
                  <a:cubicBezTo>
                    <a:pt x="1107" y="969"/>
                    <a:pt x="1124" y="968"/>
                    <a:pt x="1141" y="968"/>
                  </a:cubicBezTo>
                  <a:cubicBezTo>
                    <a:pt x="1213" y="968"/>
                    <a:pt x="1298" y="969"/>
                    <a:pt x="1360" y="967"/>
                  </a:cubicBezTo>
                  <a:cubicBezTo>
                    <a:pt x="1377" y="966"/>
                    <a:pt x="1398" y="973"/>
                    <a:pt x="1415" y="967"/>
                  </a:cubicBezTo>
                  <a:cubicBezTo>
                    <a:pt x="1422" y="971"/>
                    <a:pt x="1427" y="971"/>
                    <a:pt x="1436" y="971"/>
                  </a:cubicBezTo>
                  <a:cubicBezTo>
                    <a:pt x="1493" y="973"/>
                    <a:pt x="1550" y="970"/>
                    <a:pt x="1612" y="974"/>
                  </a:cubicBezTo>
                  <a:cubicBezTo>
                    <a:pt x="1620" y="967"/>
                    <a:pt x="1625" y="949"/>
                    <a:pt x="1614" y="942"/>
                  </a:cubicBezTo>
                  <a:close/>
                  <a:moveTo>
                    <a:pt x="1567" y="725"/>
                  </a:moveTo>
                  <a:cubicBezTo>
                    <a:pt x="1569" y="581"/>
                    <a:pt x="1568" y="441"/>
                    <a:pt x="1557" y="290"/>
                  </a:cubicBezTo>
                  <a:cubicBezTo>
                    <a:pt x="1558" y="206"/>
                    <a:pt x="1560" y="125"/>
                    <a:pt x="1552" y="40"/>
                  </a:cubicBezTo>
                  <a:cubicBezTo>
                    <a:pt x="1533" y="47"/>
                    <a:pt x="1527" y="65"/>
                    <a:pt x="1512" y="75"/>
                  </a:cubicBezTo>
                  <a:cubicBezTo>
                    <a:pt x="1526" y="195"/>
                    <a:pt x="1523" y="298"/>
                    <a:pt x="1526" y="409"/>
                  </a:cubicBezTo>
                  <a:cubicBezTo>
                    <a:pt x="1527" y="431"/>
                    <a:pt x="1522" y="450"/>
                    <a:pt x="1522" y="472"/>
                  </a:cubicBezTo>
                  <a:cubicBezTo>
                    <a:pt x="1523" y="526"/>
                    <a:pt x="1525" y="568"/>
                    <a:pt x="1528" y="623"/>
                  </a:cubicBezTo>
                  <a:cubicBezTo>
                    <a:pt x="1530" y="666"/>
                    <a:pt x="1525" y="712"/>
                    <a:pt x="1525" y="758"/>
                  </a:cubicBezTo>
                  <a:cubicBezTo>
                    <a:pt x="1525" y="805"/>
                    <a:pt x="1522" y="852"/>
                    <a:pt x="1519" y="898"/>
                  </a:cubicBezTo>
                  <a:cubicBezTo>
                    <a:pt x="1532" y="910"/>
                    <a:pt x="1549" y="916"/>
                    <a:pt x="1566" y="923"/>
                  </a:cubicBezTo>
                  <a:cubicBezTo>
                    <a:pt x="1568" y="864"/>
                    <a:pt x="1566" y="794"/>
                    <a:pt x="1567" y="725"/>
                  </a:cubicBezTo>
                  <a:close/>
                  <a:moveTo>
                    <a:pt x="1550" y="928"/>
                  </a:moveTo>
                  <a:cubicBezTo>
                    <a:pt x="1542" y="922"/>
                    <a:pt x="1530" y="919"/>
                    <a:pt x="1522" y="912"/>
                  </a:cubicBezTo>
                  <a:cubicBezTo>
                    <a:pt x="1517" y="915"/>
                    <a:pt x="1518" y="916"/>
                    <a:pt x="1512" y="916"/>
                  </a:cubicBezTo>
                  <a:cubicBezTo>
                    <a:pt x="1508" y="912"/>
                    <a:pt x="1507" y="905"/>
                    <a:pt x="1503" y="901"/>
                  </a:cubicBezTo>
                  <a:cubicBezTo>
                    <a:pt x="1429" y="892"/>
                    <a:pt x="1319" y="897"/>
                    <a:pt x="1248" y="893"/>
                  </a:cubicBezTo>
                  <a:cubicBezTo>
                    <a:pt x="1245" y="898"/>
                    <a:pt x="1239" y="892"/>
                    <a:pt x="1237" y="897"/>
                  </a:cubicBezTo>
                  <a:cubicBezTo>
                    <a:pt x="1234" y="894"/>
                    <a:pt x="1229" y="894"/>
                    <a:pt x="1223" y="894"/>
                  </a:cubicBezTo>
                  <a:cubicBezTo>
                    <a:pt x="1223" y="911"/>
                    <a:pt x="1213" y="918"/>
                    <a:pt x="1201" y="923"/>
                  </a:cubicBezTo>
                  <a:cubicBezTo>
                    <a:pt x="1321" y="928"/>
                    <a:pt x="1451" y="928"/>
                    <a:pt x="1550" y="928"/>
                  </a:cubicBezTo>
                  <a:close/>
                  <a:moveTo>
                    <a:pt x="211" y="57"/>
                  </a:moveTo>
                  <a:cubicBezTo>
                    <a:pt x="213" y="60"/>
                    <a:pt x="218" y="51"/>
                    <a:pt x="221" y="55"/>
                  </a:cubicBezTo>
                  <a:cubicBezTo>
                    <a:pt x="224" y="53"/>
                    <a:pt x="229" y="58"/>
                    <a:pt x="236" y="58"/>
                  </a:cubicBezTo>
                  <a:cubicBezTo>
                    <a:pt x="242" y="59"/>
                    <a:pt x="247" y="55"/>
                    <a:pt x="252" y="55"/>
                  </a:cubicBezTo>
                  <a:cubicBezTo>
                    <a:pt x="257" y="56"/>
                    <a:pt x="263" y="59"/>
                    <a:pt x="269" y="60"/>
                  </a:cubicBezTo>
                  <a:cubicBezTo>
                    <a:pt x="275" y="60"/>
                    <a:pt x="281" y="58"/>
                    <a:pt x="288" y="58"/>
                  </a:cubicBezTo>
                  <a:cubicBezTo>
                    <a:pt x="413" y="60"/>
                    <a:pt x="529" y="60"/>
                    <a:pt x="647" y="60"/>
                  </a:cubicBezTo>
                  <a:cubicBezTo>
                    <a:pt x="655" y="60"/>
                    <a:pt x="664" y="63"/>
                    <a:pt x="672" y="62"/>
                  </a:cubicBezTo>
                  <a:cubicBezTo>
                    <a:pt x="728" y="62"/>
                    <a:pt x="782" y="61"/>
                    <a:pt x="842" y="62"/>
                  </a:cubicBezTo>
                  <a:cubicBezTo>
                    <a:pt x="957" y="65"/>
                    <a:pt x="1042" y="63"/>
                    <a:pt x="1142" y="65"/>
                  </a:cubicBezTo>
                  <a:cubicBezTo>
                    <a:pt x="1209" y="67"/>
                    <a:pt x="1290" y="67"/>
                    <a:pt x="1346" y="62"/>
                  </a:cubicBezTo>
                  <a:cubicBezTo>
                    <a:pt x="1400" y="69"/>
                    <a:pt x="1452" y="66"/>
                    <a:pt x="1507" y="64"/>
                  </a:cubicBezTo>
                  <a:cubicBezTo>
                    <a:pt x="1513" y="51"/>
                    <a:pt x="1534" y="41"/>
                    <a:pt x="1542" y="25"/>
                  </a:cubicBezTo>
                  <a:cubicBezTo>
                    <a:pt x="1445" y="18"/>
                    <a:pt x="1332" y="27"/>
                    <a:pt x="1241" y="23"/>
                  </a:cubicBezTo>
                  <a:cubicBezTo>
                    <a:pt x="1193" y="22"/>
                    <a:pt x="1142" y="24"/>
                    <a:pt x="1092" y="23"/>
                  </a:cubicBezTo>
                  <a:cubicBezTo>
                    <a:pt x="973" y="23"/>
                    <a:pt x="890" y="21"/>
                    <a:pt x="780" y="21"/>
                  </a:cubicBezTo>
                  <a:cubicBezTo>
                    <a:pt x="606" y="21"/>
                    <a:pt x="477" y="20"/>
                    <a:pt x="302" y="19"/>
                  </a:cubicBezTo>
                  <a:cubicBezTo>
                    <a:pt x="262" y="19"/>
                    <a:pt x="211" y="15"/>
                    <a:pt x="186" y="26"/>
                  </a:cubicBezTo>
                  <a:cubicBezTo>
                    <a:pt x="176" y="23"/>
                    <a:pt x="172" y="24"/>
                    <a:pt x="164" y="22"/>
                  </a:cubicBezTo>
                  <a:cubicBezTo>
                    <a:pt x="179" y="35"/>
                    <a:pt x="193" y="52"/>
                    <a:pt x="211" y="57"/>
                  </a:cubicBezTo>
                  <a:close/>
                  <a:moveTo>
                    <a:pt x="1512" y="560"/>
                  </a:moveTo>
                  <a:cubicBezTo>
                    <a:pt x="1510" y="513"/>
                    <a:pt x="1516" y="464"/>
                    <a:pt x="1511" y="417"/>
                  </a:cubicBezTo>
                  <a:cubicBezTo>
                    <a:pt x="1514" y="403"/>
                    <a:pt x="1512" y="380"/>
                    <a:pt x="1512" y="359"/>
                  </a:cubicBezTo>
                  <a:cubicBezTo>
                    <a:pt x="1513" y="342"/>
                    <a:pt x="1511" y="326"/>
                    <a:pt x="1511" y="310"/>
                  </a:cubicBezTo>
                  <a:cubicBezTo>
                    <a:pt x="1509" y="228"/>
                    <a:pt x="1509" y="156"/>
                    <a:pt x="1501" y="76"/>
                  </a:cubicBezTo>
                  <a:cubicBezTo>
                    <a:pt x="1480" y="76"/>
                    <a:pt x="1461" y="76"/>
                    <a:pt x="1441" y="75"/>
                  </a:cubicBezTo>
                  <a:cubicBezTo>
                    <a:pt x="1423" y="75"/>
                    <a:pt x="1403" y="77"/>
                    <a:pt x="1382" y="76"/>
                  </a:cubicBezTo>
                  <a:cubicBezTo>
                    <a:pt x="1368" y="76"/>
                    <a:pt x="1356" y="73"/>
                    <a:pt x="1347" y="82"/>
                  </a:cubicBezTo>
                  <a:cubicBezTo>
                    <a:pt x="1340" y="76"/>
                    <a:pt x="1331" y="75"/>
                    <a:pt x="1324" y="75"/>
                  </a:cubicBezTo>
                  <a:cubicBezTo>
                    <a:pt x="1268" y="73"/>
                    <a:pt x="1196" y="75"/>
                    <a:pt x="1134" y="76"/>
                  </a:cubicBezTo>
                  <a:cubicBezTo>
                    <a:pt x="1077" y="73"/>
                    <a:pt x="1017" y="74"/>
                    <a:pt x="970" y="74"/>
                  </a:cubicBezTo>
                  <a:cubicBezTo>
                    <a:pt x="909" y="73"/>
                    <a:pt x="843" y="71"/>
                    <a:pt x="783" y="69"/>
                  </a:cubicBezTo>
                  <a:cubicBezTo>
                    <a:pt x="751" y="69"/>
                    <a:pt x="722" y="72"/>
                    <a:pt x="695" y="71"/>
                  </a:cubicBezTo>
                  <a:cubicBezTo>
                    <a:pt x="679" y="70"/>
                    <a:pt x="663" y="73"/>
                    <a:pt x="647" y="72"/>
                  </a:cubicBezTo>
                  <a:cubicBezTo>
                    <a:pt x="558" y="70"/>
                    <a:pt x="462" y="70"/>
                    <a:pt x="373" y="69"/>
                  </a:cubicBezTo>
                  <a:cubicBezTo>
                    <a:pt x="336" y="69"/>
                    <a:pt x="299" y="64"/>
                    <a:pt x="264" y="68"/>
                  </a:cubicBezTo>
                  <a:cubicBezTo>
                    <a:pt x="260" y="69"/>
                    <a:pt x="255" y="71"/>
                    <a:pt x="250" y="71"/>
                  </a:cubicBezTo>
                  <a:cubicBezTo>
                    <a:pt x="245" y="71"/>
                    <a:pt x="241" y="67"/>
                    <a:pt x="235" y="67"/>
                  </a:cubicBezTo>
                  <a:cubicBezTo>
                    <a:pt x="226" y="66"/>
                    <a:pt x="218" y="73"/>
                    <a:pt x="208" y="72"/>
                  </a:cubicBezTo>
                  <a:cubicBezTo>
                    <a:pt x="208" y="133"/>
                    <a:pt x="220" y="210"/>
                    <a:pt x="220" y="260"/>
                  </a:cubicBezTo>
                  <a:cubicBezTo>
                    <a:pt x="219" y="286"/>
                    <a:pt x="222" y="311"/>
                    <a:pt x="222" y="342"/>
                  </a:cubicBezTo>
                  <a:cubicBezTo>
                    <a:pt x="223" y="386"/>
                    <a:pt x="226" y="428"/>
                    <a:pt x="224" y="472"/>
                  </a:cubicBezTo>
                  <a:cubicBezTo>
                    <a:pt x="222" y="518"/>
                    <a:pt x="226" y="567"/>
                    <a:pt x="228" y="605"/>
                  </a:cubicBezTo>
                  <a:cubicBezTo>
                    <a:pt x="230" y="644"/>
                    <a:pt x="229" y="686"/>
                    <a:pt x="228" y="728"/>
                  </a:cubicBezTo>
                  <a:cubicBezTo>
                    <a:pt x="228" y="773"/>
                    <a:pt x="234" y="819"/>
                    <a:pt x="231" y="863"/>
                  </a:cubicBezTo>
                  <a:cubicBezTo>
                    <a:pt x="396" y="871"/>
                    <a:pt x="574" y="870"/>
                    <a:pt x="735" y="873"/>
                  </a:cubicBezTo>
                  <a:cubicBezTo>
                    <a:pt x="815" y="875"/>
                    <a:pt x="892" y="879"/>
                    <a:pt x="970" y="877"/>
                  </a:cubicBezTo>
                  <a:cubicBezTo>
                    <a:pt x="969" y="847"/>
                    <a:pt x="995" y="844"/>
                    <a:pt x="1008" y="827"/>
                  </a:cubicBezTo>
                  <a:cubicBezTo>
                    <a:pt x="1033" y="821"/>
                    <a:pt x="1059" y="839"/>
                    <a:pt x="1088" y="849"/>
                  </a:cubicBezTo>
                  <a:cubicBezTo>
                    <a:pt x="1110" y="849"/>
                    <a:pt x="1136" y="847"/>
                    <a:pt x="1152" y="830"/>
                  </a:cubicBezTo>
                  <a:cubicBezTo>
                    <a:pt x="1189" y="833"/>
                    <a:pt x="1210" y="860"/>
                    <a:pt x="1222" y="884"/>
                  </a:cubicBezTo>
                  <a:cubicBezTo>
                    <a:pt x="1317" y="883"/>
                    <a:pt x="1412" y="887"/>
                    <a:pt x="1510" y="888"/>
                  </a:cubicBezTo>
                  <a:cubicBezTo>
                    <a:pt x="1518" y="784"/>
                    <a:pt x="1517" y="671"/>
                    <a:pt x="1512" y="560"/>
                  </a:cubicBezTo>
                  <a:close/>
                  <a:moveTo>
                    <a:pt x="1427" y="1290"/>
                  </a:moveTo>
                  <a:cubicBezTo>
                    <a:pt x="1422" y="1194"/>
                    <a:pt x="1416" y="1096"/>
                    <a:pt x="1409" y="981"/>
                  </a:cubicBezTo>
                  <a:cubicBezTo>
                    <a:pt x="1392" y="982"/>
                    <a:pt x="1384" y="980"/>
                    <a:pt x="1367" y="981"/>
                  </a:cubicBezTo>
                  <a:cubicBezTo>
                    <a:pt x="1359" y="1018"/>
                    <a:pt x="1367" y="1065"/>
                    <a:pt x="1370" y="1111"/>
                  </a:cubicBezTo>
                  <a:cubicBezTo>
                    <a:pt x="1372" y="1139"/>
                    <a:pt x="1368" y="1168"/>
                    <a:pt x="1370" y="1197"/>
                  </a:cubicBezTo>
                  <a:cubicBezTo>
                    <a:pt x="1371" y="1226"/>
                    <a:pt x="1374" y="1253"/>
                    <a:pt x="1374" y="1280"/>
                  </a:cubicBezTo>
                  <a:cubicBezTo>
                    <a:pt x="1374" y="1335"/>
                    <a:pt x="1376" y="1390"/>
                    <a:pt x="1378" y="1442"/>
                  </a:cubicBezTo>
                  <a:cubicBezTo>
                    <a:pt x="1379" y="1451"/>
                    <a:pt x="1380" y="1461"/>
                    <a:pt x="1384" y="1470"/>
                  </a:cubicBezTo>
                  <a:cubicBezTo>
                    <a:pt x="1400" y="1467"/>
                    <a:pt x="1415" y="1461"/>
                    <a:pt x="1429" y="1454"/>
                  </a:cubicBezTo>
                  <a:cubicBezTo>
                    <a:pt x="1433" y="1404"/>
                    <a:pt x="1430" y="1344"/>
                    <a:pt x="1427" y="1290"/>
                  </a:cubicBezTo>
                  <a:close/>
                  <a:moveTo>
                    <a:pt x="1367" y="1338"/>
                  </a:moveTo>
                  <a:cubicBezTo>
                    <a:pt x="1363" y="1346"/>
                    <a:pt x="1355" y="1344"/>
                    <a:pt x="1349" y="1341"/>
                  </a:cubicBezTo>
                  <a:cubicBezTo>
                    <a:pt x="1345" y="1371"/>
                    <a:pt x="1355" y="1418"/>
                    <a:pt x="1350" y="1449"/>
                  </a:cubicBezTo>
                  <a:cubicBezTo>
                    <a:pt x="1357" y="1456"/>
                    <a:pt x="1364" y="1463"/>
                    <a:pt x="1371" y="1470"/>
                  </a:cubicBezTo>
                  <a:cubicBezTo>
                    <a:pt x="1368" y="1429"/>
                    <a:pt x="1371" y="1379"/>
                    <a:pt x="1367" y="1338"/>
                  </a:cubicBezTo>
                  <a:close/>
                  <a:moveTo>
                    <a:pt x="1364" y="1224"/>
                  </a:moveTo>
                  <a:cubicBezTo>
                    <a:pt x="1360" y="1138"/>
                    <a:pt x="1361" y="1065"/>
                    <a:pt x="1353" y="979"/>
                  </a:cubicBezTo>
                  <a:cubicBezTo>
                    <a:pt x="1343" y="979"/>
                    <a:pt x="1340" y="979"/>
                    <a:pt x="1334" y="978"/>
                  </a:cubicBezTo>
                  <a:cubicBezTo>
                    <a:pt x="1333" y="1056"/>
                    <a:pt x="1339" y="1122"/>
                    <a:pt x="1342" y="1200"/>
                  </a:cubicBezTo>
                  <a:cubicBezTo>
                    <a:pt x="1343" y="1225"/>
                    <a:pt x="1342" y="1254"/>
                    <a:pt x="1346" y="1273"/>
                  </a:cubicBezTo>
                  <a:cubicBezTo>
                    <a:pt x="1354" y="1273"/>
                    <a:pt x="1360" y="1269"/>
                    <a:pt x="1366" y="1271"/>
                  </a:cubicBezTo>
                  <a:cubicBezTo>
                    <a:pt x="1369" y="1256"/>
                    <a:pt x="1360" y="1238"/>
                    <a:pt x="1367" y="1224"/>
                  </a:cubicBezTo>
                  <a:cubicBezTo>
                    <a:pt x="1368" y="1224"/>
                    <a:pt x="1369" y="1223"/>
                    <a:pt x="1367" y="1222"/>
                  </a:cubicBezTo>
                  <a:cubicBezTo>
                    <a:pt x="1367" y="1224"/>
                    <a:pt x="1366" y="1224"/>
                    <a:pt x="1364" y="1224"/>
                  </a:cubicBezTo>
                  <a:close/>
                  <a:moveTo>
                    <a:pt x="1367" y="1303"/>
                  </a:moveTo>
                  <a:cubicBezTo>
                    <a:pt x="1361" y="1305"/>
                    <a:pt x="1353" y="1304"/>
                    <a:pt x="1347" y="1306"/>
                  </a:cubicBezTo>
                  <a:cubicBezTo>
                    <a:pt x="1347" y="1314"/>
                    <a:pt x="1348" y="1319"/>
                    <a:pt x="1349" y="1326"/>
                  </a:cubicBezTo>
                  <a:cubicBezTo>
                    <a:pt x="1358" y="1323"/>
                    <a:pt x="1362" y="1330"/>
                    <a:pt x="1368" y="1323"/>
                  </a:cubicBezTo>
                  <a:cubicBezTo>
                    <a:pt x="1366" y="1319"/>
                    <a:pt x="1369" y="1310"/>
                    <a:pt x="1367" y="1303"/>
                  </a:cubicBezTo>
                  <a:close/>
                  <a:moveTo>
                    <a:pt x="1364" y="1281"/>
                  </a:moveTo>
                  <a:cubicBezTo>
                    <a:pt x="1356" y="1283"/>
                    <a:pt x="1350" y="1280"/>
                    <a:pt x="1345" y="1283"/>
                  </a:cubicBezTo>
                  <a:cubicBezTo>
                    <a:pt x="1344" y="1287"/>
                    <a:pt x="1347" y="1288"/>
                    <a:pt x="1346" y="1294"/>
                  </a:cubicBezTo>
                  <a:cubicBezTo>
                    <a:pt x="1355" y="1290"/>
                    <a:pt x="1358" y="1293"/>
                    <a:pt x="1367" y="1295"/>
                  </a:cubicBezTo>
                  <a:cubicBezTo>
                    <a:pt x="1366" y="1291"/>
                    <a:pt x="1366" y="1285"/>
                    <a:pt x="1364" y="1281"/>
                  </a:cubicBezTo>
                  <a:close/>
                  <a:moveTo>
                    <a:pt x="1336" y="1308"/>
                  </a:moveTo>
                  <a:cubicBezTo>
                    <a:pt x="1333" y="1308"/>
                    <a:pt x="1328" y="1308"/>
                    <a:pt x="1327" y="1306"/>
                  </a:cubicBezTo>
                  <a:cubicBezTo>
                    <a:pt x="1330" y="1314"/>
                    <a:pt x="1328" y="1316"/>
                    <a:pt x="1329" y="1327"/>
                  </a:cubicBezTo>
                  <a:cubicBezTo>
                    <a:pt x="1334" y="1328"/>
                    <a:pt x="1335" y="1325"/>
                    <a:pt x="1339" y="1326"/>
                  </a:cubicBezTo>
                  <a:cubicBezTo>
                    <a:pt x="1340" y="1318"/>
                    <a:pt x="1338" y="1313"/>
                    <a:pt x="1336" y="1308"/>
                  </a:cubicBezTo>
                  <a:close/>
                  <a:moveTo>
                    <a:pt x="1328" y="1109"/>
                  </a:moveTo>
                  <a:cubicBezTo>
                    <a:pt x="1324" y="1171"/>
                    <a:pt x="1314" y="1220"/>
                    <a:pt x="1310" y="1273"/>
                  </a:cubicBezTo>
                  <a:cubicBezTo>
                    <a:pt x="1315" y="1270"/>
                    <a:pt x="1327" y="1274"/>
                    <a:pt x="1336" y="1271"/>
                  </a:cubicBezTo>
                  <a:cubicBezTo>
                    <a:pt x="1333" y="1215"/>
                    <a:pt x="1334" y="1163"/>
                    <a:pt x="1328" y="1109"/>
                  </a:cubicBezTo>
                  <a:close/>
                  <a:moveTo>
                    <a:pt x="1328" y="1281"/>
                  </a:moveTo>
                  <a:cubicBezTo>
                    <a:pt x="1325" y="1284"/>
                    <a:pt x="1327" y="1290"/>
                    <a:pt x="1327" y="1295"/>
                  </a:cubicBezTo>
                  <a:cubicBezTo>
                    <a:pt x="1330" y="1295"/>
                    <a:pt x="1333" y="1295"/>
                    <a:pt x="1335" y="1294"/>
                  </a:cubicBezTo>
                  <a:cubicBezTo>
                    <a:pt x="1335" y="1288"/>
                    <a:pt x="1334" y="1282"/>
                    <a:pt x="1328" y="1281"/>
                  </a:cubicBezTo>
                  <a:close/>
                  <a:moveTo>
                    <a:pt x="1322" y="1085"/>
                  </a:moveTo>
                  <a:cubicBezTo>
                    <a:pt x="1324" y="1080"/>
                    <a:pt x="1328" y="1085"/>
                    <a:pt x="1328" y="1077"/>
                  </a:cubicBezTo>
                  <a:cubicBezTo>
                    <a:pt x="1324" y="1050"/>
                    <a:pt x="1325" y="1007"/>
                    <a:pt x="1322" y="979"/>
                  </a:cubicBezTo>
                  <a:cubicBezTo>
                    <a:pt x="1315" y="981"/>
                    <a:pt x="1303" y="977"/>
                    <a:pt x="1293" y="979"/>
                  </a:cubicBezTo>
                  <a:cubicBezTo>
                    <a:pt x="1289" y="1003"/>
                    <a:pt x="1292" y="1028"/>
                    <a:pt x="1289" y="1052"/>
                  </a:cubicBezTo>
                  <a:cubicBezTo>
                    <a:pt x="1285" y="1087"/>
                    <a:pt x="1274" y="1122"/>
                    <a:pt x="1268" y="1157"/>
                  </a:cubicBezTo>
                  <a:cubicBezTo>
                    <a:pt x="1263" y="1186"/>
                    <a:pt x="1262" y="1219"/>
                    <a:pt x="1259" y="1239"/>
                  </a:cubicBezTo>
                  <a:cubicBezTo>
                    <a:pt x="1258" y="1248"/>
                    <a:pt x="1258" y="1260"/>
                    <a:pt x="1251" y="1267"/>
                  </a:cubicBezTo>
                  <a:cubicBezTo>
                    <a:pt x="1241" y="1263"/>
                    <a:pt x="1247" y="1251"/>
                    <a:pt x="1248" y="1245"/>
                  </a:cubicBezTo>
                  <a:cubicBezTo>
                    <a:pt x="1250" y="1236"/>
                    <a:pt x="1250" y="1227"/>
                    <a:pt x="1251" y="1218"/>
                  </a:cubicBezTo>
                  <a:cubicBezTo>
                    <a:pt x="1261" y="1145"/>
                    <a:pt x="1284" y="1064"/>
                    <a:pt x="1283" y="979"/>
                  </a:cubicBezTo>
                  <a:cubicBezTo>
                    <a:pt x="1278" y="979"/>
                    <a:pt x="1273" y="979"/>
                    <a:pt x="1269" y="981"/>
                  </a:cubicBezTo>
                  <a:cubicBezTo>
                    <a:pt x="1254" y="1069"/>
                    <a:pt x="1241" y="1187"/>
                    <a:pt x="1227" y="1270"/>
                  </a:cubicBezTo>
                  <a:cubicBezTo>
                    <a:pt x="1251" y="1268"/>
                    <a:pt x="1279" y="1269"/>
                    <a:pt x="1300" y="1270"/>
                  </a:cubicBezTo>
                  <a:cubicBezTo>
                    <a:pt x="1306" y="1211"/>
                    <a:pt x="1320" y="1150"/>
                    <a:pt x="1322" y="1085"/>
                  </a:cubicBezTo>
                  <a:close/>
                  <a:moveTo>
                    <a:pt x="1306" y="1309"/>
                  </a:moveTo>
                  <a:cubicBezTo>
                    <a:pt x="1307" y="1317"/>
                    <a:pt x="1306" y="1320"/>
                    <a:pt x="1306" y="1327"/>
                  </a:cubicBezTo>
                  <a:cubicBezTo>
                    <a:pt x="1309" y="1327"/>
                    <a:pt x="1312" y="1327"/>
                    <a:pt x="1315" y="1327"/>
                  </a:cubicBezTo>
                  <a:cubicBezTo>
                    <a:pt x="1318" y="1319"/>
                    <a:pt x="1315" y="1315"/>
                    <a:pt x="1318" y="1308"/>
                  </a:cubicBezTo>
                  <a:cubicBezTo>
                    <a:pt x="1312" y="1307"/>
                    <a:pt x="1311" y="1310"/>
                    <a:pt x="1306" y="1309"/>
                  </a:cubicBezTo>
                  <a:close/>
                  <a:moveTo>
                    <a:pt x="1314" y="1283"/>
                  </a:moveTo>
                  <a:cubicBezTo>
                    <a:pt x="1306" y="1283"/>
                    <a:pt x="1307" y="1292"/>
                    <a:pt x="1304" y="1294"/>
                  </a:cubicBezTo>
                  <a:cubicBezTo>
                    <a:pt x="1307" y="1295"/>
                    <a:pt x="1312" y="1296"/>
                    <a:pt x="1317" y="1297"/>
                  </a:cubicBezTo>
                  <a:cubicBezTo>
                    <a:pt x="1317" y="1290"/>
                    <a:pt x="1316" y="1286"/>
                    <a:pt x="1314" y="1283"/>
                  </a:cubicBezTo>
                  <a:close/>
                  <a:moveTo>
                    <a:pt x="1282" y="1309"/>
                  </a:moveTo>
                  <a:cubicBezTo>
                    <a:pt x="1283" y="1319"/>
                    <a:pt x="1279" y="1321"/>
                    <a:pt x="1282" y="1327"/>
                  </a:cubicBezTo>
                  <a:cubicBezTo>
                    <a:pt x="1282" y="1326"/>
                    <a:pt x="1290" y="1325"/>
                    <a:pt x="1293" y="1327"/>
                  </a:cubicBezTo>
                  <a:cubicBezTo>
                    <a:pt x="1298" y="1320"/>
                    <a:pt x="1294" y="1314"/>
                    <a:pt x="1296" y="1308"/>
                  </a:cubicBezTo>
                  <a:cubicBezTo>
                    <a:pt x="1289" y="1308"/>
                    <a:pt x="1287" y="1306"/>
                    <a:pt x="1282" y="1309"/>
                  </a:cubicBezTo>
                  <a:close/>
                  <a:moveTo>
                    <a:pt x="1290" y="1281"/>
                  </a:moveTo>
                  <a:cubicBezTo>
                    <a:pt x="1288" y="1285"/>
                    <a:pt x="1285" y="1284"/>
                    <a:pt x="1282" y="1283"/>
                  </a:cubicBezTo>
                  <a:cubicBezTo>
                    <a:pt x="1280" y="1285"/>
                    <a:pt x="1279" y="1295"/>
                    <a:pt x="1282" y="1297"/>
                  </a:cubicBezTo>
                  <a:cubicBezTo>
                    <a:pt x="1283" y="1287"/>
                    <a:pt x="1290" y="1298"/>
                    <a:pt x="1294" y="1294"/>
                  </a:cubicBezTo>
                  <a:cubicBezTo>
                    <a:pt x="1292" y="1291"/>
                    <a:pt x="1295" y="1282"/>
                    <a:pt x="1290" y="1281"/>
                  </a:cubicBezTo>
                  <a:close/>
                  <a:moveTo>
                    <a:pt x="1244" y="1340"/>
                  </a:moveTo>
                  <a:cubicBezTo>
                    <a:pt x="1235" y="1369"/>
                    <a:pt x="1227" y="1400"/>
                    <a:pt x="1219" y="1431"/>
                  </a:cubicBezTo>
                  <a:cubicBezTo>
                    <a:pt x="1243" y="1432"/>
                    <a:pt x="1254" y="1431"/>
                    <a:pt x="1276" y="1431"/>
                  </a:cubicBezTo>
                  <a:cubicBezTo>
                    <a:pt x="1285" y="1404"/>
                    <a:pt x="1289" y="1373"/>
                    <a:pt x="1292" y="1340"/>
                  </a:cubicBezTo>
                  <a:cubicBezTo>
                    <a:pt x="1273" y="1339"/>
                    <a:pt x="1265" y="1340"/>
                    <a:pt x="1244" y="1340"/>
                  </a:cubicBezTo>
                  <a:close/>
                  <a:moveTo>
                    <a:pt x="1269" y="1284"/>
                  </a:moveTo>
                  <a:cubicBezTo>
                    <a:pt x="1240" y="1276"/>
                    <a:pt x="1209" y="1282"/>
                    <a:pt x="1178" y="1283"/>
                  </a:cubicBezTo>
                  <a:cubicBezTo>
                    <a:pt x="1147" y="1283"/>
                    <a:pt x="1114" y="1278"/>
                    <a:pt x="1082" y="1278"/>
                  </a:cubicBezTo>
                  <a:cubicBezTo>
                    <a:pt x="1073" y="1278"/>
                    <a:pt x="1064" y="1281"/>
                    <a:pt x="1055" y="1281"/>
                  </a:cubicBezTo>
                  <a:cubicBezTo>
                    <a:pt x="1007" y="1281"/>
                    <a:pt x="977" y="1281"/>
                    <a:pt x="935" y="1278"/>
                  </a:cubicBezTo>
                  <a:cubicBezTo>
                    <a:pt x="899" y="1276"/>
                    <a:pt x="833" y="1283"/>
                    <a:pt x="784" y="1278"/>
                  </a:cubicBezTo>
                  <a:cubicBezTo>
                    <a:pt x="757" y="1276"/>
                    <a:pt x="729" y="1280"/>
                    <a:pt x="703" y="1280"/>
                  </a:cubicBezTo>
                  <a:cubicBezTo>
                    <a:pt x="620" y="1279"/>
                    <a:pt x="547" y="1281"/>
                    <a:pt x="480" y="1278"/>
                  </a:cubicBezTo>
                  <a:cubicBezTo>
                    <a:pt x="479" y="1294"/>
                    <a:pt x="483" y="1312"/>
                    <a:pt x="485" y="1329"/>
                  </a:cubicBezTo>
                  <a:cubicBezTo>
                    <a:pt x="556" y="1330"/>
                    <a:pt x="632" y="1329"/>
                    <a:pt x="714" y="1329"/>
                  </a:cubicBezTo>
                  <a:cubicBezTo>
                    <a:pt x="912" y="1327"/>
                    <a:pt x="1058" y="1329"/>
                    <a:pt x="1268" y="1326"/>
                  </a:cubicBezTo>
                  <a:cubicBezTo>
                    <a:pt x="1267" y="1314"/>
                    <a:pt x="1274" y="1301"/>
                    <a:pt x="1269" y="1284"/>
                  </a:cubicBezTo>
                  <a:close/>
                  <a:moveTo>
                    <a:pt x="1259" y="979"/>
                  </a:moveTo>
                  <a:cubicBezTo>
                    <a:pt x="1258" y="979"/>
                    <a:pt x="1257" y="979"/>
                    <a:pt x="1255" y="979"/>
                  </a:cubicBezTo>
                  <a:cubicBezTo>
                    <a:pt x="1228" y="979"/>
                    <a:pt x="1205" y="979"/>
                    <a:pt x="1183" y="979"/>
                  </a:cubicBezTo>
                  <a:cubicBezTo>
                    <a:pt x="1160" y="979"/>
                    <a:pt x="1137" y="979"/>
                    <a:pt x="1121" y="978"/>
                  </a:cubicBezTo>
                  <a:cubicBezTo>
                    <a:pt x="1078" y="976"/>
                    <a:pt x="1027" y="977"/>
                    <a:pt x="993" y="978"/>
                  </a:cubicBezTo>
                  <a:cubicBezTo>
                    <a:pt x="970" y="978"/>
                    <a:pt x="949" y="976"/>
                    <a:pt x="930" y="976"/>
                  </a:cubicBezTo>
                  <a:cubicBezTo>
                    <a:pt x="910" y="976"/>
                    <a:pt x="891" y="973"/>
                    <a:pt x="874" y="979"/>
                  </a:cubicBezTo>
                  <a:cubicBezTo>
                    <a:pt x="872" y="973"/>
                    <a:pt x="868" y="975"/>
                    <a:pt x="865" y="975"/>
                  </a:cubicBezTo>
                  <a:cubicBezTo>
                    <a:pt x="842" y="972"/>
                    <a:pt x="817" y="974"/>
                    <a:pt x="794" y="974"/>
                  </a:cubicBezTo>
                  <a:cubicBezTo>
                    <a:pt x="750" y="974"/>
                    <a:pt x="700" y="969"/>
                    <a:pt x="652" y="968"/>
                  </a:cubicBezTo>
                  <a:cubicBezTo>
                    <a:pt x="634" y="968"/>
                    <a:pt x="613" y="963"/>
                    <a:pt x="600" y="965"/>
                  </a:cubicBezTo>
                  <a:cubicBezTo>
                    <a:pt x="593" y="967"/>
                    <a:pt x="593" y="973"/>
                    <a:pt x="586" y="971"/>
                  </a:cubicBezTo>
                  <a:cubicBezTo>
                    <a:pt x="535" y="969"/>
                    <a:pt x="453" y="965"/>
                    <a:pt x="407" y="965"/>
                  </a:cubicBezTo>
                  <a:cubicBezTo>
                    <a:pt x="400" y="1043"/>
                    <a:pt x="390" y="1113"/>
                    <a:pt x="383" y="1192"/>
                  </a:cubicBezTo>
                  <a:cubicBezTo>
                    <a:pt x="381" y="1217"/>
                    <a:pt x="374" y="1241"/>
                    <a:pt x="378" y="1264"/>
                  </a:cubicBezTo>
                  <a:cubicBezTo>
                    <a:pt x="397" y="1271"/>
                    <a:pt x="425" y="1269"/>
                    <a:pt x="452" y="1270"/>
                  </a:cubicBezTo>
                  <a:cubicBezTo>
                    <a:pt x="488" y="1271"/>
                    <a:pt x="517" y="1271"/>
                    <a:pt x="551" y="1271"/>
                  </a:cubicBezTo>
                  <a:cubicBezTo>
                    <a:pt x="622" y="1271"/>
                    <a:pt x="689" y="1270"/>
                    <a:pt x="756" y="1270"/>
                  </a:cubicBezTo>
                  <a:cubicBezTo>
                    <a:pt x="828" y="1270"/>
                    <a:pt x="887" y="1273"/>
                    <a:pt x="949" y="1271"/>
                  </a:cubicBezTo>
                  <a:cubicBezTo>
                    <a:pt x="1035" y="1269"/>
                    <a:pt x="1133" y="1274"/>
                    <a:pt x="1220" y="1269"/>
                  </a:cubicBezTo>
                  <a:cubicBezTo>
                    <a:pt x="1234" y="1169"/>
                    <a:pt x="1249" y="1074"/>
                    <a:pt x="1259" y="979"/>
                  </a:cubicBezTo>
                  <a:close/>
                  <a:moveTo>
                    <a:pt x="1220" y="1340"/>
                  </a:moveTo>
                  <a:cubicBezTo>
                    <a:pt x="1219" y="1345"/>
                    <a:pt x="1221" y="1351"/>
                    <a:pt x="1219" y="1358"/>
                  </a:cubicBezTo>
                  <a:cubicBezTo>
                    <a:pt x="1214" y="1378"/>
                    <a:pt x="1198" y="1405"/>
                    <a:pt x="1211" y="1421"/>
                  </a:cubicBezTo>
                  <a:cubicBezTo>
                    <a:pt x="1219" y="1395"/>
                    <a:pt x="1227" y="1369"/>
                    <a:pt x="1233" y="1340"/>
                  </a:cubicBezTo>
                  <a:cubicBezTo>
                    <a:pt x="1230" y="1337"/>
                    <a:pt x="1226" y="1341"/>
                    <a:pt x="1220" y="1340"/>
                  </a:cubicBezTo>
                  <a:close/>
                  <a:moveTo>
                    <a:pt x="983" y="897"/>
                  </a:moveTo>
                  <a:cubicBezTo>
                    <a:pt x="997" y="906"/>
                    <a:pt x="1011" y="913"/>
                    <a:pt x="1030" y="909"/>
                  </a:cubicBezTo>
                  <a:cubicBezTo>
                    <a:pt x="1084" y="924"/>
                    <a:pt x="1163" y="927"/>
                    <a:pt x="1206" y="908"/>
                  </a:cubicBezTo>
                  <a:cubicBezTo>
                    <a:pt x="1216" y="890"/>
                    <a:pt x="1203" y="870"/>
                    <a:pt x="1188" y="859"/>
                  </a:cubicBezTo>
                  <a:cubicBezTo>
                    <a:pt x="1186" y="871"/>
                    <a:pt x="1179" y="878"/>
                    <a:pt x="1173" y="886"/>
                  </a:cubicBezTo>
                  <a:cubicBezTo>
                    <a:pt x="1122" y="911"/>
                    <a:pt x="1060" y="898"/>
                    <a:pt x="1013" y="877"/>
                  </a:cubicBezTo>
                  <a:cubicBezTo>
                    <a:pt x="1007" y="870"/>
                    <a:pt x="999" y="863"/>
                    <a:pt x="995" y="853"/>
                  </a:cubicBezTo>
                  <a:cubicBezTo>
                    <a:pt x="984" y="864"/>
                    <a:pt x="978" y="876"/>
                    <a:pt x="983" y="897"/>
                  </a:cubicBezTo>
                  <a:close/>
                  <a:moveTo>
                    <a:pt x="1030" y="872"/>
                  </a:moveTo>
                  <a:cubicBezTo>
                    <a:pt x="1039" y="875"/>
                    <a:pt x="1047" y="881"/>
                    <a:pt x="1055" y="883"/>
                  </a:cubicBezTo>
                  <a:cubicBezTo>
                    <a:pt x="1101" y="893"/>
                    <a:pt x="1183" y="894"/>
                    <a:pt x="1173" y="848"/>
                  </a:cubicBezTo>
                  <a:cubicBezTo>
                    <a:pt x="1152" y="834"/>
                    <a:pt x="1141" y="854"/>
                    <a:pt x="1124" y="859"/>
                  </a:cubicBezTo>
                  <a:cubicBezTo>
                    <a:pt x="1100" y="866"/>
                    <a:pt x="1078" y="858"/>
                    <a:pt x="1061" y="852"/>
                  </a:cubicBezTo>
                  <a:cubicBezTo>
                    <a:pt x="1044" y="846"/>
                    <a:pt x="1016" y="828"/>
                    <a:pt x="1006" y="853"/>
                  </a:cubicBezTo>
                  <a:cubicBezTo>
                    <a:pt x="1012" y="862"/>
                    <a:pt x="1019" y="866"/>
                    <a:pt x="1030" y="872"/>
                  </a:cubicBezTo>
                  <a:close/>
                  <a:moveTo>
                    <a:pt x="969" y="890"/>
                  </a:moveTo>
                  <a:cubicBezTo>
                    <a:pt x="880" y="887"/>
                    <a:pt x="808" y="883"/>
                    <a:pt x="737" y="886"/>
                  </a:cubicBezTo>
                  <a:cubicBezTo>
                    <a:pt x="696" y="887"/>
                    <a:pt x="636" y="879"/>
                    <a:pt x="580" y="884"/>
                  </a:cubicBezTo>
                  <a:cubicBezTo>
                    <a:pt x="554" y="877"/>
                    <a:pt x="510" y="880"/>
                    <a:pt x="478" y="880"/>
                  </a:cubicBezTo>
                  <a:cubicBezTo>
                    <a:pt x="441" y="881"/>
                    <a:pt x="407" y="876"/>
                    <a:pt x="373" y="876"/>
                  </a:cubicBezTo>
                  <a:cubicBezTo>
                    <a:pt x="327" y="876"/>
                    <a:pt x="282" y="875"/>
                    <a:pt x="235" y="874"/>
                  </a:cubicBezTo>
                  <a:cubicBezTo>
                    <a:pt x="222" y="880"/>
                    <a:pt x="211" y="891"/>
                    <a:pt x="197" y="897"/>
                  </a:cubicBezTo>
                  <a:cubicBezTo>
                    <a:pt x="190" y="900"/>
                    <a:pt x="175" y="899"/>
                    <a:pt x="174" y="911"/>
                  </a:cubicBezTo>
                  <a:cubicBezTo>
                    <a:pt x="275" y="916"/>
                    <a:pt x="394" y="914"/>
                    <a:pt x="512" y="916"/>
                  </a:cubicBezTo>
                  <a:cubicBezTo>
                    <a:pt x="561" y="917"/>
                    <a:pt x="604" y="914"/>
                    <a:pt x="646" y="916"/>
                  </a:cubicBezTo>
                  <a:cubicBezTo>
                    <a:pt x="709" y="919"/>
                    <a:pt x="795" y="909"/>
                    <a:pt x="864" y="921"/>
                  </a:cubicBezTo>
                  <a:cubicBezTo>
                    <a:pt x="912" y="928"/>
                    <a:pt x="957" y="916"/>
                    <a:pt x="1005" y="922"/>
                  </a:cubicBezTo>
                  <a:cubicBezTo>
                    <a:pt x="994" y="910"/>
                    <a:pt x="975" y="906"/>
                    <a:pt x="969" y="890"/>
                  </a:cubicBezTo>
                  <a:close/>
                  <a:moveTo>
                    <a:pt x="447" y="1313"/>
                  </a:moveTo>
                  <a:cubicBezTo>
                    <a:pt x="449" y="1320"/>
                    <a:pt x="446" y="1323"/>
                    <a:pt x="446" y="1329"/>
                  </a:cubicBezTo>
                  <a:cubicBezTo>
                    <a:pt x="455" y="1329"/>
                    <a:pt x="466" y="1327"/>
                    <a:pt x="473" y="1330"/>
                  </a:cubicBezTo>
                  <a:cubicBezTo>
                    <a:pt x="484" y="1308"/>
                    <a:pt x="460" y="1311"/>
                    <a:pt x="447" y="1313"/>
                  </a:cubicBezTo>
                  <a:close/>
                  <a:moveTo>
                    <a:pt x="470" y="1278"/>
                  </a:moveTo>
                  <a:cubicBezTo>
                    <a:pt x="461" y="1276"/>
                    <a:pt x="456" y="1280"/>
                    <a:pt x="447" y="1277"/>
                  </a:cubicBezTo>
                  <a:cubicBezTo>
                    <a:pt x="447" y="1288"/>
                    <a:pt x="448" y="1294"/>
                    <a:pt x="449" y="1301"/>
                  </a:cubicBezTo>
                  <a:cubicBezTo>
                    <a:pt x="457" y="1302"/>
                    <a:pt x="461" y="1299"/>
                    <a:pt x="471" y="1298"/>
                  </a:cubicBezTo>
                  <a:cubicBezTo>
                    <a:pt x="470" y="1292"/>
                    <a:pt x="470" y="1286"/>
                    <a:pt x="470" y="1278"/>
                  </a:cubicBezTo>
                  <a:close/>
                  <a:moveTo>
                    <a:pt x="438" y="1278"/>
                  </a:moveTo>
                  <a:cubicBezTo>
                    <a:pt x="432" y="1279"/>
                    <a:pt x="424" y="1277"/>
                    <a:pt x="421" y="1280"/>
                  </a:cubicBezTo>
                  <a:cubicBezTo>
                    <a:pt x="422" y="1288"/>
                    <a:pt x="419" y="1292"/>
                    <a:pt x="420" y="1299"/>
                  </a:cubicBezTo>
                  <a:cubicBezTo>
                    <a:pt x="428" y="1299"/>
                    <a:pt x="432" y="1298"/>
                    <a:pt x="439" y="1301"/>
                  </a:cubicBezTo>
                  <a:cubicBezTo>
                    <a:pt x="441" y="1296"/>
                    <a:pt x="438" y="1284"/>
                    <a:pt x="438" y="1278"/>
                  </a:cubicBezTo>
                  <a:close/>
                  <a:moveTo>
                    <a:pt x="418" y="1313"/>
                  </a:moveTo>
                  <a:cubicBezTo>
                    <a:pt x="418" y="1317"/>
                    <a:pt x="418" y="1321"/>
                    <a:pt x="418" y="1324"/>
                  </a:cubicBezTo>
                  <a:cubicBezTo>
                    <a:pt x="424" y="1330"/>
                    <a:pt x="431" y="1324"/>
                    <a:pt x="438" y="1327"/>
                  </a:cubicBezTo>
                  <a:cubicBezTo>
                    <a:pt x="437" y="1321"/>
                    <a:pt x="440" y="1319"/>
                    <a:pt x="439" y="1312"/>
                  </a:cubicBezTo>
                  <a:cubicBezTo>
                    <a:pt x="432" y="1311"/>
                    <a:pt x="427" y="1309"/>
                    <a:pt x="418" y="1313"/>
                  </a:cubicBezTo>
                  <a:close/>
                  <a:moveTo>
                    <a:pt x="392" y="1280"/>
                  </a:moveTo>
                  <a:cubicBezTo>
                    <a:pt x="393" y="1288"/>
                    <a:pt x="387" y="1295"/>
                    <a:pt x="393" y="1299"/>
                  </a:cubicBezTo>
                  <a:cubicBezTo>
                    <a:pt x="396" y="1296"/>
                    <a:pt x="405" y="1302"/>
                    <a:pt x="411" y="1298"/>
                  </a:cubicBezTo>
                  <a:cubicBezTo>
                    <a:pt x="411" y="1291"/>
                    <a:pt x="409" y="1286"/>
                    <a:pt x="411" y="1278"/>
                  </a:cubicBezTo>
                  <a:cubicBezTo>
                    <a:pt x="402" y="1277"/>
                    <a:pt x="399" y="1279"/>
                    <a:pt x="392" y="1280"/>
                  </a:cubicBezTo>
                  <a:close/>
                  <a:moveTo>
                    <a:pt x="392" y="1313"/>
                  </a:moveTo>
                  <a:cubicBezTo>
                    <a:pt x="389" y="1316"/>
                    <a:pt x="390" y="1321"/>
                    <a:pt x="390" y="1326"/>
                  </a:cubicBezTo>
                  <a:cubicBezTo>
                    <a:pt x="402" y="1324"/>
                    <a:pt x="401" y="1326"/>
                    <a:pt x="410" y="1327"/>
                  </a:cubicBezTo>
                  <a:cubicBezTo>
                    <a:pt x="416" y="1308"/>
                    <a:pt x="401" y="1311"/>
                    <a:pt x="392" y="1313"/>
                  </a:cubicBezTo>
                  <a:close/>
                  <a:moveTo>
                    <a:pt x="344" y="964"/>
                  </a:moveTo>
                  <a:cubicBezTo>
                    <a:pt x="336" y="1055"/>
                    <a:pt x="325" y="1152"/>
                    <a:pt x="306" y="1257"/>
                  </a:cubicBezTo>
                  <a:cubicBezTo>
                    <a:pt x="301" y="1290"/>
                    <a:pt x="307" y="1327"/>
                    <a:pt x="299" y="1361"/>
                  </a:cubicBezTo>
                  <a:cubicBezTo>
                    <a:pt x="292" y="1393"/>
                    <a:pt x="291" y="1436"/>
                    <a:pt x="292" y="1464"/>
                  </a:cubicBezTo>
                  <a:cubicBezTo>
                    <a:pt x="308" y="1465"/>
                    <a:pt x="325" y="1470"/>
                    <a:pt x="341" y="1474"/>
                  </a:cubicBezTo>
                  <a:cubicBezTo>
                    <a:pt x="343" y="1463"/>
                    <a:pt x="351" y="1457"/>
                    <a:pt x="344" y="1445"/>
                  </a:cubicBezTo>
                  <a:cubicBezTo>
                    <a:pt x="348" y="1445"/>
                    <a:pt x="349" y="1443"/>
                    <a:pt x="348" y="1439"/>
                  </a:cubicBezTo>
                  <a:cubicBezTo>
                    <a:pt x="353" y="1412"/>
                    <a:pt x="357" y="1370"/>
                    <a:pt x="359" y="1340"/>
                  </a:cubicBezTo>
                  <a:cubicBezTo>
                    <a:pt x="356" y="1338"/>
                    <a:pt x="351" y="1338"/>
                    <a:pt x="351" y="1331"/>
                  </a:cubicBezTo>
                  <a:cubicBezTo>
                    <a:pt x="353" y="1329"/>
                    <a:pt x="361" y="1332"/>
                    <a:pt x="361" y="1327"/>
                  </a:cubicBezTo>
                  <a:cubicBezTo>
                    <a:pt x="371" y="1204"/>
                    <a:pt x="388" y="1076"/>
                    <a:pt x="397" y="964"/>
                  </a:cubicBezTo>
                  <a:cubicBezTo>
                    <a:pt x="397" y="963"/>
                    <a:pt x="397" y="962"/>
                    <a:pt x="396" y="962"/>
                  </a:cubicBezTo>
                  <a:cubicBezTo>
                    <a:pt x="377" y="965"/>
                    <a:pt x="363" y="960"/>
                    <a:pt x="344" y="964"/>
                  </a:cubicBezTo>
                  <a:close/>
                  <a:moveTo>
                    <a:pt x="382" y="1281"/>
                  </a:moveTo>
                  <a:cubicBezTo>
                    <a:pt x="378" y="1281"/>
                    <a:pt x="379" y="1284"/>
                    <a:pt x="375" y="1283"/>
                  </a:cubicBezTo>
                  <a:cubicBezTo>
                    <a:pt x="373" y="1288"/>
                    <a:pt x="373" y="1295"/>
                    <a:pt x="373" y="1302"/>
                  </a:cubicBezTo>
                  <a:cubicBezTo>
                    <a:pt x="388" y="1304"/>
                    <a:pt x="380" y="1292"/>
                    <a:pt x="382" y="1281"/>
                  </a:cubicBezTo>
                  <a:close/>
                  <a:moveTo>
                    <a:pt x="382" y="1313"/>
                  </a:moveTo>
                  <a:cubicBezTo>
                    <a:pt x="377" y="1312"/>
                    <a:pt x="378" y="1313"/>
                    <a:pt x="372" y="1312"/>
                  </a:cubicBezTo>
                  <a:cubicBezTo>
                    <a:pt x="372" y="1319"/>
                    <a:pt x="372" y="1325"/>
                    <a:pt x="371" y="1330"/>
                  </a:cubicBezTo>
                  <a:cubicBezTo>
                    <a:pt x="375" y="1330"/>
                    <a:pt x="377" y="1327"/>
                    <a:pt x="382" y="1327"/>
                  </a:cubicBezTo>
                  <a:cubicBezTo>
                    <a:pt x="383" y="1322"/>
                    <a:pt x="381" y="1321"/>
                    <a:pt x="382" y="1313"/>
                  </a:cubicBezTo>
                  <a:close/>
                  <a:moveTo>
                    <a:pt x="306" y="969"/>
                  </a:moveTo>
                  <a:cubicBezTo>
                    <a:pt x="301" y="1028"/>
                    <a:pt x="287" y="1105"/>
                    <a:pt x="281" y="1172"/>
                  </a:cubicBezTo>
                  <a:cubicBezTo>
                    <a:pt x="273" y="1259"/>
                    <a:pt x="263" y="1340"/>
                    <a:pt x="256" y="1426"/>
                  </a:cubicBezTo>
                  <a:cubicBezTo>
                    <a:pt x="262" y="1431"/>
                    <a:pt x="268" y="1449"/>
                    <a:pt x="280" y="1453"/>
                  </a:cubicBezTo>
                  <a:cubicBezTo>
                    <a:pt x="283" y="1426"/>
                    <a:pt x="288" y="1394"/>
                    <a:pt x="291" y="1365"/>
                  </a:cubicBezTo>
                  <a:cubicBezTo>
                    <a:pt x="293" y="1347"/>
                    <a:pt x="294" y="1329"/>
                    <a:pt x="295" y="1310"/>
                  </a:cubicBezTo>
                  <a:cubicBezTo>
                    <a:pt x="303" y="1190"/>
                    <a:pt x="323" y="1084"/>
                    <a:pt x="331" y="965"/>
                  </a:cubicBezTo>
                  <a:cubicBezTo>
                    <a:pt x="332" y="965"/>
                    <a:pt x="333" y="965"/>
                    <a:pt x="333" y="964"/>
                  </a:cubicBezTo>
                  <a:cubicBezTo>
                    <a:pt x="321" y="963"/>
                    <a:pt x="310" y="967"/>
                    <a:pt x="306" y="969"/>
                  </a:cubicBezTo>
                  <a:close/>
                  <a:moveTo>
                    <a:pt x="158" y="693"/>
                  </a:moveTo>
                  <a:cubicBezTo>
                    <a:pt x="157" y="680"/>
                    <a:pt x="159" y="665"/>
                    <a:pt x="158" y="652"/>
                  </a:cubicBezTo>
                  <a:cubicBezTo>
                    <a:pt x="157" y="642"/>
                    <a:pt x="153" y="632"/>
                    <a:pt x="153" y="621"/>
                  </a:cubicBezTo>
                  <a:cubicBezTo>
                    <a:pt x="150" y="577"/>
                    <a:pt x="157" y="530"/>
                    <a:pt x="150" y="487"/>
                  </a:cubicBezTo>
                  <a:cubicBezTo>
                    <a:pt x="143" y="577"/>
                    <a:pt x="133" y="685"/>
                    <a:pt x="125" y="763"/>
                  </a:cubicBezTo>
                  <a:cubicBezTo>
                    <a:pt x="119" y="814"/>
                    <a:pt x="110" y="865"/>
                    <a:pt x="109" y="914"/>
                  </a:cubicBezTo>
                  <a:cubicBezTo>
                    <a:pt x="124" y="910"/>
                    <a:pt x="147" y="915"/>
                    <a:pt x="164" y="912"/>
                  </a:cubicBezTo>
                  <a:cubicBezTo>
                    <a:pt x="164" y="833"/>
                    <a:pt x="162" y="762"/>
                    <a:pt x="158" y="693"/>
                  </a:cubicBezTo>
                  <a:close/>
                  <a:moveTo>
                    <a:pt x="44" y="1397"/>
                  </a:moveTo>
                  <a:cubicBezTo>
                    <a:pt x="48" y="1386"/>
                    <a:pt x="46" y="1380"/>
                    <a:pt x="48" y="1366"/>
                  </a:cubicBezTo>
                  <a:cubicBezTo>
                    <a:pt x="49" y="1348"/>
                    <a:pt x="53" y="1330"/>
                    <a:pt x="55" y="1310"/>
                  </a:cubicBezTo>
                  <a:cubicBezTo>
                    <a:pt x="64" y="1202"/>
                    <a:pt x="85" y="1077"/>
                    <a:pt x="91" y="965"/>
                  </a:cubicBezTo>
                  <a:cubicBezTo>
                    <a:pt x="77" y="956"/>
                    <a:pt x="79" y="928"/>
                    <a:pt x="84" y="915"/>
                  </a:cubicBezTo>
                  <a:cubicBezTo>
                    <a:pt x="89" y="914"/>
                    <a:pt x="93" y="911"/>
                    <a:pt x="98" y="914"/>
                  </a:cubicBezTo>
                  <a:cubicBezTo>
                    <a:pt x="110" y="855"/>
                    <a:pt x="106" y="793"/>
                    <a:pt x="119" y="746"/>
                  </a:cubicBezTo>
                  <a:cubicBezTo>
                    <a:pt x="123" y="732"/>
                    <a:pt x="121" y="718"/>
                    <a:pt x="122" y="704"/>
                  </a:cubicBezTo>
                  <a:cubicBezTo>
                    <a:pt x="126" y="612"/>
                    <a:pt x="142" y="511"/>
                    <a:pt x="147" y="420"/>
                  </a:cubicBezTo>
                  <a:cubicBezTo>
                    <a:pt x="153" y="405"/>
                    <a:pt x="153" y="383"/>
                    <a:pt x="153" y="363"/>
                  </a:cubicBezTo>
                  <a:cubicBezTo>
                    <a:pt x="152" y="346"/>
                    <a:pt x="151" y="329"/>
                    <a:pt x="147" y="317"/>
                  </a:cubicBezTo>
                  <a:cubicBezTo>
                    <a:pt x="143" y="353"/>
                    <a:pt x="133" y="399"/>
                    <a:pt x="134" y="437"/>
                  </a:cubicBezTo>
                  <a:cubicBezTo>
                    <a:pt x="125" y="463"/>
                    <a:pt x="125" y="491"/>
                    <a:pt x="122" y="519"/>
                  </a:cubicBezTo>
                  <a:cubicBezTo>
                    <a:pt x="115" y="594"/>
                    <a:pt x="101" y="683"/>
                    <a:pt x="95" y="746"/>
                  </a:cubicBezTo>
                  <a:cubicBezTo>
                    <a:pt x="94" y="758"/>
                    <a:pt x="92" y="771"/>
                    <a:pt x="91" y="784"/>
                  </a:cubicBezTo>
                  <a:cubicBezTo>
                    <a:pt x="84" y="887"/>
                    <a:pt x="65" y="977"/>
                    <a:pt x="63" y="1067"/>
                  </a:cubicBezTo>
                  <a:cubicBezTo>
                    <a:pt x="63" y="1072"/>
                    <a:pt x="60" y="1076"/>
                    <a:pt x="59" y="1081"/>
                  </a:cubicBezTo>
                  <a:cubicBezTo>
                    <a:pt x="55" y="1115"/>
                    <a:pt x="50" y="1149"/>
                    <a:pt x="46" y="1182"/>
                  </a:cubicBezTo>
                  <a:cubicBezTo>
                    <a:pt x="45" y="1191"/>
                    <a:pt x="47" y="1200"/>
                    <a:pt x="46" y="1208"/>
                  </a:cubicBezTo>
                  <a:cubicBezTo>
                    <a:pt x="45" y="1220"/>
                    <a:pt x="39" y="1224"/>
                    <a:pt x="38" y="1232"/>
                  </a:cubicBezTo>
                  <a:cubicBezTo>
                    <a:pt x="36" y="1242"/>
                    <a:pt x="40" y="1240"/>
                    <a:pt x="39" y="1243"/>
                  </a:cubicBezTo>
                  <a:cubicBezTo>
                    <a:pt x="38" y="1248"/>
                    <a:pt x="37" y="1241"/>
                    <a:pt x="35" y="1248"/>
                  </a:cubicBezTo>
                  <a:cubicBezTo>
                    <a:pt x="33" y="1256"/>
                    <a:pt x="39" y="1249"/>
                    <a:pt x="38" y="1256"/>
                  </a:cubicBezTo>
                  <a:cubicBezTo>
                    <a:pt x="30" y="1305"/>
                    <a:pt x="28" y="1354"/>
                    <a:pt x="20" y="1407"/>
                  </a:cubicBezTo>
                  <a:cubicBezTo>
                    <a:pt x="26" y="1411"/>
                    <a:pt x="32" y="1415"/>
                    <a:pt x="39" y="1418"/>
                  </a:cubicBezTo>
                  <a:cubicBezTo>
                    <a:pt x="47" y="1409"/>
                    <a:pt x="42" y="1402"/>
                    <a:pt x="44" y="1397"/>
                  </a:cubicBezTo>
                  <a:close/>
                  <a:moveTo>
                    <a:pt x="139" y="1010"/>
                  </a:moveTo>
                  <a:cubicBezTo>
                    <a:pt x="131" y="992"/>
                    <a:pt x="142" y="982"/>
                    <a:pt x="144" y="964"/>
                  </a:cubicBezTo>
                  <a:cubicBezTo>
                    <a:pt x="144" y="963"/>
                    <a:pt x="144" y="962"/>
                    <a:pt x="143" y="962"/>
                  </a:cubicBezTo>
                  <a:cubicBezTo>
                    <a:pt x="135" y="964"/>
                    <a:pt x="112" y="960"/>
                    <a:pt x="101" y="965"/>
                  </a:cubicBezTo>
                  <a:cubicBezTo>
                    <a:pt x="96" y="990"/>
                    <a:pt x="99" y="1011"/>
                    <a:pt x="90" y="1035"/>
                  </a:cubicBezTo>
                  <a:cubicBezTo>
                    <a:pt x="83" y="1148"/>
                    <a:pt x="65" y="1304"/>
                    <a:pt x="56" y="1426"/>
                  </a:cubicBezTo>
                  <a:cubicBezTo>
                    <a:pt x="69" y="1428"/>
                    <a:pt x="78" y="1419"/>
                    <a:pt x="91" y="1418"/>
                  </a:cubicBezTo>
                  <a:cubicBezTo>
                    <a:pt x="105" y="1288"/>
                    <a:pt x="123" y="1129"/>
                    <a:pt x="139" y="10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-57156" y="5445411"/>
            <a:ext cx="64680944" cy="516179"/>
            <a:chOff x="56696" y="5738214"/>
            <a:chExt cx="45060690" cy="359601"/>
          </a:xfrm>
        </p:grpSpPr>
        <p:grpSp>
          <p:nvGrpSpPr>
            <p:cNvPr id="367" name="组合 366"/>
            <p:cNvGrpSpPr/>
            <p:nvPr/>
          </p:nvGrpSpPr>
          <p:grpSpPr>
            <a:xfrm>
              <a:off x="56696" y="5761253"/>
              <a:ext cx="45060690" cy="326389"/>
              <a:chOff x="1727200" y="3879850"/>
              <a:chExt cx="45060688" cy="326390"/>
            </a:xfrm>
          </p:grpSpPr>
          <p:cxnSp>
            <p:nvCxnSpPr>
              <p:cNvPr id="625" name="直接连接符 624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6" name="直接连接符 625"/>
              <p:cNvCxnSpPr/>
              <p:nvPr/>
            </p:nvCxnSpPr>
            <p:spPr>
              <a:xfrm>
                <a:off x="1727200" y="4203700"/>
                <a:ext cx="45060688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8" name="组合 367"/>
            <p:cNvGrpSpPr/>
            <p:nvPr/>
          </p:nvGrpSpPr>
          <p:grpSpPr>
            <a:xfrm>
              <a:off x="253547" y="5761253"/>
              <a:ext cx="1908810" cy="326389"/>
              <a:chOff x="1806575" y="4019550"/>
              <a:chExt cx="1908810" cy="326390"/>
            </a:xfrm>
          </p:grpSpPr>
          <p:grpSp>
            <p:nvGrpSpPr>
              <p:cNvPr id="614" name="组合 613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616" name="直接连接符 615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7" name="直接连接符 616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8" name="直接连接符 617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9" name="直接连接符 618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0" name="直接连接符 619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1" name="直接连接符 620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2" name="直接连接符 621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3" name="直接连接符 622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4" name="直接连接符 623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15" name="直接连接符 614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9" name="组合 368"/>
            <p:cNvGrpSpPr/>
            <p:nvPr/>
          </p:nvGrpSpPr>
          <p:grpSpPr>
            <a:xfrm>
              <a:off x="2377622" y="5753632"/>
              <a:ext cx="8359140" cy="335915"/>
              <a:chOff x="2377621" y="5753645"/>
              <a:chExt cx="8359140" cy="335915"/>
            </a:xfrm>
          </p:grpSpPr>
          <p:grpSp>
            <p:nvGrpSpPr>
              <p:cNvPr id="566" name="组合 565"/>
              <p:cNvGrpSpPr/>
              <p:nvPr/>
            </p:nvGrpSpPr>
            <p:grpSpPr>
              <a:xfrm>
                <a:off x="2377621" y="5761265"/>
                <a:ext cx="1955260" cy="326390"/>
                <a:chOff x="1806575" y="4019550"/>
                <a:chExt cx="1955260" cy="326390"/>
              </a:xfrm>
            </p:grpSpPr>
            <p:grpSp>
              <p:nvGrpSpPr>
                <p:cNvPr id="603" name="组合 60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605" name="直接连接符 60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6" name="直接连接符 60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7" name="直接连接符 60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8" name="直接连接符 60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9" name="直接连接符 60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0" name="直接连接符 60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1" name="直接连接符 61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2" name="直接连接符 61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3" name="直接连接符 61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604" name="直接连接符 603"/>
                <p:cNvCxnSpPr/>
                <p:nvPr/>
              </p:nvCxnSpPr>
              <p:spPr>
                <a:xfrm>
                  <a:off x="376183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7" name="组合 566"/>
              <p:cNvGrpSpPr/>
              <p:nvPr/>
            </p:nvGrpSpPr>
            <p:grpSpPr>
              <a:xfrm>
                <a:off x="4561608" y="5753645"/>
                <a:ext cx="1888903" cy="326390"/>
                <a:chOff x="1826482" y="4019550"/>
                <a:chExt cx="1888903" cy="326390"/>
              </a:xfrm>
            </p:grpSpPr>
            <p:grpSp>
              <p:nvGrpSpPr>
                <p:cNvPr id="592" name="组合 591"/>
                <p:cNvGrpSpPr/>
                <p:nvPr/>
              </p:nvGrpSpPr>
              <p:grpSpPr>
                <a:xfrm>
                  <a:off x="1826482" y="4133850"/>
                  <a:ext cx="1653318" cy="209550"/>
                  <a:chOff x="1826482" y="4108450"/>
                  <a:chExt cx="1653318" cy="234950"/>
                </a:xfrm>
              </p:grpSpPr>
              <p:cxnSp>
                <p:nvCxnSpPr>
                  <p:cNvPr id="594" name="直接连接符 593"/>
                  <p:cNvCxnSpPr/>
                  <p:nvPr/>
                </p:nvCxnSpPr>
                <p:spPr>
                  <a:xfrm>
                    <a:off x="1826482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5" name="直接连接符 59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6" name="直接连接符 59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7" name="直接连接符 59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8" name="直接连接符 59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9" name="直接连接符 59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0" name="直接连接符 59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1" name="直接连接符 60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2" name="直接连接符 60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93" name="直接连接符 59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8" name="组合 567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81" name="组合 58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83" name="直接连接符 58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4" name="直接连接符 58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5" name="直接连接符 58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6" name="直接连接符 58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7" name="直接连接符 58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8" name="直接连接符 58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9" name="直接连接符 58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0" name="直接连接符 58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1" name="直接连接符 59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82" name="直接连接符 58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9" name="组合 568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70" name="组合 56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72" name="直接连接符 57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3" name="直接连接符 57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4" name="直接连接符 57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5" name="直接连接符 57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6" name="直接连接符 57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7" name="直接连接符 57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8" name="直接连接符 57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9" name="直接连接符 57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0" name="直接连接符 57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71" name="直接连接符 57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0" name="组合 369"/>
            <p:cNvGrpSpPr/>
            <p:nvPr/>
          </p:nvGrpSpPr>
          <p:grpSpPr>
            <a:xfrm>
              <a:off x="10963547" y="5738214"/>
              <a:ext cx="8359140" cy="335915"/>
              <a:chOff x="2377621" y="5753645"/>
              <a:chExt cx="8359140" cy="335915"/>
            </a:xfrm>
          </p:grpSpPr>
          <p:grpSp>
            <p:nvGrpSpPr>
              <p:cNvPr id="518" name="组合 517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55" name="组合 55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57" name="直接连接符 55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8" name="直接连接符 55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9" name="直接连接符 55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0" name="直接连接符 55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1" name="直接连接符 56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2" name="直接连接符 56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3" name="直接连接符 56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4" name="直接连接符 56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5" name="直接连接符 56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56" name="直接连接符 55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19" name="组合 518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44" name="组合 54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46" name="直接连接符 54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7" name="直接连接符 54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8" name="直接连接符 54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9" name="直接连接符 54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0" name="直接连接符 54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1" name="直接连接符 55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2" name="直接连接符 55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3" name="直接连接符 55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4" name="直接连接符 55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45" name="直接连接符 54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0" name="组合 519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33" name="组合 532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35" name="直接连接符 534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6" name="直接连接符 535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7" name="直接连接符 536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8" name="直接连接符 537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9" name="直接连接符 538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0" name="直接连接符 539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1" name="直接连接符 540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2" name="直接连接符 541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3" name="直接连接符 542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34" name="直接连接符 533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1" name="组合 520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22" name="组合 521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24" name="直接连接符 523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5" name="直接连接符 524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6" name="直接连接符 525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7" name="直接连接符 526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8" name="直接连接符 527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9" name="直接连接符 528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0" name="直接连接符 529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1" name="直接连接符 530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2" name="直接连接符 531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23" name="直接连接符 522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1" name="组合 370"/>
            <p:cNvGrpSpPr/>
            <p:nvPr/>
          </p:nvGrpSpPr>
          <p:grpSpPr>
            <a:xfrm>
              <a:off x="19564169" y="5748199"/>
              <a:ext cx="8359140" cy="335915"/>
              <a:chOff x="2377621" y="5753645"/>
              <a:chExt cx="8359140" cy="335915"/>
            </a:xfrm>
          </p:grpSpPr>
          <p:grpSp>
            <p:nvGrpSpPr>
              <p:cNvPr id="470" name="组合 469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507" name="组合 50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509" name="直接连接符 50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0" name="直接连接符 50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1" name="直接连接符 51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2" name="直接连接符 51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3" name="直接连接符 51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4" name="直接连接符 51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5" name="直接连接符 51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6" name="直接连接符 51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7" name="直接连接符 51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08" name="直接连接符 50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1" name="组合 470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96" name="组合 49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98" name="直接连接符 49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9" name="直接连接符 49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0" name="直接连接符 49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1" name="直接连接符 50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2" name="直接连接符 50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3" name="直接连接符 50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4" name="直接连接符 50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5" name="直接连接符 50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6" name="直接连接符 50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97" name="直接连接符 49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2" name="组合 471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85" name="组合 484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87" name="直接连接符 486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8" name="直接连接符 487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9" name="直接连接符 488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0" name="直接连接符 489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1" name="直接连接符 490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2" name="直接连接符 491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3" name="直接连接符 492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4" name="直接连接符 493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5" name="直接连接符 494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86" name="直接连接符 485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3" name="组合 472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74" name="组合 473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76" name="直接连接符 475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7" name="直接连接符 476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8" name="直接连接符 477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79" name="直接连接符 478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0" name="直接连接符 479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1" name="直接连接符 480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2" name="直接连接符 481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3" name="直接连接符 482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4" name="直接连接符 483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75" name="直接连接符 474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2" name="组合 371"/>
            <p:cNvGrpSpPr/>
            <p:nvPr/>
          </p:nvGrpSpPr>
          <p:grpSpPr>
            <a:xfrm>
              <a:off x="28147644" y="5761895"/>
              <a:ext cx="8359140" cy="335915"/>
              <a:chOff x="2377621" y="5753645"/>
              <a:chExt cx="8359140" cy="335915"/>
            </a:xfrm>
          </p:grpSpPr>
          <p:grpSp>
            <p:nvGrpSpPr>
              <p:cNvPr id="422" name="组合 421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59" name="组合 45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61" name="直接连接符 46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2" name="直接连接符 46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3" name="直接连接符 46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4" name="直接连接符 46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5" name="直接连接符 46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6" name="直接连接符 46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7" name="直接连接符 46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8" name="直接连接符 46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9" name="直接连接符 46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60" name="直接连接符 45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3" name="组合 422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48" name="组合 44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50" name="直接连接符 44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1" name="直接连接符 45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2" name="直接连接符 45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3" name="直接连接符 45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直接连接符 45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5" name="直接连接符 45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6" name="直接连接符 45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7" name="直接连接符 45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8" name="直接连接符 45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49" name="直接连接符 44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4" name="组合 423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37" name="组合 436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39" name="直接连接符 438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0" name="直接连接符 439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1" name="直接连接符 440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2" name="直接连接符 441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3" name="直接连接符 442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4" name="直接连接符 443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5" name="直接连接符 444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6" name="直接连接符 445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7" name="直接连接符 446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38" name="直接连接符 437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5" name="组合 424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26" name="组合 425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28" name="直接连接符 427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9" name="直接连接符 428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0" name="直接连接符 429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1" name="直接连接符 430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2" name="直接连接符 431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3" name="直接连接符 432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4" name="直接连接符 433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5" name="直接连接符 434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6" name="直接连接符 435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27" name="直接连接符 426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73" name="组合 372"/>
            <p:cNvGrpSpPr/>
            <p:nvPr/>
          </p:nvGrpSpPr>
          <p:grpSpPr>
            <a:xfrm>
              <a:off x="36758244" y="5761900"/>
              <a:ext cx="8359140" cy="335915"/>
              <a:chOff x="2377621" y="5753645"/>
              <a:chExt cx="8359140" cy="335915"/>
            </a:xfrm>
          </p:grpSpPr>
          <p:grpSp>
            <p:nvGrpSpPr>
              <p:cNvPr id="374" name="组合 373"/>
              <p:cNvGrpSpPr/>
              <p:nvPr/>
            </p:nvGrpSpPr>
            <p:grpSpPr>
              <a:xfrm>
                <a:off x="2377621" y="576126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11" name="组合 410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13" name="直接连接符 412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4" name="直接连接符 413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5" name="直接连接符 414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6" name="直接连接符 415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7" name="直接连接符 416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8" name="直接连接符 417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9" name="直接连接符 418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0" name="直接连接符 419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1" name="直接连接符 420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12" name="直接连接符 411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5" name="组合 374"/>
              <p:cNvGrpSpPr/>
              <p:nvPr/>
            </p:nvGrpSpPr>
            <p:grpSpPr>
              <a:xfrm>
                <a:off x="4541701" y="5753645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400" name="组合 399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402" name="直接连接符 401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3" name="直接连接符 402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4" name="直接连接符 403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5" name="直接连接符 404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6" name="直接连接符 405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7" name="直接连接符 406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8" name="直接连接符 407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9" name="直接连接符 408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0" name="直接连接符 409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401" name="直接连接符 400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6" name="组合 375"/>
              <p:cNvGrpSpPr/>
              <p:nvPr/>
            </p:nvGrpSpPr>
            <p:grpSpPr>
              <a:xfrm>
                <a:off x="6703876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89" name="组合 38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91" name="直接连接符 39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2" name="直接连接符 39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3" name="直接连接符 39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4" name="直接连接符 39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5" name="直接连接符 39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6" name="直接连接符 39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直接连接符 39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8" name="直接连接符 39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9" name="直接连接符 39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90" name="直接连接符 38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7" name="组合 376"/>
              <p:cNvGrpSpPr/>
              <p:nvPr/>
            </p:nvGrpSpPr>
            <p:grpSpPr>
              <a:xfrm>
                <a:off x="8827951" y="5763170"/>
                <a:ext cx="1908810" cy="326390"/>
                <a:chOff x="1806575" y="4019550"/>
                <a:chExt cx="1908810" cy="326390"/>
              </a:xfrm>
            </p:grpSpPr>
            <p:grpSp>
              <p:nvGrpSpPr>
                <p:cNvPr id="378" name="组合 377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80" name="直接连接符 379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1" name="直接连接符 380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2" name="直接连接符 381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3" name="直接连接符 382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4" name="直接连接符 383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5" name="直接连接符 384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6" name="直接连接符 385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7" name="直接连接符 386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8" name="直接连接符 387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79" name="直接连接符 378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07" name="文本框 306"/>
          <p:cNvSpPr txBox="1"/>
          <p:nvPr/>
        </p:nvSpPr>
        <p:spPr>
          <a:xfrm>
            <a:off x="4347862" y="4404030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2014.9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4347862" y="4398177"/>
            <a:ext cx="341952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2014.9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96" name="椭圆 295"/>
          <p:cNvSpPr/>
          <p:nvPr/>
        </p:nvSpPr>
        <p:spPr>
          <a:xfrm>
            <a:off x="6005114" y="5386964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/>
          <p:cNvSpPr/>
          <p:nvPr/>
        </p:nvSpPr>
        <p:spPr>
          <a:xfrm>
            <a:off x="6009196" y="5391046"/>
            <a:ext cx="144236" cy="1442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8" name="椭圆 297"/>
          <p:cNvSpPr/>
          <p:nvPr/>
        </p:nvSpPr>
        <p:spPr>
          <a:xfrm>
            <a:off x="5995079" y="5376929"/>
            <a:ext cx="172470" cy="172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9" name="椭圆 298"/>
          <p:cNvSpPr/>
          <p:nvPr/>
        </p:nvSpPr>
        <p:spPr>
          <a:xfrm>
            <a:off x="6026886" y="5408736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/>
          <p:cNvSpPr/>
          <p:nvPr/>
        </p:nvSpPr>
        <p:spPr>
          <a:xfrm>
            <a:off x="6026886" y="5408736"/>
            <a:ext cx="108857" cy="10885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/>
          <p:cNvSpPr/>
          <p:nvPr/>
        </p:nvSpPr>
        <p:spPr>
          <a:xfrm>
            <a:off x="6003073" y="5384923"/>
            <a:ext cx="156482" cy="1564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/>
          <p:cNvSpPr/>
          <p:nvPr/>
        </p:nvSpPr>
        <p:spPr>
          <a:xfrm flipH="1" flipV="1">
            <a:off x="6058454" y="5440304"/>
            <a:ext cx="45720" cy="457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/>
          <p:cNvSpPr/>
          <p:nvPr/>
        </p:nvSpPr>
        <p:spPr>
          <a:xfrm>
            <a:off x="6017361" y="5399211"/>
            <a:ext cx="127907" cy="1279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4" name="椭圆 303"/>
          <p:cNvSpPr/>
          <p:nvPr/>
        </p:nvSpPr>
        <p:spPr>
          <a:xfrm>
            <a:off x="5984492" y="5366342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5" name="椭圆 304"/>
          <p:cNvSpPr/>
          <p:nvPr/>
        </p:nvSpPr>
        <p:spPr>
          <a:xfrm>
            <a:off x="5984492" y="5366342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6" name="椭圆 305"/>
          <p:cNvSpPr/>
          <p:nvPr/>
        </p:nvSpPr>
        <p:spPr>
          <a:xfrm>
            <a:off x="5984492" y="5366342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8" name="文本框 317"/>
          <p:cNvSpPr txBox="1"/>
          <p:nvPr/>
        </p:nvSpPr>
        <p:spPr>
          <a:xfrm>
            <a:off x="3560086" y="709436"/>
            <a:ext cx="51507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9</a:t>
            </a:r>
            <a:r>
              <a:rPr lang="zh-CN" altLang="en-US" sz="4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月黑板报评比大赛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4645443" y="1445132"/>
            <a:ext cx="2954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</a:t>
            </a:r>
            <a:r>
              <a:rPr lang="zh-CN" altLang="en-US" sz="72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等奖</a:t>
            </a:r>
            <a:endParaRPr lang="zh-CN" altLang="en-US" sz="72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-57151" y="236490"/>
            <a:ext cx="64680944" cy="5730588"/>
            <a:chOff x="-57151" y="236490"/>
            <a:chExt cx="64680944" cy="5730588"/>
          </a:xfrm>
        </p:grpSpPr>
        <p:grpSp>
          <p:nvGrpSpPr>
            <p:cNvPr id="627" name="组合 626"/>
            <p:cNvGrpSpPr/>
            <p:nvPr/>
          </p:nvGrpSpPr>
          <p:grpSpPr>
            <a:xfrm>
              <a:off x="-57151" y="1296138"/>
              <a:ext cx="64680944" cy="4670940"/>
              <a:chOff x="-57151" y="1296138"/>
              <a:chExt cx="64680944" cy="4670940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-57151" y="5450899"/>
                <a:ext cx="64680944" cy="516179"/>
                <a:chOff x="56696" y="5738214"/>
                <a:chExt cx="45060690" cy="359601"/>
              </a:xfrm>
            </p:grpSpPr>
            <p:grpSp>
              <p:nvGrpSpPr>
                <p:cNvPr id="23" name="组合 22"/>
                <p:cNvGrpSpPr/>
                <p:nvPr/>
              </p:nvGrpSpPr>
              <p:grpSpPr>
                <a:xfrm>
                  <a:off x="56696" y="5761253"/>
                  <a:ext cx="45060690" cy="326389"/>
                  <a:chOff x="1727200" y="3879850"/>
                  <a:chExt cx="45060688" cy="326390"/>
                </a:xfrm>
              </p:grpSpPr>
              <p:cxnSp>
                <p:nvCxnSpPr>
                  <p:cNvPr id="281" name="直接连接符 280"/>
                  <p:cNvCxnSpPr/>
                  <p:nvPr/>
                </p:nvCxnSpPr>
                <p:spPr>
                  <a:xfrm>
                    <a:off x="1737360" y="38798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2" name="直接连接符 281"/>
                  <p:cNvCxnSpPr/>
                  <p:nvPr/>
                </p:nvCxnSpPr>
                <p:spPr>
                  <a:xfrm>
                    <a:off x="1727200" y="4203700"/>
                    <a:ext cx="45060688" cy="0"/>
                  </a:xfrm>
                  <a:prstGeom prst="line">
                    <a:avLst/>
                  </a:prstGeom>
                  <a:ln w="5715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组合 23"/>
                <p:cNvGrpSpPr/>
                <p:nvPr/>
              </p:nvGrpSpPr>
              <p:grpSpPr>
                <a:xfrm>
                  <a:off x="253547" y="5761253"/>
                  <a:ext cx="1908810" cy="326389"/>
                  <a:chOff x="1806575" y="4019550"/>
                  <a:chExt cx="1908810" cy="326390"/>
                </a:xfrm>
              </p:grpSpPr>
              <p:grpSp>
                <p:nvGrpSpPr>
                  <p:cNvPr id="270" name="组合 26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72" name="直接连接符 27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3" name="直接连接符 27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4" name="直接连接符 27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5" name="直接连接符 27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6" name="直接连接符 27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7" name="直接连接符 27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8" name="直接连接符 27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9" name="直接连接符 27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0" name="直接连接符 27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1" name="直接连接符 27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2377622" y="5753632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222" name="组合 221"/>
                  <p:cNvGrpSpPr/>
                  <p:nvPr/>
                </p:nvGrpSpPr>
                <p:grpSpPr>
                  <a:xfrm>
                    <a:off x="2377621" y="5761265"/>
                    <a:ext cx="1955260" cy="326390"/>
                    <a:chOff x="1806575" y="4019550"/>
                    <a:chExt cx="1955260" cy="326390"/>
                  </a:xfrm>
                </p:grpSpPr>
                <p:grpSp>
                  <p:nvGrpSpPr>
                    <p:cNvPr id="259" name="组合 258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61" name="直接连接符 260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2" name="直接连接符 261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3" name="直接连接符 262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4" name="直接连接符 263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5" name="直接连接符 264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6" name="直接连接符 265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7" name="直接连接符 266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8" name="直接连接符 267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69" name="直接连接符 268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60" name="直接连接符 259"/>
                    <p:cNvCxnSpPr/>
                    <p:nvPr/>
                  </p:nvCxnSpPr>
                  <p:spPr>
                    <a:xfrm>
                      <a:off x="376183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23" name="组合 222"/>
                  <p:cNvGrpSpPr/>
                  <p:nvPr/>
                </p:nvGrpSpPr>
                <p:grpSpPr>
                  <a:xfrm>
                    <a:off x="4561608" y="5753645"/>
                    <a:ext cx="1888903" cy="326390"/>
                    <a:chOff x="1826482" y="4019550"/>
                    <a:chExt cx="1888903" cy="326390"/>
                  </a:xfrm>
                </p:grpSpPr>
                <p:grpSp>
                  <p:nvGrpSpPr>
                    <p:cNvPr id="248" name="组合 247"/>
                    <p:cNvGrpSpPr/>
                    <p:nvPr/>
                  </p:nvGrpSpPr>
                  <p:grpSpPr>
                    <a:xfrm>
                      <a:off x="1826482" y="4133850"/>
                      <a:ext cx="1653318" cy="209550"/>
                      <a:chOff x="1826482" y="4108450"/>
                      <a:chExt cx="1653318" cy="234950"/>
                    </a:xfrm>
                  </p:grpSpPr>
                  <p:cxnSp>
                    <p:nvCxnSpPr>
                      <p:cNvPr id="250" name="直接连接符 249"/>
                      <p:cNvCxnSpPr/>
                      <p:nvPr/>
                    </p:nvCxnSpPr>
                    <p:spPr>
                      <a:xfrm>
                        <a:off x="1826482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1" name="直接连接符 250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2" name="直接连接符 251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3" name="直接连接符 252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4" name="直接连接符 253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5" name="直接连接符 254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6" name="直接连接符 255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7" name="直接连接符 256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58" name="直接连接符 257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49" name="直接连接符 248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24" name="组合 223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237" name="组合 236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39" name="直接连接符 238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0" name="直接连接符 239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1" name="直接连接符 240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2" name="直接连接符 241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3" name="直接连接符 242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4" name="直接连接符 243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5" name="直接连接符 244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6" name="直接连接符 245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47" name="直接连接符 246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38" name="直接连接符 237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225" name="组合 224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226" name="组合 225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28" name="直接连接符 227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9" name="直接连接符 228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0" name="直接连接符 229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1" name="直接连接符 230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2" name="直接连接符 231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3" name="直接连接符 232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4" name="直接连接符 233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5" name="直接连接符 234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36" name="直接连接符 235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27" name="直接连接符 226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6" name="组合 25"/>
                <p:cNvGrpSpPr/>
                <p:nvPr/>
              </p:nvGrpSpPr>
              <p:grpSpPr>
                <a:xfrm>
                  <a:off x="10963547" y="5738214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174" name="组合 173"/>
                  <p:cNvGrpSpPr/>
                  <p:nvPr/>
                </p:nvGrpSpPr>
                <p:grpSpPr>
                  <a:xfrm>
                    <a:off x="2377621" y="576126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211" name="组合 210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13" name="直接连接符 212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4" name="直接连接符 213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5" name="直接连接符 214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6" name="直接连接符 215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7" name="直接连接符 216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8" name="直接连接符 217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9" name="直接连接符 218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0" name="直接连接符 219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21" name="直接连接符 220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12" name="直接连接符 211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5" name="组合 174"/>
                  <p:cNvGrpSpPr/>
                  <p:nvPr/>
                </p:nvGrpSpPr>
                <p:grpSpPr>
                  <a:xfrm>
                    <a:off x="4541701" y="575364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200" name="组合 199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202" name="直接连接符 201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3" name="直接连接符 202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4" name="直接连接符 203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5" name="直接连接符 204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6" name="直接连接符 205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7" name="直接连接符 206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8" name="直接连接符 207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09" name="直接连接符 208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210" name="直接连接符 209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201" name="直接连接符 200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6" name="组合 175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89" name="组合 188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91" name="直接连接符 190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2" name="直接连接符 191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3" name="直接连接符 192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4" name="直接连接符 193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5" name="直接连接符 194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6" name="直接连接符 195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7" name="直接连接符 196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8" name="直接连接符 197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99" name="直接连接符 198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90" name="直接连接符 189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77" name="组合 176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78" name="组合 177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80" name="直接连接符 179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1" name="直接连接符 180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2" name="直接连接符 181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3" name="直接连接符 182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4" name="直接连接符 183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5" name="直接连接符 184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6" name="直接连接符 185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7" name="直接连接符 186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88" name="直接连接符 187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79" name="直接连接符 178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7" name="组合 26"/>
                <p:cNvGrpSpPr/>
                <p:nvPr/>
              </p:nvGrpSpPr>
              <p:grpSpPr>
                <a:xfrm>
                  <a:off x="19564169" y="5748199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126" name="组合 125"/>
                  <p:cNvGrpSpPr/>
                  <p:nvPr/>
                </p:nvGrpSpPr>
                <p:grpSpPr>
                  <a:xfrm>
                    <a:off x="2377621" y="576126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63" name="组合 162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65" name="直接连接符 164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6" name="直接连接符 165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7" name="直接连接符 166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8" name="直接连接符 167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9" name="直接连接符 168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0" name="直接连接符 169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1" name="直接连接符 170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2" name="直接连接符 171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3" name="直接连接符 172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64" name="直接连接符 163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27" name="组合 126"/>
                  <p:cNvGrpSpPr/>
                  <p:nvPr/>
                </p:nvGrpSpPr>
                <p:grpSpPr>
                  <a:xfrm>
                    <a:off x="4541701" y="575364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52" name="组合 151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54" name="直接连接符 153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5" name="直接连接符 154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6" name="直接连接符 155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7" name="直接连接符 156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8" name="直接连接符 157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9" name="直接连接符 158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0" name="直接连接符 159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1" name="直接连接符 160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2" name="直接连接符 161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53" name="直接连接符 152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28" name="组合 127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41" name="组合 140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43" name="直接连接符 142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4" name="直接连接符 143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5" name="直接连接符 144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6" name="直接连接符 145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7" name="直接连接符 146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8" name="直接连接符 147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9" name="直接连接符 148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0" name="直接连接符 149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51" name="直接连接符 150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42" name="直接连接符 141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129" name="组合 128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30" name="组合 129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32" name="直接连接符 131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3" name="直接连接符 132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4" name="直接连接符 133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5" name="直接连接符 134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6" name="直接连接符 135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7" name="直接连接符 136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8" name="直接连接符 137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39" name="直接连接符 138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40" name="直接连接符 139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31" name="直接连接符 130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8" name="组合 27"/>
                <p:cNvGrpSpPr/>
                <p:nvPr/>
              </p:nvGrpSpPr>
              <p:grpSpPr>
                <a:xfrm>
                  <a:off x="28147644" y="5761895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78" name="组合 77"/>
                  <p:cNvGrpSpPr/>
                  <p:nvPr/>
                </p:nvGrpSpPr>
                <p:grpSpPr>
                  <a:xfrm>
                    <a:off x="2377621" y="576126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15" name="组合 114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17" name="直接连接符 116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8" name="直接连接符 117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9" name="直接连接符 118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0" name="直接连接符 119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1" name="直接连接符 120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2" name="直接连接符 121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3" name="直接连接符 122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4" name="直接连接符 123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5" name="直接连接符 124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4541701" y="575364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104" name="组合 103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106" name="直接连接符 105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7" name="直接连接符 106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8" name="直接连接符 107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9" name="直接连接符 108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0" name="直接连接符 109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1" name="直接连接符 110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2" name="直接连接符 111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3" name="直接连接符 112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4" name="直接连接符 113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105" name="直接连接符 104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0" name="组合 79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93" name="组合 92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95" name="直接连接符 94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6" name="直接连接符 95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7" name="直接连接符 96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8" name="直接连接符 97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9" name="直接连接符 98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0" name="直接连接符 99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1" name="直接连接符 100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2" name="直接连接符 101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03" name="直接连接符 102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94" name="直接连接符 93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81" name="组合 80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82" name="组合 81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84" name="直接连接符 83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5" name="直接连接符 84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6" name="直接连接符 85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7" name="直接连接符 86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8" name="直接连接符 87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89" name="直接连接符 88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0" name="直接连接符 89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1" name="直接连接符 90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92" name="直接连接符 91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29" name="组合 28"/>
                <p:cNvGrpSpPr/>
                <p:nvPr/>
              </p:nvGrpSpPr>
              <p:grpSpPr>
                <a:xfrm>
                  <a:off x="36758244" y="5761900"/>
                  <a:ext cx="8359140" cy="335915"/>
                  <a:chOff x="2377621" y="5753645"/>
                  <a:chExt cx="8359140" cy="335915"/>
                </a:xfrm>
              </p:grpSpPr>
              <p:grpSp>
                <p:nvGrpSpPr>
                  <p:cNvPr id="30" name="组合 29"/>
                  <p:cNvGrpSpPr/>
                  <p:nvPr/>
                </p:nvGrpSpPr>
                <p:grpSpPr>
                  <a:xfrm>
                    <a:off x="2377621" y="576126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67" name="组合 66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69" name="直接连接符 68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0" name="直接连接符 69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1" name="直接连接符 70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2" name="直接连接符 71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3" name="直接连接符 72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4" name="直接连接符 73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5" name="直接连接符 74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6" name="直接连接符 75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77" name="直接连接符 76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68" name="直接连接符 67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1" name="组合 30"/>
                  <p:cNvGrpSpPr/>
                  <p:nvPr/>
                </p:nvGrpSpPr>
                <p:grpSpPr>
                  <a:xfrm>
                    <a:off x="4541701" y="5753645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56" name="组合 55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58" name="直接连接符 57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直接连接符 58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0" name="直接连接符 59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1" name="直接连接符 60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2" name="直接连接符 61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3" name="直接连接符 62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4" name="直接连接符 63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5" name="直接连接符 64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6" name="直接连接符 65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57" name="直接连接符 56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2" name="组合 31"/>
                  <p:cNvGrpSpPr/>
                  <p:nvPr/>
                </p:nvGrpSpPr>
                <p:grpSpPr>
                  <a:xfrm>
                    <a:off x="6703876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45" name="组合 44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47" name="直接连接符 46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直接连接符 47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直接连接符 48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直接连接符 49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直接连接符 50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直接连接符 51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直接连接符 52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4" name="直接连接符 53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5" name="直接连接符 54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46" name="直接连接符 45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/>
                  <p:cNvGrpSpPr/>
                  <p:nvPr/>
                </p:nvGrpSpPr>
                <p:grpSpPr>
                  <a:xfrm>
                    <a:off x="8827951" y="5763170"/>
                    <a:ext cx="1908810" cy="326390"/>
                    <a:chOff x="1806575" y="4019550"/>
                    <a:chExt cx="1908810" cy="326390"/>
                  </a:xfrm>
                </p:grpSpPr>
                <p:grpSp>
                  <p:nvGrpSpPr>
                    <p:cNvPr id="34" name="组合 33"/>
                    <p:cNvGrpSpPr/>
                    <p:nvPr/>
                  </p:nvGrpSpPr>
                  <p:grpSpPr>
                    <a:xfrm>
                      <a:off x="1806575" y="4133850"/>
                      <a:ext cx="1673225" cy="209550"/>
                      <a:chOff x="1806575" y="4108450"/>
                      <a:chExt cx="1673225" cy="234950"/>
                    </a:xfrm>
                  </p:grpSpPr>
                  <p:cxnSp>
                    <p:nvCxnSpPr>
                      <p:cNvPr id="36" name="直接连接符 35"/>
                      <p:cNvCxnSpPr/>
                      <p:nvPr/>
                    </p:nvCxnSpPr>
                    <p:spPr>
                      <a:xfrm>
                        <a:off x="1806575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" name="直接连接符 36"/>
                      <p:cNvCxnSpPr/>
                      <p:nvPr/>
                    </p:nvCxnSpPr>
                    <p:spPr>
                      <a:xfrm>
                        <a:off x="2015728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直接连接符 37"/>
                      <p:cNvCxnSpPr/>
                      <p:nvPr/>
                    </p:nvCxnSpPr>
                    <p:spPr>
                      <a:xfrm>
                        <a:off x="2224881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" name="直接连接符 38"/>
                      <p:cNvCxnSpPr/>
                      <p:nvPr/>
                    </p:nvCxnSpPr>
                    <p:spPr>
                      <a:xfrm>
                        <a:off x="2434034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直接连接符 39"/>
                      <p:cNvCxnSpPr/>
                      <p:nvPr/>
                    </p:nvCxnSpPr>
                    <p:spPr>
                      <a:xfrm>
                        <a:off x="2643187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直接连接符 40"/>
                      <p:cNvCxnSpPr/>
                      <p:nvPr/>
                    </p:nvCxnSpPr>
                    <p:spPr>
                      <a:xfrm>
                        <a:off x="285234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直接连接符 41"/>
                      <p:cNvCxnSpPr/>
                      <p:nvPr/>
                    </p:nvCxnSpPr>
                    <p:spPr>
                      <a:xfrm>
                        <a:off x="3061493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直接连接符 42"/>
                      <p:cNvCxnSpPr/>
                      <p:nvPr/>
                    </p:nvCxnSpPr>
                    <p:spPr>
                      <a:xfrm>
                        <a:off x="3270646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直接连接符 43"/>
                      <p:cNvCxnSpPr/>
                      <p:nvPr/>
                    </p:nvCxnSpPr>
                    <p:spPr>
                      <a:xfrm>
                        <a:off x="3479800" y="4108450"/>
                        <a:ext cx="0" cy="234950"/>
                      </a:xfrm>
                      <a:prstGeom prst="line">
                        <a:avLst/>
                      </a:prstGeom>
                      <a:ln w="12700">
                        <a:solidFill>
                          <a:schemeClr val="bg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35" name="直接连接符 34"/>
                    <p:cNvCxnSpPr/>
                    <p:nvPr/>
                  </p:nvCxnSpPr>
                  <p:spPr>
                    <a:xfrm>
                      <a:off x="3715385" y="4019550"/>
                      <a:ext cx="0" cy="326390"/>
                    </a:xfrm>
                    <a:prstGeom prst="line">
                      <a:avLst/>
                    </a:prstGeom>
                    <a:ln w="381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" name="组合 1"/>
              <p:cNvGrpSpPr/>
              <p:nvPr/>
            </p:nvGrpSpPr>
            <p:grpSpPr>
              <a:xfrm>
                <a:off x="17883802" y="1344829"/>
                <a:ext cx="7109639" cy="4207022"/>
                <a:chOff x="35941912" y="804543"/>
                <a:chExt cx="7109639" cy="4207022"/>
              </a:xfrm>
            </p:grpSpPr>
            <p:sp>
              <p:nvSpPr>
                <p:cNvPr id="3" name="椭圆 2"/>
                <p:cNvSpPr/>
                <p:nvPr/>
              </p:nvSpPr>
              <p:spPr>
                <a:xfrm>
                  <a:off x="39399909" y="4817921"/>
                  <a:ext cx="193644" cy="1936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" name="文本框 3"/>
                <p:cNvSpPr txBox="1"/>
                <p:nvPr/>
              </p:nvSpPr>
              <p:spPr>
                <a:xfrm>
                  <a:off x="37525679" y="3766023"/>
                  <a:ext cx="3942105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2014.10</a:t>
                  </a:r>
                  <a:endParaRPr lang="zh-CN" altLang="en-US" sz="60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5" name="文本框 4"/>
                <p:cNvSpPr txBox="1"/>
                <p:nvPr/>
              </p:nvSpPr>
              <p:spPr>
                <a:xfrm>
                  <a:off x="35941912" y="804543"/>
                  <a:ext cx="7109639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54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第三十二届田径运动会</a:t>
                  </a:r>
                  <a:endParaRPr lang="zh-CN" altLang="en-US" sz="5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6" name="文本框 5"/>
                <p:cNvSpPr txBox="1"/>
                <p:nvPr/>
              </p:nvSpPr>
              <p:spPr>
                <a:xfrm>
                  <a:off x="36583113" y="1768425"/>
                  <a:ext cx="5827236" cy="14465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8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道德风尚奖</a:t>
                  </a:r>
                  <a:endPara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  <p:grpSp>
            <p:nvGrpSpPr>
              <p:cNvPr id="7" name="组合 6"/>
              <p:cNvGrpSpPr/>
              <p:nvPr/>
            </p:nvGrpSpPr>
            <p:grpSpPr>
              <a:xfrm>
                <a:off x="30232565" y="1296138"/>
                <a:ext cx="7109639" cy="4245985"/>
                <a:chOff x="44490688" y="885305"/>
                <a:chExt cx="7109639" cy="4245985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47948685" y="4937646"/>
                  <a:ext cx="193644" cy="1936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文本框 8"/>
                <p:cNvSpPr txBox="1"/>
                <p:nvPr/>
              </p:nvSpPr>
              <p:spPr>
                <a:xfrm>
                  <a:off x="46074455" y="3885748"/>
                  <a:ext cx="3942105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2014.10</a:t>
                  </a:r>
                  <a:endParaRPr lang="zh-CN" altLang="en-US" sz="60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44490688" y="885305"/>
                  <a:ext cx="7109639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54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十月份黑板报评比活动</a:t>
                  </a:r>
                  <a:endParaRPr lang="zh-CN" altLang="en-US" sz="5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11" name="文本框 10"/>
                <p:cNvSpPr txBox="1"/>
                <p:nvPr/>
              </p:nvSpPr>
              <p:spPr>
                <a:xfrm>
                  <a:off x="46260403" y="1883833"/>
                  <a:ext cx="3570208" cy="14465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800" dirty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三等</a:t>
                  </a:r>
                  <a:r>
                    <a:rPr lang="zh-CN" altLang="en-US" sz="88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奖</a:t>
                  </a:r>
                  <a:endPara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42220124" y="1344398"/>
                <a:ext cx="7802136" cy="4245985"/>
                <a:chOff x="54661590" y="1294537"/>
                <a:chExt cx="7802136" cy="4245985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58465836" y="5346878"/>
                  <a:ext cx="193644" cy="1936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56591606" y="4294980"/>
                  <a:ext cx="3849131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2014.11</a:t>
                  </a:r>
                  <a:endParaRPr lang="zh-CN" altLang="en-US" sz="60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15" name="文本框 14"/>
                <p:cNvSpPr txBox="1"/>
                <p:nvPr/>
              </p:nvSpPr>
              <p:spPr>
                <a:xfrm>
                  <a:off x="54661590" y="1294537"/>
                  <a:ext cx="7802136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54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十一月份黑板报评比活动</a:t>
                  </a:r>
                  <a:endParaRPr lang="zh-CN" altLang="en-US" sz="5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16" name="文本框 15"/>
                <p:cNvSpPr txBox="1"/>
                <p:nvPr/>
              </p:nvSpPr>
              <p:spPr>
                <a:xfrm>
                  <a:off x="56777554" y="2293065"/>
                  <a:ext cx="3570208" cy="14465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800" dirty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三等</a:t>
                  </a:r>
                  <a:r>
                    <a:rPr lang="zh-CN" altLang="en-US" sz="88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奖</a:t>
                  </a:r>
                  <a:endPara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54900571" y="1414679"/>
                <a:ext cx="7109639" cy="4207022"/>
                <a:chOff x="35941912" y="804543"/>
                <a:chExt cx="7109639" cy="4207022"/>
              </a:xfrm>
            </p:grpSpPr>
            <p:sp>
              <p:nvSpPr>
                <p:cNvPr id="335" name="椭圆 334"/>
                <p:cNvSpPr/>
                <p:nvPr/>
              </p:nvSpPr>
              <p:spPr>
                <a:xfrm>
                  <a:off x="39399909" y="4817921"/>
                  <a:ext cx="193644" cy="19364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36" name="文本框 335"/>
                <p:cNvSpPr txBox="1"/>
                <p:nvPr/>
              </p:nvSpPr>
              <p:spPr>
                <a:xfrm>
                  <a:off x="37525679" y="3766023"/>
                  <a:ext cx="3942105" cy="10156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60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2014.10</a:t>
                  </a:r>
                  <a:endParaRPr lang="zh-CN" altLang="en-US" sz="60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337" name="文本框 336"/>
                <p:cNvSpPr txBox="1"/>
                <p:nvPr/>
              </p:nvSpPr>
              <p:spPr>
                <a:xfrm>
                  <a:off x="35941912" y="804543"/>
                  <a:ext cx="7109639" cy="92333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54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第三十二届田径运动会</a:t>
                  </a:r>
                  <a:endParaRPr lang="zh-CN" altLang="en-US" sz="5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  <p:sp>
              <p:nvSpPr>
                <p:cNvPr id="338" name="文本框 337"/>
                <p:cNvSpPr txBox="1"/>
                <p:nvPr/>
              </p:nvSpPr>
              <p:spPr>
                <a:xfrm>
                  <a:off x="36583113" y="1768425"/>
                  <a:ext cx="5827236" cy="14465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8800" dirty="0" smtClean="0">
                      <a:solidFill>
                        <a:schemeClr val="bg1"/>
                      </a:solidFill>
                      <a:latin typeface="张海山锐谐体" panose="02000000000000000000" pitchFamily="2" charset="-122"/>
                      <a:ea typeface="张海山锐谐体" panose="02000000000000000000" pitchFamily="2" charset="-122"/>
                    </a:rPr>
                    <a:t>道德风尚奖</a:t>
                  </a:r>
                  <a:endPara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endParaRPr>
                </a:p>
              </p:txBody>
            </p:sp>
          </p:grpSp>
        </p:grpSp>
        <p:grpSp>
          <p:nvGrpSpPr>
            <p:cNvPr id="363" name="组合 362"/>
            <p:cNvGrpSpPr/>
            <p:nvPr/>
          </p:nvGrpSpPr>
          <p:grpSpPr>
            <a:xfrm>
              <a:off x="2010175" y="236490"/>
              <a:ext cx="7754938" cy="5174538"/>
              <a:chOff x="2160588" y="397555"/>
              <a:chExt cx="7754938" cy="5174538"/>
            </a:xfrm>
          </p:grpSpPr>
          <p:sp>
            <p:nvSpPr>
              <p:cNvPr id="339" name="文本框 338"/>
              <p:cNvSpPr txBox="1"/>
              <p:nvPr/>
            </p:nvSpPr>
            <p:spPr>
              <a:xfrm>
                <a:off x="4500262" y="4556430"/>
                <a:ext cx="341952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2014.9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40" name="文本框 339"/>
              <p:cNvSpPr txBox="1"/>
              <p:nvPr/>
            </p:nvSpPr>
            <p:spPr>
              <a:xfrm>
                <a:off x="4500262" y="4550577"/>
                <a:ext cx="3419526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2014.9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grpSp>
            <p:nvGrpSpPr>
              <p:cNvPr id="354" name="组合 353"/>
              <p:cNvGrpSpPr/>
              <p:nvPr/>
            </p:nvGrpSpPr>
            <p:grpSpPr>
              <a:xfrm>
                <a:off x="2160588" y="397555"/>
                <a:ext cx="7754938" cy="4335462"/>
                <a:chOff x="2008188" y="201613"/>
                <a:chExt cx="7754938" cy="4335462"/>
              </a:xfrm>
            </p:grpSpPr>
            <p:grpSp>
              <p:nvGrpSpPr>
                <p:cNvPr id="355" name="组合 354"/>
                <p:cNvGrpSpPr/>
                <p:nvPr/>
              </p:nvGrpSpPr>
              <p:grpSpPr>
                <a:xfrm>
                  <a:off x="6678613" y="2654300"/>
                  <a:ext cx="857250" cy="174625"/>
                  <a:chOff x="6678613" y="2654300"/>
                  <a:chExt cx="857250" cy="174625"/>
                </a:xfrm>
              </p:grpSpPr>
              <p:sp>
                <p:nvSpPr>
                  <p:cNvPr id="357" name="Freeform 5"/>
                  <p:cNvSpPr/>
                  <p:nvPr/>
                </p:nvSpPr>
                <p:spPr bwMode="auto">
                  <a:xfrm>
                    <a:off x="7427913" y="2678113"/>
                    <a:ext cx="107950" cy="63500"/>
                  </a:xfrm>
                  <a:custGeom>
                    <a:avLst/>
                    <a:gdLst>
                      <a:gd name="T0" fmla="*/ 14 w 23"/>
                      <a:gd name="T1" fmla="*/ 20 h 22"/>
                      <a:gd name="T2" fmla="*/ 10 w 23"/>
                      <a:gd name="T3" fmla="*/ 22 h 22"/>
                      <a:gd name="T4" fmla="*/ 0 w 23"/>
                      <a:gd name="T5" fmla="*/ 12 h 22"/>
                      <a:gd name="T6" fmla="*/ 14 w 23"/>
                      <a:gd name="T7" fmla="*/ 2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2">
                        <a:moveTo>
                          <a:pt x="14" y="20"/>
                        </a:moveTo>
                        <a:cubicBezTo>
                          <a:pt x="12" y="20"/>
                          <a:pt x="10" y="20"/>
                          <a:pt x="10" y="22"/>
                        </a:cubicBezTo>
                        <a:cubicBezTo>
                          <a:pt x="5" y="20"/>
                          <a:pt x="5" y="13"/>
                          <a:pt x="0" y="12"/>
                        </a:cubicBezTo>
                        <a:cubicBezTo>
                          <a:pt x="4" y="0"/>
                          <a:pt x="23" y="10"/>
                          <a:pt x="14" y="2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" name="Freeform 6"/>
                  <p:cNvSpPr/>
                  <p:nvPr/>
                </p:nvSpPr>
                <p:spPr bwMode="auto">
                  <a:xfrm>
                    <a:off x="6999288" y="2706688"/>
                    <a:ext cx="50800" cy="38100"/>
                  </a:xfrm>
                  <a:custGeom>
                    <a:avLst/>
                    <a:gdLst>
                      <a:gd name="T0" fmla="*/ 10 w 11"/>
                      <a:gd name="T1" fmla="*/ 0 h 13"/>
                      <a:gd name="T2" fmla="*/ 9 w 11"/>
                      <a:gd name="T3" fmla="*/ 12 h 13"/>
                      <a:gd name="T4" fmla="*/ 0 w 11"/>
                      <a:gd name="T5" fmla="*/ 3 h 13"/>
                      <a:gd name="T6" fmla="*/ 10 w 11"/>
                      <a:gd name="T7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13">
                        <a:moveTo>
                          <a:pt x="10" y="0"/>
                        </a:moveTo>
                        <a:cubicBezTo>
                          <a:pt x="11" y="5"/>
                          <a:pt x="9" y="8"/>
                          <a:pt x="9" y="12"/>
                        </a:cubicBezTo>
                        <a:cubicBezTo>
                          <a:pt x="2" y="13"/>
                          <a:pt x="0" y="9"/>
                          <a:pt x="0" y="3"/>
                        </a:cubicBezTo>
                        <a:cubicBezTo>
                          <a:pt x="4" y="0"/>
                          <a:pt x="4" y="1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9" name="Freeform 7"/>
                  <p:cNvSpPr/>
                  <p:nvPr/>
                </p:nvSpPr>
                <p:spPr bwMode="auto">
                  <a:xfrm>
                    <a:off x="6913563" y="2724150"/>
                    <a:ext cx="52388" cy="33337"/>
                  </a:xfrm>
                  <a:custGeom>
                    <a:avLst/>
                    <a:gdLst>
                      <a:gd name="T0" fmla="*/ 3 w 11"/>
                      <a:gd name="T1" fmla="*/ 10 h 11"/>
                      <a:gd name="T2" fmla="*/ 0 w 11"/>
                      <a:gd name="T3" fmla="*/ 6 h 11"/>
                      <a:gd name="T4" fmla="*/ 8 w 11"/>
                      <a:gd name="T5" fmla="*/ 0 h 11"/>
                      <a:gd name="T6" fmla="*/ 3 w 11"/>
                      <a:gd name="T7" fmla="*/ 1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11">
                        <a:moveTo>
                          <a:pt x="3" y="10"/>
                        </a:moveTo>
                        <a:cubicBezTo>
                          <a:pt x="2" y="9"/>
                          <a:pt x="2" y="6"/>
                          <a:pt x="0" y="6"/>
                        </a:cubicBezTo>
                        <a:cubicBezTo>
                          <a:pt x="2" y="2"/>
                          <a:pt x="4" y="1"/>
                          <a:pt x="8" y="0"/>
                        </a:cubicBezTo>
                        <a:cubicBezTo>
                          <a:pt x="11" y="5"/>
                          <a:pt x="10" y="11"/>
                          <a:pt x="3" y="1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0" name="Freeform 8"/>
                  <p:cNvSpPr/>
                  <p:nvPr/>
                </p:nvSpPr>
                <p:spPr bwMode="auto">
                  <a:xfrm>
                    <a:off x="6838951" y="2654300"/>
                    <a:ext cx="69850" cy="58737"/>
                  </a:xfrm>
                  <a:custGeom>
                    <a:avLst/>
                    <a:gdLst>
                      <a:gd name="T0" fmla="*/ 6 w 15"/>
                      <a:gd name="T1" fmla="*/ 20 h 20"/>
                      <a:gd name="T2" fmla="*/ 1 w 15"/>
                      <a:gd name="T3" fmla="*/ 7 h 20"/>
                      <a:gd name="T4" fmla="*/ 6 w 15"/>
                      <a:gd name="T5" fmla="*/ 2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20">
                        <a:moveTo>
                          <a:pt x="6" y="20"/>
                        </a:moveTo>
                        <a:cubicBezTo>
                          <a:pt x="0" y="20"/>
                          <a:pt x="1" y="13"/>
                          <a:pt x="1" y="7"/>
                        </a:cubicBezTo>
                        <a:cubicBezTo>
                          <a:pt x="10" y="0"/>
                          <a:pt x="15" y="18"/>
                          <a:pt x="6" y="2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1" name="Freeform 9"/>
                  <p:cNvSpPr/>
                  <p:nvPr/>
                </p:nvSpPr>
                <p:spPr bwMode="auto">
                  <a:xfrm>
                    <a:off x="6678613" y="2786063"/>
                    <a:ext cx="65088" cy="42862"/>
                  </a:xfrm>
                  <a:custGeom>
                    <a:avLst/>
                    <a:gdLst>
                      <a:gd name="T0" fmla="*/ 14 w 14"/>
                      <a:gd name="T1" fmla="*/ 13 h 15"/>
                      <a:gd name="T2" fmla="*/ 3 w 14"/>
                      <a:gd name="T3" fmla="*/ 13 h 15"/>
                      <a:gd name="T4" fmla="*/ 1 w 14"/>
                      <a:gd name="T5" fmla="*/ 4 h 15"/>
                      <a:gd name="T6" fmla="*/ 7 w 14"/>
                      <a:gd name="T7" fmla="*/ 0 h 15"/>
                      <a:gd name="T8" fmla="*/ 14 w 14"/>
                      <a:gd name="T9" fmla="*/ 13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14" y="13"/>
                        </a:moveTo>
                        <a:cubicBezTo>
                          <a:pt x="8" y="12"/>
                          <a:pt x="7" y="15"/>
                          <a:pt x="3" y="13"/>
                        </a:cubicBezTo>
                        <a:cubicBezTo>
                          <a:pt x="0" y="9"/>
                          <a:pt x="4" y="6"/>
                          <a:pt x="1" y="4"/>
                        </a:cubicBezTo>
                        <a:cubicBezTo>
                          <a:pt x="2" y="2"/>
                          <a:pt x="5" y="1"/>
                          <a:pt x="7" y="0"/>
                        </a:cubicBezTo>
                        <a:cubicBezTo>
                          <a:pt x="13" y="0"/>
                          <a:pt x="14" y="5"/>
                          <a:pt x="14" y="1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Freeform 10"/>
                  <p:cNvSpPr/>
                  <p:nvPr/>
                </p:nvSpPr>
                <p:spPr bwMode="auto">
                  <a:xfrm>
                    <a:off x="6683376" y="2747963"/>
                    <a:ext cx="55563" cy="34925"/>
                  </a:xfrm>
                  <a:custGeom>
                    <a:avLst/>
                    <a:gdLst>
                      <a:gd name="T0" fmla="*/ 11 w 12"/>
                      <a:gd name="T1" fmla="*/ 9 h 12"/>
                      <a:gd name="T2" fmla="*/ 0 w 12"/>
                      <a:gd name="T3" fmla="*/ 3 h 12"/>
                      <a:gd name="T4" fmla="*/ 3 w 12"/>
                      <a:gd name="T5" fmla="*/ 0 h 12"/>
                      <a:gd name="T6" fmla="*/ 11 w 12"/>
                      <a:gd name="T7" fmla="*/ 9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2">
                        <a:moveTo>
                          <a:pt x="11" y="9"/>
                        </a:moveTo>
                        <a:cubicBezTo>
                          <a:pt x="6" y="12"/>
                          <a:pt x="0" y="12"/>
                          <a:pt x="0" y="3"/>
                        </a:cubicBezTo>
                        <a:cubicBezTo>
                          <a:pt x="1" y="3"/>
                          <a:pt x="3" y="2"/>
                          <a:pt x="3" y="0"/>
                        </a:cubicBezTo>
                        <a:cubicBezTo>
                          <a:pt x="8" y="1"/>
                          <a:pt x="12" y="2"/>
                          <a:pt x="11" y="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56" name="Freeform 11"/>
                <p:cNvSpPr>
                  <a:spLocks noEditPoints="1"/>
                </p:cNvSpPr>
                <p:nvPr/>
              </p:nvSpPr>
              <p:spPr bwMode="auto">
                <a:xfrm>
                  <a:off x="2008188" y="201613"/>
                  <a:ext cx="7754938" cy="4335462"/>
                </a:xfrm>
                <a:custGeom>
                  <a:avLst/>
                  <a:gdLst>
                    <a:gd name="T0" fmla="*/ 1405 w 1644"/>
                    <a:gd name="T1" fmla="*/ 12 h 1488"/>
                    <a:gd name="T2" fmla="*/ 1574 w 1644"/>
                    <a:gd name="T3" fmla="*/ 254 h 1488"/>
                    <a:gd name="T4" fmla="*/ 1578 w 1644"/>
                    <a:gd name="T5" fmla="*/ 791 h 1488"/>
                    <a:gd name="T6" fmla="*/ 1451 w 1644"/>
                    <a:gd name="T7" fmla="*/ 1454 h 1488"/>
                    <a:gd name="T8" fmla="*/ 1195 w 1644"/>
                    <a:gd name="T9" fmla="*/ 1435 h 1488"/>
                    <a:gd name="T10" fmla="*/ 246 w 1644"/>
                    <a:gd name="T11" fmla="*/ 1431 h 1488"/>
                    <a:gd name="T12" fmla="*/ 126 w 1644"/>
                    <a:gd name="T13" fmla="*/ 1207 h 1488"/>
                    <a:gd name="T14" fmla="*/ 11 w 1644"/>
                    <a:gd name="T15" fmla="*/ 1400 h 1488"/>
                    <a:gd name="T16" fmla="*/ 155 w 1644"/>
                    <a:gd name="T17" fmla="*/ 255 h 1488"/>
                    <a:gd name="T18" fmla="*/ 171 w 1644"/>
                    <a:gd name="T19" fmla="*/ 735 h 1488"/>
                    <a:gd name="T20" fmla="*/ 204 w 1644"/>
                    <a:gd name="T21" fmla="*/ 174 h 1488"/>
                    <a:gd name="T22" fmla="*/ 1225 w 1644"/>
                    <a:gd name="T23" fmla="*/ 937 h 1488"/>
                    <a:gd name="T24" fmla="*/ 780 w 1644"/>
                    <a:gd name="T25" fmla="*/ 933 h 1488"/>
                    <a:gd name="T26" fmla="*/ 146 w 1644"/>
                    <a:gd name="T27" fmla="*/ 953 h 1488"/>
                    <a:gd name="T28" fmla="*/ 819 w 1644"/>
                    <a:gd name="T29" fmla="*/ 962 h 1488"/>
                    <a:gd name="T30" fmla="*/ 1612 w 1644"/>
                    <a:gd name="T31" fmla="*/ 974 h 1488"/>
                    <a:gd name="T32" fmla="*/ 1528 w 1644"/>
                    <a:gd name="T33" fmla="*/ 623 h 1488"/>
                    <a:gd name="T34" fmla="*/ 1503 w 1644"/>
                    <a:gd name="T35" fmla="*/ 901 h 1488"/>
                    <a:gd name="T36" fmla="*/ 236 w 1644"/>
                    <a:gd name="T37" fmla="*/ 58 h 1488"/>
                    <a:gd name="T38" fmla="*/ 1346 w 1644"/>
                    <a:gd name="T39" fmla="*/ 62 h 1488"/>
                    <a:gd name="T40" fmla="*/ 164 w 1644"/>
                    <a:gd name="T41" fmla="*/ 22 h 1488"/>
                    <a:gd name="T42" fmla="*/ 1382 w 1644"/>
                    <a:gd name="T43" fmla="*/ 76 h 1488"/>
                    <a:gd name="T44" fmla="*/ 373 w 1644"/>
                    <a:gd name="T45" fmla="*/ 69 h 1488"/>
                    <a:gd name="T46" fmla="*/ 228 w 1644"/>
                    <a:gd name="T47" fmla="*/ 605 h 1488"/>
                    <a:gd name="T48" fmla="*/ 1222 w 1644"/>
                    <a:gd name="T49" fmla="*/ 884 h 1488"/>
                    <a:gd name="T50" fmla="*/ 1374 w 1644"/>
                    <a:gd name="T51" fmla="*/ 1280 h 1488"/>
                    <a:gd name="T52" fmla="*/ 1371 w 1644"/>
                    <a:gd name="T53" fmla="*/ 1470 h 1488"/>
                    <a:gd name="T54" fmla="*/ 1367 w 1644"/>
                    <a:gd name="T55" fmla="*/ 1224 h 1488"/>
                    <a:gd name="T56" fmla="*/ 1364 w 1644"/>
                    <a:gd name="T57" fmla="*/ 1281 h 1488"/>
                    <a:gd name="T58" fmla="*/ 1339 w 1644"/>
                    <a:gd name="T59" fmla="*/ 1326 h 1488"/>
                    <a:gd name="T60" fmla="*/ 1335 w 1644"/>
                    <a:gd name="T61" fmla="*/ 1294 h 1488"/>
                    <a:gd name="T62" fmla="*/ 1259 w 1644"/>
                    <a:gd name="T63" fmla="*/ 1239 h 1488"/>
                    <a:gd name="T64" fmla="*/ 1322 w 1644"/>
                    <a:gd name="T65" fmla="*/ 1085 h 1488"/>
                    <a:gd name="T66" fmla="*/ 1317 w 1644"/>
                    <a:gd name="T67" fmla="*/ 1297 h 1488"/>
                    <a:gd name="T68" fmla="*/ 1282 w 1644"/>
                    <a:gd name="T69" fmla="*/ 1283 h 1488"/>
                    <a:gd name="T70" fmla="*/ 1244 w 1644"/>
                    <a:gd name="T71" fmla="*/ 1340 h 1488"/>
                    <a:gd name="T72" fmla="*/ 480 w 1644"/>
                    <a:gd name="T73" fmla="*/ 1278 h 1488"/>
                    <a:gd name="T74" fmla="*/ 1121 w 1644"/>
                    <a:gd name="T75" fmla="*/ 978 h 1488"/>
                    <a:gd name="T76" fmla="*/ 586 w 1644"/>
                    <a:gd name="T77" fmla="*/ 971 h 1488"/>
                    <a:gd name="T78" fmla="*/ 1220 w 1644"/>
                    <a:gd name="T79" fmla="*/ 1269 h 1488"/>
                    <a:gd name="T80" fmla="*/ 1030 w 1644"/>
                    <a:gd name="T81" fmla="*/ 909 h 1488"/>
                    <a:gd name="T82" fmla="*/ 1055 w 1644"/>
                    <a:gd name="T83" fmla="*/ 883 h 1488"/>
                    <a:gd name="T84" fmla="*/ 580 w 1644"/>
                    <a:gd name="T85" fmla="*/ 884 h 1488"/>
                    <a:gd name="T86" fmla="*/ 864 w 1644"/>
                    <a:gd name="T87" fmla="*/ 921 h 1488"/>
                    <a:gd name="T88" fmla="*/ 447 w 1644"/>
                    <a:gd name="T89" fmla="*/ 1277 h 1488"/>
                    <a:gd name="T90" fmla="*/ 438 w 1644"/>
                    <a:gd name="T91" fmla="*/ 1278 h 1488"/>
                    <a:gd name="T92" fmla="*/ 411 w 1644"/>
                    <a:gd name="T93" fmla="*/ 1298 h 1488"/>
                    <a:gd name="T94" fmla="*/ 306 w 1644"/>
                    <a:gd name="T95" fmla="*/ 1257 h 1488"/>
                    <a:gd name="T96" fmla="*/ 361 w 1644"/>
                    <a:gd name="T97" fmla="*/ 1327 h 1488"/>
                    <a:gd name="T98" fmla="*/ 382 w 1644"/>
                    <a:gd name="T99" fmla="*/ 1313 h 1488"/>
                    <a:gd name="T100" fmla="*/ 280 w 1644"/>
                    <a:gd name="T101" fmla="*/ 1453 h 1488"/>
                    <a:gd name="T102" fmla="*/ 153 w 1644"/>
                    <a:gd name="T103" fmla="*/ 621 h 1488"/>
                    <a:gd name="T104" fmla="*/ 55 w 1644"/>
                    <a:gd name="T105" fmla="*/ 1310 h 1488"/>
                    <a:gd name="T106" fmla="*/ 147 w 1644"/>
                    <a:gd name="T107" fmla="*/ 317 h 1488"/>
                    <a:gd name="T108" fmla="*/ 46 w 1644"/>
                    <a:gd name="T109" fmla="*/ 1208 h 1488"/>
                    <a:gd name="T110" fmla="*/ 139 w 1644"/>
                    <a:gd name="T111" fmla="*/ 1010 h 14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644" h="1488">
                      <a:moveTo>
                        <a:pt x="137" y="12"/>
                      </a:moveTo>
                      <a:cubicBezTo>
                        <a:pt x="143" y="7"/>
                        <a:pt x="152" y="5"/>
                        <a:pt x="158" y="1"/>
                      </a:cubicBezTo>
                      <a:cubicBezTo>
                        <a:pt x="173" y="5"/>
                        <a:pt x="185" y="5"/>
                        <a:pt x="203" y="8"/>
                      </a:cubicBezTo>
                      <a:cubicBezTo>
                        <a:pt x="213" y="10"/>
                        <a:pt x="225" y="10"/>
                        <a:pt x="235" y="9"/>
                      </a:cubicBezTo>
                      <a:cubicBezTo>
                        <a:pt x="432" y="5"/>
                        <a:pt x="651" y="14"/>
                        <a:pt x="897" y="12"/>
                      </a:cubicBezTo>
                      <a:cubicBezTo>
                        <a:pt x="975" y="12"/>
                        <a:pt x="1067" y="13"/>
                        <a:pt x="1146" y="12"/>
                      </a:cubicBezTo>
                      <a:cubicBezTo>
                        <a:pt x="1231" y="12"/>
                        <a:pt x="1292" y="17"/>
                        <a:pt x="1359" y="9"/>
                      </a:cubicBezTo>
                      <a:cubicBezTo>
                        <a:pt x="1371" y="12"/>
                        <a:pt x="1388" y="15"/>
                        <a:pt x="1405" y="12"/>
                      </a:cubicBezTo>
                      <a:cubicBezTo>
                        <a:pt x="1417" y="10"/>
                        <a:pt x="1429" y="0"/>
                        <a:pt x="1438" y="12"/>
                      </a:cubicBezTo>
                      <a:cubicBezTo>
                        <a:pt x="1466" y="11"/>
                        <a:pt x="1499" y="14"/>
                        <a:pt x="1525" y="12"/>
                      </a:cubicBezTo>
                      <a:cubicBezTo>
                        <a:pt x="1530" y="12"/>
                        <a:pt x="1536" y="9"/>
                        <a:pt x="1540" y="9"/>
                      </a:cubicBezTo>
                      <a:cubicBezTo>
                        <a:pt x="1543" y="9"/>
                        <a:pt x="1544" y="13"/>
                        <a:pt x="1547" y="14"/>
                      </a:cubicBezTo>
                      <a:cubicBezTo>
                        <a:pt x="1550" y="14"/>
                        <a:pt x="1558" y="11"/>
                        <a:pt x="1564" y="15"/>
                      </a:cubicBezTo>
                      <a:cubicBezTo>
                        <a:pt x="1569" y="24"/>
                        <a:pt x="1569" y="36"/>
                        <a:pt x="1564" y="47"/>
                      </a:cubicBezTo>
                      <a:cubicBezTo>
                        <a:pt x="1573" y="92"/>
                        <a:pt x="1565" y="143"/>
                        <a:pt x="1571" y="194"/>
                      </a:cubicBezTo>
                      <a:cubicBezTo>
                        <a:pt x="1573" y="213"/>
                        <a:pt x="1573" y="232"/>
                        <a:pt x="1574" y="254"/>
                      </a:cubicBezTo>
                      <a:cubicBezTo>
                        <a:pt x="1574" y="264"/>
                        <a:pt x="1576" y="276"/>
                        <a:pt x="1575" y="285"/>
                      </a:cubicBezTo>
                      <a:cubicBezTo>
                        <a:pt x="1575" y="290"/>
                        <a:pt x="1571" y="295"/>
                        <a:pt x="1571" y="300"/>
                      </a:cubicBezTo>
                      <a:cubicBezTo>
                        <a:pt x="1571" y="310"/>
                        <a:pt x="1575" y="319"/>
                        <a:pt x="1575" y="329"/>
                      </a:cubicBezTo>
                      <a:cubicBezTo>
                        <a:pt x="1577" y="348"/>
                        <a:pt x="1576" y="368"/>
                        <a:pt x="1577" y="387"/>
                      </a:cubicBezTo>
                      <a:cubicBezTo>
                        <a:pt x="1578" y="426"/>
                        <a:pt x="1579" y="466"/>
                        <a:pt x="1578" y="504"/>
                      </a:cubicBezTo>
                      <a:cubicBezTo>
                        <a:pt x="1578" y="515"/>
                        <a:pt x="1578" y="523"/>
                        <a:pt x="1579" y="533"/>
                      </a:cubicBezTo>
                      <a:cubicBezTo>
                        <a:pt x="1584" y="574"/>
                        <a:pt x="1582" y="617"/>
                        <a:pt x="1581" y="658"/>
                      </a:cubicBezTo>
                      <a:cubicBezTo>
                        <a:pt x="1580" y="703"/>
                        <a:pt x="1576" y="747"/>
                        <a:pt x="1578" y="791"/>
                      </a:cubicBezTo>
                      <a:cubicBezTo>
                        <a:pt x="1580" y="839"/>
                        <a:pt x="1578" y="881"/>
                        <a:pt x="1575" y="929"/>
                      </a:cubicBezTo>
                      <a:cubicBezTo>
                        <a:pt x="1593" y="934"/>
                        <a:pt x="1608" y="924"/>
                        <a:pt x="1621" y="928"/>
                      </a:cubicBezTo>
                      <a:cubicBezTo>
                        <a:pt x="1644" y="933"/>
                        <a:pt x="1640" y="966"/>
                        <a:pt x="1631" y="988"/>
                      </a:cubicBezTo>
                      <a:cubicBezTo>
                        <a:pt x="1621" y="987"/>
                        <a:pt x="1616" y="988"/>
                        <a:pt x="1612" y="983"/>
                      </a:cubicBezTo>
                      <a:cubicBezTo>
                        <a:pt x="1542" y="985"/>
                        <a:pt x="1483" y="981"/>
                        <a:pt x="1422" y="982"/>
                      </a:cubicBezTo>
                      <a:cubicBezTo>
                        <a:pt x="1419" y="1000"/>
                        <a:pt x="1422" y="1019"/>
                        <a:pt x="1423" y="1038"/>
                      </a:cubicBezTo>
                      <a:cubicBezTo>
                        <a:pt x="1429" y="1142"/>
                        <a:pt x="1436" y="1244"/>
                        <a:pt x="1440" y="1348"/>
                      </a:cubicBezTo>
                      <a:cubicBezTo>
                        <a:pt x="1441" y="1389"/>
                        <a:pt x="1442" y="1426"/>
                        <a:pt x="1451" y="1454"/>
                      </a:cubicBezTo>
                      <a:cubicBezTo>
                        <a:pt x="1437" y="1476"/>
                        <a:pt x="1401" y="1475"/>
                        <a:pt x="1375" y="1485"/>
                      </a:cubicBezTo>
                      <a:cubicBezTo>
                        <a:pt x="1365" y="1472"/>
                        <a:pt x="1344" y="1472"/>
                        <a:pt x="1339" y="1453"/>
                      </a:cubicBezTo>
                      <a:cubicBezTo>
                        <a:pt x="1337" y="1443"/>
                        <a:pt x="1341" y="1430"/>
                        <a:pt x="1341" y="1418"/>
                      </a:cubicBezTo>
                      <a:cubicBezTo>
                        <a:pt x="1340" y="1392"/>
                        <a:pt x="1337" y="1364"/>
                        <a:pt x="1339" y="1341"/>
                      </a:cubicBezTo>
                      <a:cubicBezTo>
                        <a:pt x="1329" y="1339"/>
                        <a:pt x="1314" y="1342"/>
                        <a:pt x="1303" y="1340"/>
                      </a:cubicBezTo>
                      <a:cubicBezTo>
                        <a:pt x="1295" y="1373"/>
                        <a:pt x="1291" y="1407"/>
                        <a:pt x="1287" y="1439"/>
                      </a:cubicBezTo>
                      <a:cubicBezTo>
                        <a:pt x="1264" y="1444"/>
                        <a:pt x="1235" y="1438"/>
                        <a:pt x="1208" y="1443"/>
                      </a:cubicBezTo>
                      <a:cubicBezTo>
                        <a:pt x="1203" y="1441"/>
                        <a:pt x="1202" y="1435"/>
                        <a:pt x="1195" y="1435"/>
                      </a:cubicBezTo>
                      <a:cubicBezTo>
                        <a:pt x="1191" y="1405"/>
                        <a:pt x="1209" y="1373"/>
                        <a:pt x="1209" y="1340"/>
                      </a:cubicBezTo>
                      <a:cubicBezTo>
                        <a:pt x="1121" y="1338"/>
                        <a:pt x="1043" y="1341"/>
                        <a:pt x="967" y="1341"/>
                      </a:cubicBezTo>
                      <a:cubicBezTo>
                        <a:pt x="835" y="1341"/>
                        <a:pt x="711" y="1341"/>
                        <a:pt x="565" y="1341"/>
                      </a:cubicBezTo>
                      <a:cubicBezTo>
                        <a:pt x="495" y="1341"/>
                        <a:pt x="435" y="1339"/>
                        <a:pt x="371" y="1338"/>
                      </a:cubicBezTo>
                      <a:cubicBezTo>
                        <a:pt x="367" y="1372"/>
                        <a:pt x="362" y="1415"/>
                        <a:pt x="359" y="1456"/>
                      </a:cubicBezTo>
                      <a:cubicBezTo>
                        <a:pt x="359" y="1469"/>
                        <a:pt x="362" y="1480"/>
                        <a:pt x="354" y="1488"/>
                      </a:cubicBezTo>
                      <a:cubicBezTo>
                        <a:pt x="329" y="1486"/>
                        <a:pt x="304" y="1477"/>
                        <a:pt x="280" y="1478"/>
                      </a:cubicBezTo>
                      <a:cubicBezTo>
                        <a:pt x="271" y="1460"/>
                        <a:pt x="257" y="1447"/>
                        <a:pt x="246" y="1431"/>
                      </a:cubicBezTo>
                      <a:cubicBezTo>
                        <a:pt x="266" y="1276"/>
                        <a:pt x="279" y="1112"/>
                        <a:pt x="297" y="968"/>
                      </a:cubicBezTo>
                      <a:cubicBezTo>
                        <a:pt x="263" y="965"/>
                        <a:pt x="197" y="962"/>
                        <a:pt x="155" y="962"/>
                      </a:cubicBezTo>
                      <a:cubicBezTo>
                        <a:pt x="150" y="1005"/>
                        <a:pt x="146" y="1036"/>
                        <a:pt x="141" y="1076"/>
                      </a:cubicBezTo>
                      <a:cubicBezTo>
                        <a:pt x="140" y="1091"/>
                        <a:pt x="135" y="1106"/>
                        <a:pt x="134" y="1122"/>
                      </a:cubicBezTo>
                      <a:cubicBezTo>
                        <a:pt x="134" y="1131"/>
                        <a:pt x="136" y="1139"/>
                        <a:pt x="134" y="1147"/>
                      </a:cubicBezTo>
                      <a:cubicBezTo>
                        <a:pt x="133" y="1157"/>
                        <a:pt x="128" y="1167"/>
                        <a:pt x="127" y="1176"/>
                      </a:cubicBezTo>
                      <a:cubicBezTo>
                        <a:pt x="127" y="1184"/>
                        <a:pt x="131" y="1190"/>
                        <a:pt x="130" y="1197"/>
                      </a:cubicBezTo>
                      <a:cubicBezTo>
                        <a:pt x="130" y="1200"/>
                        <a:pt x="127" y="1204"/>
                        <a:pt x="126" y="1207"/>
                      </a:cubicBezTo>
                      <a:cubicBezTo>
                        <a:pt x="125" y="1212"/>
                        <a:pt x="127" y="1216"/>
                        <a:pt x="126" y="1221"/>
                      </a:cubicBezTo>
                      <a:cubicBezTo>
                        <a:pt x="125" y="1229"/>
                        <a:pt x="121" y="1235"/>
                        <a:pt x="120" y="1243"/>
                      </a:cubicBezTo>
                      <a:cubicBezTo>
                        <a:pt x="117" y="1288"/>
                        <a:pt x="107" y="1346"/>
                        <a:pt x="104" y="1401"/>
                      </a:cubicBezTo>
                      <a:cubicBezTo>
                        <a:pt x="103" y="1412"/>
                        <a:pt x="107" y="1421"/>
                        <a:pt x="101" y="1431"/>
                      </a:cubicBezTo>
                      <a:cubicBezTo>
                        <a:pt x="88" y="1430"/>
                        <a:pt x="72" y="1437"/>
                        <a:pt x="53" y="1438"/>
                      </a:cubicBezTo>
                      <a:cubicBezTo>
                        <a:pt x="38" y="1438"/>
                        <a:pt x="19" y="1433"/>
                        <a:pt x="9" y="1433"/>
                      </a:cubicBezTo>
                      <a:cubicBezTo>
                        <a:pt x="0" y="1428"/>
                        <a:pt x="12" y="1418"/>
                        <a:pt x="6" y="1408"/>
                      </a:cubicBezTo>
                      <a:cubicBezTo>
                        <a:pt x="5" y="1403"/>
                        <a:pt x="12" y="1405"/>
                        <a:pt x="11" y="1400"/>
                      </a:cubicBezTo>
                      <a:cubicBezTo>
                        <a:pt x="20" y="1287"/>
                        <a:pt x="40" y="1173"/>
                        <a:pt x="52" y="1060"/>
                      </a:cubicBezTo>
                      <a:cubicBezTo>
                        <a:pt x="56" y="1023"/>
                        <a:pt x="66" y="972"/>
                        <a:pt x="66" y="957"/>
                      </a:cubicBezTo>
                      <a:cubicBezTo>
                        <a:pt x="77" y="849"/>
                        <a:pt x="87" y="725"/>
                        <a:pt x="104" y="606"/>
                      </a:cubicBezTo>
                      <a:cubicBezTo>
                        <a:pt x="112" y="547"/>
                        <a:pt x="114" y="487"/>
                        <a:pt x="122" y="427"/>
                      </a:cubicBezTo>
                      <a:cubicBezTo>
                        <a:pt x="126" y="398"/>
                        <a:pt x="131" y="369"/>
                        <a:pt x="133" y="339"/>
                      </a:cubicBezTo>
                      <a:cubicBezTo>
                        <a:pt x="137" y="294"/>
                        <a:pt x="147" y="256"/>
                        <a:pt x="144" y="204"/>
                      </a:cubicBezTo>
                      <a:cubicBezTo>
                        <a:pt x="141" y="136"/>
                        <a:pt x="143" y="83"/>
                        <a:pt x="137" y="12"/>
                      </a:cubicBezTo>
                      <a:close/>
                      <a:moveTo>
                        <a:pt x="155" y="255"/>
                      </a:moveTo>
                      <a:cubicBezTo>
                        <a:pt x="160" y="276"/>
                        <a:pt x="159" y="300"/>
                        <a:pt x="161" y="324"/>
                      </a:cubicBezTo>
                      <a:cubicBezTo>
                        <a:pt x="164" y="360"/>
                        <a:pt x="164" y="379"/>
                        <a:pt x="164" y="401"/>
                      </a:cubicBezTo>
                      <a:cubicBezTo>
                        <a:pt x="164" y="412"/>
                        <a:pt x="165" y="420"/>
                        <a:pt x="164" y="433"/>
                      </a:cubicBezTo>
                      <a:cubicBezTo>
                        <a:pt x="162" y="466"/>
                        <a:pt x="165" y="504"/>
                        <a:pt x="165" y="535"/>
                      </a:cubicBezTo>
                      <a:cubicBezTo>
                        <a:pt x="165" y="556"/>
                        <a:pt x="170" y="579"/>
                        <a:pt x="169" y="599"/>
                      </a:cubicBezTo>
                      <a:cubicBezTo>
                        <a:pt x="169" y="604"/>
                        <a:pt x="167" y="609"/>
                        <a:pt x="167" y="615"/>
                      </a:cubicBezTo>
                      <a:cubicBezTo>
                        <a:pt x="166" y="638"/>
                        <a:pt x="171" y="672"/>
                        <a:pt x="171" y="689"/>
                      </a:cubicBezTo>
                      <a:cubicBezTo>
                        <a:pt x="171" y="700"/>
                        <a:pt x="171" y="719"/>
                        <a:pt x="171" y="735"/>
                      </a:cubicBezTo>
                      <a:cubicBezTo>
                        <a:pt x="168" y="792"/>
                        <a:pt x="179" y="843"/>
                        <a:pt x="175" y="897"/>
                      </a:cubicBezTo>
                      <a:cubicBezTo>
                        <a:pt x="189" y="888"/>
                        <a:pt x="204" y="880"/>
                        <a:pt x="218" y="872"/>
                      </a:cubicBezTo>
                      <a:cubicBezTo>
                        <a:pt x="222" y="797"/>
                        <a:pt x="213" y="706"/>
                        <a:pt x="214" y="626"/>
                      </a:cubicBezTo>
                      <a:cubicBezTo>
                        <a:pt x="214" y="600"/>
                        <a:pt x="211" y="575"/>
                        <a:pt x="211" y="550"/>
                      </a:cubicBezTo>
                      <a:cubicBezTo>
                        <a:pt x="211" y="518"/>
                        <a:pt x="213" y="485"/>
                        <a:pt x="213" y="452"/>
                      </a:cubicBezTo>
                      <a:cubicBezTo>
                        <a:pt x="213" y="419"/>
                        <a:pt x="212" y="386"/>
                        <a:pt x="211" y="353"/>
                      </a:cubicBezTo>
                      <a:cubicBezTo>
                        <a:pt x="211" y="322"/>
                        <a:pt x="207" y="291"/>
                        <a:pt x="206" y="261"/>
                      </a:cubicBezTo>
                      <a:cubicBezTo>
                        <a:pt x="205" y="232"/>
                        <a:pt x="207" y="203"/>
                        <a:pt x="204" y="174"/>
                      </a:cubicBezTo>
                      <a:cubicBezTo>
                        <a:pt x="200" y="138"/>
                        <a:pt x="196" y="100"/>
                        <a:pt x="200" y="65"/>
                      </a:cubicBezTo>
                      <a:cubicBezTo>
                        <a:pt x="192" y="60"/>
                        <a:pt x="184" y="51"/>
                        <a:pt x="175" y="44"/>
                      </a:cubicBezTo>
                      <a:cubicBezTo>
                        <a:pt x="166" y="38"/>
                        <a:pt x="155" y="27"/>
                        <a:pt x="148" y="29"/>
                      </a:cubicBezTo>
                      <a:cubicBezTo>
                        <a:pt x="155" y="98"/>
                        <a:pt x="156" y="180"/>
                        <a:pt x="155" y="255"/>
                      </a:cubicBezTo>
                      <a:close/>
                      <a:moveTo>
                        <a:pt x="1614" y="942"/>
                      </a:moveTo>
                      <a:cubicBezTo>
                        <a:pt x="1537" y="937"/>
                        <a:pt x="1452" y="938"/>
                        <a:pt x="1363" y="937"/>
                      </a:cubicBezTo>
                      <a:cubicBezTo>
                        <a:pt x="1327" y="937"/>
                        <a:pt x="1292" y="935"/>
                        <a:pt x="1262" y="935"/>
                      </a:cubicBezTo>
                      <a:cubicBezTo>
                        <a:pt x="1249" y="934"/>
                        <a:pt x="1237" y="938"/>
                        <a:pt x="1225" y="937"/>
                      </a:cubicBezTo>
                      <a:cubicBezTo>
                        <a:pt x="1219" y="937"/>
                        <a:pt x="1213" y="933"/>
                        <a:pt x="1208" y="933"/>
                      </a:cubicBezTo>
                      <a:cubicBezTo>
                        <a:pt x="1203" y="933"/>
                        <a:pt x="1198" y="936"/>
                        <a:pt x="1194" y="936"/>
                      </a:cubicBezTo>
                      <a:cubicBezTo>
                        <a:pt x="1148" y="940"/>
                        <a:pt x="1100" y="932"/>
                        <a:pt x="1061" y="935"/>
                      </a:cubicBezTo>
                      <a:cubicBezTo>
                        <a:pt x="1056" y="935"/>
                        <a:pt x="1051" y="939"/>
                        <a:pt x="1046" y="939"/>
                      </a:cubicBezTo>
                      <a:cubicBezTo>
                        <a:pt x="1041" y="939"/>
                        <a:pt x="1037" y="935"/>
                        <a:pt x="1032" y="935"/>
                      </a:cubicBezTo>
                      <a:cubicBezTo>
                        <a:pt x="1026" y="934"/>
                        <a:pt x="1019" y="937"/>
                        <a:pt x="1013" y="937"/>
                      </a:cubicBezTo>
                      <a:cubicBezTo>
                        <a:pt x="984" y="937"/>
                        <a:pt x="958" y="936"/>
                        <a:pt x="931" y="935"/>
                      </a:cubicBezTo>
                      <a:cubicBezTo>
                        <a:pt x="881" y="932"/>
                        <a:pt x="830" y="935"/>
                        <a:pt x="780" y="933"/>
                      </a:cubicBezTo>
                      <a:cubicBezTo>
                        <a:pt x="759" y="932"/>
                        <a:pt x="740" y="935"/>
                        <a:pt x="721" y="932"/>
                      </a:cubicBezTo>
                      <a:cubicBezTo>
                        <a:pt x="710" y="930"/>
                        <a:pt x="704" y="930"/>
                        <a:pt x="692" y="930"/>
                      </a:cubicBezTo>
                      <a:cubicBezTo>
                        <a:pt x="673" y="931"/>
                        <a:pt x="648" y="921"/>
                        <a:pt x="629" y="932"/>
                      </a:cubicBezTo>
                      <a:cubicBezTo>
                        <a:pt x="590" y="922"/>
                        <a:pt x="541" y="925"/>
                        <a:pt x="494" y="925"/>
                      </a:cubicBezTo>
                      <a:cubicBezTo>
                        <a:pt x="448" y="925"/>
                        <a:pt x="409" y="922"/>
                        <a:pt x="368" y="923"/>
                      </a:cubicBezTo>
                      <a:cubicBezTo>
                        <a:pt x="300" y="926"/>
                        <a:pt x="216" y="928"/>
                        <a:pt x="155" y="925"/>
                      </a:cubicBezTo>
                      <a:cubicBezTo>
                        <a:pt x="142" y="924"/>
                        <a:pt x="94" y="917"/>
                        <a:pt x="95" y="939"/>
                      </a:cubicBezTo>
                      <a:cubicBezTo>
                        <a:pt x="97" y="962"/>
                        <a:pt x="129" y="952"/>
                        <a:pt x="146" y="953"/>
                      </a:cubicBezTo>
                      <a:cubicBezTo>
                        <a:pt x="165" y="953"/>
                        <a:pt x="192" y="955"/>
                        <a:pt x="213" y="954"/>
                      </a:cubicBezTo>
                      <a:cubicBezTo>
                        <a:pt x="226" y="953"/>
                        <a:pt x="235" y="950"/>
                        <a:pt x="243" y="950"/>
                      </a:cubicBezTo>
                      <a:cubicBezTo>
                        <a:pt x="249" y="950"/>
                        <a:pt x="263" y="954"/>
                        <a:pt x="269" y="954"/>
                      </a:cubicBezTo>
                      <a:cubicBezTo>
                        <a:pt x="316" y="958"/>
                        <a:pt x="358" y="954"/>
                        <a:pt x="404" y="951"/>
                      </a:cubicBezTo>
                      <a:cubicBezTo>
                        <a:pt x="437" y="957"/>
                        <a:pt x="469" y="956"/>
                        <a:pt x="503" y="956"/>
                      </a:cubicBezTo>
                      <a:cubicBezTo>
                        <a:pt x="532" y="955"/>
                        <a:pt x="562" y="957"/>
                        <a:pt x="591" y="958"/>
                      </a:cubicBezTo>
                      <a:cubicBezTo>
                        <a:pt x="649" y="961"/>
                        <a:pt x="709" y="957"/>
                        <a:pt x="768" y="958"/>
                      </a:cubicBezTo>
                      <a:cubicBezTo>
                        <a:pt x="785" y="959"/>
                        <a:pt x="802" y="962"/>
                        <a:pt x="819" y="962"/>
                      </a:cubicBezTo>
                      <a:cubicBezTo>
                        <a:pt x="881" y="963"/>
                        <a:pt x="947" y="961"/>
                        <a:pt x="1011" y="965"/>
                      </a:cubicBezTo>
                      <a:cubicBezTo>
                        <a:pt x="1026" y="966"/>
                        <a:pt x="1043" y="962"/>
                        <a:pt x="1055" y="962"/>
                      </a:cubicBezTo>
                      <a:cubicBezTo>
                        <a:pt x="1067" y="963"/>
                        <a:pt x="1079" y="967"/>
                        <a:pt x="1090" y="968"/>
                      </a:cubicBezTo>
                      <a:cubicBezTo>
                        <a:pt x="1107" y="969"/>
                        <a:pt x="1124" y="968"/>
                        <a:pt x="1141" y="968"/>
                      </a:cubicBezTo>
                      <a:cubicBezTo>
                        <a:pt x="1213" y="968"/>
                        <a:pt x="1298" y="969"/>
                        <a:pt x="1360" y="967"/>
                      </a:cubicBezTo>
                      <a:cubicBezTo>
                        <a:pt x="1377" y="966"/>
                        <a:pt x="1398" y="973"/>
                        <a:pt x="1415" y="967"/>
                      </a:cubicBezTo>
                      <a:cubicBezTo>
                        <a:pt x="1422" y="971"/>
                        <a:pt x="1427" y="971"/>
                        <a:pt x="1436" y="971"/>
                      </a:cubicBezTo>
                      <a:cubicBezTo>
                        <a:pt x="1493" y="973"/>
                        <a:pt x="1550" y="970"/>
                        <a:pt x="1612" y="974"/>
                      </a:cubicBezTo>
                      <a:cubicBezTo>
                        <a:pt x="1620" y="967"/>
                        <a:pt x="1625" y="949"/>
                        <a:pt x="1614" y="942"/>
                      </a:cubicBezTo>
                      <a:close/>
                      <a:moveTo>
                        <a:pt x="1567" y="725"/>
                      </a:moveTo>
                      <a:cubicBezTo>
                        <a:pt x="1569" y="581"/>
                        <a:pt x="1568" y="441"/>
                        <a:pt x="1557" y="290"/>
                      </a:cubicBezTo>
                      <a:cubicBezTo>
                        <a:pt x="1558" y="206"/>
                        <a:pt x="1560" y="125"/>
                        <a:pt x="1552" y="40"/>
                      </a:cubicBezTo>
                      <a:cubicBezTo>
                        <a:pt x="1533" y="47"/>
                        <a:pt x="1527" y="65"/>
                        <a:pt x="1512" y="75"/>
                      </a:cubicBezTo>
                      <a:cubicBezTo>
                        <a:pt x="1526" y="195"/>
                        <a:pt x="1523" y="298"/>
                        <a:pt x="1526" y="409"/>
                      </a:cubicBezTo>
                      <a:cubicBezTo>
                        <a:pt x="1527" y="431"/>
                        <a:pt x="1522" y="450"/>
                        <a:pt x="1522" y="472"/>
                      </a:cubicBezTo>
                      <a:cubicBezTo>
                        <a:pt x="1523" y="526"/>
                        <a:pt x="1525" y="568"/>
                        <a:pt x="1528" y="623"/>
                      </a:cubicBezTo>
                      <a:cubicBezTo>
                        <a:pt x="1530" y="666"/>
                        <a:pt x="1525" y="712"/>
                        <a:pt x="1525" y="758"/>
                      </a:cubicBezTo>
                      <a:cubicBezTo>
                        <a:pt x="1525" y="805"/>
                        <a:pt x="1522" y="852"/>
                        <a:pt x="1519" y="898"/>
                      </a:cubicBezTo>
                      <a:cubicBezTo>
                        <a:pt x="1532" y="910"/>
                        <a:pt x="1549" y="916"/>
                        <a:pt x="1566" y="923"/>
                      </a:cubicBezTo>
                      <a:cubicBezTo>
                        <a:pt x="1568" y="864"/>
                        <a:pt x="1566" y="794"/>
                        <a:pt x="1567" y="725"/>
                      </a:cubicBezTo>
                      <a:close/>
                      <a:moveTo>
                        <a:pt x="1550" y="928"/>
                      </a:moveTo>
                      <a:cubicBezTo>
                        <a:pt x="1542" y="922"/>
                        <a:pt x="1530" y="919"/>
                        <a:pt x="1522" y="912"/>
                      </a:cubicBezTo>
                      <a:cubicBezTo>
                        <a:pt x="1517" y="915"/>
                        <a:pt x="1518" y="916"/>
                        <a:pt x="1512" y="916"/>
                      </a:cubicBezTo>
                      <a:cubicBezTo>
                        <a:pt x="1508" y="912"/>
                        <a:pt x="1507" y="905"/>
                        <a:pt x="1503" y="901"/>
                      </a:cubicBezTo>
                      <a:cubicBezTo>
                        <a:pt x="1429" y="892"/>
                        <a:pt x="1319" y="897"/>
                        <a:pt x="1248" y="893"/>
                      </a:cubicBezTo>
                      <a:cubicBezTo>
                        <a:pt x="1245" y="898"/>
                        <a:pt x="1239" y="892"/>
                        <a:pt x="1237" y="897"/>
                      </a:cubicBezTo>
                      <a:cubicBezTo>
                        <a:pt x="1234" y="894"/>
                        <a:pt x="1229" y="894"/>
                        <a:pt x="1223" y="894"/>
                      </a:cubicBezTo>
                      <a:cubicBezTo>
                        <a:pt x="1223" y="911"/>
                        <a:pt x="1213" y="918"/>
                        <a:pt x="1201" y="923"/>
                      </a:cubicBezTo>
                      <a:cubicBezTo>
                        <a:pt x="1321" y="928"/>
                        <a:pt x="1451" y="928"/>
                        <a:pt x="1550" y="928"/>
                      </a:cubicBezTo>
                      <a:close/>
                      <a:moveTo>
                        <a:pt x="211" y="57"/>
                      </a:moveTo>
                      <a:cubicBezTo>
                        <a:pt x="213" y="60"/>
                        <a:pt x="218" y="51"/>
                        <a:pt x="221" y="55"/>
                      </a:cubicBezTo>
                      <a:cubicBezTo>
                        <a:pt x="224" y="53"/>
                        <a:pt x="229" y="58"/>
                        <a:pt x="236" y="58"/>
                      </a:cubicBezTo>
                      <a:cubicBezTo>
                        <a:pt x="242" y="59"/>
                        <a:pt x="247" y="55"/>
                        <a:pt x="252" y="55"/>
                      </a:cubicBezTo>
                      <a:cubicBezTo>
                        <a:pt x="257" y="56"/>
                        <a:pt x="263" y="59"/>
                        <a:pt x="269" y="60"/>
                      </a:cubicBezTo>
                      <a:cubicBezTo>
                        <a:pt x="275" y="60"/>
                        <a:pt x="281" y="58"/>
                        <a:pt x="288" y="58"/>
                      </a:cubicBezTo>
                      <a:cubicBezTo>
                        <a:pt x="413" y="60"/>
                        <a:pt x="529" y="60"/>
                        <a:pt x="647" y="60"/>
                      </a:cubicBezTo>
                      <a:cubicBezTo>
                        <a:pt x="655" y="60"/>
                        <a:pt x="664" y="63"/>
                        <a:pt x="672" y="62"/>
                      </a:cubicBezTo>
                      <a:cubicBezTo>
                        <a:pt x="728" y="62"/>
                        <a:pt x="782" y="61"/>
                        <a:pt x="842" y="62"/>
                      </a:cubicBezTo>
                      <a:cubicBezTo>
                        <a:pt x="957" y="65"/>
                        <a:pt x="1042" y="63"/>
                        <a:pt x="1142" y="65"/>
                      </a:cubicBezTo>
                      <a:cubicBezTo>
                        <a:pt x="1209" y="67"/>
                        <a:pt x="1290" y="67"/>
                        <a:pt x="1346" y="62"/>
                      </a:cubicBezTo>
                      <a:cubicBezTo>
                        <a:pt x="1400" y="69"/>
                        <a:pt x="1452" y="66"/>
                        <a:pt x="1507" y="64"/>
                      </a:cubicBezTo>
                      <a:cubicBezTo>
                        <a:pt x="1513" y="51"/>
                        <a:pt x="1534" y="41"/>
                        <a:pt x="1542" y="25"/>
                      </a:cubicBezTo>
                      <a:cubicBezTo>
                        <a:pt x="1445" y="18"/>
                        <a:pt x="1332" y="27"/>
                        <a:pt x="1241" y="23"/>
                      </a:cubicBezTo>
                      <a:cubicBezTo>
                        <a:pt x="1193" y="22"/>
                        <a:pt x="1142" y="24"/>
                        <a:pt x="1092" y="23"/>
                      </a:cubicBezTo>
                      <a:cubicBezTo>
                        <a:pt x="973" y="23"/>
                        <a:pt x="890" y="21"/>
                        <a:pt x="780" y="21"/>
                      </a:cubicBezTo>
                      <a:cubicBezTo>
                        <a:pt x="606" y="21"/>
                        <a:pt x="477" y="20"/>
                        <a:pt x="302" y="19"/>
                      </a:cubicBezTo>
                      <a:cubicBezTo>
                        <a:pt x="262" y="19"/>
                        <a:pt x="211" y="15"/>
                        <a:pt x="186" y="26"/>
                      </a:cubicBezTo>
                      <a:cubicBezTo>
                        <a:pt x="176" y="23"/>
                        <a:pt x="172" y="24"/>
                        <a:pt x="164" y="22"/>
                      </a:cubicBezTo>
                      <a:cubicBezTo>
                        <a:pt x="179" y="35"/>
                        <a:pt x="193" y="52"/>
                        <a:pt x="211" y="57"/>
                      </a:cubicBezTo>
                      <a:close/>
                      <a:moveTo>
                        <a:pt x="1512" y="560"/>
                      </a:moveTo>
                      <a:cubicBezTo>
                        <a:pt x="1510" y="513"/>
                        <a:pt x="1516" y="464"/>
                        <a:pt x="1511" y="417"/>
                      </a:cubicBezTo>
                      <a:cubicBezTo>
                        <a:pt x="1514" y="403"/>
                        <a:pt x="1512" y="380"/>
                        <a:pt x="1512" y="359"/>
                      </a:cubicBezTo>
                      <a:cubicBezTo>
                        <a:pt x="1513" y="342"/>
                        <a:pt x="1511" y="326"/>
                        <a:pt x="1511" y="310"/>
                      </a:cubicBezTo>
                      <a:cubicBezTo>
                        <a:pt x="1509" y="228"/>
                        <a:pt x="1509" y="156"/>
                        <a:pt x="1501" y="76"/>
                      </a:cubicBezTo>
                      <a:cubicBezTo>
                        <a:pt x="1480" y="76"/>
                        <a:pt x="1461" y="76"/>
                        <a:pt x="1441" y="75"/>
                      </a:cubicBezTo>
                      <a:cubicBezTo>
                        <a:pt x="1423" y="75"/>
                        <a:pt x="1403" y="77"/>
                        <a:pt x="1382" y="76"/>
                      </a:cubicBezTo>
                      <a:cubicBezTo>
                        <a:pt x="1368" y="76"/>
                        <a:pt x="1356" y="73"/>
                        <a:pt x="1347" y="82"/>
                      </a:cubicBezTo>
                      <a:cubicBezTo>
                        <a:pt x="1340" y="76"/>
                        <a:pt x="1331" y="75"/>
                        <a:pt x="1324" y="75"/>
                      </a:cubicBezTo>
                      <a:cubicBezTo>
                        <a:pt x="1268" y="73"/>
                        <a:pt x="1196" y="75"/>
                        <a:pt x="1134" y="76"/>
                      </a:cubicBezTo>
                      <a:cubicBezTo>
                        <a:pt x="1077" y="73"/>
                        <a:pt x="1017" y="74"/>
                        <a:pt x="970" y="74"/>
                      </a:cubicBezTo>
                      <a:cubicBezTo>
                        <a:pt x="909" y="73"/>
                        <a:pt x="843" y="71"/>
                        <a:pt x="783" y="69"/>
                      </a:cubicBezTo>
                      <a:cubicBezTo>
                        <a:pt x="751" y="69"/>
                        <a:pt x="722" y="72"/>
                        <a:pt x="695" y="71"/>
                      </a:cubicBezTo>
                      <a:cubicBezTo>
                        <a:pt x="679" y="70"/>
                        <a:pt x="663" y="73"/>
                        <a:pt x="647" y="72"/>
                      </a:cubicBezTo>
                      <a:cubicBezTo>
                        <a:pt x="558" y="70"/>
                        <a:pt x="462" y="70"/>
                        <a:pt x="373" y="69"/>
                      </a:cubicBezTo>
                      <a:cubicBezTo>
                        <a:pt x="336" y="69"/>
                        <a:pt x="299" y="64"/>
                        <a:pt x="264" y="68"/>
                      </a:cubicBezTo>
                      <a:cubicBezTo>
                        <a:pt x="260" y="69"/>
                        <a:pt x="255" y="71"/>
                        <a:pt x="250" y="71"/>
                      </a:cubicBezTo>
                      <a:cubicBezTo>
                        <a:pt x="245" y="71"/>
                        <a:pt x="241" y="67"/>
                        <a:pt x="235" y="67"/>
                      </a:cubicBezTo>
                      <a:cubicBezTo>
                        <a:pt x="226" y="66"/>
                        <a:pt x="218" y="73"/>
                        <a:pt x="208" y="72"/>
                      </a:cubicBezTo>
                      <a:cubicBezTo>
                        <a:pt x="208" y="133"/>
                        <a:pt x="220" y="210"/>
                        <a:pt x="220" y="260"/>
                      </a:cubicBezTo>
                      <a:cubicBezTo>
                        <a:pt x="219" y="286"/>
                        <a:pt x="222" y="311"/>
                        <a:pt x="222" y="342"/>
                      </a:cubicBezTo>
                      <a:cubicBezTo>
                        <a:pt x="223" y="386"/>
                        <a:pt x="226" y="428"/>
                        <a:pt x="224" y="472"/>
                      </a:cubicBezTo>
                      <a:cubicBezTo>
                        <a:pt x="222" y="518"/>
                        <a:pt x="226" y="567"/>
                        <a:pt x="228" y="605"/>
                      </a:cubicBezTo>
                      <a:cubicBezTo>
                        <a:pt x="230" y="644"/>
                        <a:pt x="229" y="686"/>
                        <a:pt x="228" y="728"/>
                      </a:cubicBezTo>
                      <a:cubicBezTo>
                        <a:pt x="228" y="773"/>
                        <a:pt x="234" y="819"/>
                        <a:pt x="231" y="863"/>
                      </a:cubicBezTo>
                      <a:cubicBezTo>
                        <a:pt x="396" y="871"/>
                        <a:pt x="574" y="870"/>
                        <a:pt x="735" y="873"/>
                      </a:cubicBezTo>
                      <a:cubicBezTo>
                        <a:pt x="815" y="875"/>
                        <a:pt x="892" y="879"/>
                        <a:pt x="970" y="877"/>
                      </a:cubicBezTo>
                      <a:cubicBezTo>
                        <a:pt x="969" y="847"/>
                        <a:pt x="995" y="844"/>
                        <a:pt x="1008" y="827"/>
                      </a:cubicBezTo>
                      <a:cubicBezTo>
                        <a:pt x="1033" y="821"/>
                        <a:pt x="1059" y="839"/>
                        <a:pt x="1088" y="849"/>
                      </a:cubicBezTo>
                      <a:cubicBezTo>
                        <a:pt x="1110" y="849"/>
                        <a:pt x="1136" y="847"/>
                        <a:pt x="1152" y="830"/>
                      </a:cubicBezTo>
                      <a:cubicBezTo>
                        <a:pt x="1189" y="833"/>
                        <a:pt x="1210" y="860"/>
                        <a:pt x="1222" y="884"/>
                      </a:cubicBezTo>
                      <a:cubicBezTo>
                        <a:pt x="1317" y="883"/>
                        <a:pt x="1412" y="887"/>
                        <a:pt x="1510" y="888"/>
                      </a:cubicBezTo>
                      <a:cubicBezTo>
                        <a:pt x="1518" y="784"/>
                        <a:pt x="1517" y="671"/>
                        <a:pt x="1512" y="560"/>
                      </a:cubicBezTo>
                      <a:close/>
                      <a:moveTo>
                        <a:pt x="1427" y="1290"/>
                      </a:moveTo>
                      <a:cubicBezTo>
                        <a:pt x="1422" y="1194"/>
                        <a:pt x="1416" y="1096"/>
                        <a:pt x="1409" y="981"/>
                      </a:cubicBezTo>
                      <a:cubicBezTo>
                        <a:pt x="1392" y="982"/>
                        <a:pt x="1384" y="980"/>
                        <a:pt x="1367" y="981"/>
                      </a:cubicBezTo>
                      <a:cubicBezTo>
                        <a:pt x="1359" y="1018"/>
                        <a:pt x="1367" y="1065"/>
                        <a:pt x="1370" y="1111"/>
                      </a:cubicBezTo>
                      <a:cubicBezTo>
                        <a:pt x="1372" y="1139"/>
                        <a:pt x="1368" y="1168"/>
                        <a:pt x="1370" y="1197"/>
                      </a:cubicBezTo>
                      <a:cubicBezTo>
                        <a:pt x="1371" y="1226"/>
                        <a:pt x="1374" y="1253"/>
                        <a:pt x="1374" y="1280"/>
                      </a:cubicBezTo>
                      <a:cubicBezTo>
                        <a:pt x="1374" y="1335"/>
                        <a:pt x="1376" y="1390"/>
                        <a:pt x="1378" y="1442"/>
                      </a:cubicBezTo>
                      <a:cubicBezTo>
                        <a:pt x="1379" y="1451"/>
                        <a:pt x="1380" y="1461"/>
                        <a:pt x="1384" y="1470"/>
                      </a:cubicBezTo>
                      <a:cubicBezTo>
                        <a:pt x="1400" y="1467"/>
                        <a:pt x="1415" y="1461"/>
                        <a:pt x="1429" y="1454"/>
                      </a:cubicBezTo>
                      <a:cubicBezTo>
                        <a:pt x="1433" y="1404"/>
                        <a:pt x="1430" y="1344"/>
                        <a:pt x="1427" y="1290"/>
                      </a:cubicBezTo>
                      <a:close/>
                      <a:moveTo>
                        <a:pt x="1367" y="1338"/>
                      </a:moveTo>
                      <a:cubicBezTo>
                        <a:pt x="1363" y="1346"/>
                        <a:pt x="1355" y="1344"/>
                        <a:pt x="1349" y="1341"/>
                      </a:cubicBezTo>
                      <a:cubicBezTo>
                        <a:pt x="1345" y="1371"/>
                        <a:pt x="1355" y="1418"/>
                        <a:pt x="1350" y="1449"/>
                      </a:cubicBezTo>
                      <a:cubicBezTo>
                        <a:pt x="1357" y="1456"/>
                        <a:pt x="1364" y="1463"/>
                        <a:pt x="1371" y="1470"/>
                      </a:cubicBezTo>
                      <a:cubicBezTo>
                        <a:pt x="1368" y="1429"/>
                        <a:pt x="1371" y="1379"/>
                        <a:pt x="1367" y="1338"/>
                      </a:cubicBezTo>
                      <a:close/>
                      <a:moveTo>
                        <a:pt x="1364" y="1224"/>
                      </a:moveTo>
                      <a:cubicBezTo>
                        <a:pt x="1360" y="1138"/>
                        <a:pt x="1361" y="1065"/>
                        <a:pt x="1353" y="979"/>
                      </a:cubicBezTo>
                      <a:cubicBezTo>
                        <a:pt x="1343" y="979"/>
                        <a:pt x="1340" y="979"/>
                        <a:pt x="1334" y="978"/>
                      </a:cubicBezTo>
                      <a:cubicBezTo>
                        <a:pt x="1333" y="1056"/>
                        <a:pt x="1339" y="1122"/>
                        <a:pt x="1342" y="1200"/>
                      </a:cubicBezTo>
                      <a:cubicBezTo>
                        <a:pt x="1343" y="1225"/>
                        <a:pt x="1342" y="1254"/>
                        <a:pt x="1346" y="1273"/>
                      </a:cubicBezTo>
                      <a:cubicBezTo>
                        <a:pt x="1354" y="1273"/>
                        <a:pt x="1360" y="1269"/>
                        <a:pt x="1366" y="1271"/>
                      </a:cubicBezTo>
                      <a:cubicBezTo>
                        <a:pt x="1369" y="1256"/>
                        <a:pt x="1360" y="1238"/>
                        <a:pt x="1367" y="1224"/>
                      </a:cubicBezTo>
                      <a:cubicBezTo>
                        <a:pt x="1368" y="1224"/>
                        <a:pt x="1369" y="1223"/>
                        <a:pt x="1367" y="1222"/>
                      </a:cubicBezTo>
                      <a:cubicBezTo>
                        <a:pt x="1367" y="1224"/>
                        <a:pt x="1366" y="1224"/>
                        <a:pt x="1364" y="1224"/>
                      </a:cubicBezTo>
                      <a:close/>
                      <a:moveTo>
                        <a:pt x="1367" y="1303"/>
                      </a:moveTo>
                      <a:cubicBezTo>
                        <a:pt x="1361" y="1305"/>
                        <a:pt x="1353" y="1304"/>
                        <a:pt x="1347" y="1306"/>
                      </a:cubicBezTo>
                      <a:cubicBezTo>
                        <a:pt x="1347" y="1314"/>
                        <a:pt x="1348" y="1319"/>
                        <a:pt x="1349" y="1326"/>
                      </a:cubicBezTo>
                      <a:cubicBezTo>
                        <a:pt x="1358" y="1323"/>
                        <a:pt x="1362" y="1330"/>
                        <a:pt x="1368" y="1323"/>
                      </a:cubicBezTo>
                      <a:cubicBezTo>
                        <a:pt x="1366" y="1319"/>
                        <a:pt x="1369" y="1310"/>
                        <a:pt x="1367" y="1303"/>
                      </a:cubicBezTo>
                      <a:close/>
                      <a:moveTo>
                        <a:pt x="1364" y="1281"/>
                      </a:moveTo>
                      <a:cubicBezTo>
                        <a:pt x="1356" y="1283"/>
                        <a:pt x="1350" y="1280"/>
                        <a:pt x="1345" y="1283"/>
                      </a:cubicBezTo>
                      <a:cubicBezTo>
                        <a:pt x="1344" y="1287"/>
                        <a:pt x="1347" y="1288"/>
                        <a:pt x="1346" y="1294"/>
                      </a:cubicBezTo>
                      <a:cubicBezTo>
                        <a:pt x="1355" y="1290"/>
                        <a:pt x="1358" y="1293"/>
                        <a:pt x="1367" y="1295"/>
                      </a:cubicBezTo>
                      <a:cubicBezTo>
                        <a:pt x="1366" y="1291"/>
                        <a:pt x="1366" y="1285"/>
                        <a:pt x="1364" y="1281"/>
                      </a:cubicBezTo>
                      <a:close/>
                      <a:moveTo>
                        <a:pt x="1336" y="1308"/>
                      </a:moveTo>
                      <a:cubicBezTo>
                        <a:pt x="1333" y="1308"/>
                        <a:pt x="1328" y="1308"/>
                        <a:pt x="1327" y="1306"/>
                      </a:cubicBezTo>
                      <a:cubicBezTo>
                        <a:pt x="1330" y="1314"/>
                        <a:pt x="1328" y="1316"/>
                        <a:pt x="1329" y="1327"/>
                      </a:cubicBezTo>
                      <a:cubicBezTo>
                        <a:pt x="1334" y="1328"/>
                        <a:pt x="1335" y="1325"/>
                        <a:pt x="1339" y="1326"/>
                      </a:cubicBezTo>
                      <a:cubicBezTo>
                        <a:pt x="1340" y="1318"/>
                        <a:pt x="1338" y="1313"/>
                        <a:pt x="1336" y="1308"/>
                      </a:cubicBezTo>
                      <a:close/>
                      <a:moveTo>
                        <a:pt x="1328" y="1109"/>
                      </a:moveTo>
                      <a:cubicBezTo>
                        <a:pt x="1324" y="1171"/>
                        <a:pt x="1314" y="1220"/>
                        <a:pt x="1310" y="1273"/>
                      </a:cubicBezTo>
                      <a:cubicBezTo>
                        <a:pt x="1315" y="1270"/>
                        <a:pt x="1327" y="1274"/>
                        <a:pt x="1336" y="1271"/>
                      </a:cubicBezTo>
                      <a:cubicBezTo>
                        <a:pt x="1333" y="1215"/>
                        <a:pt x="1334" y="1163"/>
                        <a:pt x="1328" y="1109"/>
                      </a:cubicBezTo>
                      <a:close/>
                      <a:moveTo>
                        <a:pt x="1328" y="1281"/>
                      </a:moveTo>
                      <a:cubicBezTo>
                        <a:pt x="1325" y="1284"/>
                        <a:pt x="1327" y="1290"/>
                        <a:pt x="1327" y="1295"/>
                      </a:cubicBezTo>
                      <a:cubicBezTo>
                        <a:pt x="1330" y="1295"/>
                        <a:pt x="1333" y="1295"/>
                        <a:pt x="1335" y="1294"/>
                      </a:cubicBezTo>
                      <a:cubicBezTo>
                        <a:pt x="1335" y="1288"/>
                        <a:pt x="1334" y="1282"/>
                        <a:pt x="1328" y="1281"/>
                      </a:cubicBezTo>
                      <a:close/>
                      <a:moveTo>
                        <a:pt x="1322" y="1085"/>
                      </a:moveTo>
                      <a:cubicBezTo>
                        <a:pt x="1324" y="1080"/>
                        <a:pt x="1328" y="1085"/>
                        <a:pt x="1328" y="1077"/>
                      </a:cubicBezTo>
                      <a:cubicBezTo>
                        <a:pt x="1324" y="1050"/>
                        <a:pt x="1325" y="1007"/>
                        <a:pt x="1322" y="979"/>
                      </a:cubicBezTo>
                      <a:cubicBezTo>
                        <a:pt x="1315" y="981"/>
                        <a:pt x="1303" y="977"/>
                        <a:pt x="1293" y="979"/>
                      </a:cubicBezTo>
                      <a:cubicBezTo>
                        <a:pt x="1289" y="1003"/>
                        <a:pt x="1292" y="1028"/>
                        <a:pt x="1289" y="1052"/>
                      </a:cubicBezTo>
                      <a:cubicBezTo>
                        <a:pt x="1285" y="1087"/>
                        <a:pt x="1274" y="1122"/>
                        <a:pt x="1268" y="1157"/>
                      </a:cubicBezTo>
                      <a:cubicBezTo>
                        <a:pt x="1263" y="1186"/>
                        <a:pt x="1262" y="1219"/>
                        <a:pt x="1259" y="1239"/>
                      </a:cubicBezTo>
                      <a:cubicBezTo>
                        <a:pt x="1258" y="1248"/>
                        <a:pt x="1258" y="1260"/>
                        <a:pt x="1251" y="1267"/>
                      </a:cubicBezTo>
                      <a:cubicBezTo>
                        <a:pt x="1241" y="1263"/>
                        <a:pt x="1247" y="1251"/>
                        <a:pt x="1248" y="1245"/>
                      </a:cubicBezTo>
                      <a:cubicBezTo>
                        <a:pt x="1250" y="1236"/>
                        <a:pt x="1250" y="1227"/>
                        <a:pt x="1251" y="1218"/>
                      </a:cubicBezTo>
                      <a:cubicBezTo>
                        <a:pt x="1261" y="1145"/>
                        <a:pt x="1284" y="1064"/>
                        <a:pt x="1283" y="979"/>
                      </a:cubicBezTo>
                      <a:cubicBezTo>
                        <a:pt x="1278" y="979"/>
                        <a:pt x="1273" y="979"/>
                        <a:pt x="1269" y="981"/>
                      </a:cubicBezTo>
                      <a:cubicBezTo>
                        <a:pt x="1254" y="1069"/>
                        <a:pt x="1241" y="1187"/>
                        <a:pt x="1227" y="1270"/>
                      </a:cubicBezTo>
                      <a:cubicBezTo>
                        <a:pt x="1251" y="1268"/>
                        <a:pt x="1279" y="1269"/>
                        <a:pt x="1300" y="1270"/>
                      </a:cubicBezTo>
                      <a:cubicBezTo>
                        <a:pt x="1306" y="1211"/>
                        <a:pt x="1320" y="1150"/>
                        <a:pt x="1322" y="1085"/>
                      </a:cubicBezTo>
                      <a:close/>
                      <a:moveTo>
                        <a:pt x="1306" y="1309"/>
                      </a:moveTo>
                      <a:cubicBezTo>
                        <a:pt x="1307" y="1317"/>
                        <a:pt x="1306" y="1320"/>
                        <a:pt x="1306" y="1327"/>
                      </a:cubicBezTo>
                      <a:cubicBezTo>
                        <a:pt x="1309" y="1327"/>
                        <a:pt x="1312" y="1327"/>
                        <a:pt x="1315" y="1327"/>
                      </a:cubicBezTo>
                      <a:cubicBezTo>
                        <a:pt x="1318" y="1319"/>
                        <a:pt x="1315" y="1315"/>
                        <a:pt x="1318" y="1308"/>
                      </a:cubicBezTo>
                      <a:cubicBezTo>
                        <a:pt x="1312" y="1307"/>
                        <a:pt x="1311" y="1310"/>
                        <a:pt x="1306" y="1309"/>
                      </a:cubicBezTo>
                      <a:close/>
                      <a:moveTo>
                        <a:pt x="1314" y="1283"/>
                      </a:moveTo>
                      <a:cubicBezTo>
                        <a:pt x="1306" y="1283"/>
                        <a:pt x="1307" y="1292"/>
                        <a:pt x="1304" y="1294"/>
                      </a:cubicBezTo>
                      <a:cubicBezTo>
                        <a:pt x="1307" y="1295"/>
                        <a:pt x="1312" y="1296"/>
                        <a:pt x="1317" y="1297"/>
                      </a:cubicBezTo>
                      <a:cubicBezTo>
                        <a:pt x="1317" y="1290"/>
                        <a:pt x="1316" y="1286"/>
                        <a:pt x="1314" y="1283"/>
                      </a:cubicBezTo>
                      <a:close/>
                      <a:moveTo>
                        <a:pt x="1282" y="1309"/>
                      </a:moveTo>
                      <a:cubicBezTo>
                        <a:pt x="1283" y="1319"/>
                        <a:pt x="1279" y="1321"/>
                        <a:pt x="1282" y="1327"/>
                      </a:cubicBezTo>
                      <a:cubicBezTo>
                        <a:pt x="1282" y="1326"/>
                        <a:pt x="1290" y="1325"/>
                        <a:pt x="1293" y="1327"/>
                      </a:cubicBezTo>
                      <a:cubicBezTo>
                        <a:pt x="1298" y="1320"/>
                        <a:pt x="1294" y="1314"/>
                        <a:pt x="1296" y="1308"/>
                      </a:cubicBezTo>
                      <a:cubicBezTo>
                        <a:pt x="1289" y="1308"/>
                        <a:pt x="1287" y="1306"/>
                        <a:pt x="1282" y="1309"/>
                      </a:cubicBezTo>
                      <a:close/>
                      <a:moveTo>
                        <a:pt x="1290" y="1281"/>
                      </a:moveTo>
                      <a:cubicBezTo>
                        <a:pt x="1288" y="1285"/>
                        <a:pt x="1285" y="1284"/>
                        <a:pt x="1282" y="1283"/>
                      </a:cubicBezTo>
                      <a:cubicBezTo>
                        <a:pt x="1280" y="1285"/>
                        <a:pt x="1279" y="1295"/>
                        <a:pt x="1282" y="1297"/>
                      </a:cubicBezTo>
                      <a:cubicBezTo>
                        <a:pt x="1283" y="1287"/>
                        <a:pt x="1290" y="1298"/>
                        <a:pt x="1294" y="1294"/>
                      </a:cubicBezTo>
                      <a:cubicBezTo>
                        <a:pt x="1292" y="1291"/>
                        <a:pt x="1295" y="1282"/>
                        <a:pt x="1290" y="1281"/>
                      </a:cubicBezTo>
                      <a:close/>
                      <a:moveTo>
                        <a:pt x="1244" y="1340"/>
                      </a:moveTo>
                      <a:cubicBezTo>
                        <a:pt x="1235" y="1369"/>
                        <a:pt x="1227" y="1400"/>
                        <a:pt x="1219" y="1431"/>
                      </a:cubicBezTo>
                      <a:cubicBezTo>
                        <a:pt x="1243" y="1432"/>
                        <a:pt x="1254" y="1431"/>
                        <a:pt x="1276" y="1431"/>
                      </a:cubicBezTo>
                      <a:cubicBezTo>
                        <a:pt x="1285" y="1404"/>
                        <a:pt x="1289" y="1373"/>
                        <a:pt x="1292" y="1340"/>
                      </a:cubicBezTo>
                      <a:cubicBezTo>
                        <a:pt x="1273" y="1339"/>
                        <a:pt x="1265" y="1340"/>
                        <a:pt x="1244" y="1340"/>
                      </a:cubicBezTo>
                      <a:close/>
                      <a:moveTo>
                        <a:pt x="1269" y="1284"/>
                      </a:moveTo>
                      <a:cubicBezTo>
                        <a:pt x="1240" y="1276"/>
                        <a:pt x="1209" y="1282"/>
                        <a:pt x="1178" y="1283"/>
                      </a:cubicBezTo>
                      <a:cubicBezTo>
                        <a:pt x="1147" y="1283"/>
                        <a:pt x="1114" y="1278"/>
                        <a:pt x="1082" y="1278"/>
                      </a:cubicBezTo>
                      <a:cubicBezTo>
                        <a:pt x="1073" y="1278"/>
                        <a:pt x="1064" y="1281"/>
                        <a:pt x="1055" y="1281"/>
                      </a:cubicBezTo>
                      <a:cubicBezTo>
                        <a:pt x="1007" y="1281"/>
                        <a:pt x="977" y="1281"/>
                        <a:pt x="935" y="1278"/>
                      </a:cubicBezTo>
                      <a:cubicBezTo>
                        <a:pt x="899" y="1276"/>
                        <a:pt x="833" y="1283"/>
                        <a:pt x="784" y="1278"/>
                      </a:cubicBezTo>
                      <a:cubicBezTo>
                        <a:pt x="757" y="1276"/>
                        <a:pt x="729" y="1280"/>
                        <a:pt x="703" y="1280"/>
                      </a:cubicBezTo>
                      <a:cubicBezTo>
                        <a:pt x="620" y="1279"/>
                        <a:pt x="547" y="1281"/>
                        <a:pt x="480" y="1278"/>
                      </a:cubicBezTo>
                      <a:cubicBezTo>
                        <a:pt x="479" y="1294"/>
                        <a:pt x="483" y="1312"/>
                        <a:pt x="485" y="1329"/>
                      </a:cubicBezTo>
                      <a:cubicBezTo>
                        <a:pt x="556" y="1330"/>
                        <a:pt x="632" y="1329"/>
                        <a:pt x="714" y="1329"/>
                      </a:cubicBezTo>
                      <a:cubicBezTo>
                        <a:pt x="912" y="1327"/>
                        <a:pt x="1058" y="1329"/>
                        <a:pt x="1268" y="1326"/>
                      </a:cubicBezTo>
                      <a:cubicBezTo>
                        <a:pt x="1267" y="1314"/>
                        <a:pt x="1274" y="1301"/>
                        <a:pt x="1269" y="1284"/>
                      </a:cubicBezTo>
                      <a:close/>
                      <a:moveTo>
                        <a:pt x="1259" y="979"/>
                      </a:moveTo>
                      <a:cubicBezTo>
                        <a:pt x="1258" y="979"/>
                        <a:pt x="1257" y="979"/>
                        <a:pt x="1255" y="979"/>
                      </a:cubicBezTo>
                      <a:cubicBezTo>
                        <a:pt x="1228" y="979"/>
                        <a:pt x="1205" y="979"/>
                        <a:pt x="1183" y="979"/>
                      </a:cubicBezTo>
                      <a:cubicBezTo>
                        <a:pt x="1160" y="979"/>
                        <a:pt x="1137" y="979"/>
                        <a:pt x="1121" y="978"/>
                      </a:cubicBezTo>
                      <a:cubicBezTo>
                        <a:pt x="1078" y="976"/>
                        <a:pt x="1027" y="977"/>
                        <a:pt x="993" y="978"/>
                      </a:cubicBezTo>
                      <a:cubicBezTo>
                        <a:pt x="970" y="978"/>
                        <a:pt x="949" y="976"/>
                        <a:pt x="930" y="976"/>
                      </a:cubicBezTo>
                      <a:cubicBezTo>
                        <a:pt x="910" y="976"/>
                        <a:pt x="891" y="973"/>
                        <a:pt x="874" y="979"/>
                      </a:cubicBezTo>
                      <a:cubicBezTo>
                        <a:pt x="872" y="973"/>
                        <a:pt x="868" y="975"/>
                        <a:pt x="865" y="975"/>
                      </a:cubicBezTo>
                      <a:cubicBezTo>
                        <a:pt x="842" y="972"/>
                        <a:pt x="817" y="974"/>
                        <a:pt x="794" y="974"/>
                      </a:cubicBezTo>
                      <a:cubicBezTo>
                        <a:pt x="750" y="974"/>
                        <a:pt x="700" y="969"/>
                        <a:pt x="652" y="968"/>
                      </a:cubicBezTo>
                      <a:cubicBezTo>
                        <a:pt x="634" y="968"/>
                        <a:pt x="613" y="963"/>
                        <a:pt x="600" y="965"/>
                      </a:cubicBezTo>
                      <a:cubicBezTo>
                        <a:pt x="593" y="967"/>
                        <a:pt x="593" y="973"/>
                        <a:pt x="586" y="971"/>
                      </a:cubicBezTo>
                      <a:cubicBezTo>
                        <a:pt x="535" y="969"/>
                        <a:pt x="453" y="965"/>
                        <a:pt x="407" y="965"/>
                      </a:cubicBezTo>
                      <a:cubicBezTo>
                        <a:pt x="400" y="1043"/>
                        <a:pt x="390" y="1113"/>
                        <a:pt x="383" y="1192"/>
                      </a:cubicBezTo>
                      <a:cubicBezTo>
                        <a:pt x="381" y="1217"/>
                        <a:pt x="374" y="1241"/>
                        <a:pt x="378" y="1264"/>
                      </a:cubicBezTo>
                      <a:cubicBezTo>
                        <a:pt x="397" y="1271"/>
                        <a:pt x="425" y="1269"/>
                        <a:pt x="452" y="1270"/>
                      </a:cubicBezTo>
                      <a:cubicBezTo>
                        <a:pt x="488" y="1271"/>
                        <a:pt x="517" y="1271"/>
                        <a:pt x="551" y="1271"/>
                      </a:cubicBezTo>
                      <a:cubicBezTo>
                        <a:pt x="622" y="1271"/>
                        <a:pt x="689" y="1270"/>
                        <a:pt x="756" y="1270"/>
                      </a:cubicBezTo>
                      <a:cubicBezTo>
                        <a:pt x="828" y="1270"/>
                        <a:pt x="887" y="1273"/>
                        <a:pt x="949" y="1271"/>
                      </a:cubicBezTo>
                      <a:cubicBezTo>
                        <a:pt x="1035" y="1269"/>
                        <a:pt x="1133" y="1274"/>
                        <a:pt x="1220" y="1269"/>
                      </a:cubicBezTo>
                      <a:cubicBezTo>
                        <a:pt x="1234" y="1169"/>
                        <a:pt x="1249" y="1074"/>
                        <a:pt x="1259" y="979"/>
                      </a:cubicBezTo>
                      <a:close/>
                      <a:moveTo>
                        <a:pt x="1220" y="1340"/>
                      </a:moveTo>
                      <a:cubicBezTo>
                        <a:pt x="1219" y="1345"/>
                        <a:pt x="1221" y="1351"/>
                        <a:pt x="1219" y="1358"/>
                      </a:cubicBezTo>
                      <a:cubicBezTo>
                        <a:pt x="1214" y="1378"/>
                        <a:pt x="1198" y="1405"/>
                        <a:pt x="1211" y="1421"/>
                      </a:cubicBezTo>
                      <a:cubicBezTo>
                        <a:pt x="1219" y="1395"/>
                        <a:pt x="1227" y="1369"/>
                        <a:pt x="1233" y="1340"/>
                      </a:cubicBezTo>
                      <a:cubicBezTo>
                        <a:pt x="1230" y="1337"/>
                        <a:pt x="1226" y="1341"/>
                        <a:pt x="1220" y="1340"/>
                      </a:cubicBezTo>
                      <a:close/>
                      <a:moveTo>
                        <a:pt x="983" y="897"/>
                      </a:moveTo>
                      <a:cubicBezTo>
                        <a:pt x="997" y="906"/>
                        <a:pt x="1011" y="913"/>
                        <a:pt x="1030" y="909"/>
                      </a:cubicBezTo>
                      <a:cubicBezTo>
                        <a:pt x="1084" y="924"/>
                        <a:pt x="1163" y="927"/>
                        <a:pt x="1206" y="908"/>
                      </a:cubicBezTo>
                      <a:cubicBezTo>
                        <a:pt x="1216" y="890"/>
                        <a:pt x="1203" y="870"/>
                        <a:pt x="1188" y="859"/>
                      </a:cubicBezTo>
                      <a:cubicBezTo>
                        <a:pt x="1186" y="871"/>
                        <a:pt x="1179" y="878"/>
                        <a:pt x="1173" y="886"/>
                      </a:cubicBezTo>
                      <a:cubicBezTo>
                        <a:pt x="1122" y="911"/>
                        <a:pt x="1060" y="898"/>
                        <a:pt x="1013" y="877"/>
                      </a:cubicBezTo>
                      <a:cubicBezTo>
                        <a:pt x="1007" y="870"/>
                        <a:pt x="999" y="863"/>
                        <a:pt x="995" y="853"/>
                      </a:cubicBezTo>
                      <a:cubicBezTo>
                        <a:pt x="984" y="864"/>
                        <a:pt x="978" y="876"/>
                        <a:pt x="983" y="897"/>
                      </a:cubicBezTo>
                      <a:close/>
                      <a:moveTo>
                        <a:pt x="1030" y="872"/>
                      </a:moveTo>
                      <a:cubicBezTo>
                        <a:pt x="1039" y="875"/>
                        <a:pt x="1047" y="881"/>
                        <a:pt x="1055" y="883"/>
                      </a:cubicBezTo>
                      <a:cubicBezTo>
                        <a:pt x="1101" y="893"/>
                        <a:pt x="1183" y="894"/>
                        <a:pt x="1173" y="848"/>
                      </a:cubicBezTo>
                      <a:cubicBezTo>
                        <a:pt x="1152" y="834"/>
                        <a:pt x="1141" y="854"/>
                        <a:pt x="1124" y="859"/>
                      </a:cubicBezTo>
                      <a:cubicBezTo>
                        <a:pt x="1100" y="866"/>
                        <a:pt x="1078" y="858"/>
                        <a:pt x="1061" y="852"/>
                      </a:cubicBezTo>
                      <a:cubicBezTo>
                        <a:pt x="1044" y="846"/>
                        <a:pt x="1016" y="828"/>
                        <a:pt x="1006" y="853"/>
                      </a:cubicBezTo>
                      <a:cubicBezTo>
                        <a:pt x="1012" y="862"/>
                        <a:pt x="1019" y="866"/>
                        <a:pt x="1030" y="872"/>
                      </a:cubicBezTo>
                      <a:close/>
                      <a:moveTo>
                        <a:pt x="969" y="890"/>
                      </a:moveTo>
                      <a:cubicBezTo>
                        <a:pt x="880" y="887"/>
                        <a:pt x="808" y="883"/>
                        <a:pt x="737" y="886"/>
                      </a:cubicBezTo>
                      <a:cubicBezTo>
                        <a:pt x="696" y="887"/>
                        <a:pt x="636" y="879"/>
                        <a:pt x="580" y="884"/>
                      </a:cubicBezTo>
                      <a:cubicBezTo>
                        <a:pt x="554" y="877"/>
                        <a:pt x="510" y="880"/>
                        <a:pt x="478" y="880"/>
                      </a:cubicBezTo>
                      <a:cubicBezTo>
                        <a:pt x="441" y="881"/>
                        <a:pt x="407" y="876"/>
                        <a:pt x="373" y="876"/>
                      </a:cubicBezTo>
                      <a:cubicBezTo>
                        <a:pt x="327" y="876"/>
                        <a:pt x="282" y="875"/>
                        <a:pt x="235" y="874"/>
                      </a:cubicBezTo>
                      <a:cubicBezTo>
                        <a:pt x="222" y="880"/>
                        <a:pt x="211" y="891"/>
                        <a:pt x="197" y="897"/>
                      </a:cubicBezTo>
                      <a:cubicBezTo>
                        <a:pt x="190" y="900"/>
                        <a:pt x="175" y="899"/>
                        <a:pt x="174" y="911"/>
                      </a:cubicBezTo>
                      <a:cubicBezTo>
                        <a:pt x="275" y="916"/>
                        <a:pt x="394" y="914"/>
                        <a:pt x="512" y="916"/>
                      </a:cubicBezTo>
                      <a:cubicBezTo>
                        <a:pt x="561" y="917"/>
                        <a:pt x="604" y="914"/>
                        <a:pt x="646" y="916"/>
                      </a:cubicBezTo>
                      <a:cubicBezTo>
                        <a:pt x="709" y="919"/>
                        <a:pt x="795" y="909"/>
                        <a:pt x="864" y="921"/>
                      </a:cubicBezTo>
                      <a:cubicBezTo>
                        <a:pt x="912" y="928"/>
                        <a:pt x="957" y="916"/>
                        <a:pt x="1005" y="922"/>
                      </a:cubicBezTo>
                      <a:cubicBezTo>
                        <a:pt x="994" y="910"/>
                        <a:pt x="975" y="906"/>
                        <a:pt x="969" y="890"/>
                      </a:cubicBezTo>
                      <a:close/>
                      <a:moveTo>
                        <a:pt x="447" y="1313"/>
                      </a:moveTo>
                      <a:cubicBezTo>
                        <a:pt x="449" y="1320"/>
                        <a:pt x="446" y="1323"/>
                        <a:pt x="446" y="1329"/>
                      </a:cubicBezTo>
                      <a:cubicBezTo>
                        <a:pt x="455" y="1329"/>
                        <a:pt x="466" y="1327"/>
                        <a:pt x="473" y="1330"/>
                      </a:cubicBezTo>
                      <a:cubicBezTo>
                        <a:pt x="484" y="1308"/>
                        <a:pt x="460" y="1311"/>
                        <a:pt x="447" y="1313"/>
                      </a:cubicBezTo>
                      <a:close/>
                      <a:moveTo>
                        <a:pt x="470" y="1278"/>
                      </a:moveTo>
                      <a:cubicBezTo>
                        <a:pt x="461" y="1276"/>
                        <a:pt x="456" y="1280"/>
                        <a:pt x="447" y="1277"/>
                      </a:cubicBezTo>
                      <a:cubicBezTo>
                        <a:pt x="447" y="1288"/>
                        <a:pt x="448" y="1294"/>
                        <a:pt x="449" y="1301"/>
                      </a:cubicBezTo>
                      <a:cubicBezTo>
                        <a:pt x="457" y="1302"/>
                        <a:pt x="461" y="1299"/>
                        <a:pt x="471" y="1298"/>
                      </a:cubicBezTo>
                      <a:cubicBezTo>
                        <a:pt x="470" y="1292"/>
                        <a:pt x="470" y="1286"/>
                        <a:pt x="470" y="1278"/>
                      </a:cubicBezTo>
                      <a:close/>
                      <a:moveTo>
                        <a:pt x="438" y="1278"/>
                      </a:moveTo>
                      <a:cubicBezTo>
                        <a:pt x="432" y="1279"/>
                        <a:pt x="424" y="1277"/>
                        <a:pt x="421" y="1280"/>
                      </a:cubicBezTo>
                      <a:cubicBezTo>
                        <a:pt x="422" y="1288"/>
                        <a:pt x="419" y="1292"/>
                        <a:pt x="420" y="1299"/>
                      </a:cubicBezTo>
                      <a:cubicBezTo>
                        <a:pt x="428" y="1299"/>
                        <a:pt x="432" y="1298"/>
                        <a:pt x="439" y="1301"/>
                      </a:cubicBezTo>
                      <a:cubicBezTo>
                        <a:pt x="441" y="1296"/>
                        <a:pt x="438" y="1284"/>
                        <a:pt x="438" y="1278"/>
                      </a:cubicBezTo>
                      <a:close/>
                      <a:moveTo>
                        <a:pt x="418" y="1313"/>
                      </a:moveTo>
                      <a:cubicBezTo>
                        <a:pt x="418" y="1317"/>
                        <a:pt x="418" y="1321"/>
                        <a:pt x="418" y="1324"/>
                      </a:cubicBezTo>
                      <a:cubicBezTo>
                        <a:pt x="424" y="1330"/>
                        <a:pt x="431" y="1324"/>
                        <a:pt x="438" y="1327"/>
                      </a:cubicBezTo>
                      <a:cubicBezTo>
                        <a:pt x="437" y="1321"/>
                        <a:pt x="440" y="1319"/>
                        <a:pt x="439" y="1312"/>
                      </a:cubicBezTo>
                      <a:cubicBezTo>
                        <a:pt x="432" y="1311"/>
                        <a:pt x="427" y="1309"/>
                        <a:pt x="418" y="1313"/>
                      </a:cubicBezTo>
                      <a:close/>
                      <a:moveTo>
                        <a:pt x="392" y="1280"/>
                      </a:moveTo>
                      <a:cubicBezTo>
                        <a:pt x="393" y="1288"/>
                        <a:pt x="387" y="1295"/>
                        <a:pt x="393" y="1299"/>
                      </a:cubicBezTo>
                      <a:cubicBezTo>
                        <a:pt x="396" y="1296"/>
                        <a:pt x="405" y="1302"/>
                        <a:pt x="411" y="1298"/>
                      </a:cubicBezTo>
                      <a:cubicBezTo>
                        <a:pt x="411" y="1291"/>
                        <a:pt x="409" y="1286"/>
                        <a:pt x="411" y="1278"/>
                      </a:cubicBezTo>
                      <a:cubicBezTo>
                        <a:pt x="402" y="1277"/>
                        <a:pt x="399" y="1279"/>
                        <a:pt x="392" y="1280"/>
                      </a:cubicBezTo>
                      <a:close/>
                      <a:moveTo>
                        <a:pt x="392" y="1313"/>
                      </a:moveTo>
                      <a:cubicBezTo>
                        <a:pt x="389" y="1316"/>
                        <a:pt x="390" y="1321"/>
                        <a:pt x="390" y="1326"/>
                      </a:cubicBezTo>
                      <a:cubicBezTo>
                        <a:pt x="402" y="1324"/>
                        <a:pt x="401" y="1326"/>
                        <a:pt x="410" y="1327"/>
                      </a:cubicBezTo>
                      <a:cubicBezTo>
                        <a:pt x="416" y="1308"/>
                        <a:pt x="401" y="1311"/>
                        <a:pt x="392" y="1313"/>
                      </a:cubicBezTo>
                      <a:close/>
                      <a:moveTo>
                        <a:pt x="344" y="964"/>
                      </a:moveTo>
                      <a:cubicBezTo>
                        <a:pt x="336" y="1055"/>
                        <a:pt x="325" y="1152"/>
                        <a:pt x="306" y="1257"/>
                      </a:cubicBezTo>
                      <a:cubicBezTo>
                        <a:pt x="301" y="1290"/>
                        <a:pt x="307" y="1327"/>
                        <a:pt x="299" y="1361"/>
                      </a:cubicBezTo>
                      <a:cubicBezTo>
                        <a:pt x="292" y="1393"/>
                        <a:pt x="291" y="1436"/>
                        <a:pt x="292" y="1464"/>
                      </a:cubicBezTo>
                      <a:cubicBezTo>
                        <a:pt x="308" y="1465"/>
                        <a:pt x="325" y="1470"/>
                        <a:pt x="341" y="1474"/>
                      </a:cubicBezTo>
                      <a:cubicBezTo>
                        <a:pt x="343" y="1463"/>
                        <a:pt x="351" y="1457"/>
                        <a:pt x="344" y="1445"/>
                      </a:cubicBezTo>
                      <a:cubicBezTo>
                        <a:pt x="348" y="1445"/>
                        <a:pt x="349" y="1443"/>
                        <a:pt x="348" y="1439"/>
                      </a:cubicBezTo>
                      <a:cubicBezTo>
                        <a:pt x="353" y="1412"/>
                        <a:pt x="357" y="1370"/>
                        <a:pt x="359" y="1340"/>
                      </a:cubicBezTo>
                      <a:cubicBezTo>
                        <a:pt x="356" y="1338"/>
                        <a:pt x="351" y="1338"/>
                        <a:pt x="351" y="1331"/>
                      </a:cubicBezTo>
                      <a:cubicBezTo>
                        <a:pt x="353" y="1329"/>
                        <a:pt x="361" y="1332"/>
                        <a:pt x="361" y="1327"/>
                      </a:cubicBezTo>
                      <a:cubicBezTo>
                        <a:pt x="371" y="1204"/>
                        <a:pt x="388" y="1076"/>
                        <a:pt x="397" y="964"/>
                      </a:cubicBezTo>
                      <a:cubicBezTo>
                        <a:pt x="397" y="963"/>
                        <a:pt x="397" y="962"/>
                        <a:pt x="396" y="962"/>
                      </a:cubicBezTo>
                      <a:cubicBezTo>
                        <a:pt x="377" y="965"/>
                        <a:pt x="363" y="960"/>
                        <a:pt x="344" y="964"/>
                      </a:cubicBezTo>
                      <a:close/>
                      <a:moveTo>
                        <a:pt x="382" y="1281"/>
                      </a:moveTo>
                      <a:cubicBezTo>
                        <a:pt x="378" y="1281"/>
                        <a:pt x="379" y="1284"/>
                        <a:pt x="375" y="1283"/>
                      </a:cubicBezTo>
                      <a:cubicBezTo>
                        <a:pt x="373" y="1288"/>
                        <a:pt x="373" y="1295"/>
                        <a:pt x="373" y="1302"/>
                      </a:cubicBezTo>
                      <a:cubicBezTo>
                        <a:pt x="388" y="1304"/>
                        <a:pt x="380" y="1292"/>
                        <a:pt x="382" y="1281"/>
                      </a:cubicBezTo>
                      <a:close/>
                      <a:moveTo>
                        <a:pt x="382" y="1313"/>
                      </a:moveTo>
                      <a:cubicBezTo>
                        <a:pt x="377" y="1312"/>
                        <a:pt x="378" y="1313"/>
                        <a:pt x="372" y="1312"/>
                      </a:cubicBezTo>
                      <a:cubicBezTo>
                        <a:pt x="372" y="1319"/>
                        <a:pt x="372" y="1325"/>
                        <a:pt x="371" y="1330"/>
                      </a:cubicBezTo>
                      <a:cubicBezTo>
                        <a:pt x="375" y="1330"/>
                        <a:pt x="377" y="1327"/>
                        <a:pt x="382" y="1327"/>
                      </a:cubicBezTo>
                      <a:cubicBezTo>
                        <a:pt x="383" y="1322"/>
                        <a:pt x="381" y="1321"/>
                        <a:pt x="382" y="1313"/>
                      </a:cubicBezTo>
                      <a:close/>
                      <a:moveTo>
                        <a:pt x="306" y="969"/>
                      </a:moveTo>
                      <a:cubicBezTo>
                        <a:pt x="301" y="1028"/>
                        <a:pt x="287" y="1105"/>
                        <a:pt x="281" y="1172"/>
                      </a:cubicBezTo>
                      <a:cubicBezTo>
                        <a:pt x="273" y="1259"/>
                        <a:pt x="263" y="1340"/>
                        <a:pt x="256" y="1426"/>
                      </a:cubicBezTo>
                      <a:cubicBezTo>
                        <a:pt x="262" y="1431"/>
                        <a:pt x="268" y="1449"/>
                        <a:pt x="280" y="1453"/>
                      </a:cubicBezTo>
                      <a:cubicBezTo>
                        <a:pt x="283" y="1426"/>
                        <a:pt x="288" y="1394"/>
                        <a:pt x="291" y="1365"/>
                      </a:cubicBezTo>
                      <a:cubicBezTo>
                        <a:pt x="293" y="1347"/>
                        <a:pt x="294" y="1329"/>
                        <a:pt x="295" y="1310"/>
                      </a:cubicBezTo>
                      <a:cubicBezTo>
                        <a:pt x="303" y="1190"/>
                        <a:pt x="323" y="1084"/>
                        <a:pt x="331" y="965"/>
                      </a:cubicBezTo>
                      <a:cubicBezTo>
                        <a:pt x="332" y="965"/>
                        <a:pt x="333" y="965"/>
                        <a:pt x="333" y="964"/>
                      </a:cubicBezTo>
                      <a:cubicBezTo>
                        <a:pt x="321" y="963"/>
                        <a:pt x="310" y="967"/>
                        <a:pt x="306" y="969"/>
                      </a:cubicBezTo>
                      <a:close/>
                      <a:moveTo>
                        <a:pt x="158" y="693"/>
                      </a:moveTo>
                      <a:cubicBezTo>
                        <a:pt x="157" y="680"/>
                        <a:pt x="159" y="665"/>
                        <a:pt x="158" y="652"/>
                      </a:cubicBezTo>
                      <a:cubicBezTo>
                        <a:pt x="157" y="642"/>
                        <a:pt x="153" y="632"/>
                        <a:pt x="153" y="621"/>
                      </a:cubicBezTo>
                      <a:cubicBezTo>
                        <a:pt x="150" y="577"/>
                        <a:pt x="157" y="530"/>
                        <a:pt x="150" y="487"/>
                      </a:cubicBezTo>
                      <a:cubicBezTo>
                        <a:pt x="143" y="577"/>
                        <a:pt x="133" y="685"/>
                        <a:pt x="125" y="763"/>
                      </a:cubicBezTo>
                      <a:cubicBezTo>
                        <a:pt x="119" y="814"/>
                        <a:pt x="110" y="865"/>
                        <a:pt x="109" y="914"/>
                      </a:cubicBezTo>
                      <a:cubicBezTo>
                        <a:pt x="124" y="910"/>
                        <a:pt x="147" y="915"/>
                        <a:pt x="164" y="912"/>
                      </a:cubicBezTo>
                      <a:cubicBezTo>
                        <a:pt x="164" y="833"/>
                        <a:pt x="162" y="762"/>
                        <a:pt x="158" y="693"/>
                      </a:cubicBezTo>
                      <a:close/>
                      <a:moveTo>
                        <a:pt x="44" y="1397"/>
                      </a:moveTo>
                      <a:cubicBezTo>
                        <a:pt x="48" y="1386"/>
                        <a:pt x="46" y="1380"/>
                        <a:pt x="48" y="1366"/>
                      </a:cubicBezTo>
                      <a:cubicBezTo>
                        <a:pt x="49" y="1348"/>
                        <a:pt x="53" y="1330"/>
                        <a:pt x="55" y="1310"/>
                      </a:cubicBezTo>
                      <a:cubicBezTo>
                        <a:pt x="64" y="1202"/>
                        <a:pt x="85" y="1077"/>
                        <a:pt x="91" y="965"/>
                      </a:cubicBezTo>
                      <a:cubicBezTo>
                        <a:pt x="77" y="956"/>
                        <a:pt x="79" y="928"/>
                        <a:pt x="84" y="915"/>
                      </a:cubicBezTo>
                      <a:cubicBezTo>
                        <a:pt x="89" y="914"/>
                        <a:pt x="93" y="911"/>
                        <a:pt x="98" y="914"/>
                      </a:cubicBezTo>
                      <a:cubicBezTo>
                        <a:pt x="110" y="855"/>
                        <a:pt x="106" y="793"/>
                        <a:pt x="119" y="746"/>
                      </a:cubicBezTo>
                      <a:cubicBezTo>
                        <a:pt x="123" y="732"/>
                        <a:pt x="121" y="718"/>
                        <a:pt x="122" y="704"/>
                      </a:cubicBezTo>
                      <a:cubicBezTo>
                        <a:pt x="126" y="612"/>
                        <a:pt x="142" y="511"/>
                        <a:pt x="147" y="420"/>
                      </a:cubicBezTo>
                      <a:cubicBezTo>
                        <a:pt x="153" y="405"/>
                        <a:pt x="153" y="383"/>
                        <a:pt x="153" y="363"/>
                      </a:cubicBezTo>
                      <a:cubicBezTo>
                        <a:pt x="152" y="346"/>
                        <a:pt x="151" y="329"/>
                        <a:pt x="147" y="317"/>
                      </a:cubicBezTo>
                      <a:cubicBezTo>
                        <a:pt x="143" y="353"/>
                        <a:pt x="133" y="399"/>
                        <a:pt x="134" y="437"/>
                      </a:cubicBezTo>
                      <a:cubicBezTo>
                        <a:pt x="125" y="463"/>
                        <a:pt x="125" y="491"/>
                        <a:pt x="122" y="519"/>
                      </a:cubicBezTo>
                      <a:cubicBezTo>
                        <a:pt x="115" y="594"/>
                        <a:pt x="101" y="683"/>
                        <a:pt x="95" y="746"/>
                      </a:cubicBezTo>
                      <a:cubicBezTo>
                        <a:pt x="94" y="758"/>
                        <a:pt x="92" y="771"/>
                        <a:pt x="91" y="784"/>
                      </a:cubicBezTo>
                      <a:cubicBezTo>
                        <a:pt x="84" y="887"/>
                        <a:pt x="65" y="977"/>
                        <a:pt x="63" y="1067"/>
                      </a:cubicBezTo>
                      <a:cubicBezTo>
                        <a:pt x="63" y="1072"/>
                        <a:pt x="60" y="1076"/>
                        <a:pt x="59" y="1081"/>
                      </a:cubicBezTo>
                      <a:cubicBezTo>
                        <a:pt x="55" y="1115"/>
                        <a:pt x="50" y="1149"/>
                        <a:pt x="46" y="1182"/>
                      </a:cubicBezTo>
                      <a:cubicBezTo>
                        <a:pt x="45" y="1191"/>
                        <a:pt x="47" y="1200"/>
                        <a:pt x="46" y="1208"/>
                      </a:cubicBezTo>
                      <a:cubicBezTo>
                        <a:pt x="45" y="1220"/>
                        <a:pt x="39" y="1224"/>
                        <a:pt x="38" y="1232"/>
                      </a:cubicBezTo>
                      <a:cubicBezTo>
                        <a:pt x="36" y="1242"/>
                        <a:pt x="40" y="1240"/>
                        <a:pt x="39" y="1243"/>
                      </a:cubicBezTo>
                      <a:cubicBezTo>
                        <a:pt x="38" y="1248"/>
                        <a:pt x="37" y="1241"/>
                        <a:pt x="35" y="1248"/>
                      </a:cubicBezTo>
                      <a:cubicBezTo>
                        <a:pt x="33" y="1256"/>
                        <a:pt x="39" y="1249"/>
                        <a:pt x="38" y="1256"/>
                      </a:cubicBezTo>
                      <a:cubicBezTo>
                        <a:pt x="30" y="1305"/>
                        <a:pt x="28" y="1354"/>
                        <a:pt x="20" y="1407"/>
                      </a:cubicBezTo>
                      <a:cubicBezTo>
                        <a:pt x="26" y="1411"/>
                        <a:pt x="32" y="1415"/>
                        <a:pt x="39" y="1418"/>
                      </a:cubicBezTo>
                      <a:cubicBezTo>
                        <a:pt x="47" y="1409"/>
                        <a:pt x="42" y="1402"/>
                        <a:pt x="44" y="1397"/>
                      </a:cubicBezTo>
                      <a:close/>
                      <a:moveTo>
                        <a:pt x="139" y="1010"/>
                      </a:moveTo>
                      <a:cubicBezTo>
                        <a:pt x="131" y="992"/>
                        <a:pt x="142" y="982"/>
                        <a:pt x="144" y="964"/>
                      </a:cubicBezTo>
                      <a:cubicBezTo>
                        <a:pt x="144" y="963"/>
                        <a:pt x="144" y="962"/>
                        <a:pt x="143" y="962"/>
                      </a:cubicBezTo>
                      <a:cubicBezTo>
                        <a:pt x="135" y="964"/>
                        <a:pt x="112" y="960"/>
                        <a:pt x="101" y="965"/>
                      </a:cubicBezTo>
                      <a:cubicBezTo>
                        <a:pt x="96" y="990"/>
                        <a:pt x="99" y="1011"/>
                        <a:pt x="90" y="1035"/>
                      </a:cubicBezTo>
                      <a:cubicBezTo>
                        <a:pt x="83" y="1148"/>
                        <a:pt x="65" y="1304"/>
                        <a:pt x="56" y="1426"/>
                      </a:cubicBezTo>
                      <a:cubicBezTo>
                        <a:pt x="69" y="1428"/>
                        <a:pt x="78" y="1419"/>
                        <a:pt x="91" y="1418"/>
                      </a:cubicBezTo>
                      <a:cubicBezTo>
                        <a:pt x="105" y="1288"/>
                        <a:pt x="123" y="1129"/>
                        <a:pt x="139" y="10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352" name="文本框 351"/>
              <p:cNvSpPr txBox="1"/>
              <p:nvPr/>
            </p:nvSpPr>
            <p:spPr>
              <a:xfrm>
                <a:off x="3712486" y="861836"/>
                <a:ext cx="515076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9</a:t>
                </a:r>
                <a:r>
                  <a:rPr lang="zh-CN" altLang="en-US" sz="4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月黑板报评比大赛</a:t>
                </a:r>
                <a:endParaRPr lang="zh-CN" altLang="en-US" sz="4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53" name="文本框 352"/>
              <p:cNvSpPr txBox="1"/>
              <p:nvPr/>
            </p:nvSpPr>
            <p:spPr>
              <a:xfrm>
                <a:off x="4797843" y="1597532"/>
                <a:ext cx="2954655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2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</a:t>
                </a:r>
                <a:r>
                  <a:rPr lang="zh-CN" altLang="en-US" sz="72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等奖</a:t>
                </a:r>
                <a:endParaRPr lang="zh-CN" altLang="en-US" sz="72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</p:grpSp>
      <p:sp>
        <p:nvSpPr>
          <p:cNvPr id="634" name="矩形 633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 p14:presetBounceEnd="31000">
                                      <p:stCondLst>
                                        <p:cond delay="3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12" dur="110" fill="hold"/>
                                            <p:tgtEl>
                                              <p:spTgt spid="3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 p14:presetBounceEnd="31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20" dur="110" fill="hold"/>
                                            <p:tgtEl>
                                              <p:spTgt spid="3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0.01653 -0.07222 " pathEditMode="relative" rAng="0" ptsTypes="AA">
                                          <p:cBhvr>
                                            <p:cTn id="26" dur="3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3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22222E-6 L 0.04075 -0.0544 " pathEditMode="relative" rAng="0" ptsTypes="AA">
                                          <p:cBhvr>
                                            <p:cTn id="33" dur="3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3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0.02995 -0.02037 " pathEditMode="relative" rAng="0" ptsTypes="AA">
                                          <p:cBhvr>
                                            <p:cTn id="40" dur="3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3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22222E-6 L -0.03672 -0.02084 " pathEditMode="relative" rAng="0" ptsTypes="AA">
                                          <p:cBhvr>
                                            <p:cTn id="47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3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22222E-6 L 0.01901 -0.0382 " pathEditMode="relative" rAng="0" ptsTypes="AA">
                                          <p:cBhvr>
                                            <p:cTn id="54" dur="3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3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875E-6 2.22222E-6 L 0.00221 -0.07408 " pathEditMode="relative" rAng="0" ptsTypes="AA">
                                          <p:cBhvr>
                                            <p:cTn id="61" dur="3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3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-0.01211 -0.04769 " pathEditMode="relative" rAng="0" ptsTypes="AA">
                                          <p:cBhvr>
                                            <p:cTn id="68" dur="3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3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22222E-6 L -0.03802 -0.05718 " pathEditMode="relative" rAng="0" ptsTypes="AA">
                                          <p:cBhvr>
                                            <p:cTn id="75" dur="3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 p14:presetBounceEnd="31000">
                                      <p:stCondLst>
                                        <p:cond delay="6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86" dur="110" fill="hold"/>
                                            <p:tgtEl>
                                              <p:spTgt spid="3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 p14:presetBounceEnd="31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31000">
                                          <p:cBhvr>
                                            <p:cTn id="94" dur="110" fill="hold"/>
                                            <p:tgtEl>
                                              <p:spTgt spid="3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14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50" tmFilter="0,0; .5, 1; 1, 1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250" tmFilter="0,0; .5, 1; 1, 1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" presetClass="exit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" presetClass="exit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1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0" presetClass="path" presetSubtype="0" accel="50600" fill="hold" nodeType="withEffect" p14:presetBounceEnd="38000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3.33333E-6 -4.81481E-6 C 0.02578 -0.00324 0.05078 -0.00532 0.07799 -0.00671 C -0.16823 -0.01203 -4.05274 0.0051 -4.29896 -0.00023 " pathEditMode="relative" rAng="0" ptsTypes="AAA" p14:bounceEnd="38000">
                                          <p:cBhvr>
                                            <p:cTn id="151" dur="75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1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" grpId="0"/>
          <p:bldP spid="307" grpId="1"/>
          <p:bldP spid="307" grpId="2"/>
          <p:bldP spid="308" grpId="0"/>
          <p:bldP spid="308" grpId="1"/>
          <p:bldP spid="308" grpId="2"/>
          <p:bldP spid="308" grpId="3"/>
          <p:bldP spid="296" grpId="0" animBg="1"/>
          <p:bldP spid="296" grpId="1" animBg="1"/>
          <p:bldP spid="296" grpId="2" animBg="1"/>
          <p:bldP spid="296" grpId="3" animBg="1"/>
          <p:bldP spid="297" grpId="0" animBg="1"/>
          <p:bldP spid="297" grpId="1" animBg="1"/>
          <p:bldP spid="297" grpId="2" animBg="1"/>
          <p:bldP spid="297" grpId="3" animBg="1"/>
          <p:bldP spid="298" grpId="0" animBg="1"/>
          <p:bldP spid="298" grpId="1" animBg="1"/>
          <p:bldP spid="298" grpId="2" animBg="1"/>
          <p:bldP spid="298" grpId="3" animBg="1"/>
          <p:bldP spid="299" grpId="0" animBg="1"/>
          <p:bldP spid="299" grpId="1" animBg="1"/>
          <p:bldP spid="299" grpId="2" animBg="1"/>
          <p:bldP spid="299" grpId="3" animBg="1"/>
          <p:bldP spid="300" grpId="0" animBg="1"/>
          <p:bldP spid="300" grpId="1" animBg="1"/>
          <p:bldP spid="300" grpId="2" animBg="1"/>
          <p:bldP spid="300" grpId="3" animBg="1"/>
          <p:bldP spid="301" grpId="0" animBg="1"/>
          <p:bldP spid="301" grpId="1" animBg="1"/>
          <p:bldP spid="301" grpId="2" animBg="1"/>
          <p:bldP spid="301" grpId="3" animBg="1"/>
          <p:bldP spid="302" grpId="0" animBg="1"/>
          <p:bldP spid="302" grpId="1" animBg="1"/>
          <p:bldP spid="302" grpId="2" animBg="1"/>
          <p:bldP spid="302" grpId="3" animBg="1"/>
          <p:bldP spid="303" grpId="0" animBg="1"/>
          <p:bldP spid="303" grpId="1" animBg="1"/>
          <p:bldP spid="303" grpId="2" animBg="1"/>
          <p:bldP spid="303" grpId="3" animBg="1"/>
          <p:bldP spid="304" grpId="0" animBg="1"/>
          <p:bldP spid="304" grpId="1" animBg="1"/>
          <p:bldP spid="304" grpId="2" animBg="1"/>
          <p:bldP spid="305" grpId="0" animBg="1"/>
          <p:bldP spid="305" grpId="1" animBg="1"/>
          <p:bldP spid="305" grpId="2" animBg="1"/>
          <p:bldP spid="305" grpId="3" animBg="1"/>
          <p:bldP spid="306" grpId="0" animBg="1"/>
          <p:bldP spid="318" grpId="0"/>
          <p:bldP spid="318" grpId="1"/>
          <p:bldP spid="319" grpId="0"/>
          <p:bldP spid="319" grpId="1"/>
          <p:bldP spid="634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10" fill="hold"/>
                                            <p:tgtEl>
                                              <p:spTgt spid="3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23" presetClass="entr" presetSubtype="3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2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10" fill="hold"/>
                                            <p:tgtEl>
                                              <p:spTgt spid="3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accel="50000" decel="5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0.01653 -0.07222 " pathEditMode="relative" rAng="0" ptsTypes="AA">
                                          <p:cBhvr>
                                            <p:cTn id="26" dur="3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20" y="-3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xit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8" dur="3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22222E-6 L 0.04075 -0.0544 " pathEditMode="relative" rAng="0" ptsTypes="AA">
                                          <p:cBhvr>
                                            <p:cTn id="33" dur="30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031" y="-27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5" dur="3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0.02995 -0.02037 " pathEditMode="relative" rAng="0" ptsTypes="AA">
                                          <p:cBhvr>
                                            <p:cTn id="40" dur="3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97" y="-10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3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2.08333E-6 2.22222E-6 L -0.03672 -0.02084 " pathEditMode="relative" rAng="0" ptsTypes="AA">
                                          <p:cBhvr>
                                            <p:cTn id="47" dur="30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36" y="-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3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accel="50000" decel="5000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2.08333E-6 2.22222E-6 L 0.01901 -0.0382 " pathEditMode="relative" rAng="0" ptsTypes="AA">
                                          <p:cBhvr>
                                            <p:cTn id="54" dur="3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51" y="-192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3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42" presetClass="path" presetSubtype="0" accel="50000" decel="5000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875E-6 2.22222E-6 L 0.00221 -0.07408 " pathEditMode="relative" rAng="0" ptsTypes="AA">
                                          <p:cBhvr>
                                            <p:cTn id="61" dur="300" fill="hold"/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370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3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decel="5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08333E-6 2.22222E-6 L -0.01211 -0.04769 " pathEditMode="relative" rAng="0" ptsTypes="AA">
                                          <p:cBhvr>
                                            <p:cTn id="68" dur="3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-238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3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" presetClass="entr" presetSubtype="0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42" presetClass="path" presetSubtype="0" accel="50000" decel="50000" fill="hold" grpId="1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Motion origin="layout" path="M 2.08333E-6 2.22222E-6 L -0.03802 -0.05718 " pathEditMode="relative" rAng="0" ptsTypes="AA">
                                          <p:cBhvr>
                                            <p:cTn id="75" dur="300" fill="hold"/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01" y="-28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10" presetClass="exit" presetSubtype="0" fill="hold" grpId="2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7" dur="3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23" presetClass="entr" presetSubtype="3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2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10" fill="hold"/>
                                            <p:tgtEl>
                                              <p:spTgt spid="3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10" fill="hold"/>
                                            <p:tgtEl>
                                              <p:spTgt spid="30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9" dur="1400"/>
                                            <p:tgtEl>
                                              <p:spTgt spid="3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41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50" fill="hold"/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150" tmFilter="0,0; .5, 1; 1, 1"/>
                                            <p:tgtEl>
                                              <p:spTgt spid="3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4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250" tmFilter="0,0; .5, 1; 1, 1"/>
                                            <p:tgtEl>
                                              <p:spTgt spid="3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" presetClass="exit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8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" presetClass="exit" presetSubtype="0" fill="hold" grpId="2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6" presetID="1" presetClass="exit" presetSubtype="0" fill="hold" grpId="3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8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1" presetClass="exit" presetSubtype="0" fill="hold" grpId="1" nodeType="withEffect">
                                      <p:stCondLst>
                                        <p:cond delay="3800"/>
                                      </p:stCondLst>
                                      <p:iterate type="lt">
                                        <p:tmAbs val="0"/>
                                      </p:iterate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4" presetID="1" presetClass="exit" presetSubtype="0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0" presetID="0" presetClass="path" presetSubtype="0" accel="506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3.33333E-6 -4.81481E-6 C 0.02578 -0.00324 0.05078 -0.00532 0.07799 -0.00671 C -0.16823 -0.01203 -4.05274 0.0051 -4.29896 -0.00023 " pathEditMode="relative" rAng="0" ptsTypes="AAA">
                                          <p:cBhvr>
                                            <p:cTn id="151" dur="750" fill="hold"/>
                                            <p:tgtEl>
                                              <p:spTgt spid="6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1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" grpId="0"/>
          <p:bldP spid="307" grpId="1"/>
          <p:bldP spid="307" grpId="2"/>
          <p:bldP spid="308" grpId="0"/>
          <p:bldP spid="308" grpId="1"/>
          <p:bldP spid="308" grpId="2"/>
          <p:bldP spid="308" grpId="3"/>
          <p:bldP spid="296" grpId="0" animBg="1"/>
          <p:bldP spid="296" grpId="1" animBg="1"/>
          <p:bldP spid="296" grpId="2" animBg="1"/>
          <p:bldP spid="296" grpId="3" animBg="1"/>
          <p:bldP spid="297" grpId="0" animBg="1"/>
          <p:bldP spid="297" grpId="1" animBg="1"/>
          <p:bldP spid="297" grpId="2" animBg="1"/>
          <p:bldP spid="297" grpId="3" animBg="1"/>
          <p:bldP spid="298" grpId="0" animBg="1"/>
          <p:bldP spid="298" grpId="1" animBg="1"/>
          <p:bldP spid="298" grpId="2" animBg="1"/>
          <p:bldP spid="298" grpId="3" animBg="1"/>
          <p:bldP spid="299" grpId="0" animBg="1"/>
          <p:bldP spid="299" grpId="1" animBg="1"/>
          <p:bldP spid="299" grpId="2" animBg="1"/>
          <p:bldP spid="299" grpId="3" animBg="1"/>
          <p:bldP spid="300" grpId="0" animBg="1"/>
          <p:bldP spid="300" grpId="1" animBg="1"/>
          <p:bldP spid="300" grpId="2" animBg="1"/>
          <p:bldP spid="300" grpId="3" animBg="1"/>
          <p:bldP spid="301" grpId="0" animBg="1"/>
          <p:bldP spid="301" grpId="1" animBg="1"/>
          <p:bldP spid="301" grpId="2" animBg="1"/>
          <p:bldP spid="301" grpId="3" animBg="1"/>
          <p:bldP spid="302" grpId="0" animBg="1"/>
          <p:bldP spid="302" grpId="1" animBg="1"/>
          <p:bldP spid="302" grpId="2" animBg="1"/>
          <p:bldP spid="302" grpId="3" animBg="1"/>
          <p:bldP spid="303" grpId="0" animBg="1"/>
          <p:bldP spid="303" grpId="1" animBg="1"/>
          <p:bldP spid="303" grpId="2" animBg="1"/>
          <p:bldP spid="303" grpId="3" animBg="1"/>
          <p:bldP spid="304" grpId="0" animBg="1"/>
          <p:bldP spid="304" grpId="1" animBg="1"/>
          <p:bldP spid="304" grpId="2" animBg="1"/>
          <p:bldP spid="305" grpId="0" animBg="1"/>
          <p:bldP spid="305" grpId="1" animBg="1"/>
          <p:bldP spid="305" grpId="2" animBg="1"/>
          <p:bldP spid="305" grpId="3" animBg="1"/>
          <p:bldP spid="306" grpId="0" animBg="1"/>
          <p:bldP spid="318" grpId="0"/>
          <p:bldP spid="318" grpId="1"/>
          <p:bldP spid="319" grpId="0"/>
          <p:bldP spid="319" grpId="1"/>
          <p:bldP spid="634" grpId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组合 321"/>
          <p:cNvGrpSpPr/>
          <p:nvPr/>
        </p:nvGrpSpPr>
        <p:grpSpPr>
          <a:xfrm>
            <a:off x="-57151" y="1320268"/>
            <a:ext cx="64680944" cy="4646810"/>
            <a:chOff x="-57151" y="1320268"/>
            <a:chExt cx="64680944" cy="4646810"/>
          </a:xfrm>
        </p:grpSpPr>
        <p:grpSp>
          <p:nvGrpSpPr>
            <p:cNvPr id="31" name="组合 30"/>
            <p:cNvGrpSpPr/>
            <p:nvPr/>
          </p:nvGrpSpPr>
          <p:grpSpPr>
            <a:xfrm>
              <a:off x="-57151" y="5450899"/>
              <a:ext cx="64680944" cy="516179"/>
              <a:chOff x="56696" y="5738214"/>
              <a:chExt cx="45060690" cy="359601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56696" y="5761253"/>
                <a:ext cx="45060690" cy="326389"/>
                <a:chOff x="1727200" y="3879850"/>
                <a:chExt cx="45060688" cy="326390"/>
              </a:xfrm>
            </p:grpSpPr>
            <p:cxnSp>
              <p:nvCxnSpPr>
                <p:cNvPr id="310" name="直接连接符 309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/>
              <p:cNvGrpSpPr/>
              <p:nvPr/>
            </p:nvGrpSpPr>
            <p:grpSpPr>
              <a:xfrm>
                <a:off x="253547" y="5761253"/>
                <a:ext cx="1908810" cy="326389"/>
                <a:chOff x="1806575" y="4019550"/>
                <a:chExt cx="1908810" cy="326390"/>
              </a:xfrm>
            </p:grpSpPr>
            <p:grpSp>
              <p:nvGrpSpPr>
                <p:cNvPr id="299" name="组合 29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01" name="直接连接符 30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2" name="直接连接符 30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3" name="直接连接符 30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4" name="直接连接符 30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5" name="直接连接符 30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6" name="直接连接符 30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7" name="直接连接符 30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直接连接符 30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直接连接符 30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0" name="直接连接符 29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53"/>
              <p:cNvGrpSpPr/>
              <p:nvPr/>
            </p:nvGrpSpPr>
            <p:grpSpPr>
              <a:xfrm>
                <a:off x="2377622" y="5753632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2377621" y="5761265"/>
                  <a:ext cx="1955260" cy="326390"/>
                  <a:chOff x="1806575" y="4019550"/>
                  <a:chExt cx="1955260" cy="326390"/>
                </a:xfrm>
              </p:grpSpPr>
              <p:grpSp>
                <p:nvGrpSpPr>
                  <p:cNvPr id="288" name="组合 28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90" name="直接连接符 28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1" name="直接连接符 29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2" name="直接连接符 29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3" name="直接连接符 29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4" name="直接连接符 29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5" name="直接连接符 29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6" name="直接连接符 29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7" name="直接连接符 29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8" name="直接连接符 29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89" name="直接连接符 288"/>
                  <p:cNvCxnSpPr/>
                  <p:nvPr/>
                </p:nvCxnSpPr>
                <p:spPr>
                  <a:xfrm>
                    <a:off x="376183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4561608" y="5753645"/>
                  <a:ext cx="1888903" cy="326390"/>
                  <a:chOff x="1826482" y="4019550"/>
                  <a:chExt cx="1888903" cy="326390"/>
                </a:xfrm>
              </p:grpSpPr>
              <p:grpSp>
                <p:nvGrpSpPr>
                  <p:cNvPr id="277" name="组合 276"/>
                  <p:cNvGrpSpPr/>
                  <p:nvPr/>
                </p:nvGrpSpPr>
                <p:grpSpPr>
                  <a:xfrm>
                    <a:off x="1826482" y="4133850"/>
                    <a:ext cx="1653318" cy="209550"/>
                    <a:chOff x="1826482" y="4108450"/>
                    <a:chExt cx="1653318" cy="234950"/>
                  </a:xfrm>
                </p:grpSpPr>
                <p:cxnSp>
                  <p:nvCxnSpPr>
                    <p:cNvPr id="279" name="直接连接符 278"/>
                    <p:cNvCxnSpPr/>
                    <p:nvPr/>
                  </p:nvCxnSpPr>
                  <p:spPr>
                    <a:xfrm>
                      <a:off x="1826482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0" name="直接连接符 27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1" name="直接连接符 28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2" name="直接连接符 28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3" name="直接连接符 28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4" name="直接连接符 28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5" name="直接连接符 28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6" name="直接连接符 28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7" name="直接连接符 28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8" name="直接连接符 27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66" name="组合 26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68" name="直接连接符 26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9" name="直接连接符 26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0" name="直接连接符 26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1" name="直接连接符 27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2" name="直接连接符 27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3" name="直接连接符 27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4" name="直接连接符 27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5" name="直接连接符 27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6" name="直接连接符 27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67" name="直接连接符 26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4" name="组合 25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55" name="组合 25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57" name="直接连接符 25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8" name="直接连接符 25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9" name="直接连接符 25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0" name="直接连接符 25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1" name="直接连接符 26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2" name="直接连接符 26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3" name="直接连接符 26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4" name="直接连接符 26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5" name="直接连接符 26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5" name="组合 54"/>
              <p:cNvGrpSpPr/>
              <p:nvPr/>
            </p:nvGrpSpPr>
            <p:grpSpPr>
              <a:xfrm>
                <a:off x="10963547" y="5738214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03" name="组合 20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40" name="组合 23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42" name="直接连接符 24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3" name="直接连接符 24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4" name="直接连接符 24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5" name="直接连接符 24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6" name="直接连接符 24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7" name="直接连接符 24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8" name="直接连接符 24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9" name="直接连接符 24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0" name="直接连接符 24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4" name="组合 20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29" name="组合 22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31" name="直接连接符 23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2" name="直接连接符 23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3" name="直接连接符 23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4" name="直接连接符 23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5" name="直接连接符 23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6" name="直接连接符 23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7" name="直接连接符 23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8" name="直接连接符 23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9" name="直接连接符 23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" name="组合 20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18" name="组合 21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20" name="直接连接符 21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1" name="直接连接符 22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2" name="直接连接符 22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3" name="直接连接符 22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4" name="直接连接符 22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5" name="直接连接符 22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6" name="直接连接符 22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7" name="直接连接符 22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8" name="直接连接符 22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" name="组合 20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07" name="组合 20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09" name="直接连接符 20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0" name="直接连接符 20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1" name="直接连接符 21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2" name="直接连接符 21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3" name="直接连接符 21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4" name="直接连接符 21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5" name="直接连接符 21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6" name="直接连接符 21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7" name="直接连接符 21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" name="组合 55"/>
              <p:cNvGrpSpPr/>
              <p:nvPr/>
            </p:nvGrpSpPr>
            <p:grpSpPr>
              <a:xfrm>
                <a:off x="19564169" y="5748199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155" name="组合 154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92" name="组合 19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94" name="直接连接符 19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5" name="直接连接符 19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6" name="直接连接符 19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7" name="直接连接符 19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8" name="直接连接符 19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9" name="直接连接符 19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0" name="直接连接符 19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1" name="直接连接符 20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2" name="直接连接符 20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81" name="组合 18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83" name="直接连接符 18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直接连接符 18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5" name="直接连接符 18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6" name="直接连接符 18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7" name="直接连接符 18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直接连接符 18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9" name="直接连接符 18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0" name="直接连接符 18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1" name="直接连接符 19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72" name="直接连接符 17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直接连接符 17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4" name="直接连接符 17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直接连接符 17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直接连接符 17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7" name="直接连接符 17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8" name="直接连接符 17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9" name="直接连接符 17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0" name="直接连接符 17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59" name="组合 15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61" name="直接连接符 16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直接连接符 16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直接连接符 16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直接连接符 16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直接连接符 16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6" name="直接连接符 16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7" name="直接连接符 16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8" name="直接连接符 16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直接连接符 16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7" name="组合 56"/>
              <p:cNvGrpSpPr/>
              <p:nvPr/>
            </p:nvGrpSpPr>
            <p:grpSpPr>
              <a:xfrm>
                <a:off x="28147644" y="576189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107" name="组合 106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44" name="组合 14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46" name="直接连接符 14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直接连接符 14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直接连接符 14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直接连接符 14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直接连接符 14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直接连接符 15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2" name="直接连接符 15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3" name="直接连接符 15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4" name="直接连接符 15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8" name="组合 107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33" name="组合 13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35" name="直接连接符 13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6" name="直接连接符 13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直接连接符 13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8" name="直接连接符 13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9" name="直接连接符 13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0" name="直接连接符 13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1" name="直接连接符 14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直接连接符 14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直接连接符 14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22" name="组合 12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24" name="直接连接符 12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直接连接符 12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" name="直接连接符 12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7" name="直接连接符 12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直接连接符 12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直接连接符 12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0" name="直接连接符 12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1" name="直接连接符 13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直接连接符 13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0" name="组合 10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13" name="直接连接符 11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4" name="直接连接符 11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" name="直接连接符 11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" name="直接连接符 11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直接连接符 11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9" name="直接连接符 11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0" name="直接连接符 11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" name="直接连接符 12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8" name="组合 57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98" name="直接连接符 9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" name="直接连接符 9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直接连接符 9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" name="直接连接符 10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" name="直接连接符 10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3" name="直接连接符 10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4" name="直接连接符 10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5" name="直接连接符 10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6" name="直接连接符 10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0" name="组合 5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85" name="组合 8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87" name="直接连接符 8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直接连接符 8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直接连接符 8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直接连接符 8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直接连接符 9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直接连接符 9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直接连接符 9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直接连接符 9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直接连接符 9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组合 6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6" name="直接连接符 7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直接连接符 8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直接连接符 8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" name="组合 6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3" name="组合 6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5" name="直接连接符 6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直接连接符 6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直接连接符 6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直接连接符 6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直接连接符 6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直接连接符 6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直接连接符 7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直接连接符 7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直接连接符 7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2" name="组合 31"/>
            <p:cNvGrpSpPr/>
            <p:nvPr/>
          </p:nvGrpSpPr>
          <p:grpSpPr>
            <a:xfrm>
              <a:off x="17883802" y="1339749"/>
              <a:ext cx="7109639" cy="4207022"/>
              <a:chOff x="35941912" y="804543"/>
              <a:chExt cx="7109639" cy="420702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9399909" y="4817921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7525679" y="3766023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35941912" y="804543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第三十二届田径运动会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36583113" y="1768425"/>
                <a:ext cx="5827236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道德风尚奖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232565" y="1320268"/>
              <a:ext cx="7109639" cy="4245985"/>
              <a:chOff x="44490688" y="885305"/>
              <a:chExt cx="7109639" cy="4245985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7948685" y="4937646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46074455" y="3885748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4490688" y="885305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6260403" y="1883833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2220124" y="1320268"/>
              <a:ext cx="7802136" cy="4245985"/>
              <a:chOff x="54661590" y="1294537"/>
              <a:chExt cx="7802136" cy="4245985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8465836" y="5346878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56591606" y="4294980"/>
                <a:ext cx="38491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2014.11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4661590" y="1294537"/>
                <a:ext cx="780213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十一月份黑板报评比活动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6777554" y="2293065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12" name="组合 311"/>
            <p:cNvGrpSpPr/>
            <p:nvPr/>
          </p:nvGrpSpPr>
          <p:grpSpPr>
            <a:xfrm>
              <a:off x="2518456" y="1339749"/>
              <a:ext cx="7109639" cy="4207022"/>
              <a:chOff x="35941912" y="804543"/>
              <a:chExt cx="7109639" cy="4207022"/>
            </a:xfrm>
          </p:grpSpPr>
          <p:sp>
            <p:nvSpPr>
              <p:cNvPr id="313" name="椭圆 312"/>
              <p:cNvSpPr/>
              <p:nvPr/>
            </p:nvSpPr>
            <p:spPr>
              <a:xfrm>
                <a:off x="39399909" y="4817921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文本框 313"/>
              <p:cNvSpPr txBox="1"/>
              <p:nvPr/>
            </p:nvSpPr>
            <p:spPr>
              <a:xfrm>
                <a:off x="37525679" y="3766023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15" name="文本框 314"/>
              <p:cNvSpPr txBox="1"/>
              <p:nvPr/>
            </p:nvSpPr>
            <p:spPr>
              <a:xfrm>
                <a:off x="35941912" y="804543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第三十二届田径运动会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16" name="文本框 315"/>
              <p:cNvSpPr txBox="1"/>
              <p:nvPr/>
            </p:nvSpPr>
            <p:spPr>
              <a:xfrm>
                <a:off x="36583113" y="1768425"/>
                <a:ext cx="5827236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道德风尚奖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17" name="组合 316"/>
            <p:cNvGrpSpPr/>
            <p:nvPr/>
          </p:nvGrpSpPr>
          <p:grpSpPr>
            <a:xfrm>
              <a:off x="54906269" y="1320268"/>
              <a:ext cx="7109639" cy="4245985"/>
              <a:chOff x="44490688" y="885305"/>
              <a:chExt cx="7109639" cy="4245985"/>
            </a:xfrm>
          </p:grpSpPr>
          <p:sp>
            <p:nvSpPr>
              <p:cNvPr id="318" name="椭圆 317"/>
              <p:cNvSpPr/>
              <p:nvPr/>
            </p:nvSpPr>
            <p:spPr>
              <a:xfrm>
                <a:off x="47948685" y="4937646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文本框 318"/>
              <p:cNvSpPr txBox="1"/>
              <p:nvPr/>
            </p:nvSpPr>
            <p:spPr>
              <a:xfrm>
                <a:off x="46074455" y="3885748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20" name="文本框 319"/>
              <p:cNvSpPr txBox="1"/>
              <p:nvPr/>
            </p:nvSpPr>
            <p:spPr>
              <a:xfrm>
                <a:off x="44490688" y="885305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21" name="文本框 320"/>
              <p:cNvSpPr txBox="1"/>
              <p:nvPr/>
            </p:nvSpPr>
            <p:spPr>
              <a:xfrm>
                <a:off x="46260403" y="1883833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</p:grpSp>
      <p:sp>
        <p:nvSpPr>
          <p:cNvPr id="631" name="矩形 630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600" fill="hold" nodeType="withEffect" p14:presetBounceEnd="38000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7.40741E-7 C 0.02578 -0.00324 0.05078 -0.00532 0.078 -0.00671 C -0.16823 -0.01204 -4.05273 0.00509 -4.29896 -0.00023 " pathEditMode="relative" rAng="0" ptsTypes="AAA" p14:bounceEnd="38000">
                                          <p:cBhvr>
                                            <p:cTn id="8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6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7.40741E-7 C 0.02578 -0.00324 0.05078 -0.00532 0.078 -0.00671 C -0.16823 -0.01204 -4.05273 0.00509 -4.29896 -0.00023 " pathEditMode="relative" rAng="0" ptsTypes="AAA">
                                          <p:cBhvr>
                                            <p:cTn id="8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1" grpId="0" animBg="1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组合 321"/>
          <p:cNvGrpSpPr/>
          <p:nvPr/>
        </p:nvGrpSpPr>
        <p:grpSpPr>
          <a:xfrm>
            <a:off x="-57151" y="1320268"/>
            <a:ext cx="64680944" cy="4646810"/>
            <a:chOff x="-57151" y="1320268"/>
            <a:chExt cx="64680944" cy="4646810"/>
          </a:xfrm>
        </p:grpSpPr>
        <p:grpSp>
          <p:nvGrpSpPr>
            <p:cNvPr id="31" name="组合 30"/>
            <p:cNvGrpSpPr/>
            <p:nvPr/>
          </p:nvGrpSpPr>
          <p:grpSpPr>
            <a:xfrm>
              <a:off x="-57151" y="5450899"/>
              <a:ext cx="64680944" cy="516179"/>
              <a:chOff x="56696" y="5738214"/>
              <a:chExt cx="45060690" cy="359601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56696" y="5761253"/>
                <a:ext cx="45060690" cy="326389"/>
                <a:chOff x="1727200" y="3879850"/>
                <a:chExt cx="45060688" cy="326390"/>
              </a:xfrm>
            </p:grpSpPr>
            <p:cxnSp>
              <p:nvCxnSpPr>
                <p:cNvPr id="310" name="直接连接符 309"/>
                <p:cNvCxnSpPr/>
                <p:nvPr/>
              </p:nvCxnSpPr>
              <p:spPr>
                <a:xfrm>
                  <a:off x="1737360" y="38798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连接符 310"/>
                <p:cNvCxnSpPr/>
                <p:nvPr/>
              </p:nvCxnSpPr>
              <p:spPr>
                <a:xfrm>
                  <a:off x="1727200" y="4203700"/>
                  <a:ext cx="45060688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3" name="组合 52"/>
              <p:cNvGrpSpPr/>
              <p:nvPr/>
            </p:nvGrpSpPr>
            <p:grpSpPr>
              <a:xfrm>
                <a:off x="253547" y="5761253"/>
                <a:ext cx="1908810" cy="326389"/>
                <a:chOff x="1806575" y="4019550"/>
                <a:chExt cx="1908810" cy="326390"/>
              </a:xfrm>
            </p:grpSpPr>
            <p:grpSp>
              <p:nvGrpSpPr>
                <p:cNvPr id="299" name="组合 298"/>
                <p:cNvGrpSpPr/>
                <p:nvPr/>
              </p:nvGrpSpPr>
              <p:grpSpPr>
                <a:xfrm>
                  <a:off x="1806575" y="4133850"/>
                  <a:ext cx="1673225" cy="209550"/>
                  <a:chOff x="1806575" y="4108450"/>
                  <a:chExt cx="1673225" cy="234950"/>
                </a:xfrm>
              </p:grpSpPr>
              <p:cxnSp>
                <p:nvCxnSpPr>
                  <p:cNvPr id="301" name="直接连接符 300"/>
                  <p:cNvCxnSpPr/>
                  <p:nvPr/>
                </p:nvCxnSpPr>
                <p:spPr>
                  <a:xfrm>
                    <a:off x="1806575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2" name="直接连接符 301"/>
                  <p:cNvCxnSpPr/>
                  <p:nvPr/>
                </p:nvCxnSpPr>
                <p:spPr>
                  <a:xfrm>
                    <a:off x="2015728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3" name="直接连接符 302"/>
                  <p:cNvCxnSpPr/>
                  <p:nvPr/>
                </p:nvCxnSpPr>
                <p:spPr>
                  <a:xfrm>
                    <a:off x="2224881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4" name="直接连接符 303"/>
                  <p:cNvCxnSpPr/>
                  <p:nvPr/>
                </p:nvCxnSpPr>
                <p:spPr>
                  <a:xfrm>
                    <a:off x="2434034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5" name="直接连接符 304"/>
                  <p:cNvCxnSpPr/>
                  <p:nvPr/>
                </p:nvCxnSpPr>
                <p:spPr>
                  <a:xfrm>
                    <a:off x="2643187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6" name="直接连接符 305"/>
                  <p:cNvCxnSpPr/>
                  <p:nvPr/>
                </p:nvCxnSpPr>
                <p:spPr>
                  <a:xfrm>
                    <a:off x="285234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7" name="直接连接符 306"/>
                  <p:cNvCxnSpPr/>
                  <p:nvPr/>
                </p:nvCxnSpPr>
                <p:spPr>
                  <a:xfrm>
                    <a:off x="3061493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8" name="直接连接符 307"/>
                  <p:cNvCxnSpPr/>
                  <p:nvPr/>
                </p:nvCxnSpPr>
                <p:spPr>
                  <a:xfrm>
                    <a:off x="3270646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9" name="直接连接符 308"/>
                  <p:cNvCxnSpPr/>
                  <p:nvPr/>
                </p:nvCxnSpPr>
                <p:spPr>
                  <a:xfrm>
                    <a:off x="3479800" y="4108450"/>
                    <a:ext cx="0" cy="234950"/>
                  </a:xfrm>
                  <a:prstGeom prst="line">
                    <a:avLst/>
                  </a:prstGeom>
                  <a:ln w="127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00" name="直接连接符 299"/>
                <p:cNvCxnSpPr/>
                <p:nvPr/>
              </p:nvCxnSpPr>
              <p:spPr>
                <a:xfrm>
                  <a:off x="3715385" y="4019550"/>
                  <a:ext cx="0" cy="326390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53"/>
              <p:cNvGrpSpPr/>
              <p:nvPr/>
            </p:nvGrpSpPr>
            <p:grpSpPr>
              <a:xfrm>
                <a:off x="2377622" y="5753632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2377621" y="5761265"/>
                  <a:ext cx="1955260" cy="326390"/>
                  <a:chOff x="1806575" y="4019550"/>
                  <a:chExt cx="1955260" cy="326390"/>
                </a:xfrm>
              </p:grpSpPr>
              <p:grpSp>
                <p:nvGrpSpPr>
                  <p:cNvPr id="288" name="组合 28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90" name="直接连接符 28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1" name="直接连接符 29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2" name="直接连接符 29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3" name="直接连接符 29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4" name="直接连接符 29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5" name="直接连接符 29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6" name="直接连接符 29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7" name="直接连接符 29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8" name="直接连接符 29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89" name="直接连接符 288"/>
                  <p:cNvCxnSpPr/>
                  <p:nvPr/>
                </p:nvCxnSpPr>
                <p:spPr>
                  <a:xfrm>
                    <a:off x="376183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4561608" y="5753645"/>
                  <a:ext cx="1888903" cy="326390"/>
                  <a:chOff x="1826482" y="4019550"/>
                  <a:chExt cx="1888903" cy="326390"/>
                </a:xfrm>
              </p:grpSpPr>
              <p:grpSp>
                <p:nvGrpSpPr>
                  <p:cNvPr id="277" name="组合 276"/>
                  <p:cNvGrpSpPr/>
                  <p:nvPr/>
                </p:nvGrpSpPr>
                <p:grpSpPr>
                  <a:xfrm>
                    <a:off x="1826482" y="4133850"/>
                    <a:ext cx="1653318" cy="209550"/>
                    <a:chOff x="1826482" y="4108450"/>
                    <a:chExt cx="1653318" cy="234950"/>
                  </a:xfrm>
                </p:grpSpPr>
                <p:cxnSp>
                  <p:nvCxnSpPr>
                    <p:cNvPr id="279" name="直接连接符 278"/>
                    <p:cNvCxnSpPr/>
                    <p:nvPr/>
                  </p:nvCxnSpPr>
                  <p:spPr>
                    <a:xfrm>
                      <a:off x="1826482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0" name="直接连接符 27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1" name="直接连接符 28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2" name="直接连接符 28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3" name="直接连接符 28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4" name="直接连接符 28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5" name="直接连接符 28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6" name="直接连接符 28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7" name="直接连接符 28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78" name="直接连接符 27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66" name="组合 26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68" name="直接连接符 26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9" name="直接连接符 26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0" name="直接连接符 26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1" name="直接连接符 27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2" name="直接连接符 27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3" name="直接连接符 27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4" name="直接连接符 27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5" name="直接连接符 27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6" name="直接连接符 27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67" name="直接连接符 26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4" name="组合 253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55" name="组合 25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57" name="直接连接符 25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8" name="直接连接符 25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9" name="直接连接符 25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0" name="直接连接符 25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1" name="直接连接符 26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2" name="直接连接符 26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3" name="直接连接符 26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4" name="直接连接符 26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5" name="直接连接符 26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56" name="直接连接符 25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5" name="组合 54"/>
              <p:cNvGrpSpPr/>
              <p:nvPr/>
            </p:nvGrpSpPr>
            <p:grpSpPr>
              <a:xfrm>
                <a:off x="10963547" y="5738214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203" name="组合 202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40" name="组合 23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42" name="直接连接符 24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3" name="直接连接符 24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4" name="直接连接符 24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5" name="直接连接符 24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6" name="直接连接符 24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7" name="直接连接符 24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8" name="直接连接符 24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9" name="直接连接符 24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0" name="直接连接符 24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41" name="直接连接符 24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4" name="组合 203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29" name="组合 22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31" name="直接连接符 23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2" name="直接连接符 23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3" name="直接连接符 23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4" name="直接连接符 23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5" name="直接连接符 23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6" name="直接连接符 23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7" name="直接连接符 23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8" name="直接连接符 23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9" name="直接连接符 23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30" name="直接连接符 22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5" name="组合 204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18" name="组合 217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20" name="直接连接符 219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1" name="直接连接符 220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2" name="直接连接符 221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3" name="直接连接符 222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4" name="直接连接符 223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5" name="直接连接符 224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6" name="直接连接符 225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7" name="直接连接符 226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8" name="直接连接符 227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19" name="直接连接符 218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06" name="组合 205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207" name="组合 206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209" name="直接连接符 208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0" name="直接连接符 209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1" name="直接连接符 210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2" name="直接连接符 211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3" name="直接连接符 212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4" name="直接连接符 213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5" name="直接连接符 214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6" name="直接连接符 215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7" name="直接连接符 216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08" name="直接连接符 207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6" name="组合 55"/>
              <p:cNvGrpSpPr/>
              <p:nvPr/>
            </p:nvGrpSpPr>
            <p:grpSpPr>
              <a:xfrm>
                <a:off x="19564169" y="5748199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155" name="组合 154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92" name="组合 19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94" name="直接连接符 19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5" name="直接连接符 19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6" name="直接连接符 19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7" name="直接连接符 19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8" name="直接连接符 19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9" name="直接连接符 19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0" name="直接连接符 19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1" name="直接连接符 20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2" name="直接连接符 20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93" name="直接连接符 19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6" name="组合 155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81" name="组合 18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83" name="直接连接符 18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4" name="直接连接符 18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5" name="直接连接符 18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6" name="直接连接符 18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7" name="直接连接符 18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8" name="直接连接符 18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9" name="直接连接符 18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0" name="直接连接符 18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1" name="直接连接符 19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82" name="直接连接符 18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7" name="组合 156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70" name="组合 169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72" name="直接连接符 171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3" name="直接连接符 172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4" name="直接连接符 173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5" name="直接连接符 174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6" name="直接连接符 175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7" name="直接连接符 176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8" name="直接连接符 177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9" name="直接连接符 178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0" name="直接连接符 179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71" name="直接连接符 170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8" name="组合 157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59" name="组合 158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61" name="直接连接符 160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2" name="直接连接符 161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3" name="直接连接符 162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4" name="直接连接符 163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5" name="直接连接符 164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6" name="直接连接符 165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7" name="直接连接符 166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8" name="直接连接符 167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9" name="直接连接符 168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60" name="直接连接符 159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7" name="组合 56"/>
              <p:cNvGrpSpPr/>
              <p:nvPr/>
            </p:nvGrpSpPr>
            <p:grpSpPr>
              <a:xfrm>
                <a:off x="28147644" y="5761895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107" name="组合 106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44" name="组合 14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46" name="直接连接符 14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7" name="直接连接符 14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8" name="直接连接符 14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9" name="直接连接符 14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0" name="直接连接符 14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1" name="直接连接符 15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2" name="直接连接符 15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3" name="直接连接符 15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4" name="直接连接符 15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45" name="直接连接符 14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8" name="组合 107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33" name="组合 13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35" name="直接连接符 13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6" name="直接连接符 13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7" name="直接连接符 13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8" name="直接连接符 13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9" name="直接连接符 13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0" name="直接连接符 13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1" name="直接连接符 14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2" name="直接连接符 14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3" name="直接连接符 14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4" name="直接连接符 13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22" name="组合 121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24" name="直接连接符 123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5" name="直接连接符 124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6" name="直接连接符 125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7" name="直接连接符 126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8" name="直接连接符 127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9" name="直接连接符 128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0" name="直接连接符 129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1" name="直接连接符 130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2" name="直接连接符 131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23" name="直接连接符 122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0" name="组合 109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113" name="直接连接符 112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4" name="直接连接符 113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" name="直接连接符 114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" name="直接连接符 116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直接连接符 117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9" name="直接连接符 118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0" name="直接连接符 119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1" name="直接连接符 120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12" name="直接连接符 111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8" name="组合 57"/>
              <p:cNvGrpSpPr/>
              <p:nvPr/>
            </p:nvGrpSpPr>
            <p:grpSpPr>
              <a:xfrm>
                <a:off x="36758244" y="5761900"/>
                <a:ext cx="8359140" cy="335915"/>
                <a:chOff x="2377621" y="5753645"/>
                <a:chExt cx="8359140" cy="335915"/>
              </a:xfrm>
            </p:grpSpPr>
            <p:grpSp>
              <p:nvGrpSpPr>
                <p:cNvPr id="59" name="组合 58"/>
                <p:cNvGrpSpPr/>
                <p:nvPr/>
              </p:nvGrpSpPr>
              <p:grpSpPr>
                <a:xfrm>
                  <a:off x="2377621" y="576126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98" name="直接连接符 97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9" name="直接连接符 98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0" name="直接连接符 99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1" name="直接连接符 100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2" name="直接连接符 101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3" name="直接连接符 102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4" name="直接连接符 103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5" name="直接连接符 104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6" name="直接连接符 105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97" name="直接连接符 96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0" name="组合 59"/>
                <p:cNvGrpSpPr/>
                <p:nvPr/>
              </p:nvGrpSpPr>
              <p:grpSpPr>
                <a:xfrm>
                  <a:off x="4541701" y="5753645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85" name="组合 84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87" name="直接连接符 86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8" name="直接连接符 87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9" name="直接连接符 88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0" name="直接连接符 89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1" name="直接连接符 90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2" name="直接连接符 91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3" name="直接连接符 92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4" name="直接连接符 93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5" name="直接连接符 94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86" name="直接连接符 85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1" name="组合 60"/>
                <p:cNvGrpSpPr/>
                <p:nvPr/>
              </p:nvGrpSpPr>
              <p:grpSpPr>
                <a:xfrm>
                  <a:off x="6703876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74" name="组合 73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76" name="直接连接符 75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7" name="直接连接符 76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8" name="直接连接符 77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9" name="直接连接符 78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0" name="直接连接符 79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1" name="直接连接符 80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2" name="直接连接符 81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3" name="直接连接符 82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4" name="直接连接符 83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75" name="直接连接符 74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2" name="组合 61"/>
                <p:cNvGrpSpPr/>
                <p:nvPr/>
              </p:nvGrpSpPr>
              <p:grpSpPr>
                <a:xfrm>
                  <a:off x="8827951" y="5763170"/>
                  <a:ext cx="1908810" cy="326390"/>
                  <a:chOff x="1806575" y="4019550"/>
                  <a:chExt cx="1908810" cy="326390"/>
                </a:xfrm>
              </p:grpSpPr>
              <p:grpSp>
                <p:nvGrpSpPr>
                  <p:cNvPr id="63" name="组合 62"/>
                  <p:cNvGrpSpPr/>
                  <p:nvPr/>
                </p:nvGrpSpPr>
                <p:grpSpPr>
                  <a:xfrm>
                    <a:off x="1806575" y="4133850"/>
                    <a:ext cx="1673225" cy="209550"/>
                    <a:chOff x="1806575" y="4108450"/>
                    <a:chExt cx="1673225" cy="234950"/>
                  </a:xfrm>
                </p:grpSpPr>
                <p:cxnSp>
                  <p:nvCxnSpPr>
                    <p:cNvPr id="65" name="直接连接符 64"/>
                    <p:cNvCxnSpPr/>
                    <p:nvPr/>
                  </p:nvCxnSpPr>
                  <p:spPr>
                    <a:xfrm>
                      <a:off x="1806575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" name="直接连接符 65"/>
                    <p:cNvCxnSpPr/>
                    <p:nvPr/>
                  </p:nvCxnSpPr>
                  <p:spPr>
                    <a:xfrm>
                      <a:off x="2015728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7" name="直接连接符 66"/>
                    <p:cNvCxnSpPr/>
                    <p:nvPr/>
                  </p:nvCxnSpPr>
                  <p:spPr>
                    <a:xfrm>
                      <a:off x="2224881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" name="直接连接符 67"/>
                    <p:cNvCxnSpPr/>
                    <p:nvPr/>
                  </p:nvCxnSpPr>
                  <p:spPr>
                    <a:xfrm>
                      <a:off x="2434034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" name="直接连接符 68"/>
                    <p:cNvCxnSpPr/>
                    <p:nvPr/>
                  </p:nvCxnSpPr>
                  <p:spPr>
                    <a:xfrm>
                      <a:off x="2643187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" name="直接连接符 69"/>
                    <p:cNvCxnSpPr/>
                    <p:nvPr/>
                  </p:nvCxnSpPr>
                  <p:spPr>
                    <a:xfrm>
                      <a:off x="285234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1" name="直接连接符 70"/>
                    <p:cNvCxnSpPr/>
                    <p:nvPr/>
                  </p:nvCxnSpPr>
                  <p:spPr>
                    <a:xfrm>
                      <a:off x="3061493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" name="直接连接符 71"/>
                    <p:cNvCxnSpPr/>
                    <p:nvPr/>
                  </p:nvCxnSpPr>
                  <p:spPr>
                    <a:xfrm>
                      <a:off x="3270646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3" name="直接连接符 72"/>
                    <p:cNvCxnSpPr/>
                    <p:nvPr/>
                  </p:nvCxnSpPr>
                  <p:spPr>
                    <a:xfrm>
                      <a:off x="3479800" y="4108450"/>
                      <a:ext cx="0" cy="234950"/>
                    </a:xfrm>
                    <a:prstGeom prst="line">
                      <a:avLst/>
                    </a:prstGeom>
                    <a:ln w="12700">
                      <a:solidFill>
                        <a:schemeClr val="bg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64" name="直接连接符 63"/>
                  <p:cNvCxnSpPr/>
                  <p:nvPr/>
                </p:nvCxnSpPr>
                <p:spPr>
                  <a:xfrm>
                    <a:off x="3715385" y="4019550"/>
                    <a:ext cx="0" cy="326390"/>
                  </a:xfrm>
                  <a:prstGeom prst="line">
                    <a:avLst/>
                  </a:prstGeom>
                  <a:ln w="38100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2" name="组合 31"/>
            <p:cNvGrpSpPr/>
            <p:nvPr/>
          </p:nvGrpSpPr>
          <p:grpSpPr>
            <a:xfrm>
              <a:off x="17883802" y="1339749"/>
              <a:ext cx="7109639" cy="4207022"/>
              <a:chOff x="35941912" y="804543"/>
              <a:chExt cx="7109639" cy="420702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9399909" y="4817921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37525679" y="3766023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35941912" y="804543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第三十二届田径运动会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36583113" y="1768425"/>
                <a:ext cx="5827236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道德风尚奖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232565" y="1320268"/>
              <a:ext cx="7109639" cy="4245985"/>
              <a:chOff x="44490688" y="885305"/>
              <a:chExt cx="7109639" cy="4245985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7948685" y="4937646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46074455" y="3885748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44490688" y="885305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6260403" y="1883833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2220124" y="1320268"/>
              <a:ext cx="7802136" cy="4245985"/>
              <a:chOff x="54661590" y="1294537"/>
              <a:chExt cx="7802136" cy="4245985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58465836" y="5346878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56591606" y="4294980"/>
                <a:ext cx="38491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2014.11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54661590" y="1294537"/>
                <a:ext cx="780213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十一月份黑板报评比活动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6777554" y="2293065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12" name="组合 311"/>
            <p:cNvGrpSpPr/>
            <p:nvPr/>
          </p:nvGrpSpPr>
          <p:grpSpPr>
            <a:xfrm>
              <a:off x="2518456" y="1339749"/>
              <a:ext cx="7109639" cy="4207022"/>
              <a:chOff x="35941912" y="804543"/>
              <a:chExt cx="7109639" cy="4207022"/>
            </a:xfrm>
          </p:grpSpPr>
          <p:sp>
            <p:nvSpPr>
              <p:cNvPr id="313" name="椭圆 312"/>
              <p:cNvSpPr/>
              <p:nvPr/>
            </p:nvSpPr>
            <p:spPr>
              <a:xfrm>
                <a:off x="39399909" y="4817921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文本框 313"/>
              <p:cNvSpPr txBox="1"/>
              <p:nvPr/>
            </p:nvSpPr>
            <p:spPr>
              <a:xfrm>
                <a:off x="37525679" y="3766023"/>
                <a:ext cx="3942105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2014.10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15" name="文本框 314"/>
              <p:cNvSpPr txBox="1"/>
              <p:nvPr/>
            </p:nvSpPr>
            <p:spPr>
              <a:xfrm>
                <a:off x="35941912" y="804543"/>
                <a:ext cx="7109639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16" name="文本框 315"/>
              <p:cNvSpPr txBox="1"/>
              <p:nvPr/>
            </p:nvSpPr>
            <p:spPr>
              <a:xfrm>
                <a:off x="37726113" y="1797000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317" name="组合 316"/>
            <p:cNvGrpSpPr/>
            <p:nvPr/>
          </p:nvGrpSpPr>
          <p:grpSpPr>
            <a:xfrm>
              <a:off x="54906269" y="1320268"/>
              <a:ext cx="7802136" cy="4245985"/>
              <a:chOff x="44490688" y="885305"/>
              <a:chExt cx="7802136" cy="4245985"/>
            </a:xfrm>
          </p:grpSpPr>
          <p:sp>
            <p:nvSpPr>
              <p:cNvPr id="318" name="椭圆 317"/>
              <p:cNvSpPr/>
              <p:nvPr/>
            </p:nvSpPr>
            <p:spPr>
              <a:xfrm>
                <a:off x="47948685" y="4937646"/>
                <a:ext cx="193644" cy="193644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文本框 318"/>
              <p:cNvSpPr txBox="1"/>
              <p:nvPr/>
            </p:nvSpPr>
            <p:spPr>
              <a:xfrm>
                <a:off x="46074455" y="3885748"/>
                <a:ext cx="3849131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60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2014.11</a:t>
                </a:r>
                <a:endParaRPr lang="zh-CN" altLang="en-US" sz="6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20" name="文本框 319"/>
              <p:cNvSpPr txBox="1"/>
              <p:nvPr/>
            </p:nvSpPr>
            <p:spPr>
              <a:xfrm>
                <a:off x="44490688" y="885305"/>
                <a:ext cx="7802136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十一月份黑板报评比活动</a:t>
                </a:r>
                <a:endParaRPr lang="zh-CN" altLang="en-US" sz="54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321" name="文本框 320"/>
              <p:cNvSpPr txBox="1"/>
              <p:nvPr/>
            </p:nvSpPr>
            <p:spPr>
              <a:xfrm>
                <a:off x="46260403" y="1883833"/>
                <a:ext cx="3570208" cy="14465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8800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三等</a:t>
                </a:r>
                <a:r>
                  <a:rPr lang="zh-CN" altLang="en-US" sz="88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奖</a:t>
                </a:r>
                <a:endParaRPr lang="zh-CN" altLang="en-US" sz="8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</p:grpSp>
      <p:sp>
        <p:nvSpPr>
          <p:cNvPr id="631" name="矩形 630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600" fill="hold" nodeType="withEffect" p14:presetBounceEnd="38000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7.40741E-7 C 0.02578 -0.00324 0.05078 -0.00532 0.078 -0.00671 C -0.16823 -0.01204 -4.05273 0.00509 -4.29896 -0.00023 " pathEditMode="relative" rAng="0" ptsTypes="AAA" p14:bounceEnd="38000">
                                          <p:cBhvr>
                                            <p:cTn id="8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accel="506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1.25E-6 7.40741E-7 C 0.02578 -0.00324 0.05078 -0.00532 0.078 -0.00671 C -0.16823 -0.01204 -4.05273 0.00509 -4.29896 -0.00023 " pathEditMode="relative" rAng="0" ptsTypes="AAA">
                                          <p:cBhvr>
                                            <p:cTn id="8" dur="750" fill="hold"/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1055" y="-34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1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80955" y="2128990"/>
            <a:ext cx="2600020" cy="260002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-57151" y="5473030"/>
            <a:ext cx="12281427" cy="482180"/>
            <a:chOff x="-57151" y="5473030"/>
            <a:chExt cx="12281427" cy="482180"/>
          </a:xfrm>
        </p:grpSpPr>
        <p:grpSp>
          <p:nvGrpSpPr>
            <p:cNvPr id="52" name="组合 51"/>
            <p:cNvGrpSpPr/>
            <p:nvPr/>
          </p:nvGrpSpPr>
          <p:grpSpPr>
            <a:xfrm>
              <a:off x="-57151" y="5483970"/>
              <a:ext cx="12281427" cy="468506"/>
              <a:chOff x="1727200" y="3879850"/>
              <a:chExt cx="8555990" cy="326390"/>
            </a:xfrm>
          </p:grpSpPr>
          <p:cxnSp>
            <p:nvCxnSpPr>
              <p:cNvPr id="310" name="直接连接符 309"/>
              <p:cNvCxnSpPr/>
              <p:nvPr/>
            </p:nvCxnSpPr>
            <p:spPr>
              <a:xfrm>
                <a:off x="1737360" y="38798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接连接符 310"/>
              <p:cNvCxnSpPr/>
              <p:nvPr/>
            </p:nvCxnSpPr>
            <p:spPr>
              <a:xfrm>
                <a:off x="1727200" y="4203700"/>
                <a:ext cx="8555990" cy="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/>
            <p:cNvGrpSpPr/>
            <p:nvPr/>
          </p:nvGrpSpPr>
          <p:grpSpPr>
            <a:xfrm>
              <a:off x="225413" y="5483970"/>
              <a:ext cx="2739941" cy="468506"/>
              <a:chOff x="1806575" y="4019550"/>
              <a:chExt cx="1908810" cy="326390"/>
            </a:xfrm>
          </p:grpSpPr>
          <p:grpSp>
            <p:nvGrpSpPr>
              <p:cNvPr id="299" name="组合 298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301" name="直接连接符 300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直接连接符 301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3" name="直接连接符 302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4" name="直接连接符 303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5" name="直接连接符 304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6" name="直接连接符 305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直接连接符 306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直接连接符 307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连接符 308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00" name="直接连接符 299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1" name="组合 250"/>
            <p:cNvGrpSpPr/>
            <p:nvPr/>
          </p:nvGrpSpPr>
          <p:grpSpPr>
            <a:xfrm>
              <a:off x="3274349" y="5483968"/>
              <a:ext cx="2806616" cy="468508"/>
              <a:chOff x="1806575" y="4019550"/>
              <a:chExt cx="1955260" cy="326390"/>
            </a:xfrm>
          </p:grpSpPr>
          <p:grpSp>
            <p:nvGrpSpPr>
              <p:cNvPr id="288" name="组合 287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290" name="直接连接符 289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1" name="直接连接符 290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直接连接符 291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3" name="直接连接符 292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4" name="直接连接符 293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5" name="直接连接符 294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6" name="直接连接符 295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7" name="直接连接符 296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直接连接符 297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89" name="直接连接符 288"/>
              <p:cNvCxnSpPr/>
              <p:nvPr/>
            </p:nvCxnSpPr>
            <p:spPr>
              <a:xfrm>
                <a:off x="376183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2" name="组合 251"/>
            <p:cNvGrpSpPr/>
            <p:nvPr/>
          </p:nvGrpSpPr>
          <p:grpSpPr>
            <a:xfrm>
              <a:off x="6409284" y="5473030"/>
              <a:ext cx="2711366" cy="468508"/>
              <a:chOff x="1826482" y="4019550"/>
              <a:chExt cx="1888903" cy="326390"/>
            </a:xfrm>
          </p:grpSpPr>
          <p:grpSp>
            <p:nvGrpSpPr>
              <p:cNvPr id="277" name="组合 276"/>
              <p:cNvGrpSpPr/>
              <p:nvPr/>
            </p:nvGrpSpPr>
            <p:grpSpPr>
              <a:xfrm>
                <a:off x="1826482" y="4133850"/>
                <a:ext cx="1653318" cy="209550"/>
                <a:chOff x="1826482" y="4108450"/>
                <a:chExt cx="1653318" cy="234950"/>
              </a:xfrm>
            </p:grpSpPr>
            <p:cxnSp>
              <p:nvCxnSpPr>
                <p:cNvPr id="279" name="直接连接符 278"/>
                <p:cNvCxnSpPr/>
                <p:nvPr/>
              </p:nvCxnSpPr>
              <p:spPr>
                <a:xfrm>
                  <a:off x="1826482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0" name="直接连接符 279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1" name="直接连接符 280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直接连接符 281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直接连接符 282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4" name="直接连接符 283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" name="直接连接符 284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直接连接符 285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7" name="直接连接符 286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78" name="直接连接符 277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3" name="组合 252"/>
            <p:cNvGrpSpPr/>
            <p:nvPr/>
          </p:nvGrpSpPr>
          <p:grpSpPr>
            <a:xfrm>
              <a:off x="9484335" y="5486702"/>
              <a:ext cx="2739941" cy="468508"/>
              <a:chOff x="1806575" y="4019550"/>
              <a:chExt cx="1908810" cy="326390"/>
            </a:xfrm>
          </p:grpSpPr>
          <p:grpSp>
            <p:nvGrpSpPr>
              <p:cNvPr id="266" name="组合 265"/>
              <p:cNvGrpSpPr/>
              <p:nvPr/>
            </p:nvGrpSpPr>
            <p:grpSpPr>
              <a:xfrm>
                <a:off x="1806575" y="4133850"/>
                <a:ext cx="1673225" cy="209550"/>
                <a:chOff x="1806575" y="4108450"/>
                <a:chExt cx="1673225" cy="234950"/>
              </a:xfrm>
            </p:grpSpPr>
            <p:cxnSp>
              <p:nvCxnSpPr>
                <p:cNvPr id="268" name="直接连接符 267"/>
                <p:cNvCxnSpPr/>
                <p:nvPr/>
              </p:nvCxnSpPr>
              <p:spPr>
                <a:xfrm>
                  <a:off x="1806575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直接连接符 268"/>
                <p:cNvCxnSpPr/>
                <p:nvPr/>
              </p:nvCxnSpPr>
              <p:spPr>
                <a:xfrm>
                  <a:off x="2015728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直接连接符 269"/>
                <p:cNvCxnSpPr/>
                <p:nvPr/>
              </p:nvCxnSpPr>
              <p:spPr>
                <a:xfrm>
                  <a:off x="2224881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直接连接符 270"/>
                <p:cNvCxnSpPr/>
                <p:nvPr/>
              </p:nvCxnSpPr>
              <p:spPr>
                <a:xfrm>
                  <a:off x="2434034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" name="直接连接符 271"/>
                <p:cNvCxnSpPr/>
                <p:nvPr/>
              </p:nvCxnSpPr>
              <p:spPr>
                <a:xfrm>
                  <a:off x="2643187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直接连接符 272"/>
                <p:cNvCxnSpPr/>
                <p:nvPr/>
              </p:nvCxnSpPr>
              <p:spPr>
                <a:xfrm>
                  <a:off x="285234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直接连接符 273"/>
                <p:cNvCxnSpPr/>
                <p:nvPr/>
              </p:nvCxnSpPr>
              <p:spPr>
                <a:xfrm>
                  <a:off x="3061493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5" name="直接连接符 274"/>
                <p:cNvCxnSpPr/>
                <p:nvPr/>
              </p:nvCxnSpPr>
              <p:spPr>
                <a:xfrm>
                  <a:off x="3270646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6" name="直接连接符 275"/>
                <p:cNvCxnSpPr/>
                <p:nvPr/>
              </p:nvCxnSpPr>
              <p:spPr>
                <a:xfrm>
                  <a:off x="3479800" y="4108450"/>
                  <a:ext cx="0" cy="23495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267" name="直接连接符 266"/>
              <p:cNvCxnSpPr/>
              <p:nvPr/>
            </p:nvCxnSpPr>
            <p:spPr>
              <a:xfrm>
                <a:off x="3715385" y="4019550"/>
                <a:ext cx="0" cy="326390"/>
              </a:xfrm>
              <a:prstGeom prst="lin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3" name="椭圆 312"/>
          <p:cNvSpPr/>
          <p:nvPr/>
        </p:nvSpPr>
        <p:spPr>
          <a:xfrm>
            <a:off x="5976453" y="5353127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4102223" y="4301229"/>
            <a:ext cx="39421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2014.10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2518456" y="1339749"/>
            <a:ext cx="7109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十月份黑板报评比活动</a:t>
            </a:r>
            <a:endParaRPr lang="zh-CN" altLang="en-US" sz="5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6" name="文本框 315"/>
          <p:cNvSpPr txBox="1"/>
          <p:nvPr/>
        </p:nvSpPr>
        <p:spPr>
          <a:xfrm>
            <a:off x="4302657" y="2332206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三等奖</a:t>
            </a:r>
            <a:endParaRPr lang="zh-CN" altLang="en-US" sz="8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31" name="矩形 630"/>
          <p:cNvSpPr/>
          <p:nvPr/>
        </p:nvSpPr>
        <p:spPr>
          <a:xfrm>
            <a:off x="7629388" y="-1564105"/>
            <a:ext cx="414311" cy="3609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976453" y="5353127"/>
            <a:ext cx="193644" cy="19364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4713380" y="2061415"/>
            <a:ext cx="2735170" cy="2735170"/>
          </a:xfrm>
          <a:prstGeom prst="ellipse">
            <a:avLst/>
          </a:prstGeom>
          <a:noFill/>
          <a:ln w="190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文本框 108"/>
          <p:cNvSpPr txBox="1"/>
          <p:nvPr/>
        </p:nvSpPr>
        <p:spPr>
          <a:xfrm rot="2174596">
            <a:off x="5971828" y="2874164"/>
            <a:ext cx="72614" cy="81046"/>
          </a:xfrm>
          <a:custGeom>
            <a:avLst/>
            <a:gdLst/>
            <a:ahLst/>
            <a:cxnLst/>
            <a:rect l="l" t="t" r="r" b="b"/>
            <a:pathLst>
              <a:path w="326601" h="364530">
                <a:moveTo>
                  <a:pt x="51735" y="31586"/>
                </a:moveTo>
                <a:cubicBezTo>
                  <a:pt x="66615" y="19955"/>
                  <a:pt x="83442" y="11678"/>
                  <a:pt x="102216" y="6751"/>
                </a:cubicBezTo>
                <a:cubicBezTo>
                  <a:pt x="120990" y="1826"/>
                  <a:pt x="142181" y="-404"/>
                  <a:pt x="165792" y="60"/>
                </a:cubicBezTo>
                <a:cubicBezTo>
                  <a:pt x="211112" y="989"/>
                  <a:pt x="243340" y="10594"/>
                  <a:pt x="262479" y="28874"/>
                </a:cubicBezTo>
                <a:cubicBezTo>
                  <a:pt x="288182" y="50120"/>
                  <a:pt x="301033" y="80664"/>
                  <a:pt x="301034" y="120504"/>
                </a:cubicBezTo>
                <a:lnTo>
                  <a:pt x="301034" y="197196"/>
                </a:lnTo>
                <a:cubicBezTo>
                  <a:pt x="301033" y="222813"/>
                  <a:pt x="302579" y="247862"/>
                  <a:pt x="305668" y="272344"/>
                </a:cubicBezTo>
                <a:cubicBezTo>
                  <a:pt x="308758" y="296826"/>
                  <a:pt x="315735" y="324522"/>
                  <a:pt x="326601" y="355433"/>
                </a:cubicBezTo>
                <a:lnTo>
                  <a:pt x="281156" y="355433"/>
                </a:lnTo>
                <a:cubicBezTo>
                  <a:pt x="277377" y="344725"/>
                  <a:pt x="274128" y="334838"/>
                  <a:pt x="271410" y="325772"/>
                </a:cubicBezTo>
                <a:cubicBezTo>
                  <a:pt x="268692" y="316706"/>
                  <a:pt x="267111" y="309099"/>
                  <a:pt x="266668" y="302948"/>
                </a:cubicBezTo>
                <a:cubicBezTo>
                  <a:pt x="263254" y="310506"/>
                  <a:pt x="256987" y="317764"/>
                  <a:pt x="247867" y="324722"/>
                </a:cubicBezTo>
                <a:cubicBezTo>
                  <a:pt x="238749" y="331680"/>
                  <a:pt x="229593" y="337456"/>
                  <a:pt x="220399" y="342049"/>
                </a:cubicBezTo>
                <a:cubicBezTo>
                  <a:pt x="211205" y="346643"/>
                  <a:pt x="201310" y="350470"/>
                  <a:pt x="190716" y="353531"/>
                </a:cubicBezTo>
                <a:cubicBezTo>
                  <a:pt x="180122" y="356593"/>
                  <a:pt x="168100" y="359244"/>
                  <a:pt x="154647" y="361488"/>
                </a:cubicBezTo>
                <a:cubicBezTo>
                  <a:pt x="131916" y="365074"/>
                  <a:pt x="111749" y="365490"/>
                  <a:pt x="94147" y="362736"/>
                </a:cubicBezTo>
                <a:cubicBezTo>
                  <a:pt x="76545" y="359982"/>
                  <a:pt x="62140" y="355080"/>
                  <a:pt x="50931" y="348028"/>
                </a:cubicBezTo>
                <a:cubicBezTo>
                  <a:pt x="26177" y="333512"/>
                  <a:pt x="10412" y="314135"/>
                  <a:pt x="3632" y="289896"/>
                </a:cubicBezTo>
                <a:cubicBezTo>
                  <a:pt x="-547" y="274116"/>
                  <a:pt x="-1119" y="257902"/>
                  <a:pt x="1917" y="241258"/>
                </a:cubicBezTo>
                <a:cubicBezTo>
                  <a:pt x="4953" y="224614"/>
                  <a:pt x="11058" y="213108"/>
                  <a:pt x="20231" y="206743"/>
                </a:cubicBezTo>
                <a:cubicBezTo>
                  <a:pt x="31554" y="186033"/>
                  <a:pt x="44206" y="172360"/>
                  <a:pt x="58191" y="165724"/>
                </a:cubicBezTo>
                <a:cubicBezTo>
                  <a:pt x="72175" y="159087"/>
                  <a:pt x="86946" y="154354"/>
                  <a:pt x="102505" y="151525"/>
                </a:cubicBezTo>
                <a:cubicBezTo>
                  <a:pt x="117843" y="148247"/>
                  <a:pt x="132251" y="145728"/>
                  <a:pt x="145732" y="143971"/>
                </a:cubicBezTo>
                <a:cubicBezTo>
                  <a:pt x="159212" y="142213"/>
                  <a:pt x="172643" y="140292"/>
                  <a:pt x="186023" y="138206"/>
                </a:cubicBezTo>
                <a:cubicBezTo>
                  <a:pt x="199867" y="135819"/>
                  <a:pt x="212754" y="133218"/>
                  <a:pt x="224684" y="130399"/>
                </a:cubicBezTo>
                <a:cubicBezTo>
                  <a:pt x="236615" y="127582"/>
                  <a:pt x="247177" y="124308"/>
                  <a:pt x="256371" y="120578"/>
                </a:cubicBezTo>
                <a:cubicBezTo>
                  <a:pt x="255957" y="93404"/>
                  <a:pt x="248752" y="72819"/>
                  <a:pt x="234757" y="58824"/>
                </a:cubicBezTo>
                <a:cubicBezTo>
                  <a:pt x="226585" y="50659"/>
                  <a:pt x="216691" y="45016"/>
                  <a:pt x="205076" y="41894"/>
                </a:cubicBezTo>
                <a:cubicBezTo>
                  <a:pt x="193460" y="38772"/>
                  <a:pt x="180139" y="37436"/>
                  <a:pt x="165116" y="37886"/>
                </a:cubicBezTo>
                <a:cubicBezTo>
                  <a:pt x="146879" y="38315"/>
                  <a:pt x="131881" y="39811"/>
                  <a:pt x="120127" y="42376"/>
                </a:cubicBezTo>
                <a:cubicBezTo>
                  <a:pt x="108372" y="44941"/>
                  <a:pt x="97547" y="49498"/>
                  <a:pt x="87653" y="56050"/>
                </a:cubicBezTo>
                <a:cubicBezTo>
                  <a:pt x="81074" y="60592"/>
                  <a:pt x="74670" y="67487"/>
                  <a:pt x="68440" y="76730"/>
                </a:cubicBezTo>
                <a:cubicBezTo>
                  <a:pt x="62211" y="85975"/>
                  <a:pt x="55242" y="98815"/>
                  <a:pt x="47533" y="115253"/>
                </a:cubicBezTo>
                <a:lnTo>
                  <a:pt x="53" y="115253"/>
                </a:lnTo>
                <a:cubicBezTo>
                  <a:pt x="6646" y="92972"/>
                  <a:pt x="14185" y="75587"/>
                  <a:pt x="22669" y="63100"/>
                </a:cubicBezTo>
                <a:cubicBezTo>
                  <a:pt x="31152" y="50613"/>
                  <a:pt x="40840" y="40108"/>
                  <a:pt x="51735" y="31586"/>
                </a:cubicBezTo>
                <a:close/>
                <a:moveTo>
                  <a:pt x="81288" y="202205"/>
                </a:moveTo>
                <a:cubicBezTo>
                  <a:pt x="71473" y="207009"/>
                  <a:pt x="63114" y="214287"/>
                  <a:pt x="56214" y="224039"/>
                </a:cubicBezTo>
                <a:cubicBezTo>
                  <a:pt x="51463" y="230768"/>
                  <a:pt x="48359" y="238662"/>
                  <a:pt x="46902" y="247720"/>
                </a:cubicBezTo>
                <a:cubicBezTo>
                  <a:pt x="45445" y="256778"/>
                  <a:pt x="45540" y="265340"/>
                  <a:pt x="47191" y="273405"/>
                </a:cubicBezTo>
                <a:cubicBezTo>
                  <a:pt x="50463" y="289793"/>
                  <a:pt x="59328" y="302605"/>
                  <a:pt x="73787" y="311842"/>
                </a:cubicBezTo>
                <a:cubicBezTo>
                  <a:pt x="82023" y="317193"/>
                  <a:pt x="92353" y="320818"/>
                  <a:pt x="104772" y="322718"/>
                </a:cubicBezTo>
                <a:cubicBezTo>
                  <a:pt x="117191" y="324619"/>
                  <a:pt x="133702" y="323997"/>
                  <a:pt x="154304" y="320853"/>
                </a:cubicBezTo>
                <a:cubicBezTo>
                  <a:pt x="172328" y="317496"/>
                  <a:pt x="190381" y="310917"/>
                  <a:pt x="208462" y="301116"/>
                </a:cubicBezTo>
                <a:cubicBezTo>
                  <a:pt x="226542" y="291314"/>
                  <a:pt x="243187" y="279967"/>
                  <a:pt x="258396" y="267072"/>
                </a:cubicBezTo>
                <a:cubicBezTo>
                  <a:pt x="256618" y="258592"/>
                  <a:pt x="255612" y="248752"/>
                  <a:pt x="255380" y="237550"/>
                </a:cubicBezTo>
                <a:cubicBezTo>
                  <a:pt x="255147" y="226349"/>
                  <a:pt x="255031" y="215140"/>
                  <a:pt x="255032" y="203925"/>
                </a:cubicBezTo>
                <a:lnTo>
                  <a:pt x="255031" y="160323"/>
                </a:lnTo>
                <a:cubicBezTo>
                  <a:pt x="249687" y="164216"/>
                  <a:pt x="241487" y="167491"/>
                  <a:pt x="230429" y="170149"/>
                </a:cubicBezTo>
                <a:cubicBezTo>
                  <a:pt x="219370" y="172807"/>
                  <a:pt x="206579" y="175364"/>
                  <a:pt x="192056" y="177821"/>
                </a:cubicBezTo>
                <a:lnTo>
                  <a:pt x="108978" y="191945"/>
                </a:lnTo>
                <a:cubicBezTo>
                  <a:pt x="100333" y="193981"/>
                  <a:pt x="91104" y="197401"/>
                  <a:pt x="81288" y="20220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0" name="文本框 109"/>
          <p:cNvSpPr txBox="1"/>
          <p:nvPr/>
        </p:nvSpPr>
        <p:spPr>
          <a:xfrm rot="2174596">
            <a:off x="6041184" y="2915213"/>
            <a:ext cx="45978" cy="78835"/>
          </a:xfrm>
          <a:custGeom>
            <a:avLst/>
            <a:gdLst/>
            <a:ahLst/>
            <a:cxnLst/>
            <a:rect l="l" t="t" r="r" b="b"/>
            <a:pathLst>
              <a:path w="206801" h="354582">
                <a:moveTo>
                  <a:pt x="0" y="7855"/>
                </a:moveTo>
                <a:lnTo>
                  <a:pt x="46013" y="7855"/>
                </a:lnTo>
                <a:lnTo>
                  <a:pt x="46013" y="65699"/>
                </a:lnTo>
                <a:cubicBezTo>
                  <a:pt x="47427" y="50961"/>
                  <a:pt x="53982" y="38104"/>
                  <a:pt x="65676" y="27128"/>
                </a:cubicBezTo>
                <a:cubicBezTo>
                  <a:pt x="77370" y="16151"/>
                  <a:pt x="90340" y="8659"/>
                  <a:pt x="104585" y="4652"/>
                </a:cubicBezTo>
                <a:cubicBezTo>
                  <a:pt x="112501" y="2493"/>
                  <a:pt x="120569" y="1085"/>
                  <a:pt x="128786" y="429"/>
                </a:cubicBezTo>
                <a:cubicBezTo>
                  <a:pt x="153439" y="-1536"/>
                  <a:pt x="179444" y="3264"/>
                  <a:pt x="206801" y="14832"/>
                </a:cubicBezTo>
                <a:lnTo>
                  <a:pt x="206801" y="53043"/>
                </a:lnTo>
                <a:lnTo>
                  <a:pt x="193085" y="53043"/>
                </a:lnTo>
                <a:cubicBezTo>
                  <a:pt x="163867" y="39677"/>
                  <a:pt x="138281" y="36288"/>
                  <a:pt x="116329" y="42874"/>
                </a:cubicBezTo>
                <a:cubicBezTo>
                  <a:pt x="101870" y="46996"/>
                  <a:pt x="88834" y="55495"/>
                  <a:pt x="77222" y="68372"/>
                </a:cubicBezTo>
                <a:cubicBezTo>
                  <a:pt x="65610" y="81248"/>
                  <a:pt x="55207" y="97931"/>
                  <a:pt x="46013" y="118419"/>
                </a:cubicBezTo>
                <a:lnTo>
                  <a:pt x="46013" y="354582"/>
                </a:lnTo>
                <a:lnTo>
                  <a:pt x="0" y="354581"/>
                </a:lnTo>
                <a:lnTo>
                  <a:pt x="0" y="7855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1" name="文本框 110"/>
          <p:cNvSpPr txBox="1"/>
          <p:nvPr/>
        </p:nvSpPr>
        <p:spPr>
          <a:xfrm rot="2174596">
            <a:off x="6088405" y="2927673"/>
            <a:ext cx="68864" cy="106106"/>
          </a:xfrm>
          <a:custGeom>
            <a:avLst/>
            <a:gdLst/>
            <a:ahLst/>
            <a:cxnLst/>
            <a:rect l="l" t="t" r="r" b="b"/>
            <a:pathLst>
              <a:path w="309735" h="477242">
                <a:moveTo>
                  <a:pt x="0" y="0"/>
                </a:moveTo>
                <a:lnTo>
                  <a:pt x="45338" y="1"/>
                </a:lnTo>
                <a:lnTo>
                  <a:pt x="45338" y="310132"/>
                </a:lnTo>
                <a:lnTo>
                  <a:pt x="243009" y="134546"/>
                </a:lnTo>
                <a:lnTo>
                  <a:pt x="298291" y="134546"/>
                </a:lnTo>
                <a:lnTo>
                  <a:pt x="159706" y="260423"/>
                </a:lnTo>
                <a:lnTo>
                  <a:pt x="309735" y="477242"/>
                </a:lnTo>
                <a:lnTo>
                  <a:pt x="260830" y="477242"/>
                </a:lnTo>
                <a:lnTo>
                  <a:pt x="127913" y="286847"/>
                </a:lnTo>
                <a:lnTo>
                  <a:pt x="45338" y="359853"/>
                </a:lnTo>
                <a:lnTo>
                  <a:pt x="45338" y="477242"/>
                </a:lnTo>
                <a:lnTo>
                  <a:pt x="0" y="477242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2" name="文本框 111"/>
          <p:cNvSpPr txBox="1"/>
          <p:nvPr/>
        </p:nvSpPr>
        <p:spPr>
          <a:xfrm rot="2174596">
            <a:off x="6140530" y="2996934"/>
            <a:ext cx="70658" cy="81329"/>
          </a:xfrm>
          <a:custGeom>
            <a:avLst/>
            <a:gdLst/>
            <a:ahLst/>
            <a:cxnLst/>
            <a:rect l="l" t="t" r="r" b="b"/>
            <a:pathLst>
              <a:path w="317804" h="365800">
                <a:moveTo>
                  <a:pt x="65794" y="32369"/>
                </a:moveTo>
                <a:cubicBezTo>
                  <a:pt x="73956" y="25881"/>
                  <a:pt x="83303" y="20295"/>
                  <a:pt x="93837" y="15613"/>
                </a:cubicBezTo>
                <a:cubicBezTo>
                  <a:pt x="114904" y="6248"/>
                  <a:pt x="136485" y="1097"/>
                  <a:pt x="158581" y="160"/>
                </a:cubicBezTo>
                <a:cubicBezTo>
                  <a:pt x="179348" y="-789"/>
                  <a:pt x="200309" y="2497"/>
                  <a:pt x="221466" y="10019"/>
                </a:cubicBezTo>
                <a:cubicBezTo>
                  <a:pt x="242621" y="17541"/>
                  <a:pt x="260673" y="29475"/>
                  <a:pt x="275618" y="45820"/>
                </a:cubicBezTo>
                <a:cubicBezTo>
                  <a:pt x="287018" y="58172"/>
                  <a:pt x="296307" y="73025"/>
                  <a:pt x="303484" y="90381"/>
                </a:cubicBezTo>
                <a:cubicBezTo>
                  <a:pt x="310659" y="107737"/>
                  <a:pt x="315383" y="128002"/>
                  <a:pt x="317654" y="151176"/>
                </a:cubicBezTo>
                <a:cubicBezTo>
                  <a:pt x="318204" y="161534"/>
                  <a:pt x="315926" y="169854"/>
                  <a:pt x="310818" y="176133"/>
                </a:cubicBezTo>
                <a:cubicBezTo>
                  <a:pt x="305439" y="182705"/>
                  <a:pt x="297183" y="185991"/>
                  <a:pt x="286054" y="185991"/>
                </a:cubicBezTo>
                <a:lnTo>
                  <a:pt x="46002" y="185991"/>
                </a:lnTo>
                <a:cubicBezTo>
                  <a:pt x="46003" y="200993"/>
                  <a:pt x="47848" y="217166"/>
                  <a:pt x="51538" y="234512"/>
                </a:cubicBezTo>
                <a:cubicBezTo>
                  <a:pt x="55227" y="251857"/>
                  <a:pt x="61680" y="267712"/>
                  <a:pt x="70895" y="282079"/>
                </a:cubicBezTo>
                <a:cubicBezTo>
                  <a:pt x="79946" y="296552"/>
                  <a:pt x="92684" y="307685"/>
                  <a:pt x="109106" y="315479"/>
                </a:cubicBezTo>
                <a:cubicBezTo>
                  <a:pt x="125530" y="323273"/>
                  <a:pt x="142611" y="327380"/>
                  <a:pt x="160349" y="327802"/>
                </a:cubicBezTo>
                <a:cubicBezTo>
                  <a:pt x="174951" y="328209"/>
                  <a:pt x="189476" y="325758"/>
                  <a:pt x="203924" y="320452"/>
                </a:cubicBezTo>
                <a:cubicBezTo>
                  <a:pt x="218372" y="315144"/>
                  <a:pt x="231172" y="307342"/>
                  <a:pt x="242323" y="297048"/>
                </a:cubicBezTo>
                <a:cubicBezTo>
                  <a:pt x="257247" y="283361"/>
                  <a:pt x="266901" y="262630"/>
                  <a:pt x="271288" y="234855"/>
                </a:cubicBezTo>
                <a:lnTo>
                  <a:pt x="317804" y="234854"/>
                </a:lnTo>
                <a:lnTo>
                  <a:pt x="317804" y="241027"/>
                </a:lnTo>
                <a:cubicBezTo>
                  <a:pt x="314483" y="261329"/>
                  <a:pt x="308796" y="278702"/>
                  <a:pt x="300745" y="293143"/>
                </a:cubicBezTo>
                <a:cubicBezTo>
                  <a:pt x="292694" y="307584"/>
                  <a:pt x="282289" y="320201"/>
                  <a:pt x="269531" y="330995"/>
                </a:cubicBezTo>
                <a:cubicBezTo>
                  <a:pt x="254979" y="342818"/>
                  <a:pt x="238207" y="351770"/>
                  <a:pt x="219215" y="357848"/>
                </a:cubicBezTo>
                <a:cubicBezTo>
                  <a:pt x="200224" y="363927"/>
                  <a:pt x="180459" y="366521"/>
                  <a:pt x="159920" y="365629"/>
                </a:cubicBezTo>
                <a:cubicBezTo>
                  <a:pt x="135246" y="364692"/>
                  <a:pt x="111659" y="359302"/>
                  <a:pt x="89160" y="349458"/>
                </a:cubicBezTo>
                <a:cubicBezTo>
                  <a:pt x="66660" y="339614"/>
                  <a:pt x="48336" y="324445"/>
                  <a:pt x="34183" y="303949"/>
                </a:cubicBezTo>
                <a:cubicBezTo>
                  <a:pt x="22539" y="287826"/>
                  <a:pt x="13931" y="268968"/>
                  <a:pt x="8358" y="247376"/>
                </a:cubicBezTo>
                <a:cubicBezTo>
                  <a:pt x="2786" y="225783"/>
                  <a:pt x="0" y="203486"/>
                  <a:pt x="1" y="180484"/>
                </a:cubicBezTo>
                <a:cubicBezTo>
                  <a:pt x="1" y="154630"/>
                  <a:pt x="3569" y="131458"/>
                  <a:pt x="10705" y="110966"/>
                </a:cubicBezTo>
                <a:cubicBezTo>
                  <a:pt x="17842" y="90474"/>
                  <a:pt x="29229" y="71667"/>
                  <a:pt x="44867" y="54543"/>
                </a:cubicBezTo>
                <a:cubicBezTo>
                  <a:pt x="50657" y="46249"/>
                  <a:pt x="57633" y="38858"/>
                  <a:pt x="65794" y="32369"/>
                </a:cubicBezTo>
                <a:close/>
                <a:moveTo>
                  <a:pt x="114545" y="49030"/>
                </a:moveTo>
                <a:cubicBezTo>
                  <a:pt x="102147" y="55549"/>
                  <a:pt x="91247" y="64322"/>
                  <a:pt x="81847" y="75353"/>
                </a:cubicBezTo>
                <a:cubicBezTo>
                  <a:pt x="72959" y="86026"/>
                  <a:pt x="65625" y="98109"/>
                  <a:pt x="59842" y="111603"/>
                </a:cubicBezTo>
                <a:cubicBezTo>
                  <a:pt x="54059" y="125098"/>
                  <a:pt x="50121" y="136357"/>
                  <a:pt x="48028" y="145379"/>
                </a:cubicBezTo>
                <a:lnTo>
                  <a:pt x="266541" y="145379"/>
                </a:lnTo>
                <a:cubicBezTo>
                  <a:pt x="267605" y="145379"/>
                  <a:pt x="268411" y="145084"/>
                  <a:pt x="268957" y="144495"/>
                </a:cubicBezTo>
                <a:cubicBezTo>
                  <a:pt x="269504" y="143906"/>
                  <a:pt x="269591" y="143290"/>
                  <a:pt x="269220" y="142647"/>
                </a:cubicBezTo>
                <a:cubicBezTo>
                  <a:pt x="266991" y="125716"/>
                  <a:pt x="263310" y="111576"/>
                  <a:pt x="258177" y="100228"/>
                </a:cubicBezTo>
                <a:cubicBezTo>
                  <a:pt x="253044" y="88881"/>
                  <a:pt x="246906" y="79011"/>
                  <a:pt x="239763" y="70616"/>
                </a:cubicBezTo>
                <a:cubicBezTo>
                  <a:pt x="229375" y="58565"/>
                  <a:pt x="216490" y="49889"/>
                  <a:pt x="201106" y="44588"/>
                </a:cubicBezTo>
                <a:cubicBezTo>
                  <a:pt x="185722" y="39288"/>
                  <a:pt x="171611" y="37073"/>
                  <a:pt x="158774" y="37944"/>
                </a:cubicBezTo>
                <a:cubicBezTo>
                  <a:pt x="141686" y="38816"/>
                  <a:pt x="126942" y="42511"/>
                  <a:pt x="114545" y="49030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3" name="文本框 112"/>
          <p:cNvSpPr txBox="1"/>
          <p:nvPr/>
        </p:nvSpPr>
        <p:spPr>
          <a:xfrm rot="2174596">
            <a:off x="6215068" y="3013013"/>
            <a:ext cx="48370" cy="106106"/>
          </a:xfrm>
          <a:custGeom>
            <a:avLst/>
            <a:gdLst/>
            <a:ahLst/>
            <a:cxnLst/>
            <a:rect l="l" t="t" r="r" b="b"/>
            <a:pathLst>
              <a:path w="217560" h="477243">
                <a:moveTo>
                  <a:pt x="74002" y="0"/>
                </a:moveTo>
                <a:lnTo>
                  <a:pt x="119341" y="0"/>
                </a:lnTo>
                <a:lnTo>
                  <a:pt x="119340" y="130517"/>
                </a:lnTo>
                <a:lnTo>
                  <a:pt x="217560" y="130517"/>
                </a:lnTo>
                <a:lnTo>
                  <a:pt x="217559" y="170454"/>
                </a:lnTo>
                <a:lnTo>
                  <a:pt x="119340" y="170454"/>
                </a:lnTo>
                <a:lnTo>
                  <a:pt x="119340" y="397721"/>
                </a:lnTo>
                <a:cubicBezTo>
                  <a:pt x="119341" y="424103"/>
                  <a:pt x="132752" y="437294"/>
                  <a:pt x="159577" y="437294"/>
                </a:cubicBezTo>
                <a:lnTo>
                  <a:pt x="216885" y="437294"/>
                </a:lnTo>
                <a:lnTo>
                  <a:pt x="200811" y="477243"/>
                </a:lnTo>
                <a:lnTo>
                  <a:pt x="151498" y="477242"/>
                </a:lnTo>
                <a:cubicBezTo>
                  <a:pt x="136132" y="477242"/>
                  <a:pt x="123464" y="475122"/>
                  <a:pt x="113495" y="470882"/>
                </a:cubicBezTo>
                <a:cubicBezTo>
                  <a:pt x="103525" y="466642"/>
                  <a:pt x="95515" y="460468"/>
                  <a:pt x="89465" y="452360"/>
                </a:cubicBezTo>
                <a:cubicBezTo>
                  <a:pt x="84415" y="445738"/>
                  <a:pt x="80575" y="438248"/>
                  <a:pt x="77946" y="429890"/>
                </a:cubicBezTo>
                <a:cubicBezTo>
                  <a:pt x="75316" y="421532"/>
                  <a:pt x="74002" y="410809"/>
                  <a:pt x="74002" y="397722"/>
                </a:cubicBezTo>
                <a:lnTo>
                  <a:pt x="74002" y="170454"/>
                </a:lnTo>
                <a:lnTo>
                  <a:pt x="0" y="170453"/>
                </a:lnTo>
                <a:lnTo>
                  <a:pt x="0" y="130516"/>
                </a:lnTo>
                <a:lnTo>
                  <a:pt x="74002" y="130516"/>
                </a:lnTo>
                <a:lnTo>
                  <a:pt x="74002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4" name="文本框 113"/>
          <p:cNvSpPr txBox="1"/>
          <p:nvPr/>
        </p:nvSpPr>
        <p:spPr>
          <a:xfrm rot="2174596">
            <a:off x="6297894" y="3048503"/>
            <a:ext cx="10828" cy="10526"/>
          </a:xfrm>
          <a:custGeom>
            <a:avLst/>
            <a:gdLst/>
            <a:ahLst/>
            <a:cxnLst/>
            <a:rect l="l" t="t" r="r" b="b"/>
            <a:pathLst>
              <a:path w="48703" h="47342">
                <a:moveTo>
                  <a:pt x="0" y="0"/>
                </a:moveTo>
                <a:lnTo>
                  <a:pt x="48703" y="0"/>
                </a:lnTo>
                <a:lnTo>
                  <a:pt x="48702" y="47342"/>
                </a:lnTo>
                <a:lnTo>
                  <a:pt x="0" y="47342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5" name="文本框 114"/>
          <p:cNvSpPr txBox="1"/>
          <p:nvPr/>
        </p:nvSpPr>
        <p:spPr>
          <a:xfrm rot="2174596">
            <a:off x="6261376" y="3065423"/>
            <a:ext cx="10078" cy="77088"/>
          </a:xfrm>
          <a:custGeom>
            <a:avLst/>
            <a:gdLst/>
            <a:ahLst/>
            <a:cxnLst/>
            <a:rect l="l" t="t" r="r" b="b"/>
            <a:pathLst>
              <a:path w="45328" h="346725">
                <a:moveTo>
                  <a:pt x="0" y="0"/>
                </a:moveTo>
                <a:lnTo>
                  <a:pt x="45327" y="0"/>
                </a:lnTo>
                <a:lnTo>
                  <a:pt x="45328" y="346725"/>
                </a:lnTo>
                <a:lnTo>
                  <a:pt x="0" y="346725"/>
                </a:lnTo>
                <a:lnTo>
                  <a:pt x="0" y="0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6" name="文本框 115"/>
          <p:cNvSpPr txBox="1"/>
          <p:nvPr/>
        </p:nvSpPr>
        <p:spPr>
          <a:xfrm rot="2174596">
            <a:off x="6277371" y="3094865"/>
            <a:ext cx="65276" cy="79333"/>
          </a:xfrm>
          <a:custGeom>
            <a:avLst/>
            <a:gdLst/>
            <a:ahLst/>
            <a:cxnLst/>
            <a:rect l="l" t="t" r="r" b="b"/>
            <a:pathLst>
              <a:path w="293598" h="356824">
                <a:moveTo>
                  <a:pt x="1" y="10098"/>
                </a:moveTo>
                <a:lnTo>
                  <a:pt x="46013" y="10097"/>
                </a:lnTo>
                <a:lnTo>
                  <a:pt x="46013" y="57172"/>
                </a:lnTo>
                <a:cubicBezTo>
                  <a:pt x="51307" y="41605"/>
                  <a:pt x="62184" y="29355"/>
                  <a:pt x="78643" y="20422"/>
                </a:cubicBezTo>
                <a:cubicBezTo>
                  <a:pt x="95102" y="11489"/>
                  <a:pt x="113204" y="5612"/>
                  <a:pt x="132949" y="2790"/>
                </a:cubicBezTo>
                <a:cubicBezTo>
                  <a:pt x="142179" y="1182"/>
                  <a:pt x="151369" y="269"/>
                  <a:pt x="160518" y="52"/>
                </a:cubicBezTo>
                <a:cubicBezTo>
                  <a:pt x="169668" y="-167"/>
                  <a:pt x="178776" y="311"/>
                  <a:pt x="187846" y="1482"/>
                </a:cubicBezTo>
                <a:cubicBezTo>
                  <a:pt x="205983" y="3825"/>
                  <a:pt x="221353" y="8262"/>
                  <a:pt x="233954" y="14791"/>
                </a:cubicBezTo>
                <a:cubicBezTo>
                  <a:pt x="251892" y="25471"/>
                  <a:pt x="266318" y="39112"/>
                  <a:pt x="277230" y="55714"/>
                </a:cubicBezTo>
                <a:cubicBezTo>
                  <a:pt x="288142" y="72316"/>
                  <a:pt x="293598" y="93254"/>
                  <a:pt x="293598" y="118529"/>
                </a:cubicBezTo>
                <a:lnTo>
                  <a:pt x="293598" y="356823"/>
                </a:lnTo>
                <a:lnTo>
                  <a:pt x="246910" y="356823"/>
                </a:lnTo>
                <a:lnTo>
                  <a:pt x="246910" y="121219"/>
                </a:lnTo>
                <a:cubicBezTo>
                  <a:pt x="246909" y="106703"/>
                  <a:pt x="244024" y="93878"/>
                  <a:pt x="238252" y="82744"/>
                </a:cubicBezTo>
                <a:cubicBezTo>
                  <a:pt x="232480" y="71611"/>
                  <a:pt x="224668" y="62558"/>
                  <a:pt x="214817" y="55586"/>
                </a:cubicBezTo>
                <a:cubicBezTo>
                  <a:pt x="196100" y="42470"/>
                  <a:pt x="173786" y="37665"/>
                  <a:pt x="147876" y="41173"/>
                </a:cubicBezTo>
                <a:cubicBezTo>
                  <a:pt x="128931" y="43380"/>
                  <a:pt x="110465" y="50050"/>
                  <a:pt x="92477" y="61184"/>
                </a:cubicBezTo>
                <a:cubicBezTo>
                  <a:pt x="74488" y="72317"/>
                  <a:pt x="59001" y="88033"/>
                  <a:pt x="46014" y="108328"/>
                </a:cubicBezTo>
                <a:lnTo>
                  <a:pt x="46013" y="356823"/>
                </a:lnTo>
                <a:lnTo>
                  <a:pt x="0" y="356824"/>
                </a:lnTo>
                <a:lnTo>
                  <a:pt x="1" y="10098"/>
                </a:ln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17" name="文本框 116"/>
          <p:cNvSpPr txBox="1"/>
          <p:nvPr/>
        </p:nvSpPr>
        <p:spPr>
          <a:xfrm rot="2174596">
            <a:off x="6327089" y="3137211"/>
            <a:ext cx="70520" cy="109396"/>
          </a:xfrm>
          <a:custGeom>
            <a:avLst/>
            <a:gdLst/>
            <a:ahLst/>
            <a:cxnLst/>
            <a:rect l="l" t="t" r="r" b="b"/>
            <a:pathLst>
              <a:path w="317183" h="492040">
                <a:moveTo>
                  <a:pt x="62689" y="34391"/>
                </a:moveTo>
                <a:cubicBezTo>
                  <a:pt x="72120" y="26615"/>
                  <a:pt x="82417" y="20202"/>
                  <a:pt x="93579" y="15152"/>
                </a:cubicBezTo>
                <a:cubicBezTo>
                  <a:pt x="115904" y="5051"/>
                  <a:pt x="139714" y="0"/>
                  <a:pt x="165010" y="0"/>
                </a:cubicBezTo>
                <a:cubicBezTo>
                  <a:pt x="175412" y="0"/>
                  <a:pt x="186502" y="1082"/>
                  <a:pt x="198282" y="3246"/>
                </a:cubicBezTo>
                <a:cubicBezTo>
                  <a:pt x="210062" y="5411"/>
                  <a:pt x="221278" y="9096"/>
                  <a:pt x="231929" y="14299"/>
                </a:cubicBezTo>
                <a:cubicBezTo>
                  <a:pt x="242580" y="19504"/>
                  <a:pt x="252417" y="26260"/>
                  <a:pt x="261440" y="34568"/>
                </a:cubicBezTo>
                <a:cubicBezTo>
                  <a:pt x="270462" y="42876"/>
                  <a:pt x="273705" y="51756"/>
                  <a:pt x="271170" y="61208"/>
                </a:cubicBezTo>
                <a:lnTo>
                  <a:pt x="271170" y="8744"/>
                </a:lnTo>
                <a:lnTo>
                  <a:pt x="317183" y="8743"/>
                </a:lnTo>
                <a:lnTo>
                  <a:pt x="317183" y="351301"/>
                </a:lnTo>
                <a:cubicBezTo>
                  <a:pt x="317183" y="382497"/>
                  <a:pt x="312051" y="407165"/>
                  <a:pt x="301790" y="425303"/>
                </a:cubicBezTo>
                <a:cubicBezTo>
                  <a:pt x="291527" y="443441"/>
                  <a:pt x="277367" y="457964"/>
                  <a:pt x="259308" y="468872"/>
                </a:cubicBezTo>
                <a:cubicBezTo>
                  <a:pt x="245120" y="477367"/>
                  <a:pt x="228875" y="483351"/>
                  <a:pt x="210573" y="486827"/>
                </a:cubicBezTo>
                <a:cubicBezTo>
                  <a:pt x="192270" y="490302"/>
                  <a:pt x="172822" y="492039"/>
                  <a:pt x="152226" y="492040"/>
                </a:cubicBezTo>
                <a:cubicBezTo>
                  <a:pt x="134160" y="492040"/>
                  <a:pt x="117536" y="490521"/>
                  <a:pt x="102356" y="487486"/>
                </a:cubicBezTo>
                <a:cubicBezTo>
                  <a:pt x="87175" y="484450"/>
                  <a:pt x="73430" y="479142"/>
                  <a:pt x="61122" y="471562"/>
                </a:cubicBezTo>
                <a:cubicBezTo>
                  <a:pt x="34512" y="455403"/>
                  <a:pt x="15499" y="426039"/>
                  <a:pt x="4082" y="383469"/>
                </a:cubicBezTo>
                <a:lnTo>
                  <a:pt x="50492" y="383469"/>
                </a:lnTo>
                <a:cubicBezTo>
                  <a:pt x="54800" y="398564"/>
                  <a:pt x="59439" y="409737"/>
                  <a:pt x="64412" y="416987"/>
                </a:cubicBezTo>
                <a:cubicBezTo>
                  <a:pt x="69384" y="424238"/>
                  <a:pt x="75256" y="430179"/>
                  <a:pt x="82028" y="434808"/>
                </a:cubicBezTo>
                <a:cubicBezTo>
                  <a:pt x="91787" y="441315"/>
                  <a:pt x="102345" y="445936"/>
                  <a:pt x="113704" y="448668"/>
                </a:cubicBezTo>
                <a:cubicBezTo>
                  <a:pt x="125062" y="451401"/>
                  <a:pt x="137679" y="452767"/>
                  <a:pt x="151551" y="452768"/>
                </a:cubicBezTo>
                <a:cubicBezTo>
                  <a:pt x="168625" y="452767"/>
                  <a:pt x="184378" y="451175"/>
                  <a:pt x="198813" y="447993"/>
                </a:cubicBezTo>
                <a:cubicBezTo>
                  <a:pt x="213246" y="444811"/>
                  <a:pt x="225997" y="439387"/>
                  <a:pt x="237062" y="431722"/>
                </a:cubicBezTo>
                <a:cubicBezTo>
                  <a:pt x="247707" y="424349"/>
                  <a:pt x="256052" y="415450"/>
                  <a:pt x="262098" y="405023"/>
                </a:cubicBezTo>
                <a:cubicBezTo>
                  <a:pt x="268147" y="394597"/>
                  <a:pt x="271169" y="380054"/>
                  <a:pt x="271170" y="361395"/>
                </a:cubicBezTo>
                <a:lnTo>
                  <a:pt x="271170" y="312443"/>
                </a:lnTo>
                <a:lnTo>
                  <a:pt x="263883" y="323290"/>
                </a:lnTo>
                <a:cubicBezTo>
                  <a:pt x="255675" y="331012"/>
                  <a:pt x="246377" y="337702"/>
                  <a:pt x="235990" y="343360"/>
                </a:cubicBezTo>
                <a:cubicBezTo>
                  <a:pt x="224824" y="349854"/>
                  <a:pt x="212327" y="354505"/>
                  <a:pt x="198497" y="357312"/>
                </a:cubicBezTo>
                <a:cubicBezTo>
                  <a:pt x="184666" y="360119"/>
                  <a:pt x="170739" y="361298"/>
                  <a:pt x="156717" y="360849"/>
                </a:cubicBezTo>
                <a:cubicBezTo>
                  <a:pt x="129677" y="360384"/>
                  <a:pt x="106331" y="355707"/>
                  <a:pt x="86678" y="346816"/>
                </a:cubicBezTo>
                <a:cubicBezTo>
                  <a:pt x="67026" y="337925"/>
                  <a:pt x="52403" y="326008"/>
                  <a:pt x="42809" y="311063"/>
                </a:cubicBezTo>
                <a:cubicBezTo>
                  <a:pt x="26793" y="294319"/>
                  <a:pt x="15550" y="275064"/>
                  <a:pt x="9081" y="253301"/>
                </a:cubicBezTo>
                <a:cubicBezTo>
                  <a:pt x="2613" y="231538"/>
                  <a:pt x="-400" y="208779"/>
                  <a:pt x="43" y="185026"/>
                </a:cubicBezTo>
                <a:cubicBezTo>
                  <a:pt x="500" y="158931"/>
                  <a:pt x="4072" y="135626"/>
                  <a:pt x="10759" y="115112"/>
                </a:cubicBezTo>
                <a:cubicBezTo>
                  <a:pt x="17445" y="94599"/>
                  <a:pt x="26189" y="76831"/>
                  <a:pt x="36990" y="61807"/>
                </a:cubicBezTo>
                <a:cubicBezTo>
                  <a:pt x="44691" y="51306"/>
                  <a:pt x="53258" y="42167"/>
                  <a:pt x="62689" y="34391"/>
                </a:cubicBezTo>
                <a:close/>
                <a:moveTo>
                  <a:pt x="114046" y="51568"/>
                </a:moveTo>
                <a:cubicBezTo>
                  <a:pt x="99559" y="59773"/>
                  <a:pt x="86550" y="71637"/>
                  <a:pt x="75020" y="87161"/>
                </a:cubicBezTo>
                <a:cubicBezTo>
                  <a:pt x="66848" y="99005"/>
                  <a:pt x="60090" y="113161"/>
                  <a:pt x="54746" y="129627"/>
                </a:cubicBezTo>
                <a:cubicBezTo>
                  <a:pt x="49403" y="146093"/>
                  <a:pt x="46731" y="164592"/>
                  <a:pt x="46731" y="185123"/>
                </a:cubicBezTo>
                <a:cubicBezTo>
                  <a:pt x="46731" y="201775"/>
                  <a:pt x="48795" y="218357"/>
                  <a:pt x="52925" y="234870"/>
                </a:cubicBezTo>
                <a:cubicBezTo>
                  <a:pt x="57053" y="251383"/>
                  <a:pt x="62668" y="265072"/>
                  <a:pt x="69769" y="275938"/>
                </a:cubicBezTo>
                <a:cubicBezTo>
                  <a:pt x="78728" y="289597"/>
                  <a:pt x="90245" y="300310"/>
                  <a:pt x="104322" y="308079"/>
                </a:cubicBezTo>
                <a:cubicBezTo>
                  <a:pt x="118399" y="315849"/>
                  <a:pt x="136006" y="320158"/>
                  <a:pt x="157145" y="321008"/>
                </a:cubicBezTo>
                <a:cubicBezTo>
                  <a:pt x="177482" y="321851"/>
                  <a:pt x="194444" y="319452"/>
                  <a:pt x="208028" y="313812"/>
                </a:cubicBezTo>
                <a:cubicBezTo>
                  <a:pt x="221612" y="308172"/>
                  <a:pt x="234133" y="299094"/>
                  <a:pt x="245591" y="286578"/>
                </a:cubicBezTo>
                <a:cubicBezTo>
                  <a:pt x="252670" y="276820"/>
                  <a:pt x="258481" y="263626"/>
                  <a:pt x="263021" y="246995"/>
                </a:cubicBezTo>
                <a:cubicBezTo>
                  <a:pt x="267560" y="230364"/>
                  <a:pt x="269830" y="211534"/>
                  <a:pt x="269830" y="190502"/>
                </a:cubicBezTo>
                <a:cubicBezTo>
                  <a:pt x="269830" y="166999"/>
                  <a:pt x="268305" y="145005"/>
                  <a:pt x="265255" y="124521"/>
                </a:cubicBezTo>
                <a:cubicBezTo>
                  <a:pt x="262204" y="104036"/>
                  <a:pt x="255996" y="87725"/>
                  <a:pt x="246631" y="75588"/>
                </a:cubicBezTo>
                <a:cubicBezTo>
                  <a:pt x="237280" y="63543"/>
                  <a:pt x="225914" y="54699"/>
                  <a:pt x="212534" y="49056"/>
                </a:cubicBezTo>
                <a:cubicBezTo>
                  <a:pt x="199154" y="43413"/>
                  <a:pt x="182119" y="40372"/>
                  <a:pt x="161431" y="39936"/>
                </a:cubicBezTo>
                <a:cubicBezTo>
                  <a:pt x="144329" y="39486"/>
                  <a:pt x="128534" y="43364"/>
                  <a:pt x="114046" y="51568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 sz="5400" b="1" dirty="0">
              <a:solidFill>
                <a:srgbClr val="E4322B"/>
              </a:solidFill>
              <a:latin typeface="MElle HKS Light" panose="00000500000000000000" pitchFamily="2" charset="-120"/>
              <a:ea typeface="MElle HKS Light" panose="00000500000000000000" pitchFamily="2" charset="-120"/>
            </a:endParaRPr>
          </a:p>
        </p:txBody>
      </p:sp>
      <p:sp>
        <p:nvSpPr>
          <p:cNvPr id="105" name="Freeform 6"/>
          <p:cNvSpPr/>
          <p:nvPr/>
        </p:nvSpPr>
        <p:spPr bwMode="auto">
          <a:xfrm>
            <a:off x="5883641" y="2363456"/>
            <a:ext cx="1053062" cy="997040"/>
          </a:xfrm>
          <a:custGeom>
            <a:avLst/>
            <a:gdLst>
              <a:gd name="T0" fmla="*/ 707 w 1375"/>
              <a:gd name="T1" fmla="*/ 1203 h 1302"/>
              <a:gd name="T2" fmla="*/ 731 w 1375"/>
              <a:gd name="T3" fmla="*/ 1204 h 1302"/>
              <a:gd name="T4" fmla="*/ 797 w 1375"/>
              <a:gd name="T5" fmla="*/ 1176 h 1302"/>
              <a:gd name="T6" fmla="*/ 1197 w 1375"/>
              <a:gd name="T7" fmla="*/ 775 h 1302"/>
              <a:gd name="T8" fmla="*/ 1230 w 1375"/>
              <a:gd name="T9" fmla="*/ 744 h 1302"/>
              <a:gd name="T10" fmla="*/ 1190 w 1375"/>
              <a:gd name="T11" fmla="*/ 736 h 1302"/>
              <a:gd name="T12" fmla="*/ 928 w 1375"/>
              <a:gd name="T13" fmla="*/ 714 h 1302"/>
              <a:gd name="T14" fmla="*/ 642 w 1375"/>
              <a:gd name="T15" fmla="*/ 689 h 1302"/>
              <a:gd name="T16" fmla="*/ 531 w 1375"/>
              <a:gd name="T17" fmla="*/ 678 h 1302"/>
              <a:gd name="T18" fmla="*/ 505 w 1375"/>
              <a:gd name="T19" fmla="*/ 656 h 1302"/>
              <a:gd name="T20" fmla="*/ 400 w 1375"/>
              <a:gd name="T21" fmla="*/ 325 h 1302"/>
              <a:gd name="T22" fmla="*/ 353 w 1375"/>
              <a:gd name="T23" fmla="*/ 182 h 1302"/>
              <a:gd name="T24" fmla="*/ 342 w 1375"/>
              <a:gd name="T25" fmla="*/ 155 h 1302"/>
              <a:gd name="T26" fmla="*/ 314 w 1375"/>
              <a:gd name="T27" fmla="*/ 201 h 1302"/>
              <a:gd name="T28" fmla="*/ 109 w 1375"/>
              <a:gd name="T29" fmla="*/ 563 h 1302"/>
              <a:gd name="T30" fmla="*/ 95 w 1375"/>
              <a:gd name="T31" fmla="*/ 619 h 1302"/>
              <a:gd name="T32" fmla="*/ 95 w 1375"/>
              <a:gd name="T33" fmla="*/ 651 h 1302"/>
              <a:gd name="T34" fmla="*/ 89 w 1375"/>
              <a:gd name="T35" fmla="*/ 654 h 1302"/>
              <a:gd name="T36" fmla="*/ 0 w 1375"/>
              <a:gd name="T37" fmla="*/ 590 h 1302"/>
              <a:gd name="T38" fmla="*/ 7 w 1375"/>
              <a:gd name="T39" fmla="*/ 585 h 1302"/>
              <a:gd name="T40" fmla="*/ 64 w 1375"/>
              <a:gd name="T41" fmla="*/ 534 h 1302"/>
              <a:gd name="T42" fmla="*/ 301 w 1375"/>
              <a:gd name="T43" fmla="*/ 82 h 1302"/>
              <a:gd name="T44" fmla="*/ 346 w 1375"/>
              <a:gd name="T45" fmla="*/ 0 h 1302"/>
              <a:gd name="T46" fmla="*/ 365 w 1375"/>
              <a:gd name="T47" fmla="*/ 48 h 1302"/>
              <a:gd name="T48" fmla="*/ 497 w 1375"/>
              <a:gd name="T49" fmla="*/ 417 h 1302"/>
              <a:gd name="T50" fmla="*/ 566 w 1375"/>
              <a:gd name="T51" fmla="*/ 608 h 1302"/>
              <a:gd name="T52" fmla="*/ 602 w 1375"/>
              <a:gd name="T53" fmla="*/ 635 h 1302"/>
              <a:gd name="T54" fmla="*/ 837 w 1375"/>
              <a:gd name="T55" fmla="*/ 652 h 1302"/>
              <a:gd name="T56" fmla="*/ 1067 w 1375"/>
              <a:gd name="T57" fmla="*/ 672 h 1302"/>
              <a:gd name="T58" fmla="*/ 1252 w 1375"/>
              <a:gd name="T59" fmla="*/ 685 h 1302"/>
              <a:gd name="T60" fmla="*/ 1364 w 1375"/>
              <a:gd name="T61" fmla="*/ 693 h 1302"/>
              <a:gd name="T62" fmla="*/ 1375 w 1375"/>
              <a:gd name="T63" fmla="*/ 697 h 1302"/>
              <a:gd name="T64" fmla="*/ 1317 w 1375"/>
              <a:gd name="T65" fmla="*/ 753 h 1302"/>
              <a:gd name="T66" fmla="*/ 1199 w 1375"/>
              <a:gd name="T67" fmla="*/ 859 h 1302"/>
              <a:gd name="T68" fmla="*/ 967 w 1375"/>
              <a:gd name="T69" fmla="*/ 1071 h 1302"/>
              <a:gd name="T70" fmla="*/ 856 w 1375"/>
              <a:gd name="T71" fmla="*/ 1173 h 1302"/>
              <a:gd name="T72" fmla="*/ 826 w 1375"/>
              <a:gd name="T73" fmla="*/ 1199 h 1302"/>
              <a:gd name="T74" fmla="*/ 797 w 1375"/>
              <a:gd name="T75" fmla="*/ 1261 h 1302"/>
              <a:gd name="T76" fmla="*/ 797 w 1375"/>
              <a:gd name="T77" fmla="*/ 1302 h 1302"/>
              <a:gd name="T78" fmla="*/ 803 w 1375"/>
              <a:gd name="T79" fmla="*/ 1296 h 1302"/>
              <a:gd name="T80" fmla="*/ 701 w 1375"/>
              <a:gd name="T81" fmla="*/ 1213 h 1302"/>
              <a:gd name="T82" fmla="*/ 707 w 1375"/>
              <a:gd name="T83" fmla="*/ 1203 h 1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375" h="1302">
                <a:moveTo>
                  <a:pt x="707" y="1203"/>
                </a:moveTo>
                <a:cubicBezTo>
                  <a:pt x="715" y="1203"/>
                  <a:pt x="723" y="1202"/>
                  <a:pt x="731" y="1204"/>
                </a:cubicBezTo>
                <a:cubicBezTo>
                  <a:pt x="759" y="1208"/>
                  <a:pt x="777" y="1196"/>
                  <a:pt x="797" y="1176"/>
                </a:cubicBezTo>
                <a:cubicBezTo>
                  <a:pt x="929" y="1042"/>
                  <a:pt x="1063" y="909"/>
                  <a:pt x="1197" y="775"/>
                </a:cubicBezTo>
                <a:cubicBezTo>
                  <a:pt x="1206" y="766"/>
                  <a:pt x="1216" y="757"/>
                  <a:pt x="1230" y="744"/>
                </a:cubicBezTo>
                <a:cubicBezTo>
                  <a:pt x="1213" y="740"/>
                  <a:pt x="1202" y="737"/>
                  <a:pt x="1190" y="736"/>
                </a:cubicBezTo>
                <a:cubicBezTo>
                  <a:pt x="1103" y="728"/>
                  <a:pt x="1015" y="722"/>
                  <a:pt x="928" y="714"/>
                </a:cubicBezTo>
                <a:cubicBezTo>
                  <a:pt x="833" y="706"/>
                  <a:pt x="738" y="698"/>
                  <a:pt x="642" y="689"/>
                </a:cubicBezTo>
                <a:cubicBezTo>
                  <a:pt x="605" y="686"/>
                  <a:pt x="568" y="681"/>
                  <a:pt x="531" y="678"/>
                </a:cubicBezTo>
                <a:cubicBezTo>
                  <a:pt x="515" y="677"/>
                  <a:pt x="510" y="669"/>
                  <a:pt x="505" y="656"/>
                </a:cubicBezTo>
                <a:cubicBezTo>
                  <a:pt x="470" y="545"/>
                  <a:pt x="435" y="435"/>
                  <a:pt x="400" y="325"/>
                </a:cubicBezTo>
                <a:cubicBezTo>
                  <a:pt x="384" y="277"/>
                  <a:pt x="369" y="230"/>
                  <a:pt x="353" y="182"/>
                </a:cubicBezTo>
                <a:cubicBezTo>
                  <a:pt x="351" y="175"/>
                  <a:pt x="348" y="169"/>
                  <a:pt x="342" y="155"/>
                </a:cubicBezTo>
                <a:cubicBezTo>
                  <a:pt x="331" y="174"/>
                  <a:pt x="322" y="187"/>
                  <a:pt x="314" y="201"/>
                </a:cubicBezTo>
                <a:cubicBezTo>
                  <a:pt x="245" y="322"/>
                  <a:pt x="177" y="442"/>
                  <a:pt x="109" y="563"/>
                </a:cubicBezTo>
                <a:cubicBezTo>
                  <a:pt x="100" y="579"/>
                  <a:pt x="98" y="600"/>
                  <a:pt x="95" y="619"/>
                </a:cubicBezTo>
                <a:cubicBezTo>
                  <a:pt x="93" y="629"/>
                  <a:pt x="95" y="640"/>
                  <a:pt x="95" y="651"/>
                </a:cubicBezTo>
                <a:cubicBezTo>
                  <a:pt x="93" y="652"/>
                  <a:pt x="91" y="653"/>
                  <a:pt x="89" y="654"/>
                </a:cubicBezTo>
                <a:cubicBezTo>
                  <a:pt x="60" y="633"/>
                  <a:pt x="30" y="612"/>
                  <a:pt x="0" y="590"/>
                </a:cubicBezTo>
                <a:cubicBezTo>
                  <a:pt x="4" y="587"/>
                  <a:pt x="6" y="585"/>
                  <a:pt x="7" y="585"/>
                </a:cubicBezTo>
                <a:cubicBezTo>
                  <a:pt x="40" y="583"/>
                  <a:pt x="51" y="558"/>
                  <a:pt x="64" y="534"/>
                </a:cubicBezTo>
                <a:cubicBezTo>
                  <a:pt x="143" y="383"/>
                  <a:pt x="222" y="233"/>
                  <a:pt x="301" y="82"/>
                </a:cubicBezTo>
                <a:cubicBezTo>
                  <a:pt x="315" y="56"/>
                  <a:pt x="330" y="30"/>
                  <a:pt x="346" y="0"/>
                </a:cubicBezTo>
                <a:cubicBezTo>
                  <a:pt x="354" y="18"/>
                  <a:pt x="360" y="33"/>
                  <a:pt x="365" y="48"/>
                </a:cubicBezTo>
                <a:cubicBezTo>
                  <a:pt x="409" y="171"/>
                  <a:pt x="453" y="294"/>
                  <a:pt x="497" y="417"/>
                </a:cubicBezTo>
                <a:cubicBezTo>
                  <a:pt x="520" y="481"/>
                  <a:pt x="544" y="544"/>
                  <a:pt x="566" y="608"/>
                </a:cubicBezTo>
                <a:cubicBezTo>
                  <a:pt x="572" y="628"/>
                  <a:pt x="584" y="633"/>
                  <a:pt x="602" y="635"/>
                </a:cubicBezTo>
                <a:cubicBezTo>
                  <a:pt x="681" y="640"/>
                  <a:pt x="759" y="645"/>
                  <a:pt x="837" y="652"/>
                </a:cubicBezTo>
                <a:cubicBezTo>
                  <a:pt x="914" y="658"/>
                  <a:pt x="990" y="666"/>
                  <a:pt x="1067" y="672"/>
                </a:cubicBezTo>
                <a:cubicBezTo>
                  <a:pt x="1129" y="677"/>
                  <a:pt x="1190" y="681"/>
                  <a:pt x="1252" y="685"/>
                </a:cubicBezTo>
                <a:cubicBezTo>
                  <a:pt x="1289" y="688"/>
                  <a:pt x="1327" y="690"/>
                  <a:pt x="1364" y="693"/>
                </a:cubicBezTo>
                <a:cubicBezTo>
                  <a:pt x="1367" y="694"/>
                  <a:pt x="1370" y="696"/>
                  <a:pt x="1375" y="697"/>
                </a:cubicBezTo>
                <a:cubicBezTo>
                  <a:pt x="1355" y="717"/>
                  <a:pt x="1336" y="735"/>
                  <a:pt x="1317" y="753"/>
                </a:cubicBezTo>
                <a:cubicBezTo>
                  <a:pt x="1278" y="788"/>
                  <a:pt x="1238" y="823"/>
                  <a:pt x="1199" y="859"/>
                </a:cubicBezTo>
                <a:cubicBezTo>
                  <a:pt x="1122" y="929"/>
                  <a:pt x="1044" y="1000"/>
                  <a:pt x="967" y="1071"/>
                </a:cubicBezTo>
                <a:cubicBezTo>
                  <a:pt x="930" y="1105"/>
                  <a:pt x="893" y="1139"/>
                  <a:pt x="856" y="1173"/>
                </a:cubicBezTo>
                <a:cubicBezTo>
                  <a:pt x="846" y="1181"/>
                  <a:pt x="837" y="1190"/>
                  <a:pt x="826" y="1199"/>
                </a:cubicBezTo>
                <a:cubicBezTo>
                  <a:pt x="806" y="1215"/>
                  <a:pt x="792" y="1233"/>
                  <a:pt x="797" y="1261"/>
                </a:cubicBezTo>
                <a:cubicBezTo>
                  <a:pt x="799" y="1274"/>
                  <a:pt x="797" y="1288"/>
                  <a:pt x="797" y="1302"/>
                </a:cubicBezTo>
                <a:cubicBezTo>
                  <a:pt x="799" y="1300"/>
                  <a:pt x="801" y="1298"/>
                  <a:pt x="803" y="1296"/>
                </a:cubicBezTo>
                <a:cubicBezTo>
                  <a:pt x="769" y="1268"/>
                  <a:pt x="735" y="1240"/>
                  <a:pt x="701" y="1213"/>
                </a:cubicBezTo>
                <a:cubicBezTo>
                  <a:pt x="703" y="1210"/>
                  <a:pt x="705" y="1206"/>
                  <a:pt x="707" y="1203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7"/>
          <p:cNvSpPr/>
          <p:nvPr/>
        </p:nvSpPr>
        <p:spPr bwMode="auto">
          <a:xfrm>
            <a:off x="6558158" y="3420079"/>
            <a:ext cx="277514" cy="673220"/>
          </a:xfrm>
          <a:custGeom>
            <a:avLst/>
            <a:gdLst>
              <a:gd name="T0" fmla="*/ 0 w 362"/>
              <a:gd name="T1" fmla="*/ 125 h 879"/>
              <a:gd name="T2" fmla="*/ 12 w 362"/>
              <a:gd name="T3" fmla="*/ 115 h 879"/>
              <a:gd name="T4" fmla="*/ 213 w 362"/>
              <a:gd name="T5" fmla="*/ 13 h 879"/>
              <a:gd name="T6" fmla="*/ 242 w 362"/>
              <a:gd name="T7" fmla="*/ 31 h 879"/>
              <a:gd name="T8" fmla="*/ 242 w 362"/>
              <a:gd name="T9" fmla="*/ 775 h 879"/>
              <a:gd name="T10" fmla="*/ 326 w 362"/>
              <a:gd name="T11" fmla="*/ 860 h 879"/>
              <a:gd name="T12" fmla="*/ 351 w 362"/>
              <a:gd name="T13" fmla="*/ 861 h 879"/>
              <a:gd name="T14" fmla="*/ 362 w 362"/>
              <a:gd name="T15" fmla="*/ 870 h 879"/>
              <a:gd name="T16" fmla="*/ 351 w 362"/>
              <a:gd name="T17" fmla="*/ 877 h 879"/>
              <a:gd name="T18" fmla="*/ 339 w 362"/>
              <a:gd name="T19" fmla="*/ 878 h 879"/>
              <a:gd name="T20" fmla="*/ 36 w 362"/>
              <a:gd name="T21" fmla="*/ 878 h 879"/>
              <a:gd name="T22" fmla="*/ 32 w 362"/>
              <a:gd name="T23" fmla="*/ 878 h 879"/>
              <a:gd name="T24" fmla="*/ 13 w 362"/>
              <a:gd name="T25" fmla="*/ 869 h 879"/>
              <a:gd name="T26" fmla="*/ 31 w 362"/>
              <a:gd name="T27" fmla="*/ 861 h 879"/>
              <a:gd name="T28" fmla="*/ 82 w 362"/>
              <a:gd name="T29" fmla="*/ 853 h 879"/>
              <a:gd name="T30" fmla="*/ 133 w 362"/>
              <a:gd name="T31" fmla="*/ 768 h 879"/>
              <a:gd name="T32" fmla="*/ 133 w 362"/>
              <a:gd name="T33" fmla="*/ 444 h 879"/>
              <a:gd name="T34" fmla="*/ 133 w 362"/>
              <a:gd name="T35" fmla="*/ 175 h 879"/>
              <a:gd name="T36" fmla="*/ 133 w 362"/>
              <a:gd name="T37" fmla="*/ 162 h 879"/>
              <a:gd name="T38" fmla="*/ 63 w 362"/>
              <a:gd name="T39" fmla="*/ 111 h 879"/>
              <a:gd name="T40" fmla="*/ 16 w 362"/>
              <a:gd name="T41" fmla="*/ 128 h 879"/>
              <a:gd name="T42" fmla="*/ 3 w 362"/>
              <a:gd name="T43" fmla="*/ 130 h 879"/>
              <a:gd name="T44" fmla="*/ 0 w 362"/>
              <a:gd name="T45" fmla="*/ 125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2" h="879">
                <a:moveTo>
                  <a:pt x="0" y="125"/>
                </a:moveTo>
                <a:cubicBezTo>
                  <a:pt x="4" y="122"/>
                  <a:pt x="8" y="117"/>
                  <a:pt x="12" y="115"/>
                </a:cubicBezTo>
                <a:cubicBezTo>
                  <a:pt x="79" y="81"/>
                  <a:pt x="146" y="47"/>
                  <a:pt x="213" y="13"/>
                </a:cubicBezTo>
                <a:cubicBezTo>
                  <a:pt x="240" y="0"/>
                  <a:pt x="242" y="1"/>
                  <a:pt x="242" y="31"/>
                </a:cubicBezTo>
                <a:cubicBezTo>
                  <a:pt x="242" y="279"/>
                  <a:pt x="243" y="527"/>
                  <a:pt x="242" y="775"/>
                </a:cubicBezTo>
                <a:cubicBezTo>
                  <a:pt x="242" y="843"/>
                  <a:pt x="264" y="853"/>
                  <a:pt x="326" y="860"/>
                </a:cubicBezTo>
                <a:cubicBezTo>
                  <a:pt x="334" y="861"/>
                  <a:pt x="342" y="860"/>
                  <a:pt x="351" y="861"/>
                </a:cubicBezTo>
                <a:cubicBezTo>
                  <a:pt x="355" y="862"/>
                  <a:pt x="358" y="867"/>
                  <a:pt x="362" y="870"/>
                </a:cubicBezTo>
                <a:cubicBezTo>
                  <a:pt x="359" y="872"/>
                  <a:pt x="355" y="876"/>
                  <a:pt x="351" y="877"/>
                </a:cubicBezTo>
                <a:cubicBezTo>
                  <a:pt x="348" y="879"/>
                  <a:pt x="343" y="878"/>
                  <a:pt x="339" y="878"/>
                </a:cubicBezTo>
                <a:cubicBezTo>
                  <a:pt x="238" y="878"/>
                  <a:pt x="137" y="878"/>
                  <a:pt x="36" y="878"/>
                </a:cubicBezTo>
                <a:cubicBezTo>
                  <a:pt x="35" y="878"/>
                  <a:pt x="33" y="878"/>
                  <a:pt x="32" y="878"/>
                </a:cubicBezTo>
                <a:cubicBezTo>
                  <a:pt x="26" y="875"/>
                  <a:pt x="19" y="872"/>
                  <a:pt x="13" y="869"/>
                </a:cubicBezTo>
                <a:cubicBezTo>
                  <a:pt x="19" y="866"/>
                  <a:pt x="25" y="862"/>
                  <a:pt x="31" y="861"/>
                </a:cubicBezTo>
                <a:cubicBezTo>
                  <a:pt x="48" y="858"/>
                  <a:pt x="66" y="858"/>
                  <a:pt x="82" y="853"/>
                </a:cubicBezTo>
                <a:cubicBezTo>
                  <a:pt x="116" y="843"/>
                  <a:pt x="133" y="813"/>
                  <a:pt x="133" y="768"/>
                </a:cubicBezTo>
                <a:cubicBezTo>
                  <a:pt x="133" y="660"/>
                  <a:pt x="133" y="552"/>
                  <a:pt x="133" y="444"/>
                </a:cubicBezTo>
                <a:cubicBezTo>
                  <a:pt x="133" y="355"/>
                  <a:pt x="133" y="265"/>
                  <a:pt x="133" y="175"/>
                </a:cubicBezTo>
                <a:cubicBezTo>
                  <a:pt x="133" y="171"/>
                  <a:pt x="133" y="167"/>
                  <a:pt x="133" y="162"/>
                </a:cubicBezTo>
                <a:cubicBezTo>
                  <a:pt x="132" y="117"/>
                  <a:pt x="107" y="98"/>
                  <a:pt x="63" y="111"/>
                </a:cubicBezTo>
                <a:cubicBezTo>
                  <a:pt x="47" y="115"/>
                  <a:pt x="32" y="122"/>
                  <a:pt x="16" y="128"/>
                </a:cubicBezTo>
                <a:cubicBezTo>
                  <a:pt x="12" y="129"/>
                  <a:pt x="7" y="129"/>
                  <a:pt x="3" y="130"/>
                </a:cubicBezTo>
                <a:cubicBezTo>
                  <a:pt x="2" y="128"/>
                  <a:pt x="1" y="127"/>
                  <a:pt x="0" y="12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8"/>
          <p:cNvSpPr/>
          <p:nvPr/>
        </p:nvSpPr>
        <p:spPr bwMode="auto">
          <a:xfrm>
            <a:off x="5205239" y="2871852"/>
            <a:ext cx="614934" cy="560531"/>
          </a:xfrm>
          <a:custGeom>
            <a:avLst/>
            <a:gdLst>
              <a:gd name="T0" fmla="*/ 305 w 803"/>
              <a:gd name="T1" fmla="*/ 725 h 732"/>
              <a:gd name="T2" fmla="*/ 240 w 803"/>
              <a:gd name="T3" fmla="*/ 710 h 732"/>
              <a:gd name="T4" fmla="*/ 120 w 803"/>
              <a:gd name="T5" fmla="*/ 568 h 732"/>
              <a:gd name="T6" fmla="*/ 22 w 803"/>
              <a:gd name="T7" fmla="*/ 376 h 732"/>
              <a:gd name="T8" fmla="*/ 111 w 803"/>
              <a:gd name="T9" fmla="*/ 145 h 732"/>
              <a:gd name="T10" fmla="*/ 340 w 803"/>
              <a:gd name="T11" fmla="*/ 50 h 732"/>
              <a:gd name="T12" fmla="*/ 576 w 803"/>
              <a:gd name="T13" fmla="*/ 10 h 732"/>
              <a:gd name="T14" fmla="*/ 761 w 803"/>
              <a:gd name="T15" fmla="*/ 0 h 732"/>
              <a:gd name="T16" fmla="*/ 796 w 803"/>
              <a:gd name="T17" fmla="*/ 30 h 732"/>
              <a:gd name="T18" fmla="*/ 761 w 803"/>
              <a:gd name="T19" fmla="*/ 58 h 732"/>
              <a:gd name="T20" fmla="*/ 664 w 803"/>
              <a:gd name="T21" fmla="*/ 67 h 732"/>
              <a:gd name="T22" fmla="*/ 309 w 803"/>
              <a:gd name="T23" fmla="*/ 110 h 732"/>
              <a:gd name="T24" fmla="*/ 128 w 803"/>
              <a:gd name="T25" fmla="*/ 199 h 732"/>
              <a:gd name="T26" fmla="*/ 84 w 803"/>
              <a:gd name="T27" fmla="*/ 350 h 732"/>
              <a:gd name="T28" fmla="*/ 179 w 803"/>
              <a:gd name="T29" fmla="*/ 537 h 732"/>
              <a:gd name="T30" fmla="*/ 257 w 803"/>
              <a:gd name="T31" fmla="*/ 624 h 732"/>
              <a:gd name="T32" fmla="*/ 305 w 803"/>
              <a:gd name="T33" fmla="*/ 725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03" h="732">
                <a:moveTo>
                  <a:pt x="305" y="725"/>
                </a:moveTo>
                <a:cubicBezTo>
                  <a:pt x="280" y="730"/>
                  <a:pt x="258" y="732"/>
                  <a:pt x="240" y="710"/>
                </a:cubicBezTo>
                <a:cubicBezTo>
                  <a:pt x="200" y="662"/>
                  <a:pt x="158" y="617"/>
                  <a:pt x="120" y="568"/>
                </a:cubicBezTo>
                <a:cubicBezTo>
                  <a:pt x="76" y="511"/>
                  <a:pt x="39" y="448"/>
                  <a:pt x="22" y="376"/>
                </a:cubicBezTo>
                <a:cubicBezTo>
                  <a:pt x="0" y="283"/>
                  <a:pt x="32" y="201"/>
                  <a:pt x="111" y="145"/>
                </a:cubicBezTo>
                <a:cubicBezTo>
                  <a:pt x="180" y="97"/>
                  <a:pt x="258" y="67"/>
                  <a:pt x="340" y="50"/>
                </a:cubicBezTo>
                <a:cubicBezTo>
                  <a:pt x="419" y="34"/>
                  <a:pt x="497" y="20"/>
                  <a:pt x="576" y="10"/>
                </a:cubicBezTo>
                <a:cubicBezTo>
                  <a:pt x="637" y="2"/>
                  <a:pt x="699" y="3"/>
                  <a:pt x="761" y="0"/>
                </a:cubicBezTo>
                <a:cubicBezTo>
                  <a:pt x="778" y="0"/>
                  <a:pt x="803" y="22"/>
                  <a:pt x="796" y="30"/>
                </a:cubicBezTo>
                <a:cubicBezTo>
                  <a:pt x="787" y="42"/>
                  <a:pt x="774" y="55"/>
                  <a:pt x="761" y="58"/>
                </a:cubicBezTo>
                <a:cubicBezTo>
                  <a:pt x="730" y="64"/>
                  <a:pt x="697" y="65"/>
                  <a:pt x="664" y="67"/>
                </a:cubicBezTo>
                <a:cubicBezTo>
                  <a:pt x="545" y="73"/>
                  <a:pt x="426" y="83"/>
                  <a:pt x="309" y="110"/>
                </a:cubicBezTo>
                <a:cubicBezTo>
                  <a:pt x="243" y="126"/>
                  <a:pt x="179" y="149"/>
                  <a:pt x="128" y="199"/>
                </a:cubicBezTo>
                <a:cubicBezTo>
                  <a:pt x="83" y="242"/>
                  <a:pt x="75" y="293"/>
                  <a:pt x="84" y="350"/>
                </a:cubicBezTo>
                <a:cubicBezTo>
                  <a:pt x="95" y="422"/>
                  <a:pt x="132" y="483"/>
                  <a:pt x="179" y="537"/>
                </a:cubicBezTo>
                <a:cubicBezTo>
                  <a:pt x="204" y="567"/>
                  <a:pt x="231" y="595"/>
                  <a:pt x="257" y="624"/>
                </a:cubicBezTo>
                <a:cubicBezTo>
                  <a:pt x="282" y="653"/>
                  <a:pt x="298" y="686"/>
                  <a:pt x="305" y="72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8" name="Freeform 9"/>
          <p:cNvSpPr/>
          <p:nvPr/>
        </p:nvSpPr>
        <p:spPr bwMode="auto">
          <a:xfrm>
            <a:off x="5329909" y="3737098"/>
            <a:ext cx="534626" cy="535273"/>
          </a:xfrm>
          <a:custGeom>
            <a:avLst/>
            <a:gdLst>
              <a:gd name="T0" fmla="*/ 63 w 698"/>
              <a:gd name="T1" fmla="*/ 635 h 699"/>
              <a:gd name="T2" fmla="*/ 137 w 698"/>
              <a:gd name="T3" fmla="*/ 597 h 699"/>
              <a:gd name="T4" fmla="*/ 491 w 698"/>
              <a:gd name="T5" fmla="*/ 380 h 699"/>
              <a:gd name="T6" fmla="*/ 619 w 698"/>
              <a:gd name="T7" fmla="*/ 278 h 699"/>
              <a:gd name="T8" fmla="*/ 678 w 698"/>
              <a:gd name="T9" fmla="*/ 259 h 699"/>
              <a:gd name="T10" fmla="*/ 698 w 698"/>
              <a:gd name="T11" fmla="*/ 281 h 699"/>
              <a:gd name="T12" fmla="*/ 678 w 698"/>
              <a:gd name="T13" fmla="*/ 298 h 699"/>
              <a:gd name="T14" fmla="*/ 597 w 698"/>
              <a:gd name="T15" fmla="*/ 357 h 699"/>
              <a:gd name="T16" fmla="*/ 199 w 698"/>
              <a:gd name="T17" fmla="*/ 617 h 699"/>
              <a:gd name="T18" fmla="*/ 47 w 698"/>
              <a:gd name="T19" fmla="*/ 690 h 699"/>
              <a:gd name="T20" fmla="*/ 6 w 698"/>
              <a:gd name="T21" fmla="*/ 656 h 699"/>
              <a:gd name="T22" fmla="*/ 55 w 698"/>
              <a:gd name="T23" fmla="*/ 439 h 699"/>
              <a:gd name="T24" fmla="*/ 128 w 698"/>
              <a:gd name="T25" fmla="*/ 277 h 699"/>
              <a:gd name="T26" fmla="*/ 227 w 698"/>
              <a:gd name="T27" fmla="*/ 70 h 699"/>
              <a:gd name="T28" fmla="*/ 224 w 698"/>
              <a:gd name="T29" fmla="*/ 23 h 699"/>
              <a:gd name="T30" fmla="*/ 221 w 698"/>
              <a:gd name="T31" fmla="*/ 4 h 699"/>
              <a:gd name="T32" fmla="*/ 243 w 698"/>
              <a:gd name="T33" fmla="*/ 2 h 699"/>
              <a:gd name="T34" fmla="*/ 282 w 698"/>
              <a:gd name="T35" fmla="*/ 22 h 699"/>
              <a:gd name="T36" fmla="*/ 294 w 698"/>
              <a:gd name="T37" fmla="*/ 72 h 699"/>
              <a:gd name="T38" fmla="*/ 268 w 698"/>
              <a:gd name="T39" fmla="*/ 125 h 699"/>
              <a:gd name="T40" fmla="*/ 213 w 698"/>
              <a:gd name="T41" fmla="*/ 242 h 699"/>
              <a:gd name="T42" fmla="*/ 167 w 698"/>
              <a:gd name="T43" fmla="*/ 333 h 699"/>
              <a:gd name="T44" fmla="*/ 102 w 698"/>
              <a:gd name="T45" fmla="*/ 495 h 699"/>
              <a:gd name="T46" fmla="*/ 63 w 698"/>
              <a:gd name="T47" fmla="*/ 608 h 699"/>
              <a:gd name="T48" fmla="*/ 58 w 698"/>
              <a:gd name="T49" fmla="*/ 629 h 699"/>
              <a:gd name="T50" fmla="*/ 63 w 698"/>
              <a:gd name="T51" fmla="*/ 635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8" h="699">
                <a:moveTo>
                  <a:pt x="63" y="635"/>
                </a:moveTo>
                <a:cubicBezTo>
                  <a:pt x="88" y="622"/>
                  <a:pt x="113" y="612"/>
                  <a:pt x="137" y="597"/>
                </a:cubicBezTo>
                <a:cubicBezTo>
                  <a:pt x="255" y="526"/>
                  <a:pt x="375" y="455"/>
                  <a:pt x="491" y="380"/>
                </a:cubicBezTo>
                <a:cubicBezTo>
                  <a:pt x="537" y="351"/>
                  <a:pt x="577" y="312"/>
                  <a:pt x="619" y="278"/>
                </a:cubicBezTo>
                <a:cubicBezTo>
                  <a:pt x="637" y="264"/>
                  <a:pt x="653" y="246"/>
                  <a:pt x="678" y="259"/>
                </a:cubicBezTo>
                <a:cubicBezTo>
                  <a:pt x="687" y="263"/>
                  <a:pt x="692" y="273"/>
                  <a:pt x="698" y="281"/>
                </a:cubicBezTo>
                <a:cubicBezTo>
                  <a:pt x="692" y="286"/>
                  <a:pt x="685" y="293"/>
                  <a:pt x="678" y="298"/>
                </a:cubicBezTo>
                <a:cubicBezTo>
                  <a:pt x="651" y="318"/>
                  <a:pt x="624" y="337"/>
                  <a:pt x="597" y="357"/>
                </a:cubicBezTo>
                <a:cubicBezTo>
                  <a:pt x="470" y="452"/>
                  <a:pt x="337" y="539"/>
                  <a:pt x="199" y="617"/>
                </a:cubicBezTo>
                <a:cubicBezTo>
                  <a:pt x="150" y="644"/>
                  <a:pt x="102" y="675"/>
                  <a:pt x="47" y="690"/>
                </a:cubicBezTo>
                <a:cubicBezTo>
                  <a:pt x="14" y="699"/>
                  <a:pt x="0" y="689"/>
                  <a:pt x="6" y="656"/>
                </a:cubicBezTo>
                <a:cubicBezTo>
                  <a:pt x="19" y="583"/>
                  <a:pt x="25" y="508"/>
                  <a:pt x="55" y="439"/>
                </a:cubicBezTo>
                <a:cubicBezTo>
                  <a:pt x="78" y="384"/>
                  <a:pt x="103" y="330"/>
                  <a:pt x="128" y="277"/>
                </a:cubicBezTo>
                <a:cubicBezTo>
                  <a:pt x="160" y="207"/>
                  <a:pt x="193" y="138"/>
                  <a:pt x="227" y="70"/>
                </a:cubicBezTo>
                <a:cubicBezTo>
                  <a:pt x="235" y="53"/>
                  <a:pt x="234" y="38"/>
                  <a:pt x="224" y="23"/>
                </a:cubicBezTo>
                <a:cubicBezTo>
                  <a:pt x="221" y="18"/>
                  <a:pt x="222" y="10"/>
                  <a:pt x="221" y="4"/>
                </a:cubicBezTo>
                <a:cubicBezTo>
                  <a:pt x="229" y="3"/>
                  <a:pt x="237" y="0"/>
                  <a:pt x="243" y="2"/>
                </a:cubicBezTo>
                <a:cubicBezTo>
                  <a:pt x="256" y="7"/>
                  <a:pt x="270" y="14"/>
                  <a:pt x="282" y="22"/>
                </a:cubicBezTo>
                <a:cubicBezTo>
                  <a:pt x="298" y="34"/>
                  <a:pt x="303" y="53"/>
                  <a:pt x="294" y="72"/>
                </a:cubicBezTo>
                <a:cubicBezTo>
                  <a:pt x="286" y="90"/>
                  <a:pt x="277" y="107"/>
                  <a:pt x="268" y="125"/>
                </a:cubicBezTo>
                <a:cubicBezTo>
                  <a:pt x="250" y="163"/>
                  <a:pt x="232" y="203"/>
                  <a:pt x="213" y="242"/>
                </a:cubicBezTo>
                <a:cubicBezTo>
                  <a:pt x="198" y="272"/>
                  <a:pt x="180" y="301"/>
                  <a:pt x="167" y="333"/>
                </a:cubicBezTo>
                <a:cubicBezTo>
                  <a:pt x="144" y="386"/>
                  <a:pt x="122" y="441"/>
                  <a:pt x="102" y="495"/>
                </a:cubicBezTo>
                <a:cubicBezTo>
                  <a:pt x="88" y="532"/>
                  <a:pt x="75" y="570"/>
                  <a:pt x="63" y="608"/>
                </a:cubicBezTo>
                <a:cubicBezTo>
                  <a:pt x="60" y="615"/>
                  <a:pt x="60" y="622"/>
                  <a:pt x="58" y="629"/>
                </a:cubicBezTo>
                <a:cubicBezTo>
                  <a:pt x="60" y="631"/>
                  <a:pt x="61" y="633"/>
                  <a:pt x="63" y="635"/>
                </a:cubicBezTo>
                <a:close/>
              </a:path>
            </a:pathLst>
          </a:custGeom>
          <a:solidFill>
            <a:srgbClr val="FF71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65" name="直接连接符 64"/>
          <p:cNvCxnSpPr/>
          <p:nvPr/>
        </p:nvCxnSpPr>
        <p:spPr>
          <a:xfrm>
            <a:off x="5553738" y="3505064"/>
            <a:ext cx="27233" cy="31177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572650" y="3549652"/>
            <a:ext cx="43119" cy="43119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5598370" y="3542844"/>
            <a:ext cx="39139" cy="37824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5644515" y="3625300"/>
            <a:ext cx="32528" cy="2799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5672505" y="3613196"/>
            <a:ext cx="45389" cy="40093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5696917" y="3601849"/>
            <a:ext cx="30055" cy="2874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5731510" y="3681279"/>
            <a:ext cx="40850" cy="36311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>
            <a:off x="5740588" y="3661345"/>
            <a:ext cx="53710" cy="42628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5762179" y="3647994"/>
            <a:ext cx="54466" cy="5144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5792046" y="3737523"/>
            <a:ext cx="50329" cy="42098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5810940" y="3723565"/>
            <a:ext cx="57492" cy="41683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5835148" y="3717590"/>
            <a:ext cx="71865" cy="4690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5891883" y="3828035"/>
            <a:ext cx="49171" cy="31772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5907013" y="3808179"/>
            <a:ext cx="43876" cy="3498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5931220" y="3788587"/>
            <a:ext cx="49171" cy="35666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5956940" y="3775082"/>
            <a:ext cx="49927" cy="35554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5959966" y="3879476"/>
            <a:ext cx="56736" cy="39337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5991294" y="3867940"/>
            <a:ext cx="39781" cy="31960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6006868" y="3843165"/>
            <a:ext cx="62031" cy="49927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6033928" y="3826901"/>
            <a:ext cx="60691" cy="50305"/>
          </a:xfrm>
          <a:prstGeom prst="line">
            <a:avLst/>
          </a:prstGeom>
          <a:ln w="19050">
            <a:solidFill>
              <a:srgbClr val="07A2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6037883" y="3950584"/>
            <a:ext cx="65814" cy="5219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6074308" y="3936212"/>
            <a:ext cx="59648" cy="42363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103119" y="3918813"/>
            <a:ext cx="71687" cy="57492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>
            <a:off x="6140121" y="3914652"/>
            <a:ext cx="71752" cy="5635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6146322" y="4033041"/>
            <a:ext cx="76898" cy="4690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174806" y="4002782"/>
            <a:ext cx="60518" cy="46145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6220522" y="4002782"/>
            <a:ext cx="58678" cy="44632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6242124" y="3982357"/>
            <a:ext cx="52962" cy="3631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6255422" y="4092802"/>
            <a:ext cx="82026" cy="52954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6285252" y="4079942"/>
            <a:ext cx="61275" cy="39337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6315255" y="4056491"/>
            <a:ext cx="64557" cy="4538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337449" y="4047413"/>
            <a:ext cx="66570" cy="3631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6426835" y="4101880"/>
            <a:ext cx="74769" cy="41606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6408740" y="4120792"/>
            <a:ext cx="75465" cy="4538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6384472" y="4143486"/>
            <a:ext cx="70230" cy="3858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6367982" y="4166937"/>
            <a:ext cx="65539" cy="3631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6543211" y="4144999"/>
            <a:ext cx="183885" cy="7943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6513769" y="4166937"/>
            <a:ext cx="201162" cy="92290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6501604" y="4210056"/>
            <a:ext cx="189119" cy="81699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6464220" y="4224429"/>
            <a:ext cx="196245" cy="90021"/>
          </a:xfrm>
          <a:prstGeom prst="line">
            <a:avLst/>
          </a:prstGeom>
          <a:ln w="19050">
            <a:solidFill>
              <a:srgbClr val="FF71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203263" y="2359427"/>
            <a:ext cx="1731464" cy="1950994"/>
            <a:chOff x="5357639" y="2515856"/>
            <a:chExt cx="1731464" cy="1950994"/>
          </a:xfrm>
        </p:grpSpPr>
        <p:sp>
          <p:nvSpPr>
            <p:cNvPr id="118" name="文本框 117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0" name="文本框 119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2" name="文本框 121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4" name="文本框 123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5" name="文本框 124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7" name="Freeform 6"/>
            <p:cNvSpPr/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7"/>
            <p:cNvSpPr/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8"/>
            <p:cNvSpPr/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9"/>
            <p:cNvSpPr/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131" name="直接连接符 130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2628472" y="4196139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它不仅如此，还独具特色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40640" y="4958195"/>
            <a:ext cx="75504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IT IS NOT ONLY THAT, BUT ALSO UNIQUE</a:t>
            </a:r>
            <a:endParaRPr lang="zh-CN" altLang="en-US" sz="32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grpSp>
        <p:nvGrpSpPr>
          <p:cNvPr id="171" name="组合 170"/>
          <p:cNvGrpSpPr/>
          <p:nvPr/>
        </p:nvGrpSpPr>
        <p:grpSpPr>
          <a:xfrm>
            <a:off x="-1238777" y="681169"/>
            <a:ext cx="6363227" cy="7170012"/>
            <a:chOff x="5357639" y="2515856"/>
            <a:chExt cx="1731464" cy="1950994"/>
          </a:xfrm>
          <a:effectLst>
            <a:outerShdw blurRad="50800" dist="38100" dir="2700000" algn="tl" rotWithShape="0">
              <a:prstClr val="black">
                <a:alpha val="17000"/>
              </a:prstClr>
            </a:outerShdw>
          </a:effectLst>
        </p:grpSpPr>
        <p:sp>
          <p:nvSpPr>
            <p:cNvPr id="172" name="文本框 171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3" name="文本框 172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7" name="文本框 176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9" name="文本框 178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80" name="文本框 179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81" name="Freeform 6"/>
            <p:cNvSpPr/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7"/>
            <p:cNvSpPr/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"/>
            <p:cNvSpPr/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9"/>
            <p:cNvSpPr/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185" name="直接连接符 184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340639" y="4187979"/>
            <a:ext cx="7550465" cy="1346831"/>
            <a:chOff x="2493040" y="4348539"/>
            <a:chExt cx="7550465" cy="1346831"/>
          </a:xfrm>
        </p:grpSpPr>
        <p:sp>
          <p:nvSpPr>
            <p:cNvPr id="225" name="文本框 224"/>
            <p:cNvSpPr txBox="1"/>
            <p:nvPr/>
          </p:nvSpPr>
          <p:spPr>
            <a:xfrm>
              <a:off x="2780872" y="4348539"/>
              <a:ext cx="695575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它不仅如此，还独具特色</a:t>
              </a:r>
              <a:endParaRPr lang="zh-CN" altLang="en-US" sz="4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226" name="矩形 225"/>
            <p:cNvSpPr/>
            <p:nvPr/>
          </p:nvSpPr>
          <p:spPr>
            <a:xfrm>
              <a:off x="2493040" y="5110595"/>
              <a:ext cx="755046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IT IS NOT ONLY THAT, BUT ALSO UNIQUE</a:t>
              </a:r>
              <a:endParaRPr lang="zh-CN" altLang="en-US" sz="3200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3" presetClass="exit" presetSubtype="54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3" presetClass="exit" presetSubtype="54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3" presetClass="exit" presetSubtype="54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accel="16000" fill="hold" grpId="0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91667E-6 4.07407E-6 C 0.13984 -0.00649 0.29297 -0.05949 0.30729 -0.15811 C 0.30013 -0.22616 0.13489 -0.27686 0.00208 -0.29445 " pathEditMode="relative" rAng="0" ptsTypes="AAA" p14:bounceEnd="58000">
                                          <p:cBhvr>
                                            <p:cTn id="3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65" y="-1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0" presetClass="path" presetSubtype="0" accel="16000" fill="hold" grpId="0" nodeType="withEffect" p14:presetBounceEnd="58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00013 4.07407E-6 C -0.0931 -0.00741 -0.28529 -0.07385 -0.28073 -0.15811 C -0.27422 -0.24931 -0.1194 -0.2669 0.00052 -0.29352 " pathEditMode="relative" rAng="0" ptsTypes="AAA" p14:bounceEnd="58000">
                                          <p:cBhvr>
                                            <p:cTn id="32" dur="3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97" y="-1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2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250" fill="hold"/>
                                            <p:tgtEl>
                                              <p:spTgt spid="31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2" dur="49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 p14:presetBounceEnd="43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43000">
                                          <p:cBhvr>
                                            <p:cTn id="60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fill="hold" grpId="2" nodeType="withEffect" p14:presetBounceEnd="76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1.25E-6 -1.11111E-6 L -0.02422 0.08357 " pathEditMode="relative" rAng="0" ptsTypes="AA" p14:bounceEnd="76000">
                                          <p:cBhvr>
                                            <p:cTn id="62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 p14:presetBounceEnd="43000">
                                      <p:stCondLst>
                                        <p:cond delay="800"/>
                                      </p:stCondLst>
                                      <p:childTnLst>
                                        <p:animScale p14:bounceEnd="43000">
                                          <p:cBhvr>
                                            <p:cTn id="70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50000" fill="hold" grpId="2" nodeType="withEffect" p14:presetBounceEnd="76000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33333E-6 -7.40741E-7 L 0.05052 0.04607 " pathEditMode="relative" rAng="0" ptsTypes="AA" p14:bounceEnd="76000">
                                          <p:cBhvr>
                                            <p:cTn id="72" dur="500" spd="-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6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 p14:presetBounceEnd="43000">
                                      <p:stCondLst>
                                        <p:cond delay="700"/>
                                      </p:stCondLst>
                                      <p:childTnLst>
                                        <p:animScale p14:bounceEnd="43000">
                                          <p:cBhvr>
                                            <p:cTn id="80" dur="150" fill="hold"/>
                                            <p:tgtEl>
                                              <p:spTgt spid="10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fill="hold" grpId="2" nodeType="withEffect" p14:presetBounceEnd="76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375E-6 3.7037E-6 L 0.04323 -0.08334 " pathEditMode="relative" rAng="0" ptsTypes="AA" p14:bounceEnd="76000">
                                          <p:cBhvr>
                                            <p:cTn id="82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" y="-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 p14:presetBounceEnd="43000">
                                      <p:stCondLst>
                                        <p:cond delay="1000"/>
                                      </p:stCondLst>
                                      <p:childTnLst>
                                        <p:animScale p14:bounceEnd="43000">
                                          <p:cBhvr>
                                            <p:cTn id="90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fill="hold" grpId="2" nodeType="withEffect" p14:presetBounceEnd="76000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1.25E-6 4.81481E-6 L -0.0513 -0.04584 " pathEditMode="relative" rAng="0" ptsTypes="AA" p14:bounceEnd="76000">
                                          <p:cBhvr>
                                            <p:cTn id="92" dur="500" spd="-100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5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6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1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2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2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2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2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0" presetClass="entr" presetSubtype="0" decel="10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50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50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1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4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6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9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4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6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6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9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1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4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6" dur="2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1" dur="2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2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2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2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1" dur="2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2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4" dur="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6" dur="2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7" presetID="50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42" presetClass="path" presetSubtype="0" fill="hold" grpId="2" nodeType="withEffect" p14:presetBounceEnd="92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6 0 L 0.0013 -0.15648 " pathEditMode="relative" rAng="0" ptsTypes="AA" p14:bounceEnd="92000">
                                          <p:cBhvr>
                                            <p:cTn id="45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7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2" presetID="42" presetClass="path" presetSubtype="0" fill="hold" grpId="3" nodeType="withEffect" p14:presetBounceEnd="92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6 0 L 0.0013 -0.15602 " pathEditMode="relative" rAng="0" ptsTypes="AA" p14:bounceEnd="92000">
                                          <p:cBhvr>
                                            <p:cTn id="4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7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4" presetID="42" presetClass="path" presetSubtype="0" fill="hold" nodeType="withEffect" p14:presetBounceEnd="92000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54167E-6 -1.11111E-6 L 0.00221 -0.14467 " pathEditMode="relative" rAng="0" ptsTypes="AA" p14:bounceEnd="92000">
                                          <p:cBhvr>
                                            <p:cTn id="45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6" presetID="2" presetClass="entr" presetSubtype="2" fill="hold" grpId="0" nodeType="withEffect" p14:presetBounceEnd="64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5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5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0" presetID="2" presetClass="entr" presetSubtype="2" fill="hold" grpId="0" nodeType="withEffect" p14:presetBounceEnd="64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6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4" presetID="42" presetClass="path" presetSubtype="0" accel="50000" decel="50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Motion origin="layout" path="M 0.00221 -0.14259 L -0.35261 0.18472 " pathEditMode="relative" rAng="0" ptsTypes="AA">
                                          <p:cBhvr>
                                            <p:cTn id="4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47" y="16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6" presetID="6" presetClass="emph" presetSubtype="0" fill="hold" nodeType="withEffect" p14:presetBounceEnd="64000">
                                      <p:stCondLst>
                                        <p:cond delay="4400"/>
                                      </p:stCondLst>
                                      <p:childTnLst>
                                        <p:animScale p14:bounceEnd="64000">
                                          <p:cBhvr>
                                            <p:cTn id="46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8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6" presetClass="emph" presetSubtype="0" autoRev="1" fill="hold" grpId="3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47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4" presetID="53" presetClass="exit" presetSubtype="32" fill="hold" grpId="4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5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6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7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6" presetClass="emph" presetSubtype="0" autoRev="1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480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1" presetID="53" presetClass="exit" presetSubtype="32" fill="hold" grpId="5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82" dur="2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3" dur="2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4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8" presetClass="emph" presetSubtype="0" autoRev="1" fill="hold" nodeType="withEffect" p14:presetBounceEnd="52000">
                                      <p:stCondLst>
                                        <p:cond delay="4500"/>
                                      </p:stCondLst>
                                      <p:childTnLst>
                                        <p:animRot by="5400000" p14:bounceEnd="52000">
                                          <p:cBhvr>
                                            <p:cTn id="49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4" presetID="42" presetClass="path" presetSubtype="0" accel="50000" fill="hold" nodeType="withEffect" p14:presetBounceEnd="60000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5E-6 3.7037E-6 L -0.00286 -0.20879 " pathEditMode="relative" rAng="0" ptsTypes="AA" p14:bounceEnd="60000">
                                          <p:cBhvr>
                                            <p:cTn id="49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" y="-10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6" presetID="42" presetClass="path" presetSubtype="0" accel="50000" decel="5000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Motion origin="layout" path="M -0.0013 -0.20857 L 0.83907 -0.22547 " pathEditMode="relative" rAng="0" ptsTypes="AA">
                                          <p:cBhvr>
                                            <p:cTn id="49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018" y="-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2" grpId="3" animBg="1"/>
          <p:bldP spid="2" grpId="4" animBg="1"/>
          <p:bldP spid="313" grpId="0" animBg="1"/>
          <p:bldP spid="313" grpId="1" animBg="1"/>
          <p:bldP spid="313" grpId="2" animBg="1"/>
          <p:bldP spid="314" grpId="0"/>
          <p:bldP spid="315" grpId="0"/>
          <p:bldP spid="316" grpId="0"/>
          <p:bldP spid="631" grpId="0" animBg="1"/>
          <p:bldP spid="59" grpId="0" animBg="1"/>
          <p:bldP spid="59" grpId="1" animBg="1"/>
          <p:bldP spid="59" grpId="2" animBg="1"/>
          <p:bldP spid="61" grpId="0" animBg="1"/>
          <p:bldP spid="61" grpId="1" animBg="1"/>
          <p:bldP spid="61" grpId="2" animBg="1"/>
          <p:bldP spid="61" grpId="3" animBg="1"/>
          <p:bldP spid="61" grpId="4" animBg="1"/>
          <p:bldP spid="61" grpId="5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4" grpId="0"/>
          <p:bldP spid="4" grpId="1"/>
          <p:bldP spid="5" grpId="0"/>
          <p:bldP spid="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2" presetClass="exit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" dur="2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23" presetClass="exit" presetSubtype="54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250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23" presetClass="exit" presetSubtype="54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200"/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3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3" presetClass="exit" presetSubtype="54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50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149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0" presetClass="path" presetSubtype="0" accel="1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91667E-6 4.07407E-6 C 0.13984 -0.00649 0.29297 -0.05949 0.30729 -0.15811 C 0.30013 -0.22616 0.13489 -0.27686 0.00208 -0.29445 " pathEditMode="relative" rAng="0" ptsTypes="AAA">
                                          <p:cBhvr>
                                            <p:cTn id="3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65" y="-147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0" presetClass="path" presetSubtype="0" accel="1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00013 4.07407E-6 C -0.0931 -0.00741 -0.28529 -0.07385 -0.28073 -0.15811 C -0.27422 -0.24931 -0.1194 -0.2669 0.00052 -0.29352 " pathEditMode="relative" rAng="0" ptsTypes="AAA">
                                          <p:cBhvr>
                                            <p:cTn id="32" dur="3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997" y="-1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2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250" fill="hold"/>
                                            <p:tgtEl>
                                              <p:spTgt spid="31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2" dur="49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path" presetSubtype="0" ac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1.25E-6 -1.11111E-6 L -0.02422 0.08357 " pathEditMode="relative" rAng="0" ptsTypes="AA">
                                          <p:cBhvr>
                                            <p:cTn id="62" dur="500" spd="-1000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11" y="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3" presetID="23" presetClass="entr" presetSubtype="52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accel="5000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3.33333E-6 -7.40741E-7 L 0.05052 0.04607 " pathEditMode="relative" rAng="0" ptsTypes="AA">
                                          <p:cBhvr>
                                            <p:cTn id="72" dur="500" spd="-1000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6" y="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23" presetClass="entr" presetSubtype="52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150" fill="hold"/>
                                            <p:tgtEl>
                                              <p:spTgt spid="10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375E-6 3.7037E-6 L 0.04323 -0.08334 " pathEditMode="relative" rAng="0" ptsTypes="AA">
                                          <p:cBhvr>
                                            <p:cTn id="82" dur="500" spd="-100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61" y="-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23" presetClass="entr" presetSubtype="52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1.25E-6 4.81481E-6 L -0.0513 -0.04584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56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52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9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96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01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02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52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0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1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2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1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2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26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2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2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52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4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35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2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39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40" dur="3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50" presetClass="entr" presetSubtype="0" decel="10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50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5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1" dur="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50" presetClass="entr" presetSubtype="0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2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1" dur="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25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1" dur="25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4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2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25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4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25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1" dur="2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4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2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6" dur="2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9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1" dur="2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4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6" dur="2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7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9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2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1" dur="2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4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2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2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2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1" dur="2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4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5" dur="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6" dur="2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2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1" dur="2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4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2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6" dur="2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9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2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1" dur="25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4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2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2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9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0" dur="2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1" dur="25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4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25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6" dur="2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25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1" dur="25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2" presetID="50" presetClass="entr" presetSubtype="0" de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4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6" dur="25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1" dur="25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4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5" dur="25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6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9" dur="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25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1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4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1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4" dur="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25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6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25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4" dur="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5" dur="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6" dur="25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7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9" dur="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0" dur="25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1" dur="25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4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25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50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25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1" dur="25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2" presetID="50" presetClass="entr" presetSubtype="0" decel="100000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4" dur="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25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25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9" dur="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0" dur="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1" dur="25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2" presetID="50" presetClass="entr" presetSubtype="0" de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4" dur="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5" dur="25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6" dur="25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7" presetID="50" presetClass="entr" presetSubtype="0" decel="10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9" dur="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0" dur="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1" dur="25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2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4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6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8" presetID="1" presetClass="exit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0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2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4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6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8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0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2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4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6" presetID="1" presetClass="exit" presetSubtype="0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38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0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2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4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6" presetID="1" presetClass="exit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8" presetID="1" presetClass="entr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0" presetID="42" presetClass="path" presetSubtype="0" fill="hold" grpId="2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6 0 L 0.0013 -0.15648 " pathEditMode="relative" rAng="0" ptsTypes="AA">
                                          <p:cBhvr>
                                            <p:cTn id="45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78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2" presetID="42" presetClass="path" presetSubtype="0" fill="hold" grpId="3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2.08333E-6 0 L 0.0013 -0.15602 " pathEditMode="relative" rAng="0" ptsTypes="AA">
                                          <p:cBhvr>
                                            <p:cTn id="45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5" y="-7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4" presetID="42" presetClass="pat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Motion origin="layout" path="M 3.54167E-6 -1.11111E-6 L 0.00221 -0.14467 " pathEditMode="relative" rAng="0" ptsTypes="AA">
                                          <p:cBhvr>
                                            <p:cTn id="45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" y="-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6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0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4" presetID="42" presetClass="path" presetSubtype="0" accel="50000" decel="50000" fill="hold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Motion origin="layout" path="M 0.00221 -0.14259 L -0.35261 0.18472 " pathEditMode="relative" rAng="0" ptsTypes="AA">
                                          <p:cBhvr>
                                            <p:cTn id="4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47" y="163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6" presetID="6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467" dur="5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8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0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4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2" presetID="6" presetClass="emph" presetSubtype="0" autoRev="1" fill="hold" grpId="3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47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4" presetID="53" presetClass="exit" presetSubtype="32" fill="hold" grpId="4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75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6" dur="25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77" dur="2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9" presetID="6" presetClass="emph" presetSubtype="0" autoRev="1" fill="hold" grpId="4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animScale>
                                          <p:cBhvr>
                                            <p:cTn id="480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1" presetID="53" presetClass="exit" presetSubtype="32" fill="hold" grpId="5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82" dur="2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3" dur="2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4" dur="2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6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8" presetID="1" presetClass="exit" presetSubtype="0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0" presetID="1" presetClass="entr" presetSubtype="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4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2" presetID="8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49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4" presetID="42" presetClass="path" presetSubtype="0" accel="50000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2.5E-6 3.7037E-6 L -0.00286 -0.20879 " pathEditMode="relative" rAng="0" ptsTypes="AA">
                                          <p:cBhvr>
                                            <p:cTn id="49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6" y="-1032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6" presetID="42" presetClass="path" presetSubtype="0" accel="50000" decel="5000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Motion origin="layout" path="M -0.0013 -0.20857 L 0.83907 -0.22547 " pathEditMode="relative" rAng="0" ptsTypes="AA">
                                          <p:cBhvr>
                                            <p:cTn id="49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018" y="-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2" grpId="3" animBg="1"/>
          <p:bldP spid="2" grpId="4" animBg="1"/>
          <p:bldP spid="313" grpId="0" animBg="1"/>
          <p:bldP spid="313" grpId="1" animBg="1"/>
          <p:bldP spid="313" grpId="2" animBg="1"/>
          <p:bldP spid="314" grpId="0"/>
          <p:bldP spid="315" grpId="0"/>
          <p:bldP spid="316" grpId="0"/>
          <p:bldP spid="631" grpId="0" animBg="1"/>
          <p:bldP spid="59" grpId="0" animBg="1"/>
          <p:bldP spid="59" grpId="1" animBg="1"/>
          <p:bldP spid="59" grpId="2" animBg="1"/>
          <p:bldP spid="61" grpId="0" animBg="1"/>
          <p:bldP spid="61" grpId="1" animBg="1"/>
          <p:bldP spid="61" grpId="2" animBg="1"/>
          <p:bldP spid="61" grpId="3" animBg="1"/>
          <p:bldP spid="61" grpId="4" animBg="1"/>
          <p:bldP spid="61" grpId="5" animBg="1"/>
          <p:bldP spid="109" grpId="0" animBg="1"/>
          <p:bldP spid="109" grpId="1" animBg="1"/>
          <p:bldP spid="110" grpId="0" animBg="1"/>
          <p:bldP spid="110" grpId="1" animBg="1"/>
          <p:bldP spid="111" grpId="0" animBg="1"/>
          <p:bldP spid="111" grpId="1" animBg="1"/>
          <p:bldP spid="112" grpId="0" animBg="1"/>
          <p:bldP spid="112" grpId="1" animBg="1"/>
          <p:bldP spid="113" grpId="0" animBg="1"/>
          <p:bldP spid="113" grpId="1" animBg="1"/>
          <p:bldP spid="114" grpId="0" animBg="1"/>
          <p:bldP spid="114" grpId="1" animBg="1"/>
          <p:bldP spid="115" grpId="0" animBg="1"/>
          <p:bldP spid="115" grpId="1" animBg="1"/>
          <p:bldP spid="116" grpId="0" animBg="1"/>
          <p:bldP spid="116" grpId="1" animBg="1"/>
          <p:bldP spid="117" grpId="0" animBg="1"/>
          <p:bldP spid="117" grpId="1" animBg="1"/>
          <p:bldP spid="105" grpId="0" animBg="1"/>
          <p:bldP spid="105" grpId="1" animBg="1"/>
          <p:bldP spid="105" grpId="2" animBg="1"/>
          <p:bldP spid="105" grpId="3" animBg="1"/>
          <p:bldP spid="106" grpId="0" animBg="1"/>
          <p:bldP spid="106" grpId="1" animBg="1"/>
          <p:bldP spid="106" grpId="2" animBg="1"/>
          <p:bldP spid="106" grpId="3" animBg="1"/>
          <p:bldP spid="107" grpId="0" animBg="1"/>
          <p:bldP spid="107" grpId="1" animBg="1"/>
          <p:bldP spid="107" grpId="2" animBg="1"/>
          <p:bldP spid="107" grpId="3" animBg="1"/>
          <p:bldP spid="108" grpId="0" animBg="1"/>
          <p:bldP spid="108" grpId="1" animBg="1"/>
          <p:bldP spid="108" grpId="2" animBg="1"/>
          <p:bldP spid="108" grpId="3" animBg="1"/>
          <p:bldP spid="4" grpId="0"/>
          <p:bldP spid="4" grpId="1"/>
          <p:bldP spid="5" grpId="0"/>
          <p:bldP spid="5" grpId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080952" y="1881323"/>
            <a:ext cx="32624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zh-CN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过去的两年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03723" y="3465425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它的孩子们在这个怀抱里不断成长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238777" y="681169"/>
            <a:ext cx="6363227" cy="7170012"/>
            <a:chOff x="5357639" y="2515856"/>
            <a:chExt cx="1731464" cy="1950994"/>
          </a:xfrm>
          <a:effectLst>
            <a:outerShdw blurRad="50800" dist="381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8" name="文本框 7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xit" presetSubtype="1" fill="hold" grpId="1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3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文本框 60"/>
          <p:cNvSpPr txBox="1"/>
          <p:nvPr/>
        </p:nvSpPr>
        <p:spPr>
          <a:xfrm>
            <a:off x="6005398" y="60625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此刻，它已拥有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591137" y="1637403"/>
            <a:ext cx="2626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预备党员：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591137" y="2274542"/>
            <a:ext cx="3344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入党积极分子：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591137" y="3548820"/>
            <a:ext cx="4349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各类优秀个人奖项：</a:t>
            </a:r>
            <a:r>
              <a:rPr lang="en-US" altLang="zh-CN" sz="2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23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591137" y="4185959"/>
            <a:ext cx="5548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个人一、二、三等奖项：</a:t>
            </a:r>
            <a:r>
              <a:rPr lang="en-US" altLang="zh-CN" sz="36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182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91137" y="2911681"/>
            <a:ext cx="3631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团队集体奖项：</a:t>
            </a:r>
            <a:r>
              <a:rPr lang="en-US" altLang="zh-CN" sz="2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24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91137" y="4946209"/>
            <a:ext cx="3344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各类优秀奖项：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6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591137" y="5583345"/>
            <a:ext cx="5256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班级累计各类奖项：</a:t>
            </a:r>
            <a:r>
              <a:rPr lang="en-US" altLang="zh-CN" sz="4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245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82000" y="-1066800"/>
            <a:ext cx="342900" cy="304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-1238777" y="681169"/>
            <a:ext cx="6363227" cy="7170012"/>
            <a:chOff x="5357639" y="2515856"/>
            <a:chExt cx="1731464" cy="1950994"/>
          </a:xfrm>
          <a:effectLst>
            <a:outerShdw blurRad="50800" dist="381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126" name="文本框 125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35" name="Freeform 6"/>
            <p:cNvSpPr/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"/>
            <p:cNvSpPr/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8"/>
            <p:cNvSpPr/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9"/>
            <p:cNvSpPr/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139" name="直接连接符 138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 tmFilter="0,0; .5, 1; 1, 1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 tmFilter="0,0; .5, 1; 1, 1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2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grpId="0" nodeType="withEffect">
                                  <p:stCondLst>
                                    <p:cond delay="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300" tmFilter="0,0; .5, 1; 1, 1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3" grpId="0"/>
      <p:bldP spid="64" grpId="0"/>
      <p:bldP spid="66" grpId="0"/>
      <p:bldP spid="67" grpId="0"/>
      <p:bldP spid="68" grpId="0"/>
      <p:bldP spid="69" grpId="0"/>
      <p:bldP spid="70" grpId="0"/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43518" y="1855703"/>
            <a:ext cx="3373290" cy="337329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334799" y="1832175"/>
            <a:ext cx="3417022" cy="3415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>
            <a:off x="5756837" y="4202864"/>
            <a:ext cx="572948" cy="676266"/>
          </a:xfrm>
          <a:custGeom>
            <a:avLst/>
            <a:gdLst>
              <a:gd name="T0" fmla="*/ 0 w 305"/>
              <a:gd name="T1" fmla="*/ 0 h 360"/>
              <a:gd name="T2" fmla="*/ 0 w 305"/>
              <a:gd name="T3" fmla="*/ 69 h 360"/>
              <a:gd name="T4" fmla="*/ 0 w 305"/>
              <a:gd name="T5" fmla="*/ 218 h 360"/>
              <a:gd name="T6" fmla="*/ 0 w 305"/>
              <a:gd name="T7" fmla="*/ 360 h 360"/>
              <a:gd name="T8" fmla="*/ 153 w 305"/>
              <a:gd name="T9" fmla="*/ 247 h 360"/>
              <a:gd name="T10" fmla="*/ 305 w 305"/>
              <a:gd name="T11" fmla="*/ 360 h 360"/>
              <a:gd name="T12" fmla="*/ 305 w 305"/>
              <a:gd name="T13" fmla="*/ 218 h 360"/>
              <a:gd name="T14" fmla="*/ 305 w 305"/>
              <a:gd name="T15" fmla="*/ 69 h 360"/>
              <a:gd name="T16" fmla="*/ 305 w 305"/>
              <a:gd name="T17" fmla="*/ 0 h 360"/>
              <a:gd name="T18" fmla="*/ 0 w 305"/>
              <a:gd name="T19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5" h="360">
                <a:moveTo>
                  <a:pt x="0" y="0"/>
                </a:moveTo>
                <a:lnTo>
                  <a:pt x="0" y="69"/>
                </a:lnTo>
                <a:lnTo>
                  <a:pt x="0" y="218"/>
                </a:lnTo>
                <a:lnTo>
                  <a:pt x="0" y="360"/>
                </a:lnTo>
                <a:lnTo>
                  <a:pt x="153" y="247"/>
                </a:lnTo>
                <a:lnTo>
                  <a:pt x="305" y="360"/>
                </a:lnTo>
                <a:lnTo>
                  <a:pt x="305" y="218"/>
                </a:lnTo>
                <a:lnTo>
                  <a:pt x="305" y="69"/>
                </a:lnTo>
                <a:lnTo>
                  <a:pt x="305" y="0"/>
                </a:lnTo>
                <a:lnTo>
                  <a:pt x="0" y="0"/>
                </a:lnTo>
                <a:close/>
              </a:path>
            </a:pathLst>
          </a:custGeom>
          <a:solidFill>
            <a:srgbClr val="E85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9"/>
          <p:cNvSpPr>
            <a:spLocks noChangeArrowheads="1"/>
          </p:cNvSpPr>
          <p:nvPr/>
        </p:nvSpPr>
        <p:spPr bwMode="auto">
          <a:xfrm>
            <a:off x="5182011" y="2474628"/>
            <a:ext cx="1722600" cy="172823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0"/>
          <p:cNvSpPr/>
          <p:nvPr/>
        </p:nvSpPr>
        <p:spPr bwMode="auto">
          <a:xfrm>
            <a:off x="5360469" y="2658723"/>
            <a:ext cx="1365682" cy="1360046"/>
          </a:xfrm>
          <a:custGeom>
            <a:avLst/>
            <a:gdLst>
              <a:gd name="T0" fmla="*/ 194 w 200"/>
              <a:gd name="T1" fmla="*/ 131 h 199"/>
              <a:gd name="T2" fmla="*/ 200 w 200"/>
              <a:gd name="T3" fmla="*/ 100 h 199"/>
              <a:gd name="T4" fmla="*/ 100 w 200"/>
              <a:gd name="T5" fmla="*/ 0 h 199"/>
              <a:gd name="T6" fmla="*/ 0 w 200"/>
              <a:gd name="T7" fmla="*/ 100 h 199"/>
              <a:gd name="T8" fmla="*/ 100 w 200"/>
              <a:gd name="T9" fmla="*/ 199 h 199"/>
              <a:gd name="T10" fmla="*/ 194 w 200"/>
              <a:gd name="T11" fmla="*/ 13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" h="199">
                <a:moveTo>
                  <a:pt x="194" y="131"/>
                </a:moveTo>
                <a:cubicBezTo>
                  <a:pt x="198" y="122"/>
                  <a:pt x="200" y="111"/>
                  <a:pt x="200" y="100"/>
                </a:cubicBezTo>
                <a:cubicBezTo>
                  <a:pt x="200" y="45"/>
                  <a:pt x="155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199"/>
                  <a:pt x="100" y="199"/>
                </a:cubicBezTo>
                <a:cubicBezTo>
                  <a:pt x="144" y="199"/>
                  <a:pt x="181" y="171"/>
                  <a:pt x="194" y="131"/>
                </a:cubicBezTo>
              </a:path>
            </a:pathLst>
          </a:custGeom>
          <a:solidFill>
            <a:srgbClr val="E85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5026093" y="2324346"/>
            <a:ext cx="2034434" cy="2036312"/>
          </a:xfrm>
          <a:custGeom>
            <a:avLst/>
            <a:gdLst>
              <a:gd name="T0" fmla="*/ 285 w 298"/>
              <a:gd name="T1" fmla="*/ 176 h 298"/>
              <a:gd name="T2" fmla="*/ 298 w 298"/>
              <a:gd name="T3" fmla="*/ 149 h 298"/>
              <a:gd name="T4" fmla="*/ 285 w 298"/>
              <a:gd name="T5" fmla="*/ 122 h 298"/>
              <a:gd name="T6" fmla="*/ 287 w 298"/>
              <a:gd name="T7" fmla="*/ 92 h 298"/>
              <a:gd name="T8" fmla="*/ 264 w 298"/>
              <a:gd name="T9" fmla="*/ 72 h 298"/>
              <a:gd name="T10" fmla="*/ 254 w 298"/>
              <a:gd name="T11" fmla="*/ 43 h 298"/>
              <a:gd name="T12" fmla="*/ 226 w 298"/>
              <a:gd name="T13" fmla="*/ 34 h 298"/>
              <a:gd name="T14" fmla="*/ 206 w 298"/>
              <a:gd name="T15" fmla="*/ 11 h 298"/>
              <a:gd name="T16" fmla="*/ 176 w 298"/>
              <a:gd name="T17" fmla="*/ 13 h 298"/>
              <a:gd name="T18" fmla="*/ 149 w 298"/>
              <a:gd name="T19" fmla="*/ 0 h 298"/>
              <a:gd name="T20" fmla="*/ 122 w 298"/>
              <a:gd name="T21" fmla="*/ 13 h 298"/>
              <a:gd name="T22" fmla="*/ 92 w 298"/>
              <a:gd name="T23" fmla="*/ 11 h 298"/>
              <a:gd name="T24" fmla="*/ 72 w 298"/>
              <a:gd name="T25" fmla="*/ 34 h 298"/>
              <a:gd name="T26" fmla="*/ 44 w 298"/>
              <a:gd name="T27" fmla="*/ 43 h 298"/>
              <a:gd name="T28" fmla="*/ 34 w 298"/>
              <a:gd name="T29" fmla="*/ 72 h 298"/>
              <a:gd name="T30" fmla="*/ 11 w 298"/>
              <a:gd name="T31" fmla="*/ 92 h 298"/>
              <a:gd name="T32" fmla="*/ 13 w 298"/>
              <a:gd name="T33" fmla="*/ 122 h 298"/>
              <a:gd name="T34" fmla="*/ 0 w 298"/>
              <a:gd name="T35" fmla="*/ 149 h 298"/>
              <a:gd name="T36" fmla="*/ 13 w 298"/>
              <a:gd name="T37" fmla="*/ 176 h 298"/>
              <a:gd name="T38" fmla="*/ 11 w 298"/>
              <a:gd name="T39" fmla="*/ 206 h 298"/>
              <a:gd name="T40" fmla="*/ 34 w 298"/>
              <a:gd name="T41" fmla="*/ 226 h 298"/>
              <a:gd name="T42" fmla="*/ 44 w 298"/>
              <a:gd name="T43" fmla="*/ 254 h 298"/>
              <a:gd name="T44" fmla="*/ 72 w 298"/>
              <a:gd name="T45" fmla="*/ 264 h 298"/>
              <a:gd name="T46" fmla="*/ 92 w 298"/>
              <a:gd name="T47" fmla="*/ 286 h 298"/>
              <a:gd name="T48" fmla="*/ 122 w 298"/>
              <a:gd name="T49" fmla="*/ 284 h 298"/>
              <a:gd name="T50" fmla="*/ 149 w 298"/>
              <a:gd name="T51" fmla="*/ 298 h 298"/>
              <a:gd name="T52" fmla="*/ 176 w 298"/>
              <a:gd name="T53" fmla="*/ 284 h 298"/>
              <a:gd name="T54" fmla="*/ 206 w 298"/>
              <a:gd name="T55" fmla="*/ 286 h 298"/>
              <a:gd name="T56" fmla="*/ 226 w 298"/>
              <a:gd name="T57" fmla="*/ 264 h 298"/>
              <a:gd name="T58" fmla="*/ 254 w 298"/>
              <a:gd name="T59" fmla="*/ 254 h 298"/>
              <a:gd name="T60" fmla="*/ 264 w 298"/>
              <a:gd name="T61" fmla="*/ 226 h 298"/>
              <a:gd name="T62" fmla="*/ 287 w 298"/>
              <a:gd name="T63" fmla="*/ 206 h 298"/>
              <a:gd name="T64" fmla="*/ 285 w 298"/>
              <a:gd name="T65" fmla="*/ 176 h 298"/>
              <a:gd name="T66" fmla="*/ 149 w 298"/>
              <a:gd name="T67" fmla="*/ 270 h 298"/>
              <a:gd name="T68" fmla="*/ 28 w 298"/>
              <a:gd name="T69" fmla="*/ 149 h 298"/>
              <a:gd name="T70" fmla="*/ 149 w 298"/>
              <a:gd name="T71" fmla="*/ 28 h 298"/>
              <a:gd name="T72" fmla="*/ 270 w 298"/>
              <a:gd name="T73" fmla="*/ 149 h 298"/>
              <a:gd name="T74" fmla="*/ 149 w 298"/>
              <a:gd name="T75" fmla="*/ 27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98" h="298">
                <a:moveTo>
                  <a:pt x="285" y="176"/>
                </a:moveTo>
                <a:cubicBezTo>
                  <a:pt x="287" y="167"/>
                  <a:pt x="298" y="158"/>
                  <a:pt x="298" y="149"/>
                </a:cubicBezTo>
                <a:cubicBezTo>
                  <a:pt x="298" y="139"/>
                  <a:pt x="287" y="131"/>
                  <a:pt x="285" y="122"/>
                </a:cubicBezTo>
                <a:cubicBezTo>
                  <a:pt x="283" y="112"/>
                  <a:pt x="290" y="100"/>
                  <a:pt x="287" y="92"/>
                </a:cubicBezTo>
                <a:cubicBezTo>
                  <a:pt x="283" y="83"/>
                  <a:pt x="269" y="80"/>
                  <a:pt x="264" y="72"/>
                </a:cubicBezTo>
                <a:cubicBezTo>
                  <a:pt x="259" y="64"/>
                  <a:pt x="261" y="50"/>
                  <a:pt x="254" y="43"/>
                </a:cubicBezTo>
                <a:cubicBezTo>
                  <a:pt x="248" y="37"/>
                  <a:pt x="234" y="39"/>
                  <a:pt x="226" y="34"/>
                </a:cubicBezTo>
                <a:cubicBezTo>
                  <a:pt x="218" y="29"/>
                  <a:pt x="215" y="15"/>
                  <a:pt x="206" y="11"/>
                </a:cubicBezTo>
                <a:cubicBezTo>
                  <a:pt x="197" y="7"/>
                  <a:pt x="185" y="15"/>
                  <a:pt x="176" y="13"/>
                </a:cubicBezTo>
                <a:cubicBezTo>
                  <a:pt x="167" y="11"/>
                  <a:pt x="159" y="0"/>
                  <a:pt x="149" y="0"/>
                </a:cubicBezTo>
                <a:cubicBezTo>
                  <a:pt x="139" y="0"/>
                  <a:pt x="131" y="11"/>
                  <a:pt x="122" y="13"/>
                </a:cubicBezTo>
                <a:cubicBezTo>
                  <a:pt x="113" y="15"/>
                  <a:pt x="101" y="7"/>
                  <a:pt x="92" y="11"/>
                </a:cubicBezTo>
                <a:cubicBezTo>
                  <a:pt x="83" y="15"/>
                  <a:pt x="80" y="29"/>
                  <a:pt x="72" y="34"/>
                </a:cubicBezTo>
                <a:cubicBezTo>
                  <a:pt x="64" y="39"/>
                  <a:pt x="50" y="37"/>
                  <a:pt x="44" y="43"/>
                </a:cubicBezTo>
                <a:cubicBezTo>
                  <a:pt x="37" y="50"/>
                  <a:pt x="39" y="64"/>
                  <a:pt x="34" y="72"/>
                </a:cubicBezTo>
                <a:cubicBezTo>
                  <a:pt x="29" y="80"/>
                  <a:pt x="15" y="83"/>
                  <a:pt x="11" y="92"/>
                </a:cubicBezTo>
                <a:cubicBezTo>
                  <a:pt x="8" y="100"/>
                  <a:pt x="15" y="112"/>
                  <a:pt x="13" y="122"/>
                </a:cubicBezTo>
                <a:cubicBezTo>
                  <a:pt x="11" y="131"/>
                  <a:pt x="0" y="139"/>
                  <a:pt x="0" y="149"/>
                </a:cubicBezTo>
                <a:cubicBezTo>
                  <a:pt x="0" y="158"/>
                  <a:pt x="11" y="167"/>
                  <a:pt x="13" y="176"/>
                </a:cubicBezTo>
                <a:cubicBezTo>
                  <a:pt x="15" y="185"/>
                  <a:pt x="8" y="197"/>
                  <a:pt x="11" y="206"/>
                </a:cubicBezTo>
                <a:cubicBezTo>
                  <a:pt x="15" y="215"/>
                  <a:pt x="29" y="218"/>
                  <a:pt x="34" y="226"/>
                </a:cubicBezTo>
                <a:cubicBezTo>
                  <a:pt x="39" y="233"/>
                  <a:pt x="37" y="247"/>
                  <a:pt x="44" y="254"/>
                </a:cubicBezTo>
                <a:cubicBezTo>
                  <a:pt x="50" y="261"/>
                  <a:pt x="64" y="259"/>
                  <a:pt x="72" y="264"/>
                </a:cubicBezTo>
                <a:cubicBezTo>
                  <a:pt x="80" y="269"/>
                  <a:pt x="83" y="283"/>
                  <a:pt x="92" y="286"/>
                </a:cubicBezTo>
                <a:cubicBezTo>
                  <a:pt x="101" y="290"/>
                  <a:pt x="113" y="283"/>
                  <a:pt x="122" y="284"/>
                </a:cubicBezTo>
                <a:cubicBezTo>
                  <a:pt x="131" y="286"/>
                  <a:pt x="139" y="298"/>
                  <a:pt x="149" y="298"/>
                </a:cubicBezTo>
                <a:cubicBezTo>
                  <a:pt x="159" y="298"/>
                  <a:pt x="167" y="286"/>
                  <a:pt x="176" y="284"/>
                </a:cubicBezTo>
                <a:cubicBezTo>
                  <a:pt x="185" y="283"/>
                  <a:pt x="197" y="290"/>
                  <a:pt x="206" y="286"/>
                </a:cubicBezTo>
                <a:cubicBezTo>
                  <a:pt x="215" y="283"/>
                  <a:pt x="218" y="269"/>
                  <a:pt x="226" y="264"/>
                </a:cubicBezTo>
                <a:cubicBezTo>
                  <a:pt x="234" y="259"/>
                  <a:pt x="248" y="261"/>
                  <a:pt x="254" y="254"/>
                </a:cubicBezTo>
                <a:cubicBezTo>
                  <a:pt x="261" y="247"/>
                  <a:pt x="259" y="233"/>
                  <a:pt x="264" y="226"/>
                </a:cubicBezTo>
                <a:cubicBezTo>
                  <a:pt x="269" y="218"/>
                  <a:pt x="283" y="215"/>
                  <a:pt x="287" y="206"/>
                </a:cubicBezTo>
                <a:cubicBezTo>
                  <a:pt x="290" y="197"/>
                  <a:pt x="283" y="185"/>
                  <a:pt x="285" y="176"/>
                </a:cubicBezTo>
                <a:close/>
                <a:moveTo>
                  <a:pt x="149" y="270"/>
                </a:moveTo>
                <a:cubicBezTo>
                  <a:pt x="82" y="270"/>
                  <a:pt x="28" y="216"/>
                  <a:pt x="28" y="149"/>
                </a:cubicBezTo>
                <a:cubicBezTo>
                  <a:pt x="28" y="82"/>
                  <a:pt x="82" y="28"/>
                  <a:pt x="149" y="28"/>
                </a:cubicBezTo>
                <a:cubicBezTo>
                  <a:pt x="216" y="28"/>
                  <a:pt x="270" y="82"/>
                  <a:pt x="270" y="149"/>
                </a:cubicBezTo>
                <a:cubicBezTo>
                  <a:pt x="270" y="216"/>
                  <a:pt x="216" y="270"/>
                  <a:pt x="149" y="270"/>
                </a:cubicBezTo>
                <a:close/>
              </a:path>
            </a:pathLst>
          </a:custGeom>
          <a:solidFill>
            <a:srgbClr val="13B0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578377" y="2891659"/>
            <a:ext cx="929866" cy="927987"/>
          </a:xfrm>
          <a:prstGeom prst="ellipse">
            <a:avLst/>
          </a:prstGeom>
          <a:solidFill>
            <a:srgbClr val="E235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 rot="4447810">
            <a:off x="5528996" y="2548419"/>
            <a:ext cx="991475" cy="6611871"/>
            <a:chOff x="4384650" y="1918441"/>
            <a:chExt cx="991475" cy="6611871"/>
          </a:xfrm>
        </p:grpSpPr>
        <p:grpSp>
          <p:nvGrpSpPr>
            <p:cNvPr id="20" name="Group 20"/>
            <p:cNvGrpSpPr>
              <a:grpSpLocks noChangeAspect="1"/>
            </p:cNvGrpSpPr>
            <p:nvPr/>
          </p:nvGrpSpPr>
          <p:grpSpPr bwMode="auto">
            <a:xfrm>
              <a:off x="4384650" y="1918441"/>
              <a:ext cx="991475" cy="3374494"/>
              <a:chOff x="1965" y="1328"/>
              <a:chExt cx="228" cy="702"/>
            </a:xfrm>
          </p:grpSpPr>
          <p:sp>
            <p:nvSpPr>
              <p:cNvPr id="21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967" y="1328"/>
                <a:ext cx="226" cy="7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/>
              <p:nvPr/>
            </p:nvSpPr>
            <p:spPr bwMode="auto">
              <a:xfrm>
                <a:off x="2005" y="1351"/>
                <a:ext cx="123" cy="229"/>
              </a:xfrm>
              <a:custGeom>
                <a:avLst/>
                <a:gdLst>
                  <a:gd name="T0" fmla="*/ 9 w 51"/>
                  <a:gd name="T1" fmla="*/ 2 h 88"/>
                  <a:gd name="T2" fmla="*/ 43 w 51"/>
                  <a:gd name="T3" fmla="*/ 45 h 88"/>
                  <a:gd name="T4" fmla="*/ 47 w 51"/>
                  <a:gd name="T5" fmla="*/ 61 h 88"/>
                  <a:gd name="T6" fmla="*/ 42 w 51"/>
                  <a:gd name="T7" fmla="*/ 88 h 88"/>
                  <a:gd name="T8" fmla="*/ 25 w 51"/>
                  <a:gd name="T9" fmla="*/ 50 h 88"/>
                  <a:gd name="T10" fmla="*/ 15 w 51"/>
                  <a:gd name="T11" fmla="*/ 32 h 88"/>
                  <a:gd name="T12" fmla="*/ 3 w 51"/>
                  <a:gd name="T13" fmla="*/ 12 h 88"/>
                  <a:gd name="T14" fmla="*/ 9 w 51"/>
                  <a:gd name="T15" fmla="*/ 2 h 88"/>
                  <a:gd name="connsiteX0" fmla="*/ 718 w 10110"/>
                  <a:gd name="connsiteY0" fmla="*/ 14 h 10885"/>
                  <a:gd name="connsiteX1" fmla="*/ 8836 w 10110"/>
                  <a:gd name="connsiteY1" fmla="*/ 5999 h 10885"/>
                  <a:gd name="connsiteX2" fmla="*/ 9621 w 10110"/>
                  <a:gd name="connsiteY2" fmla="*/ 7817 h 10885"/>
                  <a:gd name="connsiteX3" fmla="*/ 8640 w 10110"/>
                  <a:gd name="connsiteY3" fmla="*/ 10885 h 10885"/>
                  <a:gd name="connsiteX4" fmla="*/ 5307 w 10110"/>
                  <a:gd name="connsiteY4" fmla="*/ 6567 h 10885"/>
                  <a:gd name="connsiteX5" fmla="*/ 3346 w 10110"/>
                  <a:gd name="connsiteY5" fmla="*/ 4521 h 10885"/>
                  <a:gd name="connsiteX6" fmla="*/ 993 w 10110"/>
                  <a:gd name="connsiteY6" fmla="*/ 2249 h 10885"/>
                  <a:gd name="connsiteX7" fmla="*/ 718 w 10110"/>
                  <a:gd name="connsiteY7" fmla="*/ 14 h 10885"/>
                  <a:gd name="connsiteX0-1" fmla="*/ 718 w 10076"/>
                  <a:gd name="connsiteY0-2" fmla="*/ 14 h 10885"/>
                  <a:gd name="connsiteX1-3" fmla="*/ 8836 w 10076"/>
                  <a:gd name="connsiteY1-4" fmla="*/ 5999 h 10885"/>
                  <a:gd name="connsiteX2-5" fmla="*/ 9621 w 10076"/>
                  <a:gd name="connsiteY2-6" fmla="*/ 7817 h 10885"/>
                  <a:gd name="connsiteX3-7" fmla="*/ 8640 w 10076"/>
                  <a:gd name="connsiteY3-8" fmla="*/ 10885 h 10885"/>
                  <a:gd name="connsiteX4-9" fmla="*/ 5307 w 10076"/>
                  <a:gd name="connsiteY4-10" fmla="*/ 6567 h 10885"/>
                  <a:gd name="connsiteX5-11" fmla="*/ 3346 w 10076"/>
                  <a:gd name="connsiteY5-12" fmla="*/ 4521 h 10885"/>
                  <a:gd name="connsiteX6-13" fmla="*/ 993 w 10076"/>
                  <a:gd name="connsiteY6-14" fmla="*/ 2249 h 10885"/>
                  <a:gd name="connsiteX7-15" fmla="*/ 718 w 10076"/>
                  <a:gd name="connsiteY7-16" fmla="*/ 14 h 10885"/>
                  <a:gd name="connsiteX0-17" fmla="*/ 718 w 10030"/>
                  <a:gd name="connsiteY0-18" fmla="*/ 14 h 10885"/>
                  <a:gd name="connsiteX1-19" fmla="*/ 8836 w 10030"/>
                  <a:gd name="connsiteY1-20" fmla="*/ 5999 h 10885"/>
                  <a:gd name="connsiteX2-21" fmla="*/ 9621 w 10030"/>
                  <a:gd name="connsiteY2-22" fmla="*/ 7817 h 10885"/>
                  <a:gd name="connsiteX3-23" fmla="*/ 8640 w 10030"/>
                  <a:gd name="connsiteY3-24" fmla="*/ 10885 h 10885"/>
                  <a:gd name="connsiteX4-25" fmla="*/ 5307 w 10030"/>
                  <a:gd name="connsiteY4-26" fmla="*/ 6567 h 10885"/>
                  <a:gd name="connsiteX5-27" fmla="*/ 3346 w 10030"/>
                  <a:gd name="connsiteY5-28" fmla="*/ 4521 h 10885"/>
                  <a:gd name="connsiteX6-29" fmla="*/ 993 w 10030"/>
                  <a:gd name="connsiteY6-30" fmla="*/ 2249 h 10885"/>
                  <a:gd name="connsiteX7-31" fmla="*/ 718 w 10030"/>
                  <a:gd name="connsiteY7-32" fmla="*/ 14 h 10885"/>
                  <a:gd name="connsiteX0-33" fmla="*/ 718 w 10129"/>
                  <a:gd name="connsiteY0-34" fmla="*/ 14 h 10885"/>
                  <a:gd name="connsiteX1-35" fmla="*/ 8836 w 10129"/>
                  <a:gd name="connsiteY1-36" fmla="*/ 5999 h 10885"/>
                  <a:gd name="connsiteX2-37" fmla="*/ 9621 w 10129"/>
                  <a:gd name="connsiteY2-38" fmla="*/ 7817 h 10885"/>
                  <a:gd name="connsiteX3-39" fmla="*/ 8640 w 10129"/>
                  <a:gd name="connsiteY3-40" fmla="*/ 10885 h 10885"/>
                  <a:gd name="connsiteX4-41" fmla="*/ 5307 w 10129"/>
                  <a:gd name="connsiteY4-42" fmla="*/ 6567 h 10885"/>
                  <a:gd name="connsiteX5-43" fmla="*/ 3346 w 10129"/>
                  <a:gd name="connsiteY5-44" fmla="*/ 4521 h 10885"/>
                  <a:gd name="connsiteX6-45" fmla="*/ 993 w 10129"/>
                  <a:gd name="connsiteY6-46" fmla="*/ 2249 h 10885"/>
                  <a:gd name="connsiteX7-47" fmla="*/ 718 w 10129"/>
                  <a:gd name="connsiteY7-48" fmla="*/ 14 h 10885"/>
                  <a:gd name="connsiteX0-49" fmla="*/ 718 w 10002"/>
                  <a:gd name="connsiteY0-50" fmla="*/ 14 h 10885"/>
                  <a:gd name="connsiteX1-51" fmla="*/ 8836 w 10002"/>
                  <a:gd name="connsiteY1-52" fmla="*/ 5999 h 10885"/>
                  <a:gd name="connsiteX2-53" fmla="*/ 9621 w 10002"/>
                  <a:gd name="connsiteY2-54" fmla="*/ 7817 h 10885"/>
                  <a:gd name="connsiteX3-55" fmla="*/ 8640 w 10002"/>
                  <a:gd name="connsiteY3-56" fmla="*/ 10885 h 10885"/>
                  <a:gd name="connsiteX4-57" fmla="*/ 5307 w 10002"/>
                  <a:gd name="connsiteY4-58" fmla="*/ 6567 h 10885"/>
                  <a:gd name="connsiteX5-59" fmla="*/ 3346 w 10002"/>
                  <a:gd name="connsiteY5-60" fmla="*/ 4521 h 10885"/>
                  <a:gd name="connsiteX6-61" fmla="*/ 993 w 10002"/>
                  <a:gd name="connsiteY6-62" fmla="*/ 2249 h 10885"/>
                  <a:gd name="connsiteX7-63" fmla="*/ 718 w 10002"/>
                  <a:gd name="connsiteY7-64" fmla="*/ 14 h 10885"/>
                  <a:gd name="connsiteX0-65" fmla="*/ 718 w 10002"/>
                  <a:gd name="connsiteY0-66" fmla="*/ 14 h 10885"/>
                  <a:gd name="connsiteX1-67" fmla="*/ 8836 w 10002"/>
                  <a:gd name="connsiteY1-68" fmla="*/ 5999 h 10885"/>
                  <a:gd name="connsiteX2-69" fmla="*/ 9621 w 10002"/>
                  <a:gd name="connsiteY2-70" fmla="*/ 7817 h 10885"/>
                  <a:gd name="connsiteX3-71" fmla="*/ 8640 w 10002"/>
                  <a:gd name="connsiteY3-72" fmla="*/ 10885 h 10885"/>
                  <a:gd name="connsiteX4-73" fmla="*/ 5307 w 10002"/>
                  <a:gd name="connsiteY4-74" fmla="*/ 6567 h 10885"/>
                  <a:gd name="connsiteX5-75" fmla="*/ 3346 w 10002"/>
                  <a:gd name="connsiteY5-76" fmla="*/ 4521 h 10885"/>
                  <a:gd name="connsiteX6-77" fmla="*/ 993 w 10002"/>
                  <a:gd name="connsiteY6-78" fmla="*/ 2249 h 10885"/>
                  <a:gd name="connsiteX7-79" fmla="*/ 718 w 10002"/>
                  <a:gd name="connsiteY7-80" fmla="*/ 14 h 10885"/>
                  <a:gd name="connsiteX0-81" fmla="*/ 718 w 10002"/>
                  <a:gd name="connsiteY0-82" fmla="*/ 14 h 10885"/>
                  <a:gd name="connsiteX1-83" fmla="*/ 8836 w 10002"/>
                  <a:gd name="connsiteY1-84" fmla="*/ 5999 h 10885"/>
                  <a:gd name="connsiteX2-85" fmla="*/ 9621 w 10002"/>
                  <a:gd name="connsiteY2-86" fmla="*/ 7817 h 10885"/>
                  <a:gd name="connsiteX3-87" fmla="*/ 8640 w 10002"/>
                  <a:gd name="connsiteY3-88" fmla="*/ 10885 h 10885"/>
                  <a:gd name="connsiteX4-89" fmla="*/ 5307 w 10002"/>
                  <a:gd name="connsiteY4-90" fmla="*/ 6567 h 10885"/>
                  <a:gd name="connsiteX5-91" fmla="*/ 3346 w 10002"/>
                  <a:gd name="connsiteY5-92" fmla="*/ 4521 h 10885"/>
                  <a:gd name="connsiteX6-93" fmla="*/ 993 w 10002"/>
                  <a:gd name="connsiteY6-94" fmla="*/ 2249 h 10885"/>
                  <a:gd name="connsiteX7-95" fmla="*/ 718 w 10002"/>
                  <a:gd name="connsiteY7-96" fmla="*/ 14 h 10885"/>
                </a:gdLst>
                <a:ahLst/>
                <a:cxnLst>
                  <a:cxn ang="0">
                    <a:pos x="connsiteX0-81" y="connsiteY0-82"/>
                  </a:cxn>
                  <a:cxn ang="0">
                    <a:pos x="connsiteX1-83" y="connsiteY1-84"/>
                  </a:cxn>
                  <a:cxn ang="0">
                    <a:pos x="connsiteX2-85" y="connsiteY2-86"/>
                  </a:cxn>
                  <a:cxn ang="0">
                    <a:pos x="connsiteX3-87" y="connsiteY3-88"/>
                  </a:cxn>
                  <a:cxn ang="0">
                    <a:pos x="connsiteX4-89" y="connsiteY4-90"/>
                  </a:cxn>
                  <a:cxn ang="0">
                    <a:pos x="connsiteX5-91" y="connsiteY5-92"/>
                  </a:cxn>
                  <a:cxn ang="0">
                    <a:pos x="connsiteX6-93" y="connsiteY6-94"/>
                  </a:cxn>
                  <a:cxn ang="0">
                    <a:pos x="connsiteX7-95" y="connsiteY7-96"/>
                  </a:cxn>
                </a:cxnLst>
                <a:rect l="l" t="t" r="r" b="b"/>
                <a:pathLst>
                  <a:path w="10002" h="10885">
                    <a:moveTo>
                      <a:pt x="718" y="14"/>
                    </a:moveTo>
                    <a:cubicBezTo>
                      <a:pt x="3302" y="1299"/>
                      <a:pt x="6076" y="4080"/>
                      <a:pt x="8836" y="5999"/>
                    </a:cubicBezTo>
                    <a:cubicBezTo>
                      <a:pt x="9899" y="6738"/>
                      <a:pt x="10405" y="6794"/>
                      <a:pt x="9621" y="7817"/>
                    </a:cubicBezTo>
                    <a:lnTo>
                      <a:pt x="8640" y="10885"/>
                    </a:lnTo>
                    <a:cubicBezTo>
                      <a:pt x="8640" y="10885"/>
                      <a:pt x="4523" y="6680"/>
                      <a:pt x="5307" y="6567"/>
                    </a:cubicBezTo>
                    <a:cubicBezTo>
                      <a:pt x="6287" y="6567"/>
                      <a:pt x="3738" y="5658"/>
                      <a:pt x="3346" y="4521"/>
                    </a:cubicBezTo>
                    <a:cubicBezTo>
                      <a:pt x="3346" y="4521"/>
                      <a:pt x="1189" y="3044"/>
                      <a:pt x="993" y="2249"/>
                    </a:cubicBezTo>
                    <a:cubicBezTo>
                      <a:pt x="993" y="2249"/>
                      <a:pt x="-1047" y="-213"/>
                      <a:pt x="718" y="14"/>
                    </a:cubicBezTo>
                    <a:close/>
                  </a:path>
                </a:pathLst>
              </a:custGeom>
              <a:solidFill>
                <a:srgbClr val="D1B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1977" y="1409"/>
                <a:ext cx="153" cy="365"/>
              </a:xfrm>
              <a:custGeom>
                <a:avLst/>
                <a:gdLst>
                  <a:gd name="T0" fmla="*/ 17 w 63"/>
                  <a:gd name="T1" fmla="*/ 46 h 171"/>
                  <a:gd name="T2" fmla="*/ 8 w 63"/>
                  <a:gd name="T3" fmla="*/ 28 h 171"/>
                  <a:gd name="T4" fmla="*/ 10 w 63"/>
                  <a:gd name="T5" fmla="*/ 8 h 171"/>
                  <a:gd name="T6" fmla="*/ 21 w 63"/>
                  <a:gd name="T7" fmla="*/ 3 h 171"/>
                  <a:gd name="T8" fmla="*/ 28 w 63"/>
                  <a:gd name="T9" fmla="*/ 19 h 171"/>
                  <a:gd name="T10" fmla="*/ 43 w 63"/>
                  <a:gd name="T11" fmla="*/ 50 h 171"/>
                  <a:gd name="T12" fmla="*/ 50 w 63"/>
                  <a:gd name="T13" fmla="*/ 69 h 171"/>
                  <a:gd name="T14" fmla="*/ 57 w 63"/>
                  <a:gd name="T15" fmla="*/ 79 h 171"/>
                  <a:gd name="T16" fmla="*/ 53 w 63"/>
                  <a:gd name="T17" fmla="*/ 99 h 171"/>
                  <a:gd name="T18" fmla="*/ 53 w 63"/>
                  <a:gd name="T19" fmla="*/ 132 h 171"/>
                  <a:gd name="T20" fmla="*/ 59 w 63"/>
                  <a:gd name="T21" fmla="*/ 163 h 171"/>
                  <a:gd name="T22" fmla="*/ 60 w 63"/>
                  <a:gd name="T23" fmla="*/ 165 h 171"/>
                  <a:gd name="T24" fmla="*/ 6 w 63"/>
                  <a:gd name="T25" fmla="*/ 171 h 171"/>
                  <a:gd name="T26" fmla="*/ 4 w 63"/>
                  <a:gd name="T27" fmla="*/ 125 h 171"/>
                  <a:gd name="T28" fmla="*/ 4 w 63"/>
                  <a:gd name="T29" fmla="*/ 107 h 171"/>
                  <a:gd name="T30" fmla="*/ 7 w 63"/>
                  <a:gd name="T31" fmla="*/ 78 h 171"/>
                  <a:gd name="T32" fmla="*/ 17 w 63"/>
                  <a:gd name="T33" fmla="*/ 4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71">
                    <a:moveTo>
                      <a:pt x="17" y="46"/>
                    </a:moveTo>
                    <a:cubicBezTo>
                      <a:pt x="17" y="46"/>
                      <a:pt x="9" y="34"/>
                      <a:pt x="8" y="28"/>
                    </a:cubicBezTo>
                    <a:cubicBezTo>
                      <a:pt x="8" y="28"/>
                      <a:pt x="4" y="14"/>
                      <a:pt x="10" y="8"/>
                    </a:cubicBezTo>
                    <a:cubicBezTo>
                      <a:pt x="10" y="8"/>
                      <a:pt x="15" y="0"/>
                      <a:pt x="21" y="3"/>
                    </a:cubicBezTo>
                    <a:cubicBezTo>
                      <a:pt x="21" y="3"/>
                      <a:pt x="28" y="12"/>
                      <a:pt x="28" y="19"/>
                    </a:cubicBezTo>
                    <a:cubicBezTo>
                      <a:pt x="28" y="19"/>
                      <a:pt x="41" y="32"/>
                      <a:pt x="43" y="50"/>
                    </a:cubicBezTo>
                    <a:cubicBezTo>
                      <a:pt x="43" y="50"/>
                      <a:pt x="49" y="64"/>
                      <a:pt x="50" y="6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6" y="94"/>
                      <a:pt x="53" y="99"/>
                    </a:cubicBezTo>
                    <a:cubicBezTo>
                      <a:pt x="53" y="99"/>
                      <a:pt x="52" y="128"/>
                      <a:pt x="53" y="132"/>
                    </a:cubicBezTo>
                    <a:cubicBezTo>
                      <a:pt x="53" y="132"/>
                      <a:pt x="56" y="156"/>
                      <a:pt x="59" y="163"/>
                    </a:cubicBezTo>
                    <a:cubicBezTo>
                      <a:pt x="59" y="164"/>
                      <a:pt x="60" y="164"/>
                      <a:pt x="60" y="165"/>
                    </a:cubicBezTo>
                    <a:cubicBezTo>
                      <a:pt x="63" y="166"/>
                      <a:pt x="6" y="171"/>
                      <a:pt x="6" y="171"/>
                    </a:cubicBezTo>
                    <a:cubicBezTo>
                      <a:pt x="6" y="171"/>
                      <a:pt x="13" y="151"/>
                      <a:pt x="4" y="125"/>
                    </a:cubicBezTo>
                    <a:cubicBezTo>
                      <a:pt x="4" y="125"/>
                      <a:pt x="0" y="111"/>
                      <a:pt x="4" y="107"/>
                    </a:cubicBezTo>
                    <a:cubicBezTo>
                      <a:pt x="4" y="107"/>
                      <a:pt x="3" y="101"/>
                      <a:pt x="7" y="78"/>
                    </a:cubicBezTo>
                    <a:cubicBezTo>
                      <a:pt x="12" y="55"/>
                      <a:pt x="17" y="46"/>
                      <a:pt x="17" y="46"/>
                    </a:cubicBezTo>
                    <a:close/>
                  </a:path>
                </a:pathLst>
              </a:custGeom>
              <a:solidFill>
                <a:srgbClr val="D1B3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/>
              <p:nvPr/>
            </p:nvSpPr>
            <p:spPr bwMode="auto">
              <a:xfrm>
                <a:off x="1977" y="1667"/>
                <a:ext cx="165" cy="57"/>
              </a:xfrm>
              <a:custGeom>
                <a:avLst/>
                <a:gdLst>
                  <a:gd name="T0" fmla="*/ 3 w 68"/>
                  <a:gd name="T1" fmla="*/ 24 h 24"/>
                  <a:gd name="T2" fmla="*/ 1 w 68"/>
                  <a:gd name="T3" fmla="*/ 8 h 24"/>
                  <a:gd name="T4" fmla="*/ 67 w 68"/>
                  <a:gd name="T5" fmla="*/ 1 h 24"/>
                  <a:gd name="T6" fmla="*/ 68 w 68"/>
                  <a:gd name="T7" fmla="*/ 17 h 24"/>
                  <a:gd name="T8" fmla="*/ 3 w 6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4">
                    <a:moveTo>
                      <a:pt x="3" y="24"/>
                    </a:moveTo>
                    <a:cubicBezTo>
                      <a:pt x="3" y="24"/>
                      <a:pt x="0" y="10"/>
                      <a:pt x="1" y="8"/>
                    </a:cubicBezTo>
                    <a:cubicBezTo>
                      <a:pt x="2" y="5"/>
                      <a:pt x="66" y="0"/>
                      <a:pt x="67" y="1"/>
                    </a:cubicBezTo>
                    <a:cubicBezTo>
                      <a:pt x="68" y="3"/>
                      <a:pt x="68" y="17"/>
                      <a:pt x="68" y="17"/>
                    </a:cubicBezTo>
                    <a:lnTo>
                      <a:pt x="3" y="24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/>
              <p:nvPr/>
            </p:nvSpPr>
            <p:spPr bwMode="auto">
              <a:xfrm>
                <a:off x="1965" y="1688"/>
                <a:ext cx="228" cy="340"/>
              </a:xfrm>
              <a:custGeom>
                <a:avLst/>
                <a:gdLst>
                  <a:gd name="T0" fmla="*/ 2 w 94"/>
                  <a:gd name="T1" fmla="*/ 16 h 142"/>
                  <a:gd name="T2" fmla="*/ 80 w 94"/>
                  <a:gd name="T3" fmla="*/ 7 h 142"/>
                  <a:gd name="T4" fmla="*/ 94 w 94"/>
                  <a:gd name="T5" fmla="*/ 134 h 142"/>
                  <a:gd name="T6" fmla="*/ 13 w 94"/>
                  <a:gd name="T7" fmla="*/ 142 h 142"/>
                  <a:gd name="T8" fmla="*/ 2 w 94"/>
                  <a:gd name="T9" fmla="*/ 1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42">
                    <a:moveTo>
                      <a:pt x="2" y="16"/>
                    </a:moveTo>
                    <a:cubicBezTo>
                      <a:pt x="4" y="9"/>
                      <a:pt x="77" y="0"/>
                      <a:pt x="80" y="7"/>
                    </a:cubicBezTo>
                    <a:cubicBezTo>
                      <a:pt x="83" y="13"/>
                      <a:pt x="94" y="134"/>
                      <a:pt x="94" y="134"/>
                    </a:cubicBezTo>
                    <a:cubicBezTo>
                      <a:pt x="13" y="142"/>
                      <a:pt x="13" y="142"/>
                      <a:pt x="13" y="142"/>
                    </a:cubicBezTo>
                    <a:cubicBezTo>
                      <a:pt x="13" y="142"/>
                      <a:pt x="0" y="22"/>
                      <a:pt x="2" y="16"/>
                    </a:cubicBezTo>
                    <a:close/>
                  </a:path>
                </a:pathLst>
              </a:custGeom>
              <a:solidFill>
                <a:srgbClr val="4F4F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7" name="Group 20"/>
            <p:cNvGrpSpPr>
              <a:grpSpLocks noChangeAspect="1"/>
            </p:cNvGrpSpPr>
            <p:nvPr/>
          </p:nvGrpSpPr>
          <p:grpSpPr bwMode="auto">
            <a:xfrm flipH="1" flipV="1">
              <a:off x="4384650" y="5155818"/>
              <a:ext cx="991475" cy="3374494"/>
              <a:chOff x="1965" y="1328"/>
              <a:chExt cx="228" cy="702"/>
            </a:xfrm>
            <a:noFill/>
          </p:grpSpPr>
          <p:sp>
            <p:nvSpPr>
              <p:cNvPr id="108" name="AutoShape 19"/>
              <p:cNvSpPr>
                <a:spLocks noChangeAspect="1" noChangeArrowheads="1" noTextEdit="1"/>
              </p:cNvSpPr>
              <p:nvPr/>
            </p:nvSpPr>
            <p:spPr bwMode="auto">
              <a:xfrm>
                <a:off x="1967" y="1328"/>
                <a:ext cx="226" cy="7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21"/>
              <p:cNvSpPr/>
              <p:nvPr/>
            </p:nvSpPr>
            <p:spPr bwMode="auto">
              <a:xfrm>
                <a:off x="2005" y="1351"/>
                <a:ext cx="123" cy="229"/>
              </a:xfrm>
              <a:custGeom>
                <a:avLst/>
                <a:gdLst>
                  <a:gd name="T0" fmla="*/ 9 w 51"/>
                  <a:gd name="T1" fmla="*/ 2 h 88"/>
                  <a:gd name="T2" fmla="*/ 43 w 51"/>
                  <a:gd name="T3" fmla="*/ 45 h 88"/>
                  <a:gd name="T4" fmla="*/ 47 w 51"/>
                  <a:gd name="T5" fmla="*/ 61 h 88"/>
                  <a:gd name="T6" fmla="*/ 42 w 51"/>
                  <a:gd name="T7" fmla="*/ 88 h 88"/>
                  <a:gd name="T8" fmla="*/ 25 w 51"/>
                  <a:gd name="T9" fmla="*/ 50 h 88"/>
                  <a:gd name="T10" fmla="*/ 15 w 51"/>
                  <a:gd name="T11" fmla="*/ 32 h 88"/>
                  <a:gd name="T12" fmla="*/ 3 w 51"/>
                  <a:gd name="T13" fmla="*/ 12 h 88"/>
                  <a:gd name="T14" fmla="*/ 9 w 51"/>
                  <a:gd name="T15" fmla="*/ 2 h 88"/>
                  <a:gd name="connsiteX0" fmla="*/ 718 w 10110"/>
                  <a:gd name="connsiteY0" fmla="*/ 14 h 10885"/>
                  <a:gd name="connsiteX1" fmla="*/ 8836 w 10110"/>
                  <a:gd name="connsiteY1" fmla="*/ 5999 h 10885"/>
                  <a:gd name="connsiteX2" fmla="*/ 9621 w 10110"/>
                  <a:gd name="connsiteY2" fmla="*/ 7817 h 10885"/>
                  <a:gd name="connsiteX3" fmla="*/ 8640 w 10110"/>
                  <a:gd name="connsiteY3" fmla="*/ 10885 h 10885"/>
                  <a:gd name="connsiteX4" fmla="*/ 5307 w 10110"/>
                  <a:gd name="connsiteY4" fmla="*/ 6567 h 10885"/>
                  <a:gd name="connsiteX5" fmla="*/ 3346 w 10110"/>
                  <a:gd name="connsiteY5" fmla="*/ 4521 h 10885"/>
                  <a:gd name="connsiteX6" fmla="*/ 993 w 10110"/>
                  <a:gd name="connsiteY6" fmla="*/ 2249 h 10885"/>
                  <a:gd name="connsiteX7" fmla="*/ 718 w 10110"/>
                  <a:gd name="connsiteY7" fmla="*/ 14 h 10885"/>
                  <a:gd name="connsiteX0-1" fmla="*/ 718 w 10076"/>
                  <a:gd name="connsiteY0-2" fmla="*/ 14 h 10885"/>
                  <a:gd name="connsiteX1-3" fmla="*/ 8836 w 10076"/>
                  <a:gd name="connsiteY1-4" fmla="*/ 5999 h 10885"/>
                  <a:gd name="connsiteX2-5" fmla="*/ 9621 w 10076"/>
                  <a:gd name="connsiteY2-6" fmla="*/ 7817 h 10885"/>
                  <a:gd name="connsiteX3-7" fmla="*/ 8640 w 10076"/>
                  <a:gd name="connsiteY3-8" fmla="*/ 10885 h 10885"/>
                  <a:gd name="connsiteX4-9" fmla="*/ 5307 w 10076"/>
                  <a:gd name="connsiteY4-10" fmla="*/ 6567 h 10885"/>
                  <a:gd name="connsiteX5-11" fmla="*/ 3346 w 10076"/>
                  <a:gd name="connsiteY5-12" fmla="*/ 4521 h 10885"/>
                  <a:gd name="connsiteX6-13" fmla="*/ 993 w 10076"/>
                  <a:gd name="connsiteY6-14" fmla="*/ 2249 h 10885"/>
                  <a:gd name="connsiteX7-15" fmla="*/ 718 w 10076"/>
                  <a:gd name="connsiteY7-16" fmla="*/ 14 h 10885"/>
                  <a:gd name="connsiteX0-17" fmla="*/ 718 w 10030"/>
                  <a:gd name="connsiteY0-18" fmla="*/ 14 h 10885"/>
                  <a:gd name="connsiteX1-19" fmla="*/ 8836 w 10030"/>
                  <a:gd name="connsiteY1-20" fmla="*/ 5999 h 10885"/>
                  <a:gd name="connsiteX2-21" fmla="*/ 9621 w 10030"/>
                  <a:gd name="connsiteY2-22" fmla="*/ 7817 h 10885"/>
                  <a:gd name="connsiteX3-23" fmla="*/ 8640 w 10030"/>
                  <a:gd name="connsiteY3-24" fmla="*/ 10885 h 10885"/>
                  <a:gd name="connsiteX4-25" fmla="*/ 5307 w 10030"/>
                  <a:gd name="connsiteY4-26" fmla="*/ 6567 h 10885"/>
                  <a:gd name="connsiteX5-27" fmla="*/ 3346 w 10030"/>
                  <a:gd name="connsiteY5-28" fmla="*/ 4521 h 10885"/>
                  <a:gd name="connsiteX6-29" fmla="*/ 993 w 10030"/>
                  <a:gd name="connsiteY6-30" fmla="*/ 2249 h 10885"/>
                  <a:gd name="connsiteX7-31" fmla="*/ 718 w 10030"/>
                  <a:gd name="connsiteY7-32" fmla="*/ 14 h 10885"/>
                  <a:gd name="connsiteX0-33" fmla="*/ 718 w 10129"/>
                  <a:gd name="connsiteY0-34" fmla="*/ 14 h 10885"/>
                  <a:gd name="connsiteX1-35" fmla="*/ 8836 w 10129"/>
                  <a:gd name="connsiteY1-36" fmla="*/ 5999 h 10885"/>
                  <a:gd name="connsiteX2-37" fmla="*/ 9621 w 10129"/>
                  <a:gd name="connsiteY2-38" fmla="*/ 7817 h 10885"/>
                  <a:gd name="connsiteX3-39" fmla="*/ 8640 w 10129"/>
                  <a:gd name="connsiteY3-40" fmla="*/ 10885 h 10885"/>
                  <a:gd name="connsiteX4-41" fmla="*/ 5307 w 10129"/>
                  <a:gd name="connsiteY4-42" fmla="*/ 6567 h 10885"/>
                  <a:gd name="connsiteX5-43" fmla="*/ 3346 w 10129"/>
                  <a:gd name="connsiteY5-44" fmla="*/ 4521 h 10885"/>
                  <a:gd name="connsiteX6-45" fmla="*/ 993 w 10129"/>
                  <a:gd name="connsiteY6-46" fmla="*/ 2249 h 10885"/>
                  <a:gd name="connsiteX7-47" fmla="*/ 718 w 10129"/>
                  <a:gd name="connsiteY7-48" fmla="*/ 14 h 10885"/>
                  <a:gd name="connsiteX0-49" fmla="*/ 718 w 10002"/>
                  <a:gd name="connsiteY0-50" fmla="*/ 14 h 10885"/>
                  <a:gd name="connsiteX1-51" fmla="*/ 8836 w 10002"/>
                  <a:gd name="connsiteY1-52" fmla="*/ 5999 h 10885"/>
                  <a:gd name="connsiteX2-53" fmla="*/ 9621 w 10002"/>
                  <a:gd name="connsiteY2-54" fmla="*/ 7817 h 10885"/>
                  <a:gd name="connsiteX3-55" fmla="*/ 8640 w 10002"/>
                  <a:gd name="connsiteY3-56" fmla="*/ 10885 h 10885"/>
                  <a:gd name="connsiteX4-57" fmla="*/ 5307 w 10002"/>
                  <a:gd name="connsiteY4-58" fmla="*/ 6567 h 10885"/>
                  <a:gd name="connsiteX5-59" fmla="*/ 3346 w 10002"/>
                  <a:gd name="connsiteY5-60" fmla="*/ 4521 h 10885"/>
                  <a:gd name="connsiteX6-61" fmla="*/ 993 w 10002"/>
                  <a:gd name="connsiteY6-62" fmla="*/ 2249 h 10885"/>
                  <a:gd name="connsiteX7-63" fmla="*/ 718 w 10002"/>
                  <a:gd name="connsiteY7-64" fmla="*/ 14 h 10885"/>
                  <a:gd name="connsiteX0-65" fmla="*/ 718 w 10002"/>
                  <a:gd name="connsiteY0-66" fmla="*/ 14 h 10885"/>
                  <a:gd name="connsiteX1-67" fmla="*/ 8836 w 10002"/>
                  <a:gd name="connsiteY1-68" fmla="*/ 5999 h 10885"/>
                  <a:gd name="connsiteX2-69" fmla="*/ 9621 w 10002"/>
                  <a:gd name="connsiteY2-70" fmla="*/ 7817 h 10885"/>
                  <a:gd name="connsiteX3-71" fmla="*/ 8640 w 10002"/>
                  <a:gd name="connsiteY3-72" fmla="*/ 10885 h 10885"/>
                  <a:gd name="connsiteX4-73" fmla="*/ 5307 w 10002"/>
                  <a:gd name="connsiteY4-74" fmla="*/ 6567 h 10885"/>
                  <a:gd name="connsiteX5-75" fmla="*/ 3346 w 10002"/>
                  <a:gd name="connsiteY5-76" fmla="*/ 4521 h 10885"/>
                  <a:gd name="connsiteX6-77" fmla="*/ 993 w 10002"/>
                  <a:gd name="connsiteY6-78" fmla="*/ 2249 h 10885"/>
                  <a:gd name="connsiteX7-79" fmla="*/ 718 w 10002"/>
                  <a:gd name="connsiteY7-80" fmla="*/ 14 h 10885"/>
                  <a:gd name="connsiteX0-81" fmla="*/ 718 w 10002"/>
                  <a:gd name="connsiteY0-82" fmla="*/ 14 h 10885"/>
                  <a:gd name="connsiteX1-83" fmla="*/ 8836 w 10002"/>
                  <a:gd name="connsiteY1-84" fmla="*/ 5999 h 10885"/>
                  <a:gd name="connsiteX2-85" fmla="*/ 9621 w 10002"/>
                  <a:gd name="connsiteY2-86" fmla="*/ 7817 h 10885"/>
                  <a:gd name="connsiteX3-87" fmla="*/ 8640 w 10002"/>
                  <a:gd name="connsiteY3-88" fmla="*/ 10885 h 10885"/>
                  <a:gd name="connsiteX4-89" fmla="*/ 5307 w 10002"/>
                  <a:gd name="connsiteY4-90" fmla="*/ 6567 h 10885"/>
                  <a:gd name="connsiteX5-91" fmla="*/ 3346 w 10002"/>
                  <a:gd name="connsiteY5-92" fmla="*/ 4521 h 10885"/>
                  <a:gd name="connsiteX6-93" fmla="*/ 993 w 10002"/>
                  <a:gd name="connsiteY6-94" fmla="*/ 2249 h 10885"/>
                  <a:gd name="connsiteX7-95" fmla="*/ 718 w 10002"/>
                  <a:gd name="connsiteY7-96" fmla="*/ 14 h 10885"/>
                </a:gdLst>
                <a:ahLst/>
                <a:cxnLst>
                  <a:cxn ang="0">
                    <a:pos x="connsiteX0-81" y="connsiteY0-82"/>
                  </a:cxn>
                  <a:cxn ang="0">
                    <a:pos x="connsiteX1-83" y="connsiteY1-84"/>
                  </a:cxn>
                  <a:cxn ang="0">
                    <a:pos x="connsiteX2-85" y="connsiteY2-86"/>
                  </a:cxn>
                  <a:cxn ang="0">
                    <a:pos x="connsiteX3-87" y="connsiteY3-88"/>
                  </a:cxn>
                  <a:cxn ang="0">
                    <a:pos x="connsiteX4-89" y="connsiteY4-90"/>
                  </a:cxn>
                  <a:cxn ang="0">
                    <a:pos x="connsiteX5-91" y="connsiteY5-92"/>
                  </a:cxn>
                  <a:cxn ang="0">
                    <a:pos x="connsiteX6-93" y="connsiteY6-94"/>
                  </a:cxn>
                  <a:cxn ang="0">
                    <a:pos x="connsiteX7-95" y="connsiteY7-96"/>
                  </a:cxn>
                </a:cxnLst>
                <a:rect l="l" t="t" r="r" b="b"/>
                <a:pathLst>
                  <a:path w="10002" h="10885">
                    <a:moveTo>
                      <a:pt x="718" y="14"/>
                    </a:moveTo>
                    <a:cubicBezTo>
                      <a:pt x="3302" y="1299"/>
                      <a:pt x="6076" y="4080"/>
                      <a:pt x="8836" y="5999"/>
                    </a:cubicBezTo>
                    <a:cubicBezTo>
                      <a:pt x="9899" y="6738"/>
                      <a:pt x="10405" y="6794"/>
                      <a:pt x="9621" y="7817"/>
                    </a:cubicBezTo>
                    <a:lnTo>
                      <a:pt x="8640" y="10885"/>
                    </a:lnTo>
                    <a:cubicBezTo>
                      <a:pt x="8640" y="10885"/>
                      <a:pt x="4523" y="6680"/>
                      <a:pt x="5307" y="6567"/>
                    </a:cubicBezTo>
                    <a:cubicBezTo>
                      <a:pt x="6287" y="6567"/>
                      <a:pt x="3738" y="5658"/>
                      <a:pt x="3346" y="4521"/>
                    </a:cubicBezTo>
                    <a:cubicBezTo>
                      <a:pt x="3346" y="4521"/>
                      <a:pt x="1189" y="3044"/>
                      <a:pt x="993" y="2249"/>
                    </a:cubicBezTo>
                    <a:cubicBezTo>
                      <a:pt x="993" y="2249"/>
                      <a:pt x="-1047" y="-213"/>
                      <a:pt x="7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2"/>
              <p:cNvSpPr/>
              <p:nvPr/>
            </p:nvSpPr>
            <p:spPr bwMode="auto">
              <a:xfrm>
                <a:off x="1977" y="1409"/>
                <a:ext cx="153" cy="365"/>
              </a:xfrm>
              <a:custGeom>
                <a:avLst/>
                <a:gdLst>
                  <a:gd name="T0" fmla="*/ 17 w 63"/>
                  <a:gd name="T1" fmla="*/ 46 h 171"/>
                  <a:gd name="T2" fmla="*/ 8 w 63"/>
                  <a:gd name="T3" fmla="*/ 28 h 171"/>
                  <a:gd name="T4" fmla="*/ 10 w 63"/>
                  <a:gd name="T5" fmla="*/ 8 h 171"/>
                  <a:gd name="T6" fmla="*/ 21 w 63"/>
                  <a:gd name="T7" fmla="*/ 3 h 171"/>
                  <a:gd name="T8" fmla="*/ 28 w 63"/>
                  <a:gd name="T9" fmla="*/ 19 h 171"/>
                  <a:gd name="T10" fmla="*/ 43 w 63"/>
                  <a:gd name="T11" fmla="*/ 50 h 171"/>
                  <a:gd name="T12" fmla="*/ 50 w 63"/>
                  <a:gd name="T13" fmla="*/ 69 h 171"/>
                  <a:gd name="T14" fmla="*/ 57 w 63"/>
                  <a:gd name="T15" fmla="*/ 79 h 171"/>
                  <a:gd name="T16" fmla="*/ 53 w 63"/>
                  <a:gd name="T17" fmla="*/ 99 h 171"/>
                  <a:gd name="T18" fmla="*/ 53 w 63"/>
                  <a:gd name="T19" fmla="*/ 132 h 171"/>
                  <a:gd name="T20" fmla="*/ 59 w 63"/>
                  <a:gd name="T21" fmla="*/ 163 h 171"/>
                  <a:gd name="T22" fmla="*/ 60 w 63"/>
                  <a:gd name="T23" fmla="*/ 165 h 171"/>
                  <a:gd name="T24" fmla="*/ 6 w 63"/>
                  <a:gd name="T25" fmla="*/ 171 h 171"/>
                  <a:gd name="T26" fmla="*/ 4 w 63"/>
                  <a:gd name="T27" fmla="*/ 125 h 171"/>
                  <a:gd name="T28" fmla="*/ 4 w 63"/>
                  <a:gd name="T29" fmla="*/ 107 h 171"/>
                  <a:gd name="T30" fmla="*/ 7 w 63"/>
                  <a:gd name="T31" fmla="*/ 78 h 171"/>
                  <a:gd name="T32" fmla="*/ 17 w 63"/>
                  <a:gd name="T33" fmla="*/ 46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171">
                    <a:moveTo>
                      <a:pt x="17" y="46"/>
                    </a:moveTo>
                    <a:cubicBezTo>
                      <a:pt x="17" y="46"/>
                      <a:pt x="9" y="34"/>
                      <a:pt x="8" y="28"/>
                    </a:cubicBezTo>
                    <a:cubicBezTo>
                      <a:pt x="8" y="28"/>
                      <a:pt x="4" y="14"/>
                      <a:pt x="10" y="8"/>
                    </a:cubicBezTo>
                    <a:cubicBezTo>
                      <a:pt x="10" y="8"/>
                      <a:pt x="15" y="0"/>
                      <a:pt x="21" y="3"/>
                    </a:cubicBezTo>
                    <a:cubicBezTo>
                      <a:pt x="21" y="3"/>
                      <a:pt x="28" y="12"/>
                      <a:pt x="28" y="19"/>
                    </a:cubicBezTo>
                    <a:cubicBezTo>
                      <a:pt x="28" y="19"/>
                      <a:pt x="41" y="32"/>
                      <a:pt x="43" y="50"/>
                    </a:cubicBezTo>
                    <a:cubicBezTo>
                      <a:pt x="43" y="50"/>
                      <a:pt x="49" y="64"/>
                      <a:pt x="50" y="6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6" y="94"/>
                      <a:pt x="53" y="99"/>
                    </a:cubicBezTo>
                    <a:cubicBezTo>
                      <a:pt x="53" y="99"/>
                      <a:pt x="52" y="128"/>
                      <a:pt x="53" y="132"/>
                    </a:cubicBezTo>
                    <a:cubicBezTo>
                      <a:pt x="53" y="132"/>
                      <a:pt x="56" y="156"/>
                      <a:pt x="59" y="163"/>
                    </a:cubicBezTo>
                    <a:cubicBezTo>
                      <a:pt x="59" y="164"/>
                      <a:pt x="60" y="164"/>
                      <a:pt x="60" y="165"/>
                    </a:cubicBezTo>
                    <a:cubicBezTo>
                      <a:pt x="63" y="166"/>
                      <a:pt x="6" y="171"/>
                      <a:pt x="6" y="171"/>
                    </a:cubicBezTo>
                    <a:cubicBezTo>
                      <a:pt x="6" y="171"/>
                      <a:pt x="13" y="151"/>
                      <a:pt x="4" y="125"/>
                    </a:cubicBezTo>
                    <a:cubicBezTo>
                      <a:pt x="4" y="125"/>
                      <a:pt x="0" y="111"/>
                      <a:pt x="4" y="107"/>
                    </a:cubicBezTo>
                    <a:cubicBezTo>
                      <a:pt x="4" y="107"/>
                      <a:pt x="3" y="101"/>
                      <a:pt x="7" y="78"/>
                    </a:cubicBezTo>
                    <a:cubicBezTo>
                      <a:pt x="12" y="55"/>
                      <a:pt x="17" y="46"/>
                      <a:pt x="1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23"/>
              <p:cNvSpPr/>
              <p:nvPr/>
            </p:nvSpPr>
            <p:spPr bwMode="auto">
              <a:xfrm>
                <a:off x="1977" y="1667"/>
                <a:ext cx="165" cy="57"/>
              </a:xfrm>
              <a:custGeom>
                <a:avLst/>
                <a:gdLst>
                  <a:gd name="T0" fmla="*/ 3 w 68"/>
                  <a:gd name="T1" fmla="*/ 24 h 24"/>
                  <a:gd name="T2" fmla="*/ 1 w 68"/>
                  <a:gd name="T3" fmla="*/ 8 h 24"/>
                  <a:gd name="T4" fmla="*/ 67 w 68"/>
                  <a:gd name="T5" fmla="*/ 1 h 24"/>
                  <a:gd name="T6" fmla="*/ 68 w 68"/>
                  <a:gd name="T7" fmla="*/ 17 h 24"/>
                  <a:gd name="T8" fmla="*/ 3 w 6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4">
                    <a:moveTo>
                      <a:pt x="3" y="24"/>
                    </a:moveTo>
                    <a:cubicBezTo>
                      <a:pt x="3" y="24"/>
                      <a:pt x="0" y="10"/>
                      <a:pt x="1" y="8"/>
                    </a:cubicBezTo>
                    <a:cubicBezTo>
                      <a:pt x="2" y="5"/>
                      <a:pt x="66" y="0"/>
                      <a:pt x="67" y="1"/>
                    </a:cubicBezTo>
                    <a:cubicBezTo>
                      <a:pt x="68" y="3"/>
                      <a:pt x="68" y="17"/>
                      <a:pt x="68" y="17"/>
                    </a:cubicBezTo>
                    <a:lnTo>
                      <a:pt x="3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4"/>
              <p:cNvSpPr/>
              <p:nvPr/>
            </p:nvSpPr>
            <p:spPr bwMode="auto">
              <a:xfrm>
                <a:off x="1965" y="1688"/>
                <a:ext cx="228" cy="340"/>
              </a:xfrm>
              <a:custGeom>
                <a:avLst/>
                <a:gdLst>
                  <a:gd name="T0" fmla="*/ 2 w 94"/>
                  <a:gd name="T1" fmla="*/ 16 h 142"/>
                  <a:gd name="T2" fmla="*/ 80 w 94"/>
                  <a:gd name="T3" fmla="*/ 7 h 142"/>
                  <a:gd name="T4" fmla="*/ 94 w 94"/>
                  <a:gd name="T5" fmla="*/ 134 h 142"/>
                  <a:gd name="T6" fmla="*/ 13 w 94"/>
                  <a:gd name="T7" fmla="*/ 142 h 142"/>
                  <a:gd name="T8" fmla="*/ 2 w 94"/>
                  <a:gd name="T9" fmla="*/ 1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142">
                    <a:moveTo>
                      <a:pt x="2" y="16"/>
                    </a:moveTo>
                    <a:cubicBezTo>
                      <a:pt x="4" y="9"/>
                      <a:pt x="77" y="0"/>
                      <a:pt x="80" y="7"/>
                    </a:cubicBezTo>
                    <a:cubicBezTo>
                      <a:pt x="83" y="13"/>
                      <a:pt x="94" y="134"/>
                      <a:pt x="94" y="134"/>
                    </a:cubicBezTo>
                    <a:cubicBezTo>
                      <a:pt x="13" y="142"/>
                      <a:pt x="13" y="142"/>
                      <a:pt x="13" y="142"/>
                    </a:cubicBezTo>
                    <a:cubicBezTo>
                      <a:pt x="13" y="142"/>
                      <a:pt x="0" y="22"/>
                      <a:pt x="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029844" y="2324346"/>
            <a:ext cx="2034434" cy="2554784"/>
            <a:chOff x="5178493" y="2476746"/>
            <a:chExt cx="2034434" cy="2554784"/>
          </a:xfrm>
        </p:grpSpPr>
        <p:sp>
          <p:nvSpPr>
            <p:cNvPr id="116" name="Freeform 11"/>
            <p:cNvSpPr/>
            <p:nvPr/>
          </p:nvSpPr>
          <p:spPr bwMode="auto">
            <a:xfrm>
              <a:off x="5909237" y="4355264"/>
              <a:ext cx="572948" cy="676266"/>
            </a:xfrm>
            <a:custGeom>
              <a:avLst/>
              <a:gdLst>
                <a:gd name="T0" fmla="*/ 0 w 305"/>
                <a:gd name="T1" fmla="*/ 0 h 360"/>
                <a:gd name="T2" fmla="*/ 0 w 305"/>
                <a:gd name="T3" fmla="*/ 69 h 360"/>
                <a:gd name="T4" fmla="*/ 0 w 305"/>
                <a:gd name="T5" fmla="*/ 218 h 360"/>
                <a:gd name="T6" fmla="*/ 0 w 305"/>
                <a:gd name="T7" fmla="*/ 360 h 360"/>
                <a:gd name="T8" fmla="*/ 153 w 305"/>
                <a:gd name="T9" fmla="*/ 247 h 360"/>
                <a:gd name="T10" fmla="*/ 305 w 305"/>
                <a:gd name="T11" fmla="*/ 360 h 360"/>
                <a:gd name="T12" fmla="*/ 305 w 305"/>
                <a:gd name="T13" fmla="*/ 218 h 360"/>
                <a:gd name="T14" fmla="*/ 305 w 305"/>
                <a:gd name="T15" fmla="*/ 69 h 360"/>
                <a:gd name="T16" fmla="*/ 305 w 305"/>
                <a:gd name="T17" fmla="*/ 0 h 360"/>
                <a:gd name="T18" fmla="*/ 0 w 305"/>
                <a:gd name="T19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5" h="360">
                  <a:moveTo>
                    <a:pt x="0" y="0"/>
                  </a:moveTo>
                  <a:lnTo>
                    <a:pt x="0" y="69"/>
                  </a:lnTo>
                  <a:lnTo>
                    <a:pt x="0" y="218"/>
                  </a:lnTo>
                  <a:lnTo>
                    <a:pt x="0" y="360"/>
                  </a:lnTo>
                  <a:lnTo>
                    <a:pt x="153" y="247"/>
                  </a:lnTo>
                  <a:lnTo>
                    <a:pt x="305" y="360"/>
                  </a:lnTo>
                  <a:lnTo>
                    <a:pt x="305" y="218"/>
                  </a:lnTo>
                  <a:lnTo>
                    <a:pt x="305" y="69"/>
                  </a:lnTo>
                  <a:lnTo>
                    <a:pt x="3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5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Oval 9"/>
            <p:cNvSpPr>
              <a:spLocks noChangeArrowheads="1"/>
            </p:cNvSpPr>
            <p:nvPr/>
          </p:nvSpPr>
          <p:spPr bwMode="auto">
            <a:xfrm>
              <a:off x="5334411" y="2627028"/>
              <a:ext cx="1722600" cy="172823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0"/>
            <p:cNvSpPr/>
            <p:nvPr/>
          </p:nvSpPr>
          <p:spPr bwMode="auto">
            <a:xfrm>
              <a:off x="5512869" y="2811123"/>
              <a:ext cx="1365682" cy="1360046"/>
            </a:xfrm>
            <a:custGeom>
              <a:avLst/>
              <a:gdLst>
                <a:gd name="T0" fmla="*/ 194 w 200"/>
                <a:gd name="T1" fmla="*/ 131 h 199"/>
                <a:gd name="T2" fmla="*/ 200 w 200"/>
                <a:gd name="T3" fmla="*/ 100 h 199"/>
                <a:gd name="T4" fmla="*/ 100 w 200"/>
                <a:gd name="T5" fmla="*/ 0 h 199"/>
                <a:gd name="T6" fmla="*/ 0 w 200"/>
                <a:gd name="T7" fmla="*/ 100 h 199"/>
                <a:gd name="T8" fmla="*/ 100 w 200"/>
                <a:gd name="T9" fmla="*/ 199 h 199"/>
                <a:gd name="T10" fmla="*/ 194 w 200"/>
                <a:gd name="T11" fmla="*/ 13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199">
                  <a:moveTo>
                    <a:pt x="194" y="131"/>
                  </a:moveTo>
                  <a:cubicBezTo>
                    <a:pt x="198" y="122"/>
                    <a:pt x="200" y="111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44" y="199"/>
                    <a:pt x="181" y="171"/>
                    <a:pt x="194" y="131"/>
                  </a:cubicBezTo>
                </a:path>
              </a:pathLst>
            </a:custGeom>
            <a:solidFill>
              <a:srgbClr val="E85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2"/>
            <p:cNvSpPr>
              <a:spLocks noEditPoints="1"/>
            </p:cNvSpPr>
            <p:nvPr/>
          </p:nvSpPr>
          <p:spPr bwMode="auto">
            <a:xfrm>
              <a:off x="5178493" y="2476746"/>
              <a:ext cx="2034434" cy="2036312"/>
            </a:xfrm>
            <a:custGeom>
              <a:avLst/>
              <a:gdLst>
                <a:gd name="T0" fmla="*/ 285 w 298"/>
                <a:gd name="T1" fmla="*/ 176 h 298"/>
                <a:gd name="T2" fmla="*/ 298 w 298"/>
                <a:gd name="T3" fmla="*/ 149 h 298"/>
                <a:gd name="T4" fmla="*/ 285 w 298"/>
                <a:gd name="T5" fmla="*/ 122 h 298"/>
                <a:gd name="T6" fmla="*/ 287 w 298"/>
                <a:gd name="T7" fmla="*/ 92 h 298"/>
                <a:gd name="T8" fmla="*/ 264 w 298"/>
                <a:gd name="T9" fmla="*/ 72 h 298"/>
                <a:gd name="T10" fmla="*/ 254 w 298"/>
                <a:gd name="T11" fmla="*/ 43 h 298"/>
                <a:gd name="T12" fmla="*/ 226 w 298"/>
                <a:gd name="T13" fmla="*/ 34 h 298"/>
                <a:gd name="T14" fmla="*/ 206 w 298"/>
                <a:gd name="T15" fmla="*/ 11 h 298"/>
                <a:gd name="T16" fmla="*/ 176 w 298"/>
                <a:gd name="T17" fmla="*/ 13 h 298"/>
                <a:gd name="T18" fmla="*/ 149 w 298"/>
                <a:gd name="T19" fmla="*/ 0 h 298"/>
                <a:gd name="T20" fmla="*/ 122 w 298"/>
                <a:gd name="T21" fmla="*/ 13 h 298"/>
                <a:gd name="T22" fmla="*/ 92 w 298"/>
                <a:gd name="T23" fmla="*/ 11 h 298"/>
                <a:gd name="T24" fmla="*/ 72 w 298"/>
                <a:gd name="T25" fmla="*/ 34 h 298"/>
                <a:gd name="T26" fmla="*/ 44 w 298"/>
                <a:gd name="T27" fmla="*/ 43 h 298"/>
                <a:gd name="T28" fmla="*/ 34 w 298"/>
                <a:gd name="T29" fmla="*/ 72 h 298"/>
                <a:gd name="T30" fmla="*/ 11 w 298"/>
                <a:gd name="T31" fmla="*/ 92 h 298"/>
                <a:gd name="T32" fmla="*/ 13 w 298"/>
                <a:gd name="T33" fmla="*/ 122 h 298"/>
                <a:gd name="T34" fmla="*/ 0 w 298"/>
                <a:gd name="T35" fmla="*/ 149 h 298"/>
                <a:gd name="T36" fmla="*/ 13 w 298"/>
                <a:gd name="T37" fmla="*/ 176 h 298"/>
                <a:gd name="T38" fmla="*/ 11 w 298"/>
                <a:gd name="T39" fmla="*/ 206 h 298"/>
                <a:gd name="T40" fmla="*/ 34 w 298"/>
                <a:gd name="T41" fmla="*/ 226 h 298"/>
                <a:gd name="T42" fmla="*/ 44 w 298"/>
                <a:gd name="T43" fmla="*/ 254 h 298"/>
                <a:gd name="T44" fmla="*/ 72 w 298"/>
                <a:gd name="T45" fmla="*/ 264 h 298"/>
                <a:gd name="T46" fmla="*/ 92 w 298"/>
                <a:gd name="T47" fmla="*/ 286 h 298"/>
                <a:gd name="T48" fmla="*/ 122 w 298"/>
                <a:gd name="T49" fmla="*/ 284 h 298"/>
                <a:gd name="T50" fmla="*/ 149 w 298"/>
                <a:gd name="T51" fmla="*/ 298 h 298"/>
                <a:gd name="T52" fmla="*/ 176 w 298"/>
                <a:gd name="T53" fmla="*/ 284 h 298"/>
                <a:gd name="T54" fmla="*/ 206 w 298"/>
                <a:gd name="T55" fmla="*/ 286 h 298"/>
                <a:gd name="T56" fmla="*/ 226 w 298"/>
                <a:gd name="T57" fmla="*/ 264 h 298"/>
                <a:gd name="T58" fmla="*/ 254 w 298"/>
                <a:gd name="T59" fmla="*/ 254 h 298"/>
                <a:gd name="T60" fmla="*/ 264 w 298"/>
                <a:gd name="T61" fmla="*/ 226 h 298"/>
                <a:gd name="T62" fmla="*/ 287 w 298"/>
                <a:gd name="T63" fmla="*/ 206 h 298"/>
                <a:gd name="T64" fmla="*/ 285 w 298"/>
                <a:gd name="T65" fmla="*/ 176 h 298"/>
                <a:gd name="T66" fmla="*/ 149 w 298"/>
                <a:gd name="T67" fmla="*/ 270 h 298"/>
                <a:gd name="T68" fmla="*/ 28 w 298"/>
                <a:gd name="T69" fmla="*/ 149 h 298"/>
                <a:gd name="T70" fmla="*/ 149 w 298"/>
                <a:gd name="T71" fmla="*/ 28 h 298"/>
                <a:gd name="T72" fmla="*/ 270 w 298"/>
                <a:gd name="T73" fmla="*/ 149 h 298"/>
                <a:gd name="T74" fmla="*/ 149 w 298"/>
                <a:gd name="T75" fmla="*/ 27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98" h="298">
                  <a:moveTo>
                    <a:pt x="285" y="176"/>
                  </a:moveTo>
                  <a:cubicBezTo>
                    <a:pt x="287" y="167"/>
                    <a:pt x="298" y="158"/>
                    <a:pt x="298" y="149"/>
                  </a:cubicBezTo>
                  <a:cubicBezTo>
                    <a:pt x="298" y="139"/>
                    <a:pt x="287" y="131"/>
                    <a:pt x="285" y="122"/>
                  </a:cubicBezTo>
                  <a:cubicBezTo>
                    <a:pt x="283" y="112"/>
                    <a:pt x="290" y="100"/>
                    <a:pt x="287" y="92"/>
                  </a:cubicBezTo>
                  <a:cubicBezTo>
                    <a:pt x="283" y="83"/>
                    <a:pt x="269" y="80"/>
                    <a:pt x="264" y="72"/>
                  </a:cubicBezTo>
                  <a:cubicBezTo>
                    <a:pt x="259" y="64"/>
                    <a:pt x="261" y="50"/>
                    <a:pt x="254" y="43"/>
                  </a:cubicBezTo>
                  <a:cubicBezTo>
                    <a:pt x="248" y="37"/>
                    <a:pt x="234" y="39"/>
                    <a:pt x="226" y="34"/>
                  </a:cubicBezTo>
                  <a:cubicBezTo>
                    <a:pt x="218" y="29"/>
                    <a:pt x="215" y="15"/>
                    <a:pt x="206" y="11"/>
                  </a:cubicBezTo>
                  <a:cubicBezTo>
                    <a:pt x="197" y="7"/>
                    <a:pt x="185" y="15"/>
                    <a:pt x="176" y="13"/>
                  </a:cubicBezTo>
                  <a:cubicBezTo>
                    <a:pt x="167" y="11"/>
                    <a:pt x="159" y="0"/>
                    <a:pt x="149" y="0"/>
                  </a:cubicBezTo>
                  <a:cubicBezTo>
                    <a:pt x="139" y="0"/>
                    <a:pt x="131" y="11"/>
                    <a:pt x="122" y="13"/>
                  </a:cubicBezTo>
                  <a:cubicBezTo>
                    <a:pt x="113" y="15"/>
                    <a:pt x="101" y="7"/>
                    <a:pt x="92" y="11"/>
                  </a:cubicBezTo>
                  <a:cubicBezTo>
                    <a:pt x="83" y="15"/>
                    <a:pt x="80" y="29"/>
                    <a:pt x="72" y="34"/>
                  </a:cubicBezTo>
                  <a:cubicBezTo>
                    <a:pt x="64" y="39"/>
                    <a:pt x="50" y="37"/>
                    <a:pt x="44" y="43"/>
                  </a:cubicBezTo>
                  <a:cubicBezTo>
                    <a:pt x="37" y="50"/>
                    <a:pt x="39" y="64"/>
                    <a:pt x="34" y="72"/>
                  </a:cubicBezTo>
                  <a:cubicBezTo>
                    <a:pt x="29" y="80"/>
                    <a:pt x="15" y="83"/>
                    <a:pt x="11" y="92"/>
                  </a:cubicBezTo>
                  <a:cubicBezTo>
                    <a:pt x="8" y="100"/>
                    <a:pt x="15" y="112"/>
                    <a:pt x="13" y="122"/>
                  </a:cubicBezTo>
                  <a:cubicBezTo>
                    <a:pt x="11" y="131"/>
                    <a:pt x="0" y="139"/>
                    <a:pt x="0" y="149"/>
                  </a:cubicBezTo>
                  <a:cubicBezTo>
                    <a:pt x="0" y="158"/>
                    <a:pt x="11" y="167"/>
                    <a:pt x="13" y="176"/>
                  </a:cubicBezTo>
                  <a:cubicBezTo>
                    <a:pt x="15" y="185"/>
                    <a:pt x="8" y="197"/>
                    <a:pt x="11" y="206"/>
                  </a:cubicBezTo>
                  <a:cubicBezTo>
                    <a:pt x="15" y="215"/>
                    <a:pt x="29" y="218"/>
                    <a:pt x="34" y="226"/>
                  </a:cubicBezTo>
                  <a:cubicBezTo>
                    <a:pt x="39" y="233"/>
                    <a:pt x="37" y="247"/>
                    <a:pt x="44" y="254"/>
                  </a:cubicBezTo>
                  <a:cubicBezTo>
                    <a:pt x="50" y="261"/>
                    <a:pt x="64" y="259"/>
                    <a:pt x="72" y="264"/>
                  </a:cubicBezTo>
                  <a:cubicBezTo>
                    <a:pt x="80" y="269"/>
                    <a:pt x="83" y="283"/>
                    <a:pt x="92" y="286"/>
                  </a:cubicBezTo>
                  <a:cubicBezTo>
                    <a:pt x="101" y="290"/>
                    <a:pt x="113" y="283"/>
                    <a:pt x="122" y="284"/>
                  </a:cubicBezTo>
                  <a:cubicBezTo>
                    <a:pt x="131" y="286"/>
                    <a:pt x="139" y="298"/>
                    <a:pt x="149" y="298"/>
                  </a:cubicBezTo>
                  <a:cubicBezTo>
                    <a:pt x="159" y="298"/>
                    <a:pt x="167" y="286"/>
                    <a:pt x="176" y="284"/>
                  </a:cubicBezTo>
                  <a:cubicBezTo>
                    <a:pt x="185" y="283"/>
                    <a:pt x="197" y="290"/>
                    <a:pt x="206" y="286"/>
                  </a:cubicBezTo>
                  <a:cubicBezTo>
                    <a:pt x="215" y="283"/>
                    <a:pt x="218" y="269"/>
                    <a:pt x="226" y="264"/>
                  </a:cubicBezTo>
                  <a:cubicBezTo>
                    <a:pt x="234" y="259"/>
                    <a:pt x="248" y="261"/>
                    <a:pt x="254" y="254"/>
                  </a:cubicBezTo>
                  <a:cubicBezTo>
                    <a:pt x="261" y="247"/>
                    <a:pt x="259" y="233"/>
                    <a:pt x="264" y="226"/>
                  </a:cubicBezTo>
                  <a:cubicBezTo>
                    <a:pt x="269" y="218"/>
                    <a:pt x="283" y="215"/>
                    <a:pt x="287" y="206"/>
                  </a:cubicBezTo>
                  <a:cubicBezTo>
                    <a:pt x="290" y="197"/>
                    <a:pt x="283" y="185"/>
                    <a:pt x="285" y="176"/>
                  </a:cubicBezTo>
                  <a:close/>
                  <a:moveTo>
                    <a:pt x="149" y="270"/>
                  </a:moveTo>
                  <a:cubicBezTo>
                    <a:pt x="82" y="270"/>
                    <a:pt x="28" y="216"/>
                    <a:pt x="28" y="149"/>
                  </a:cubicBezTo>
                  <a:cubicBezTo>
                    <a:pt x="28" y="82"/>
                    <a:pt x="82" y="28"/>
                    <a:pt x="149" y="28"/>
                  </a:cubicBezTo>
                  <a:cubicBezTo>
                    <a:pt x="216" y="28"/>
                    <a:pt x="270" y="82"/>
                    <a:pt x="270" y="149"/>
                  </a:cubicBezTo>
                  <a:cubicBezTo>
                    <a:pt x="270" y="216"/>
                    <a:pt x="216" y="270"/>
                    <a:pt x="149" y="270"/>
                  </a:cubicBezTo>
                  <a:close/>
                </a:path>
              </a:pathLst>
            </a:custGeom>
            <a:solidFill>
              <a:srgbClr val="13B0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Oval 13"/>
            <p:cNvSpPr>
              <a:spLocks noChangeArrowheads="1"/>
            </p:cNvSpPr>
            <p:nvPr/>
          </p:nvSpPr>
          <p:spPr bwMode="auto">
            <a:xfrm>
              <a:off x="5730777" y="3044059"/>
              <a:ext cx="929866" cy="927987"/>
            </a:xfrm>
            <a:prstGeom prst="ellipse">
              <a:avLst/>
            </a:prstGeom>
            <a:solidFill>
              <a:srgbClr val="E2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任意多边形 93"/>
          <p:cNvSpPr>
            <a:spLocks noChangeArrowheads="1"/>
          </p:cNvSpPr>
          <p:nvPr/>
        </p:nvSpPr>
        <p:spPr bwMode="auto">
          <a:xfrm>
            <a:off x="0" y="6606"/>
            <a:ext cx="12192000" cy="6844788"/>
          </a:xfrm>
          <a:custGeom>
            <a:avLst/>
            <a:gdLst>
              <a:gd name="connsiteX0" fmla="*/ 6029590 w 12192000"/>
              <a:gd name="connsiteY0" fmla="*/ 1831558 h 6844788"/>
              <a:gd name="connsiteX1" fmla="*/ 4321078 w 12192000"/>
              <a:gd name="connsiteY1" fmla="*/ 3539130 h 6844788"/>
              <a:gd name="connsiteX2" fmla="*/ 6029590 w 12192000"/>
              <a:gd name="connsiteY2" fmla="*/ 5246702 h 6844788"/>
              <a:gd name="connsiteX3" fmla="*/ 7738100 w 12192000"/>
              <a:gd name="connsiteY3" fmla="*/ 3539130 h 6844788"/>
              <a:gd name="connsiteX4" fmla="*/ 6029590 w 12192000"/>
              <a:gd name="connsiteY4" fmla="*/ 1831558 h 6844788"/>
              <a:gd name="connsiteX5" fmla="*/ 0 w 12192000"/>
              <a:gd name="connsiteY5" fmla="*/ 0 h 6844788"/>
              <a:gd name="connsiteX6" fmla="*/ 12192000 w 12192000"/>
              <a:gd name="connsiteY6" fmla="*/ 0 h 6844788"/>
              <a:gd name="connsiteX7" fmla="*/ 12192000 w 12192000"/>
              <a:gd name="connsiteY7" fmla="*/ 6844788 h 6844788"/>
              <a:gd name="connsiteX8" fmla="*/ 0 w 12192000"/>
              <a:gd name="connsiteY8" fmla="*/ 6844788 h 6844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44788">
                <a:moveTo>
                  <a:pt x="6029590" y="1831558"/>
                </a:moveTo>
                <a:cubicBezTo>
                  <a:pt x="5086004" y="1831558"/>
                  <a:pt x="4321078" y="2596064"/>
                  <a:pt x="4321078" y="3539130"/>
                </a:cubicBezTo>
                <a:cubicBezTo>
                  <a:pt x="4321078" y="4482196"/>
                  <a:pt x="5086004" y="5246702"/>
                  <a:pt x="6029590" y="5246702"/>
                </a:cubicBezTo>
                <a:cubicBezTo>
                  <a:pt x="6973174" y="5246702"/>
                  <a:pt x="7738100" y="4482196"/>
                  <a:pt x="7738100" y="3539130"/>
                </a:cubicBezTo>
                <a:cubicBezTo>
                  <a:pt x="7738100" y="2596064"/>
                  <a:pt x="6973174" y="1831558"/>
                  <a:pt x="6029590" y="1831558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44788"/>
                </a:lnTo>
                <a:lnTo>
                  <a:pt x="0" y="6844788"/>
                </a:lnTo>
                <a:close/>
              </a:path>
            </a:pathLst>
          </a:custGeom>
          <a:solidFill>
            <a:srgbClr val="7BD5F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74" name="Freeform 93"/>
          <p:cNvSpPr/>
          <p:nvPr/>
        </p:nvSpPr>
        <p:spPr bwMode="auto">
          <a:xfrm>
            <a:off x="4385556" y="3915500"/>
            <a:ext cx="1151185" cy="675088"/>
          </a:xfrm>
          <a:custGeom>
            <a:avLst/>
            <a:gdLst>
              <a:gd name="T0" fmla="*/ 260 w 261"/>
              <a:gd name="T1" fmla="*/ 2 h 153"/>
              <a:gd name="T2" fmla="*/ 259 w 261"/>
              <a:gd name="T3" fmla="*/ 6 h 153"/>
              <a:gd name="T4" fmla="*/ 6 w 261"/>
              <a:gd name="T5" fmla="*/ 152 h 153"/>
              <a:gd name="T6" fmla="*/ 1 w 261"/>
              <a:gd name="T7" fmla="*/ 151 h 153"/>
              <a:gd name="T8" fmla="*/ 1 w 261"/>
              <a:gd name="T9" fmla="*/ 151 h 153"/>
              <a:gd name="T10" fmla="*/ 2 w 261"/>
              <a:gd name="T11" fmla="*/ 147 h 153"/>
              <a:gd name="T12" fmla="*/ 255 w 261"/>
              <a:gd name="T13" fmla="*/ 0 h 153"/>
              <a:gd name="T14" fmla="*/ 260 w 261"/>
              <a:gd name="T15" fmla="*/ 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1" h="153">
                <a:moveTo>
                  <a:pt x="260" y="2"/>
                </a:moveTo>
                <a:cubicBezTo>
                  <a:pt x="261" y="3"/>
                  <a:pt x="260" y="5"/>
                  <a:pt x="259" y="6"/>
                </a:cubicBezTo>
                <a:cubicBezTo>
                  <a:pt x="6" y="152"/>
                  <a:pt x="6" y="152"/>
                  <a:pt x="6" y="152"/>
                </a:cubicBezTo>
                <a:cubicBezTo>
                  <a:pt x="4" y="153"/>
                  <a:pt x="2" y="152"/>
                  <a:pt x="1" y="151"/>
                </a:cubicBezTo>
                <a:cubicBezTo>
                  <a:pt x="1" y="151"/>
                  <a:pt x="1" y="151"/>
                  <a:pt x="1" y="151"/>
                </a:cubicBezTo>
                <a:cubicBezTo>
                  <a:pt x="0" y="149"/>
                  <a:pt x="1" y="147"/>
                  <a:pt x="2" y="147"/>
                </a:cubicBezTo>
                <a:cubicBezTo>
                  <a:pt x="255" y="0"/>
                  <a:pt x="255" y="0"/>
                  <a:pt x="255" y="0"/>
                </a:cubicBezTo>
                <a:cubicBezTo>
                  <a:pt x="257" y="0"/>
                  <a:pt x="259" y="0"/>
                  <a:pt x="26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5" name="Freeform 95"/>
          <p:cNvSpPr/>
          <p:nvPr/>
        </p:nvSpPr>
        <p:spPr bwMode="auto">
          <a:xfrm>
            <a:off x="5064366" y="4127511"/>
            <a:ext cx="675090" cy="1145605"/>
          </a:xfrm>
          <a:custGeom>
            <a:avLst/>
            <a:gdLst>
              <a:gd name="T0" fmla="*/ 151 w 153"/>
              <a:gd name="T1" fmla="*/ 0 h 260"/>
              <a:gd name="T2" fmla="*/ 153 w 153"/>
              <a:gd name="T3" fmla="*/ 5 h 260"/>
              <a:gd name="T4" fmla="*/ 6 w 153"/>
              <a:gd name="T5" fmla="*/ 258 h 260"/>
              <a:gd name="T6" fmla="*/ 2 w 153"/>
              <a:gd name="T7" fmla="*/ 259 h 260"/>
              <a:gd name="T8" fmla="*/ 2 w 153"/>
              <a:gd name="T9" fmla="*/ 259 h 260"/>
              <a:gd name="T10" fmla="*/ 1 w 153"/>
              <a:gd name="T11" fmla="*/ 255 h 260"/>
              <a:gd name="T12" fmla="*/ 147 w 153"/>
              <a:gd name="T13" fmla="*/ 2 h 260"/>
              <a:gd name="T14" fmla="*/ 151 w 153"/>
              <a:gd name="T15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0">
                <a:moveTo>
                  <a:pt x="151" y="0"/>
                </a:moveTo>
                <a:cubicBezTo>
                  <a:pt x="153" y="1"/>
                  <a:pt x="153" y="3"/>
                  <a:pt x="153" y="5"/>
                </a:cubicBezTo>
                <a:cubicBezTo>
                  <a:pt x="6" y="258"/>
                  <a:pt x="6" y="258"/>
                  <a:pt x="6" y="258"/>
                </a:cubicBezTo>
                <a:cubicBezTo>
                  <a:pt x="5" y="259"/>
                  <a:pt x="4" y="260"/>
                  <a:pt x="2" y="259"/>
                </a:cubicBezTo>
                <a:cubicBezTo>
                  <a:pt x="2" y="259"/>
                  <a:pt x="2" y="259"/>
                  <a:pt x="2" y="259"/>
                </a:cubicBezTo>
                <a:cubicBezTo>
                  <a:pt x="1" y="258"/>
                  <a:pt x="0" y="256"/>
                  <a:pt x="1" y="255"/>
                </a:cubicBezTo>
                <a:cubicBezTo>
                  <a:pt x="147" y="2"/>
                  <a:pt x="147" y="2"/>
                  <a:pt x="147" y="2"/>
                </a:cubicBezTo>
                <a:cubicBezTo>
                  <a:pt x="148" y="0"/>
                  <a:pt x="150" y="0"/>
                  <a:pt x="1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6" name="Freeform 97"/>
          <p:cNvSpPr/>
          <p:nvPr/>
        </p:nvSpPr>
        <p:spPr bwMode="auto">
          <a:xfrm>
            <a:off x="5994240" y="4207480"/>
            <a:ext cx="27897" cy="1316702"/>
          </a:xfrm>
          <a:custGeom>
            <a:avLst/>
            <a:gdLst>
              <a:gd name="T0" fmla="*/ 3 w 6"/>
              <a:gd name="T1" fmla="*/ 0 h 299"/>
              <a:gd name="T2" fmla="*/ 6 w 6"/>
              <a:gd name="T3" fmla="*/ 3 h 299"/>
              <a:gd name="T4" fmla="*/ 6 w 6"/>
              <a:gd name="T5" fmla="*/ 296 h 299"/>
              <a:gd name="T6" fmla="*/ 3 w 6"/>
              <a:gd name="T7" fmla="*/ 299 h 299"/>
              <a:gd name="T8" fmla="*/ 3 w 6"/>
              <a:gd name="T9" fmla="*/ 299 h 299"/>
              <a:gd name="T10" fmla="*/ 0 w 6"/>
              <a:gd name="T11" fmla="*/ 296 h 299"/>
              <a:gd name="T12" fmla="*/ 0 w 6"/>
              <a:gd name="T13" fmla="*/ 3 h 299"/>
              <a:gd name="T14" fmla="*/ 3 w 6"/>
              <a:gd name="T15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99">
                <a:moveTo>
                  <a:pt x="3" y="0"/>
                </a:moveTo>
                <a:cubicBezTo>
                  <a:pt x="5" y="0"/>
                  <a:pt x="6" y="2"/>
                  <a:pt x="6" y="3"/>
                </a:cubicBezTo>
                <a:cubicBezTo>
                  <a:pt x="6" y="296"/>
                  <a:pt x="6" y="296"/>
                  <a:pt x="6" y="296"/>
                </a:cubicBezTo>
                <a:cubicBezTo>
                  <a:pt x="6" y="297"/>
                  <a:pt x="5" y="299"/>
                  <a:pt x="3" y="299"/>
                </a:cubicBezTo>
                <a:cubicBezTo>
                  <a:pt x="3" y="299"/>
                  <a:pt x="3" y="299"/>
                  <a:pt x="3" y="299"/>
                </a:cubicBezTo>
                <a:cubicBezTo>
                  <a:pt x="1" y="299"/>
                  <a:pt x="0" y="297"/>
                  <a:pt x="0" y="29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7" name="Freeform 99"/>
          <p:cNvSpPr/>
          <p:nvPr/>
        </p:nvSpPr>
        <p:spPr bwMode="auto">
          <a:xfrm>
            <a:off x="6280643" y="4131230"/>
            <a:ext cx="675090" cy="1151184"/>
          </a:xfrm>
          <a:custGeom>
            <a:avLst/>
            <a:gdLst>
              <a:gd name="T0" fmla="*/ 2 w 153"/>
              <a:gd name="T1" fmla="*/ 1 h 261"/>
              <a:gd name="T2" fmla="*/ 6 w 153"/>
              <a:gd name="T3" fmla="*/ 2 h 261"/>
              <a:gd name="T4" fmla="*/ 152 w 153"/>
              <a:gd name="T5" fmla="*/ 255 h 261"/>
              <a:gd name="T6" fmla="*/ 151 w 153"/>
              <a:gd name="T7" fmla="*/ 260 h 261"/>
              <a:gd name="T8" fmla="*/ 151 w 153"/>
              <a:gd name="T9" fmla="*/ 260 h 261"/>
              <a:gd name="T10" fmla="*/ 147 w 153"/>
              <a:gd name="T11" fmla="*/ 259 h 261"/>
              <a:gd name="T12" fmla="*/ 0 w 153"/>
              <a:gd name="T13" fmla="*/ 6 h 261"/>
              <a:gd name="T14" fmla="*/ 2 w 153"/>
              <a:gd name="T15" fmla="*/ 1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1">
                <a:moveTo>
                  <a:pt x="2" y="1"/>
                </a:moveTo>
                <a:cubicBezTo>
                  <a:pt x="3" y="0"/>
                  <a:pt x="5" y="1"/>
                  <a:pt x="6" y="2"/>
                </a:cubicBezTo>
                <a:cubicBezTo>
                  <a:pt x="152" y="255"/>
                  <a:pt x="152" y="255"/>
                  <a:pt x="152" y="255"/>
                </a:cubicBezTo>
                <a:cubicBezTo>
                  <a:pt x="153" y="257"/>
                  <a:pt x="152" y="259"/>
                  <a:pt x="151" y="260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149" y="261"/>
                  <a:pt x="147" y="260"/>
                  <a:pt x="147" y="259"/>
                </a:cubicBezTo>
                <a:cubicBezTo>
                  <a:pt x="0" y="6"/>
                  <a:pt x="0" y="6"/>
                  <a:pt x="0" y="6"/>
                </a:cubicBezTo>
                <a:cubicBezTo>
                  <a:pt x="0" y="4"/>
                  <a:pt x="0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8" name="Freeform 101"/>
          <p:cNvSpPr/>
          <p:nvPr/>
        </p:nvSpPr>
        <p:spPr bwMode="auto">
          <a:xfrm>
            <a:off x="6492654" y="3928517"/>
            <a:ext cx="1147466" cy="675088"/>
          </a:xfrm>
          <a:custGeom>
            <a:avLst/>
            <a:gdLst>
              <a:gd name="T0" fmla="*/ 0 w 260"/>
              <a:gd name="T1" fmla="*/ 2 h 153"/>
              <a:gd name="T2" fmla="*/ 5 w 260"/>
              <a:gd name="T3" fmla="*/ 0 h 153"/>
              <a:gd name="T4" fmla="*/ 258 w 260"/>
              <a:gd name="T5" fmla="*/ 147 h 153"/>
              <a:gd name="T6" fmla="*/ 259 w 260"/>
              <a:gd name="T7" fmla="*/ 151 h 153"/>
              <a:gd name="T8" fmla="*/ 259 w 260"/>
              <a:gd name="T9" fmla="*/ 151 h 153"/>
              <a:gd name="T10" fmla="*/ 255 w 260"/>
              <a:gd name="T11" fmla="*/ 152 h 153"/>
              <a:gd name="T12" fmla="*/ 2 w 260"/>
              <a:gd name="T13" fmla="*/ 6 h 153"/>
              <a:gd name="T14" fmla="*/ 0 w 260"/>
              <a:gd name="T15" fmla="*/ 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53">
                <a:moveTo>
                  <a:pt x="0" y="2"/>
                </a:moveTo>
                <a:cubicBezTo>
                  <a:pt x="1" y="0"/>
                  <a:pt x="3" y="0"/>
                  <a:pt x="5" y="0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9" y="148"/>
                  <a:pt x="260" y="149"/>
                  <a:pt x="259" y="151"/>
                </a:cubicBezTo>
                <a:cubicBezTo>
                  <a:pt x="259" y="151"/>
                  <a:pt x="259" y="151"/>
                  <a:pt x="259" y="151"/>
                </a:cubicBezTo>
                <a:cubicBezTo>
                  <a:pt x="258" y="152"/>
                  <a:pt x="256" y="153"/>
                  <a:pt x="255" y="152"/>
                </a:cubicBezTo>
                <a:cubicBezTo>
                  <a:pt x="2" y="6"/>
                  <a:pt x="2" y="6"/>
                  <a:pt x="2" y="6"/>
                </a:cubicBezTo>
                <a:cubicBezTo>
                  <a:pt x="0" y="5"/>
                  <a:pt x="0" y="3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9" name="Freeform 103"/>
          <p:cNvSpPr/>
          <p:nvPr/>
        </p:nvSpPr>
        <p:spPr bwMode="auto">
          <a:xfrm>
            <a:off x="6572624" y="3645835"/>
            <a:ext cx="1318563" cy="27896"/>
          </a:xfrm>
          <a:custGeom>
            <a:avLst/>
            <a:gdLst>
              <a:gd name="T0" fmla="*/ 0 w 299"/>
              <a:gd name="T1" fmla="*/ 3 h 6"/>
              <a:gd name="T2" fmla="*/ 3 w 299"/>
              <a:gd name="T3" fmla="*/ 0 h 6"/>
              <a:gd name="T4" fmla="*/ 296 w 299"/>
              <a:gd name="T5" fmla="*/ 0 h 6"/>
              <a:gd name="T6" fmla="*/ 299 w 299"/>
              <a:gd name="T7" fmla="*/ 3 h 6"/>
              <a:gd name="T8" fmla="*/ 299 w 299"/>
              <a:gd name="T9" fmla="*/ 3 h 6"/>
              <a:gd name="T10" fmla="*/ 296 w 299"/>
              <a:gd name="T11" fmla="*/ 6 h 6"/>
              <a:gd name="T12" fmla="*/ 3 w 299"/>
              <a:gd name="T13" fmla="*/ 6 h 6"/>
              <a:gd name="T14" fmla="*/ 0 w 299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6">
                <a:moveTo>
                  <a:pt x="0" y="3"/>
                </a:moveTo>
                <a:cubicBezTo>
                  <a:pt x="0" y="1"/>
                  <a:pt x="2" y="0"/>
                  <a:pt x="3" y="0"/>
                </a:cubicBezTo>
                <a:cubicBezTo>
                  <a:pt x="296" y="0"/>
                  <a:pt x="296" y="0"/>
                  <a:pt x="296" y="0"/>
                </a:cubicBezTo>
                <a:cubicBezTo>
                  <a:pt x="297" y="0"/>
                  <a:pt x="299" y="1"/>
                  <a:pt x="299" y="3"/>
                </a:cubicBezTo>
                <a:cubicBezTo>
                  <a:pt x="299" y="3"/>
                  <a:pt x="299" y="3"/>
                  <a:pt x="299" y="3"/>
                </a:cubicBezTo>
                <a:cubicBezTo>
                  <a:pt x="299" y="5"/>
                  <a:pt x="297" y="6"/>
                  <a:pt x="29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0" name="Freeform 105"/>
          <p:cNvSpPr/>
          <p:nvPr/>
        </p:nvSpPr>
        <p:spPr bwMode="auto">
          <a:xfrm>
            <a:off x="6498234" y="2712242"/>
            <a:ext cx="1149325" cy="675088"/>
          </a:xfrm>
          <a:custGeom>
            <a:avLst/>
            <a:gdLst>
              <a:gd name="T0" fmla="*/ 1 w 261"/>
              <a:gd name="T1" fmla="*/ 151 h 153"/>
              <a:gd name="T2" fmla="*/ 2 w 261"/>
              <a:gd name="T3" fmla="*/ 147 h 153"/>
              <a:gd name="T4" fmla="*/ 255 w 261"/>
              <a:gd name="T5" fmla="*/ 1 h 153"/>
              <a:gd name="T6" fmla="*/ 260 w 261"/>
              <a:gd name="T7" fmla="*/ 2 h 153"/>
              <a:gd name="T8" fmla="*/ 260 w 261"/>
              <a:gd name="T9" fmla="*/ 2 h 153"/>
              <a:gd name="T10" fmla="*/ 259 w 261"/>
              <a:gd name="T11" fmla="*/ 6 h 153"/>
              <a:gd name="T12" fmla="*/ 6 w 261"/>
              <a:gd name="T13" fmla="*/ 153 h 153"/>
              <a:gd name="T14" fmla="*/ 1 w 261"/>
              <a:gd name="T15" fmla="*/ 1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1" h="153">
                <a:moveTo>
                  <a:pt x="1" y="151"/>
                </a:moveTo>
                <a:cubicBezTo>
                  <a:pt x="0" y="150"/>
                  <a:pt x="1" y="148"/>
                  <a:pt x="2" y="147"/>
                </a:cubicBezTo>
                <a:cubicBezTo>
                  <a:pt x="255" y="1"/>
                  <a:pt x="255" y="1"/>
                  <a:pt x="255" y="1"/>
                </a:cubicBezTo>
                <a:cubicBezTo>
                  <a:pt x="257" y="0"/>
                  <a:pt x="259" y="1"/>
                  <a:pt x="260" y="2"/>
                </a:cubicBezTo>
                <a:cubicBezTo>
                  <a:pt x="260" y="2"/>
                  <a:pt x="260" y="2"/>
                  <a:pt x="260" y="2"/>
                </a:cubicBezTo>
                <a:cubicBezTo>
                  <a:pt x="261" y="4"/>
                  <a:pt x="260" y="6"/>
                  <a:pt x="259" y="6"/>
                </a:cubicBezTo>
                <a:cubicBezTo>
                  <a:pt x="6" y="153"/>
                  <a:pt x="6" y="153"/>
                  <a:pt x="6" y="153"/>
                </a:cubicBezTo>
                <a:cubicBezTo>
                  <a:pt x="4" y="153"/>
                  <a:pt x="2" y="153"/>
                  <a:pt x="1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1" name="Freeform 107"/>
          <p:cNvSpPr/>
          <p:nvPr/>
        </p:nvSpPr>
        <p:spPr bwMode="auto">
          <a:xfrm>
            <a:off x="6295522" y="2027854"/>
            <a:ext cx="673229" cy="1147466"/>
          </a:xfrm>
          <a:custGeom>
            <a:avLst/>
            <a:gdLst>
              <a:gd name="T0" fmla="*/ 2 w 153"/>
              <a:gd name="T1" fmla="*/ 260 h 260"/>
              <a:gd name="T2" fmla="*/ 0 w 153"/>
              <a:gd name="T3" fmla="*/ 255 h 260"/>
              <a:gd name="T4" fmla="*/ 147 w 153"/>
              <a:gd name="T5" fmla="*/ 2 h 260"/>
              <a:gd name="T6" fmla="*/ 151 w 153"/>
              <a:gd name="T7" fmla="*/ 1 h 260"/>
              <a:gd name="T8" fmla="*/ 151 w 153"/>
              <a:gd name="T9" fmla="*/ 1 h 260"/>
              <a:gd name="T10" fmla="*/ 152 w 153"/>
              <a:gd name="T11" fmla="*/ 5 h 260"/>
              <a:gd name="T12" fmla="*/ 6 w 153"/>
              <a:gd name="T13" fmla="*/ 258 h 260"/>
              <a:gd name="T14" fmla="*/ 2 w 153"/>
              <a:gd name="T15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0">
                <a:moveTo>
                  <a:pt x="2" y="260"/>
                </a:moveTo>
                <a:cubicBezTo>
                  <a:pt x="0" y="259"/>
                  <a:pt x="0" y="257"/>
                  <a:pt x="0" y="255"/>
                </a:cubicBezTo>
                <a:cubicBezTo>
                  <a:pt x="147" y="2"/>
                  <a:pt x="147" y="2"/>
                  <a:pt x="147" y="2"/>
                </a:cubicBezTo>
                <a:cubicBezTo>
                  <a:pt x="148" y="1"/>
                  <a:pt x="149" y="0"/>
                  <a:pt x="151" y="1"/>
                </a:cubicBezTo>
                <a:cubicBezTo>
                  <a:pt x="151" y="1"/>
                  <a:pt x="151" y="1"/>
                  <a:pt x="151" y="1"/>
                </a:cubicBezTo>
                <a:cubicBezTo>
                  <a:pt x="152" y="2"/>
                  <a:pt x="153" y="4"/>
                  <a:pt x="152" y="5"/>
                </a:cubicBezTo>
                <a:cubicBezTo>
                  <a:pt x="6" y="258"/>
                  <a:pt x="6" y="258"/>
                  <a:pt x="6" y="258"/>
                </a:cubicBezTo>
                <a:cubicBezTo>
                  <a:pt x="5" y="260"/>
                  <a:pt x="3" y="260"/>
                  <a:pt x="2" y="2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2" name="Freeform 109"/>
          <p:cNvSpPr/>
          <p:nvPr/>
        </p:nvSpPr>
        <p:spPr bwMode="auto">
          <a:xfrm>
            <a:off x="6012838" y="1776788"/>
            <a:ext cx="26036" cy="1318563"/>
          </a:xfrm>
          <a:custGeom>
            <a:avLst/>
            <a:gdLst>
              <a:gd name="T0" fmla="*/ 3 w 6"/>
              <a:gd name="T1" fmla="*/ 299 h 299"/>
              <a:gd name="T2" fmla="*/ 0 w 6"/>
              <a:gd name="T3" fmla="*/ 296 h 299"/>
              <a:gd name="T4" fmla="*/ 0 w 6"/>
              <a:gd name="T5" fmla="*/ 3 h 299"/>
              <a:gd name="T6" fmla="*/ 3 w 6"/>
              <a:gd name="T7" fmla="*/ 0 h 299"/>
              <a:gd name="T8" fmla="*/ 3 w 6"/>
              <a:gd name="T9" fmla="*/ 0 h 299"/>
              <a:gd name="T10" fmla="*/ 6 w 6"/>
              <a:gd name="T11" fmla="*/ 3 h 299"/>
              <a:gd name="T12" fmla="*/ 6 w 6"/>
              <a:gd name="T13" fmla="*/ 296 h 299"/>
              <a:gd name="T14" fmla="*/ 3 w 6"/>
              <a:gd name="T15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" h="299">
                <a:moveTo>
                  <a:pt x="3" y="299"/>
                </a:moveTo>
                <a:cubicBezTo>
                  <a:pt x="1" y="299"/>
                  <a:pt x="0" y="297"/>
                  <a:pt x="0" y="296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296"/>
                  <a:pt x="6" y="296"/>
                  <a:pt x="6" y="296"/>
                </a:cubicBezTo>
                <a:cubicBezTo>
                  <a:pt x="6" y="297"/>
                  <a:pt x="5" y="299"/>
                  <a:pt x="3" y="2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3" name="Freeform 111"/>
          <p:cNvSpPr/>
          <p:nvPr/>
        </p:nvSpPr>
        <p:spPr bwMode="auto">
          <a:xfrm>
            <a:off x="5077384" y="2020415"/>
            <a:ext cx="675090" cy="1149325"/>
          </a:xfrm>
          <a:custGeom>
            <a:avLst/>
            <a:gdLst>
              <a:gd name="T0" fmla="*/ 151 w 153"/>
              <a:gd name="T1" fmla="*/ 260 h 261"/>
              <a:gd name="T2" fmla="*/ 147 w 153"/>
              <a:gd name="T3" fmla="*/ 259 h 261"/>
              <a:gd name="T4" fmla="*/ 1 w 153"/>
              <a:gd name="T5" fmla="*/ 6 h 261"/>
              <a:gd name="T6" fmla="*/ 2 w 153"/>
              <a:gd name="T7" fmla="*/ 1 h 261"/>
              <a:gd name="T8" fmla="*/ 2 w 153"/>
              <a:gd name="T9" fmla="*/ 1 h 261"/>
              <a:gd name="T10" fmla="*/ 6 w 153"/>
              <a:gd name="T11" fmla="*/ 2 h 261"/>
              <a:gd name="T12" fmla="*/ 153 w 153"/>
              <a:gd name="T13" fmla="*/ 255 h 261"/>
              <a:gd name="T14" fmla="*/ 151 w 153"/>
              <a:gd name="T15" fmla="*/ 26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" h="261">
                <a:moveTo>
                  <a:pt x="151" y="260"/>
                </a:moveTo>
                <a:cubicBezTo>
                  <a:pt x="150" y="261"/>
                  <a:pt x="148" y="260"/>
                  <a:pt x="147" y="259"/>
                </a:cubicBezTo>
                <a:cubicBezTo>
                  <a:pt x="1" y="6"/>
                  <a:pt x="1" y="6"/>
                  <a:pt x="1" y="6"/>
                </a:cubicBezTo>
                <a:cubicBezTo>
                  <a:pt x="0" y="4"/>
                  <a:pt x="1" y="2"/>
                  <a:pt x="2" y="1"/>
                </a:cubicBezTo>
                <a:cubicBezTo>
                  <a:pt x="2" y="1"/>
                  <a:pt x="2" y="1"/>
                  <a:pt x="2" y="1"/>
                </a:cubicBezTo>
                <a:cubicBezTo>
                  <a:pt x="4" y="0"/>
                  <a:pt x="6" y="1"/>
                  <a:pt x="6" y="2"/>
                </a:cubicBezTo>
                <a:cubicBezTo>
                  <a:pt x="153" y="255"/>
                  <a:pt x="153" y="255"/>
                  <a:pt x="153" y="255"/>
                </a:cubicBezTo>
                <a:cubicBezTo>
                  <a:pt x="153" y="257"/>
                  <a:pt x="153" y="259"/>
                  <a:pt x="151" y="2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4" name="Freeform 113"/>
          <p:cNvSpPr/>
          <p:nvPr/>
        </p:nvSpPr>
        <p:spPr bwMode="auto">
          <a:xfrm>
            <a:off x="4394853" y="2699224"/>
            <a:ext cx="1145606" cy="673230"/>
          </a:xfrm>
          <a:custGeom>
            <a:avLst/>
            <a:gdLst>
              <a:gd name="T0" fmla="*/ 260 w 260"/>
              <a:gd name="T1" fmla="*/ 151 h 153"/>
              <a:gd name="T2" fmla="*/ 255 w 260"/>
              <a:gd name="T3" fmla="*/ 153 h 153"/>
              <a:gd name="T4" fmla="*/ 2 w 260"/>
              <a:gd name="T5" fmla="*/ 6 h 153"/>
              <a:gd name="T6" fmla="*/ 1 w 260"/>
              <a:gd name="T7" fmla="*/ 2 h 153"/>
              <a:gd name="T8" fmla="*/ 1 w 260"/>
              <a:gd name="T9" fmla="*/ 2 h 153"/>
              <a:gd name="T10" fmla="*/ 5 w 260"/>
              <a:gd name="T11" fmla="*/ 1 h 153"/>
              <a:gd name="T12" fmla="*/ 258 w 260"/>
              <a:gd name="T13" fmla="*/ 147 h 153"/>
              <a:gd name="T14" fmla="*/ 260 w 260"/>
              <a:gd name="T15" fmla="*/ 1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0" h="153">
                <a:moveTo>
                  <a:pt x="260" y="151"/>
                </a:moveTo>
                <a:cubicBezTo>
                  <a:pt x="259" y="153"/>
                  <a:pt x="257" y="153"/>
                  <a:pt x="255" y="153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4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4" y="0"/>
                  <a:pt x="5" y="1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60" y="148"/>
                  <a:pt x="260" y="150"/>
                  <a:pt x="260" y="1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5" name="Freeform 115"/>
          <p:cNvSpPr/>
          <p:nvPr/>
        </p:nvSpPr>
        <p:spPr bwMode="auto">
          <a:xfrm>
            <a:off x="4143789" y="3629052"/>
            <a:ext cx="1316703" cy="26036"/>
          </a:xfrm>
          <a:custGeom>
            <a:avLst/>
            <a:gdLst>
              <a:gd name="T0" fmla="*/ 299 w 299"/>
              <a:gd name="T1" fmla="*/ 3 h 6"/>
              <a:gd name="T2" fmla="*/ 296 w 299"/>
              <a:gd name="T3" fmla="*/ 6 h 6"/>
              <a:gd name="T4" fmla="*/ 3 w 299"/>
              <a:gd name="T5" fmla="*/ 6 h 6"/>
              <a:gd name="T6" fmla="*/ 0 w 299"/>
              <a:gd name="T7" fmla="*/ 3 h 6"/>
              <a:gd name="T8" fmla="*/ 0 w 299"/>
              <a:gd name="T9" fmla="*/ 3 h 6"/>
              <a:gd name="T10" fmla="*/ 3 w 299"/>
              <a:gd name="T11" fmla="*/ 0 h 6"/>
              <a:gd name="T12" fmla="*/ 296 w 299"/>
              <a:gd name="T13" fmla="*/ 0 h 6"/>
              <a:gd name="T14" fmla="*/ 299 w 299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99" h="6">
                <a:moveTo>
                  <a:pt x="299" y="3"/>
                </a:moveTo>
                <a:cubicBezTo>
                  <a:pt x="299" y="5"/>
                  <a:pt x="297" y="6"/>
                  <a:pt x="296" y="6"/>
                </a:cubicBezTo>
                <a:cubicBezTo>
                  <a:pt x="3" y="6"/>
                  <a:pt x="3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3" y="0"/>
                </a:cubicBezTo>
                <a:cubicBezTo>
                  <a:pt x="296" y="0"/>
                  <a:pt x="296" y="0"/>
                  <a:pt x="296" y="0"/>
                </a:cubicBezTo>
                <a:cubicBezTo>
                  <a:pt x="297" y="0"/>
                  <a:pt x="299" y="2"/>
                  <a:pt x="29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-1238777" y="681169"/>
            <a:ext cx="6363227" cy="7170012"/>
            <a:chOff x="5357639" y="2515856"/>
            <a:chExt cx="1731464" cy="1950994"/>
          </a:xfrm>
          <a:effectLst>
            <a:outerShdw blurRad="50800" dist="38100" dir="2700000" algn="tl" rotWithShape="0">
              <a:prstClr val="black">
                <a:alpha val="16000"/>
              </a:prstClr>
            </a:outerShdw>
          </a:effectLst>
        </p:grpSpPr>
        <p:sp>
          <p:nvSpPr>
            <p:cNvPr id="66" name="文本框 65"/>
            <p:cNvSpPr txBox="1"/>
            <p:nvPr/>
          </p:nvSpPr>
          <p:spPr>
            <a:xfrm rot="2174596">
              <a:off x="6124228" y="3026564"/>
              <a:ext cx="72614" cy="81046"/>
            </a:xfrm>
            <a:custGeom>
              <a:avLst/>
              <a:gdLst/>
              <a:ahLst/>
              <a:cxnLst/>
              <a:rect l="l" t="t" r="r" b="b"/>
              <a:pathLst>
                <a:path w="326601" h="364530">
                  <a:moveTo>
                    <a:pt x="51735" y="31586"/>
                  </a:moveTo>
                  <a:cubicBezTo>
                    <a:pt x="66615" y="19955"/>
                    <a:pt x="83442" y="11678"/>
                    <a:pt x="102216" y="6751"/>
                  </a:cubicBezTo>
                  <a:cubicBezTo>
                    <a:pt x="120990" y="1826"/>
                    <a:pt x="142181" y="-404"/>
                    <a:pt x="165792" y="60"/>
                  </a:cubicBezTo>
                  <a:cubicBezTo>
                    <a:pt x="211112" y="989"/>
                    <a:pt x="243340" y="10594"/>
                    <a:pt x="262479" y="28874"/>
                  </a:cubicBezTo>
                  <a:cubicBezTo>
                    <a:pt x="288182" y="50120"/>
                    <a:pt x="301033" y="80664"/>
                    <a:pt x="301034" y="120504"/>
                  </a:cubicBezTo>
                  <a:lnTo>
                    <a:pt x="301034" y="197196"/>
                  </a:lnTo>
                  <a:cubicBezTo>
                    <a:pt x="301033" y="222813"/>
                    <a:pt x="302579" y="247862"/>
                    <a:pt x="305668" y="272344"/>
                  </a:cubicBezTo>
                  <a:cubicBezTo>
                    <a:pt x="308758" y="296826"/>
                    <a:pt x="315735" y="324522"/>
                    <a:pt x="326601" y="355433"/>
                  </a:cubicBezTo>
                  <a:lnTo>
                    <a:pt x="281156" y="355433"/>
                  </a:lnTo>
                  <a:cubicBezTo>
                    <a:pt x="277377" y="344725"/>
                    <a:pt x="274128" y="334838"/>
                    <a:pt x="271410" y="325772"/>
                  </a:cubicBezTo>
                  <a:cubicBezTo>
                    <a:pt x="268692" y="316706"/>
                    <a:pt x="267111" y="309099"/>
                    <a:pt x="266668" y="302948"/>
                  </a:cubicBezTo>
                  <a:cubicBezTo>
                    <a:pt x="263254" y="310506"/>
                    <a:pt x="256987" y="317764"/>
                    <a:pt x="247867" y="324722"/>
                  </a:cubicBezTo>
                  <a:cubicBezTo>
                    <a:pt x="238749" y="331680"/>
                    <a:pt x="229593" y="337456"/>
                    <a:pt x="220399" y="342049"/>
                  </a:cubicBezTo>
                  <a:cubicBezTo>
                    <a:pt x="211205" y="346643"/>
                    <a:pt x="201310" y="350470"/>
                    <a:pt x="190716" y="353531"/>
                  </a:cubicBezTo>
                  <a:cubicBezTo>
                    <a:pt x="180122" y="356593"/>
                    <a:pt x="168100" y="359244"/>
                    <a:pt x="154647" y="361488"/>
                  </a:cubicBezTo>
                  <a:cubicBezTo>
                    <a:pt x="131916" y="365074"/>
                    <a:pt x="111749" y="365490"/>
                    <a:pt x="94147" y="362736"/>
                  </a:cubicBezTo>
                  <a:cubicBezTo>
                    <a:pt x="76545" y="359982"/>
                    <a:pt x="62140" y="355080"/>
                    <a:pt x="50931" y="348028"/>
                  </a:cubicBezTo>
                  <a:cubicBezTo>
                    <a:pt x="26177" y="333512"/>
                    <a:pt x="10412" y="314135"/>
                    <a:pt x="3632" y="289896"/>
                  </a:cubicBezTo>
                  <a:cubicBezTo>
                    <a:pt x="-547" y="274116"/>
                    <a:pt x="-1119" y="257902"/>
                    <a:pt x="1917" y="241258"/>
                  </a:cubicBezTo>
                  <a:cubicBezTo>
                    <a:pt x="4953" y="224614"/>
                    <a:pt x="11058" y="213108"/>
                    <a:pt x="20231" y="206743"/>
                  </a:cubicBezTo>
                  <a:cubicBezTo>
                    <a:pt x="31554" y="186033"/>
                    <a:pt x="44206" y="172360"/>
                    <a:pt x="58191" y="165724"/>
                  </a:cubicBezTo>
                  <a:cubicBezTo>
                    <a:pt x="72175" y="159087"/>
                    <a:pt x="86946" y="154354"/>
                    <a:pt x="102505" y="151525"/>
                  </a:cubicBezTo>
                  <a:cubicBezTo>
                    <a:pt x="117843" y="148247"/>
                    <a:pt x="132251" y="145728"/>
                    <a:pt x="145732" y="143971"/>
                  </a:cubicBezTo>
                  <a:cubicBezTo>
                    <a:pt x="159212" y="142213"/>
                    <a:pt x="172643" y="140292"/>
                    <a:pt x="186023" y="138206"/>
                  </a:cubicBezTo>
                  <a:cubicBezTo>
                    <a:pt x="199867" y="135819"/>
                    <a:pt x="212754" y="133218"/>
                    <a:pt x="224684" y="130399"/>
                  </a:cubicBezTo>
                  <a:cubicBezTo>
                    <a:pt x="236615" y="127582"/>
                    <a:pt x="247177" y="124308"/>
                    <a:pt x="256371" y="120578"/>
                  </a:cubicBezTo>
                  <a:cubicBezTo>
                    <a:pt x="255957" y="93404"/>
                    <a:pt x="248752" y="72819"/>
                    <a:pt x="234757" y="58824"/>
                  </a:cubicBezTo>
                  <a:cubicBezTo>
                    <a:pt x="226585" y="50659"/>
                    <a:pt x="216691" y="45016"/>
                    <a:pt x="205076" y="41894"/>
                  </a:cubicBezTo>
                  <a:cubicBezTo>
                    <a:pt x="193460" y="38772"/>
                    <a:pt x="180139" y="37436"/>
                    <a:pt x="165116" y="37886"/>
                  </a:cubicBezTo>
                  <a:cubicBezTo>
                    <a:pt x="146879" y="38315"/>
                    <a:pt x="131881" y="39811"/>
                    <a:pt x="120127" y="42376"/>
                  </a:cubicBezTo>
                  <a:cubicBezTo>
                    <a:pt x="108372" y="44941"/>
                    <a:pt x="97547" y="49498"/>
                    <a:pt x="87653" y="56050"/>
                  </a:cubicBezTo>
                  <a:cubicBezTo>
                    <a:pt x="81074" y="60592"/>
                    <a:pt x="74670" y="67487"/>
                    <a:pt x="68440" y="76730"/>
                  </a:cubicBezTo>
                  <a:cubicBezTo>
                    <a:pt x="62211" y="85975"/>
                    <a:pt x="55242" y="98815"/>
                    <a:pt x="47533" y="115253"/>
                  </a:cubicBezTo>
                  <a:lnTo>
                    <a:pt x="53" y="115253"/>
                  </a:lnTo>
                  <a:cubicBezTo>
                    <a:pt x="6646" y="92972"/>
                    <a:pt x="14185" y="75587"/>
                    <a:pt x="22669" y="63100"/>
                  </a:cubicBezTo>
                  <a:cubicBezTo>
                    <a:pt x="31152" y="50613"/>
                    <a:pt x="40840" y="40108"/>
                    <a:pt x="51735" y="31586"/>
                  </a:cubicBezTo>
                  <a:close/>
                  <a:moveTo>
                    <a:pt x="81288" y="202205"/>
                  </a:moveTo>
                  <a:cubicBezTo>
                    <a:pt x="71473" y="207009"/>
                    <a:pt x="63114" y="214287"/>
                    <a:pt x="56214" y="224039"/>
                  </a:cubicBezTo>
                  <a:cubicBezTo>
                    <a:pt x="51463" y="230768"/>
                    <a:pt x="48359" y="238662"/>
                    <a:pt x="46902" y="247720"/>
                  </a:cubicBezTo>
                  <a:cubicBezTo>
                    <a:pt x="45445" y="256778"/>
                    <a:pt x="45540" y="265340"/>
                    <a:pt x="47191" y="273405"/>
                  </a:cubicBezTo>
                  <a:cubicBezTo>
                    <a:pt x="50463" y="289793"/>
                    <a:pt x="59328" y="302605"/>
                    <a:pt x="73787" y="311842"/>
                  </a:cubicBezTo>
                  <a:cubicBezTo>
                    <a:pt x="82023" y="317193"/>
                    <a:pt x="92353" y="320818"/>
                    <a:pt x="104772" y="322718"/>
                  </a:cubicBezTo>
                  <a:cubicBezTo>
                    <a:pt x="117191" y="324619"/>
                    <a:pt x="133702" y="323997"/>
                    <a:pt x="154304" y="320853"/>
                  </a:cubicBezTo>
                  <a:cubicBezTo>
                    <a:pt x="172328" y="317496"/>
                    <a:pt x="190381" y="310917"/>
                    <a:pt x="208462" y="301116"/>
                  </a:cubicBezTo>
                  <a:cubicBezTo>
                    <a:pt x="226542" y="291314"/>
                    <a:pt x="243187" y="279967"/>
                    <a:pt x="258396" y="267072"/>
                  </a:cubicBezTo>
                  <a:cubicBezTo>
                    <a:pt x="256618" y="258592"/>
                    <a:pt x="255612" y="248752"/>
                    <a:pt x="255380" y="237550"/>
                  </a:cubicBezTo>
                  <a:cubicBezTo>
                    <a:pt x="255147" y="226349"/>
                    <a:pt x="255031" y="215140"/>
                    <a:pt x="255032" y="203925"/>
                  </a:cubicBezTo>
                  <a:lnTo>
                    <a:pt x="255031" y="160323"/>
                  </a:lnTo>
                  <a:cubicBezTo>
                    <a:pt x="249687" y="164216"/>
                    <a:pt x="241487" y="167491"/>
                    <a:pt x="230429" y="170149"/>
                  </a:cubicBezTo>
                  <a:cubicBezTo>
                    <a:pt x="219370" y="172807"/>
                    <a:pt x="206579" y="175364"/>
                    <a:pt x="192056" y="177821"/>
                  </a:cubicBezTo>
                  <a:lnTo>
                    <a:pt x="108978" y="191945"/>
                  </a:lnTo>
                  <a:cubicBezTo>
                    <a:pt x="100333" y="193981"/>
                    <a:pt x="91104" y="197401"/>
                    <a:pt x="81288" y="20220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 rot="2174596">
              <a:off x="6193584" y="3067613"/>
              <a:ext cx="45978" cy="78835"/>
            </a:xfrm>
            <a:custGeom>
              <a:avLst/>
              <a:gdLst/>
              <a:ahLst/>
              <a:cxnLst/>
              <a:rect l="l" t="t" r="r" b="b"/>
              <a:pathLst>
                <a:path w="206801" h="354582">
                  <a:moveTo>
                    <a:pt x="0" y="7855"/>
                  </a:moveTo>
                  <a:lnTo>
                    <a:pt x="46013" y="7855"/>
                  </a:lnTo>
                  <a:lnTo>
                    <a:pt x="46013" y="65699"/>
                  </a:lnTo>
                  <a:cubicBezTo>
                    <a:pt x="47427" y="50961"/>
                    <a:pt x="53982" y="38104"/>
                    <a:pt x="65676" y="27128"/>
                  </a:cubicBezTo>
                  <a:cubicBezTo>
                    <a:pt x="77370" y="16151"/>
                    <a:pt x="90340" y="8659"/>
                    <a:pt x="104585" y="4652"/>
                  </a:cubicBezTo>
                  <a:cubicBezTo>
                    <a:pt x="112501" y="2493"/>
                    <a:pt x="120569" y="1085"/>
                    <a:pt x="128786" y="429"/>
                  </a:cubicBezTo>
                  <a:cubicBezTo>
                    <a:pt x="153439" y="-1536"/>
                    <a:pt x="179444" y="3264"/>
                    <a:pt x="206801" y="14832"/>
                  </a:cubicBezTo>
                  <a:lnTo>
                    <a:pt x="206801" y="53043"/>
                  </a:lnTo>
                  <a:lnTo>
                    <a:pt x="193085" y="53043"/>
                  </a:lnTo>
                  <a:cubicBezTo>
                    <a:pt x="163867" y="39677"/>
                    <a:pt x="138281" y="36288"/>
                    <a:pt x="116329" y="42874"/>
                  </a:cubicBezTo>
                  <a:cubicBezTo>
                    <a:pt x="101870" y="46996"/>
                    <a:pt x="88834" y="55495"/>
                    <a:pt x="77222" y="68372"/>
                  </a:cubicBezTo>
                  <a:cubicBezTo>
                    <a:pt x="65610" y="81248"/>
                    <a:pt x="55207" y="97931"/>
                    <a:pt x="46013" y="118419"/>
                  </a:cubicBezTo>
                  <a:lnTo>
                    <a:pt x="46013" y="354582"/>
                  </a:lnTo>
                  <a:lnTo>
                    <a:pt x="0" y="354581"/>
                  </a:lnTo>
                  <a:lnTo>
                    <a:pt x="0" y="7855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 rot="2174596">
              <a:off x="6240805" y="3080073"/>
              <a:ext cx="68864" cy="106106"/>
            </a:xfrm>
            <a:custGeom>
              <a:avLst/>
              <a:gdLst/>
              <a:ahLst/>
              <a:cxnLst/>
              <a:rect l="l" t="t" r="r" b="b"/>
              <a:pathLst>
                <a:path w="309735" h="477242">
                  <a:moveTo>
                    <a:pt x="0" y="0"/>
                  </a:moveTo>
                  <a:lnTo>
                    <a:pt x="45338" y="1"/>
                  </a:lnTo>
                  <a:lnTo>
                    <a:pt x="45338" y="310132"/>
                  </a:lnTo>
                  <a:lnTo>
                    <a:pt x="243009" y="134546"/>
                  </a:lnTo>
                  <a:lnTo>
                    <a:pt x="298291" y="134546"/>
                  </a:lnTo>
                  <a:lnTo>
                    <a:pt x="159706" y="260423"/>
                  </a:lnTo>
                  <a:lnTo>
                    <a:pt x="309735" y="477242"/>
                  </a:lnTo>
                  <a:lnTo>
                    <a:pt x="260830" y="477242"/>
                  </a:lnTo>
                  <a:lnTo>
                    <a:pt x="127913" y="286847"/>
                  </a:lnTo>
                  <a:lnTo>
                    <a:pt x="45338" y="359853"/>
                  </a:lnTo>
                  <a:lnTo>
                    <a:pt x="45338" y="477242"/>
                  </a:lnTo>
                  <a:lnTo>
                    <a:pt x="0" y="4772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 rot="2174596">
              <a:off x="6292930" y="3149334"/>
              <a:ext cx="70658" cy="81329"/>
            </a:xfrm>
            <a:custGeom>
              <a:avLst/>
              <a:gdLst/>
              <a:ahLst/>
              <a:cxnLst/>
              <a:rect l="l" t="t" r="r" b="b"/>
              <a:pathLst>
                <a:path w="317804" h="365800">
                  <a:moveTo>
                    <a:pt x="65794" y="32369"/>
                  </a:moveTo>
                  <a:cubicBezTo>
                    <a:pt x="73956" y="25881"/>
                    <a:pt x="83303" y="20295"/>
                    <a:pt x="93837" y="15613"/>
                  </a:cubicBezTo>
                  <a:cubicBezTo>
                    <a:pt x="114904" y="6248"/>
                    <a:pt x="136485" y="1097"/>
                    <a:pt x="158581" y="160"/>
                  </a:cubicBezTo>
                  <a:cubicBezTo>
                    <a:pt x="179348" y="-789"/>
                    <a:pt x="200309" y="2497"/>
                    <a:pt x="221466" y="10019"/>
                  </a:cubicBezTo>
                  <a:cubicBezTo>
                    <a:pt x="242621" y="17541"/>
                    <a:pt x="260673" y="29475"/>
                    <a:pt x="275618" y="45820"/>
                  </a:cubicBezTo>
                  <a:cubicBezTo>
                    <a:pt x="287018" y="58172"/>
                    <a:pt x="296307" y="73025"/>
                    <a:pt x="303484" y="90381"/>
                  </a:cubicBezTo>
                  <a:cubicBezTo>
                    <a:pt x="310659" y="107737"/>
                    <a:pt x="315383" y="128002"/>
                    <a:pt x="317654" y="151176"/>
                  </a:cubicBezTo>
                  <a:cubicBezTo>
                    <a:pt x="318204" y="161534"/>
                    <a:pt x="315926" y="169854"/>
                    <a:pt x="310818" y="176133"/>
                  </a:cubicBezTo>
                  <a:cubicBezTo>
                    <a:pt x="305439" y="182705"/>
                    <a:pt x="297183" y="185991"/>
                    <a:pt x="286054" y="185991"/>
                  </a:cubicBezTo>
                  <a:lnTo>
                    <a:pt x="46002" y="185991"/>
                  </a:lnTo>
                  <a:cubicBezTo>
                    <a:pt x="46003" y="200993"/>
                    <a:pt x="47848" y="217166"/>
                    <a:pt x="51538" y="234512"/>
                  </a:cubicBezTo>
                  <a:cubicBezTo>
                    <a:pt x="55227" y="251857"/>
                    <a:pt x="61680" y="267712"/>
                    <a:pt x="70895" y="282079"/>
                  </a:cubicBezTo>
                  <a:cubicBezTo>
                    <a:pt x="79946" y="296552"/>
                    <a:pt x="92684" y="307685"/>
                    <a:pt x="109106" y="315479"/>
                  </a:cubicBezTo>
                  <a:cubicBezTo>
                    <a:pt x="125530" y="323273"/>
                    <a:pt x="142611" y="327380"/>
                    <a:pt x="160349" y="327802"/>
                  </a:cubicBezTo>
                  <a:cubicBezTo>
                    <a:pt x="174951" y="328209"/>
                    <a:pt x="189476" y="325758"/>
                    <a:pt x="203924" y="320452"/>
                  </a:cubicBezTo>
                  <a:cubicBezTo>
                    <a:pt x="218372" y="315144"/>
                    <a:pt x="231172" y="307342"/>
                    <a:pt x="242323" y="297048"/>
                  </a:cubicBezTo>
                  <a:cubicBezTo>
                    <a:pt x="257247" y="283361"/>
                    <a:pt x="266901" y="262630"/>
                    <a:pt x="271288" y="234855"/>
                  </a:cubicBezTo>
                  <a:lnTo>
                    <a:pt x="317804" y="234854"/>
                  </a:lnTo>
                  <a:lnTo>
                    <a:pt x="317804" y="241027"/>
                  </a:lnTo>
                  <a:cubicBezTo>
                    <a:pt x="314483" y="261329"/>
                    <a:pt x="308796" y="278702"/>
                    <a:pt x="300745" y="293143"/>
                  </a:cubicBezTo>
                  <a:cubicBezTo>
                    <a:pt x="292694" y="307584"/>
                    <a:pt x="282289" y="320201"/>
                    <a:pt x="269531" y="330995"/>
                  </a:cubicBezTo>
                  <a:cubicBezTo>
                    <a:pt x="254979" y="342818"/>
                    <a:pt x="238207" y="351770"/>
                    <a:pt x="219215" y="357848"/>
                  </a:cubicBezTo>
                  <a:cubicBezTo>
                    <a:pt x="200224" y="363927"/>
                    <a:pt x="180459" y="366521"/>
                    <a:pt x="159920" y="365629"/>
                  </a:cubicBezTo>
                  <a:cubicBezTo>
                    <a:pt x="135246" y="364692"/>
                    <a:pt x="111659" y="359302"/>
                    <a:pt x="89160" y="349458"/>
                  </a:cubicBezTo>
                  <a:cubicBezTo>
                    <a:pt x="66660" y="339614"/>
                    <a:pt x="48336" y="324445"/>
                    <a:pt x="34183" y="303949"/>
                  </a:cubicBezTo>
                  <a:cubicBezTo>
                    <a:pt x="22539" y="287826"/>
                    <a:pt x="13931" y="268968"/>
                    <a:pt x="8358" y="247376"/>
                  </a:cubicBezTo>
                  <a:cubicBezTo>
                    <a:pt x="2786" y="225783"/>
                    <a:pt x="0" y="203486"/>
                    <a:pt x="1" y="180484"/>
                  </a:cubicBezTo>
                  <a:cubicBezTo>
                    <a:pt x="1" y="154630"/>
                    <a:pt x="3569" y="131458"/>
                    <a:pt x="10705" y="110966"/>
                  </a:cubicBezTo>
                  <a:cubicBezTo>
                    <a:pt x="17842" y="90474"/>
                    <a:pt x="29229" y="71667"/>
                    <a:pt x="44867" y="54543"/>
                  </a:cubicBezTo>
                  <a:cubicBezTo>
                    <a:pt x="50657" y="46249"/>
                    <a:pt x="57633" y="38858"/>
                    <a:pt x="65794" y="32369"/>
                  </a:cubicBezTo>
                  <a:close/>
                  <a:moveTo>
                    <a:pt x="114545" y="49030"/>
                  </a:moveTo>
                  <a:cubicBezTo>
                    <a:pt x="102147" y="55549"/>
                    <a:pt x="91247" y="64322"/>
                    <a:pt x="81847" y="75353"/>
                  </a:cubicBezTo>
                  <a:cubicBezTo>
                    <a:pt x="72959" y="86026"/>
                    <a:pt x="65625" y="98109"/>
                    <a:pt x="59842" y="111603"/>
                  </a:cubicBezTo>
                  <a:cubicBezTo>
                    <a:pt x="54059" y="125098"/>
                    <a:pt x="50121" y="136357"/>
                    <a:pt x="48028" y="145379"/>
                  </a:cubicBezTo>
                  <a:lnTo>
                    <a:pt x="266541" y="145379"/>
                  </a:lnTo>
                  <a:cubicBezTo>
                    <a:pt x="267605" y="145379"/>
                    <a:pt x="268411" y="145084"/>
                    <a:pt x="268957" y="144495"/>
                  </a:cubicBezTo>
                  <a:cubicBezTo>
                    <a:pt x="269504" y="143906"/>
                    <a:pt x="269591" y="143290"/>
                    <a:pt x="269220" y="142647"/>
                  </a:cubicBezTo>
                  <a:cubicBezTo>
                    <a:pt x="266991" y="125716"/>
                    <a:pt x="263310" y="111576"/>
                    <a:pt x="258177" y="100228"/>
                  </a:cubicBezTo>
                  <a:cubicBezTo>
                    <a:pt x="253044" y="88881"/>
                    <a:pt x="246906" y="79011"/>
                    <a:pt x="239763" y="70616"/>
                  </a:cubicBezTo>
                  <a:cubicBezTo>
                    <a:pt x="229375" y="58565"/>
                    <a:pt x="216490" y="49889"/>
                    <a:pt x="201106" y="44588"/>
                  </a:cubicBezTo>
                  <a:cubicBezTo>
                    <a:pt x="185722" y="39288"/>
                    <a:pt x="171611" y="37073"/>
                    <a:pt x="158774" y="37944"/>
                  </a:cubicBezTo>
                  <a:cubicBezTo>
                    <a:pt x="141686" y="38816"/>
                    <a:pt x="126942" y="42511"/>
                    <a:pt x="114545" y="49030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 rot="2174596">
              <a:off x="6367468" y="3165413"/>
              <a:ext cx="48370" cy="106106"/>
            </a:xfrm>
            <a:custGeom>
              <a:avLst/>
              <a:gdLst/>
              <a:ahLst/>
              <a:cxnLst/>
              <a:rect l="l" t="t" r="r" b="b"/>
              <a:pathLst>
                <a:path w="217560" h="477243">
                  <a:moveTo>
                    <a:pt x="74002" y="0"/>
                  </a:moveTo>
                  <a:lnTo>
                    <a:pt x="119341" y="0"/>
                  </a:lnTo>
                  <a:lnTo>
                    <a:pt x="119340" y="130517"/>
                  </a:lnTo>
                  <a:lnTo>
                    <a:pt x="217560" y="130517"/>
                  </a:lnTo>
                  <a:lnTo>
                    <a:pt x="217559" y="170454"/>
                  </a:lnTo>
                  <a:lnTo>
                    <a:pt x="119340" y="170454"/>
                  </a:lnTo>
                  <a:lnTo>
                    <a:pt x="119340" y="397721"/>
                  </a:lnTo>
                  <a:cubicBezTo>
                    <a:pt x="119341" y="424103"/>
                    <a:pt x="132752" y="437294"/>
                    <a:pt x="159577" y="437294"/>
                  </a:cubicBezTo>
                  <a:lnTo>
                    <a:pt x="216885" y="437294"/>
                  </a:lnTo>
                  <a:lnTo>
                    <a:pt x="200811" y="477243"/>
                  </a:lnTo>
                  <a:lnTo>
                    <a:pt x="151498" y="477242"/>
                  </a:lnTo>
                  <a:cubicBezTo>
                    <a:pt x="136132" y="477242"/>
                    <a:pt x="123464" y="475122"/>
                    <a:pt x="113495" y="470882"/>
                  </a:cubicBezTo>
                  <a:cubicBezTo>
                    <a:pt x="103525" y="466642"/>
                    <a:pt x="95515" y="460468"/>
                    <a:pt x="89465" y="452360"/>
                  </a:cubicBezTo>
                  <a:cubicBezTo>
                    <a:pt x="84415" y="445738"/>
                    <a:pt x="80575" y="438248"/>
                    <a:pt x="77946" y="429890"/>
                  </a:cubicBezTo>
                  <a:cubicBezTo>
                    <a:pt x="75316" y="421532"/>
                    <a:pt x="74002" y="410809"/>
                    <a:pt x="74002" y="397722"/>
                  </a:cubicBezTo>
                  <a:lnTo>
                    <a:pt x="74002" y="170454"/>
                  </a:lnTo>
                  <a:lnTo>
                    <a:pt x="0" y="170453"/>
                  </a:lnTo>
                  <a:lnTo>
                    <a:pt x="0" y="130516"/>
                  </a:lnTo>
                  <a:lnTo>
                    <a:pt x="74002" y="130516"/>
                  </a:lnTo>
                  <a:lnTo>
                    <a:pt x="74002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 rot="2174596">
              <a:off x="6450294" y="3200903"/>
              <a:ext cx="10828" cy="10526"/>
            </a:xfrm>
            <a:custGeom>
              <a:avLst/>
              <a:gdLst/>
              <a:ahLst/>
              <a:cxnLst/>
              <a:rect l="l" t="t" r="r" b="b"/>
              <a:pathLst>
                <a:path w="48703" h="47342">
                  <a:moveTo>
                    <a:pt x="0" y="0"/>
                  </a:moveTo>
                  <a:lnTo>
                    <a:pt x="48703" y="0"/>
                  </a:lnTo>
                  <a:lnTo>
                    <a:pt x="48702" y="47342"/>
                  </a:lnTo>
                  <a:lnTo>
                    <a:pt x="0" y="473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6" name="文本框 125"/>
            <p:cNvSpPr txBox="1"/>
            <p:nvPr/>
          </p:nvSpPr>
          <p:spPr>
            <a:xfrm rot="2174596">
              <a:off x="6413776" y="3217823"/>
              <a:ext cx="10078" cy="77088"/>
            </a:xfrm>
            <a:custGeom>
              <a:avLst/>
              <a:gdLst/>
              <a:ahLst/>
              <a:cxnLst/>
              <a:rect l="l" t="t" r="r" b="b"/>
              <a:pathLst>
                <a:path w="45328" h="346725">
                  <a:moveTo>
                    <a:pt x="0" y="0"/>
                  </a:moveTo>
                  <a:lnTo>
                    <a:pt x="45327" y="0"/>
                  </a:lnTo>
                  <a:lnTo>
                    <a:pt x="45328" y="346725"/>
                  </a:lnTo>
                  <a:lnTo>
                    <a:pt x="0" y="3467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 rot="2174596">
              <a:off x="6429771" y="3247265"/>
              <a:ext cx="65276" cy="79333"/>
            </a:xfrm>
            <a:custGeom>
              <a:avLst/>
              <a:gdLst/>
              <a:ahLst/>
              <a:cxnLst/>
              <a:rect l="l" t="t" r="r" b="b"/>
              <a:pathLst>
                <a:path w="293598" h="356824">
                  <a:moveTo>
                    <a:pt x="1" y="10098"/>
                  </a:moveTo>
                  <a:lnTo>
                    <a:pt x="46013" y="10097"/>
                  </a:lnTo>
                  <a:lnTo>
                    <a:pt x="46013" y="57172"/>
                  </a:lnTo>
                  <a:cubicBezTo>
                    <a:pt x="51307" y="41605"/>
                    <a:pt x="62184" y="29355"/>
                    <a:pt x="78643" y="20422"/>
                  </a:cubicBezTo>
                  <a:cubicBezTo>
                    <a:pt x="95102" y="11489"/>
                    <a:pt x="113204" y="5612"/>
                    <a:pt x="132949" y="2790"/>
                  </a:cubicBezTo>
                  <a:cubicBezTo>
                    <a:pt x="142179" y="1182"/>
                    <a:pt x="151369" y="269"/>
                    <a:pt x="160518" y="52"/>
                  </a:cubicBezTo>
                  <a:cubicBezTo>
                    <a:pt x="169668" y="-167"/>
                    <a:pt x="178776" y="311"/>
                    <a:pt x="187846" y="1482"/>
                  </a:cubicBezTo>
                  <a:cubicBezTo>
                    <a:pt x="205983" y="3825"/>
                    <a:pt x="221353" y="8262"/>
                    <a:pt x="233954" y="14791"/>
                  </a:cubicBezTo>
                  <a:cubicBezTo>
                    <a:pt x="251892" y="25471"/>
                    <a:pt x="266318" y="39112"/>
                    <a:pt x="277230" y="55714"/>
                  </a:cubicBezTo>
                  <a:cubicBezTo>
                    <a:pt x="288142" y="72316"/>
                    <a:pt x="293598" y="93254"/>
                    <a:pt x="293598" y="118529"/>
                  </a:cubicBezTo>
                  <a:lnTo>
                    <a:pt x="293598" y="356823"/>
                  </a:lnTo>
                  <a:lnTo>
                    <a:pt x="246910" y="356823"/>
                  </a:lnTo>
                  <a:lnTo>
                    <a:pt x="246910" y="121219"/>
                  </a:lnTo>
                  <a:cubicBezTo>
                    <a:pt x="246909" y="106703"/>
                    <a:pt x="244024" y="93878"/>
                    <a:pt x="238252" y="82744"/>
                  </a:cubicBezTo>
                  <a:cubicBezTo>
                    <a:pt x="232480" y="71611"/>
                    <a:pt x="224668" y="62558"/>
                    <a:pt x="214817" y="55586"/>
                  </a:cubicBezTo>
                  <a:cubicBezTo>
                    <a:pt x="196100" y="42470"/>
                    <a:pt x="173786" y="37665"/>
                    <a:pt x="147876" y="41173"/>
                  </a:cubicBezTo>
                  <a:cubicBezTo>
                    <a:pt x="128931" y="43380"/>
                    <a:pt x="110465" y="50050"/>
                    <a:pt x="92477" y="61184"/>
                  </a:cubicBezTo>
                  <a:cubicBezTo>
                    <a:pt x="74488" y="72317"/>
                    <a:pt x="59001" y="88033"/>
                    <a:pt x="46014" y="108328"/>
                  </a:cubicBezTo>
                  <a:lnTo>
                    <a:pt x="46013" y="356823"/>
                  </a:lnTo>
                  <a:lnTo>
                    <a:pt x="0" y="356824"/>
                  </a:lnTo>
                  <a:lnTo>
                    <a:pt x="1" y="10098"/>
                  </a:ln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 rot="2174596">
              <a:off x="6479489" y="3289611"/>
              <a:ext cx="70520" cy="109396"/>
            </a:xfrm>
            <a:custGeom>
              <a:avLst/>
              <a:gdLst/>
              <a:ahLst/>
              <a:cxnLst/>
              <a:rect l="l" t="t" r="r" b="b"/>
              <a:pathLst>
                <a:path w="317183" h="492040">
                  <a:moveTo>
                    <a:pt x="62689" y="34391"/>
                  </a:moveTo>
                  <a:cubicBezTo>
                    <a:pt x="72120" y="26615"/>
                    <a:pt x="82417" y="20202"/>
                    <a:pt x="93579" y="15152"/>
                  </a:cubicBezTo>
                  <a:cubicBezTo>
                    <a:pt x="115904" y="5051"/>
                    <a:pt x="139714" y="0"/>
                    <a:pt x="165010" y="0"/>
                  </a:cubicBezTo>
                  <a:cubicBezTo>
                    <a:pt x="175412" y="0"/>
                    <a:pt x="186502" y="1082"/>
                    <a:pt x="198282" y="3246"/>
                  </a:cubicBezTo>
                  <a:cubicBezTo>
                    <a:pt x="210062" y="5411"/>
                    <a:pt x="221278" y="9096"/>
                    <a:pt x="231929" y="14299"/>
                  </a:cubicBezTo>
                  <a:cubicBezTo>
                    <a:pt x="242580" y="19504"/>
                    <a:pt x="252417" y="26260"/>
                    <a:pt x="261440" y="34568"/>
                  </a:cubicBezTo>
                  <a:cubicBezTo>
                    <a:pt x="270462" y="42876"/>
                    <a:pt x="273705" y="51756"/>
                    <a:pt x="271170" y="61208"/>
                  </a:cubicBezTo>
                  <a:lnTo>
                    <a:pt x="271170" y="8744"/>
                  </a:lnTo>
                  <a:lnTo>
                    <a:pt x="317183" y="8743"/>
                  </a:lnTo>
                  <a:lnTo>
                    <a:pt x="317183" y="351301"/>
                  </a:lnTo>
                  <a:cubicBezTo>
                    <a:pt x="317183" y="382497"/>
                    <a:pt x="312051" y="407165"/>
                    <a:pt x="301790" y="425303"/>
                  </a:cubicBezTo>
                  <a:cubicBezTo>
                    <a:pt x="291527" y="443441"/>
                    <a:pt x="277367" y="457964"/>
                    <a:pt x="259308" y="468872"/>
                  </a:cubicBezTo>
                  <a:cubicBezTo>
                    <a:pt x="245120" y="477367"/>
                    <a:pt x="228875" y="483351"/>
                    <a:pt x="210573" y="486827"/>
                  </a:cubicBezTo>
                  <a:cubicBezTo>
                    <a:pt x="192270" y="490302"/>
                    <a:pt x="172822" y="492039"/>
                    <a:pt x="152226" y="492040"/>
                  </a:cubicBezTo>
                  <a:cubicBezTo>
                    <a:pt x="134160" y="492040"/>
                    <a:pt x="117536" y="490521"/>
                    <a:pt x="102356" y="487486"/>
                  </a:cubicBezTo>
                  <a:cubicBezTo>
                    <a:pt x="87175" y="484450"/>
                    <a:pt x="73430" y="479142"/>
                    <a:pt x="61122" y="471562"/>
                  </a:cubicBezTo>
                  <a:cubicBezTo>
                    <a:pt x="34512" y="455403"/>
                    <a:pt x="15499" y="426039"/>
                    <a:pt x="4082" y="383469"/>
                  </a:cubicBezTo>
                  <a:lnTo>
                    <a:pt x="50492" y="383469"/>
                  </a:lnTo>
                  <a:cubicBezTo>
                    <a:pt x="54800" y="398564"/>
                    <a:pt x="59439" y="409737"/>
                    <a:pt x="64412" y="416987"/>
                  </a:cubicBezTo>
                  <a:cubicBezTo>
                    <a:pt x="69384" y="424238"/>
                    <a:pt x="75256" y="430179"/>
                    <a:pt x="82028" y="434808"/>
                  </a:cubicBezTo>
                  <a:cubicBezTo>
                    <a:pt x="91787" y="441315"/>
                    <a:pt x="102345" y="445936"/>
                    <a:pt x="113704" y="448668"/>
                  </a:cubicBezTo>
                  <a:cubicBezTo>
                    <a:pt x="125062" y="451401"/>
                    <a:pt x="137679" y="452767"/>
                    <a:pt x="151551" y="452768"/>
                  </a:cubicBezTo>
                  <a:cubicBezTo>
                    <a:pt x="168625" y="452767"/>
                    <a:pt x="184378" y="451175"/>
                    <a:pt x="198813" y="447993"/>
                  </a:cubicBezTo>
                  <a:cubicBezTo>
                    <a:pt x="213246" y="444811"/>
                    <a:pt x="225997" y="439387"/>
                    <a:pt x="237062" y="431722"/>
                  </a:cubicBezTo>
                  <a:cubicBezTo>
                    <a:pt x="247707" y="424349"/>
                    <a:pt x="256052" y="415450"/>
                    <a:pt x="262098" y="405023"/>
                  </a:cubicBezTo>
                  <a:cubicBezTo>
                    <a:pt x="268147" y="394597"/>
                    <a:pt x="271169" y="380054"/>
                    <a:pt x="271170" y="361395"/>
                  </a:cubicBezTo>
                  <a:lnTo>
                    <a:pt x="271170" y="312443"/>
                  </a:lnTo>
                  <a:lnTo>
                    <a:pt x="263883" y="323290"/>
                  </a:lnTo>
                  <a:cubicBezTo>
                    <a:pt x="255675" y="331012"/>
                    <a:pt x="246377" y="337702"/>
                    <a:pt x="235990" y="343360"/>
                  </a:cubicBezTo>
                  <a:cubicBezTo>
                    <a:pt x="224824" y="349854"/>
                    <a:pt x="212327" y="354505"/>
                    <a:pt x="198497" y="357312"/>
                  </a:cubicBezTo>
                  <a:cubicBezTo>
                    <a:pt x="184666" y="360119"/>
                    <a:pt x="170739" y="361298"/>
                    <a:pt x="156717" y="360849"/>
                  </a:cubicBezTo>
                  <a:cubicBezTo>
                    <a:pt x="129677" y="360384"/>
                    <a:pt x="106331" y="355707"/>
                    <a:pt x="86678" y="346816"/>
                  </a:cubicBezTo>
                  <a:cubicBezTo>
                    <a:pt x="67026" y="337925"/>
                    <a:pt x="52403" y="326008"/>
                    <a:pt x="42809" y="311063"/>
                  </a:cubicBezTo>
                  <a:cubicBezTo>
                    <a:pt x="26793" y="294319"/>
                    <a:pt x="15550" y="275064"/>
                    <a:pt x="9081" y="253301"/>
                  </a:cubicBezTo>
                  <a:cubicBezTo>
                    <a:pt x="2613" y="231538"/>
                    <a:pt x="-400" y="208779"/>
                    <a:pt x="43" y="185026"/>
                  </a:cubicBezTo>
                  <a:cubicBezTo>
                    <a:pt x="500" y="158931"/>
                    <a:pt x="4072" y="135626"/>
                    <a:pt x="10759" y="115112"/>
                  </a:cubicBezTo>
                  <a:cubicBezTo>
                    <a:pt x="17445" y="94599"/>
                    <a:pt x="26189" y="76831"/>
                    <a:pt x="36990" y="61807"/>
                  </a:cubicBezTo>
                  <a:cubicBezTo>
                    <a:pt x="44691" y="51306"/>
                    <a:pt x="53258" y="42167"/>
                    <a:pt x="62689" y="34391"/>
                  </a:cubicBezTo>
                  <a:close/>
                  <a:moveTo>
                    <a:pt x="114046" y="51568"/>
                  </a:moveTo>
                  <a:cubicBezTo>
                    <a:pt x="99559" y="59773"/>
                    <a:pt x="86550" y="71637"/>
                    <a:pt x="75020" y="87161"/>
                  </a:cubicBezTo>
                  <a:cubicBezTo>
                    <a:pt x="66848" y="99005"/>
                    <a:pt x="60090" y="113161"/>
                    <a:pt x="54746" y="129627"/>
                  </a:cubicBezTo>
                  <a:cubicBezTo>
                    <a:pt x="49403" y="146093"/>
                    <a:pt x="46731" y="164592"/>
                    <a:pt x="46731" y="185123"/>
                  </a:cubicBezTo>
                  <a:cubicBezTo>
                    <a:pt x="46731" y="201775"/>
                    <a:pt x="48795" y="218357"/>
                    <a:pt x="52925" y="234870"/>
                  </a:cubicBezTo>
                  <a:cubicBezTo>
                    <a:pt x="57053" y="251383"/>
                    <a:pt x="62668" y="265072"/>
                    <a:pt x="69769" y="275938"/>
                  </a:cubicBezTo>
                  <a:cubicBezTo>
                    <a:pt x="78728" y="289597"/>
                    <a:pt x="90245" y="300310"/>
                    <a:pt x="104322" y="308079"/>
                  </a:cubicBezTo>
                  <a:cubicBezTo>
                    <a:pt x="118399" y="315849"/>
                    <a:pt x="136006" y="320158"/>
                    <a:pt x="157145" y="321008"/>
                  </a:cubicBezTo>
                  <a:cubicBezTo>
                    <a:pt x="177482" y="321851"/>
                    <a:pt x="194444" y="319452"/>
                    <a:pt x="208028" y="313812"/>
                  </a:cubicBezTo>
                  <a:cubicBezTo>
                    <a:pt x="221612" y="308172"/>
                    <a:pt x="234133" y="299094"/>
                    <a:pt x="245591" y="286578"/>
                  </a:cubicBezTo>
                  <a:cubicBezTo>
                    <a:pt x="252670" y="276820"/>
                    <a:pt x="258481" y="263626"/>
                    <a:pt x="263021" y="246995"/>
                  </a:cubicBezTo>
                  <a:cubicBezTo>
                    <a:pt x="267560" y="230364"/>
                    <a:pt x="269830" y="211534"/>
                    <a:pt x="269830" y="190502"/>
                  </a:cubicBezTo>
                  <a:cubicBezTo>
                    <a:pt x="269830" y="166999"/>
                    <a:pt x="268305" y="145005"/>
                    <a:pt x="265255" y="124521"/>
                  </a:cubicBezTo>
                  <a:cubicBezTo>
                    <a:pt x="262204" y="104036"/>
                    <a:pt x="255996" y="87725"/>
                    <a:pt x="246631" y="75588"/>
                  </a:cubicBezTo>
                  <a:cubicBezTo>
                    <a:pt x="237280" y="63543"/>
                    <a:pt x="225914" y="54699"/>
                    <a:pt x="212534" y="49056"/>
                  </a:cubicBezTo>
                  <a:cubicBezTo>
                    <a:pt x="199154" y="43413"/>
                    <a:pt x="182119" y="40372"/>
                    <a:pt x="161431" y="39936"/>
                  </a:cubicBezTo>
                  <a:cubicBezTo>
                    <a:pt x="144329" y="39486"/>
                    <a:pt x="128534" y="43364"/>
                    <a:pt x="114046" y="51568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5400" b="1" dirty="0">
                <a:solidFill>
                  <a:srgbClr val="E4322B"/>
                </a:solidFill>
                <a:latin typeface="MElle HKS Light" panose="00000500000000000000" pitchFamily="2" charset="-120"/>
                <a:ea typeface="MElle HKS Light" panose="00000500000000000000" pitchFamily="2" charset="-120"/>
              </a:endParaRPr>
            </a:p>
          </p:txBody>
        </p:sp>
        <p:sp>
          <p:nvSpPr>
            <p:cNvPr id="129" name="Freeform 6"/>
            <p:cNvSpPr/>
            <p:nvPr/>
          </p:nvSpPr>
          <p:spPr bwMode="auto">
            <a:xfrm>
              <a:off x="6036041" y="2515856"/>
              <a:ext cx="1053062" cy="997040"/>
            </a:xfrm>
            <a:custGeom>
              <a:avLst/>
              <a:gdLst>
                <a:gd name="T0" fmla="*/ 707 w 1375"/>
                <a:gd name="T1" fmla="*/ 1203 h 1302"/>
                <a:gd name="T2" fmla="*/ 731 w 1375"/>
                <a:gd name="T3" fmla="*/ 1204 h 1302"/>
                <a:gd name="T4" fmla="*/ 797 w 1375"/>
                <a:gd name="T5" fmla="*/ 1176 h 1302"/>
                <a:gd name="T6" fmla="*/ 1197 w 1375"/>
                <a:gd name="T7" fmla="*/ 775 h 1302"/>
                <a:gd name="T8" fmla="*/ 1230 w 1375"/>
                <a:gd name="T9" fmla="*/ 744 h 1302"/>
                <a:gd name="T10" fmla="*/ 1190 w 1375"/>
                <a:gd name="T11" fmla="*/ 736 h 1302"/>
                <a:gd name="T12" fmla="*/ 928 w 1375"/>
                <a:gd name="T13" fmla="*/ 714 h 1302"/>
                <a:gd name="T14" fmla="*/ 642 w 1375"/>
                <a:gd name="T15" fmla="*/ 689 h 1302"/>
                <a:gd name="T16" fmla="*/ 531 w 1375"/>
                <a:gd name="T17" fmla="*/ 678 h 1302"/>
                <a:gd name="T18" fmla="*/ 505 w 1375"/>
                <a:gd name="T19" fmla="*/ 656 h 1302"/>
                <a:gd name="T20" fmla="*/ 400 w 1375"/>
                <a:gd name="T21" fmla="*/ 325 h 1302"/>
                <a:gd name="T22" fmla="*/ 353 w 1375"/>
                <a:gd name="T23" fmla="*/ 182 h 1302"/>
                <a:gd name="T24" fmla="*/ 342 w 1375"/>
                <a:gd name="T25" fmla="*/ 155 h 1302"/>
                <a:gd name="T26" fmla="*/ 314 w 1375"/>
                <a:gd name="T27" fmla="*/ 201 h 1302"/>
                <a:gd name="T28" fmla="*/ 109 w 1375"/>
                <a:gd name="T29" fmla="*/ 563 h 1302"/>
                <a:gd name="T30" fmla="*/ 95 w 1375"/>
                <a:gd name="T31" fmla="*/ 619 h 1302"/>
                <a:gd name="T32" fmla="*/ 95 w 1375"/>
                <a:gd name="T33" fmla="*/ 651 h 1302"/>
                <a:gd name="T34" fmla="*/ 89 w 1375"/>
                <a:gd name="T35" fmla="*/ 654 h 1302"/>
                <a:gd name="T36" fmla="*/ 0 w 1375"/>
                <a:gd name="T37" fmla="*/ 590 h 1302"/>
                <a:gd name="T38" fmla="*/ 7 w 1375"/>
                <a:gd name="T39" fmla="*/ 585 h 1302"/>
                <a:gd name="T40" fmla="*/ 64 w 1375"/>
                <a:gd name="T41" fmla="*/ 534 h 1302"/>
                <a:gd name="T42" fmla="*/ 301 w 1375"/>
                <a:gd name="T43" fmla="*/ 82 h 1302"/>
                <a:gd name="T44" fmla="*/ 346 w 1375"/>
                <a:gd name="T45" fmla="*/ 0 h 1302"/>
                <a:gd name="T46" fmla="*/ 365 w 1375"/>
                <a:gd name="T47" fmla="*/ 48 h 1302"/>
                <a:gd name="T48" fmla="*/ 497 w 1375"/>
                <a:gd name="T49" fmla="*/ 417 h 1302"/>
                <a:gd name="T50" fmla="*/ 566 w 1375"/>
                <a:gd name="T51" fmla="*/ 608 h 1302"/>
                <a:gd name="T52" fmla="*/ 602 w 1375"/>
                <a:gd name="T53" fmla="*/ 635 h 1302"/>
                <a:gd name="T54" fmla="*/ 837 w 1375"/>
                <a:gd name="T55" fmla="*/ 652 h 1302"/>
                <a:gd name="T56" fmla="*/ 1067 w 1375"/>
                <a:gd name="T57" fmla="*/ 672 h 1302"/>
                <a:gd name="T58" fmla="*/ 1252 w 1375"/>
                <a:gd name="T59" fmla="*/ 685 h 1302"/>
                <a:gd name="T60" fmla="*/ 1364 w 1375"/>
                <a:gd name="T61" fmla="*/ 693 h 1302"/>
                <a:gd name="T62" fmla="*/ 1375 w 1375"/>
                <a:gd name="T63" fmla="*/ 697 h 1302"/>
                <a:gd name="T64" fmla="*/ 1317 w 1375"/>
                <a:gd name="T65" fmla="*/ 753 h 1302"/>
                <a:gd name="T66" fmla="*/ 1199 w 1375"/>
                <a:gd name="T67" fmla="*/ 859 h 1302"/>
                <a:gd name="T68" fmla="*/ 967 w 1375"/>
                <a:gd name="T69" fmla="*/ 1071 h 1302"/>
                <a:gd name="T70" fmla="*/ 856 w 1375"/>
                <a:gd name="T71" fmla="*/ 1173 h 1302"/>
                <a:gd name="T72" fmla="*/ 826 w 1375"/>
                <a:gd name="T73" fmla="*/ 1199 h 1302"/>
                <a:gd name="T74" fmla="*/ 797 w 1375"/>
                <a:gd name="T75" fmla="*/ 1261 h 1302"/>
                <a:gd name="T76" fmla="*/ 797 w 1375"/>
                <a:gd name="T77" fmla="*/ 1302 h 1302"/>
                <a:gd name="T78" fmla="*/ 803 w 1375"/>
                <a:gd name="T79" fmla="*/ 1296 h 1302"/>
                <a:gd name="T80" fmla="*/ 701 w 1375"/>
                <a:gd name="T81" fmla="*/ 1213 h 1302"/>
                <a:gd name="T82" fmla="*/ 707 w 1375"/>
                <a:gd name="T83" fmla="*/ 1203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75" h="1302">
                  <a:moveTo>
                    <a:pt x="707" y="1203"/>
                  </a:moveTo>
                  <a:cubicBezTo>
                    <a:pt x="715" y="1203"/>
                    <a:pt x="723" y="1202"/>
                    <a:pt x="731" y="1204"/>
                  </a:cubicBezTo>
                  <a:cubicBezTo>
                    <a:pt x="759" y="1208"/>
                    <a:pt x="777" y="1196"/>
                    <a:pt x="797" y="1176"/>
                  </a:cubicBezTo>
                  <a:cubicBezTo>
                    <a:pt x="929" y="1042"/>
                    <a:pt x="1063" y="909"/>
                    <a:pt x="1197" y="775"/>
                  </a:cubicBezTo>
                  <a:cubicBezTo>
                    <a:pt x="1206" y="766"/>
                    <a:pt x="1216" y="757"/>
                    <a:pt x="1230" y="744"/>
                  </a:cubicBezTo>
                  <a:cubicBezTo>
                    <a:pt x="1213" y="740"/>
                    <a:pt x="1202" y="737"/>
                    <a:pt x="1190" y="736"/>
                  </a:cubicBezTo>
                  <a:cubicBezTo>
                    <a:pt x="1103" y="728"/>
                    <a:pt x="1015" y="722"/>
                    <a:pt x="928" y="714"/>
                  </a:cubicBezTo>
                  <a:cubicBezTo>
                    <a:pt x="833" y="706"/>
                    <a:pt x="738" y="698"/>
                    <a:pt x="642" y="689"/>
                  </a:cubicBezTo>
                  <a:cubicBezTo>
                    <a:pt x="605" y="686"/>
                    <a:pt x="568" y="681"/>
                    <a:pt x="531" y="678"/>
                  </a:cubicBezTo>
                  <a:cubicBezTo>
                    <a:pt x="515" y="677"/>
                    <a:pt x="510" y="669"/>
                    <a:pt x="505" y="656"/>
                  </a:cubicBezTo>
                  <a:cubicBezTo>
                    <a:pt x="470" y="545"/>
                    <a:pt x="435" y="435"/>
                    <a:pt x="400" y="325"/>
                  </a:cubicBezTo>
                  <a:cubicBezTo>
                    <a:pt x="384" y="277"/>
                    <a:pt x="369" y="230"/>
                    <a:pt x="353" y="182"/>
                  </a:cubicBezTo>
                  <a:cubicBezTo>
                    <a:pt x="351" y="175"/>
                    <a:pt x="348" y="169"/>
                    <a:pt x="342" y="155"/>
                  </a:cubicBezTo>
                  <a:cubicBezTo>
                    <a:pt x="331" y="174"/>
                    <a:pt x="322" y="187"/>
                    <a:pt x="314" y="201"/>
                  </a:cubicBezTo>
                  <a:cubicBezTo>
                    <a:pt x="245" y="322"/>
                    <a:pt x="177" y="442"/>
                    <a:pt x="109" y="563"/>
                  </a:cubicBezTo>
                  <a:cubicBezTo>
                    <a:pt x="100" y="579"/>
                    <a:pt x="98" y="600"/>
                    <a:pt x="95" y="619"/>
                  </a:cubicBezTo>
                  <a:cubicBezTo>
                    <a:pt x="93" y="629"/>
                    <a:pt x="95" y="640"/>
                    <a:pt x="95" y="651"/>
                  </a:cubicBezTo>
                  <a:cubicBezTo>
                    <a:pt x="93" y="652"/>
                    <a:pt x="91" y="653"/>
                    <a:pt x="89" y="654"/>
                  </a:cubicBezTo>
                  <a:cubicBezTo>
                    <a:pt x="60" y="633"/>
                    <a:pt x="30" y="612"/>
                    <a:pt x="0" y="590"/>
                  </a:cubicBezTo>
                  <a:cubicBezTo>
                    <a:pt x="4" y="587"/>
                    <a:pt x="6" y="585"/>
                    <a:pt x="7" y="585"/>
                  </a:cubicBezTo>
                  <a:cubicBezTo>
                    <a:pt x="40" y="583"/>
                    <a:pt x="51" y="558"/>
                    <a:pt x="64" y="534"/>
                  </a:cubicBezTo>
                  <a:cubicBezTo>
                    <a:pt x="143" y="383"/>
                    <a:pt x="222" y="233"/>
                    <a:pt x="301" y="82"/>
                  </a:cubicBezTo>
                  <a:cubicBezTo>
                    <a:pt x="315" y="56"/>
                    <a:pt x="330" y="30"/>
                    <a:pt x="346" y="0"/>
                  </a:cubicBezTo>
                  <a:cubicBezTo>
                    <a:pt x="354" y="18"/>
                    <a:pt x="360" y="33"/>
                    <a:pt x="365" y="48"/>
                  </a:cubicBezTo>
                  <a:cubicBezTo>
                    <a:pt x="409" y="171"/>
                    <a:pt x="453" y="294"/>
                    <a:pt x="497" y="417"/>
                  </a:cubicBezTo>
                  <a:cubicBezTo>
                    <a:pt x="520" y="481"/>
                    <a:pt x="544" y="544"/>
                    <a:pt x="566" y="608"/>
                  </a:cubicBezTo>
                  <a:cubicBezTo>
                    <a:pt x="572" y="628"/>
                    <a:pt x="584" y="633"/>
                    <a:pt x="602" y="635"/>
                  </a:cubicBezTo>
                  <a:cubicBezTo>
                    <a:pt x="681" y="640"/>
                    <a:pt x="759" y="645"/>
                    <a:pt x="837" y="652"/>
                  </a:cubicBezTo>
                  <a:cubicBezTo>
                    <a:pt x="914" y="658"/>
                    <a:pt x="990" y="666"/>
                    <a:pt x="1067" y="672"/>
                  </a:cubicBezTo>
                  <a:cubicBezTo>
                    <a:pt x="1129" y="677"/>
                    <a:pt x="1190" y="681"/>
                    <a:pt x="1252" y="685"/>
                  </a:cubicBezTo>
                  <a:cubicBezTo>
                    <a:pt x="1289" y="688"/>
                    <a:pt x="1327" y="690"/>
                    <a:pt x="1364" y="693"/>
                  </a:cubicBezTo>
                  <a:cubicBezTo>
                    <a:pt x="1367" y="694"/>
                    <a:pt x="1370" y="696"/>
                    <a:pt x="1375" y="697"/>
                  </a:cubicBezTo>
                  <a:cubicBezTo>
                    <a:pt x="1355" y="717"/>
                    <a:pt x="1336" y="735"/>
                    <a:pt x="1317" y="753"/>
                  </a:cubicBezTo>
                  <a:cubicBezTo>
                    <a:pt x="1278" y="788"/>
                    <a:pt x="1238" y="823"/>
                    <a:pt x="1199" y="859"/>
                  </a:cubicBezTo>
                  <a:cubicBezTo>
                    <a:pt x="1122" y="929"/>
                    <a:pt x="1044" y="1000"/>
                    <a:pt x="967" y="1071"/>
                  </a:cubicBezTo>
                  <a:cubicBezTo>
                    <a:pt x="930" y="1105"/>
                    <a:pt x="893" y="1139"/>
                    <a:pt x="856" y="1173"/>
                  </a:cubicBezTo>
                  <a:cubicBezTo>
                    <a:pt x="846" y="1181"/>
                    <a:pt x="837" y="1190"/>
                    <a:pt x="826" y="1199"/>
                  </a:cubicBezTo>
                  <a:cubicBezTo>
                    <a:pt x="806" y="1215"/>
                    <a:pt x="792" y="1233"/>
                    <a:pt x="797" y="1261"/>
                  </a:cubicBezTo>
                  <a:cubicBezTo>
                    <a:pt x="799" y="1274"/>
                    <a:pt x="797" y="1288"/>
                    <a:pt x="797" y="1302"/>
                  </a:cubicBezTo>
                  <a:cubicBezTo>
                    <a:pt x="799" y="1300"/>
                    <a:pt x="801" y="1298"/>
                    <a:pt x="803" y="1296"/>
                  </a:cubicBezTo>
                  <a:cubicBezTo>
                    <a:pt x="769" y="1268"/>
                    <a:pt x="735" y="1240"/>
                    <a:pt x="701" y="1213"/>
                  </a:cubicBezTo>
                  <a:cubicBezTo>
                    <a:pt x="703" y="1210"/>
                    <a:pt x="705" y="1206"/>
                    <a:pt x="707" y="1203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"/>
            <p:cNvSpPr/>
            <p:nvPr/>
          </p:nvSpPr>
          <p:spPr bwMode="auto">
            <a:xfrm>
              <a:off x="6710558" y="3572479"/>
              <a:ext cx="277514" cy="673220"/>
            </a:xfrm>
            <a:custGeom>
              <a:avLst/>
              <a:gdLst>
                <a:gd name="T0" fmla="*/ 0 w 362"/>
                <a:gd name="T1" fmla="*/ 125 h 879"/>
                <a:gd name="T2" fmla="*/ 12 w 362"/>
                <a:gd name="T3" fmla="*/ 115 h 879"/>
                <a:gd name="T4" fmla="*/ 213 w 362"/>
                <a:gd name="T5" fmla="*/ 13 h 879"/>
                <a:gd name="T6" fmla="*/ 242 w 362"/>
                <a:gd name="T7" fmla="*/ 31 h 879"/>
                <a:gd name="T8" fmla="*/ 242 w 362"/>
                <a:gd name="T9" fmla="*/ 775 h 879"/>
                <a:gd name="T10" fmla="*/ 326 w 362"/>
                <a:gd name="T11" fmla="*/ 860 h 879"/>
                <a:gd name="T12" fmla="*/ 351 w 362"/>
                <a:gd name="T13" fmla="*/ 861 h 879"/>
                <a:gd name="T14" fmla="*/ 362 w 362"/>
                <a:gd name="T15" fmla="*/ 870 h 879"/>
                <a:gd name="T16" fmla="*/ 351 w 362"/>
                <a:gd name="T17" fmla="*/ 877 h 879"/>
                <a:gd name="T18" fmla="*/ 339 w 362"/>
                <a:gd name="T19" fmla="*/ 878 h 879"/>
                <a:gd name="T20" fmla="*/ 36 w 362"/>
                <a:gd name="T21" fmla="*/ 878 h 879"/>
                <a:gd name="T22" fmla="*/ 32 w 362"/>
                <a:gd name="T23" fmla="*/ 878 h 879"/>
                <a:gd name="T24" fmla="*/ 13 w 362"/>
                <a:gd name="T25" fmla="*/ 869 h 879"/>
                <a:gd name="T26" fmla="*/ 31 w 362"/>
                <a:gd name="T27" fmla="*/ 861 h 879"/>
                <a:gd name="T28" fmla="*/ 82 w 362"/>
                <a:gd name="T29" fmla="*/ 853 h 879"/>
                <a:gd name="T30" fmla="*/ 133 w 362"/>
                <a:gd name="T31" fmla="*/ 768 h 879"/>
                <a:gd name="T32" fmla="*/ 133 w 362"/>
                <a:gd name="T33" fmla="*/ 444 h 879"/>
                <a:gd name="T34" fmla="*/ 133 w 362"/>
                <a:gd name="T35" fmla="*/ 175 h 879"/>
                <a:gd name="T36" fmla="*/ 133 w 362"/>
                <a:gd name="T37" fmla="*/ 162 h 879"/>
                <a:gd name="T38" fmla="*/ 63 w 362"/>
                <a:gd name="T39" fmla="*/ 111 h 879"/>
                <a:gd name="T40" fmla="*/ 16 w 362"/>
                <a:gd name="T41" fmla="*/ 128 h 879"/>
                <a:gd name="T42" fmla="*/ 3 w 362"/>
                <a:gd name="T43" fmla="*/ 130 h 879"/>
                <a:gd name="T44" fmla="*/ 0 w 362"/>
                <a:gd name="T45" fmla="*/ 125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2" h="879">
                  <a:moveTo>
                    <a:pt x="0" y="125"/>
                  </a:moveTo>
                  <a:cubicBezTo>
                    <a:pt x="4" y="122"/>
                    <a:pt x="8" y="117"/>
                    <a:pt x="12" y="115"/>
                  </a:cubicBezTo>
                  <a:cubicBezTo>
                    <a:pt x="79" y="81"/>
                    <a:pt x="146" y="47"/>
                    <a:pt x="213" y="13"/>
                  </a:cubicBezTo>
                  <a:cubicBezTo>
                    <a:pt x="240" y="0"/>
                    <a:pt x="242" y="1"/>
                    <a:pt x="242" y="31"/>
                  </a:cubicBezTo>
                  <a:cubicBezTo>
                    <a:pt x="242" y="279"/>
                    <a:pt x="243" y="527"/>
                    <a:pt x="242" y="775"/>
                  </a:cubicBezTo>
                  <a:cubicBezTo>
                    <a:pt x="242" y="843"/>
                    <a:pt x="264" y="853"/>
                    <a:pt x="326" y="860"/>
                  </a:cubicBezTo>
                  <a:cubicBezTo>
                    <a:pt x="334" y="861"/>
                    <a:pt x="342" y="860"/>
                    <a:pt x="351" y="861"/>
                  </a:cubicBezTo>
                  <a:cubicBezTo>
                    <a:pt x="355" y="862"/>
                    <a:pt x="358" y="867"/>
                    <a:pt x="362" y="870"/>
                  </a:cubicBezTo>
                  <a:cubicBezTo>
                    <a:pt x="359" y="872"/>
                    <a:pt x="355" y="876"/>
                    <a:pt x="351" y="877"/>
                  </a:cubicBezTo>
                  <a:cubicBezTo>
                    <a:pt x="348" y="879"/>
                    <a:pt x="343" y="878"/>
                    <a:pt x="339" y="878"/>
                  </a:cubicBezTo>
                  <a:cubicBezTo>
                    <a:pt x="238" y="878"/>
                    <a:pt x="137" y="878"/>
                    <a:pt x="36" y="878"/>
                  </a:cubicBezTo>
                  <a:cubicBezTo>
                    <a:pt x="35" y="878"/>
                    <a:pt x="33" y="878"/>
                    <a:pt x="32" y="878"/>
                  </a:cubicBezTo>
                  <a:cubicBezTo>
                    <a:pt x="26" y="875"/>
                    <a:pt x="19" y="872"/>
                    <a:pt x="13" y="869"/>
                  </a:cubicBezTo>
                  <a:cubicBezTo>
                    <a:pt x="19" y="866"/>
                    <a:pt x="25" y="862"/>
                    <a:pt x="31" y="861"/>
                  </a:cubicBezTo>
                  <a:cubicBezTo>
                    <a:pt x="48" y="858"/>
                    <a:pt x="66" y="858"/>
                    <a:pt x="82" y="853"/>
                  </a:cubicBezTo>
                  <a:cubicBezTo>
                    <a:pt x="116" y="843"/>
                    <a:pt x="133" y="813"/>
                    <a:pt x="133" y="768"/>
                  </a:cubicBezTo>
                  <a:cubicBezTo>
                    <a:pt x="133" y="660"/>
                    <a:pt x="133" y="552"/>
                    <a:pt x="133" y="444"/>
                  </a:cubicBezTo>
                  <a:cubicBezTo>
                    <a:pt x="133" y="355"/>
                    <a:pt x="133" y="265"/>
                    <a:pt x="133" y="175"/>
                  </a:cubicBezTo>
                  <a:cubicBezTo>
                    <a:pt x="133" y="171"/>
                    <a:pt x="133" y="167"/>
                    <a:pt x="133" y="162"/>
                  </a:cubicBezTo>
                  <a:cubicBezTo>
                    <a:pt x="132" y="117"/>
                    <a:pt x="107" y="98"/>
                    <a:pt x="63" y="111"/>
                  </a:cubicBezTo>
                  <a:cubicBezTo>
                    <a:pt x="47" y="115"/>
                    <a:pt x="32" y="122"/>
                    <a:pt x="16" y="128"/>
                  </a:cubicBezTo>
                  <a:cubicBezTo>
                    <a:pt x="12" y="129"/>
                    <a:pt x="7" y="129"/>
                    <a:pt x="3" y="130"/>
                  </a:cubicBezTo>
                  <a:cubicBezTo>
                    <a:pt x="2" y="128"/>
                    <a:pt x="1" y="127"/>
                    <a:pt x="0" y="1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8"/>
            <p:cNvSpPr/>
            <p:nvPr/>
          </p:nvSpPr>
          <p:spPr bwMode="auto">
            <a:xfrm>
              <a:off x="5357639" y="3024252"/>
              <a:ext cx="614934" cy="560531"/>
            </a:xfrm>
            <a:custGeom>
              <a:avLst/>
              <a:gdLst>
                <a:gd name="T0" fmla="*/ 305 w 803"/>
                <a:gd name="T1" fmla="*/ 725 h 732"/>
                <a:gd name="T2" fmla="*/ 240 w 803"/>
                <a:gd name="T3" fmla="*/ 710 h 732"/>
                <a:gd name="T4" fmla="*/ 120 w 803"/>
                <a:gd name="T5" fmla="*/ 568 h 732"/>
                <a:gd name="T6" fmla="*/ 22 w 803"/>
                <a:gd name="T7" fmla="*/ 376 h 732"/>
                <a:gd name="T8" fmla="*/ 111 w 803"/>
                <a:gd name="T9" fmla="*/ 145 h 732"/>
                <a:gd name="T10" fmla="*/ 340 w 803"/>
                <a:gd name="T11" fmla="*/ 50 h 732"/>
                <a:gd name="T12" fmla="*/ 576 w 803"/>
                <a:gd name="T13" fmla="*/ 10 h 732"/>
                <a:gd name="T14" fmla="*/ 761 w 803"/>
                <a:gd name="T15" fmla="*/ 0 h 732"/>
                <a:gd name="T16" fmla="*/ 796 w 803"/>
                <a:gd name="T17" fmla="*/ 30 h 732"/>
                <a:gd name="T18" fmla="*/ 761 w 803"/>
                <a:gd name="T19" fmla="*/ 58 h 732"/>
                <a:gd name="T20" fmla="*/ 664 w 803"/>
                <a:gd name="T21" fmla="*/ 67 h 732"/>
                <a:gd name="T22" fmla="*/ 309 w 803"/>
                <a:gd name="T23" fmla="*/ 110 h 732"/>
                <a:gd name="T24" fmla="*/ 128 w 803"/>
                <a:gd name="T25" fmla="*/ 199 h 732"/>
                <a:gd name="T26" fmla="*/ 84 w 803"/>
                <a:gd name="T27" fmla="*/ 350 h 732"/>
                <a:gd name="T28" fmla="*/ 179 w 803"/>
                <a:gd name="T29" fmla="*/ 537 h 732"/>
                <a:gd name="T30" fmla="*/ 257 w 803"/>
                <a:gd name="T31" fmla="*/ 624 h 732"/>
                <a:gd name="T32" fmla="*/ 305 w 803"/>
                <a:gd name="T33" fmla="*/ 72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3" h="732">
                  <a:moveTo>
                    <a:pt x="305" y="725"/>
                  </a:moveTo>
                  <a:cubicBezTo>
                    <a:pt x="280" y="730"/>
                    <a:pt x="258" y="732"/>
                    <a:pt x="240" y="710"/>
                  </a:cubicBezTo>
                  <a:cubicBezTo>
                    <a:pt x="200" y="662"/>
                    <a:pt x="158" y="617"/>
                    <a:pt x="120" y="568"/>
                  </a:cubicBezTo>
                  <a:cubicBezTo>
                    <a:pt x="76" y="511"/>
                    <a:pt x="39" y="448"/>
                    <a:pt x="22" y="376"/>
                  </a:cubicBezTo>
                  <a:cubicBezTo>
                    <a:pt x="0" y="283"/>
                    <a:pt x="32" y="201"/>
                    <a:pt x="111" y="145"/>
                  </a:cubicBezTo>
                  <a:cubicBezTo>
                    <a:pt x="180" y="97"/>
                    <a:pt x="258" y="67"/>
                    <a:pt x="340" y="50"/>
                  </a:cubicBezTo>
                  <a:cubicBezTo>
                    <a:pt x="419" y="34"/>
                    <a:pt x="497" y="20"/>
                    <a:pt x="576" y="10"/>
                  </a:cubicBezTo>
                  <a:cubicBezTo>
                    <a:pt x="637" y="2"/>
                    <a:pt x="699" y="3"/>
                    <a:pt x="761" y="0"/>
                  </a:cubicBezTo>
                  <a:cubicBezTo>
                    <a:pt x="778" y="0"/>
                    <a:pt x="803" y="22"/>
                    <a:pt x="796" y="30"/>
                  </a:cubicBezTo>
                  <a:cubicBezTo>
                    <a:pt x="787" y="42"/>
                    <a:pt x="774" y="55"/>
                    <a:pt x="761" y="58"/>
                  </a:cubicBezTo>
                  <a:cubicBezTo>
                    <a:pt x="730" y="64"/>
                    <a:pt x="697" y="65"/>
                    <a:pt x="664" y="67"/>
                  </a:cubicBezTo>
                  <a:cubicBezTo>
                    <a:pt x="545" y="73"/>
                    <a:pt x="426" y="83"/>
                    <a:pt x="309" y="110"/>
                  </a:cubicBezTo>
                  <a:cubicBezTo>
                    <a:pt x="243" y="126"/>
                    <a:pt x="179" y="149"/>
                    <a:pt x="128" y="199"/>
                  </a:cubicBezTo>
                  <a:cubicBezTo>
                    <a:pt x="83" y="242"/>
                    <a:pt x="75" y="293"/>
                    <a:pt x="84" y="350"/>
                  </a:cubicBezTo>
                  <a:cubicBezTo>
                    <a:pt x="95" y="422"/>
                    <a:pt x="132" y="483"/>
                    <a:pt x="179" y="537"/>
                  </a:cubicBezTo>
                  <a:cubicBezTo>
                    <a:pt x="204" y="567"/>
                    <a:pt x="231" y="595"/>
                    <a:pt x="257" y="624"/>
                  </a:cubicBezTo>
                  <a:cubicBezTo>
                    <a:pt x="282" y="653"/>
                    <a:pt x="298" y="686"/>
                    <a:pt x="305" y="72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9"/>
            <p:cNvSpPr/>
            <p:nvPr/>
          </p:nvSpPr>
          <p:spPr bwMode="auto">
            <a:xfrm>
              <a:off x="5482309" y="3889498"/>
              <a:ext cx="534626" cy="535273"/>
            </a:xfrm>
            <a:custGeom>
              <a:avLst/>
              <a:gdLst>
                <a:gd name="T0" fmla="*/ 63 w 698"/>
                <a:gd name="T1" fmla="*/ 635 h 699"/>
                <a:gd name="T2" fmla="*/ 137 w 698"/>
                <a:gd name="T3" fmla="*/ 597 h 699"/>
                <a:gd name="T4" fmla="*/ 491 w 698"/>
                <a:gd name="T5" fmla="*/ 380 h 699"/>
                <a:gd name="T6" fmla="*/ 619 w 698"/>
                <a:gd name="T7" fmla="*/ 278 h 699"/>
                <a:gd name="T8" fmla="*/ 678 w 698"/>
                <a:gd name="T9" fmla="*/ 259 h 699"/>
                <a:gd name="T10" fmla="*/ 698 w 698"/>
                <a:gd name="T11" fmla="*/ 281 h 699"/>
                <a:gd name="T12" fmla="*/ 678 w 698"/>
                <a:gd name="T13" fmla="*/ 298 h 699"/>
                <a:gd name="T14" fmla="*/ 597 w 698"/>
                <a:gd name="T15" fmla="*/ 357 h 699"/>
                <a:gd name="T16" fmla="*/ 199 w 698"/>
                <a:gd name="T17" fmla="*/ 617 h 699"/>
                <a:gd name="T18" fmla="*/ 47 w 698"/>
                <a:gd name="T19" fmla="*/ 690 h 699"/>
                <a:gd name="T20" fmla="*/ 6 w 698"/>
                <a:gd name="T21" fmla="*/ 656 h 699"/>
                <a:gd name="T22" fmla="*/ 55 w 698"/>
                <a:gd name="T23" fmla="*/ 439 h 699"/>
                <a:gd name="T24" fmla="*/ 128 w 698"/>
                <a:gd name="T25" fmla="*/ 277 h 699"/>
                <a:gd name="T26" fmla="*/ 227 w 698"/>
                <a:gd name="T27" fmla="*/ 70 h 699"/>
                <a:gd name="T28" fmla="*/ 224 w 698"/>
                <a:gd name="T29" fmla="*/ 23 h 699"/>
                <a:gd name="T30" fmla="*/ 221 w 698"/>
                <a:gd name="T31" fmla="*/ 4 h 699"/>
                <a:gd name="T32" fmla="*/ 243 w 698"/>
                <a:gd name="T33" fmla="*/ 2 h 699"/>
                <a:gd name="T34" fmla="*/ 282 w 698"/>
                <a:gd name="T35" fmla="*/ 22 h 699"/>
                <a:gd name="T36" fmla="*/ 294 w 698"/>
                <a:gd name="T37" fmla="*/ 72 h 699"/>
                <a:gd name="T38" fmla="*/ 268 w 698"/>
                <a:gd name="T39" fmla="*/ 125 h 699"/>
                <a:gd name="T40" fmla="*/ 213 w 698"/>
                <a:gd name="T41" fmla="*/ 242 h 699"/>
                <a:gd name="T42" fmla="*/ 167 w 698"/>
                <a:gd name="T43" fmla="*/ 333 h 699"/>
                <a:gd name="T44" fmla="*/ 102 w 698"/>
                <a:gd name="T45" fmla="*/ 495 h 699"/>
                <a:gd name="T46" fmla="*/ 63 w 698"/>
                <a:gd name="T47" fmla="*/ 608 h 699"/>
                <a:gd name="T48" fmla="*/ 58 w 698"/>
                <a:gd name="T49" fmla="*/ 629 h 699"/>
                <a:gd name="T50" fmla="*/ 63 w 698"/>
                <a:gd name="T51" fmla="*/ 635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98" h="699">
                  <a:moveTo>
                    <a:pt x="63" y="635"/>
                  </a:moveTo>
                  <a:cubicBezTo>
                    <a:pt x="88" y="622"/>
                    <a:pt x="113" y="612"/>
                    <a:pt x="137" y="597"/>
                  </a:cubicBezTo>
                  <a:cubicBezTo>
                    <a:pt x="255" y="526"/>
                    <a:pt x="375" y="455"/>
                    <a:pt x="491" y="380"/>
                  </a:cubicBezTo>
                  <a:cubicBezTo>
                    <a:pt x="537" y="351"/>
                    <a:pt x="577" y="312"/>
                    <a:pt x="619" y="278"/>
                  </a:cubicBezTo>
                  <a:cubicBezTo>
                    <a:pt x="637" y="264"/>
                    <a:pt x="653" y="246"/>
                    <a:pt x="678" y="259"/>
                  </a:cubicBezTo>
                  <a:cubicBezTo>
                    <a:pt x="687" y="263"/>
                    <a:pt x="692" y="273"/>
                    <a:pt x="698" y="281"/>
                  </a:cubicBezTo>
                  <a:cubicBezTo>
                    <a:pt x="692" y="286"/>
                    <a:pt x="685" y="293"/>
                    <a:pt x="678" y="298"/>
                  </a:cubicBezTo>
                  <a:cubicBezTo>
                    <a:pt x="651" y="318"/>
                    <a:pt x="624" y="337"/>
                    <a:pt x="597" y="357"/>
                  </a:cubicBezTo>
                  <a:cubicBezTo>
                    <a:pt x="470" y="452"/>
                    <a:pt x="337" y="539"/>
                    <a:pt x="199" y="617"/>
                  </a:cubicBezTo>
                  <a:cubicBezTo>
                    <a:pt x="150" y="644"/>
                    <a:pt x="102" y="675"/>
                    <a:pt x="47" y="690"/>
                  </a:cubicBezTo>
                  <a:cubicBezTo>
                    <a:pt x="14" y="699"/>
                    <a:pt x="0" y="689"/>
                    <a:pt x="6" y="656"/>
                  </a:cubicBezTo>
                  <a:cubicBezTo>
                    <a:pt x="19" y="583"/>
                    <a:pt x="25" y="508"/>
                    <a:pt x="55" y="439"/>
                  </a:cubicBezTo>
                  <a:cubicBezTo>
                    <a:pt x="78" y="384"/>
                    <a:pt x="103" y="330"/>
                    <a:pt x="128" y="277"/>
                  </a:cubicBezTo>
                  <a:cubicBezTo>
                    <a:pt x="160" y="207"/>
                    <a:pt x="193" y="138"/>
                    <a:pt x="227" y="70"/>
                  </a:cubicBezTo>
                  <a:cubicBezTo>
                    <a:pt x="235" y="53"/>
                    <a:pt x="234" y="38"/>
                    <a:pt x="224" y="23"/>
                  </a:cubicBezTo>
                  <a:cubicBezTo>
                    <a:pt x="221" y="18"/>
                    <a:pt x="222" y="10"/>
                    <a:pt x="221" y="4"/>
                  </a:cubicBezTo>
                  <a:cubicBezTo>
                    <a:pt x="229" y="3"/>
                    <a:pt x="237" y="0"/>
                    <a:pt x="243" y="2"/>
                  </a:cubicBezTo>
                  <a:cubicBezTo>
                    <a:pt x="256" y="7"/>
                    <a:pt x="270" y="14"/>
                    <a:pt x="282" y="22"/>
                  </a:cubicBezTo>
                  <a:cubicBezTo>
                    <a:pt x="298" y="34"/>
                    <a:pt x="303" y="53"/>
                    <a:pt x="294" y="72"/>
                  </a:cubicBezTo>
                  <a:cubicBezTo>
                    <a:pt x="286" y="90"/>
                    <a:pt x="277" y="107"/>
                    <a:pt x="268" y="125"/>
                  </a:cubicBezTo>
                  <a:cubicBezTo>
                    <a:pt x="250" y="163"/>
                    <a:pt x="232" y="203"/>
                    <a:pt x="213" y="242"/>
                  </a:cubicBezTo>
                  <a:cubicBezTo>
                    <a:pt x="198" y="272"/>
                    <a:pt x="180" y="301"/>
                    <a:pt x="167" y="333"/>
                  </a:cubicBezTo>
                  <a:cubicBezTo>
                    <a:pt x="144" y="386"/>
                    <a:pt x="122" y="441"/>
                    <a:pt x="102" y="495"/>
                  </a:cubicBezTo>
                  <a:cubicBezTo>
                    <a:pt x="88" y="532"/>
                    <a:pt x="75" y="570"/>
                    <a:pt x="63" y="608"/>
                  </a:cubicBezTo>
                  <a:cubicBezTo>
                    <a:pt x="60" y="615"/>
                    <a:pt x="60" y="622"/>
                    <a:pt x="58" y="629"/>
                  </a:cubicBezTo>
                  <a:cubicBezTo>
                    <a:pt x="60" y="631"/>
                    <a:pt x="61" y="633"/>
                    <a:pt x="63" y="635"/>
                  </a:cubicBezTo>
                  <a:close/>
                </a:path>
              </a:pathLst>
            </a:custGeom>
            <a:solidFill>
              <a:srgbClr val="FF71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cxnSp>
          <p:nvCxnSpPr>
            <p:cNvPr id="133" name="直接连接符 132"/>
            <p:cNvCxnSpPr/>
            <p:nvPr/>
          </p:nvCxnSpPr>
          <p:spPr>
            <a:xfrm>
              <a:off x="5706138" y="3657464"/>
              <a:ext cx="27233" cy="3117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>
              <a:off x="5725050" y="3702052"/>
              <a:ext cx="43119" cy="43119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>
              <a:off x="5750770" y="3695244"/>
              <a:ext cx="39139" cy="3782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5796915" y="3777700"/>
              <a:ext cx="32528" cy="2799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5824905" y="3765596"/>
              <a:ext cx="45389" cy="4009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5849317" y="3754249"/>
              <a:ext cx="30055" cy="2874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5883910" y="3833679"/>
              <a:ext cx="40850" cy="36311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5892988" y="3813745"/>
              <a:ext cx="53710" cy="4262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>
              <a:off x="5914579" y="3800394"/>
              <a:ext cx="54466" cy="5144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5944446" y="3889923"/>
              <a:ext cx="50329" cy="42098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>
              <a:off x="5963340" y="3875965"/>
              <a:ext cx="57492" cy="41683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>
              <a:off x="5987548" y="3869990"/>
              <a:ext cx="71865" cy="4690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>
              <a:off x="6044283" y="3980435"/>
              <a:ext cx="49171" cy="31772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>
              <a:off x="6059413" y="3960579"/>
              <a:ext cx="43876" cy="3498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>
              <a:off x="6083620" y="3940987"/>
              <a:ext cx="49171" cy="35666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>
              <a:off x="6109340" y="3927482"/>
              <a:ext cx="49927" cy="35554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6112366" y="4031876"/>
              <a:ext cx="56736" cy="3933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6143694" y="4020340"/>
              <a:ext cx="39781" cy="31960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6159268" y="3995565"/>
              <a:ext cx="62031" cy="49927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>
              <a:off x="6186328" y="3979301"/>
              <a:ext cx="60691" cy="50305"/>
            </a:xfrm>
            <a:prstGeom prst="line">
              <a:avLst/>
            </a:prstGeom>
            <a:ln w="19050">
              <a:solidFill>
                <a:srgbClr val="07A2D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6190283" y="4102984"/>
              <a:ext cx="65814" cy="5219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>
              <a:off x="6226708" y="4088612"/>
              <a:ext cx="59648" cy="42363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>
              <a:off x="6255519" y="4071213"/>
              <a:ext cx="71687" cy="5749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>
              <a:off x="6292521" y="4067052"/>
              <a:ext cx="71752" cy="5635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6298722" y="4185441"/>
              <a:ext cx="76898" cy="4690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>
              <a:off x="6327206" y="4155182"/>
              <a:ext cx="60518" cy="46145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>
              <a:off x="6372922" y="4155182"/>
              <a:ext cx="58678" cy="44632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>
              <a:off x="6394524" y="4134757"/>
              <a:ext cx="52962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6407822" y="4245202"/>
              <a:ext cx="82026" cy="52954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>
              <a:off x="6437652" y="4232342"/>
              <a:ext cx="61275" cy="39337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>
              <a:off x="6467655" y="4208891"/>
              <a:ext cx="64557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>
              <a:off x="6489849" y="4199813"/>
              <a:ext cx="66570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>
              <a:off x="6579235" y="4254280"/>
              <a:ext cx="74769" cy="41606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>
              <a:off x="6561140" y="4273192"/>
              <a:ext cx="75465" cy="4538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>
              <a:off x="6536872" y="4295886"/>
              <a:ext cx="70230" cy="3858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>
              <a:off x="6520382" y="4319337"/>
              <a:ext cx="65539" cy="3631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6695611" y="4297399"/>
              <a:ext cx="183885" cy="7943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>
              <a:off x="6666169" y="4319337"/>
              <a:ext cx="201162" cy="92290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/>
            <p:cNvCxnSpPr/>
            <p:nvPr/>
          </p:nvCxnSpPr>
          <p:spPr>
            <a:xfrm>
              <a:off x="6654004" y="4362456"/>
              <a:ext cx="189119" cy="81699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/>
            <p:cNvCxnSpPr/>
            <p:nvPr/>
          </p:nvCxnSpPr>
          <p:spPr>
            <a:xfrm>
              <a:off x="6616620" y="4376829"/>
              <a:ext cx="196245" cy="90021"/>
            </a:xfrm>
            <a:prstGeom prst="line">
              <a:avLst/>
            </a:prstGeom>
            <a:ln w="19050">
              <a:solidFill>
                <a:srgbClr val="FF71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6005398" y="606258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此刻，它已拥有</a:t>
            </a:r>
            <a:endParaRPr lang="zh-CN" altLang="en-US" sz="3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42235" y="1646273"/>
            <a:ext cx="26260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预备党员：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642235" y="2285108"/>
            <a:ext cx="3344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入党积极分子：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9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642235" y="3562778"/>
            <a:ext cx="4349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各类优秀个人奖项：</a:t>
            </a:r>
            <a:r>
              <a:rPr lang="en-US" altLang="zh-CN" sz="2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23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42235" y="4201613"/>
            <a:ext cx="5647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个人一、二、三等奖项：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 </a:t>
            </a:r>
            <a:r>
              <a:rPr lang="en-US" altLang="zh-CN" sz="36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182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642235" y="2923943"/>
            <a:ext cx="3631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团队集体奖项：</a:t>
            </a:r>
            <a:r>
              <a:rPr lang="en-US" altLang="zh-CN" sz="2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24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642235" y="4963559"/>
            <a:ext cx="33441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各类优秀奖项：</a:t>
            </a:r>
            <a:r>
              <a:rPr lang="en-US" altLang="zh-CN" sz="2800" dirty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6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642235" y="5602395"/>
            <a:ext cx="5256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班级累计各类奖项：</a:t>
            </a:r>
            <a:r>
              <a:rPr lang="en-US" altLang="zh-CN" sz="4800" dirty="0" smtClean="0">
                <a:solidFill>
                  <a:srgbClr val="FF7133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245</a:t>
            </a:r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名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4275774" y="1784987"/>
            <a:ext cx="3507102" cy="3507102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-7.40741E-7 L 0.33594 -0.12199 " pathEditMode="relative" rAng="0" ptsTypes="AA" p14:bounceEnd="64000">
                                          <p:cBhvr>
                                            <p:cTn id="6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797" y="-6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animScale p14:bounceEnd="64000">
                                          <p:cBhvr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29167E-6 3.33333E-6 L -0.35442 -0.00903 " pathEditMode="relative" rAng="0" ptsTypes="AA" p14:bounceEnd="60000">
                                          <p:cBhvr>
                                            <p:cTn id="1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21" y="-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grpId="1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animRot by="22200000" p14:bounceEnd="60000">
                                          <p:cBhvr>
                                            <p:cTn id="12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9" presetClass="entr" presetSubtype="1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65000" y="6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7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0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9167E-6 -7.40741E-7 L -0.42812 0.3169 " pathEditMode="relative" rAng="0" ptsTypes="AA" p14:bounceEnd="60000">
                                          <p:cBhvr>
                                            <p:cTn id="2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406" y="15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1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animRot by="-16800000" p14:bounceEnd="60000">
                                          <p:cBhvr>
                                            <p:cTn id="24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9" presetClass="entr" presetSubtype="1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77000" y="7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accel="5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375E-6 4.44444E-6 L 0.17956 -0.31274 " pathEditMode="relative" rAng="0" ptsTypes="AA" p14:bounceEnd="60000">
                                          <p:cBhvr>
                                            <p:cTn id="3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71" y="-1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7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grpId="1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00" p14:bounceEnd="60000">
                                          <p:cBhvr>
                                            <p:cTn id="36" dur="4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3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7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58333E-6 -3.7037E-7 L 0.08594 -0.08356 " pathEditMode="relative" rAng="0" ptsTypes="AA" p14:bounceEnd="60000">
                                          <p:cBhvr>
                                            <p:cTn id="4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97" y="-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1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animRot by="-7800000" p14:bounceEnd="60000">
                                          <p:cBhvr>
                                            <p:cTn id="48" dur="4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9" presetClass="entr" presetSubtype="1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75000" y="7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5E-6 3.33333E-6 L 0.22096 -0.06875 " pathEditMode="relative" rAng="0" ptsTypes="AA" p14:bounceEnd="60000">
                                          <p:cBhvr>
                                            <p:cTn id="5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042" y="-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fill="hold" grpId="1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Rot by="16200000" p14:bounceEnd="60000">
                                          <p:cBhvr>
                                            <p:cTn id="60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3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45000" y="4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fill="hold" grpId="0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2.5E-6 -1.48148E-6 L 0.13959 0.05509 " pathEditMode="relative" rAng="0" ptsTypes="AA" p14:bounceEnd="60000">
                                          <p:cBhvr>
                                            <p:cTn id="68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79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7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fill="hold" grpId="1" nodeType="withEffect" p14:presetBounceEnd="60000">
                                      <p:stCondLst>
                                        <p:cond delay="700"/>
                                      </p:stCondLst>
                                      <p:childTnLst>
                                        <p:animRot by="-16200000" p14:bounceEnd="60000">
                                          <p:cBhvr>
                                            <p:cTn id="72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19" presetClass="entr" presetSubtype="10" fill="hold" grpId="3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7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fill="hold" grpId="0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875E-6 3.7037E-6 L -0.60078 0.14745 " pathEditMode="relative" rAng="0" ptsTypes="AA" p14:bounceEnd="60000">
                                          <p:cBhvr>
                                            <p:cTn id="82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39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fill="hold" grpId="1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animRot by="22800000" p14:bounceEnd="60000">
                                          <p:cBhvr>
                                            <p:cTn id="84" dur="4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19" presetClass="entr" presetSubtype="1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4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3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7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79167E-6 3.7037E-6 L -0.12903 0.08171 " pathEditMode="relative" rAng="0" ptsTypes="AA" p14:bounceEnd="60000">
                                          <p:cBhvr>
                                            <p:cTn id="9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58" y="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accel="23300" fill="hold" grpId="1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animRot by="-21600000" p14:bounceEnd="60000">
                                          <p:cBhvr>
                                            <p:cTn id="96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3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7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35442 -0.00903 L -0.1401 0.37314 " pathEditMode="relative" rAng="0" ptsTypes="AA">
                                          <p:cBhvr>
                                            <p:cTn id="10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16" y="1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42812 0.3169 L -0.18072 0.15255 " pathEditMode="relative" rAng="0" ptsTypes="AA">
                                          <p:cBhvr>
                                            <p:cTn id="11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0" y="-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5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0" presetClass="path" presetSubtype="0" accel="41000" fill="hold" grpId="5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0.17956 -0.31274 L -0.21015 0.06944 " pathEditMode="relative" rAng="0" ptsTypes="AA">
                                          <p:cBhvr>
                                            <p:cTn id="12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492" y="1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53" presetClass="exit" presetSubtype="32" fill="hold" grpId="6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0" presetClass="path" presetSubtype="0" accel="41000" fill="hold" grpId="5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0.08594 -0.08356 L -0.22278 -0.00787 " pathEditMode="relative" rAng="0" ptsTypes="AA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43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53" presetClass="exit" presetSubtype="32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9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1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22096 -0.06875 L -0.25781 -0.09121 " pathEditMode="relative" rAng="0" ptsTypes="AA">
                                          <p:cBhvr>
                                            <p:cTn id="13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945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6" dur="3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0" presetClass="path" presetSubtype="0" accel="41000" fill="hold" grpId="5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13959 0.05509 L -0.28229 -0.1743 " pathEditMode="relative" rAng="0" ptsTypes="AA">
                                          <p:cBhvr>
                                            <p:cTn id="14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94" y="-1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53" presetClass="exit" presetSubtype="32" fill="hold" grpId="6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5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accel="41000" fill="hold" grpId="5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0.60078 0.14745 L -0.22578 -0.25811 " pathEditMode="relative" rAng="0" ptsTypes="AA">
                                          <p:cBhvr>
                                            <p:cTn id="14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0" y="-20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53" presetClass="exit" presetSubtype="32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0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12903 0.08171 L -0.25533 -0.34144 " pathEditMode="relative" rAng="0" ptsTypes="AA">
                                          <p:cBhvr>
                                            <p:cTn id="15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15" y="-2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7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9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accel="5200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2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26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30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5" dur="150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8" presetClass="emph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81" dur="4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7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0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3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6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9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2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5" dur="2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8" dur="2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2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4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7" dur="2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04167E-6 1.11111E-6 L -0.04766 0.04907 " pathEditMode="relative" rAng="0" ptsTypes="AA">
                                          <p:cBhvr>
                                            <p:cTn id="219" dur="2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3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25E-6 3.33333E-6 L -0.02656 0.08194 " pathEditMode="relative" rAng="0" ptsTypes="AA">
                                          <p:cBhvr>
                                            <p:cTn id="221" dur="2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28" y="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66667E-6 -7.40741E-7 L -0.00026 0.09097 " pathEditMode="relative" rAng="0" ptsTypes="AA">
                                          <p:cBhvr>
                                            <p:cTn id="223" dur="2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45833E-6 -2.59259E-6 L 0.02578 0.0801 " pathEditMode="relative" rAng="0" ptsTypes="AA">
                                          <p:cBhvr>
                                            <p:cTn id="225" dur="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70833E-6 -7.40741E-7 L 0.03593 0.03681 " pathEditMode="relative" rAng="0" ptsTypes="AA">
                                          <p:cBhvr>
                                            <p:cTn id="227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7" y="1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04167E-6 -4.81481E-6 L 0.02083 0.00116 " pathEditMode="relative" rAng="0" ptsTypes="AA">
                                          <p:cBhvr>
                                            <p:cTn id="229" dur="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875E-6 4.07407E-6 L 0.04466 -0.04676 " pathEditMode="relative" rAng="0" ptsTypes="AA">
                                          <p:cBhvr>
                                            <p:cTn id="231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27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4.16667E-7 3.33333E-6 L 0.02617 -0.08148 " pathEditMode="relative" rAng="0" ptsTypes="AA">
                                          <p:cBhvr>
                                            <p:cTn id="233" dur="2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4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8.33333E-7 -2.59259E-6 L -0.00065 -0.09352 " pathEditMode="relative" rAng="0" ptsTypes="AA">
                                          <p:cBhvr>
                                            <p:cTn id="235" dur="2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6.25E-7 -2.22222E-6 L -0.02708 -0.08148 " pathEditMode="relative" rAng="0" ptsTypes="AA">
                                          <p:cBhvr>
                                            <p:cTn id="237" dur="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4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875E-6 -2.59259E-6 L -0.04609 -0.04583 " pathEditMode="relative" rAng="0" ptsTypes="AA">
                                          <p:cBhvr>
                                            <p:cTn id="239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08333E-7 1.48148E-6 L -0.05234 1.48148E-6 " pathEditMode="relative" rAng="0" ptsTypes="AA">
                                          <p:cBhvr>
                                            <p:cTn id="241" dur="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3" dur="2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6" dur="2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9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2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5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22" presetClass="exit" presetSubtype="8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8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1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4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7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0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3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22" presetClass="exit" presetSubtype="2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76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7" presetClass="exit" presetSubtype="1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9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7" presetClass="exit" presetSubtype="1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3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7" presetClass="entr" presetSubtype="1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4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296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30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4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31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1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6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31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8" presetID="47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1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xit" presetSubtype="0" fill="hold" grpId="1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8" presetClass="emph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Rot by="-8400000">
                                          <p:cBhvr>
                                            <p:cTn id="3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1" presetID="0" presetClass="path" presetSubtype="0" accel="50000" decel="50000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-0.00065 -0.025 C -0.03867 -0.03449 -0.0819 -0.03958 -0.11119 0.00532 C -0.15677 0.06273 -0.18841 0.11991 -0.2108 0.21065 " pathEditMode="relative" rAng="0" ptsTypes="AAA">
                                          <p:cBhvr>
                                            <p:cTn id="34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1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1" presetClass="exit" presetSubtype="0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" presetClass="exit" presetSubtype="0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" presetClass="exit" presetSubtype="0" fill="hold" grpId="1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6" grpId="0" animBg="1"/>
          <p:bldP spid="10" grpId="0" animBg="1"/>
          <p:bldP spid="10" grpId="1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12" grpId="2" animBg="1"/>
          <p:bldP spid="94" grpId="0" animBg="1"/>
          <p:bldP spid="94" grpId="1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78" grpId="0" animBg="1"/>
          <p:bldP spid="178" grpId="1" animBg="1"/>
          <p:bldP spid="178" grpId="2" animBg="1"/>
          <p:bldP spid="179" grpId="0" animBg="1"/>
          <p:bldP spid="179" grpId="1" animBg="1"/>
          <p:bldP spid="179" grpId="2" animBg="1"/>
          <p:bldP spid="180" grpId="0" animBg="1"/>
          <p:bldP spid="180" grpId="1" animBg="1"/>
          <p:bldP spid="180" grpId="2" animBg="1"/>
          <p:bldP spid="181" grpId="0" animBg="1"/>
          <p:bldP spid="181" grpId="1" animBg="1"/>
          <p:bldP spid="181" grpId="2" animBg="1"/>
          <p:bldP spid="182" grpId="0" animBg="1"/>
          <p:bldP spid="182" grpId="1" animBg="1"/>
          <p:bldP spid="182" grpId="2" animBg="1"/>
          <p:bldP spid="183" grpId="0" animBg="1"/>
          <p:bldP spid="183" grpId="1" animBg="1"/>
          <p:bldP spid="183" grpId="2" animBg="1"/>
          <p:bldP spid="184" grpId="0" animBg="1"/>
          <p:bldP spid="184" grpId="1" animBg="1"/>
          <p:bldP spid="184" grpId="2" animBg="1"/>
          <p:bldP spid="185" grpId="0" animBg="1"/>
          <p:bldP spid="185" grpId="1" animBg="1"/>
          <p:bldP spid="185" grpId="2" animBg="1"/>
          <p:bldP spid="56" grpId="0"/>
          <p:bldP spid="56" grpId="1"/>
          <p:bldP spid="56" grpId="2"/>
          <p:bldP spid="56" grpId="3"/>
          <p:bldP spid="56" grpId="4"/>
          <p:bldP spid="56" grpId="5"/>
          <p:bldP spid="56" grpId="6"/>
          <p:bldP spid="58" grpId="0"/>
          <p:bldP spid="58" grpId="1"/>
          <p:bldP spid="58" grpId="2"/>
          <p:bldP spid="58" grpId="3"/>
          <p:bldP spid="58" grpId="4"/>
          <p:bldP spid="58" grpId="5"/>
          <p:bldP spid="58" grpId="6"/>
          <p:bldP spid="59" grpId="0"/>
          <p:bldP spid="59" grpId="1"/>
          <p:bldP spid="59" grpId="2"/>
          <p:bldP spid="59" grpId="3"/>
          <p:bldP spid="59" grpId="4"/>
          <p:bldP spid="59" grpId="5"/>
          <p:bldP spid="59" grpId="6"/>
          <p:bldP spid="60" grpId="0"/>
          <p:bldP spid="60" grpId="1"/>
          <p:bldP spid="60" grpId="2"/>
          <p:bldP spid="60" grpId="3"/>
          <p:bldP spid="60" grpId="4"/>
          <p:bldP spid="60" grpId="5"/>
          <p:bldP spid="60" grpId="6"/>
          <p:bldP spid="61" grpId="0"/>
          <p:bldP spid="61" grpId="1"/>
          <p:bldP spid="61" grpId="2"/>
          <p:bldP spid="61" grpId="3"/>
          <p:bldP spid="61" grpId="4"/>
          <p:bldP spid="61" grpId="5"/>
          <p:bldP spid="61" grpId="6"/>
          <p:bldP spid="62" grpId="0"/>
          <p:bldP spid="62" grpId="1"/>
          <p:bldP spid="62" grpId="2"/>
          <p:bldP spid="62" grpId="3"/>
          <p:bldP spid="62" grpId="4"/>
          <p:bldP spid="62" grpId="5"/>
          <p:bldP spid="62" grpId="6"/>
          <p:bldP spid="63" grpId="0"/>
          <p:bldP spid="63" grpId="1"/>
          <p:bldP spid="63" grpId="2"/>
          <p:bldP spid="63" grpId="3"/>
          <p:bldP spid="63" grpId="4"/>
          <p:bldP spid="63" grpId="5"/>
          <p:bldP spid="63" grpId="6"/>
          <p:bldP spid="64" grpId="0"/>
          <p:bldP spid="64" grpId="1"/>
          <p:bldP spid="64" grpId="2"/>
          <p:bldP spid="64" grpId="3"/>
          <p:bldP spid="64" grpId="4"/>
          <p:bldP spid="64" grpId="5"/>
          <p:bldP spid="64" grpId="6"/>
          <p:bldP spid="173" grpId="0" animBg="1"/>
          <p:bldP spid="173" grpId="1" animBg="1"/>
          <p:bldP spid="173" grpId="2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path" presetSubtype="0" accel="5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-7.40741E-7 L 0.33594 -0.12199 " pathEditMode="relative" rAng="0" ptsTypes="AA">
                                          <p:cBhvr>
                                            <p:cTn id="6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797" y="-61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40000" y="4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ac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29167E-6 3.33333E-6 L -0.35442 -0.00903 " pathEditMode="relative" rAng="0" ptsTypes="AA">
                                          <p:cBhvr>
                                            <p:cTn id="1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721" y="-4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22200000">
                                          <p:cBhvr>
                                            <p:cTn id="12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19" presetClass="entr" presetSubtype="1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2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30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65000" y="6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7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4.79167E-6 -7.40741E-7 L -0.42812 0.3169 " pathEditMode="relative" rAng="0" ptsTypes="AA">
                                          <p:cBhvr>
                                            <p:cTn id="2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406" y="1583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16800000">
                                          <p:cBhvr>
                                            <p:cTn id="24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9" presetClass="entr" presetSubtype="10" fill="hold" grpId="3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30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77000" y="77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42" presetClass="path" presetSubtype="0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375E-6 4.44444E-6 L 0.17956 -0.31274 " pathEditMode="relative" rAng="0" ptsTypes="AA">
                                          <p:cBhvr>
                                            <p:cTn id="3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8971" y="-1564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4" dur="7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2000000">
                                          <p:cBhvr>
                                            <p:cTn id="36" dur="4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4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2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30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85000" y="8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7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4.58333E-6 -3.7037E-7 L 0.08594 -0.08356 " pathEditMode="relative" rAng="0" ptsTypes="AA">
                                          <p:cBhvr>
                                            <p:cTn id="4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297" y="-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7800000">
                                          <p:cBhvr>
                                            <p:cTn id="48" dur="4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19" presetClass="entr" presetSubtype="1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4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2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3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75000" y="7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7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2.5E-6 3.33333E-6 L 0.22096 -0.06875 " pathEditMode="relative" rAng="0" ptsTypes="AA">
                                          <p:cBhvr>
                                            <p:cTn id="5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042" y="-3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8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16200000">
                                          <p:cBhvr>
                                            <p:cTn id="60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1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9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30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45000" y="4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42" presetClass="path" presetSubtype="0" accel="50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2.5E-6 -1.48148E-6 L 0.13959 0.05509 " pathEditMode="relative" rAng="0" ptsTypes="AA">
                                          <p:cBhvr>
                                            <p:cTn id="68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979" y="275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7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Rot by="-16200000">
                                          <p:cBhvr>
                                            <p:cTn id="72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19" presetClass="entr" presetSubtype="10" fill="hold" grpId="3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3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fill="hold" grpId="2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30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60000" y="6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80" dur="7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1" presetID="42" presetClass="path" presetSubtype="0" accel="5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1.875E-6 3.7037E-6 L -0.60078 0.14745 " pathEditMode="relative" rAng="0" ptsTypes="AA">
                                          <p:cBhvr>
                                            <p:cTn id="82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0039" y="7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8" presetClass="emph" presetSubtype="0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22800000">
                                          <p:cBhvr>
                                            <p:cTn id="84" dur="42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5" presetID="19" presetClass="entr" presetSubtype="1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4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25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fill="hold" grpId="2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3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7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42" presetClass="path" presetSubtype="0" accel="5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4.79167E-6 3.7037E-6 L -0.12903 0.08171 " pathEditMode="relative" rAng="0" ptsTypes="AA">
                                          <p:cBhvr>
                                            <p:cTn id="9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458" y="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accel="233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96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3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70000" y="7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19" presetClass="entr" presetSubtype="1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8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6" presetClass="emph" presetSubtype="0" fill="hold" grpId="4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04" dur="7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5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35442 -0.00903 L -0.1401 0.37314 " pathEditMode="relative" rAng="0" ptsTypes="AA">
                                          <p:cBhvr>
                                            <p:cTn id="10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16" y="1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8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0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42812 0.3169 L -0.18072 0.15255 " pathEditMode="relative" rAng="0" ptsTypes="AA">
                                          <p:cBhvr>
                                            <p:cTn id="11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370" y="-821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5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0" presetClass="path" presetSubtype="0" accel="41000" fill="hold" grpId="5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0.17956 -0.31274 L -0.21015 0.06944 " pathEditMode="relative" rAng="0" ptsTypes="AA">
                                          <p:cBhvr>
                                            <p:cTn id="12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492" y="19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53" presetClass="exit" presetSubtype="32" fill="hold" grpId="6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2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4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0" presetClass="path" presetSubtype="0" accel="41000" fill="hold" grpId="5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0.08594 -0.08356 L -0.22278 -0.00787 " pathEditMode="relative" rAng="0" ptsTypes="AA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43" y="377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53" presetClass="exit" presetSubtype="32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9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1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0.22096 -0.06875 L -0.25781 -0.09121 " pathEditMode="relative" rAng="0" ptsTypes="AA">
                                          <p:cBhvr>
                                            <p:cTn id="13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945" y="-11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5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6" dur="3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0" presetClass="path" presetSubtype="0" accel="41000" fill="hold" grpId="5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.13959 0.05509 L -0.28229 -0.1743 " pathEditMode="relative" rAng="0" ptsTypes="AA">
                                          <p:cBhvr>
                                            <p:cTn id="14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094" y="-11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53" presetClass="exit" presetSubtype="32" fill="hold" grpId="6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5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7" presetID="0" presetClass="path" presetSubtype="0" accel="41000" fill="hold" grpId="5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Motion origin="layout" path="M -0.60078 0.14745 L -0.22578 -0.25811 " pathEditMode="relative" rAng="0" ptsTypes="AA">
                                          <p:cBhvr>
                                            <p:cTn id="14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750" y="-20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9" presetID="53" presetClass="exit" presetSubtype="32" fill="hold" grpId="6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0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0" presetClass="path" presetSubtype="0" accel="41000" fill="hold" grpId="5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12903 0.08171 L -0.25533 -0.34144 " pathEditMode="relative" rAng="0" ptsTypes="AA">
                                          <p:cBhvr>
                                            <p:cTn id="15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15" y="-21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6" presetID="53" presetClass="exit" presetSubtype="32" fill="hold" grpId="6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7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9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accel="5200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2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26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300" tmFilter="0, 0; .2, .5; .8, .5; 1, 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5" dur="150" autoRev="1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7" dur="3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8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79" dur="150" fill="hold"/>
                                            <p:tgtEl>
                                              <p:spTgt spid="1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0" presetID="8" presetClass="emph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81" dur="40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2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5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7" dur="20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0" dur="2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3" dur="2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4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6" dur="2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7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9" dur="2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2" dur="2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3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5" dur="2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6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8" dur="2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1" dur="2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2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4" dur="2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5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7" dur="2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04167E-6 1.11111E-6 L -0.04766 0.04907 " pathEditMode="relative" rAng="0" ptsTypes="AA">
                                          <p:cBhvr>
                                            <p:cTn id="219" dur="25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83" y="245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25E-6 3.33333E-6 L -0.02656 0.08194 " pathEditMode="relative" rAng="0" ptsTypes="AA">
                                          <p:cBhvr>
                                            <p:cTn id="221" dur="25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28" y="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2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66667E-6 -7.40741E-7 L -0.00026 0.09097 " pathEditMode="relative" rAng="0" ptsTypes="AA">
                                          <p:cBhvr>
                                            <p:cTn id="223" dur="25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" y="45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4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45833E-6 -2.59259E-6 L 0.02578 0.0801 " pathEditMode="relative" rAng="0" ptsTypes="AA">
                                          <p:cBhvr>
                                            <p:cTn id="225" dur="25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89" y="400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6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2.70833E-6 -7.40741E-7 L 0.03593 0.03681 " pathEditMode="relative" rAng="0" ptsTypes="AA">
                                          <p:cBhvr>
                                            <p:cTn id="227" dur="25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97" y="182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04167E-6 -4.81481E-6 L 0.02083 0.00116 " pathEditMode="relative" rAng="0" ptsTypes="AA">
                                          <p:cBhvr>
                                            <p:cTn id="229" dur="25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42" y="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1.875E-6 4.07407E-6 L 0.04466 -0.04676 " pathEditMode="relative" rAng="0" ptsTypes="AA">
                                          <p:cBhvr>
                                            <p:cTn id="231" dur="25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227" y="-233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2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4.16667E-7 3.33333E-6 L 0.02617 -0.08148 " pathEditMode="relative" rAng="0" ptsTypes="AA">
                                          <p:cBhvr>
                                            <p:cTn id="233" dur="25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02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4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8.33333E-7 -2.59259E-6 L -0.00065 -0.09352 " pathEditMode="relative" rAng="0" ptsTypes="AA">
                                          <p:cBhvr>
                                            <p:cTn id="235" dur="250" fill="hold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" y="-46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6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6.25E-7 -2.22222E-6 L -0.02708 -0.08148 " pathEditMode="relative" rAng="0" ptsTypes="AA">
                                          <p:cBhvr>
                                            <p:cTn id="237" dur="250" fill="hold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54" y="-407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8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1.875E-6 -2.59259E-6 L -0.04609 -0.04583 " pathEditMode="relative" rAng="0" ptsTypes="AA">
                                          <p:cBhvr>
                                            <p:cTn id="239" dur="25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305" y="-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0" presetID="42" presetClass="path" presetSubtype="0" accel="50000" decel="50000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Motion origin="layout" path="M -2.08333E-7 1.48148E-6 L -0.05234 1.48148E-6 " pathEditMode="relative" rAng="0" ptsTypes="AA">
                                          <p:cBhvr>
                                            <p:cTn id="241" dur="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2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3" dur="25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5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6" dur="250"/>
                                            <p:tgtEl>
                                              <p:spTgt spid="1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8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49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1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2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4" presetID="22" presetClass="exit" presetSubtype="1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255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7" presetID="22" presetClass="exit" presetSubtype="8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258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1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3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4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5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6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67" dur="25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9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0" dur="2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1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2" presetID="22" presetClass="exit" presetSubtype="4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273" dur="25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5" presetID="22" presetClass="exit" presetSubtype="2" fill="hold" grpId="2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Effect transition="out" filter="wipe(right)">
                                          <p:cBhvr>
                                            <p:cTn id="276" dur="2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8" presetID="17" presetClass="exit" presetSubtype="1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9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0" dur="3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1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2" presetID="17" presetClass="exit" presetSubtype="10" fill="hold" grpId="2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3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3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17" presetClass="entr" presetSubtype="1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8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4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5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296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7" presetID="53" presetClass="entr" presetSubtype="16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2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9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1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2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303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4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8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9" presetID="6" presetClass="emph" presetSubtype="0" autoRev="1" fill="hold" grpId="1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310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1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5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6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317" dur="15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8" presetID="47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1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2" dur="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3" presetID="1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5" presetID="1" presetClass="entr" presetSubtype="0" fill="hold" grpId="0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7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9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1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3" presetID="1" presetClass="exit" presetSubtype="0" fill="hold" grpId="2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5" presetID="1" presetClass="exit" presetSubtype="0" fill="hold" grpId="1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7" presetID="1" presetClass="entr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set>
                                          <p:cBhvr>
                                            <p:cTn id="3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9" presetID="8" presetClass="emph" presetSubtype="0" fill="hold" nodeType="withEffect">
                                      <p:stCondLst>
                                        <p:cond delay="7200"/>
                                      </p:stCondLst>
                                      <p:childTnLst>
                                        <p:animRot by="-8400000">
                                          <p:cBhvr>
                                            <p:cTn id="34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1" presetID="0" presetClass="path" presetSubtype="0" accel="50000" decel="50000" fill="hold" nodeType="withEffect">
                                      <p:stCondLst>
                                        <p:cond delay="7300"/>
                                      </p:stCondLst>
                                      <p:childTnLst>
                                        <p:animMotion origin="layout" path="M -0.00065 -0.025 C -0.03867 -0.03449 -0.0819 -0.03958 -0.11119 0.00532 C -0.15677 0.06273 -0.18841 0.11991 -0.2108 0.21065 " pathEditMode="relative" rAng="0" ptsTypes="AAA">
                                          <p:cBhvr>
                                            <p:cTn id="342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114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1" presetClass="exit" presetSubtype="0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5" presetID="1" presetClass="exit" presetSubtype="0" fill="hold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7" presetID="1" presetClass="exit" presetSubtype="0" fill="hold" grpId="1" nodeType="withEffect">
                                      <p:stCondLst>
                                        <p:cond delay="77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6" grpId="0" animBg="1"/>
          <p:bldP spid="10" grpId="0" animBg="1"/>
          <p:bldP spid="10" grpId="1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11" grpId="0" animBg="1"/>
          <p:bldP spid="11" grpId="1" animBg="1"/>
          <p:bldP spid="11" grpId="2" animBg="1"/>
          <p:bldP spid="12" grpId="0" animBg="1"/>
          <p:bldP spid="12" grpId="1" animBg="1"/>
          <p:bldP spid="12" grpId="2" animBg="1"/>
          <p:bldP spid="94" grpId="0" animBg="1"/>
          <p:bldP spid="94" grpId="1" animBg="1"/>
          <p:bldP spid="174" grpId="0" animBg="1"/>
          <p:bldP spid="174" grpId="1" animBg="1"/>
          <p:bldP spid="174" grpId="2" animBg="1"/>
          <p:bldP spid="175" grpId="0" animBg="1"/>
          <p:bldP spid="175" grpId="1" animBg="1"/>
          <p:bldP spid="175" grpId="2" animBg="1"/>
          <p:bldP spid="176" grpId="0" animBg="1"/>
          <p:bldP spid="176" grpId="1" animBg="1"/>
          <p:bldP spid="176" grpId="2" animBg="1"/>
          <p:bldP spid="177" grpId="0" animBg="1"/>
          <p:bldP spid="177" grpId="1" animBg="1"/>
          <p:bldP spid="177" grpId="2" animBg="1"/>
          <p:bldP spid="178" grpId="0" animBg="1"/>
          <p:bldP spid="178" grpId="1" animBg="1"/>
          <p:bldP spid="178" grpId="2" animBg="1"/>
          <p:bldP spid="179" grpId="0" animBg="1"/>
          <p:bldP spid="179" grpId="1" animBg="1"/>
          <p:bldP spid="179" grpId="2" animBg="1"/>
          <p:bldP spid="180" grpId="0" animBg="1"/>
          <p:bldP spid="180" grpId="1" animBg="1"/>
          <p:bldP spid="180" grpId="2" animBg="1"/>
          <p:bldP spid="181" grpId="0" animBg="1"/>
          <p:bldP spid="181" grpId="1" animBg="1"/>
          <p:bldP spid="181" grpId="2" animBg="1"/>
          <p:bldP spid="182" grpId="0" animBg="1"/>
          <p:bldP spid="182" grpId="1" animBg="1"/>
          <p:bldP spid="182" grpId="2" animBg="1"/>
          <p:bldP spid="183" grpId="0" animBg="1"/>
          <p:bldP spid="183" grpId="1" animBg="1"/>
          <p:bldP spid="183" grpId="2" animBg="1"/>
          <p:bldP spid="184" grpId="0" animBg="1"/>
          <p:bldP spid="184" grpId="1" animBg="1"/>
          <p:bldP spid="184" grpId="2" animBg="1"/>
          <p:bldP spid="185" grpId="0" animBg="1"/>
          <p:bldP spid="185" grpId="1" animBg="1"/>
          <p:bldP spid="185" grpId="2" animBg="1"/>
          <p:bldP spid="56" grpId="0"/>
          <p:bldP spid="56" grpId="1"/>
          <p:bldP spid="56" grpId="2"/>
          <p:bldP spid="56" grpId="3"/>
          <p:bldP spid="56" grpId="4"/>
          <p:bldP spid="56" grpId="5"/>
          <p:bldP spid="56" grpId="6"/>
          <p:bldP spid="58" grpId="0"/>
          <p:bldP spid="58" grpId="1"/>
          <p:bldP spid="58" grpId="2"/>
          <p:bldP spid="58" grpId="3"/>
          <p:bldP spid="58" grpId="4"/>
          <p:bldP spid="58" grpId="5"/>
          <p:bldP spid="58" grpId="6"/>
          <p:bldP spid="59" grpId="0"/>
          <p:bldP spid="59" grpId="1"/>
          <p:bldP spid="59" grpId="2"/>
          <p:bldP spid="59" grpId="3"/>
          <p:bldP spid="59" grpId="4"/>
          <p:bldP spid="59" grpId="5"/>
          <p:bldP spid="59" grpId="6"/>
          <p:bldP spid="60" grpId="0"/>
          <p:bldP spid="60" grpId="1"/>
          <p:bldP spid="60" grpId="2"/>
          <p:bldP spid="60" grpId="3"/>
          <p:bldP spid="60" grpId="4"/>
          <p:bldP spid="60" grpId="5"/>
          <p:bldP spid="60" grpId="6"/>
          <p:bldP spid="61" grpId="0"/>
          <p:bldP spid="61" grpId="1"/>
          <p:bldP spid="61" grpId="2"/>
          <p:bldP spid="61" grpId="3"/>
          <p:bldP spid="61" grpId="4"/>
          <p:bldP spid="61" grpId="5"/>
          <p:bldP spid="61" grpId="6"/>
          <p:bldP spid="62" grpId="0"/>
          <p:bldP spid="62" grpId="1"/>
          <p:bldP spid="62" grpId="2"/>
          <p:bldP spid="62" grpId="3"/>
          <p:bldP spid="62" grpId="4"/>
          <p:bldP spid="62" grpId="5"/>
          <p:bldP spid="62" grpId="6"/>
          <p:bldP spid="63" grpId="0"/>
          <p:bldP spid="63" grpId="1"/>
          <p:bldP spid="63" grpId="2"/>
          <p:bldP spid="63" grpId="3"/>
          <p:bldP spid="63" grpId="4"/>
          <p:bldP spid="63" grpId="5"/>
          <p:bldP spid="63" grpId="6"/>
          <p:bldP spid="64" grpId="0"/>
          <p:bldP spid="64" grpId="1"/>
          <p:bldP spid="64" grpId="2"/>
          <p:bldP spid="64" grpId="3"/>
          <p:bldP spid="64" grpId="4"/>
          <p:bldP spid="64" grpId="5"/>
          <p:bldP spid="64" grpId="6"/>
          <p:bldP spid="173" grpId="0" animBg="1"/>
          <p:bldP spid="173" grpId="1" animBg="1"/>
          <p:bldP spid="173" grpId="2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4" name="组合 303"/>
          <p:cNvGrpSpPr/>
          <p:nvPr/>
        </p:nvGrpSpPr>
        <p:grpSpPr>
          <a:xfrm flipH="1">
            <a:off x="249809" y="1494900"/>
            <a:ext cx="2053169" cy="4341598"/>
            <a:chOff x="7999413" y="2686050"/>
            <a:chExt cx="1066800" cy="2255838"/>
          </a:xfrm>
        </p:grpSpPr>
        <p:sp>
          <p:nvSpPr>
            <p:cNvPr id="286" name="Freeform 191"/>
            <p:cNvSpPr/>
            <p:nvPr/>
          </p:nvSpPr>
          <p:spPr bwMode="auto">
            <a:xfrm>
              <a:off x="7999413" y="2749551"/>
              <a:ext cx="142875" cy="155575"/>
            </a:xfrm>
            <a:custGeom>
              <a:avLst/>
              <a:gdLst>
                <a:gd name="T0" fmla="*/ 38 w 38"/>
                <a:gd name="T1" fmla="*/ 28 h 41"/>
                <a:gd name="T2" fmla="*/ 28 w 38"/>
                <a:gd name="T3" fmla="*/ 39 h 41"/>
                <a:gd name="T4" fmla="*/ 13 w 38"/>
                <a:gd name="T5" fmla="*/ 40 h 41"/>
                <a:gd name="T6" fmla="*/ 2 w 38"/>
                <a:gd name="T7" fmla="*/ 31 h 41"/>
                <a:gd name="T8" fmla="*/ 1 w 38"/>
                <a:gd name="T9" fmla="*/ 13 h 41"/>
                <a:gd name="T10" fmla="*/ 10 w 38"/>
                <a:gd name="T11" fmla="*/ 2 h 41"/>
                <a:gd name="T12" fmla="*/ 25 w 38"/>
                <a:gd name="T13" fmla="*/ 0 h 41"/>
                <a:gd name="T14" fmla="*/ 36 w 38"/>
                <a:gd name="T15" fmla="*/ 9 h 41"/>
                <a:gd name="T16" fmla="*/ 38 w 38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38" y="28"/>
                  </a:moveTo>
                  <a:cubicBezTo>
                    <a:pt x="38" y="33"/>
                    <a:pt x="34" y="38"/>
                    <a:pt x="28" y="39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8" y="41"/>
                    <a:pt x="3" y="37"/>
                    <a:pt x="2" y="3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7"/>
                    <a:pt x="4" y="2"/>
                    <a:pt x="10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6" y="4"/>
                    <a:pt x="36" y="9"/>
                  </a:cubicBezTo>
                  <a:lnTo>
                    <a:pt x="38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03" name="组合 302"/>
            <p:cNvGrpSpPr/>
            <p:nvPr/>
          </p:nvGrpSpPr>
          <p:grpSpPr>
            <a:xfrm>
              <a:off x="8021638" y="2686050"/>
              <a:ext cx="1044575" cy="2255838"/>
              <a:chOff x="8021638" y="2686050"/>
              <a:chExt cx="1044575" cy="2255838"/>
            </a:xfrm>
          </p:grpSpPr>
          <p:sp>
            <p:nvSpPr>
              <p:cNvPr id="284" name="Freeform 189"/>
              <p:cNvSpPr/>
              <p:nvPr/>
            </p:nvSpPr>
            <p:spPr bwMode="auto">
              <a:xfrm>
                <a:off x="8021638" y="2874963"/>
                <a:ext cx="112713" cy="342900"/>
              </a:xfrm>
              <a:custGeom>
                <a:avLst/>
                <a:gdLst>
                  <a:gd name="T0" fmla="*/ 7 w 71"/>
                  <a:gd name="T1" fmla="*/ 216 h 216"/>
                  <a:gd name="T2" fmla="*/ 0 w 71"/>
                  <a:gd name="T3" fmla="*/ 2 h 216"/>
                  <a:gd name="T4" fmla="*/ 62 w 71"/>
                  <a:gd name="T5" fmla="*/ 0 h 216"/>
                  <a:gd name="T6" fmla="*/ 71 w 71"/>
                  <a:gd name="T7" fmla="*/ 213 h 216"/>
                  <a:gd name="T8" fmla="*/ 7 w 71"/>
                  <a:gd name="T9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16">
                    <a:moveTo>
                      <a:pt x="7" y="216"/>
                    </a:moveTo>
                    <a:lnTo>
                      <a:pt x="0" y="2"/>
                    </a:lnTo>
                    <a:lnTo>
                      <a:pt x="62" y="0"/>
                    </a:lnTo>
                    <a:lnTo>
                      <a:pt x="71" y="213"/>
                    </a:lnTo>
                    <a:lnTo>
                      <a:pt x="7" y="21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190"/>
              <p:cNvSpPr/>
              <p:nvPr/>
            </p:nvSpPr>
            <p:spPr bwMode="auto">
              <a:xfrm>
                <a:off x="8032750" y="3168651"/>
                <a:ext cx="101600" cy="112713"/>
              </a:xfrm>
              <a:custGeom>
                <a:avLst/>
                <a:gdLst>
                  <a:gd name="T0" fmla="*/ 14 w 27"/>
                  <a:gd name="T1" fmla="*/ 30 h 30"/>
                  <a:gd name="T2" fmla="*/ 0 w 27"/>
                  <a:gd name="T3" fmla="*/ 15 h 30"/>
                  <a:gd name="T4" fmla="*/ 13 w 27"/>
                  <a:gd name="T5" fmla="*/ 0 h 30"/>
                  <a:gd name="T6" fmla="*/ 27 w 27"/>
                  <a:gd name="T7" fmla="*/ 14 h 30"/>
                  <a:gd name="T8" fmla="*/ 14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4" y="30"/>
                    </a:moveTo>
                    <a:cubicBezTo>
                      <a:pt x="7" y="30"/>
                      <a:pt x="0" y="24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0" y="0"/>
                      <a:pt x="27" y="6"/>
                      <a:pt x="27" y="14"/>
                    </a:cubicBezTo>
                    <a:cubicBezTo>
                      <a:pt x="27" y="22"/>
                      <a:pt x="21" y="29"/>
                      <a:pt x="14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192"/>
              <p:cNvSpPr/>
              <p:nvPr/>
            </p:nvSpPr>
            <p:spPr bwMode="auto">
              <a:xfrm>
                <a:off x="8081963" y="2779713"/>
                <a:ext cx="74613" cy="46038"/>
              </a:xfrm>
              <a:custGeom>
                <a:avLst/>
                <a:gdLst>
                  <a:gd name="T0" fmla="*/ 6 w 20"/>
                  <a:gd name="T1" fmla="*/ 12 h 12"/>
                  <a:gd name="T2" fmla="*/ 0 w 20"/>
                  <a:gd name="T3" fmla="*/ 7 h 12"/>
                  <a:gd name="T4" fmla="*/ 0 w 20"/>
                  <a:gd name="T5" fmla="*/ 7 h 12"/>
                  <a:gd name="T6" fmla="*/ 5 w 20"/>
                  <a:gd name="T7" fmla="*/ 1 h 12"/>
                  <a:gd name="T8" fmla="*/ 14 w 20"/>
                  <a:gd name="T9" fmla="*/ 0 h 12"/>
                  <a:gd name="T10" fmla="*/ 20 w 20"/>
                  <a:gd name="T11" fmla="*/ 5 h 12"/>
                  <a:gd name="T12" fmla="*/ 20 w 20"/>
                  <a:gd name="T13" fmla="*/ 5 h 12"/>
                  <a:gd name="T14" fmla="*/ 15 w 20"/>
                  <a:gd name="T15" fmla="*/ 11 h 12"/>
                  <a:gd name="T16" fmla="*/ 6 w 20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3" y="12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20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193"/>
              <p:cNvSpPr/>
              <p:nvPr/>
            </p:nvSpPr>
            <p:spPr bwMode="auto">
              <a:xfrm>
                <a:off x="8067675" y="2795588"/>
                <a:ext cx="101600" cy="109538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3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1" y="14"/>
                      <a:pt x="6" y="8"/>
                    </a:cubicBezTo>
                    <a:cubicBezTo>
                      <a:pt x="11" y="2"/>
                      <a:pt x="19" y="0"/>
                      <a:pt x="23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6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194"/>
              <p:cNvSpPr/>
              <p:nvPr/>
            </p:nvSpPr>
            <p:spPr bwMode="auto">
              <a:xfrm>
                <a:off x="8112125" y="2776538"/>
                <a:ext cx="52388" cy="82550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0 h 22"/>
                  <a:gd name="T4" fmla="*/ 6 w 14"/>
                  <a:gd name="T5" fmla="*/ 0 h 22"/>
                  <a:gd name="T6" fmla="*/ 13 w 14"/>
                  <a:gd name="T7" fmla="*/ 5 h 22"/>
                  <a:gd name="T8" fmla="*/ 14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3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2" y="2"/>
                      <a:pt x="13" y="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8"/>
                      <a:pt x="12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19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195"/>
              <p:cNvSpPr/>
              <p:nvPr/>
            </p:nvSpPr>
            <p:spPr bwMode="auto">
              <a:xfrm>
                <a:off x="8074025" y="3190876"/>
                <a:ext cx="327025" cy="260350"/>
              </a:xfrm>
              <a:custGeom>
                <a:avLst/>
                <a:gdLst>
                  <a:gd name="T0" fmla="*/ 36 w 206"/>
                  <a:gd name="T1" fmla="*/ 0 h 164"/>
                  <a:gd name="T2" fmla="*/ 206 w 206"/>
                  <a:gd name="T3" fmla="*/ 104 h 164"/>
                  <a:gd name="T4" fmla="*/ 171 w 206"/>
                  <a:gd name="T5" fmla="*/ 164 h 164"/>
                  <a:gd name="T6" fmla="*/ 0 w 206"/>
                  <a:gd name="T7" fmla="*/ 59 h 164"/>
                  <a:gd name="T8" fmla="*/ 36 w 206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4">
                    <a:moveTo>
                      <a:pt x="36" y="0"/>
                    </a:moveTo>
                    <a:lnTo>
                      <a:pt x="206" y="104"/>
                    </a:lnTo>
                    <a:lnTo>
                      <a:pt x="171" y="164"/>
                    </a:lnTo>
                    <a:lnTo>
                      <a:pt x="0" y="59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196"/>
              <p:cNvSpPr/>
              <p:nvPr/>
            </p:nvSpPr>
            <p:spPr bwMode="auto">
              <a:xfrm>
                <a:off x="8032750" y="3171826"/>
                <a:ext cx="128588" cy="123825"/>
              </a:xfrm>
              <a:custGeom>
                <a:avLst/>
                <a:gdLst>
                  <a:gd name="T0" fmla="*/ 4 w 34"/>
                  <a:gd name="T1" fmla="*/ 9 h 33"/>
                  <a:gd name="T2" fmla="*/ 24 w 34"/>
                  <a:gd name="T3" fmla="*/ 4 h 33"/>
                  <a:gd name="T4" fmla="*/ 29 w 34"/>
                  <a:gd name="T5" fmla="*/ 24 h 33"/>
                  <a:gd name="T6" fmla="*/ 9 w 34"/>
                  <a:gd name="T7" fmla="*/ 29 h 33"/>
                  <a:gd name="T8" fmla="*/ 4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8"/>
                      <a:pt x="34" y="17"/>
                      <a:pt x="29" y="24"/>
                    </a:cubicBezTo>
                    <a:cubicBezTo>
                      <a:pt x="25" y="31"/>
                      <a:pt x="16" y="33"/>
                      <a:pt x="9" y="29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197"/>
              <p:cNvSpPr/>
              <p:nvPr/>
            </p:nvSpPr>
            <p:spPr bwMode="auto">
              <a:xfrm>
                <a:off x="8304213" y="3333751"/>
                <a:ext cx="123825" cy="128588"/>
              </a:xfrm>
              <a:custGeom>
                <a:avLst/>
                <a:gdLst>
                  <a:gd name="T0" fmla="*/ 4 w 33"/>
                  <a:gd name="T1" fmla="*/ 9 h 34"/>
                  <a:gd name="T2" fmla="*/ 24 w 33"/>
                  <a:gd name="T3" fmla="*/ 4 h 34"/>
                  <a:gd name="T4" fmla="*/ 29 w 33"/>
                  <a:gd name="T5" fmla="*/ 25 h 34"/>
                  <a:gd name="T6" fmla="*/ 9 w 33"/>
                  <a:gd name="T7" fmla="*/ 30 h 34"/>
                  <a:gd name="T8" fmla="*/ 4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9"/>
                      <a:pt x="33" y="18"/>
                      <a:pt x="29" y="25"/>
                    </a:cubicBezTo>
                    <a:cubicBezTo>
                      <a:pt x="25" y="32"/>
                      <a:pt x="16" y="34"/>
                      <a:pt x="9" y="30"/>
                    </a:cubicBezTo>
                    <a:cubicBezTo>
                      <a:pt x="2" y="26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198"/>
              <p:cNvSpPr/>
              <p:nvPr/>
            </p:nvSpPr>
            <p:spPr bwMode="auto">
              <a:xfrm>
                <a:off x="8194675" y="3262313"/>
                <a:ext cx="222250" cy="200025"/>
              </a:xfrm>
              <a:custGeom>
                <a:avLst/>
                <a:gdLst>
                  <a:gd name="T0" fmla="*/ 43 w 140"/>
                  <a:gd name="T1" fmla="*/ 0 h 126"/>
                  <a:gd name="T2" fmla="*/ 140 w 140"/>
                  <a:gd name="T3" fmla="*/ 57 h 126"/>
                  <a:gd name="T4" fmla="*/ 97 w 140"/>
                  <a:gd name="T5" fmla="*/ 126 h 126"/>
                  <a:gd name="T6" fmla="*/ 0 w 140"/>
                  <a:gd name="T7" fmla="*/ 69 h 126"/>
                  <a:gd name="T8" fmla="*/ 43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43" y="0"/>
                    </a:moveTo>
                    <a:lnTo>
                      <a:pt x="140" y="57"/>
                    </a:lnTo>
                    <a:lnTo>
                      <a:pt x="97" y="126"/>
                    </a:lnTo>
                    <a:lnTo>
                      <a:pt x="0" y="6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199"/>
              <p:cNvSpPr/>
              <p:nvPr/>
            </p:nvSpPr>
            <p:spPr bwMode="auto">
              <a:xfrm>
                <a:off x="8304213" y="3330576"/>
                <a:ext cx="146050" cy="146050"/>
              </a:xfrm>
              <a:custGeom>
                <a:avLst/>
                <a:gdLst>
                  <a:gd name="T0" fmla="*/ 5 w 39"/>
                  <a:gd name="T1" fmla="*/ 11 h 39"/>
                  <a:gd name="T2" fmla="*/ 28 w 39"/>
                  <a:gd name="T3" fmla="*/ 5 h 39"/>
                  <a:gd name="T4" fmla="*/ 34 w 39"/>
                  <a:gd name="T5" fmla="*/ 28 h 39"/>
                  <a:gd name="T6" fmla="*/ 10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9" y="2"/>
                      <a:pt x="20" y="0"/>
                      <a:pt x="28" y="5"/>
                    </a:cubicBezTo>
                    <a:cubicBezTo>
                      <a:pt x="36" y="10"/>
                      <a:pt x="39" y="20"/>
                      <a:pt x="34" y="28"/>
                    </a:cubicBezTo>
                    <a:cubicBezTo>
                      <a:pt x="29" y="36"/>
                      <a:pt x="18" y="39"/>
                      <a:pt x="10" y="34"/>
                    </a:cubicBezTo>
                    <a:cubicBezTo>
                      <a:pt x="2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Rectangle 200"/>
              <p:cNvSpPr>
                <a:spLocks noChangeArrowheads="1"/>
              </p:cNvSpPr>
              <p:nvPr/>
            </p:nvSpPr>
            <p:spPr bwMode="auto">
              <a:xfrm>
                <a:off x="8382000" y="3995738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Oval 201"/>
              <p:cNvSpPr>
                <a:spLocks noChangeArrowheads="1"/>
              </p:cNvSpPr>
              <p:nvPr/>
            </p:nvSpPr>
            <p:spPr bwMode="auto">
              <a:xfrm>
                <a:off x="8382000" y="4271963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Oval 202"/>
              <p:cNvSpPr>
                <a:spLocks noChangeArrowheads="1"/>
              </p:cNvSpPr>
              <p:nvPr/>
            </p:nvSpPr>
            <p:spPr bwMode="auto">
              <a:xfrm>
                <a:off x="8382000" y="3948113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Rectangle 203"/>
              <p:cNvSpPr>
                <a:spLocks noChangeArrowheads="1"/>
              </p:cNvSpPr>
              <p:nvPr/>
            </p:nvSpPr>
            <p:spPr bwMode="auto">
              <a:xfrm>
                <a:off x="8382000" y="4338638"/>
                <a:ext cx="112713" cy="395288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Oval 204"/>
              <p:cNvSpPr>
                <a:spLocks noChangeArrowheads="1"/>
              </p:cNvSpPr>
              <p:nvPr/>
            </p:nvSpPr>
            <p:spPr bwMode="auto">
              <a:xfrm>
                <a:off x="8382000" y="4275138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" name="Freeform 206"/>
              <p:cNvSpPr/>
              <p:nvPr/>
            </p:nvSpPr>
            <p:spPr bwMode="auto">
              <a:xfrm>
                <a:off x="8221663" y="4733925"/>
                <a:ext cx="277813" cy="98425"/>
              </a:xfrm>
              <a:custGeom>
                <a:avLst/>
                <a:gdLst>
                  <a:gd name="T0" fmla="*/ 68 w 74"/>
                  <a:gd name="T1" fmla="*/ 1 h 26"/>
                  <a:gd name="T2" fmla="*/ 44 w 74"/>
                  <a:gd name="T3" fmla="*/ 2 h 26"/>
                  <a:gd name="T4" fmla="*/ 41 w 74"/>
                  <a:gd name="T5" fmla="*/ 3 h 26"/>
                  <a:gd name="T6" fmla="*/ 3 w 74"/>
                  <a:gd name="T7" fmla="*/ 19 h 26"/>
                  <a:gd name="T8" fmla="*/ 1 w 74"/>
                  <a:gd name="T9" fmla="*/ 24 h 26"/>
                  <a:gd name="T10" fmla="*/ 6 w 74"/>
                  <a:gd name="T11" fmla="*/ 26 h 26"/>
                  <a:gd name="T12" fmla="*/ 69 w 74"/>
                  <a:gd name="T13" fmla="*/ 23 h 26"/>
                  <a:gd name="T14" fmla="*/ 74 w 74"/>
                  <a:gd name="T15" fmla="*/ 19 h 26"/>
                  <a:gd name="T16" fmla="*/ 73 w 74"/>
                  <a:gd name="T17" fmla="*/ 4 h 26"/>
                  <a:gd name="T18" fmla="*/ 68 w 74"/>
                  <a:gd name="T1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8" y="1"/>
                    </a:moveTo>
                    <a:cubicBezTo>
                      <a:pt x="44" y="2"/>
                      <a:pt x="44" y="2"/>
                      <a:pt x="44" y="2"/>
                    </a:cubicBezTo>
                    <a:cubicBezTo>
                      <a:pt x="43" y="2"/>
                      <a:pt x="42" y="2"/>
                      <a:pt x="41" y="3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20"/>
                      <a:pt x="0" y="22"/>
                      <a:pt x="1" y="24"/>
                    </a:cubicBezTo>
                    <a:cubicBezTo>
                      <a:pt x="1" y="25"/>
                      <a:pt x="4" y="26"/>
                      <a:pt x="6" y="26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72" y="23"/>
                      <a:pt x="74" y="21"/>
                      <a:pt x="74" y="19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2"/>
                      <a:pt x="71" y="0"/>
                      <a:pt x="68" y="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207"/>
              <p:cNvSpPr/>
              <p:nvPr/>
            </p:nvSpPr>
            <p:spPr bwMode="auto">
              <a:xfrm>
                <a:off x="8213725" y="4697413"/>
                <a:ext cx="288925" cy="142875"/>
              </a:xfrm>
              <a:custGeom>
                <a:avLst/>
                <a:gdLst>
                  <a:gd name="T0" fmla="*/ 44 w 77"/>
                  <a:gd name="T1" fmla="*/ 1 h 38"/>
                  <a:gd name="T2" fmla="*/ 76 w 77"/>
                  <a:gd name="T3" fmla="*/ 0 h 38"/>
                  <a:gd name="T4" fmla="*/ 77 w 77"/>
                  <a:gd name="T5" fmla="*/ 25 h 38"/>
                  <a:gd name="T6" fmla="*/ 69 w 77"/>
                  <a:gd name="T7" fmla="*/ 33 h 38"/>
                  <a:gd name="T8" fmla="*/ 6 w 77"/>
                  <a:gd name="T9" fmla="*/ 38 h 38"/>
                  <a:gd name="T10" fmla="*/ 1 w 77"/>
                  <a:gd name="T11" fmla="*/ 34 h 38"/>
                  <a:gd name="T12" fmla="*/ 7 w 77"/>
                  <a:gd name="T13" fmla="*/ 27 h 38"/>
                  <a:gd name="T14" fmla="*/ 44 w 77"/>
                  <a:gd name="T15" fmla="*/ 11 h 38"/>
                  <a:gd name="T16" fmla="*/ 44 w 77"/>
                  <a:gd name="T1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8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1"/>
                      <a:pt x="69" y="33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8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208"/>
              <p:cNvSpPr/>
              <p:nvPr/>
            </p:nvSpPr>
            <p:spPr bwMode="auto">
              <a:xfrm>
                <a:off x="8180388" y="4711700"/>
                <a:ext cx="349250" cy="134938"/>
              </a:xfrm>
              <a:custGeom>
                <a:avLst/>
                <a:gdLst>
                  <a:gd name="T0" fmla="*/ 85 w 93"/>
                  <a:gd name="T1" fmla="*/ 1 h 36"/>
                  <a:gd name="T2" fmla="*/ 70 w 93"/>
                  <a:gd name="T3" fmla="*/ 13 h 36"/>
                  <a:gd name="T4" fmla="*/ 52 w 93"/>
                  <a:gd name="T5" fmla="*/ 2 h 36"/>
                  <a:gd name="T6" fmla="*/ 3 w 93"/>
                  <a:gd name="T7" fmla="*/ 26 h 36"/>
                  <a:gd name="T8" fmla="*/ 5 w 93"/>
                  <a:gd name="T9" fmla="*/ 35 h 36"/>
                  <a:gd name="T10" fmla="*/ 89 w 93"/>
                  <a:gd name="T11" fmla="*/ 31 h 36"/>
                  <a:gd name="T12" fmla="*/ 85 w 93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36">
                    <a:moveTo>
                      <a:pt x="85" y="1"/>
                    </a:moveTo>
                    <a:cubicBezTo>
                      <a:pt x="83" y="1"/>
                      <a:pt x="79" y="13"/>
                      <a:pt x="70" y="13"/>
                    </a:cubicBezTo>
                    <a:cubicBezTo>
                      <a:pt x="59" y="14"/>
                      <a:pt x="52" y="2"/>
                      <a:pt x="52" y="2"/>
                    </a:cubicBezTo>
                    <a:cubicBezTo>
                      <a:pt x="52" y="2"/>
                      <a:pt x="28" y="14"/>
                      <a:pt x="3" y="26"/>
                    </a:cubicBezTo>
                    <a:cubicBezTo>
                      <a:pt x="1" y="27"/>
                      <a:pt x="0" y="34"/>
                      <a:pt x="5" y="35"/>
                    </a:cubicBezTo>
                    <a:cubicBezTo>
                      <a:pt x="9" y="36"/>
                      <a:pt x="84" y="36"/>
                      <a:pt x="89" y="31"/>
                    </a:cubicBezTo>
                    <a:cubicBezTo>
                      <a:pt x="93" y="26"/>
                      <a:pt x="88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209"/>
              <p:cNvSpPr/>
              <p:nvPr/>
            </p:nvSpPr>
            <p:spPr bwMode="auto">
              <a:xfrm>
                <a:off x="8480425" y="3190875"/>
                <a:ext cx="139700" cy="184150"/>
              </a:xfrm>
              <a:custGeom>
                <a:avLst/>
                <a:gdLst>
                  <a:gd name="T0" fmla="*/ 37 w 37"/>
                  <a:gd name="T1" fmla="*/ 45 h 49"/>
                  <a:gd name="T2" fmla="*/ 33 w 37"/>
                  <a:gd name="T3" fmla="*/ 49 h 49"/>
                  <a:gd name="T4" fmla="*/ 4 w 37"/>
                  <a:gd name="T5" fmla="*/ 49 h 49"/>
                  <a:gd name="T6" fmla="*/ 0 w 37"/>
                  <a:gd name="T7" fmla="*/ 45 h 49"/>
                  <a:gd name="T8" fmla="*/ 0 w 37"/>
                  <a:gd name="T9" fmla="*/ 5 h 49"/>
                  <a:gd name="T10" fmla="*/ 4 w 37"/>
                  <a:gd name="T11" fmla="*/ 0 h 49"/>
                  <a:gd name="T12" fmla="*/ 33 w 37"/>
                  <a:gd name="T13" fmla="*/ 0 h 49"/>
                  <a:gd name="T14" fmla="*/ 37 w 37"/>
                  <a:gd name="T15" fmla="*/ 5 h 49"/>
                  <a:gd name="T16" fmla="*/ 37 w 37"/>
                  <a:gd name="T17" fmla="*/ 4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9">
                    <a:moveTo>
                      <a:pt x="37" y="45"/>
                    </a:moveTo>
                    <a:cubicBezTo>
                      <a:pt x="37" y="47"/>
                      <a:pt x="35" y="49"/>
                      <a:pt x="33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2" y="49"/>
                      <a:pt x="0" y="47"/>
                      <a:pt x="0" y="4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5" y="0"/>
                      <a:pt x="37" y="2"/>
                      <a:pt x="37" y="5"/>
                    </a:cubicBezTo>
                    <a:lnTo>
                      <a:pt x="37" y="4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210"/>
              <p:cNvSpPr/>
              <p:nvPr/>
            </p:nvSpPr>
            <p:spPr bwMode="auto">
              <a:xfrm>
                <a:off x="8364538" y="2724150"/>
                <a:ext cx="442913" cy="444500"/>
              </a:xfrm>
              <a:custGeom>
                <a:avLst/>
                <a:gdLst>
                  <a:gd name="T0" fmla="*/ 117 w 118"/>
                  <a:gd name="T1" fmla="*/ 61 h 118"/>
                  <a:gd name="T2" fmla="*/ 57 w 118"/>
                  <a:gd name="T3" fmla="*/ 117 h 118"/>
                  <a:gd name="T4" fmla="*/ 1 w 118"/>
                  <a:gd name="T5" fmla="*/ 57 h 118"/>
                  <a:gd name="T6" fmla="*/ 61 w 118"/>
                  <a:gd name="T7" fmla="*/ 1 h 118"/>
                  <a:gd name="T8" fmla="*/ 117 w 118"/>
                  <a:gd name="T9" fmla="*/ 6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18">
                    <a:moveTo>
                      <a:pt x="117" y="61"/>
                    </a:moveTo>
                    <a:cubicBezTo>
                      <a:pt x="116" y="93"/>
                      <a:pt x="89" y="118"/>
                      <a:pt x="57" y="117"/>
                    </a:cubicBezTo>
                    <a:cubicBezTo>
                      <a:pt x="25" y="116"/>
                      <a:pt x="0" y="89"/>
                      <a:pt x="1" y="57"/>
                    </a:cubicBezTo>
                    <a:cubicBezTo>
                      <a:pt x="2" y="25"/>
                      <a:pt x="29" y="0"/>
                      <a:pt x="61" y="1"/>
                    </a:cubicBezTo>
                    <a:cubicBezTo>
                      <a:pt x="93" y="2"/>
                      <a:pt x="118" y="29"/>
                      <a:pt x="117" y="6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211"/>
              <p:cNvSpPr/>
              <p:nvPr/>
            </p:nvSpPr>
            <p:spPr bwMode="auto">
              <a:xfrm>
                <a:off x="8359775" y="2795588"/>
                <a:ext cx="323850" cy="474663"/>
              </a:xfrm>
              <a:custGeom>
                <a:avLst/>
                <a:gdLst>
                  <a:gd name="T0" fmla="*/ 85 w 86"/>
                  <a:gd name="T1" fmla="*/ 78 h 126"/>
                  <a:gd name="T2" fmla="*/ 48 w 86"/>
                  <a:gd name="T3" fmla="*/ 125 h 126"/>
                  <a:gd name="T4" fmla="*/ 36 w 86"/>
                  <a:gd name="T5" fmla="*/ 125 h 126"/>
                  <a:gd name="T6" fmla="*/ 1 w 86"/>
                  <a:gd name="T7" fmla="*/ 77 h 126"/>
                  <a:gd name="T8" fmla="*/ 2 w 86"/>
                  <a:gd name="T9" fmla="*/ 36 h 126"/>
                  <a:gd name="T10" fmla="*/ 39 w 86"/>
                  <a:gd name="T11" fmla="*/ 0 h 126"/>
                  <a:gd name="T12" fmla="*/ 50 w 86"/>
                  <a:gd name="T13" fmla="*/ 0 h 126"/>
                  <a:gd name="T14" fmla="*/ 86 w 86"/>
                  <a:gd name="T15" fmla="*/ 37 h 126"/>
                  <a:gd name="T16" fmla="*/ 85 w 86"/>
                  <a:gd name="T17" fmla="*/ 78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126">
                    <a:moveTo>
                      <a:pt x="85" y="78"/>
                    </a:moveTo>
                    <a:cubicBezTo>
                      <a:pt x="85" y="99"/>
                      <a:pt x="68" y="126"/>
                      <a:pt x="48" y="125"/>
                    </a:cubicBezTo>
                    <a:cubicBezTo>
                      <a:pt x="36" y="125"/>
                      <a:pt x="36" y="125"/>
                      <a:pt x="36" y="125"/>
                    </a:cubicBezTo>
                    <a:cubicBezTo>
                      <a:pt x="16" y="125"/>
                      <a:pt x="0" y="97"/>
                      <a:pt x="1" y="77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15"/>
                      <a:pt x="19" y="0"/>
                      <a:pt x="3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70" y="0"/>
                      <a:pt x="86" y="17"/>
                      <a:pt x="86" y="37"/>
                    </a:cubicBezTo>
                    <a:lnTo>
                      <a:pt x="85" y="7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12"/>
              <p:cNvSpPr/>
              <p:nvPr/>
            </p:nvSpPr>
            <p:spPr bwMode="auto">
              <a:xfrm>
                <a:off x="8412163" y="3028950"/>
                <a:ext cx="368300" cy="241300"/>
              </a:xfrm>
              <a:custGeom>
                <a:avLst/>
                <a:gdLst>
                  <a:gd name="T0" fmla="*/ 98 w 98"/>
                  <a:gd name="T1" fmla="*/ 4 h 64"/>
                  <a:gd name="T2" fmla="*/ 32 w 98"/>
                  <a:gd name="T3" fmla="*/ 63 h 64"/>
                  <a:gd name="T4" fmla="*/ 41 w 98"/>
                  <a:gd name="T5" fmla="*/ 0 h 64"/>
                  <a:gd name="T6" fmla="*/ 98 w 98"/>
                  <a:gd name="T7" fmla="*/ 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64">
                    <a:moveTo>
                      <a:pt x="98" y="4"/>
                    </a:moveTo>
                    <a:cubicBezTo>
                      <a:pt x="98" y="4"/>
                      <a:pt x="64" y="64"/>
                      <a:pt x="32" y="63"/>
                    </a:cubicBezTo>
                    <a:cubicBezTo>
                      <a:pt x="0" y="61"/>
                      <a:pt x="41" y="0"/>
                      <a:pt x="41" y="0"/>
                    </a:cubicBezTo>
                    <a:lnTo>
                      <a:pt x="98" y="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13"/>
              <p:cNvSpPr/>
              <p:nvPr/>
            </p:nvSpPr>
            <p:spPr bwMode="auto">
              <a:xfrm>
                <a:off x="8359775" y="3092450"/>
                <a:ext cx="271463" cy="192088"/>
              </a:xfrm>
              <a:custGeom>
                <a:avLst/>
                <a:gdLst>
                  <a:gd name="T0" fmla="*/ 6 w 72"/>
                  <a:gd name="T1" fmla="*/ 16 h 51"/>
                  <a:gd name="T2" fmla="*/ 27 w 72"/>
                  <a:gd name="T3" fmla="*/ 49 h 51"/>
                  <a:gd name="T4" fmla="*/ 72 w 72"/>
                  <a:gd name="T5" fmla="*/ 35 h 51"/>
                  <a:gd name="T6" fmla="*/ 27 w 72"/>
                  <a:gd name="T7" fmla="*/ 0 h 51"/>
                  <a:gd name="T8" fmla="*/ 6 w 72"/>
                  <a:gd name="T9" fmla="*/ 1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51">
                    <a:moveTo>
                      <a:pt x="6" y="16"/>
                    </a:moveTo>
                    <a:cubicBezTo>
                      <a:pt x="6" y="16"/>
                      <a:pt x="7" y="47"/>
                      <a:pt x="27" y="49"/>
                    </a:cubicBezTo>
                    <a:cubicBezTo>
                      <a:pt x="48" y="51"/>
                      <a:pt x="60" y="46"/>
                      <a:pt x="72" y="35"/>
                    </a:cubicBezTo>
                    <a:cubicBezTo>
                      <a:pt x="67" y="24"/>
                      <a:pt x="53" y="1"/>
                      <a:pt x="27" y="0"/>
                    </a:cubicBezTo>
                    <a:cubicBezTo>
                      <a:pt x="0" y="1"/>
                      <a:pt x="6" y="16"/>
                      <a:pt x="6" y="16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14"/>
              <p:cNvSpPr/>
              <p:nvPr/>
            </p:nvSpPr>
            <p:spPr bwMode="auto">
              <a:xfrm>
                <a:off x="8420100" y="3138488"/>
                <a:ext cx="98425" cy="30163"/>
              </a:xfrm>
              <a:custGeom>
                <a:avLst/>
                <a:gdLst>
                  <a:gd name="T0" fmla="*/ 62 w 62"/>
                  <a:gd name="T1" fmla="*/ 19 h 19"/>
                  <a:gd name="T2" fmla="*/ 0 w 62"/>
                  <a:gd name="T3" fmla="*/ 16 h 19"/>
                  <a:gd name="T4" fmla="*/ 0 w 62"/>
                  <a:gd name="T5" fmla="*/ 0 h 19"/>
                  <a:gd name="T6" fmla="*/ 62 w 62"/>
                  <a:gd name="T7" fmla="*/ 0 h 19"/>
                  <a:gd name="T8" fmla="*/ 62 w 62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9">
                    <a:moveTo>
                      <a:pt x="62" y="19"/>
                    </a:moveTo>
                    <a:lnTo>
                      <a:pt x="0" y="16"/>
                    </a:lnTo>
                    <a:lnTo>
                      <a:pt x="0" y="0"/>
                    </a:lnTo>
                    <a:lnTo>
                      <a:pt x="62" y="0"/>
                    </a:lnTo>
                    <a:lnTo>
                      <a:pt x="62" y="19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15"/>
              <p:cNvSpPr/>
              <p:nvPr/>
            </p:nvSpPr>
            <p:spPr bwMode="auto">
              <a:xfrm>
                <a:off x="8389938" y="2686050"/>
                <a:ext cx="455613" cy="436563"/>
              </a:xfrm>
              <a:custGeom>
                <a:avLst/>
                <a:gdLst>
                  <a:gd name="T0" fmla="*/ 90 w 121"/>
                  <a:gd name="T1" fmla="*/ 116 h 116"/>
                  <a:gd name="T2" fmla="*/ 86 w 121"/>
                  <a:gd name="T3" fmla="*/ 23 h 116"/>
                  <a:gd name="T4" fmla="*/ 3 w 121"/>
                  <a:gd name="T5" fmla="*/ 2 h 116"/>
                  <a:gd name="T6" fmla="*/ 63 w 121"/>
                  <a:gd name="T7" fmla="*/ 1 h 116"/>
                  <a:gd name="T8" fmla="*/ 92 w 121"/>
                  <a:gd name="T9" fmla="*/ 18 h 116"/>
                  <a:gd name="T10" fmla="*/ 116 w 121"/>
                  <a:gd name="T11" fmla="*/ 46 h 116"/>
                  <a:gd name="T12" fmla="*/ 90 w 121"/>
                  <a:gd name="T13" fmla="*/ 116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116">
                    <a:moveTo>
                      <a:pt x="90" y="116"/>
                    </a:moveTo>
                    <a:cubicBezTo>
                      <a:pt x="90" y="116"/>
                      <a:pt x="73" y="39"/>
                      <a:pt x="86" y="23"/>
                    </a:cubicBezTo>
                    <a:cubicBezTo>
                      <a:pt x="18" y="49"/>
                      <a:pt x="0" y="11"/>
                      <a:pt x="3" y="2"/>
                    </a:cubicBezTo>
                    <a:cubicBezTo>
                      <a:pt x="22" y="10"/>
                      <a:pt x="44" y="0"/>
                      <a:pt x="63" y="1"/>
                    </a:cubicBezTo>
                    <a:cubicBezTo>
                      <a:pt x="94" y="3"/>
                      <a:pt x="92" y="18"/>
                      <a:pt x="92" y="18"/>
                    </a:cubicBezTo>
                    <a:cubicBezTo>
                      <a:pt x="92" y="18"/>
                      <a:pt x="112" y="26"/>
                      <a:pt x="116" y="46"/>
                    </a:cubicBezTo>
                    <a:cubicBezTo>
                      <a:pt x="121" y="78"/>
                      <a:pt x="90" y="116"/>
                      <a:pt x="90" y="116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16"/>
              <p:cNvSpPr/>
              <p:nvPr/>
            </p:nvSpPr>
            <p:spPr bwMode="auto">
              <a:xfrm>
                <a:off x="8683625" y="2911475"/>
                <a:ext cx="90488" cy="101600"/>
              </a:xfrm>
              <a:custGeom>
                <a:avLst/>
                <a:gdLst>
                  <a:gd name="T0" fmla="*/ 24 w 24"/>
                  <a:gd name="T1" fmla="*/ 14 h 27"/>
                  <a:gd name="T2" fmla="*/ 12 w 24"/>
                  <a:gd name="T3" fmla="*/ 27 h 27"/>
                  <a:gd name="T4" fmla="*/ 0 w 24"/>
                  <a:gd name="T5" fmla="*/ 13 h 27"/>
                  <a:gd name="T6" fmla="*/ 12 w 24"/>
                  <a:gd name="T7" fmla="*/ 0 h 27"/>
                  <a:gd name="T8" fmla="*/ 24 w 24"/>
                  <a:gd name="T9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24" y="14"/>
                    </a:moveTo>
                    <a:cubicBezTo>
                      <a:pt x="24" y="21"/>
                      <a:pt x="18" y="27"/>
                      <a:pt x="12" y="27"/>
                    </a:cubicBezTo>
                    <a:cubicBezTo>
                      <a:pt x="5" y="27"/>
                      <a:pt x="0" y="21"/>
                      <a:pt x="0" y="13"/>
                    </a:cubicBezTo>
                    <a:cubicBezTo>
                      <a:pt x="0" y="6"/>
                      <a:pt x="6" y="0"/>
                      <a:pt x="12" y="0"/>
                    </a:cubicBezTo>
                    <a:cubicBezTo>
                      <a:pt x="19" y="1"/>
                      <a:pt x="24" y="7"/>
                      <a:pt x="24" y="1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17"/>
              <p:cNvSpPr/>
              <p:nvPr/>
            </p:nvSpPr>
            <p:spPr bwMode="auto">
              <a:xfrm>
                <a:off x="8364538" y="2938463"/>
                <a:ext cx="115888" cy="165100"/>
              </a:xfrm>
              <a:custGeom>
                <a:avLst/>
                <a:gdLst>
                  <a:gd name="T0" fmla="*/ 26 w 31"/>
                  <a:gd name="T1" fmla="*/ 44 h 44"/>
                  <a:gd name="T2" fmla="*/ 26 w 31"/>
                  <a:gd name="T3" fmla="*/ 44 h 44"/>
                  <a:gd name="T4" fmla="*/ 4 w 31"/>
                  <a:gd name="T5" fmla="*/ 43 h 44"/>
                  <a:gd name="T6" fmla="*/ 1 w 31"/>
                  <a:gd name="T7" fmla="*/ 41 h 44"/>
                  <a:gd name="T8" fmla="*/ 1 w 31"/>
                  <a:gd name="T9" fmla="*/ 37 h 44"/>
                  <a:gd name="T10" fmla="*/ 24 w 31"/>
                  <a:gd name="T11" fmla="*/ 2 h 44"/>
                  <a:gd name="T12" fmla="*/ 29 w 31"/>
                  <a:gd name="T13" fmla="*/ 1 h 44"/>
                  <a:gd name="T14" fmla="*/ 30 w 31"/>
                  <a:gd name="T15" fmla="*/ 6 h 44"/>
                  <a:gd name="T16" fmla="*/ 11 w 31"/>
                  <a:gd name="T17" fmla="*/ 36 h 44"/>
                  <a:gd name="T18" fmla="*/ 26 w 31"/>
                  <a:gd name="T19" fmla="*/ 37 h 44"/>
                  <a:gd name="T20" fmla="*/ 30 w 31"/>
                  <a:gd name="T21" fmla="*/ 40 h 44"/>
                  <a:gd name="T22" fmla="*/ 26 w 31"/>
                  <a:gd name="T23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44">
                    <a:moveTo>
                      <a:pt x="26" y="44"/>
                    </a:moveTo>
                    <a:cubicBezTo>
                      <a:pt x="26" y="44"/>
                      <a:pt x="26" y="44"/>
                      <a:pt x="26" y="44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3" y="43"/>
                      <a:pt x="2" y="42"/>
                      <a:pt x="1" y="41"/>
                    </a:cubicBezTo>
                    <a:cubicBezTo>
                      <a:pt x="0" y="40"/>
                      <a:pt x="0" y="38"/>
                      <a:pt x="1" y="37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1"/>
                      <a:pt x="27" y="0"/>
                      <a:pt x="29" y="1"/>
                    </a:cubicBezTo>
                    <a:cubicBezTo>
                      <a:pt x="30" y="2"/>
                      <a:pt x="31" y="5"/>
                      <a:pt x="30" y="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8" y="37"/>
                      <a:pt x="30" y="38"/>
                      <a:pt x="30" y="40"/>
                    </a:cubicBezTo>
                    <a:cubicBezTo>
                      <a:pt x="29" y="42"/>
                      <a:pt x="28" y="44"/>
                      <a:pt x="26" y="44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18"/>
              <p:cNvSpPr/>
              <p:nvPr/>
            </p:nvSpPr>
            <p:spPr bwMode="auto">
              <a:xfrm>
                <a:off x="8631238" y="2825750"/>
                <a:ext cx="101600" cy="327025"/>
              </a:xfrm>
              <a:custGeom>
                <a:avLst/>
                <a:gdLst>
                  <a:gd name="T0" fmla="*/ 40 w 64"/>
                  <a:gd name="T1" fmla="*/ 0 h 206"/>
                  <a:gd name="T2" fmla="*/ 0 w 64"/>
                  <a:gd name="T3" fmla="*/ 206 h 206"/>
                  <a:gd name="T4" fmla="*/ 33 w 64"/>
                  <a:gd name="T5" fmla="*/ 201 h 206"/>
                  <a:gd name="T6" fmla="*/ 64 w 64"/>
                  <a:gd name="T7" fmla="*/ 7 h 206"/>
                  <a:gd name="T8" fmla="*/ 40 w 64"/>
                  <a:gd name="T9" fmla="*/ 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06">
                    <a:moveTo>
                      <a:pt x="40" y="0"/>
                    </a:moveTo>
                    <a:lnTo>
                      <a:pt x="0" y="206"/>
                    </a:lnTo>
                    <a:lnTo>
                      <a:pt x="33" y="201"/>
                    </a:lnTo>
                    <a:lnTo>
                      <a:pt x="64" y="7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219"/>
              <p:cNvSpPr>
                <a:spLocks noEditPoints="1"/>
              </p:cNvSpPr>
              <p:nvPr/>
            </p:nvSpPr>
            <p:spPr bwMode="auto">
              <a:xfrm>
                <a:off x="8274050" y="2874963"/>
                <a:ext cx="442913" cy="165100"/>
              </a:xfrm>
              <a:custGeom>
                <a:avLst/>
                <a:gdLst>
                  <a:gd name="T0" fmla="*/ 116 w 118"/>
                  <a:gd name="T1" fmla="*/ 7 h 44"/>
                  <a:gd name="T2" fmla="*/ 115 w 118"/>
                  <a:gd name="T3" fmla="*/ 6 h 44"/>
                  <a:gd name="T4" fmla="*/ 107 w 118"/>
                  <a:gd name="T5" fmla="*/ 4 h 44"/>
                  <a:gd name="T6" fmla="*/ 89 w 118"/>
                  <a:gd name="T7" fmla="*/ 1 h 44"/>
                  <a:gd name="T8" fmla="*/ 86 w 118"/>
                  <a:gd name="T9" fmla="*/ 1 h 44"/>
                  <a:gd name="T10" fmla="*/ 66 w 118"/>
                  <a:gd name="T11" fmla="*/ 4 h 44"/>
                  <a:gd name="T12" fmla="*/ 57 w 118"/>
                  <a:gd name="T13" fmla="*/ 6 h 44"/>
                  <a:gd name="T14" fmla="*/ 51 w 118"/>
                  <a:gd name="T15" fmla="*/ 5 h 44"/>
                  <a:gd name="T16" fmla="*/ 32 w 118"/>
                  <a:gd name="T17" fmla="*/ 0 h 44"/>
                  <a:gd name="T18" fmla="*/ 31 w 118"/>
                  <a:gd name="T19" fmla="*/ 0 h 44"/>
                  <a:gd name="T20" fmla="*/ 28 w 118"/>
                  <a:gd name="T21" fmla="*/ 0 h 44"/>
                  <a:gd name="T22" fmla="*/ 15 w 118"/>
                  <a:gd name="T23" fmla="*/ 1 h 44"/>
                  <a:gd name="T24" fmla="*/ 3 w 118"/>
                  <a:gd name="T25" fmla="*/ 2 h 44"/>
                  <a:gd name="T26" fmla="*/ 1 w 118"/>
                  <a:gd name="T27" fmla="*/ 4 h 44"/>
                  <a:gd name="T28" fmla="*/ 1 w 118"/>
                  <a:gd name="T29" fmla="*/ 12 h 44"/>
                  <a:gd name="T30" fmla="*/ 3 w 118"/>
                  <a:gd name="T31" fmla="*/ 15 h 44"/>
                  <a:gd name="T32" fmla="*/ 8 w 118"/>
                  <a:gd name="T33" fmla="*/ 34 h 44"/>
                  <a:gd name="T34" fmla="*/ 26 w 118"/>
                  <a:gd name="T35" fmla="*/ 43 h 44"/>
                  <a:gd name="T36" fmla="*/ 49 w 118"/>
                  <a:gd name="T37" fmla="*/ 34 h 44"/>
                  <a:gd name="T38" fmla="*/ 57 w 118"/>
                  <a:gd name="T39" fmla="*/ 18 h 44"/>
                  <a:gd name="T40" fmla="*/ 58 w 118"/>
                  <a:gd name="T41" fmla="*/ 18 h 44"/>
                  <a:gd name="T42" fmla="*/ 59 w 118"/>
                  <a:gd name="T43" fmla="*/ 18 h 44"/>
                  <a:gd name="T44" fmla="*/ 67 w 118"/>
                  <a:gd name="T45" fmla="*/ 35 h 44"/>
                  <a:gd name="T46" fmla="*/ 90 w 118"/>
                  <a:gd name="T47" fmla="*/ 44 h 44"/>
                  <a:gd name="T48" fmla="*/ 108 w 118"/>
                  <a:gd name="T49" fmla="*/ 36 h 44"/>
                  <a:gd name="T50" fmla="*/ 112 w 118"/>
                  <a:gd name="T51" fmla="*/ 23 h 44"/>
                  <a:gd name="T52" fmla="*/ 113 w 118"/>
                  <a:gd name="T53" fmla="*/ 14 h 44"/>
                  <a:gd name="T54" fmla="*/ 116 w 118"/>
                  <a:gd name="T55" fmla="*/ 7 h 44"/>
                  <a:gd name="T56" fmla="*/ 100 w 118"/>
                  <a:gd name="T57" fmla="*/ 31 h 44"/>
                  <a:gd name="T58" fmla="*/ 90 w 118"/>
                  <a:gd name="T59" fmla="*/ 35 h 44"/>
                  <a:gd name="T60" fmla="*/ 73 w 118"/>
                  <a:gd name="T61" fmla="*/ 28 h 44"/>
                  <a:gd name="T62" fmla="*/ 68 w 118"/>
                  <a:gd name="T63" fmla="*/ 16 h 44"/>
                  <a:gd name="T64" fmla="*/ 85 w 118"/>
                  <a:gd name="T65" fmla="*/ 10 h 44"/>
                  <a:gd name="T66" fmla="*/ 86 w 118"/>
                  <a:gd name="T67" fmla="*/ 10 h 44"/>
                  <a:gd name="T68" fmla="*/ 86 w 118"/>
                  <a:gd name="T69" fmla="*/ 10 h 44"/>
                  <a:gd name="T70" fmla="*/ 86 w 118"/>
                  <a:gd name="T71" fmla="*/ 10 h 44"/>
                  <a:gd name="T72" fmla="*/ 89 w 118"/>
                  <a:gd name="T73" fmla="*/ 10 h 44"/>
                  <a:gd name="T74" fmla="*/ 103 w 118"/>
                  <a:gd name="T75" fmla="*/ 12 h 44"/>
                  <a:gd name="T76" fmla="*/ 100 w 118"/>
                  <a:gd name="T77" fmla="*/ 31 h 44"/>
                  <a:gd name="T78" fmla="*/ 48 w 118"/>
                  <a:gd name="T79" fmla="*/ 16 h 44"/>
                  <a:gd name="T80" fmla="*/ 43 w 118"/>
                  <a:gd name="T81" fmla="*/ 28 h 44"/>
                  <a:gd name="T82" fmla="*/ 26 w 118"/>
                  <a:gd name="T83" fmla="*/ 34 h 44"/>
                  <a:gd name="T84" fmla="*/ 16 w 118"/>
                  <a:gd name="T85" fmla="*/ 29 h 44"/>
                  <a:gd name="T86" fmla="*/ 13 w 118"/>
                  <a:gd name="T87" fmla="*/ 11 h 44"/>
                  <a:gd name="T88" fmla="*/ 28 w 118"/>
                  <a:gd name="T89" fmla="*/ 9 h 44"/>
                  <a:gd name="T90" fmla="*/ 30 w 118"/>
                  <a:gd name="T91" fmla="*/ 9 h 44"/>
                  <a:gd name="T92" fmla="*/ 30 w 118"/>
                  <a:gd name="T93" fmla="*/ 9 h 44"/>
                  <a:gd name="T94" fmla="*/ 31 w 118"/>
                  <a:gd name="T95" fmla="*/ 9 h 44"/>
                  <a:gd name="T96" fmla="*/ 32 w 118"/>
                  <a:gd name="T97" fmla="*/ 9 h 44"/>
                  <a:gd name="T98" fmla="*/ 48 w 118"/>
                  <a:gd name="T9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8" h="44">
                    <a:moveTo>
                      <a:pt x="116" y="7"/>
                    </a:moveTo>
                    <a:cubicBezTo>
                      <a:pt x="116" y="7"/>
                      <a:pt x="115" y="6"/>
                      <a:pt x="115" y="6"/>
                    </a:cubicBezTo>
                    <a:cubicBezTo>
                      <a:pt x="113" y="4"/>
                      <a:pt x="110" y="5"/>
                      <a:pt x="107" y="4"/>
                    </a:cubicBezTo>
                    <a:cubicBezTo>
                      <a:pt x="104" y="2"/>
                      <a:pt x="98" y="1"/>
                      <a:pt x="89" y="1"/>
                    </a:cubicBezTo>
                    <a:cubicBezTo>
                      <a:pt x="88" y="1"/>
                      <a:pt x="87" y="1"/>
                      <a:pt x="86" y="1"/>
                    </a:cubicBezTo>
                    <a:cubicBezTo>
                      <a:pt x="79" y="1"/>
                      <a:pt x="71" y="2"/>
                      <a:pt x="66" y="4"/>
                    </a:cubicBezTo>
                    <a:cubicBezTo>
                      <a:pt x="63" y="6"/>
                      <a:pt x="59" y="6"/>
                      <a:pt x="57" y="6"/>
                    </a:cubicBezTo>
                    <a:cubicBezTo>
                      <a:pt x="56" y="7"/>
                      <a:pt x="53" y="6"/>
                      <a:pt x="51" y="5"/>
                    </a:cubicBezTo>
                    <a:cubicBezTo>
                      <a:pt x="46" y="2"/>
                      <a:pt x="39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29" y="0"/>
                      <a:pt x="28" y="0"/>
                    </a:cubicBezTo>
                    <a:cubicBezTo>
                      <a:pt x="23" y="0"/>
                      <a:pt x="18" y="0"/>
                      <a:pt x="15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3"/>
                      <a:pt x="1" y="4"/>
                    </a:cubicBezTo>
                    <a:cubicBezTo>
                      <a:pt x="1" y="7"/>
                      <a:pt x="0" y="9"/>
                      <a:pt x="1" y="12"/>
                    </a:cubicBezTo>
                    <a:cubicBezTo>
                      <a:pt x="1" y="13"/>
                      <a:pt x="3" y="12"/>
                      <a:pt x="3" y="15"/>
                    </a:cubicBezTo>
                    <a:cubicBezTo>
                      <a:pt x="4" y="21"/>
                      <a:pt x="5" y="29"/>
                      <a:pt x="8" y="34"/>
                    </a:cubicBezTo>
                    <a:cubicBezTo>
                      <a:pt x="12" y="40"/>
                      <a:pt x="18" y="43"/>
                      <a:pt x="26" y="43"/>
                    </a:cubicBezTo>
                    <a:cubicBezTo>
                      <a:pt x="35" y="43"/>
                      <a:pt x="43" y="40"/>
                      <a:pt x="49" y="34"/>
                    </a:cubicBezTo>
                    <a:cubicBezTo>
                      <a:pt x="54" y="29"/>
                      <a:pt x="57" y="23"/>
                      <a:pt x="5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23"/>
                      <a:pt x="62" y="29"/>
                      <a:pt x="67" y="35"/>
                    </a:cubicBezTo>
                    <a:cubicBezTo>
                      <a:pt x="72" y="41"/>
                      <a:pt x="80" y="44"/>
                      <a:pt x="90" y="44"/>
                    </a:cubicBezTo>
                    <a:cubicBezTo>
                      <a:pt x="98" y="44"/>
                      <a:pt x="104" y="42"/>
                      <a:pt x="108" y="36"/>
                    </a:cubicBezTo>
                    <a:cubicBezTo>
                      <a:pt x="111" y="32"/>
                      <a:pt x="112" y="27"/>
                      <a:pt x="112" y="23"/>
                    </a:cubicBezTo>
                    <a:cubicBezTo>
                      <a:pt x="113" y="20"/>
                      <a:pt x="112" y="17"/>
                      <a:pt x="113" y="14"/>
                    </a:cubicBezTo>
                    <a:cubicBezTo>
                      <a:pt x="113" y="12"/>
                      <a:pt x="118" y="13"/>
                      <a:pt x="116" y="7"/>
                    </a:cubicBezTo>
                    <a:close/>
                    <a:moveTo>
                      <a:pt x="100" y="31"/>
                    </a:moveTo>
                    <a:cubicBezTo>
                      <a:pt x="98" y="34"/>
                      <a:pt x="95" y="35"/>
                      <a:pt x="90" y="35"/>
                    </a:cubicBezTo>
                    <a:cubicBezTo>
                      <a:pt x="83" y="35"/>
                      <a:pt x="77" y="33"/>
                      <a:pt x="73" y="28"/>
                    </a:cubicBezTo>
                    <a:cubicBezTo>
                      <a:pt x="69" y="24"/>
                      <a:pt x="68" y="19"/>
                      <a:pt x="68" y="16"/>
                    </a:cubicBezTo>
                    <a:cubicBezTo>
                      <a:pt x="68" y="13"/>
                      <a:pt x="75" y="10"/>
                      <a:pt x="85" y="10"/>
                    </a:cubicBezTo>
                    <a:cubicBezTo>
                      <a:pt x="85" y="10"/>
                      <a:pt x="86" y="10"/>
                      <a:pt x="86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7" y="10"/>
                      <a:pt x="88" y="10"/>
                      <a:pt x="89" y="10"/>
                    </a:cubicBezTo>
                    <a:cubicBezTo>
                      <a:pt x="98" y="10"/>
                      <a:pt x="102" y="12"/>
                      <a:pt x="103" y="12"/>
                    </a:cubicBezTo>
                    <a:cubicBezTo>
                      <a:pt x="104" y="16"/>
                      <a:pt x="105" y="25"/>
                      <a:pt x="100" y="31"/>
                    </a:cubicBezTo>
                    <a:close/>
                    <a:moveTo>
                      <a:pt x="48" y="16"/>
                    </a:moveTo>
                    <a:cubicBezTo>
                      <a:pt x="48" y="18"/>
                      <a:pt x="47" y="24"/>
                      <a:pt x="43" y="28"/>
                    </a:cubicBezTo>
                    <a:cubicBezTo>
                      <a:pt x="38" y="32"/>
                      <a:pt x="33" y="34"/>
                      <a:pt x="26" y="34"/>
                    </a:cubicBezTo>
                    <a:cubicBezTo>
                      <a:pt x="21" y="34"/>
                      <a:pt x="18" y="32"/>
                      <a:pt x="16" y="29"/>
                    </a:cubicBezTo>
                    <a:cubicBezTo>
                      <a:pt x="11" y="23"/>
                      <a:pt x="12" y="14"/>
                      <a:pt x="13" y="11"/>
                    </a:cubicBezTo>
                    <a:cubicBezTo>
                      <a:pt x="14" y="10"/>
                      <a:pt x="18" y="9"/>
                      <a:pt x="28" y="9"/>
                    </a:cubicBezTo>
                    <a:cubicBezTo>
                      <a:pt x="29" y="9"/>
                      <a:pt x="30" y="9"/>
                      <a:pt x="30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0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2" y="9"/>
                    </a:cubicBezTo>
                    <a:cubicBezTo>
                      <a:pt x="42" y="9"/>
                      <a:pt x="48" y="13"/>
                      <a:pt x="48" y="16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20"/>
              <p:cNvSpPr/>
              <p:nvPr/>
            </p:nvSpPr>
            <p:spPr bwMode="auto">
              <a:xfrm>
                <a:off x="8370888" y="2924175"/>
                <a:ext cx="60325" cy="58738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3"/>
                      <a:pt x="4" y="16"/>
                      <a:pt x="8" y="16"/>
                    </a:cubicBezTo>
                    <a:cubicBezTo>
                      <a:pt x="12" y="16"/>
                      <a:pt x="16" y="13"/>
                      <a:pt x="16" y="8"/>
                    </a:cubicBezTo>
                    <a:cubicBezTo>
                      <a:pt x="16" y="4"/>
                      <a:pt x="12" y="1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Oval 221"/>
              <p:cNvSpPr>
                <a:spLocks noChangeArrowheads="1"/>
              </p:cNvSpPr>
              <p:nvPr/>
            </p:nvSpPr>
            <p:spPr bwMode="auto">
              <a:xfrm>
                <a:off x="8562975" y="2927350"/>
                <a:ext cx="57150" cy="60325"/>
              </a:xfrm>
              <a:prstGeom prst="ellipse">
                <a:avLst/>
              </a:pr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22"/>
              <p:cNvSpPr/>
              <p:nvPr/>
            </p:nvSpPr>
            <p:spPr bwMode="auto">
              <a:xfrm>
                <a:off x="8364538" y="3322638"/>
                <a:ext cx="349250" cy="642938"/>
              </a:xfrm>
              <a:custGeom>
                <a:avLst/>
                <a:gdLst>
                  <a:gd name="T0" fmla="*/ 93 w 93"/>
                  <a:gd name="T1" fmla="*/ 11 h 171"/>
                  <a:gd name="T2" fmla="*/ 82 w 93"/>
                  <a:gd name="T3" fmla="*/ 0 h 171"/>
                  <a:gd name="T4" fmla="*/ 11 w 93"/>
                  <a:gd name="T5" fmla="*/ 0 h 171"/>
                  <a:gd name="T6" fmla="*/ 0 w 93"/>
                  <a:gd name="T7" fmla="*/ 11 h 171"/>
                  <a:gd name="T8" fmla="*/ 0 w 93"/>
                  <a:gd name="T9" fmla="*/ 171 h 171"/>
                  <a:gd name="T10" fmla="*/ 93 w 93"/>
                  <a:gd name="T11" fmla="*/ 171 h 171"/>
                  <a:gd name="T12" fmla="*/ 93 w 93"/>
                  <a:gd name="T13" fmla="*/ 1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171">
                    <a:moveTo>
                      <a:pt x="93" y="11"/>
                    </a:moveTo>
                    <a:cubicBezTo>
                      <a:pt x="93" y="5"/>
                      <a:pt x="88" y="0"/>
                      <a:pt x="8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1"/>
                      <a:pt x="0" y="171"/>
                      <a:pt x="0" y="171"/>
                    </a:cubicBezTo>
                    <a:cubicBezTo>
                      <a:pt x="93" y="171"/>
                      <a:pt x="93" y="171"/>
                      <a:pt x="93" y="171"/>
                    </a:cubicBezTo>
                    <a:lnTo>
                      <a:pt x="93" y="11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23"/>
              <p:cNvSpPr/>
              <p:nvPr/>
            </p:nvSpPr>
            <p:spPr bwMode="auto">
              <a:xfrm>
                <a:off x="8364538" y="3921125"/>
                <a:ext cx="349250" cy="192088"/>
              </a:xfrm>
              <a:custGeom>
                <a:avLst/>
                <a:gdLst>
                  <a:gd name="T0" fmla="*/ 0 w 93"/>
                  <a:gd name="T1" fmla="*/ 0 h 51"/>
                  <a:gd name="T2" fmla="*/ 0 w 93"/>
                  <a:gd name="T3" fmla="*/ 27 h 51"/>
                  <a:gd name="T4" fmla="*/ 24 w 93"/>
                  <a:gd name="T5" fmla="*/ 51 h 51"/>
                  <a:gd name="T6" fmla="*/ 69 w 93"/>
                  <a:gd name="T7" fmla="*/ 51 h 51"/>
                  <a:gd name="T8" fmla="*/ 93 w 93"/>
                  <a:gd name="T9" fmla="*/ 27 h 51"/>
                  <a:gd name="T10" fmla="*/ 93 w 93"/>
                  <a:gd name="T11" fmla="*/ 0 h 51"/>
                  <a:gd name="T12" fmla="*/ 0 w 93"/>
                  <a:gd name="T13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51">
                    <a:moveTo>
                      <a:pt x="0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40"/>
                      <a:pt x="11" y="51"/>
                      <a:pt x="24" y="51"/>
                    </a:cubicBezTo>
                    <a:cubicBezTo>
                      <a:pt x="69" y="51"/>
                      <a:pt x="69" y="51"/>
                      <a:pt x="69" y="51"/>
                    </a:cubicBezTo>
                    <a:cubicBezTo>
                      <a:pt x="82" y="51"/>
                      <a:pt x="93" y="40"/>
                      <a:pt x="93" y="27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Rectangle 224"/>
              <p:cNvSpPr>
                <a:spLocks noChangeArrowheads="1"/>
              </p:cNvSpPr>
              <p:nvPr/>
            </p:nvSpPr>
            <p:spPr bwMode="auto">
              <a:xfrm>
                <a:off x="8574088" y="4083050"/>
                <a:ext cx="117475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Oval 225"/>
              <p:cNvSpPr>
                <a:spLocks noChangeArrowheads="1"/>
              </p:cNvSpPr>
              <p:nvPr/>
            </p:nvSpPr>
            <p:spPr bwMode="auto">
              <a:xfrm>
                <a:off x="8574088" y="4357688"/>
                <a:ext cx="117475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Oval 226"/>
              <p:cNvSpPr>
                <a:spLocks noChangeArrowheads="1"/>
              </p:cNvSpPr>
              <p:nvPr/>
            </p:nvSpPr>
            <p:spPr bwMode="auto">
              <a:xfrm>
                <a:off x="8578850" y="4033838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Rectangle 227"/>
              <p:cNvSpPr>
                <a:spLocks noChangeArrowheads="1"/>
              </p:cNvSpPr>
              <p:nvPr/>
            </p:nvSpPr>
            <p:spPr bwMode="auto">
              <a:xfrm>
                <a:off x="8574088" y="4425950"/>
                <a:ext cx="117475" cy="395288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Oval 228"/>
              <p:cNvSpPr>
                <a:spLocks noChangeArrowheads="1"/>
              </p:cNvSpPr>
              <p:nvPr/>
            </p:nvSpPr>
            <p:spPr bwMode="auto">
              <a:xfrm>
                <a:off x="8574088" y="4362450"/>
                <a:ext cx="117475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29"/>
              <p:cNvSpPr/>
              <p:nvPr/>
            </p:nvSpPr>
            <p:spPr bwMode="auto">
              <a:xfrm>
                <a:off x="8412163" y="4829175"/>
                <a:ext cx="279400" cy="96838"/>
              </a:xfrm>
              <a:custGeom>
                <a:avLst/>
                <a:gdLst>
                  <a:gd name="T0" fmla="*/ 68 w 74"/>
                  <a:gd name="T1" fmla="*/ 1 h 26"/>
                  <a:gd name="T2" fmla="*/ 44 w 74"/>
                  <a:gd name="T3" fmla="*/ 2 h 26"/>
                  <a:gd name="T4" fmla="*/ 41 w 74"/>
                  <a:gd name="T5" fmla="*/ 2 h 26"/>
                  <a:gd name="T6" fmla="*/ 3 w 74"/>
                  <a:gd name="T7" fmla="*/ 19 h 26"/>
                  <a:gd name="T8" fmla="*/ 1 w 74"/>
                  <a:gd name="T9" fmla="*/ 24 h 26"/>
                  <a:gd name="T10" fmla="*/ 6 w 74"/>
                  <a:gd name="T11" fmla="*/ 26 h 26"/>
                  <a:gd name="T12" fmla="*/ 69 w 74"/>
                  <a:gd name="T13" fmla="*/ 23 h 26"/>
                  <a:gd name="T14" fmla="*/ 74 w 74"/>
                  <a:gd name="T15" fmla="*/ 19 h 26"/>
                  <a:gd name="T16" fmla="*/ 74 w 74"/>
                  <a:gd name="T17" fmla="*/ 4 h 26"/>
                  <a:gd name="T18" fmla="*/ 68 w 74"/>
                  <a:gd name="T19" fmla="*/ 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8" y="1"/>
                    </a:moveTo>
                    <a:cubicBezTo>
                      <a:pt x="44" y="2"/>
                      <a:pt x="44" y="2"/>
                      <a:pt x="44" y="2"/>
                    </a:cubicBezTo>
                    <a:cubicBezTo>
                      <a:pt x="43" y="2"/>
                      <a:pt x="42" y="2"/>
                      <a:pt x="41" y="2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20"/>
                      <a:pt x="0" y="22"/>
                      <a:pt x="1" y="24"/>
                    </a:cubicBezTo>
                    <a:cubicBezTo>
                      <a:pt x="2" y="25"/>
                      <a:pt x="4" y="26"/>
                      <a:pt x="6" y="26"/>
                    </a:cubicBezTo>
                    <a:cubicBezTo>
                      <a:pt x="69" y="23"/>
                      <a:pt x="69" y="23"/>
                      <a:pt x="69" y="23"/>
                    </a:cubicBezTo>
                    <a:cubicBezTo>
                      <a:pt x="72" y="23"/>
                      <a:pt x="74" y="21"/>
                      <a:pt x="74" y="19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3" y="2"/>
                      <a:pt x="71" y="0"/>
                      <a:pt x="68" y="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30"/>
              <p:cNvSpPr/>
              <p:nvPr/>
            </p:nvSpPr>
            <p:spPr bwMode="auto">
              <a:xfrm>
                <a:off x="8405813" y="4791075"/>
                <a:ext cx="292100" cy="142875"/>
              </a:xfrm>
              <a:custGeom>
                <a:avLst/>
                <a:gdLst>
                  <a:gd name="T0" fmla="*/ 44 w 78"/>
                  <a:gd name="T1" fmla="*/ 1 h 38"/>
                  <a:gd name="T2" fmla="*/ 76 w 78"/>
                  <a:gd name="T3" fmla="*/ 0 h 38"/>
                  <a:gd name="T4" fmla="*/ 77 w 78"/>
                  <a:gd name="T5" fmla="*/ 25 h 38"/>
                  <a:gd name="T6" fmla="*/ 70 w 78"/>
                  <a:gd name="T7" fmla="*/ 33 h 38"/>
                  <a:gd name="T8" fmla="*/ 7 w 78"/>
                  <a:gd name="T9" fmla="*/ 38 h 38"/>
                  <a:gd name="T10" fmla="*/ 1 w 78"/>
                  <a:gd name="T11" fmla="*/ 34 h 38"/>
                  <a:gd name="T12" fmla="*/ 7 w 78"/>
                  <a:gd name="T13" fmla="*/ 27 h 38"/>
                  <a:gd name="T14" fmla="*/ 44 w 78"/>
                  <a:gd name="T15" fmla="*/ 11 h 38"/>
                  <a:gd name="T16" fmla="*/ 44 w 78"/>
                  <a:gd name="T17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38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8" y="31"/>
                      <a:pt x="70" y="33"/>
                    </a:cubicBezTo>
                    <a:cubicBezTo>
                      <a:pt x="62" y="35"/>
                      <a:pt x="7" y="38"/>
                      <a:pt x="7" y="38"/>
                    </a:cubicBezTo>
                    <a:cubicBezTo>
                      <a:pt x="7" y="38"/>
                      <a:pt x="2" y="38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31"/>
              <p:cNvSpPr/>
              <p:nvPr/>
            </p:nvSpPr>
            <p:spPr bwMode="auto">
              <a:xfrm>
                <a:off x="8375650" y="4805363"/>
                <a:ext cx="344488" cy="136525"/>
              </a:xfrm>
              <a:custGeom>
                <a:avLst/>
                <a:gdLst>
                  <a:gd name="T0" fmla="*/ 84 w 92"/>
                  <a:gd name="T1" fmla="*/ 0 h 36"/>
                  <a:gd name="T2" fmla="*/ 70 w 92"/>
                  <a:gd name="T3" fmla="*/ 13 h 36"/>
                  <a:gd name="T4" fmla="*/ 52 w 92"/>
                  <a:gd name="T5" fmla="*/ 2 h 36"/>
                  <a:gd name="T6" fmla="*/ 3 w 92"/>
                  <a:gd name="T7" fmla="*/ 26 h 36"/>
                  <a:gd name="T8" fmla="*/ 4 w 92"/>
                  <a:gd name="T9" fmla="*/ 35 h 36"/>
                  <a:gd name="T10" fmla="*/ 88 w 92"/>
                  <a:gd name="T11" fmla="*/ 31 h 36"/>
                  <a:gd name="T12" fmla="*/ 84 w 92"/>
                  <a:gd name="T1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84" y="0"/>
                    </a:moveTo>
                    <a:cubicBezTo>
                      <a:pt x="82" y="1"/>
                      <a:pt x="78" y="13"/>
                      <a:pt x="70" y="13"/>
                    </a:cubicBezTo>
                    <a:cubicBezTo>
                      <a:pt x="59" y="14"/>
                      <a:pt x="52" y="2"/>
                      <a:pt x="52" y="2"/>
                    </a:cubicBezTo>
                    <a:cubicBezTo>
                      <a:pt x="52" y="2"/>
                      <a:pt x="28" y="14"/>
                      <a:pt x="3" y="26"/>
                    </a:cubicBezTo>
                    <a:cubicBezTo>
                      <a:pt x="0" y="27"/>
                      <a:pt x="0" y="34"/>
                      <a:pt x="4" y="35"/>
                    </a:cubicBezTo>
                    <a:cubicBezTo>
                      <a:pt x="8" y="36"/>
                      <a:pt x="84" y="36"/>
                      <a:pt x="88" y="31"/>
                    </a:cubicBezTo>
                    <a:cubicBezTo>
                      <a:pt x="92" y="26"/>
                      <a:pt x="87" y="0"/>
                      <a:pt x="84" y="0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Rectangle 232"/>
              <p:cNvSpPr>
                <a:spLocks noChangeArrowheads="1"/>
              </p:cNvSpPr>
              <p:nvPr/>
            </p:nvSpPr>
            <p:spPr bwMode="auto">
              <a:xfrm>
                <a:off x="8555038" y="4000500"/>
                <a:ext cx="158750" cy="214313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Rectangle 233"/>
              <p:cNvSpPr>
                <a:spLocks noChangeArrowheads="1"/>
              </p:cNvSpPr>
              <p:nvPr/>
            </p:nvSpPr>
            <p:spPr bwMode="auto">
              <a:xfrm>
                <a:off x="8364538" y="4019550"/>
                <a:ext cx="153988" cy="195263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34"/>
              <p:cNvSpPr/>
              <p:nvPr/>
            </p:nvSpPr>
            <p:spPr bwMode="auto">
              <a:xfrm>
                <a:off x="8931275" y="2874963"/>
                <a:ext cx="112713" cy="342900"/>
              </a:xfrm>
              <a:custGeom>
                <a:avLst/>
                <a:gdLst>
                  <a:gd name="T0" fmla="*/ 64 w 71"/>
                  <a:gd name="T1" fmla="*/ 216 h 216"/>
                  <a:gd name="T2" fmla="*/ 71 w 71"/>
                  <a:gd name="T3" fmla="*/ 2 h 216"/>
                  <a:gd name="T4" fmla="*/ 7 w 71"/>
                  <a:gd name="T5" fmla="*/ 0 h 216"/>
                  <a:gd name="T6" fmla="*/ 0 w 71"/>
                  <a:gd name="T7" fmla="*/ 213 h 216"/>
                  <a:gd name="T8" fmla="*/ 64 w 71"/>
                  <a:gd name="T9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16">
                    <a:moveTo>
                      <a:pt x="64" y="216"/>
                    </a:moveTo>
                    <a:lnTo>
                      <a:pt x="71" y="2"/>
                    </a:lnTo>
                    <a:lnTo>
                      <a:pt x="7" y="0"/>
                    </a:lnTo>
                    <a:lnTo>
                      <a:pt x="0" y="213"/>
                    </a:lnTo>
                    <a:lnTo>
                      <a:pt x="64" y="21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35"/>
              <p:cNvSpPr/>
              <p:nvPr/>
            </p:nvSpPr>
            <p:spPr bwMode="auto">
              <a:xfrm>
                <a:off x="8928100" y="3168650"/>
                <a:ext cx="104775" cy="112713"/>
              </a:xfrm>
              <a:custGeom>
                <a:avLst/>
                <a:gdLst>
                  <a:gd name="T0" fmla="*/ 14 w 28"/>
                  <a:gd name="T1" fmla="*/ 30 h 30"/>
                  <a:gd name="T2" fmla="*/ 27 w 28"/>
                  <a:gd name="T3" fmla="*/ 15 h 30"/>
                  <a:gd name="T4" fmla="*/ 15 w 28"/>
                  <a:gd name="T5" fmla="*/ 0 h 30"/>
                  <a:gd name="T6" fmla="*/ 1 w 28"/>
                  <a:gd name="T7" fmla="*/ 14 h 30"/>
                  <a:gd name="T8" fmla="*/ 14 w 28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4" y="30"/>
                    </a:moveTo>
                    <a:cubicBezTo>
                      <a:pt x="21" y="30"/>
                      <a:pt x="27" y="24"/>
                      <a:pt x="27" y="15"/>
                    </a:cubicBezTo>
                    <a:cubicBezTo>
                      <a:pt x="28" y="7"/>
                      <a:pt x="22" y="0"/>
                      <a:pt x="15" y="0"/>
                    </a:cubicBezTo>
                    <a:cubicBezTo>
                      <a:pt x="7" y="0"/>
                      <a:pt x="1" y="6"/>
                      <a:pt x="1" y="14"/>
                    </a:cubicBezTo>
                    <a:cubicBezTo>
                      <a:pt x="0" y="22"/>
                      <a:pt x="6" y="29"/>
                      <a:pt x="14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36"/>
              <p:cNvSpPr/>
              <p:nvPr/>
            </p:nvSpPr>
            <p:spPr bwMode="auto">
              <a:xfrm>
                <a:off x="8920163" y="2749550"/>
                <a:ext cx="146050" cy="155575"/>
              </a:xfrm>
              <a:custGeom>
                <a:avLst/>
                <a:gdLst>
                  <a:gd name="T0" fmla="*/ 1 w 39"/>
                  <a:gd name="T1" fmla="*/ 28 h 41"/>
                  <a:gd name="T2" fmla="*/ 10 w 39"/>
                  <a:gd name="T3" fmla="*/ 39 h 41"/>
                  <a:gd name="T4" fmla="*/ 25 w 39"/>
                  <a:gd name="T5" fmla="*/ 40 h 41"/>
                  <a:gd name="T6" fmla="*/ 36 w 39"/>
                  <a:gd name="T7" fmla="*/ 31 h 41"/>
                  <a:gd name="T8" fmla="*/ 38 w 39"/>
                  <a:gd name="T9" fmla="*/ 13 h 41"/>
                  <a:gd name="T10" fmla="*/ 29 w 39"/>
                  <a:gd name="T11" fmla="*/ 2 h 41"/>
                  <a:gd name="T12" fmla="*/ 14 w 39"/>
                  <a:gd name="T13" fmla="*/ 0 h 41"/>
                  <a:gd name="T14" fmla="*/ 2 w 39"/>
                  <a:gd name="T15" fmla="*/ 9 h 41"/>
                  <a:gd name="T16" fmla="*/ 1 w 39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41">
                    <a:moveTo>
                      <a:pt x="1" y="28"/>
                    </a:moveTo>
                    <a:cubicBezTo>
                      <a:pt x="0" y="33"/>
                      <a:pt x="4" y="38"/>
                      <a:pt x="10" y="39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31" y="41"/>
                      <a:pt x="36" y="37"/>
                      <a:pt x="36" y="31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9" y="7"/>
                      <a:pt x="34" y="2"/>
                      <a:pt x="29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8" y="0"/>
                      <a:pt x="3" y="4"/>
                      <a:pt x="2" y="9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37"/>
              <p:cNvSpPr/>
              <p:nvPr/>
            </p:nvSpPr>
            <p:spPr bwMode="auto">
              <a:xfrm>
                <a:off x="8904288" y="2779713"/>
                <a:ext cx="79375" cy="46038"/>
              </a:xfrm>
              <a:custGeom>
                <a:avLst/>
                <a:gdLst>
                  <a:gd name="T0" fmla="*/ 14 w 21"/>
                  <a:gd name="T1" fmla="*/ 12 h 12"/>
                  <a:gd name="T2" fmla="*/ 20 w 21"/>
                  <a:gd name="T3" fmla="*/ 7 h 12"/>
                  <a:gd name="T4" fmla="*/ 20 w 21"/>
                  <a:gd name="T5" fmla="*/ 7 h 12"/>
                  <a:gd name="T6" fmla="*/ 15 w 21"/>
                  <a:gd name="T7" fmla="*/ 1 h 12"/>
                  <a:gd name="T8" fmla="*/ 7 w 21"/>
                  <a:gd name="T9" fmla="*/ 0 h 12"/>
                  <a:gd name="T10" fmla="*/ 1 w 21"/>
                  <a:gd name="T11" fmla="*/ 5 h 12"/>
                  <a:gd name="T12" fmla="*/ 1 w 21"/>
                  <a:gd name="T13" fmla="*/ 5 h 12"/>
                  <a:gd name="T14" fmla="*/ 6 w 21"/>
                  <a:gd name="T15" fmla="*/ 11 h 12"/>
                  <a:gd name="T16" fmla="*/ 14 w 21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12">
                    <a:moveTo>
                      <a:pt x="14" y="12"/>
                    </a:moveTo>
                    <a:cubicBezTo>
                      <a:pt x="17" y="12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1" y="4"/>
                      <a:pt x="18" y="1"/>
                      <a:pt x="15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8"/>
                      <a:pt x="2" y="11"/>
                      <a:pt x="6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38"/>
              <p:cNvSpPr/>
              <p:nvPr/>
            </p:nvSpPr>
            <p:spPr bwMode="auto">
              <a:xfrm>
                <a:off x="8897938" y="2795588"/>
                <a:ext cx="101600" cy="109538"/>
              </a:xfrm>
              <a:custGeom>
                <a:avLst/>
                <a:gdLst>
                  <a:gd name="T0" fmla="*/ 23 w 27"/>
                  <a:gd name="T1" fmla="*/ 25 h 29"/>
                  <a:gd name="T2" fmla="*/ 21 w 27"/>
                  <a:gd name="T3" fmla="*/ 8 h 29"/>
                  <a:gd name="T4" fmla="*/ 4 w 27"/>
                  <a:gd name="T5" fmla="*/ 3 h 29"/>
                  <a:gd name="T6" fmla="*/ 6 w 27"/>
                  <a:gd name="T7" fmla="*/ 21 h 29"/>
                  <a:gd name="T8" fmla="*/ 23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3" y="25"/>
                    </a:moveTo>
                    <a:cubicBezTo>
                      <a:pt x="27" y="22"/>
                      <a:pt x="26" y="14"/>
                      <a:pt x="21" y="8"/>
                    </a:cubicBezTo>
                    <a:cubicBezTo>
                      <a:pt x="16" y="2"/>
                      <a:pt x="8" y="0"/>
                      <a:pt x="4" y="3"/>
                    </a:cubicBezTo>
                    <a:cubicBezTo>
                      <a:pt x="0" y="7"/>
                      <a:pt x="0" y="15"/>
                      <a:pt x="6" y="21"/>
                    </a:cubicBezTo>
                    <a:cubicBezTo>
                      <a:pt x="11" y="27"/>
                      <a:pt x="18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39"/>
              <p:cNvSpPr/>
              <p:nvPr/>
            </p:nvSpPr>
            <p:spPr bwMode="auto">
              <a:xfrm>
                <a:off x="8901113" y="2776538"/>
                <a:ext cx="49213" cy="82550"/>
              </a:xfrm>
              <a:custGeom>
                <a:avLst/>
                <a:gdLst>
                  <a:gd name="T0" fmla="*/ 13 w 13"/>
                  <a:gd name="T1" fmla="*/ 7 h 22"/>
                  <a:gd name="T2" fmla="*/ 8 w 13"/>
                  <a:gd name="T3" fmla="*/ 0 h 22"/>
                  <a:gd name="T4" fmla="*/ 8 w 13"/>
                  <a:gd name="T5" fmla="*/ 0 h 22"/>
                  <a:gd name="T6" fmla="*/ 1 w 13"/>
                  <a:gd name="T7" fmla="*/ 5 h 22"/>
                  <a:gd name="T8" fmla="*/ 0 w 13"/>
                  <a:gd name="T9" fmla="*/ 15 h 22"/>
                  <a:gd name="T10" fmla="*/ 5 w 13"/>
                  <a:gd name="T11" fmla="*/ 21 h 22"/>
                  <a:gd name="T12" fmla="*/ 5 w 13"/>
                  <a:gd name="T13" fmla="*/ 21 h 22"/>
                  <a:gd name="T14" fmla="*/ 12 w 13"/>
                  <a:gd name="T15" fmla="*/ 16 h 22"/>
                  <a:gd name="T16" fmla="*/ 13 w 13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22">
                    <a:moveTo>
                      <a:pt x="13" y="7"/>
                    </a:moveTo>
                    <a:cubicBezTo>
                      <a:pt x="13" y="4"/>
                      <a:pt x="11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1" y="2"/>
                      <a:pt x="1" y="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8" y="22"/>
                      <a:pt x="11" y="19"/>
                      <a:pt x="12" y="1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40"/>
              <p:cNvSpPr/>
              <p:nvPr/>
            </p:nvSpPr>
            <p:spPr bwMode="auto">
              <a:xfrm>
                <a:off x="8661400" y="3190875"/>
                <a:ext cx="330200" cy="260350"/>
              </a:xfrm>
              <a:custGeom>
                <a:avLst/>
                <a:gdLst>
                  <a:gd name="T0" fmla="*/ 170 w 208"/>
                  <a:gd name="T1" fmla="*/ 0 h 164"/>
                  <a:gd name="T2" fmla="*/ 0 w 208"/>
                  <a:gd name="T3" fmla="*/ 104 h 164"/>
                  <a:gd name="T4" fmla="*/ 37 w 208"/>
                  <a:gd name="T5" fmla="*/ 164 h 164"/>
                  <a:gd name="T6" fmla="*/ 208 w 208"/>
                  <a:gd name="T7" fmla="*/ 59 h 164"/>
                  <a:gd name="T8" fmla="*/ 170 w 208"/>
                  <a:gd name="T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64">
                    <a:moveTo>
                      <a:pt x="170" y="0"/>
                    </a:moveTo>
                    <a:lnTo>
                      <a:pt x="0" y="104"/>
                    </a:lnTo>
                    <a:lnTo>
                      <a:pt x="37" y="164"/>
                    </a:lnTo>
                    <a:lnTo>
                      <a:pt x="208" y="59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41"/>
              <p:cNvSpPr/>
              <p:nvPr/>
            </p:nvSpPr>
            <p:spPr bwMode="auto">
              <a:xfrm>
                <a:off x="8904288" y="3171825"/>
                <a:ext cx="128588" cy="123825"/>
              </a:xfrm>
              <a:custGeom>
                <a:avLst/>
                <a:gdLst>
                  <a:gd name="T0" fmla="*/ 30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5 w 34"/>
                  <a:gd name="T7" fmla="*/ 29 h 33"/>
                  <a:gd name="T8" fmla="*/ 30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30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8" y="33"/>
                      <a:pt x="25" y="29"/>
                    </a:cubicBezTo>
                    <a:cubicBezTo>
                      <a:pt x="32" y="25"/>
                      <a:pt x="34" y="16"/>
                      <a:pt x="30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42"/>
              <p:cNvSpPr/>
              <p:nvPr/>
            </p:nvSpPr>
            <p:spPr bwMode="auto">
              <a:xfrm>
                <a:off x="8634413" y="3333750"/>
                <a:ext cx="127000" cy="128588"/>
              </a:xfrm>
              <a:custGeom>
                <a:avLst/>
                <a:gdLst>
                  <a:gd name="T0" fmla="*/ 30 w 34"/>
                  <a:gd name="T1" fmla="*/ 9 h 34"/>
                  <a:gd name="T2" fmla="*/ 9 w 34"/>
                  <a:gd name="T3" fmla="*/ 4 h 34"/>
                  <a:gd name="T4" fmla="*/ 4 w 34"/>
                  <a:gd name="T5" fmla="*/ 25 h 34"/>
                  <a:gd name="T6" fmla="*/ 25 w 34"/>
                  <a:gd name="T7" fmla="*/ 30 h 34"/>
                  <a:gd name="T8" fmla="*/ 30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30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9"/>
                      <a:pt x="0" y="18"/>
                      <a:pt x="4" y="25"/>
                    </a:cubicBezTo>
                    <a:cubicBezTo>
                      <a:pt x="9" y="32"/>
                      <a:pt x="18" y="34"/>
                      <a:pt x="25" y="30"/>
                    </a:cubicBezTo>
                    <a:cubicBezTo>
                      <a:pt x="32" y="26"/>
                      <a:pt x="34" y="16"/>
                      <a:pt x="30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43"/>
              <p:cNvSpPr/>
              <p:nvPr/>
            </p:nvSpPr>
            <p:spPr bwMode="auto">
              <a:xfrm>
                <a:off x="8645525" y="3262313"/>
                <a:ext cx="222250" cy="200025"/>
              </a:xfrm>
              <a:custGeom>
                <a:avLst/>
                <a:gdLst>
                  <a:gd name="T0" fmla="*/ 97 w 140"/>
                  <a:gd name="T1" fmla="*/ 0 h 126"/>
                  <a:gd name="T2" fmla="*/ 0 w 140"/>
                  <a:gd name="T3" fmla="*/ 57 h 126"/>
                  <a:gd name="T4" fmla="*/ 43 w 140"/>
                  <a:gd name="T5" fmla="*/ 126 h 126"/>
                  <a:gd name="T6" fmla="*/ 140 w 140"/>
                  <a:gd name="T7" fmla="*/ 69 h 126"/>
                  <a:gd name="T8" fmla="*/ 97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97" y="0"/>
                    </a:moveTo>
                    <a:lnTo>
                      <a:pt x="0" y="57"/>
                    </a:lnTo>
                    <a:lnTo>
                      <a:pt x="43" y="126"/>
                    </a:lnTo>
                    <a:lnTo>
                      <a:pt x="140" y="69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44"/>
              <p:cNvSpPr/>
              <p:nvPr/>
            </p:nvSpPr>
            <p:spPr bwMode="auto">
              <a:xfrm>
                <a:off x="8615363" y="3330575"/>
                <a:ext cx="146050" cy="146050"/>
              </a:xfrm>
              <a:custGeom>
                <a:avLst/>
                <a:gdLst>
                  <a:gd name="T0" fmla="*/ 34 w 39"/>
                  <a:gd name="T1" fmla="*/ 11 h 39"/>
                  <a:gd name="T2" fmla="*/ 11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2"/>
                      <a:pt x="19" y="0"/>
                      <a:pt x="11" y="5"/>
                    </a:cubicBezTo>
                    <a:cubicBezTo>
                      <a:pt x="3" y="10"/>
                      <a:pt x="0" y="20"/>
                      <a:pt x="5" y="28"/>
                    </a:cubicBezTo>
                    <a:cubicBezTo>
                      <a:pt x="10" y="36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02" name="组合 301"/>
          <p:cNvGrpSpPr/>
          <p:nvPr/>
        </p:nvGrpSpPr>
        <p:grpSpPr>
          <a:xfrm>
            <a:off x="3304353" y="1457121"/>
            <a:ext cx="2047058" cy="4231605"/>
            <a:chOff x="3508375" y="2043113"/>
            <a:chExt cx="1063625" cy="2198687"/>
          </a:xfrm>
        </p:grpSpPr>
        <p:sp>
          <p:nvSpPr>
            <p:cNvPr id="47" name="Freeform 245"/>
            <p:cNvSpPr/>
            <p:nvPr/>
          </p:nvSpPr>
          <p:spPr bwMode="auto">
            <a:xfrm>
              <a:off x="4440238" y="2174875"/>
              <a:ext cx="112713" cy="346075"/>
            </a:xfrm>
            <a:custGeom>
              <a:avLst/>
              <a:gdLst>
                <a:gd name="T0" fmla="*/ 62 w 71"/>
                <a:gd name="T1" fmla="*/ 218 h 218"/>
                <a:gd name="T2" fmla="*/ 71 w 71"/>
                <a:gd name="T3" fmla="*/ 2 h 218"/>
                <a:gd name="T4" fmla="*/ 8 w 71"/>
                <a:gd name="T5" fmla="*/ 0 h 218"/>
                <a:gd name="T6" fmla="*/ 0 w 71"/>
                <a:gd name="T7" fmla="*/ 215 h 218"/>
                <a:gd name="T8" fmla="*/ 62 w 71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218">
                  <a:moveTo>
                    <a:pt x="62" y="218"/>
                  </a:moveTo>
                  <a:lnTo>
                    <a:pt x="71" y="2"/>
                  </a:lnTo>
                  <a:lnTo>
                    <a:pt x="8" y="0"/>
                  </a:lnTo>
                  <a:lnTo>
                    <a:pt x="0" y="215"/>
                  </a:lnTo>
                  <a:lnTo>
                    <a:pt x="62" y="21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46"/>
            <p:cNvSpPr/>
            <p:nvPr/>
          </p:nvSpPr>
          <p:spPr bwMode="auto">
            <a:xfrm>
              <a:off x="4437063" y="2468563"/>
              <a:ext cx="104775" cy="112713"/>
            </a:xfrm>
            <a:custGeom>
              <a:avLst/>
              <a:gdLst>
                <a:gd name="T0" fmla="*/ 13 w 28"/>
                <a:gd name="T1" fmla="*/ 30 h 30"/>
                <a:gd name="T2" fmla="*/ 27 w 28"/>
                <a:gd name="T3" fmla="*/ 16 h 30"/>
                <a:gd name="T4" fmla="*/ 14 w 28"/>
                <a:gd name="T5" fmla="*/ 0 h 30"/>
                <a:gd name="T6" fmla="*/ 1 w 28"/>
                <a:gd name="T7" fmla="*/ 15 h 30"/>
                <a:gd name="T8" fmla="*/ 13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30"/>
                  </a:moveTo>
                  <a:cubicBezTo>
                    <a:pt x="21" y="30"/>
                    <a:pt x="27" y="24"/>
                    <a:pt x="27" y="16"/>
                  </a:cubicBezTo>
                  <a:cubicBezTo>
                    <a:pt x="28" y="8"/>
                    <a:pt x="22" y="1"/>
                    <a:pt x="14" y="0"/>
                  </a:cubicBezTo>
                  <a:cubicBezTo>
                    <a:pt x="7" y="0"/>
                    <a:pt x="1" y="6"/>
                    <a:pt x="1" y="15"/>
                  </a:cubicBezTo>
                  <a:cubicBezTo>
                    <a:pt x="0" y="23"/>
                    <a:pt x="6" y="30"/>
                    <a:pt x="13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47"/>
            <p:cNvSpPr/>
            <p:nvPr/>
          </p:nvSpPr>
          <p:spPr bwMode="auto">
            <a:xfrm>
              <a:off x="4429125" y="2049463"/>
              <a:ext cx="142875" cy="153988"/>
            </a:xfrm>
            <a:custGeom>
              <a:avLst/>
              <a:gdLst>
                <a:gd name="T0" fmla="*/ 1 w 38"/>
                <a:gd name="T1" fmla="*/ 28 h 41"/>
                <a:gd name="T2" fmla="*/ 10 w 38"/>
                <a:gd name="T3" fmla="*/ 39 h 41"/>
                <a:gd name="T4" fmla="*/ 25 w 38"/>
                <a:gd name="T5" fmla="*/ 41 h 41"/>
                <a:gd name="T6" fmla="*/ 36 w 38"/>
                <a:gd name="T7" fmla="*/ 31 h 41"/>
                <a:gd name="T8" fmla="*/ 38 w 38"/>
                <a:gd name="T9" fmla="*/ 13 h 41"/>
                <a:gd name="T10" fmla="*/ 29 w 38"/>
                <a:gd name="T11" fmla="*/ 2 h 41"/>
                <a:gd name="T12" fmla="*/ 14 w 38"/>
                <a:gd name="T13" fmla="*/ 0 h 41"/>
                <a:gd name="T14" fmla="*/ 2 w 38"/>
                <a:gd name="T15" fmla="*/ 10 h 41"/>
                <a:gd name="T16" fmla="*/ 1 w 38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1" y="28"/>
                  </a:moveTo>
                  <a:cubicBezTo>
                    <a:pt x="0" y="34"/>
                    <a:pt x="4" y="39"/>
                    <a:pt x="10" y="39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31" y="41"/>
                    <a:pt x="36" y="37"/>
                    <a:pt x="36" y="31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8"/>
                    <a:pt x="34" y="2"/>
                    <a:pt x="29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3" y="4"/>
                    <a:pt x="2" y="10"/>
                  </a:cubicBezTo>
                  <a:lnTo>
                    <a:pt x="1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2"/>
            <p:cNvSpPr/>
            <p:nvPr/>
          </p:nvSpPr>
          <p:spPr bwMode="auto">
            <a:xfrm>
              <a:off x="4414838" y="2471738"/>
              <a:ext cx="127000" cy="128588"/>
            </a:xfrm>
            <a:custGeom>
              <a:avLst/>
              <a:gdLst>
                <a:gd name="T0" fmla="*/ 29 w 34"/>
                <a:gd name="T1" fmla="*/ 9 h 34"/>
                <a:gd name="T2" fmla="*/ 9 w 34"/>
                <a:gd name="T3" fmla="*/ 4 h 34"/>
                <a:gd name="T4" fmla="*/ 4 w 34"/>
                <a:gd name="T5" fmla="*/ 24 h 34"/>
                <a:gd name="T6" fmla="*/ 24 w 34"/>
                <a:gd name="T7" fmla="*/ 29 h 34"/>
                <a:gd name="T8" fmla="*/ 29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7" y="34"/>
                    <a:pt x="24" y="29"/>
                  </a:cubicBezTo>
                  <a:cubicBezTo>
                    <a:pt x="31" y="25"/>
                    <a:pt x="34" y="16"/>
                    <a:pt x="29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00" name="组合 299"/>
            <p:cNvGrpSpPr/>
            <p:nvPr/>
          </p:nvGrpSpPr>
          <p:grpSpPr>
            <a:xfrm>
              <a:off x="3508375" y="2043113"/>
              <a:ext cx="1000125" cy="2198687"/>
              <a:chOff x="3508375" y="2043113"/>
              <a:chExt cx="1000125" cy="2198687"/>
            </a:xfrm>
          </p:grpSpPr>
          <p:sp>
            <p:nvSpPr>
              <p:cNvPr id="50" name="Freeform 248"/>
              <p:cNvSpPr/>
              <p:nvPr/>
            </p:nvSpPr>
            <p:spPr bwMode="auto">
              <a:xfrm>
                <a:off x="4414838" y="2079625"/>
                <a:ext cx="74613" cy="49213"/>
              </a:xfrm>
              <a:custGeom>
                <a:avLst/>
                <a:gdLst>
                  <a:gd name="T0" fmla="*/ 14 w 20"/>
                  <a:gd name="T1" fmla="*/ 12 h 13"/>
                  <a:gd name="T2" fmla="*/ 20 w 20"/>
                  <a:gd name="T3" fmla="*/ 7 h 13"/>
                  <a:gd name="T4" fmla="*/ 20 w 20"/>
                  <a:gd name="T5" fmla="*/ 7 h 13"/>
                  <a:gd name="T6" fmla="*/ 15 w 20"/>
                  <a:gd name="T7" fmla="*/ 1 h 13"/>
                  <a:gd name="T8" fmla="*/ 6 w 20"/>
                  <a:gd name="T9" fmla="*/ 0 h 13"/>
                  <a:gd name="T10" fmla="*/ 0 w 20"/>
                  <a:gd name="T11" fmla="*/ 5 h 13"/>
                  <a:gd name="T12" fmla="*/ 0 w 20"/>
                  <a:gd name="T13" fmla="*/ 5 h 13"/>
                  <a:gd name="T14" fmla="*/ 5 w 20"/>
                  <a:gd name="T15" fmla="*/ 11 h 13"/>
                  <a:gd name="T16" fmla="*/ 14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14" y="12"/>
                    </a:moveTo>
                    <a:cubicBezTo>
                      <a:pt x="17" y="13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4"/>
                      <a:pt x="18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249"/>
              <p:cNvSpPr/>
              <p:nvPr/>
            </p:nvSpPr>
            <p:spPr bwMode="auto">
              <a:xfrm>
                <a:off x="4403725" y="2095500"/>
                <a:ext cx="104775" cy="107950"/>
              </a:xfrm>
              <a:custGeom>
                <a:avLst/>
                <a:gdLst>
                  <a:gd name="T0" fmla="*/ 23 w 28"/>
                  <a:gd name="T1" fmla="*/ 25 h 29"/>
                  <a:gd name="T2" fmla="*/ 22 w 28"/>
                  <a:gd name="T3" fmla="*/ 8 h 29"/>
                  <a:gd name="T4" fmla="*/ 5 w 28"/>
                  <a:gd name="T5" fmla="*/ 3 h 29"/>
                  <a:gd name="T6" fmla="*/ 6 w 28"/>
                  <a:gd name="T7" fmla="*/ 21 h 29"/>
                  <a:gd name="T8" fmla="*/ 23 w 28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23" y="25"/>
                    </a:moveTo>
                    <a:cubicBezTo>
                      <a:pt x="28" y="22"/>
                      <a:pt x="27" y="14"/>
                      <a:pt x="22" y="8"/>
                    </a:cubicBezTo>
                    <a:cubicBezTo>
                      <a:pt x="16" y="2"/>
                      <a:pt x="9" y="0"/>
                      <a:pt x="5" y="3"/>
                    </a:cubicBezTo>
                    <a:cubicBezTo>
                      <a:pt x="0" y="7"/>
                      <a:pt x="1" y="15"/>
                      <a:pt x="6" y="21"/>
                    </a:cubicBezTo>
                    <a:cubicBezTo>
                      <a:pt x="12" y="27"/>
                      <a:pt x="19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250"/>
              <p:cNvSpPr/>
              <p:nvPr/>
            </p:nvSpPr>
            <p:spPr bwMode="auto">
              <a:xfrm>
                <a:off x="4406900" y="2076450"/>
                <a:ext cx="52388" cy="82550"/>
              </a:xfrm>
              <a:custGeom>
                <a:avLst/>
                <a:gdLst>
                  <a:gd name="T0" fmla="*/ 14 w 14"/>
                  <a:gd name="T1" fmla="*/ 7 h 22"/>
                  <a:gd name="T2" fmla="*/ 8 w 14"/>
                  <a:gd name="T3" fmla="*/ 1 h 22"/>
                  <a:gd name="T4" fmla="*/ 8 w 14"/>
                  <a:gd name="T5" fmla="*/ 1 h 22"/>
                  <a:gd name="T6" fmla="*/ 2 w 14"/>
                  <a:gd name="T7" fmla="*/ 6 h 22"/>
                  <a:gd name="T8" fmla="*/ 1 w 14"/>
                  <a:gd name="T9" fmla="*/ 15 h 22"/>
                  <a:gd name="T10" fmla="*/ 6 w 14"/>
                  <a:gd name="T11" fmla="*/ 21 h 22"/>
                  <a:gd name="T12" fmla="*/ 6 w 14"/>
                  <a:gd name="T13" fmla="*/ 21 h 22"/>
                  <a:gd name="T14" fmla="*/ 12 w 14"/>
                  <a:gd name="T15" fmla="*/ 16 h 22"/>
                  <a:gd name="T16" fmla="*/ 14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4" y="7"/>
                    </a:moveTo>
                    <a:cubicBezTo>
                      <a:pt x="14" y="4"/>
                      <a:pt x="12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2" y="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3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22"/>
                      <a:pt x="12" y="20"/>
                      <a:pt x="12" y="16"/>
                    </a:cubicBez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251"/>
              <p:cNvSpPr/>
              <p:nvPr/>
            </p:nvSpPr>
            <p:spPr bwMode="auto">
              <a:xfrm>
                <a:off x="4170363" y="2490788"/>
                <a:ext cx="330200" cy="258763"/>
              </a:xfrm>
              <a:custGeom>
                <a:avLst/>
                <a:gdLst>
                  <a:gd name="T0" fmla="*/ 170 w 208"/>
                  <a:gd name="T1" fmla="*/ 0 h 163"/>
                  <a:gd name="T2" fmla="*/ 0 w 208"/>
                  <a:gd name="T3" fmla="*/ 104 h 163"/>
                  <a:gd name="T4" fmla="*/ 38 w 208"/>
                  <a:gd name="T5" fmla="*/ 163 h 163"/>
                  <a:gd name="T6" fmla="*/ 208 w 208"/>
                  <a:gd name="T7" fmla="*/ 61 h 163"/>
                  <a:gd name="T8" fmla="*/ 170 w 208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63">
                    <a:moveTo>
                      <a:pt x="170" y="0"/>
                    </a:moveTo>
                    <a:lnTo>
                      <a:pt x="0" y="104"/>
                    </a:lnTo>
                    <a:lnTo>
                      <a:pt x="38" y="163"/>
                    </a:lnTo>
                    <a:lnTo>
                      <a:pt x="208" y="61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53"/>
              <p:cNvSpPr/>
              <p:nvPr/>
            </p:nvSpPr>
            <p:spPr bwMode="auto">
              <a:xfrm>
                <a:off x="4143375" y="2636838"/>
                <a:ext cx="128588" cy="125413"/>
              </a:xfrm>
              <a:custGeom>
                <a:avLst/>
                <a:gdLst>
                  <a:gd name="T0" fmla="*/ 29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4 w 34"/>
                  <a:gd name="T7" fmla="*/ 29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3"/>
                      <a:pt x="24" y="29"/>
                    </a:cubicBezTo>
                    <a:cubicBezTo>
                      <a:pt x="31" y="25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254"/>
              <p:cNvSpPr/>
              <p:nvPr/>
            </p:nvSpPr>
            <p:spPr bwMode="auto">
              <a:xfrm>
                <a:off x="4156075" y="2562225"/>
                <a:ext cx="220663" cy="200025"/>
              </a:xfrm>
              <a:custGeom>
                <a:avLst/>
                <a:gdLst>
                  <a:gd name="T0" fmla="*/ 97 w 139"/>
                  <a:gd name="T1" fmla="*/ 0 h 126"/>
                  <a:gd name="T2" fmla="*/ 0 w 139"/>
                  <a:gd name="T3" fmla="*/ 57 h 126"/>
                  <a:gd name="T4" fmla="*/ 42 w 139"/>
                  <a:gd name="T5" fmla="*/ 126 h 126"/>
                  <a:gd name="T6" fmla="*/ 139 w 139"/>
                  <a:gd name="T7" fmla="*/ 69 h 126"/>
                  <a:gd name="T8" fmla="*/ 97 w 139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" h="126">
                    <a:moveTo>
                      <a:pt x="97" y="0"/>
                    </a:moveTo>
                    <a:lnTo>
                      <a:pt x="0" y="57"/>
                    </a:lnTo>
                    <a:lnTo>
                      <a:pt x="42" y="126"/>
                    </a:lnTo>
                    <a:lnTo>
                      <a:pt x="139" y="69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55"/>
              <p:cNvSpPr/>
              <p:nvPr/>
            </p:nvSpPr>
            <p:spPr bwMode="auto">
              <a:xfrm>
                <a:off x="4125913" y="2630488"/>
                <a:ext cx="146050" cy="146050"/>
              </a:xfrm>
              <a:custGeom>
                <a:avLst/>
                <a:gdLst>
                  <a:gd name="T0" fmla="*/ 34 w 39"/>
                  <a:gd name="T1" fmla="*/ 11 h 39"/>
                  <a:gd name="T2" fmla="*/ 10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3"/>
                      <a:pt x="18" y="0"/>
                      <a:pt x="10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10" y="37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Rectangle 256"/>
              <p:cNvSpPr>
                <a:spLocks noChangeArrowheads="1"/>
              </p:cNvSpPr>
              <p:nvPr/>
            </p:nvSpPr>
            <p:spPr bwMode="auto">
              <a:xfrm>
                <a:off x="4076700" y="3295650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Oval 257"/>
              <p:cNvSpPr>
                <a:spLocks noChangeArrowheads="1"/>
              </p:cNvSpPr>
              <p:nvPr/>
            </p:nvSpPr>
            <p:spPr bwMode="auto">
              <a:xfrm>
                <a:off x="4076700" y="3570288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Oval 258"/>
              <p:cNvSpPr>
                <a:spLocks noChangeArrowheads="1"/>
              </p:cNvSpPr>
              <p:nvPr/>
            </p:nvSpPr>
            <p:spPr bwMode="auto">
              <a:xfrm>
                <a:off x="4076700" y="3251200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Rectangle 259"/>
              <p:cNvSpPr>
                <a:spLocks noChangeArrowheads="1"/>
              </p:cNvSpPr>
              <p:nvPr/>
            </p:nvSpPr>
            <p:spPr bwMode="auto">
              <a:xfrm>
                <a:off x="4076700" y="3638550"/>
                <a:ext cx="112713" cy="4000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Oval 260"/>
              <p:cNvSpPr>
                <a:spLocks noChangeArrowheads="1"/>
              </p:cNvSpPr>
              <p:nvPr/>
            </p:nvSpPr>
            <p:spPr bwMode="auto">
              <a:xfrm>
                <a:off x="4076700" y="3575050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61"/>
              <p:cNvSpPr/>
              <p:nvPr/>
            </p:nvSpPr>
            <p:spPr bwMode="auto">
              <a:xfrm>
                <a:off x="4071938" y="4038600"/>
                <a:ext cx="279400" cy="96838"/>
              </a:xfrm>
              <a:custGeom>
                <a:avLst/>
                <a:gdLst>
                  <a:gd name="T0" fmla="*/ 7 w 74"/>
                  <a:gd name="T1" fmla="*/ 0 h 26"/>
                  <a:gd name="T2" fmla="*/ 31 w 74"/>
                  <a:gd name="T3" fmla="*/ 1 h 26"/>
                  <a:gd name="T4" fmla="*/ 33 w 74"/>
                  <a:gd name="T5" fmla="*/ 2 h 26"/>
                  <a:gd name="T6" fmla="*/ 71 w 74"/>
                  <a:gd name="T7" fmla="*/ 19 h 26"/>
                  <a:gd name="T8" fmla="*/ 74 w 74"/>
                  <a:gd name="T9" fmla="*/ 23 h 26"/>
                  <a:gd name="T10" fmla="*/ 68 w 74"/>
                  <a:gd name="T11" fmla="*/ 26 h 26"/>
                  <a:gd name="T12" fmla="*/ 6 w 74"/>
                  <a:gd name="T13" fmla="*/ 22 h 26"/>
                  <a:gd name="T14" fmla="*/ 0 w 74"/>
                  <a:gd name="T15" fmla="*/ 18 h 26"/>
                  <a:gd name="T16" fmla="*/ 1 w 74"/>
                  <a:gd name="T17" fmla="*/ 3 h 26"/>
                  <a:gd name="T18" fmla="*/ 7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7" y="0"/>
                    </a:moveTo>
                    <a:cubicBezTo>
                      <a:pt x="31" y="1"/>
                      <a:pt x="31" y="1"/>
                      <a:pt x="31" y="1"/>
                    </a:cubicBezTo>
                    <a:cubicBezTo>
                      <a:pt x="32" y="1"/>
                      <a:pt x="32" y="1"/>
                      <a:pt x="33" y="2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3" y="20"/>
                      <a:pt x="74" y="21"/>
                      <a:pt x="74" y="23"/>
                    </a:cubicBezTo>
                    <a:cubicBezTo>
                      <a:pt x="73" y="25"/>
                      <a:pt x="71" y="26"/>
                      <a:pt x="68" y="26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2"/>
                      <a:pt x="0" y="20"/>
                      <a:pt x="0" y="1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4" y="0"/>
                      <a:pt x="7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262"/>
              <p:cNvSpPr/>
              <p:nvPr/>
            </p:nvSpPr>
            <p:spPr bwMode="auto">
              <a:xfrm>
                <a:off x="4068763" y="3995738"/>
                <a:ext cx="288925" cy="147638"/>
              </a:xfrm>
              <a:custGeom>
                <a:avLst/>
                <a:gdLst>
                  <a:gd name="T0" fmla="*/ 33 w 77"/>
                  <a:gd name="T1" fmla="*/ 1 h 39"/>
                  <a:gd name="T2" fmla="*/ 1 w 77"/>
                  <a:gd name="T3" fmla="*/ 0 h 39"/>
                  <a:gd name="T4" fmla="*/ 0 w 77"/>
                  <a:gd name="T5" fmla="*/ 25 h 39"/>
                  <a:gd name="T6" fmla="*/ 8 w 77"/>
                  <a:gd name="T7" fmla="*/ 34 h 39"/>
                  <a:gd name="T8" fmla="*/ 71 w 77"/>
                  <a:gd name="T9" fmla="*/ 38 h 39"/>
                  <a:gd name="T10" fmla="*/ 76 w 77"/>
                  <a:gd name="T11" fmla="*/ 34 h 39"/>
                  <a:gd name="T12" fmla="*/ 70 w 77"/>
                  <a:gd name="T13" fmla="*/ 27 h 39"/>
                  <a:gd name="T14" fmla="*/ 33 w 77"/>
                  <a:gd name="T15" fmla="*/ 11 h 39"/>
                  <a:gd name="T16" fmla="*/ 33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3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32"/>
                      <a:pt x="8" y="34"/>
                    </a:cubicBezTo>
                    <a:cubicBezTo>
                      <a:pt x="16" y="35"/>
                      <a:pt x="71" y="38"/>
                      <a:pt x="71" y="38"/>
                    </a:cubicBezTo>
                    <a:cubicBezTo>
                      <a:pt x="71" y="38"/>
                      <a:pt x="75" y="39"/>
                      <a:pt x="76" y="34"/>
                    </a:cubicBezTo>
                    <a:cubicBezTo>
                      <a:pt x="77" y="28"/>
                      <a:pt x="72" y="28"/>
                      <a:pt x="70" y="27"/>
                    </a:cubicBezTo>
                    <a:cubicBezTo>
                      <a:pt x="33" y="11"/>
                      <a:pt x="33" y="11"/>
                      <a:pt x="33" y="11"/>
                    </a:cubicBez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63"/>
              <p:cNvSpPr/>
              <p:nvPr/>
            </p:nvSpPr>
            <p:spPr bwMode="auto">
              <a:xfrm>
                <a:off x="4046538" y="4011613"/>
                <a:ext cx="346075" cy="134938"/>
              </a:xfrm>
              <a:custGeom>
                <a:avLst/>
                <a:gdLst>
                  <a:gd name="T0" fmla="*/ 7 w 92"/>
                  <a:gd name="T1" fmla="*/ 1 h 36"/>
                  <a:gd name="T2" fmla="*/ 22 w 92"/>
                  <a:gd name="T3" fmla="*/ 14 h 36"/>
                  <a:gd name="T4" fmla="*/ 40 w 92"/>
                  <a:gd name="T5" fmla="*/ 3 h 36"/>
                  <a:gd name="T6" fmla="*/ 89 w 92"/>
                  <a:gd name="T7" fmla="*/ 26 h 36"/>
                  <a:gd name="T8" fmla="*/ 88 w 92"/>
                  <a:gd name="T9" fmla="*/ 35 h 36"/>
                  <a:gd name="T10" fmla="*/ 4 w 92"/>
                  <a:gd name="T11" fmla="*/ 31 h 36"/>
                  <a:gd name="T12" fmla="*/ 7 w 92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7" y="1"/>
                    </a:moveTo>
                    <a:cubicBezTo>
                      <a:pt x="10" y="1"/>
                      <a:pt x="13" y="13"/>
                      <a:pt x="22" y="14"/>
                    </a:cubicBezTo>
                    <a:cubicBezTo>
                      <a:pt x="33" y="15"/>
                      <a:pt x="40" y="3"/>
                      <a:pt x="40" y="3"/>
                    </a:cubicBezTo>
                    <a:cubicBezTo>
                      <a:pt x="40" y="3"/>
                      <a:pt x="64" y="15"/>
                      <a:pt x="89" y="26"/>
                    </a:cubicBezTo>
                    <a:cubicBezTo>
                      <a:pt x="92" y="27"/>
                      <a:pt x="92" y="35"/>
                      <a:pt x="88" y="35"/>
                    </a:cubicBezTo>
                    <a:cubicBezTo>
                      <a:pt x="83" y="36"/>
                      <a:pt x="8" y="36"/>
                      <a:pt x="4" y="31"/>
                    </a:cubicBezTo>
                    <a:cubicBezTo>
                      <a:pt x="0" y="26"/>
                      <a:pt x="5" y="0"/>
                      <a:pt x="7" y="1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64"/>
              <p:cNvSpPr/>
              <p:nvPr/>
            </p:nvSpPr>
            <p:spPr bwMode="auto">
              <a:xfrm>
                <a:off x="3978275" y="2520950"/>
                <a:ext cx="131763" cy="168275"/>
              </a:xfrm>
              <a:custGeom>
                <a:avLst/>
                <a:gdLst>
                  <a:gd name="T0" fmla="*/ 0 w 35"/>
                  <a:gd name="T1" fmla="*/ 41 h 45"/>
                  <a:gd name="T2" fmla="*/ 4 w 35"/>
                  <a:gd name="T3" fmla="*/ 45 h 45"/>
                  <a:gd name="T4" fmla="*/ 31 w 35"/>
                  <a:gd name="T5" fmla="*/ 45 h 45"/>
                  <a:gd name="T6" fmla="*/ 35 w 35"/>
                  <a:gd name="T7" fmla="*/ 41 h 45"/>
                  <a:gd name="T8" fmla="*/ 35 w 35"/>
                  <a:gd name="T9" fmla="*/ 4 h 45"/>
                  <a:gd name="T10" fmla="*/ 31 w 35"/>
                  <a:gd name="T11" fmla="*/ 0 h 45"/>
                  <a:gd name="T12" fmla="*/ 4 w 35"/>
                  <a:gd name="T13" fmla="*/ 0 h 45"/>
                  <a:gd name="T14" fmla="*/ 0 w 35"/>
                  <a:gd name="T15" fmla="*/ 4 h 45"/>
                  <a:gd name="T16" fmla="*/ 0 w 35"/>
                  <a:gd name="T17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5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3" y="45"/>
                      <a:pt x="35" y="43"/>
                      <a:pt x="35" y="41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65"/>
              <p:cNvSpPr/>
              <p:nvPr/>
            </p:nvSpPr>
            <p:spPr bwMode="auto">
              <a:xfrm>
                <a:off x="3829050" y="2087563"/>
                <a:ext cx="415925" cy="414338"/>
              </a:xfrm>
              <a:custGeom>
                <a:avLst/>
                <a:gdLst>
                  <a:gd name="T0" fmla="*/ 1 w 111"/>
                  <a:gd name="T1" fmla="*/ 54 h 110"/>
                  <a:gd name="T2" fmla="*/ 55 w 111"/>
                  <a:gd name="T3" fmla="*/ 110 h 110"/>
                  <a:gd name="T4" fmla="*/ 111 w 111"/>
                  <a:gd name="T5" fmla="*/ 55 h 110"/>
                  <a:gd name="T6" fmla="*/ 56 w 111"/>
                  <a:gd name="T7" fmla="*/ 0 h 110"/>
                  <a:gd name="T8" fmla="*/ 1 w 111"/>
                  <a:gd name="T9" fmla="*/ 5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0">
                    <a:moveTo>
                      <a:pt x="1" y="54"/>
                    </a:moveTo>
                    <a:cubicBezTo>
                      <a:pt x="0" y="85"/>
                      <a:pt x="25" y="110"/>
                      <a:pt x="55" y="110"/>
                    </a:cubicBezTo>
                    <a:cubicBezTo>
                      <a:pt x="86" y="110"/>
                      <a:pt x="110" y="86"/>
                      <a:pt x="111" y="55"/>
                    </a:cubicBezTo>
                    <a:cubicBezTo>
                      <a:pt x="111" y="25"/>
                      <a:pt x="86" y="0"/>
                      <a:pt x="56" y="0"/>
                    </a:cubicBezTo>
                    <a:cubicBezTo>
                      <a:pt x="26" y="0"/>
                      <a:pt x="1" y="24"/>
                      <a:pt x="1" y="5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66"/>
              <p:cNvSpPr/>
              <p:nvPr/>
            </p:nvSpPr>
            <p:spPr bwMode="auto">
              <a:xfrm>
                <a:off x="3941763" y="2151063"/>
                <a:ext cx="303213" cy="449263"/>
              </a:xfrm>
              <a:custGeom>
                <a:avLst/>
                <a:gdLst>
                  <a:gd name="T0" fmla="*/ 0 w 81"/>
                  <a:gd name="T1" fmla="*/ 73 h 119"/>
                  <a:gd name="T2" fmla="*/ 34 w 81"/>
                  <a:gd name="T3" fmla="*/ 119 h 119"/>
                  <a:gd name="T4" fmla="*/ 45 w 81"/>
                  <a:gd name="T5" fmla="*/ 119 h 119"/>
                  <a:gd name="T6" fmla="*/ 80 w 81"/>
                  <a:gd name="T7" fmla="*/ 75 h 119"/>
                  <a:gd name="T8" fmla="*/ 81 w 81"/>
                  <a:gd name="T9" fmla="*/ 36 h 119"/>
                  <a:gd name="T10" fmla="*/ 47 w 81"/>
                  <a:gd name="T11" fmla="*/ 1 h 119"/>
                  <a:gd name="T12" fmla="*/ 36 w 81"/>
                  <a:gd name="T13" fmla="*/ 1 h 119"/>
                  <a:gd name="T14" fmla="*/ 1 w 81"/>
                  <a:gd name="T15" fmla="*/ 34 h 119"/>
                  <a:gd name="T16" fmla="*/ 0 w 81"/>
                  <a:gd name="T17" fmla="*/ 7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9">
                    <a:moveTo>
                      <a:pt x="0" y="73"/>
                    </a:moveTo>
                    <a:cubicBezTo>
                      <a:pt x="0" y="92"/>
                      <a:pt x="15" y="118"/>
                      <a:pt x="34" y="119"/>
                    </a:cubicBezTo>
                    <a:cubicBezTo>
                      <a:pt x="45" y="119"/>
                      <a:pt x="45" y="119"/>
                      <a:pt x="45" y="119"/>
                    </a:cubicBezTo>
                    <a:cubicBezTo>
                      <a:pt x="64" y="119"/>
                      <a:pt x="79" y="94"/>
                      <a:pt x="80" y="75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17"/>
                      <a:pt x="66" y="1"/>
                      <a:pt x="47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17" y="0"/>
                      <a:pt x="1" y="15"/>
                      <a:pt x="1" y="34"/>
                    </a:cubicBez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67"/>
              <p:cNvSpPr/>
              <p:nvPr/>
            </p:nvSpPr>
            <p:spPr bwMode="auto">
              <a:xfrm>
                <a:off x="3840163" y="2354263"/>
                <a:ext cx="307975" cy="257175"/>
              </a:xfrm>
              <a:custGeom>
                <a:avLst/>
                <a:gdLst>
                  <a:gd name="T0" fmla="*/ 0 w 82"/>
                  <a:gd name="T1" fmla="*/ 0 h 68"/>
                  <a:gd name="T2" fmla="*/ 53 w 82"/>
                  <a:gd name="T3" fmla="*/ 65 h 68"/>
                  <a:gd name="T4" fmla="*/ 53 w 82"/>
                  <a:gd name="T5" fmla="*/ 4 h 68"/>
                  <a:gd name="T6" fmla="*/ 0 w 82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8">
                    <a:moveTo>
                      <a:pt x="0" y="0"/>
                    </a:moveTo>
                    <a:cubicBezTo>
                      <a:pt x="0" y="0"/>
                      <a:pt x="23" y="61"/>
                      <a:pt x="53" y="65"/>
                    </a:cubicBezTo>
                    <a:cubicBezTo>
                      <a:pt x="82" y="68"/>
                      <a:pt x="53" y="4"/>
                      <a:pt x="53" y="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68"/>
              <p:cNvSpPr/>
              <p:nvPr/>
            </p:nvSpPr>
            <p:spPr bwMode="auto">
              <a:xfrm>
                <a:off x="3963988" y="2049463"/>
                <a:ext cx="74613" cy="71438"/>
              </a:xfrm>
              <a:custGeom>
                <a:avLst/>
                <a:gdLst>
                  <a:gd name="T0" fmla="*/ 0 w 20"/>
                  <a:gd name="T1" fmla="*/ 9 h 19"/>
                  <a:gd name="T2" fmla="*/ 10 w 20"/>
                  <a:gd name="T3" fmla="*/ 19 h 19"/>
                  <a:gd name="T4" fmla="*/ 20 w 20"/>
                  <a:gd name="T5" fmla="*/ 10 h 19"/>
                  <a:gd name="T6" fmla="*/ 10 w 20"/>
                  <a:gd name="T7" fmla="*/ 0 h 19"/>
                  <a:gd name="T8" fmla="*/ 0 w 20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0" y="9"/>
                    </a:moveTo>
                    <a:cubicBezTo>
                      <a:pt x="0" y="15"/>
                      <a:pt x="4" y="19"/>
                      <a:pt x="10" y="19"/>
                    </a:cubicBezTo>
                    <a:cubicBezTo>
                      <a:pt x="15" y="19"/>
                      <a:pt x="20" y="15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69"/>
              <p:cNvSpPr/>
              <p:nvPr/>
            </p:nvSpPr>
            <p:spPr bwMode="auto">
              <a:xfrm>
                <a:off x="4113213" y="2049463"/>
                <a:ext cx="87313" cy="87313"/>
              </a:xfrm>
              <a:custGeom>
                <a:avLst/>
                <a:gdLst>
                  <a:gd name="T0" fmla="*/ 0 w 23"/>
                  <a:gd name="T1" fmla="*/ 12 h 23"/>
                  <a:gd name="T2" fmla="*/ 11 w 23"/>
                  <a:gd name="T3" fmla="*/ 23 h 23"/>
                  <a:gd name="T4" fmla="*/ 23 w 23"/>
                  <a:gd name="T5" fmla="*/ 12 h 23"/>
                  <a:gd name="T6" fmla="*/ 12 w 23"/>
                  <a:gd name="T7" fmla="*/ 1 h 23"/>
                  <a:gd name="T8" fmla="*/ 0 w 23"/>
                  <a:gd name="T9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12"/>
                    </a:moveTo>
                    <a:cubicBezTo>
                      <a:pt x="0" y="18"/>
                      <a:pt x="5" y="23"/>
                      <a:pt x="11" y="23"/>
                    </a:cubicBezTo>
                    <a:cubicBezTo>
                      <a:pt x="18" y="23"/>
                      <a:pt x="23" y="18"/>
                      <a:pt x="23" y="12"/>
                    </a:cubicBezTo>
                    <a:cubicBezTo>
                      <a:pt x="23" y="6"/>
                      <a:pt x="18" y="1"/>
                      <a:pt x="12" y="1"/>
                    </a:cubicBezTo>
                    <a:cubicBezTo>
                      <a:pt x="6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70"/>
              <p:cNvSpPr/>
              <p:nvPr/>
            </p:nvSpPr>
            <p:spPr bwMode="auto">
              <a:xfrm>
                <a:off x="4038600" y="2043113"/>
                <a:ext cx="82550" cy="82550"/>
              </a:xfrm>
              <a:custGeom>
                <a:avLst/>
                <a:gdLst>
                  <a:gd name="T0" fmla="*/ 0 w 22"/>
                  <a:gd name="T1" fmla="*/ 11 h 22"/>
                  <a:gd name="T2" fmla="*/ 11 w 22"/>
                  <a:gd name="T3" fmla="*/ 22 h 22"/>
                  <a:gd name="T4" fmla="*/ 22 w 22"/>
                  <a:gd name="T5" fmla="*/ 11 h 22"/>
                  <a:gd name="T6" fmla="*/ 11 w 22"/>
                  <a:gd name="T7" fmla="*/ 0 h 22"/>
                  <a:gd name="T8" fmla="*/ 0 w 22"/>
                  <a:gd name="T9" fmla="*/ 1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0" y="11"/>
                    </a:moveTo>
                    <a:cubicBezTo>
                      <a:pt x="0" y="17"/>
                      <a:pt x="4" y="22"/>
                      <a:pt x="11" y="22"/>
                    </a:cubicBezTo>
                    <a:cubicBezTo>
                      <a:pt x="17" y="22"/>
                      <a:pt x="22" y="18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71"/>
              <p:cNvSpPr/>
              <p:nvPr/>
            </p:nvSpPr>
            <p:spPr bwMode="auto">
              <a:xfrm>
                <a:off x="3757613" y="2057400"/>
                <a:ext cx="525463" cy="433388"/>
              </a:xfrm>
              <a:custGeom>
                <a:avLst/>
                <a:gdLst>
                  <a:gd name="T0" fmla="*/ 28 w 140"/>
                  <a:gd name="T1" fmla="*/ 19 h 115"/>
                  <a:gd name="T2" fmla="*/ 83 w 140"/>
                  <a:gd name="T3" fmla="*/ 7 h 115"/>
                  <a:gd name="T4" fmla="*/ 116 w 140"/>
                  <a:gd name="T5" fmla="*/ 16 h 115"/>
                  <a:gd name="T6" fmla="*/ 130 w 140"/>
                  <a:gd name="T7" fmla="*/ 2 h 115"/>
                  <a:gd name="T8" fmla="*/ 136 w 140"/>
                  <a:gd name="T9" fmla="*/ 27 h 115"/>
                  <a:gd name="T10" fmla="*/ 113 w 140"/>
                  <a:gd name="T11" fmla="*/ 42 h 115"/>
                  <a:gd name="T12" fmla="*/ 50 w 140"/>
                  <a:gd name="T13" fmla="*/ 35 h 115"/>
                  <a:gd name="T14" fmla="*/ 39 w 140"/>
                  <a:gd name="T15" fmla="*/ 115 h 115"/>
                  <a:gd name="T16" fmla="*/ 28 w 140"/>
                  <a:gd name="T17" fmla="*/ 1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15">
                    <a:moveTo>
                      <a:pt x="28" y="19"/>
                    </a:moveTo>
                    <a:cubicBezTo>
                      <a:pt x="46" y="2"/>
                      <a:pt x="65" y="7"/>
                      <a:pt x="83" y="7"/>
                    </a:cubicBezTo>
                    <a:cubicBezTo>
                      <a:pt x="94" y="7"/>
                      <a:pt x="110" y="12"/>
                      <a:pt x="116" y="16"/>
                    </a:cubicBezTo>
                    <a:cubicBezTo>
                      <a:pt x="114" y="5"/>
                      <a:pt x="122" y="0"/>
                      <a:pt x="130" y="2"/>
                    </a:cubicBezTo>
                    <a:cubicBezTo>
                      <a:pt x="135" y="4"/>
                      <a:pt x="140" y="11"/>
                      <a:pt x="136" y="27"/>
                    </a:cubicBezTo>
                    <a:cubicBezTo>
                      <a:pt x="133" y="43"/>
                      <a:pt x="113" y="42"/>
                      <a:pt x="113" y="42"/>
                    </a:cubicBezTo>
                    <a:cubicBezTo>
                      <a:pt x="91" y="41"/>
                      <a:pt x="50" y="35"/>
                      <a:pt x="50" y="35"/>
                    </a:cubicBezTo>
                    <a:cubicBezTo>
                      <a:pt x="50" y="35"/>
                      <a:pt x="62" y="57"/>
                      <a:pt x="39" y="115"/>
                    </a:cubicBezTo>
                    <a:cubicBezTo>
                      <a:pt x="23" y="89"/>
                      <a:pt x="0" y="46"/>
                      <a:pt x="28" y="19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72"/>
              <p:cNvSpPr/>
              <p:nvPr/>
            </p:nvSpPr>
            <p:spPr bwMode="auto">
              <a:xfrm>
                <a:off x="3892550" y="2306638"/>
                <a:ext cx="85725" cy="93663"/>
              </a:xfrm>
              <a:custGeom>
                <a:avLst/>
                <a:gdLst>
                  <a:gd name="T0" fmla="*/ 0 w 23"/>
                  <a:gd name="T1" fmla="*/ 12 h 25"/>
                  <a:gd name="T2" fmla="*/ 11 w 23"/>
                  <a:gd name="T3" fmla="*/ 25 h 25"/>
                  <a:gd name="T4" fmla="*/ 23 w 23"/>
                  <a:gd name="T5" fmla="*/ 13 h 25"/>
                  <a:gd name="T6" fmla="*/ 12 w 23"/>
                  <a:gd name="T7" fmla="*/ 0 h 25"/>
                  <a:gd name="T8" fmla="*/ 0 w 23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0" y="12"/>
                    </a:moveTo>
                    <a:cubicBezTo>
                      <a:pt x="0" y="19"/>
                      <a:pt x="5" y="25"/>
                      <a:pt x="11" y="25"/>
                    </a:cubicBezTo>
                    <a:cubicBezTo>
                      <a:pt x="17" y="25"/>
                      <a:pt x="22" y="20"/>
                      <a:pt x="23" y="13"/>
                    </a:cubicBezTo>
                    <a:cubicBezTo>
                      <a:pt x="23" y="6"/>
                      <a:pt x="18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73"/>
              <p:cNvSpPr/>
              <p:nvPr/>
            </p:nvSpPr>
            <p:spPr bwMode="auto">
              <a:xfrm>
                <a:off x="4000500" y="2309813"/>
                <a:ext cx="65088" cy="68263"/>
              </a:xfrm>
              <a:custGeom>
                <a:avLst/>
                <a:gdLst>
                  <a:gd name="T0" fmla="*/ 1 w 17"/>
                  <a:gd name="T1" fmla="*/ 10 h 18"/>
                  <a:gd name="T2" fmla="*/ 10 w 17"/>
                  <a:gd name="T3" fmla="*/ 17 h 18"/>
                  <a:gd name="T4" fmla="*/ 17 w 17"/>
                  <a:gd name="T5" fmla="*/ 8 h 18"/>
                  <a:gd name="T6" fmla="*/ 8 w 17"/>
                  <a:gd name="T7" fmla="*/ 0 h 18"/>
                  <a:gd name="T8" fmla="*/ 1 w 17"/>
                  <a:gd name="T9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" y="10"/>
                    </a:moveTo>
                    <a:cubicBezTo>
                      <a:pt x="1" y="14"/>
                      <a:pt x="5" y="18"/>
                      <a:pt x="10" y="17"/>
                    </a:cubicBezTo>
                    <a:cubicBezTo>
                      <a:pt x="14" y="17"/>
                      <a:pt x="17" y="12"/>
                      <a:pt x="17" y="8"/>
                    </a:cubicBezTo>
                    <a:cubicBezTo>
                      <a:pt x="16" y="3"/>
                      <a:pt x="12" y="0"/>
                      <a:pt x="8" y="0"/>
                    </a:cubicBezTo>
                    <a:cubicBezTo>
                      <a:pt x="3" y="1"/>
                      <a:pt x="0" y="5"/>
                      <a:pt x="1" y="10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74"/>
              <p:cNvSpPr/>
              <p:nvPr/>
            </p:nvSpPr>
            <p:spPr bwMode="auto">
              <a:xfrm>
                <a:off x="4159250" y="2306638"/>
                <a:ext cx="71438" cy="66675"/>
              </a:xfrm>
              <a:custGeom>
                <a:avLst/>
                <a:gdLst>
                  <a:gd name="T0" fmla="*/ 12 w 19"/>
                  <a:gd name="T1" fmla="*/ 1 h 18"/>
                  <a:gd name="T2" fmla="*/ 1 w 19"/>
                  <a:gd name="T3" fmla="*/ 6 h 18"/>
                  <a:gd name="T4" fmla="*/ 7 w 19"/>
                  <a:gd name="T5" fmla="*/ 17 h 18"/>
                  <a:gd name="T6" fmla="*/ 17 w 19"/>
                  <a:gd name="T7" fmla="*/ 11 h 18"/>
                  <a:gd name="T8" fmla="*/ 12 w 19"/>
                  <a:gd name="T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8">
                    <a:moveTo>
                      <a:pt x="12" y="1"/>
                    </a:moveTo>
                    <a:cubicBezTo>
                      <a:pt x="7" y="0"/>
                      <a:pt x="3" y="2"/>
                      <a:pt x="1" y="6"/>
                    </a:cubicBezTo>
                    <a:cubicBezTo>
                      <a:pt x="0" y="11"/>
                      <a:pt x="3" y="15"/>
                      <a:pt x="7" y="17"/>
                    </a:cubicBezTo>
                    <a:cubicBezTo>
                      <a:pt x="11" y="18"/>
                      <a:pt x="16" y="16"/>
                      <a:pt x="17" y="11"/>
                    </a:cubicBezTo>
                    <a:cubicBezTo>
                      <a:pt x="19" y="7"/>
                      <a:pt x="16" y="3"/>
                      <a:pt x="12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75"/>
              <p:cNvSpPr/>
              <p:nvPr/>
            </p:nvSpPr>
            <p:spPr bwMode="auto">
              <a:xfrm>
                <a:off x="3859213" y="2622550"/>
                <a:ext cx="352425" cy="647700"/>
              </a:xfrm>
              <a:custGeom>
                <a:avLst/>
                <a:gdLst>
                  <a:gd name="T0" fmla="*/ 0 w 94"/>
                  <a:gd name="T1" fmla="*/ 12 h 172"/>
                  <a:gd name="T2" fmla="*/ 11 w 94"/>
                  <a:gd name="T3" fmla="*/ 0 h 172"/>
                  <a:gd name="T4" fmla="*/ 82 w 94"/>
                  <a:gd name="T5" fmla="*/ 0 h 172"/>
                  <a:gd name="T6" fmla="*/ 94 w 94"/>
                  <a:gd name="T7" fmla="*/ 12 h 172"/>
                  <a:gd name="T8" fmla="*/ 94 w 94"/>
                  <a:gd name="T9" fmla="*/ 172 h 172"/>
                  <a:gd name="T10" fmla="*/ 0 w 94"/>
                  <a:gd name="T11" fmla="*/ 172 h 172"/>
                  <a:gd name="T12" fmla="*/ 0 w 94"/>
                  <a:gd name="T1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2">
                    <a:moveTo>
                      <a:pt x="0" y="12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8" y="0"/>
                      <a:pt x="94" y="5"/>
                      <a:pt x="94" y="12"/>
                    </a:cubicBezTo>
                    <a:cubicBezTo>
                      <a:pt x="94" y="172"/>
                      <a:pt x="94" y="172"/>
                      <a:pt x="94" y="172"/>
                    </a:cubicBezTo>
                    <a:cubicBezTo>
                      <a:pt x="0" y="172"/>
                      <a:pt x="0" y="172"/>
                      <a:pt x="0" y="172"/>
                    </a:cubicBez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76"/>
              <p:cNvSpPr/>
              <p:nvPr/>
            </p:nvSpPr>
            <p:spPr bwMode="auto">
              <a:xfrm>
                <a:off x="3859213" y="3224213"/>
                <a:ext cx="349250" cy="188913"/>
              </a:xfrm>
              <a:custGeom>
                <a:avLst/>
                <a:gdLst>
                  <a:gd name="T0" fmla="*/ 93 w 93"/>
                  <a:gd name="T1" fmla="*/ 0 h 50"/>
                  <a:gd name="T2" fmla="*/ 93 w 93"/>
                  <a:gd name="T3" fmla="*/ 26 h 50"/>
                  <a:gd name="T4" fmla="*/ 69 w 93"/>
                  <a:gd name="T5" fmla="*/ 50 h 50"/>
                  <a:gd name="T6" fmla="*/ 24 w 93"/>
                  <a:gd name="T7" fmla="*/ 50 h 50"/>
                  <a:gd name="T8" fmla="*/ 0 w 93"/>
                  <a:gd name="T9" fmla="*/ 26 h 50"/>
                  <a:gd name="T10" fmla="*/ 0 w 93"/>
                  <a:gd name="T11" fmla="*/ 0 h 50"/>
                  <a:gd name="T12" fmla="*/ 93 w 93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50">
                    <a:moveTo>
                      <a:pt x="93" y="0"/>
                    </a:move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40"/>
                      <a:pt x="82" y="50"/>
                      <a:pt x="69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11" y="50"/>
                      <a:pt x="0" y="40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Rectangle 277"/>
              <p:cNvSpPr>
                <a:spLocks noChangeArrowheads="1"/>
              </p:cNvSpPr>
              <p:nvPr/>
            </p:nvSpPr>
            <p:spPr bwMode="auto">
              <a:xfrm>
                <a:off x="3884613" y="3382963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Oval 278"/>
              <p:cNvSpPr>
                <a:spLocks noChangeArrowheads="1"/>
              </p:cNvSpPr>
              <p:nvPr/>
            </p:nvSpPr>
            <p:spPr bwMode="auto">
              <a:xfrm>
                <a:off x="3884613" y="3657600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Oval 279"/>
              <p:cNvSpPr>
                <a:spLocks noChangeArrowheads="1"/>
              </p:cNvSpPr>
              <p:nvPr/>
            </p:nvSpPr>
            <p:spPr bwMode="auto">
              <a:xfrm>
                <a:off x="3884613" y="3336925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Rectangle 280"/>
              <p:cNvSpPr>
                <a:spLocks noChangeArrowheads="1"/>
              </p:cNvSpPr>
              <p:nvPr/>
            </p:nvSpPr>
            <p:spPr bwMode="auto">
              <a:xfrm>
                <a:off x="3884613" y="3725863"/>
                <a:ext cx="112713" cy="398463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Oval 281"/>
              <p:cNvSpPr>
                <a:spLocks noChangeArrowheads="1"/>
              </p:cNvSpPr>
              <p:nvPr/>
            </p:nvSpPr>
            <p:spPr bwMode="auto">
              <a:xfrm>
                <a:off x="3884613" y="3660775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282"/>
              <p:cNvSpPr/>
              <p:nvPr/>
            </p:nvSpPr>
            <p:spPr bwMode="auto">
              <a:xfrm>
                <a:off x="3881438" y="4132263"/>
                <a:ext cx="277813" cy="98425"/>
              </a:xfrm>
              <a:custGeom>
                <a:avLst/>
                <a:gdLst>
                  <a:gd name="T0" fmla="*/ 7 w 74"/>
                  <a:gd name="T1" fmla="*/ 0 h 26"/>
                  <a:gd name="T2" fmla="*/ 30 w 74"/>
                  <a:gd name="T3" fmla="*/ 1 h 26"/>
                  <a:gd name="T4" fmla="*/ 33 w 74"/>
                  <a:gd name="T5" fmla="*/ 2 h 26"/>
                  <a:gd name="T6" fmla="*/ 71 w 74"/>
                  <a:gd name="T7" fmla="*/ 18 h 26"/>
                  <a:gd name="T8" fmla="*/ 73 w 74"/>
                  <a:gd name="T9" fmla="*/ 23 h 26"/>
                  <a:gd name="T10" fmla="*/ 68 w 74"/>
                  <a:gd name="T11" fmla="*/ 26 h 26"/>
                  <a:gd name="T12" fmla="*/ 5 w 74"/>
                  <a:gd name="T13" fmla="*/ 22 h 26"/>
                  <a:gd name="T14" fmla="*/ 0 w 74"/>
                  <a:gd name="T15" fmla="*/ 18 h 26"/>
                  <a:gd name="T16" fmla="*/ 1 w 74"/>
                  <a:gd name="T17" fmla="*/ 3 h 26"/>
                  <a:gd name="T18" fmla="*/ 7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7" y="0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2" y="1"/>
                      <a:pt x="33" y="2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3" y="19"/>
                      <a:pt x="74" y="21"/>
                      <a:pt x="73" y="23"/>
                    </a:cubicBezTo>
                    <a:cubicBezTo>
                      <a:pt x="73" y="25"/>
                      <a:pt x="70" y="26"/>
                      <a:pt x="68" y="26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2" y="22"/>
                      <a:pt x="0" y="20"/>
                      <a:pt x="0" y="1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283"/>
              <p:cNvSpPr/>
              <p:nvPr/>
            </p:nvSpPr>
            <p:spPr bwMode="auto">
              <a:xfrm>
                <a:off x="3876675" y="4090988"/>
                <a:ext cx="290513" cy="146050"/>
              </a:xfrm>
              <a:custGeom>
                <a:avLst/>
                <a:gdLst>
                  <a:gd name="T0" fmla="*/ 33 w 77"/>
                  <a:gd name="T1" fmla="*/ 1 h 39"/>
                  <a:gd name="T2" fmla="*/ 1 w 77"/>
                  <a:gd name="T3" fmla="*/ 0 h 39"/>
                  <a:gd name="T4" fmla="*/ 0 w 77"/>
                  <a:gd name="T5" fmla="*/ 25 h 39"/>
                  <a:gd name="T6" fmla="*/ 8 w 77"/>
                  <a:gd name="T7" fmla="*/ 34 h 39"/>
                  <a:gd name="T8" fmla="*/ 71 w 77"/>
                  <a:gd name="T9" fmla="*/ 38 h 39"/>
                  <a:gd name="T10" fmla="*/ 76 w 77"/>
                  <a:gd name="T11" fmla="*/ 34 h 39"/>
                  <a:gd name="T12" fmla="*/ 70 w 77"/>
                  <a:gd name="T13" fmla="*/ 27 h 39"/>
                  <a:gd name="T14" fmla="*/ 33 w 77"/>
                  <a:gd name="T15" fmla="*/ 11 h 39"/>
                  <a:gd name="T16" fmla="*/ 33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33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32"/>
                      <a:pt x="8" y="34"/>
                    </a:cubicBezTo>
                    <a:cubicBezTo>
                      <a:pt x="16" y="35"/>
                      <a:pt x="71" y="38"/>
                      <a:pt x="71" y="38"/>
                    </a:cubicBezTo>
                    <a:cubicBezTo>
                      <a:pt x="71" y="38"/>
                      <a:pt x="75" y="39"/>
                      <a:pt x="76" y="34"/>
                    </a:cubicBezTo>
                    <a:cubicBezTo>
                      <a:pt x="77" y="28"/>
                      <a:pt x="72" y="28"/>
                      <a:pt x="70" y="27"/>
                    </a:cubicBezTo>
                    <a:cubicBezTo>
                      <a:pt x="33" y="11"/>
                      <a:pt x="33" y="11"/>
                      <a:pt x="33" y="11"/>
                    </a:cubicBez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84"/>
              <p:cNvSpPr/>
              <p:nvPr/>
            </p:nvSpPr>
            <p:spPr bwMode="auto">
              <a:xfrm>
                <a:off x="3854450" y="4105275"/>
                <a:ext cx="346075" cy="136525"/>
              </a:xfrm>
              <a:custGeom>
                <a:avLst/>
                <a:gdLst>
                  <a:gd name="T0" fmla="*/ 7 w 92"/>
                  <a:gd name="T1" fmla="*/ 1 h 36"/>
                  <a:gd name="T2" fmla="*/ 22 w 92"/>
                  <a:gd name="T3" fmla="*/ 14 h 36"/>
                  <a:gd name="T4" fmla="*/ 40 w 92"/>
                  <a:gd name="T5" fmla="*/ 2 h 36"/>
                  <a:gd name="T6" fmla="*/ 89 w 92"/>
                  <a:gd name="T7" fmla="*/ 26 h 36"/>
                  <a:gd name="T8" fmla="*/ 87 w 92"/>
                  <a:gd name="T9" fmla="*/ 35 h 36"/>
                  <a:gd name="T10" fmla="*/ 4 w 92"/>
                  <a:gd name="T11" fmla="*/ 31 h 36"/>
                  <a:gd name="T12" fmla="*/ 7 w 92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7" y="1"/>
                    </a:moveTo>
                    <a:cubicBezTo>
                      <a:pt x="9" y="1"/>
                      <a:pt x="13" y="13"/>
                      <a:pt x="22" y="14"/>
                    </a:cubicBezTo>
                    <a:cubicBezTo>
                      <a:pt x="33" y="15"/>
                      <a:pt x="40" y="2"/>
                      <a:pt x="40" y="2"/>
                    </a:cubicBezTo>
                    <a:cubicBezTo>
                      <a:pt x="40" y="2"/>
                      <a:pt x="64" y="14"/>
                      <a:pt x="89" y="26"/>
                    </a:cubicBezTo>
                    <a:cubicBezTo>
                      <a:pt x="91" y="27"/>
                      <a:pt x="92" y="35"/>
                      <a:pt x="87" y="35"/>
                    </a:cubicBezTo>
                    <a:cubicBezTo>
                      <a:pt x="83" y="36"/>
                      <a:pt x="8" y="36"/>
                      <a:pt x="4" y="31"/>
                    </a:cubicBezTo>
                    <a:cubicBezTo>
                      <a:pt x="0" y="26"/>
                      <a:pt x="4" y="0"/>
                      <a:pt x="7" y="1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Rectangle 285"/>
              <p:cNvSpPr>
                <a:spLocks noChangeArrowheads="1"/>
              </p:cNvSpPr>
              <p:nvPr/>
            </p:nvSpPr>
            <p:spPr bwMode="auto">
              <a:xfrm>
                <a:off x="3862388" y="3303588"/>
                <a:ext cx="153988" cy="214313"/>
              </a:xfrm>
              <a:prstGeom prst="rect">
                <a:avLst/>
              </a:pr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Rectangle 286"/>
              <p:cNvSpPr>
                <a:spLocks noChangeArrowheads="1"/>
              </p:cNvSpPr>
              <p:nvPr/>
            </p:nvSpPr>
            <p:spPr bwMode="auto">
              <a:xfrm>
                <a:off x="4054475" y="3319463"/>
                <a:ext cx="153988" cy="198438"/>
              </a:xfrm>
              <a:prstGeom prst="rect">
                <a:avLst/>
              </a:pr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87"/>
              <p:cNvSpPr/>
              <p:nvPr/>
            </p:nvSpPr>
            <p:spPr bwMode="auto">
              <a:xfrm>
                <a:off x="3527425" y="2174875"/>
                <a:ext cx="117475" cy="346075"/>
              </a:xfrm>
              <a:custGeom>
                <a:avLst/>
                <a:gdLst>
                  <a:gd name="T0" fmla="*/ 10 w 74"/>
                  <a:gd name="T1" fmla="*/ 218 h 218"/>
                  <a:gd name="T2" fmla="*/ 0 w 74"/>
                  <a:gd name="T3" fmla="*/ 2 h 218"/>
                  <a:gd name="T4" fmla="*/ 64 w 74"/>
                  <a:gd name="T5" fmla="*/ 0 h 218"/>
                  <a:gd name="T6" fmla="*/ 74 w 74"/>
                  <a:gd name="T7" fmla="*/ 215 h 218"/>
                  <a:gd name="T8" fmla="*/ 10 w 74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18">
                    <a:moveTo>
                      <a:pt x="10" y="218"/>
                    </a:moveTo>
                    <a:lnTo>
                      <a:pt x="0" y="2"/>
                    </a:lnTo>
                    <a:lnTo>
                      <a:pt x="64" y="0"/>
                    </a:lnTo>
                    <a:lnTo>
                      <a:pt x="74" y="215"/>
                    </a:lnTo>
                    <a:lnTo>
                      <a:pt x="10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88"/>
              <p:cNvSpPr/>
              <p:nvPr/>
            </p:nvSpPr>
            <p:spPr bwMode="auto">
              <a:xfrm>
                <a:off x="3543300" y="2468563"/>
                <a:ext cx="101600" cy="112713"/>
              </a:xfrm>
              <a:custGeom>
                <a:avLst/>
                <a:gdLst>
                  <a:gd name="T0" fmla="*/ 14 w 27"/>
                  <a:gd name="T1" fmla="*/ 30 h 30"/>
                  <a:gd name="T2" fmla="*/ 0 w 27"/>
                  <a:gd name="T3" fmla="*/ 16 h 30"/>
                  <a:gd name="T4" fmla="*/ 13 w 27"/>
                  <a:gd name="T5" fmla="*/ 0 h 30"/>
                  <a:gd name="T6" fmla="*/ 27 w 27"/>
                  <a:gd name="T7" fmla="*/ 15 h 30"/>
                  <a:gd name="T8" fmla="*/ 14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4" y="30"/>
                    </a:moveTo>
                    <a:cubicBezTo>
                      <a:pt x="6" y="30"/>
                      <a:pt x="0" y="24"/>
                      <a:pt x="0" y="16"/>
                    </a:cubicBezTo>
                    <a:cubicBezTo>
                      <a:pt x="0" y="8"/>
                      <a:pt x="5" y="1"/>
                      <a:pt x="13" y="0"/>
                    </a:cubicBezTo>
                    <a:cubicBezTo>
                      <a:pt x="20" y="0"/>
                      <a:pt x="26" y="6"/>
                      <a:pt x="27" y="15"/>
                    </a:cubicBezTo>
                    <a:cubicBezTo>
                      <a:pt x="27" y="23"/>
                      <a:pt x="21" y="30"/>
                      <a:pt x="14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89"/>
              <p:cNvSpPr/>
              <p:nvPr/>
            </p:nvSpPr>
            <p:spPr bwMode="auto">
              <a:xfrm>
                <a:off x="3508375" y="2049463"/>
                <a:ext cx="142875" cy="153988"/>
              </a:xfrm>
              <a:custGeom>
                <a:avLst/>
                <a:gdLst>
                  <a:gd name="T0" fmla="*/ 38 w 38"/>
                  <a:gd name="T1" fmla="*/ 28 h 41"/>
                  <a:gd name="T2" fmla="*/ 28 w 38"/>
                  <a:gd name="T3" fmla="*/ 39 h 41"/>
                  <a:gd name="T4" fmla="*/ 13 w 38"/>
                  <a:gd name="T5" fmla="*/ 41 h 41"/>
                  <a:gd name="T6" fmla="*/ 2 w 38"/>
                  <a:gd name="T7" fmla="*/ 31 h 41"/>
                  <a:gd name="T8" fmla="*/ 0 w 38"/>
                  <a:gd name="T9" fmla="*/ 13 h 41"/>
                  <a:gd name="T10" fmla="*/ 10 w 38"/>
                  <a:gd name="T11" fmla="*/ 2 h 41"/>
                  <a:gd name="T12" fmla="*/ 25 w 38"/>
                  <a:gd name="T13" fmla="*/ 0 h 41"/>
                  <a:gd name="T14" fmla="*/ 36 w 38"/>
                  <a:gd name="T15" fmla="*/ 10 h 41"/>
                  <a:gd name="T16" fmla="*/ 38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8" y="28"/>
                    </a:moveTo>
                    <a:cubicBezTo>
                      <a:pt x="38" y="34"/>
                      <a:pt x="34" y="39"/>
                      <a:pt x="28" y="3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8" y="41"/>
                      <a:pt x="2" y="37"/>
                      <a:pt x="2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4" y="2"/>
                      <a:pt x="10" y="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0" y="0"/>
                      <a:pt x="35" y="4"/>
                      <a:pt x="36" y="10"/>
                    </a:cubicBez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90"/>
              <p:cNvSpPr/>
              <p:nvPr/>
            </p:nvSpPr>
            <p:spPr bwMode="auto">
              <a:xfrm>
                <a:off x="3590925" y="2079625"/>
                <a:ext cx="76200" cy="49213"/>
              </a:xfrm>
              <a:custGeom>
                <a:avLst/>
                <a:gdLst>
                  <a:gd name="T0" fmla="*/ 6 w 20"/>
                  <a:gd name="T1" fmla="*/ 12 h 13"/>
                  <a:gd name="T2" fmla="*/ 0 w 20"/>
                  <a:gd name="T3" fmla="*/ 7 h 13"/>
                  <a:gd name="T4" fmla="*/ 0 w 20"/>
                  <a:gd name="T5" fmla="*/ 7 h 13"/>
                  <a:gd name="T6" fmla="*/ 5 w 20"/>
                  <a:gd name="T7" fmla="*/ 1 h 13"/>
                  <a:gd name="T8" fmla="*/ 14 w 20"/>
                  <a:gd name="T9" fmla="*/ 0 h 13"/>
                  <a:gd name="T10" fmla="*/ 20 w 20"/>
                  <a:gd name="T11" fmla="*/ 5 h 13"/>
                  <a:gd name="T12" fmla="*/ 20 w 20"/>
                  <a:gd name="T13" fmla="*/ 5 h 13"/>
                  <a:gd name="T14" fmla="*/ 15 w 20"/>
                  <a:gd name="T15" fmla="*/ 11 h 13"/>
                  <a:gd name="T16" fmla="*/ 6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6" y="12"/>
                    </a:move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20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91"/>
              <p:cNvSpPr/>
              <p:nvPr/>
            </p:nvSpPr>
            <p:spPr bwMode="auto">
              <a:xfrm>
                <a:off x="3576638" y="2095500"/>
                <a:ext cx="101600" cy="107950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3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0" y="14"/>
                      <a:pt x="6" y="8"/>
                    </a:cubicBezTo>
                    <a:cubicBezTo>
                      <a:pt x="11" y="2"/>
                      <a:pt x="18" y="0"/>
                      <a:pt x="23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6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92"/>
              <p:cNvSpPr/>
              <p:nvPr/>
            </p:nvSpPr>
            <p:spPr bwMode="auto">
              <a:xfrm>
                <a:off x="3621088" y="2076450"/>
                <a:ext cx="53975" cy="82550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1 h 22"/>
                  <a:gd name="T4" fmla="*/ 6 w 14"/>
                  <a:gd name="T5" fmla="*/ 1 h 22"/>
                  <a:gd name="T6" fmla="*/ 12 w 14"/>
                  <a:gd name="T7" fmla="*/ 6 h 22"/>
                  <a:gd name="T8" fmla="*/ 13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3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8"/>
                      <a:pt x="11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20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93"/>
              <p:cNvSpPr/>
              <p:nvPr/>
            </p:nvSpPr>
            <p:spPr bwMode="auto">
              <a:xfrm>
                <a:off x="3584575" y="2490788"/>
                <a:ext cx="327025" cy="258763"/>
              </a:xfrm>
              <a:custGeom>
                <a:avLst/>
                <a:gdLst>
                  <a:gd name="T0" fmla="*/ 35 w 206"/>
                  <a:gd name="T1" fmla="*/ 0 h 163"/>
                  <a:gd name="T2" fmla="*/ 206 w 206"/>
                  <a:gd name="T3" fmla="*/ 104 h 163"/>
                  <a:gd name="T4" fmla="*/ 170 w 206"/>
                  <a:gd name="T5" fmla="*/ 163 h 163"/>
                  <a:gd name="T6" fmla="*/ 0 w 206"/>
                  <a:gd name="T7" fmla="*/ 61 h 163"/>
                  <a:gd name="T8" fmla="*/ 35 w 206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3">
                    <a:moveTo>
                      <a:pt x="35" y="0"/>
                    </a:moveTo>
                    <a:lnTo>
                      <a:pt x="206" y="104"/>
                    </a:lnTo>
                    <a:lnTo>
                      <a:pt x="170" y="163"/>
                    </a:lnTo>
                    <a:lnTo>
                      <a:pt x="0" y="61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94"/>
              <p:cNvSpPr/>
              <p:nvPr/>
            </p:nvSpPr>
            <p:spPr bwMode="auto">
              <a:xfrm>
                <a:off x="3543300" y="2471738"/>
                <a:ext cx="123825" cy="128588"/>
              </a:xfrm>
              <a:custGeom>
                <a:avLst/>
                <a:gdLst>
                  <a:gd name="T0" fmla="*/ 4 w 33"/>
                  <a:gd name="T1" fmla="*/ 9 h 34"/>
                  <a:gd name="T2" fmla="*/ 24 w 33"/>
                  <a:gd name="T3" fmla="*/ 4 h 34"/>
                  <a:gd name="T4" fmla="*/ 29 w 33"/>
                  <a:gd name="T5" fmla="*/ 24 h 34"/>
                  <a:gd name="T6" fmla="*/ 9 w 33"/>
                  <a:gd name="T7" fmla="*/ 29 h 34"/>
                  <a:gd name="T8" fmla="*/ 4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8"/>
                      <a:pt x="33" y="17"/>
                      <a:pt x="29" y="24"/>
                    </a:cubicBezTo>
                    <a:cubicBezTo>
                      <a:pt x="25" y="31"/>
                      <a:pt x="16" y="34"/>
                      <a:pt x="9" y="29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95"/>
              <p:cNvSpPr/>
              <p:nvPr/>
            </p:nvSpPr>
            <p:spPr bwMode="auto">
              <a:xfrm>
                <a:off x="3813175" y="2636838"/>
                <a:ext cx="123825" cy="125413"/>
              </a:xfrm>
              <a:custGeom>
                <a:avLst/>
                <a:gdLst>
                  <a:gd name="T0" fmla="*/ 4 w 33"/>
                  <a:gd name="T1" fmla="*/ 9 h 33"/>
                  <a:gd name="T2" fmla="*/ 24 w 33"/>
                  <a:gd name="T3" fmla="*/ 4 h 33"/>
                  <a:gd name="T4" fmla="*/ 29 w 33"/>
                  <a:gd name="T5" fmla="*/ 24 h 33"/>
                  <a:gd name="T6" fmla="*/ 9 w 33"/>
                  <a:gd name="T7" fmla="*/ 29 h 33"/>
                  <a:gd name="T8" fmla="*/ 4 w 33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8"/>
                      <a:pt x="33" y="17"/>
                      <a:pt x="29" y="24"/>
                    </a:cubicBezTo>
                    <a:cubicBezTo>
                      <a:pt x="25" y="31"/>
                      <a:pt x="16" y="33"/>
                      <a:pt x="9" y="29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96"/>
              <p:cNvSpPr/>
              <p:nvPr/>
            </p:nvSpPr>
            <p:spPr bwMode="auto">
              <a:xfrm>
                <a:off x="3703638" y="2562225"/>
                <a:ext cx="222250" cy="200025"/>
              </a:xfrm>
              <a:custGeom>
                <a:avLst/>
                <a:gdLst>
                  <a:gd name="T0" fmla="*/ 43 w 140"/>
                  <a:gd name="T1" fmla="*/ 0 h 126"/>
                  <a:gd name="T2" fmla="*/ 140 w 140"/>
                  <a:gd name="T3" fmla="*/ 57 h 126"/>
                  <a:gd name="T4" fmla="*/ 98 w 140"/>
                  <a:gd name="T5" fmla="*/ 126 h 126"/>
                  <a:gd name="T6" fmla="*/ 0 w 140"/>
                  <a:gd name="T7" fmla="*/ 69 h 126"/>
                  <a:gd name="T8" fmla="*/ 43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43" y="0"/>
                    </a:moveTo>
                    <a:lnTo>
                      <a:pt x="140" y="57"/>
                    </a:lnTo>
                    <a:lnTo>
                      <a:pt x="98" y="126"/>
                    </a:lnTo>
                    <a:lnTo>
                      <a:pt x="0" y="69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97"/>
              <p:cNvSpPr/>
              <p:nvPr/>
            </p:nvSpPr>
            <p:spPr bwMode="auto">
              <a:xfrm>
                <a:off x="3813175" y="2630488"/>
                <a:ext cx="142875" cy="146050"/>
              </a:xfrm>
              <a:custGeom>
                <a:avLst/>
                <a:gdLst>
                  <a:gd name="T0" fmla="*/ 4 w 38"/>
                  <a:gd name="T1" fmla="*/ 11 h 39"/>
                  <a:gd name="T2" fmla="*/ 28 w 38"/>
                  <a:gd name="T3" fmla="*/ 5 h 39"/>
                  <a:gd name="T4" fmla="*/ 33 w 38"/>
                  <a:gd name="T5" fmla="*/ 28 h 39"/>
                  <a:gd name="T6" fmla="*/ 10 w 38"/>
                  <a:gd name="T7" fmla="*/ 34 h 39"/>
                  <a:gd name="T8" fmla="*/ 4 w 38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9">
                    <a:moveTo>
                      <a:pt x="4" y="11"/>
                    </a:moveTo>
                    <a:cubicBezTo>
                      <a:pt x="9" y="3"/>
                      <a:pt x="20" y="0"/>
                      <a:pt x="28" y="5"/>
                    </a:cubicBezTo>
                    <a:cubicBezTo>
                      <a:pt x="36" y="10"/>
                      <a:pt x="38" y="20"/>
                      <a:pt x="33" y="28"/>
                    </a:cubicBezTo>
                    <a:cubicBezTo>
                      <a:pt x="29" y="37"/>
                      <a:pt x="18" y="39"/>
                      <a:pt x="10" y="34"/>
                    </a:cubicBezTo>
                    <a:cubicBezTo>
                      <a:pt x="2" y="29"/>
                      <a:pt x="0" y="19"/>
                      <a:pt x="4" y="11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11" name="组合 310"/>
          <p:cNvGrpSpPr/>
          <p:nvPr/>
        </p:nvGrpSpPr>
        <p:grpSpPr>
          <a:xfrm flipH="1">
            <a:off x="1666256" y="2320121"/>
            <a:ext cx="2047058" cy="4219386"/>
            <a:chOff x="7119938" y="2049463"/>
            <a:chExt cx="1063625" cy="2192338"/>
          </a:xfrm>
        </p:grpSpPr>
        <p:grpSp>
          <p:nvGrpSpPr>
            <p:cNvPr id="309" name="组合 308"/>
            <p:cNvGrpSpPr/>
            <p:nvPr/>
          </p:nvGrpSpPr>
          <p:grpSpPr>
            <a:xfrm>
              <a:off x="7119938" y="2049463"/>
              <a:ext cx="401637" cy="700088"/>
              <a:chOff x="7119938" y="2049463"/>
              <a:chExt cx="401637" cy="700088"/>
            </a:xfrm>
          </p:grpSpPr>
          <p:sp>
            <p:nvSpPr>
              <p:cNvPr id="100" name="Freeform 5"/>
              <p:cNvSpPr/>
              <p:nvPr/>
            </p:nvSpPr>
            <p:spPr bwMode="auto">
              <a:xfrm>
                <a:off x="7138988" y="2174876"/>
                <a:ext cx="112713" cy="346075"/>
              </a:xfrm>
              <a:custGeom>
                <a:avLst/>
                <a:gdLst>
                  <a:gd name="T0" fmla="*/ 9 w 71"/>
                  <a:gd name="T1" fmla="*/ 218 h 218"/>
                  <a:gd name="T2" fmla="*/ 0 w 71"/>
                  <a:gd name="T3" fmla="*/ 2 h 218"/>
                  <a:gd name="T4" fmla="*/ 64 w 71"/>
                  <a:gd name="T5" fmla="*/ 0 h 218"/>
                  <a:gd name="T6" fmla="*/ 71 w 71"/>
                  <a:gd name="T7" fmla="*/ 215 h 218"/>
                  <a:gd name="T8" fmla="*/ 9 w 71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18">
                    <a:moveTo>
                      <a:pt x="9" y="218"/>
                    </a:moveTo>
                    <a:lnTo>
                      <a:pt x="0" y="2"/>
                    </a:lnTo>
                    <a:lnTo>
                      <a:pt x="64" y="0"/>
                    </a:lnTo>
                    <a:lnTo>
                      <a:pt x="71" y="215"/>
                    </a:lnTo>
                    <a:lnTo>
                      <a:pt x="9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"/>
              <p:cNvSpPr/>
              <p:nvPr/>
            </p:nvSpPr>
            <p:spPr bwMode="auto">
              <a:xfrm>
                <a:off x="7150100" y="2468563"/>
                <a:ext cx="104775" cy="112713"/>
              </a:xfrm>
              <a:custGeom>
                <a:avLst/>
                <a:gdLst>
                  <a:gd name="T0" fmla="*/ 15 w 28"/>
                  <a:gd name="T1" fmla="*/ 30 h 30"/>
                  <a:gd name="T2" fmla="*/ 1 w 28"/>
                  <a:gd name="T3" fmla="*/ 16 h 30"/>
                  <a:gd name="T4" fmla="*/ 14 w 28"/>
                  <a:gd name="T5" fmla="*/ 0 h 30"/>
                  <a:gd name="T6" fmla="*/ 28 w 28"/>
                  <a:gd name="T7" fmla="*/ 15 h 30"/>
                  <a:gd name="T8" fmla="*/ 15 w 28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5" y="30"/>
                    </a:moveTo>
                    <a:cubicBezTo>
                      <a:pt x="7" y="30"/>
                      <a:pt x="1" y="24"/>
                      <a:pt x="1" y="16"/>
                    </a:cubicBezTo>
                    <a:cubicBezTo>
                      <a:pt x="0" y="8"/>
                      <a:pt x="6" y="1"/>
                      <a:pt x="14" y="0"/>
                    </a:cubicBezTo>
                    <a:cubicBezTo>
                      <a:pt x="21" y="0"/>
                      <a:pt x="27" y="6"/>
                      <a:pt x="28" y="15"/>
                    </a:cubicBezTo>
                    <a:cubicBezTo>
                      <a:pt x="28" y="23"/>
                      <a:pt x="22" y="30"/>
                      <a:pt x="15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"/>
              <p:cNvSpPr/>
              <p:nvPr/>
            </p:nvSpPr>
            <p:spPr bwMode="auto">
              <a:xfrm>
                <a:off x="7119938" y="2049463"/>
                <a:ext cx="142875" cy="153988"/>
              </a:xfrm>
              <a:custGeom>
                <a:avLst/>
                <a:gdLst>
                  <a:gd name="T0" fmla="*/ 37 w 38"/>
                  <a:gd name="T1" fmla="*/ 28 h 41"/>
                  <a:gd name="T2" fmla="*/ 28 w 38"/>
                  <a:gd name="T3" fmla="*/ 39 h 41"/>
                  <a:gd name="T4" fmla="*/ 13 w 38"/>
                  <a:gd name="T5" fmla="*/ 41 h 41"/>
                  <a:gd name="T6" fmla="*/ 2 w 38"/>
                  <a:gd name="T7" fmla="*/ 31 h 41"/>
                  <a:gd name="T8" fmla="*/ 0 w 38"/>
                  <a:gd name="T9" fmla="*/ 13 h 41"/>
                  <a:gd name="T10" fmla="*/ 10 w 38"/>
                  <a:gd name="T11" fmla="*/ 2 h 41"/>
                  <a:gd name="T12" fmla="*/ 24 w 38"/>
                  <a:gd name="T13" fmla="*/ 0 h 41"/>
                  <a:gd name="T14" fmla="*/ 36 w 38"/>
                  <a:gd name="T15" fmla="*/ 10 h 41"/>
                  <a:gd name="T16" fmla="*/ 37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7" y="28"/>
                    </a:moveTo>
                    <a:cubicBezTo>
                      <a:pt x="38" y="34"/>
                      <a:pt x="34" y="39"/>
                      <a:pt x="28" y="3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7" y="41"/>
                      <a:pt x="2" y="37"/>
                      <a:pt x="2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4" y="2"/>
                      <a:pt x="10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0" y="0"/>
                      <a:pt x="35" y="4"/>
                      <a:pt x="36" y="10"/>
                    </a:cubicBezTo>
                    <a:lnTo>
                      <a:pt x="37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8"/>
              <p:cNvSpPr/>
              <p:nvPr/>
            </p:nvSpPr>
            <p:spPr bwMode="auto">
              <a:xfrm>
                <a:off x="7202488" y="2079626"/>
                <a:ext cx="76200" cy="49213"/>
              </a:xfrm>
              <a:custGeom>
                <a:avLst/>
                <a:gdLst>
                  <a:gd name="T0" fmla="*/ 6 w 20"/>
                  <a:gd name="T1" fmla="*/ 12 h 13"/>
                  <a:gd name="T2" fmla="*/ 0 w 20"/>
                  <a:gd name="T3" fmla="*/ 7 h 13"/>
                  <a:gd name="T4" fmla="*/ 0 w 20"/>
                  <a:gd name="T5" fmla="*/ 7 h 13"/>
                  <a:gd name="T6" fmla="*/ 5 w 20"/>
                  <a:gd name="T7" fmla="*/ 1 h 13"/>
                  <a:gd name="T8" fmla="*/ 14 w 20"/>
                  <a:gd name="T9" fmla="*/ 0 h 13"/>
                  <a:gd name="T10" fmla="*/ 20 w 20"/>
                  <a:gd name="T11" fmla="*/ 5 h 13"/>
                  <a:gd name="T12" fmla="*/ 20 w 20"/>
                  <a:gd name="T13" fmla="*/ 5 h 13"/>
                  <a:gd name="T14" fmla="*/ 15 w 20"/>
                  <a:gd name="T15" fmla="*/ 11 h 13"/>
                  <a:gd name="T16" fmla="*/ 6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6" y="12"/>
                    </a:move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"/>
              <p:cNvSpPr/>
              <p:nvPr/>
            </p:nvSpPr>
            <p:spPr bwMode="auto">
              <a:xfrm>
                <a:off x="7188200" y="2095501"/>
                <a:ext cx="101600" cy="107950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2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0" y="14"/>
                      <a:pt x="6" y="8"/>
                    </a:cubicBezTo>
                    <a:cubicBezTo>
                      <a:pt x="11" y="2"/>
                      <a:pt x="18" y="0"/>
                      <a:pt x="22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5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0"/>
              <p:cNvSpPr/>
              <p:nvPr/>
            </p:nvSpPr>
            <p:spPr bwMode="auto">
              <a:xfrm>
                <a:off x="7232650" y="2076451"/>
                <a:ext cx="52388" cy="82550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1 h 22"/>
                  <a:gd name="T4" fmla="*/ 6 w 14"/>
                  <a:gd name="T5" fmla="*/ 1 h 22"/>
                  <a:gd name="T6" fmla="*/ 12 w 14"/>
                  <a:gd name="T7" fmla="*/ 6 h 22"/>
                  <a:gd name="T8" fmla="*/ 13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2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8"/>
                      <a:pt x="11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20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1"/>
              <p:cNvSpPr/>
              <p:nvPr/>
            </p:nvSpPr>
            <p:spPr bwMode="auto">
              <a:xfrm>
                <a:off x="7191375" y="2490788"/>
                <a:ext cx="330200" cy="258763"/>
              </a:xfrm>
              <a:custGeom>
                <a:avLst/>
                <a:gdLst>
                  <a:gd name="T0" fmla="*/ 38 w 208"/>
                  <a:gd name="T1" fmla="*/ 0 h 163"/>
                  <a:gd name="T2" fmla="*/ 208 w 208"/>
                  <a:gd name="T3" fmla="*/ 104 h 163"/>
                  <a:gd name="T4" fmla="*/ 173 w 208"/>
                  <a:gd name="T5" fmla="*/ 163 h 163"/>
                  <a:gd name="T6" fmla="*/ 0 w 208"/>
                  <a:gd name="T7" fmla="*/ 61 h 163"/>
                  <a:gd name="T8" fmla="*/ 38 w 208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163">
                    <a:moveTo>
                      <a:pt x="38" y="0"/>
                    </a:moveTo>
                    <a:lnTo>
                      <a:pt x="208" y="104"/>
                    </a:lnTo>
                    <a:lnTo>
                      <a:pt x="173" y="163"/>
                    </a:lnTo>
                    <a:lnTo>
                      <a:pt x="0" y="6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2"/>
              <p:cNvSpPr/>
              <p:nvPr/>
            </p:nvSpPr>
            <p:spPr bwMode="auto">
              <a:xfrm>
                <a:off x="7150100" y="2471738"/>
                <a:ext cx="128588" cy="128588"/>
              </a:xfrm>
              <a:custGeom>
                <a:avLst/>
                <a:gdLst>
                  <a:gd name="T0" fmla="*/ 5 w 34"/>
                  <a:gd name="T1" fmla="*/ 9 h 34"/>
                  <a:gd name="T2" fmla="*/ 25 w 34"/>
                  <a:gd name="T3" fmla="*/ 4 h 34"/>
                  <a:gd name="T4" fmla="*/ 30 w 34"/>
                  <a:gd name="T5" fmla="*/ 24 h 34"/>
                  <a:gd name="T6" fmla="*/ 10 w 34"/>
                  <a:gd name="T7" fmla="*/ 29 h 34"/>
                  <a:gd name="T8" fmla="*/ 5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4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9" name="Freeform 14"/>
            <p:cNvSpPr/>
            <p:nvPr/>
          </p:nvSpPr>
          <p:spPr bwMode="auto">
            <a:xfrm>
              <a:off x="7315200" y="2562226"/>
              <a:ext cx="222250" cy="200025"/>
            </a:xfrm>
            <a:custGeom>
              <a:avLst/>
              <a:gdLst>
                <a:gd name="T0" fmla="*/ 43 w 140"/>
                <a:gd name="T1" fmla="*/ 0 h 126"/>
                <a:gd name="T2" fmla="*/ 140 w 140"/>
                <a:gd name="T3" fmla="*/ 57 h 126"/>
                <a:gd name="T4" fmla="*/ 97 w 140"/>
                <a:gd name="T5" fmla="*/ 126 h 126"/>
                <a:gd name="T6" fmla="*/ 0 w 140"/>
                <a:gd name="T7" fmla="*/ 69 h 126"/>
                <a:gd name="T8" fmla="*/ 43 w 140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26">
                  <a:moveTo>
                    <a:pt x="43" y="0"/>
                  </a:moveTo>
                  <a:lnTo>
                    <a:pt x="140" y="57"/>
                  </a:lnTo>
                  <a:lnTo>
                    <a:pt x="97" y="126"/>
                  </a:lnTo>
                  <a:lnTo>
                    <a:pt x="0" y="6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7300913" y="3224213"/>
              <a:ext cx="541338" cy="1017588"/>
              <a:chOff x="7300913" y="3224213"/>
              <a:chExt cx="541338" cy="1017588"/>
            </a:xfrm>
          </p:grpSpPr>
          <p:sp>
            <p:nvSpPr>
              <p:cNvPr id="111" name="Rectangle 16"/>
              <p:cNvSpPr>
                <a:spLocks noChangeArrowheads="1"/>
              </p:cNvSpPr>
              <p:nvPr/>
            </p:nvSpPr>
            <p:spPr bwMode="auto">
              <a:xfrm>
                <a:off x="7504113" y="3295651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Oval 17"/>
              <p:cNvSpPr>
                <a:spLocks noChangeArrowheads="1"/>
              </p:cNvSpPr>
              <p:nvPr/>
            </p:nvSpPr>
            <p:spPr bwMode="auto">
              <a:xfrm>
                <a:off x="7504113" y="3570288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Oval 18"/>
              <p:cNvSpPr>
                <a:spLocks noChangeArrowheads="1"/>
              </p:cNvSpPr>
              <p:nvPr/>
            </p:nvSpPr>
            <p:spPr bwMode="auto">
              <a:xfrm>
                <a:off x="7504113" y="3251201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Rectangle 19"/>
              <p:cNvSpPr>
                <a:spLocks noChangeArrowheads="1"/>
              </p:cNvSpPr>
              <p:nvPr/>
            </p:nvSpPr>
            <p:spPr bwMode="auto">
              <a:xfrm>
                <a:off x="7504113" y="3638551"/>
                <a:ext cx="112713" cy="4000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20"/>
              <p:cNvSpPr>
                <a:spLocks noChangeArrowheads="1"/>
              </p:cNvSpPr>
              <p:nvPr/>
            </p:nvSpPr>
            <p:spPr bwMode="auto">
              <a:xfrm>
                <a:off x="7504113" y="3575051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1"/>
              <p:cNvSpPr/>
              <p:nvPr/>
            </p:nvSpPr>
            <p:spPr bwMode="auto">
              <a:xfrm>
                <a:off x="7342188" y="4038601"/>
                <a:ext cx="277813" cy="96838"/>
              </a:xfrm>
              <a:custGeom>
                <a:avLst/>
                <a:gdLst>
                  <a:gd name="T0" fmla="*/ 67 w 74"/>
                  <a:gd name="T1" fmla="*/ 0 h 26"/>
                  <a:gd name="T2" fmla="*/ 43 w 74"/>
                  <a:gd name="T3" fmla="*/ 1 h 26"/>
                  <a:gd name="T4" fmla="*/ 41 w 74"/>
                  <a:gd name="T5" fmla="*/ 2 h 26"/>
                  <a:gd name="T6" fmla="*/ 3 w 74"/>
                  <a:gd name="T7" fmla="*/ 19 h 26"/>
                  <a:gd name="T8" fmla="*/ 0 w 74"/>
                  <a:gd name="T9" fmla="*/ 23 h 26"/>
                  <a:gd name="T10" fmla="*/ 6 w 74"/>
                  <a:gd name="T11" fmla="*/ 26 h 26"/>
                  <a:gd name="T12" fmla="*/ 69 w 74"/>
                  <a:gd name="T13" fmla="*/ 22 h 26"/>
                  <a:gd name="T14" fmla="*/ 74 w 74"/>
                  <a:gd name="T15" fmla="*/ 18 h 26"/>
                  <a:gd name="T16" fmla="*/ 73 w 74"/>
                  <a:gd name="T17" fmla="*/ 3 h 26"/>
                  <a:gd name="T18" fmla="*/ 67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7" y="0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2" y="1"/>
                      <a:pt x="41" y="2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1" y="25"/>
                      <a:pt x="3" y="26"/>
                      <a:pt x="6" y="26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2" y="22"/>
                      <a:pt x="74" y="20"/>
                      <a:pt x="74" y="18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0" y="0"/>
                      <a:pt x="67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22"/>
              <p:cNvSpPr/>
              <p:nvPr/>
            </p:nvSpPr>
            <p:spPr bwMode="auto">
              <a:xfrm>
                <a:off x="7334250" y="3995738"/>
                <a:ext cx="288925" cy="147638"/>
              </a:xfrm>
              <a:custGeom>
                <a:avLst/>
                <a:gdLst>
                  <a:gd name="T0" fmla="*/ 44 w 77"/>
                  <a:gd name="T1" fmla="*/ 1 h 39"/>
                  <a:gd name="T2" fmla="*/ 76 w 77"/>
                  <a:gd name="T3" fmla="*/ 0 h 39"/>
                  <a:gd name="T4" fmla="*/ 77 w 77"/>
                  <a:gd name="T5" fmla="*/ 25 h 39"/>
                  <a:gd name="T6" fmla="*/ 69 w 77"/>
                  <a:gd name="T7" fmla="*/ 34 h 39"/>
                  <a:gd name="T8" fmla="*/ 6 w 77"/>
                  <a:gd name="T9" fmla="*/ 38 h 39"/>
                  <a:gd name="T10" fmla="*/ 1 w 77"/>
                  <a:gd name="T11" fmla="*/ 34 h 39"/>
                  <a:gd name="T12" fmla="*/ 7 w 77"/>
                  <a:gd name="T13" fmla="*/ 27 h 39"/>
                  <a:gd name="T14" fmla="*/ 44 w 77"/>
                  <a:gd name="T15" fmla="*/ 11 h 39"/>
                  <a:gd name="T16" fmla="*/ 44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2"/>
                      <a:pt x="69" y="34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9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23"/>
              <p:cNvSpPr/>
              <p:nvPr/>
            </p:nvSpPr>
            <p:spPr bwMode="auto">
              <a:xfrm>
                <a:off x="7300913" y="4011613"/>
                <a:ext cx="344488" cy="134938"/>
              </a:xfrm>
              <a:custGeom>
                <a:avLst/>
                <a:gdLst>
                  <a:gd name="T0" fmla="*/ 85 w 92"/>
                  <a:gd name="T1" fmla="*/ 1 h 36"/>
                  <a:gd name="T2" fmla="*/ 70 w 92"/>
                  <a:gd name="T3" fmla="*/ 14 h 36"/>
                  <a:gd name="T4" fmla="*/ 52 w 92"/>
                  <a:gd name="T5" fmla="*/ 3 h 36"/>
                  <a:gd name="T6" fmla="*/ 3 w 92"/>
                  <a:gd name="T7" fmla="*/ 26 h 36"/>
                  <a:gd name="T8" fmla="*/ 5 w 92"/>
                  <a:gd name="T9" fmla="*/ 35 h 36"/>
                  <a:gd name="T10" fmla="*/ 88 w 92"/>
                  <a:gd name="T11" fmla="*/ 31 h 36"/>
                  <a:gd name="T12" fmla="*/ 85 w 92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85" y="1"/>
                    </a:moveTo>
                    <a:cubicBezTo>
                      <a:pt x="82" y="1"/>
                      <a:pt x="79" y="13"/>
                      <a:pt x="70" y="14"/>
                    </a:cubicBezTo>
                    <a:cubicBezTo>
                      <a:pt x="59" y="15"/>
                      <a:pt x="52" y="3"/>
                      <a:pt x="52" y="3"/>
                    </a:cubicBezTo>
                    <a:cubicBezTo>
                      <a:pt x="52" y="3"/>
                      <a:pt x="28" y="15"/>
                      <a:pt x="3" y="26"/>
                    </a:cubicBezTo>
                    <a:cubicBezTo>
                      <a:pt x="0" y="27"/>
                      <a:pt x="0" y="35"/>
                      <a:pt x="5" y="35"/>
                    </a:cubicBezTo>
                    <a:cubicBezTo>
                      <a:pt x="9" y="36"/>
                      <a:pt x="84" y="36"/>
                      <a:pt x="88" y="31"/>
                    </a:cubicBezTo>
                    <a:cubicBezTo>
                      <a:pt x="92" y="26"/>
                      <a:pt x="87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3"/>
              <p:cNvSpPr/>
              <p:nvPr/>
            </p:nvSpPr>
            <p:spPr bwMode="auto">
              <a:xfrm>
                <a:off x="7485063" y="3224213"/>
                <a:ext cx="349250" cy="188913"/>
              </a:xfrm>
              <a:custGeom>
                <a:avLst/>
                <a:gdLst>
                  <a:gd name="T0" fmla="*/ 0 w 93"/>
                  <a:gd name="T1" fmla="*/ 0 h 50"/>
                  <a:gd name="T2" fmla="*/ 0 w 93"/>
                  <a:gd name="T3" fmla="*/ 26 h 50"/>
                  <a:gd name="T4" fmla="*/ 24 w 93"/>
                  <a:gd name="T5" fmla="*/ 50 h 50"/>
                  <a:gd name="T6" fmla="*/ 69 w 93"/>
                  <a:gd name="T7" fmla="*/ 50 h 50"/>
                  <a:gd name="T8" fmla="*/ 93 w 93"/>
                  <a:gd name="T9" fmla="*/ 26 h 50"/>
                  <a:gd name="T10" fmla="*/ 93 w 93"/>
                  <a:gd name="T11" fmla="*/ 0 h 50"/>
                  <a:gd name="T12" fmla="*/ 0 w 93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50"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40"/>
                      <a:pt x="11" y="50"/>
                      <a:pt x="24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82" y="50"/>
                      <a:pt x="93" y="40"/>
                      <a:pt x="93" y="26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Rectangle 34"/>
              <p:cNvSpPr>
                <a:spLocks noChangeArrowheads="1"/>
              </p:cNvSpPr>
              <p:nvPr/>
            </p:nvSpPr>
            <p:spPr bwMode="auto">
              <a:xfrm>
                <a:off x="7694613" y="3382963"/>
                <a:ext cx="112713" cy="323850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Oval 35"/>
              <p:cNvSpPr>
                <a:spLocks noChangeArrowheads="1"/>
              </p:cNvSpPr>
              <p:nvPr/>
            </p:nvSpPr>
            <p:spPr bwMode="auto">
              <a:xfrm>
                <a:off x="7694613" y="3657601"/>
                <a:ext cx="112713" cy="1127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36"/>
              <p:cNvSpPr>
                <a:spLocks noChangeArrowheads="1"/>
              </p:cNvSpPr>
              <p:nvPr/>
            </p:nvSpPr>
            <p:spPr bwMode="auto">
              <a:xfrm>
                <a:off x="7694613" y="3336926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Rectangle 37"/>
              <p:cNvSpPr>
                <a:spLocks noChangeArrowheads="1"/>
              </p:cNvSpPr>
              <p:nvPr/>
            </p:nvSpPr>
            <p:spPr bwMode="auto">
              <a:xfrm>
                <a:off x="7694613" y="3725863"/>
                <a:ext cx="112713" cy="398463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Oval 38"/>
              <p:cNvSpPr>
                <a:spLocks noChangeArrowheads="1"/>
              </p:cNvSpPr>
              <p:nvPr/>
            </p:nvSpPr>
            <p:spPr bwMode="auto">
              <a:xfrm>
                <a:off x="7694613" y="3660776"/>
                <a:ext cx="112713" cy="114300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9"/>
              <p:cNvSpPr/>
              <p:nvPr/>
            </p:nvSpPr>
            <p:spPr bwMode="auto">
              <a:xfrm>
                <a:off x="7532688" y="4132263"/>
                <a:ext cx="279400" cy="98425"/>
              </a:xfrm>
              <a:custGeom>
                <a:avLst/>
                <a:gdLst>
                  <a:gd name="T0" fmla="*/ 68 w 74"/>
                  <a:gd name="T1" fmla="*/ 0 h 26"/>
                  <a:gd name="T2" fmla="*/ 44 w 74"/>
                  <a:gd name="T3" fmla="*/ 1 h 26"/>
                  <a:gd name="T4" fmla="*/ 41 w 74"/>
                  <a:gd name="T5" fmla="*/ 2 h 26"/>
                  <a:gd name="T6" fmla="*/ 3 w 74"/>
                  <a:gd name="T7" fmla="*/ 18 h 26"/>
                  <a:gd name="T8" fmla="*/ 1 w 74"/>
                  <a:gd name="T9" fmla="*/ 23 h 26"/>
                  <a:gd name="T10" fmla="*/ 6 w 74"/>
                  <a:gd name="T11" fmla="*/ 26 h 26"/>
                  <a:gd name="T12" fmla="*/ 69 w 74"/>
                  <a:gd name="T13" fmla="*/ 22 h 26"/>
                  <a:gd name="T14" fmla="*/ 74 w 74"/>
                  <a:gd name="T15" fmla="*/ 18 h 26"/>
                  <a:gd name="T16" fmla="*/ 73 w 74"/>
                  <a:gd name="T17" fmla="*/ 3 h 26"/>
                  <a:gd name="T18" fmla="*/ 68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8" y="0"/>
                    </a:moveTo>
                    <a:cubicBezTo>
                      <a:pt x="44" y="1"/>
                      <a:pt x="44" y="1"/>
                      <a:pt x="44" y="1"/>
                    </a:cubicBezTo>
                    <a:cubicBezTo>
                      <a:pt x="43" y="1"/>
                      <a:pt x="42" y="1"/>
                      <a:pt x="41" y="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9"/>
                      <a:pt x="0" y="21"/>
                      <a:pt x="1" y="23"/>
                    </a:cubicBezTo>
                    <a:cubicBezTo>
                      <a:pt x="1" y="25"/>
                      <a:pt x="4" y="26"/>
                      <a:pt x="6" y="26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2" y="22"/>
                      <a:pt x="74" y="20"/>
                      <a:pt x="74" y="18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1" y="0"/>
                      <a:pt x="68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0"/>
              <p:cNvSpPr/>
              <p:nvPr/>
            </p:nvSpPr>
            <p:spPr bwMode="auto">
              <a:xfrm>
                <a:off x="7526338" y="4090988"/>
                <a:ext cx="288925" cy="146050"/>
              </a:xfrm>
              <a:custGeom>
                <a:avLst/>
                <a:gdLst>
                  <a:gd name="T0" fmla="*/ 44 w 77"/>
                  <a:gd name="T1" fmla="*/ 1 h 39"/>
                  <a:gd name="T2" fmla="*/ 76 w 77"/>
                  <a:gd name="T3" fmla="*/ 0 h 39"/>
                  <a:gd name="T4" fmla="*/ 77 w 77"/>
                  <a:gd name="T5" fmla="*/ 25 h 39"/>
                  <a:gd name="T6" fmla="*/ 69 w 77"/>
                  <a:gd name="T7" fmla="*/ 34 h 39"/>
                  <a:gd name="T8" fmla="*/ 6 w 77"/>
                  <a:gd name="T9" fmla="*/ 38 h 39"/>
                  <a:gd name="T10" fmla="*/ 1 w 77"/>
                  <a:gd name="T11" fmla="*/ 34 h 39"/>
                  <a:gd name="T12" fmla="*/ 7 w 77"/>
                  <a:gd name="T13" fmla="*/ 27 h 39"/>
                  <a:gd name="T14" fmla="*/ 44 w 77"/>
                  <a:gd name="T15" fmla="*/ 11 h 39"/>
                  <a:gd name="T16" fmla="*/ 44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2"/>
                      <a:pt x="69" y="34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9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41"/>
              <p:cNvSpPr/>
              <p:nvPr/>
            </p:nvSpPr>
            <p:spPr bwMode="auto">
              <a:xfrm>
                <a:off x="7491413" y="4105276"/>
                <a:ext cx="350838" cy="136525"/>
              </a:xfrm>
              <a:custGeom>
                <a:avLst/>
                <a:gdLst>
                  <a:gd name="T0" fmla="*/ 85 w 93"/>
                  <a:gd name="T1" fmla="*/ 1 h 36"/>
                  <a:gd name="T2" fmla="*/ 70 w 93"/>
                  <a:gd name="T3" fmla="*/ 14 h 36"/>
                  <a:gd name="T4" fmla="*/ 52 w 93"/>
                  <a:gd name="T5" fmla="*/ 2 h 36"/>
                  <a:gd name="T6" fmla="*/ 3 w 93"/>
                  <a:gd name="T7" fmla="*/ 26 h 36"/>
                  <a:gd name="T8" fmla="*/ 5 w 93"/>
                  <a:gd name="T9" fmla="*/ 35 h 36"/>
                  <a:gd name="T10" fmla="*/ 88 w 93"/>
                  <a:gd name="T11" fmla="*/ 31 h 36"/>
                  <a:gd name="T12" fmla="*/ 85 w 93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36">
                    <a:moveTo>
                      <a:pt x="85" y="1"/>
                    </a:moveTo>
                    <a:cubicBezTo>
                      <a:pt x="83" y="1"/>
                      <a:pt x="79" y="13"/>
                      <a:pt x="70" y="14"/>
                    </a:cubicBezTo>
                    <a:cubicBezTo>
                      <a:pt x="59" y="15"/>
                      <a:pt x="52" y="2"/>
                      <a:pt x="52" y="2"/>
                    </a:cubicBezTo>
                    <a:cubicBezTo>
                      <a:pt x="52" y="2"/>
                      <a:pt x="28" y="14"/>
                      <a:pt x="3" y="26"/>
                    </a:cubicBezTo>
                    <a:cubicBezTo>
                      <a:pt x="1" y="27"/>
                      <a:pt x="0" y="35"/>
                      <a:pt x="5" y="35"/>
                    </a:cubicBezTo>
                    <a:cubicBezTo>
                      <a:pt x="9" y="36"/>
                      <a:pt x="84" y="36"/>
                      <a:pt x="88" y="31"/>
                    </a:cubicBezTo>
                    <a:cubicBezTo>
                      <a:pt x="93" y="26"/>
                      <a:pt x="88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Rectangle 42"/>
              <p:cNvSpPr>
                <a:spLocks noChangeArrowheads="1"/>
              </p:cNvSpPr>
              <p:nvPr/>
            </p:nvSpPr>
            <p:spPr bwMode="auto">
              <a:xfrm>
                <a:off x="7675563" y="3303588"/>
                <a:ext cx="153988" cy="214313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Rectangle 43"/>
              <p:cNvSpPr>
                <a:spLocks noChangeArrowheads="1"/>
              </p:cNvSpPr>
              <p:nvPr/>
            </p:nvSpPr>
            <p:spPr bwMode="auto">
              <a:xfrm>
                <a:off x="7485063" y="3319463"/>
                <a:ext cx="153988" cy="198438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08" name="组合 307"/>
            <p:cNvGrpSpPr/>
            <p:nvPr/>
          </p:nvGrpSpPr>
          <p:grpSpPr>
            <a:xfrm>
              <a:off x="7386638" y="2049463"/>
              <a:ext cx="796925" cy="1220788"/>
              <a:chOff x="7386638" y="2049463"/>
              <a:chExt cx="796925" cy="1220788"/>
            </a:xfrm>
          </p:grpSpPr>
          <p:sp>
            <p:nvSpPr>
              <p:cNvPr id="108" name="Freeform 13"/>
              <p:cNvSpPr/>
              <p:nvPr/>
            </p:nvSpPr>
            <p:spPr bwMode="auto">
              <a:xfrm>
                <a:off x="7419975" y="2636838"/>
                <a:ext cx="128588" cy="125413"/>
              </a:xfrm>
              <a:custGeom>
                <a:avLst/>
                <a:gdLst>
                  <a:gd name="T0" fmla="*/ 5 w 34"/>
                  <a:gd name="T1" fmla="*/ 9 h 33"/>
                  <a:gd name="T2" fmla="*/ 25 w 34"/>
                  <a:gd name="T3" fmla="*/ 4 h 33"/>
                  <a:gd name="T4" fmla="*/ 30 w 34"/>
                  <a:gd name="T5" fmla="*/ 24 h 33"/>
                  <a:gd name="T6" fmla="*/ 10 w 34"/>
                  <a:gd name="T7" fmla="*/ 29 h 33"/>
                  <a:gd name="T8" fmla="*/ 5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3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5"/>
              <p:cNvSpPr/>
              <p:nvPr/>
            </p:nvSpPr>
            <p:spPr bwMode="auto">
              <a:xfrm>
                <a:off x="7419975" y="2630488"/>
                <a:ext cx="147638" cy="146050"/>
              </a:xfrm>
              <a:custGeom>
                <a:avLst/>
                <a:gdLst>
                  <a:gd name="T0" fmla="*/ 5 w 39"/>
                  <a:gd name="T1" fmla="*/ 11 h 39"/>
                  <a:gd name="T2" fmla="*/ 29 w 39"/>
                  <a:gd name="T3" fmla="*/ 5 h 39"/>
                  <a:gd name="T4" fmla="*/ 34 w 39"/>
                  <a:gd name="T5" fmla="*/ 28 h 39"/>
                  <a:gd name="T6" fmla="*/ 11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10" y="3"/>
                      <a:pt x="21" y="0"/>
                      <a:pt x="29" y="5"/>
                    </a:cubicBezTo>
                    <a:cubicBezTo>
                      <a:pt x="37" y="10"/>
                      <a:pt x="39" y="20"/>
                      <a:pt x="34" y="28"/>
                    </a:cubicBezTo>
                    <a:cubicBezTo>
                      <a:pt x="30" y="37"/>
                      <a:pt x="19" y="39"/>
                      <a:pt x="11" y="34"/>
                    </a:cubicBezTo>
                    <a:cubicBezTo>
                      <a:pt x="3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4"/>
              <p:cNvSpPr/>
              <p:nvPr/>
            </p:nvSpPr>
            <p:spPr bwMode="auto">
              <a:xfrm>
                <a:off x="7432675" y="2076451"/>
                <a:ext cx="420688" cy="425450"/>
              </a:xfrm>
              <a:custGeom>
                <a:avLst/>
                <a:gdLst>
                  <a:gd name="T0" fmla="*/ 112 w 112"/>
                  <a:gd name="T1" fmla="*/ 57 h 113"/>
                  <a:gd name="T2" fmla="*/ 55 w 112"/>
                  <a:gd name="T3" fmla="*/ 112 h 113"/>
                  <a:gd name="T4" fmla="*/ 0 w 112"/>
                  <a:gd name="T5" fmla="*/ 55 h 113"/>
                  <a:gd name="T6" fmla="*/ 57 w 112"/>
                  <a:gd name="T7" fmla="*/ 0 h 113"/>
                  <a:gd name="T8" fmla="*/ 112 w 112"/>
                  <a:gd name="T9" fmla="*/ 5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3">
                    <a:moveTo>
                      <a:pt x="112" y="57"/>
                    </a:moveTo>
                    <a:cubicBezTo>
                      <a:pt x="112" y="88"/>
                      <a:pt x="86" y="113"/>
                      <a:pt x="55" y="112"/>
                    </a:cubicBezTo>
                    <a:cubicBezTo>
                      <a:pt x="24" y="112"/>
                      <a:pt x="0" y="86"/>
                      <a:pt x="0" y="55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88" y="1"/>
                      <a:pt x="112" y="26"/>
                      <a:pt x="112" y="5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5"/>
              <p:cNvSpPr/>
              <p:nvPr/>
            </p:nvSpPr>
            <p:spPr bwMode="auto">
              <a:xfrm>
                <a:off x="7432675" y="2144713"/>
                <a:ext cx="303213" cy="455613"/>
              </a:xfrm>
              <a:custGeom>
                <a:avLst/>
                <a:gdLst>
                  <a:gd name="T0" fmla="*/ 81 w 81"/>
                  <a:gd name="T1" fmla="*/ 75 h 121"/>
                  <a:gd name="T2" fmla="*/ 46 w 81"/>
                  <a:gd name="T3" fmla="*/ 121 h 121"/>
                  <a:gd name="T4" fmla="*/ 35 w 81"/>
                  <a:gd name="T5" fmla="*/ 121 h 121"/>
                  <a:gd name="T6" fmla="*/ 0 w 81"/>
                  <a:gd name="T7" fmla="*/ 75 h 121"/>
                  <a:gd name="T8" fmla="*/ 0 w 81"/>
                  <a:gd name="T9" fmla="*/ 35 h 121"/>
                  <a:gd name="T10" fmla="*/ 35 w 81"/>
                  <a:gd name="T11" fmla="*/ 0 h 121"/>
                  <a:gd name="T12" fmla="*/ 46 w 81"/>
                  <a:gd name="T13" fmla="*/ 0 h 121"/>
                  <a:gd name="T14" fmla="*/ 81 w 81"/>
                  <a:gd name="T15" fmla="*/ 35 h 121"/>
                  <a:gd name="T16" fmla="*/ 81 w 81"/>
                  <a:gd name="T1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21">
                    <a:moveTo>
                      <a:pt x="81" y="75"/>
                    </a:moveTo>
                    <a:cubicBezTo>
                      <a:pt x="81" y="94"/>
                      <a:pt x="65" y="121"/>
                      <a:pt x="46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16" y="121"/>
                      <a:pt x="0" y="94"/>
                      <a:pt x="0" y="7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65" y="0"/>
                      <a:pt x="81" y="16"/>
                      <a:pt x="81" y="35"/>
                    </a:cubicBezTo>
                    <a:lnTo>
                      <a:pt x="81" y="7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26"/>
              <p:cNvSpPr/>
              <p:nvPr/>
            </p:nvSpPr>
            <p:spPr bwMode="auto">
              <a:xfrm>
                <a:off x="7521575" y="2354263"/>
                <a:ext cx="323850" cy="252413"/>
              </a:xfrm>
              <a:custGeom>
                <a:avLst/>
                <a:gdLst>
                  <a:gd name="T0" fmla="*/ 86 w 86"/>
                  <a:gd name="T1" fmla="*/ 0 h 67"/>
                  <a:gd name="T2" fmla="*/ 30 w 86"/>
                  <a:gd name="T3" fmla="*/ 65 h 67"/>
                  <a:gd name="T4" fmla="*/ 31 w 86"/>
                  <a:gd name="T5" fmla="*/ 3 h 67"/>
                  <a:gd name="T6" fmla="*/ 86 w 86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7">
                    <a:moveTo>
                      <a:pt x="86" y="0"/>
                    </a:moveTo>
                    <a:cubicBezTo>
                      <a:pt x="86" y="0"/>
                      <a:pt x="61" y="62"/>
                      <a:pt x="30" y="65"/>
                    </a:cubicBezTo>
                    <a:cubicBezTo>
                      <a:pt x="0" y="67"/>
                      <a:pt x="31" y="3"/>
                      <a:pt x="31" y="3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27"/>
              <p:cNvSpPr/>
              <p:nvPr/>
            </p:nvSpPr>
            <p:spPr bwMode="auto">
              <a:xfrm>
                <a:off x="7581900" y="2520951"/>
                <a:ext cx="131763" cy="168275"/>
              </a:xfrm>
              <a:custGeom>
                <a:avLst/>
                <a:gdLst>
                  <a:gd name="T0" fmla="*/ 35 w 35"/>
                  <a:gd name="T1" fmla="*/ 41 h 45"/>
                  <a:gd name="T2" fmla="*/ 31 w 35"/>
                  <a:gd name="T3" fmla="*/ 45 h 45"/>
                  <a:gd name="T4" fmla="*/ 4 w 35"/>
                  <a:gd name="T5" fmla="*/ 45 h 45"/>
                  <a:gd name="T6" fmla="*/ 0 w 35"/>
                  <a:gd name="T7" fmla="*/ 41 h 45"/>
                  <a:gd name="T8" fmla="*/ 0 w 35"/>
                  <a:gd name="T9" fmla="*/ 4 h 45"/>
                  <a:gd name="T10" fmla="*/ 4 w 35"/>
                  <a:gd name="T11" fmla="*/ 0 h 45"/>
                  <a:gd name="T12" fmla="*/ 31 w 35"/>
                  <a:gd name="T13" fmla="*/ 0 h 45"/>
                  <a:gd name="T14" fmla="*/ 35 w 35"/>
                  <a:gd name="T15" fmla="*/ 4 h 45"/>
                  <a:gd name="T16" fmla="*/ 35 w 35"/>
                  <a:gd name="T17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5">
                    <a:moveTo>
                      <a:pt x="35" y="41"/>
                    </a:moveTo>
                    <a:cubicBezTo>
                      <a:pt x="35" y="43"/>
                      <a:pt x="33" y="45"/>
                      <a:pt x="31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4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28"/>
              <p:cNvSpPr>
                <a:spLocks noChangeArrowheads="1"/>
              </p:cNvSpPr>
              <p:nvPr/>
            </p:nvSpPr>
            <p:spPr bwMode="auto">
              <a:xfrm>
                <a:off x="7446963" y="2293938"/>
                <a:ext cx="63500" cy="68263"/>
              </a:xfrm>
              <a:prstGeom prst="ellipse">
                <a:avLst/>
              </a:pr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29"/>
              <p:cNvSpPr/>
              <p:nvPr/>
            </p:nvSpPr>
            <p:spPr bwMode="auto">
              <a:xfrm>
                <a:off x="7597775" y="2293938"/>
                <a:ext cx="74613" cy="76200"/>
              </a:xfrm>
              <a:custGeom>
                <a:avLst/>
                <a:gdLst>
                  <a:gd name="T0" fmla="*/ 14 w 20"/>
                  <a:gd name="T1" fmla="*/ 2 h 20"/>
                  <a:gd name="T2" fmla="*/ 2 w 20"/>
                  <a:gd name="T3" fmla="*/ 7 h 20"/>
                  <a:gd name="T4" fmla="*/ 7 w 20"/>
                  <a:gd name="T5" fmla="*/ 18 h 20"/>
                  <a:gd name="T6" fmla="*/ 18 w 20"/>
                  <a:gd name="T7" fmla="*/ 14 h 20"/>
                  <a:gd name="T8" fmla="*/ 14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4" y="2"/>
                    </a:moveTo>
                    <a:cubicBezTo>
                      <a:pt x="9" y="0"/>
                      <a:pt x="4" y="2"/>
                      <a:pt x="2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1" y="20"/>
                      <a:pt x="16" y="18"/>
                      <a:pt x="18" y="14"/>
                    </a:cubicBezTo>
                    <a:cubicBezTo>
                      <a:pt x="20" y="9"/>
                      <a:pt x="18" y="4"/>
                      <a:pt x="14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0"/>
              <p:cNvSpPr/>
              <p:nvPr/>
            </p:nvSpPr>
            <p:spPr bwMode="auto">
              <a:xfrm>
                <a:off x="7386638" y="2060576"/>
                <a:ext cx="530225" cy="414338"/>
              </a:xfrm>
              <a:custGeom>
                <a:avLst/>
                <a:gdLst>
                  <a:gd name="T0" fmla="*/ 119 w 141"/>
                  <a:gd name="T1" fmla="*/ 29 h 110"/>
                  <a:gd name="T2" fmla="*/ 70 w 141"/>
                  <a:gd name="T3" fmla="*/ 0 h 110"/>
                  <a:gd name="T4" fmla="*/ 24 w 141"/>
                  <a:gd name="T5" fmla="*/ 17 h 110"/>
                  <a:gd name="T6" fmla="*/ 5 w 141"/>
                  <a:gd name="T7" fmla="*/ 6 h 110"/>
                  <a:gd name="T8" fmla="*/ 4 w 141"/>
                  <a:gd name="T9" fmla="*/ 8 h 110"/>
                  <a:gd name="T10" fmla="*/ 14 w 141"/>
                  <a:gd name="T11" fmla="*/ 37 h 110"/>
                  <a:gd name="T12" fmla="*/ 52 w 141"/>
                  <a:gd name="T13" fmla="*/ 43 h 110"/>
                  <a:gd name="T14" fmla="*/ 93 w 141"/>
                  <a:gd name="T15" fmla="*/ 40 h 110"/>
                  <a:gd name="T16" fmla="*/ 105 w 141"/>
                  <a:gd name="T17" fmla="*/ 110 h 110"/>
                  <a:gd name="T18" fmla="*/ 119 w 141"/>
                  <a:gd name="T19" fmla="*/ 2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10">
                    <a:moveTo>
                      <a:pt x="119" y="29"/>
                    </a:moveTo>
                    <a:cubicBezTo>
                      <a:pt x="106" y="10"/>
                      <a:pt x="90" y="0"/>
                      <a:pt x="70" y="0"/>
                    </a:cubicBezTo>
                    <a:cubicBezTo>
                      <a:pt x="48" y="0"/>
                      <a:pt x="29" y="13"/>
                      <a:pt x="24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0" y="32"/>
                      <a:pt x="14" y="37"/>
                    </a:cubicBezTo>
                    <a:cubicBezTo>
                      <a:pt x="22" y="41"/>
                      <a:pt x="35" y="43"/>
                      <a:pt x="52" y="43"/>
                    </a:cubicBezTo>
                    <a:cubicBezTo>
                      <a:pt x="68" y="43"/>
                      <a:pt x="85" y="41"/>
                      <a:pt x="93" y="40"/>
                    </a:cubicBezTo>
                    <a:cubicBezTo>
                      <a:pt x="83" y="58"/>
                      <a:pt x="105" y="110"/>
                      <a:pt x="105" y="110"/>
                    </a:cubicBezTo>
                    <a:cubicBezTo>
                      <a:pt x="105" y="110"/>
                      <a:pt x="141" y="61"/>
                      <a:pt x="119" y="29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Oval 31"/>
              <p:cNvSpPr>
                <a:spLocks noChangeArrowheads="1"/>
              </p:cNvSpPr>
              <p:nvPr/>
            </p:nvSpPr>
            <p:spPr bwMode="auto">
              <a:xfrm>
                <a:off x="7702550" y="2301876"/>
                <a:ext cx="85725" cy="9366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2"/>
              <p:cNvSpPr/>
              <p:nvPr/>
            </p:nvSpPr>
            <p:spPr bwMode="auto">
              <a:xfrm>
                <a:off x="7480300" y="2622551"/>
                <a:ext cx="354013" cy="647700"/>
              </a:xfrm>
              <a:custGeom>
                <a:avLst/>
                <a:gdLst>
                  <a:gd name="T0" fmla="*/ 94 w 94"/>
                  <a:gd name="T1" fmla="*/ 12 h 172"/>
                  <a:gd name="T2" fmla="*/ 83 w 94"/>
                  <a:gd name="T3" fmla="*/ 0 h 172"/>
                  <a:gd name="T4" fmla="*/ 12 w 94"/>
                  <a:gd name="T5" fmla="*/ 0 h 172"/>
                  <a:gd name="T6" fmla="*/ 0 w 94"/>
                  <a:gd name="T7" fmla="*/ 12 h 172"/>
                  <a:gd name="T8" fmla="*/ 0 w 94"/>
                  <a:gd name="T9" fmla="*/ 172 h 172"/>
                  <a:gd name="T10" fmla="*/ 94 w 94"/>
                  <a:gd name="T11" fmla="*/ 172 h 172"/>
                  <a:gd name="T12" fmla="*/ 94 w 94"/>
                  <a:gd name="T1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2">
                    <a:moveTo>
                      <a:pt x="94" y="12"/>
                    </a:moveTo>
                    <a:cubicBezTo>
                      <a:pt x="94" y="5"/>
                      <a:pt x="89" y="0"/>
                      <a:pt x="8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94" y="172"/>
                      <a:pt x="94" y="172"/>
                      <a:pt x="94" y="172"/>
                    </a:cubicBez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44"/>
              <p:cNvSpPr/>
              <p:nvPr/>
            </p:nvSpPr>
            <p:spPr bwMode="auto">
              <a:xfrm>
                <a:off x="8048625" y="2174876"/>
                <a:ext cx="115888" cy="346075"/>
              </a:xfrm>
              <a:custGeom>
                <a:avLst/>
                <a:gdLst>
                  <a:gd name="T0" fmla="*/ 64 w 73"/>
                  <a:gd name="T1" fmla="*/ 218 h 218"/>
                  <a:gd name="T2" fmla="*/ 73 w 73"/>
                  <a:gd name="T3" fmla="*/ 2 h 218"/>
                  <a:gd name="T4" fmla="*/ 9 w 73"/>
                  <a:gd name="T5" fmla="*/ 0 h 218"/>
                  <a:gd name="T6" fmla="*/ 0 w 73"/>
                  <a:gd name="T7" fmla="*/ 215 h 218"/>
                  <a:gd name="T8" fmla="*/ 64 w 73"/>
                  <a:gd name="T9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218">
                    <a:moveTo>
                      <a:pt x="64" y="218"/>
                    </a:moveTo>
                    <a:lnTo>
                      <a:pt x="73" y="2"/>
                    </a:lnTo>
                    <a:lnTo>
                      <a:pt x="9" y="0"/>
                    </a:lnTo>
                    <a:lnTo>
                      <a:pt x="0" y="215"/>
                    </a:lnTo>
                    <a:lnTo>
                      <a:pt x="64" y="2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45"/>
              <p:cNvSpPr/>
              <p:nvPr/>
            </p:nvSpPr>
            <p:spPr bwMode="auto">
              <a:xfrm>
                <a:off x="8048625" y="2468563"/>
                <a:ext cx="101600" cy="112713"/>
              </a:xfrm>
              <a:custGeom>
                <a:avLst/>
                <a:gdLst>
                  <a:gd name="T0" fmla="*/ 13 w 27"/>
                  <a:gd name="T1" fmla="*/ 30 h 30"/>
                  <a:gd name="T2" fmla="*/ 27 w 27"/>
                  <a:gd name="T3" fmla="*/ 16 h 30"/>
                  <a:gd name="T4" fmla="*/ 14 w 27"/>
                  <a:gd name="T5" fmla="*/ 0 h 30"/>
                  <a:gd name="T6" fmla="*/ 0 w 27"/>
                  <a:gd name="T7" fmla="*/ 15 h 30"/>
                  <a:gd name="T8" fmla="*/ 13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3" y="30"/>
                    </a:moveTo>
                    <a:cubicBezTo>
                      <a:pt x="21" y="30"/>
                      <a:pt x="27" y="24"/>
                      <a:pt x="27" y="16"/>
                    </a:cubicBezTo>
                    <a:cubicBezTo>
                      <a:pt x="27" y="8"/>
                      <a:pt x="22" y="1"/>
                      <a:pt x="14" y="0"/>
                    </a:cubicBezTo>
                    <a:cubicBezTo>
                      <a:pt x="7" y="0"/>
                      <a:pt x="1" y="6"/>
                      <a:pt x="0" y="15"/>
                    </a:cubicBezTo>
                    <a:cubicBezTo>
                      <a:pt x="0" y="23"/>
                      <a:pt x="6" y="30"/>
                      <a:pt x="13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46"/>
              <p:cNvSpPr/>
              <p:nvPr/>
            </p:nvSpPr>
            <p:spPr bwMode="auto">
              <a:xfrm>
                <a:off x="8040688" y="2049463"/>
                <a:ext cx="142875" cy="153988"/>
              </a:xfrm>
              <a:custGeom>
                <a:avLst/>
                <a:gdLst>
                  <a:gd name="T0" fmla="*/ 1 w 38"/>
                  <a:gd name="T1" fmla="*/ 28 h 41"/>
                  <a:gd name="T2" fmla="*/ 10 w 38"/>
                  <a:gd name="T3" fmla="*/ 39 h 41"/>
                  <a:gd name="T4" fmla="*/ 25 w 38"/>
                  <a:gd name="T5" fmla="*/ 41 h 41"/>
                  <a:gd name="T6" fmla="*/ 36 w 38"/>
                  <a:gd name="T7" fmla="*/ 31 h 41"/>
                  <a:gd name="T8" fmla="*/ 38 w 38"/>
                  <a:gd name="T9" fmla="*/ 13 h 41"/>
                  <a:gd name="T10" fmla="*/ 28 w 38"/>
                  <a:gd name="T11" fmla="*/ 2 h 41"/>
                  <a:gd name="T12" fmla="*/ 13 w 38"/>
                  <a:gd name="T13" fmla="*/ 0 h 41"/>
                  <a:gd name="T14" fmla="*/ 2 w 38"/>
                  <a:gd name="T15" fmla="*/ 10 h 41"/>
                  <a:gd name="T16" fmla="*/ 1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1" y="28"/>
                    </a:moveTo>
                    <a:cubicBezTo>
                      <a:pt x="0" y="34"/>
                      <a:pt x="4" y="39"/>
                      <a:pt x="10" y="39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0" y="41"/>
                      <a:pt x="36" y="37"/>
                      <a:pt x="36" y="31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8"/>
                      <a:pt x="34" y="2"/>
                      <a:pt x="28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3" y="4"/>
                      <a:pt x="2" y="10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47"/>
              <p:cNvSpPr/>
              <p:nvPr/>
            </p:nvSpPr>
            <p:spPr bwMode="auto">
              <a:xfrm>
                <a:off x="8026400" y="2079626"/>
                <a:ext cx="74613" cy="49213"/>
              </a:xfrm>
              <a:custGeom>
                <a:avLst/>
                <a:gdLst>
                  <a:gd name="T0" fmla="*/ 14 w 20"/>
                  <a:gd name="T1" fmla="*/ 12 h 13"/>
                  <a:gd name="T2" fmla="*/ 20 w 20"/>
                  <a:gd name="T3" fmla="*/ 7 h 13"/>
                  <a:gd name="T4" fmla="*/ 20 w 20"/>
                  <a:gd name="T5" fmla="*/ 7 h 13"/>
                  <a:gd name="T6" fmla="*/ 15 w 20"/>
                  <a:gd name="T7" fmla="*/ 1 h 13"/>
                  <a:gd name="T8" fmla="*/ 6 w 20"/>
                  <a:gd name="T9" fmla="*/ 0 h 13"/>
                  <a:gd name="T10" fmla="*/ 0 w 20"/>
                  <a:gd name="T11" fmla="*/ 5 h 13"/>
                  <a:gd name="T12" fmla="*/ 0 w 20"/>
                  <a:gd name="T13" fmla="*/ 5 h 13"/>
                  <a:gd name="T14" fmla="*/ 5 w 20"/>
                  <a:gd name="T15" fmla="*/ 11 h 13"/>
                  <a:gd name="T16" fmla="*/ 14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14" y="12"/>
                    </a:moveTo>
                    <a:cubicBezTo>
                      <a:pt x="17" y="13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4"/>
                      <a:pt x="18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48"/>
              <p:cNvSpPr/>
              <p:nvPr/>
            </p:nvSpPr>
            <p:spPr bwMode="auto">
              <a:xfrm>
                <a:off x="8013700" y="2095501"/>
                <a:ext cx="101600" cy="107950"/>
              </a:xfrm>
              <a:custGeom>
                <a:avLst/>
                <a:gdLst>
                  <a:gd name="T0" fmla="*/ 23 w 27"/>
                  <a:gd name="T1" fmla="*/ 25 h 29"/>
                  <a:gd name="T2" fmla="*/ 21 w 27"/>
                  <a:gd name="T3" fmla="*/ 8 h 29"/>
                  <a:gd name="T4" fmla="*/ 5 w 27"/>
                  <a:gd name="T5" fmla="*/ 3 h 29"/>
                  <a:gd name="T6" fmla="*/ 6 w 27"/>
                  <a:gd name="T7" fmla="*/ 21 h 29"/>
                  <a:gd name="T8" fmla="*/ 23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3" y="25"/>
                    </a:moveTo>
                    <a:cubicBezTo>
                      <a:pt x="27" y="22"/>
                      <a:pt x="27" y="14"/>
                      <a:pt x="21" y="8"/>
                    </a:cubicBezTo>
                    <a:cubicBezTo>
                      <a:pt x="16" y="2"/>
                      <a:pt x="9" y="0"/>
                      <a:pt x="5" y="3"/>
                    </a:cubicBezTo>
                    <a:cubicBezTo>
                      <a:pt x="0" y="7"/>
                      <a:pt x="1" y="15"/>
                      <a:pt x="6" y="21"/>
                    </a:cubicBezTo>
                    <a:cubicBezTo>
                      <a:pt x="11" y="27"/>
                      <a:pt x="19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49"/>
              <p:cNvSpPr/>
              <p:nvPr/>
            </p:nvSpPr>
            <p:spPr bwMode="auto">
              <a:xfrm>
                <a:off x="8018463" y="2076451"/>
                <a:ext cx="52388" cy="82550"/>
              </a:xfrm>
              <a:custGeom>
                <a:avLst/>
                <a:gdLst>
                  <a:gd name="T0" fmla="*/ 13 w 14"/>
                  <a:gd name="T1" fmla="*/ 7 h 22"/>
                  <a:gd name="T2" fmla="*/ 8 w 14"/>
                  <a:gd name="T3" fmla="*/ 1 h 22"/>
                  <a:gd name="T4" fmla="*/ 8 w 14"/>
                  <a:gd name="T5" fmla="*/ 1 h 22"/>
                  <a:gd name="T6" fmla="*/ 2 w 14"/>
                  <a:gd name="T7" fmla="*/ 6 h 22"/>
                  <a:gd name="T8" fmla="*/ 1 w 14"/>
                  <a:gd name="T9" fmla="*/ 15 h 22"/>
                  <a:gd name="T10" fmla="*/ 6 w 14"/>
                  <a:gd name="T11" fmla="*/ 21 h 22"/>
                  <a:gd name="T12" fmla="*/ 6 w 14"/>
                  <a:gd name="T13" fmla="*/ 21 h 22"/>
                  <a:gd name="T14" fmla="*/ 12 w 14"/>
                  <a:gd name="T15" fmla="*/ 16 h 22"/>
                  <a:gd name="T16" fmla="*/ 13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3" y="7"/>
                    </a:moveTo>
                    <a:cubicBezTo>
                      <a:pt x="14" y="4"/>
                      <a:pt x="12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2" y="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3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22"/>
                      <a:pt x="12" y="20"/>
                      <a:pt x="12" y="1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50"/>
              <p:cNvSpPr/>
              <p:nvPr/>
            </p:nvSpPr>
            <p:spPr bwMode="auto">
              <a:xfrm>
                <a:off x="7781925" y="2490788"/>
                <a:ext cx="327025" cy="258763"/>
              </a:xfrm>
              <a:custGeom>
                <a:avLst/>
                <a:gdLst>
                  <a:gd name="T0" fmla="*/ 170 w 206"/>
                  <a:gd name="T1" fmla="*/ 0 h 163"/>
                  <a:gd name="T2" fmla="*/ 0 w 206"/>
                  <a:gd name="T3" fmla="*/ 104 h 163"/>
                  <a:gd name="T4" fmla="*/ 35 w 206"/>
                  <a:gd name="T5" fmla="*/ 163 h 163"/>
                  <a:gd name="T6" fmla="*/ 206 w 206"/>
                  <a:gd name="T7" fmla="*/ 61 h 163"/>
                  <a:gd name="T8" fmla="*/ 170 w 206"/>
                  <a:gd name="T9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63">
                    <a:moveTo>
                      <a:pt x="170" y="0"/>
                    </a:moveTo>
                    <a:lnTo>
                      <a:pt x="0" y="104"/>
                    </a:lnTo>
                    <a:lnTo>
                      <a:pt x="35" y="163"/>
                    </a:lnTo>
                    <a:lnTo>
                      <a:pt x="206" y="61"/>
                    </a:lnTo>
                    <a:lnTo>
                      <a:pt x="17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51"/>
              <p:cNvSpPr/>
              <p:nvPr/>
            </p:nvSpPr>
            <p:spPr bwMode="auto">
              <a:xfrm>
                <a:off x="8026400" y="2471738"/>
                <a:ext cx="123825" cy="128588"/>
              </a:xfrm>
              <a:custGeom>
                <a:avLst/>
                <a:gdLst>
                  <a:gd name="T0" fmla="*/ 29 w 33"/>
                  <a:gd name="T1" fmla="*/ 9 h 34"/>
                  <a:gd name="T2" fmla="*/ 9 w 33"/>
                  <a:gd name="T3" fmla="*/ 4 h 34"/>
                  <a:gd name="T4" fmla="*/ 4 w 33"/>
                  <a:gd name="T5" fmla="*/ 24 h 34"/>
                  <a:gd name="T6" fmla="*/ 24 w 33"/>
                  <a:gd name="T7" fmla="*/ 29 h 34"/>
                  <a:gd name="T8" fmla="*/ 29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4"/>
                      <a:pt x="24" y="29"/>
                    </a:cubicBezTo>
                    <a:cubicBezTo>
                      <a:pt x="31" y="25"/>
                      <a:pt x="33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52"/>
              <p:cNvSpPr/>
              <p:nvPr/>
            </p:nvSpPr>
            <p:spPr bwMode="auto">
              <a:xfrm>
                <a:off x="7754938" y="2636838"/>
                <a:ext cx="128588" cy="125413"/>
              </a:xfrm>
              <a:custGeom>
                <a:avLst/>
                <a:gdLst>
                  <a:gd name="T0" fmla="*/ 29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4 w 34"/>
                  <a:gd name="T7" fmla="*/ 29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3"/>
                      <a:pt x="24" y="29"/>
                    </a:cubicBezTo>
                    <a:cubicBezTo>
                      <a:pt x="31" y="25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53"/>
              <p:cNvSpPr/>
              <p:nvPr/>
            </p:nvSpPr>
            <p:spPr bwMode="auto">
              <a:xfrm>
                <a:off x="7766050" y="2562226"/>
                <a:ext cx="222250" cy="200025"/>
              </a:xfrm>
              <a:custGeom>
                <a:avLst/>
                <a:gdLst>
                  <a:gd name="T0" fmla="*/ 97 w 140"/>
                  <a:gd name="T1" fmla="*/ 0 h 126"/>
                  <a:gd name="T2" fmla="*/ 0 w 140"/>
                  <a:gd name="T3" fmla="*/ 57 h 126"/>
                  <a:gd name="T4" fmla="*/ 43 w 140"/>
                  <a:gd name="T5" fmla="*/ 126 h 126"/>
                  <a:gd name="T6" fmla="*/ 140 w 140"/>
                  <a:gd name="T7" fmla="*/ 69 h 126"/>
                  <a:gd name="T8" fmla="*/ 97 w 140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126">
                    <a:moveTo>
                      <a:pt x="97" y="0"/>
                    </a:moveTo>
                    <a:lnTo>
                      <a:pt x="0" y="57"/>
                    </a:lnTo>
                    <a:lnTo>
                      <a:pt x="43" y="126"/>
                    </a:lnTo>
                    <a:lnTo>
                      <a:pt x="140" y="69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54"/>
              <p:cNvSpPr/>
              <p:nvPr/>
            </p:nvSpPr>
            <p:spPr bwMode="auto">
              <a:xfrm>
                <a:off x="7735888" y="2630488"/>
                <a:ext cx="147638" cy="146050"/>
              </a:xfrm>
              <a:custGeom>
                <a:avLst/>
                <a:gdLst>
                  <a:gd name="T0" fmla="*/ 34 w 39"/>
                  <a:gd name="T1" fmla="*/ 11 h 39"/>
                  <a:gd name="T2" fmla="*/ 10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3"/>
                      <a:pt x="18" y="0"/>
                      <a:pt x="10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9" y="37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14" name="文本框 313"/>
          <p:cNvSpPr txBox="1"/>
          <p:nvPr/>
        </p:nvSpPr>
        <p:spPr>
          <a:xfrm>
            <a:off x="5408778" y="2006431"/>
            <a:ext cx="65165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我们有</a:t>
            </a:r>
            <a:r>
              <a:rPr lang="en-US" altLang="zh-CN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12</a:t>
            </a:r>
            <a:r>
              <a:rPr lang="zh-CN" altLang="en-US" sz="6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号</a:t>
            </a:r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汉子</a:t>
            </a:r>
            <a:endParaRPr lang="zh-CN" altLang="en-US" sz="6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315" name="矩形 314"/>
          <p:cNvSpPr/>
          <p:nvPr/>
        </p:nvSpPr>
        <p:spPr>
          <a:xfrm>
            <a:off x="5426412" y="2954114"/>
            <a:ext cx="64812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Arial" pitchFamily="34" charset="0"/>
              </a:rPr>
              <a:t>OUR CLASS 12 BOYS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5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5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4" grpId="0"/>
          <p:bldP spid="3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0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4" grpId="0"/>
          <p:bldP spid="315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546600" y="4087975"/>
            <a:ext cx="911889" cy="1115851"/>
            <a:chOff x="4546600" y="4087975"/>
            <a:chExt cx="911889" cy="1115851"/>
          </a:xfrm>
        </p:grpSpPr>
        <p:sp>
          <p:nvSpPr>
            <p:cNvPr id="31" name="Freeform 5"/>
            <p:cNvSpPr/>
            <p:nvPr/>
          </p:nvSpPr>
          <p:spPr bwMode="auto">
            <a:xfrm flipH="1" flipV="1">
              <a:off x="4882226" y="4087975"/>
              <a:ext cx="576263" cy="690563"/>
            </a:xfrm>
            <a:custGeom>
              <a:avLst/>
              <a:gdLst>
                <a:gd name="T0" fmla="*/ 56 w 91"/>
                <a:gd name="T1" fmla="*/ 38 h 109"/>
                <a:gd name="T2" fmla="*/ 61 w 91"/>
                <a:gd name="T3" fmla="*/ 6 h 109"/>
                <a:gd name="T4" fmla="*/ 19 w 91"/>
                <a:gd name="T5" fmla="*/ 27 h 109"/>
                <a:gd name="T6" fmla="*/ 5 w 91"/>
                <a:gd name="T7" fmla="*/ 51 h 109"/>
                <a:gd name="T8" fmla="*/ 17 w 91"/>
                <a:gd name="T9" fmla="*/ 57 h 109"/>
                <a:gd name="T10" fmla="*/ 13 w 91"/>
                <a:gd name="T11" fmla="*/ 68 h 109"/>
                <a:gd name="T12" fmla="*/ 0 w 91"/>
                <a:gd name="T13" fmla="*/ 92 h 109"/>
                <a:gd name="T14" fmla="*/ 42 w 91"/>
                <a:gd name="T15" fmla="*/ 90 h 109"/>
                <a:gd name="T16" fmla="*/ 43 w 91"/>
                <a:gd name="T17" fmla="*/ 88 h 109"/>
                <a:gd name="T18" fmla="*/ 70 w 91"/>
                <a:gd name="T19" fmla="*/ 78 h 109"/>
                <a:gd name="T20" fmla="*/ 83 w 91"/>
                <a:gd name="T21" fmla="*/ 35 h 109"/>
                <a:gd name="T22" fmla="*/ 56 w 91"/>
                <a:gd name="T2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9">
                  <a:moveTo>
                    <a:pt x="56" y="38"/>
                  </a:moveTo>
                  <a:cubicBezTo>
                    <a:pt x="61" y="30"/>
                    <a:pt x="65" y="18"/>
                    <a:pt x="61" y="6"/>
                  </a:cubicBezTo>
                  <a:cubicBezTo>
                    <a:pt x="61" y="6"/>
                    <a:pt x="22" y="0"/>
                    <a:pt x="19" y="27"/>
                  </a:cubicBezTo>
                  <a:cubicBezTo>
                    <a:pt x="19" y="27"/>
                    <a:pt x="16" y="47"/>
                    <a:pt x="5" y="51"/>
                  </a:cubicBezTo>
                  <a:cubicBezTo>
                    <a:pt x="5" y="51"/>
                    <a:pt x="10" y="55"/>
                    <a:pt x="17" y="57"/>
                  </a:cubicBezTo>
                  <a:cubicBezTo>
                    <a:pt x="15" y="60"/>
                    <a:pt x="13" y="64"/>
                    <a:pt x="13" y="68"/>
                  </a:cubicBezTo>
                  <a:cubicBezTo>
                    <a:pt x="13" y="68"/>
                    <a:pt x="10" y="88"/>
                    <a:pt x="0" y="92"/>
                  </a:cubicBezTo>
                  <a:cubicBezTo>
                    <a:pt x="0" y="92"/>
                    <a:pt x="18" y="109"/>
                    <a:pt x="42" y="90"/>
                  </a:cubicBezTo>
                  <a:cubicBezTo>
                    <a:pt x="42" y="90"/>
                    <a:pt x="42" y="89"/>
                    <a:pt x="43" y="88"/>
                  </a:cubicBezTo>
                  <a:cubicBezTo>
                    <a:pt x="51" y="88"/>
                    <a:pt x="60" y="87"/>
                    <a:pt x="70" y="78"/>
                  </a:cubicBezTo>
                  <a:cubicBezTo>
                    <a:pt x="70" y="78"/>
                    <a:pt x="91" y="59"/>
                    <a:pt x="83" y="35"/>
                  </a:cubicBezTo>
                  <a:cubicBezTo>
                    <a:pt x="83" y="35"/>
                    <a:pt x="68" y="33"/>
                    <a:pt x="56" y="38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4546600" y="4513263"/>
              <a:ext cx="576263" cy="690563"/>
            </a:xfrm>
            <a:custGeom>
              <a:avLst/>
              <a:gdLst>
                <a:gd name="T0" fmla="*/ 56 w 91"/>
                <a:gd name="T1" fmla="*/ 38 h 109"/>
                <a:gd name="T2" fmla="*/ 61 w 91"/>
                <a:gd name="T3" fmla="*/ 6 h 109"/>
                <a:gd name="T4" fmla="*/ 19 w 91"/>
                <a:gd name="T5" fmla="*/ 27 h 109"/>
                <a:gd name="T6" fmla="*/ 5 w 91"/>
                <a:gd name="T7" fmla="*/ 51 h 109"/>
                <a:gd name="T8" fmla="*/ 17 w 91"/>
                <a:gd name="T9" fmla="*/ 57 h 109"/>
                <a:gd name="T10" fmla="*/ 13 w 91"/>
                <a:gd name="T11" fmla="*/ 68 h 109"/>
                <a:gd name="T12" fmla="*/ 0 w 91"/>
                <a:gd name="T13" fmla="*/ 92 h 109"/>
                <a:gd name="T14" fmla="*/ 42 w 91"/>
                <a:gd name="T15" fmla="*/ 90 h 109"/>
                <a:gd name="T16" fmla="*/ 43 w 91"/>
                <a:gd name="T17" fmla="*/ 88 h 109"/>
                <a:gd name="T18" fmla="*/ 70 w 91"/>
                <a:gd name="T19" fmla="*/ 78 h 109"/>
                <a:gd name="T20" fmla="*/ 83 w 91"/>
                <a:gd name="T21" fmla="*/ 35 h 109"/>
                <a:gd name="T22" fmla="*/ 56 w 91"/>
                <a:gd name="T23" fmla="*/ 3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9">
                  <a:moveTo>
                    <a:pt x="56" y="38"/>
                  </a:moveTo>
                  <a:cubicBezTo>
                    <a:pt x="61" y="30"/>
                    <a:pt x="65" y="18"/>
                    <a:pt x="61" y="6"/>
                  </a:cubicBezTo>
                  <a:cubicBezTo>
                    <a:pt x="61" y="6"/>
                    <a:pt x="22" y="0"/>
                    <a:pt x="19" y="27"/>
                  </a:cubicBezTo>
                  <a:cubicBezTo>
                    <a:pt x="19" y="27"/>
                    <a:pt x="16" y="47"/>
                    <a:pt x="5" y="51"/>
                  </a:cubicBezTo>
                  <a:cubicBezTo>
                    <a:pt x="5" y="51"/>
                    <a:pt x="10" y="55"/>
                    <a:pt x="17" y="57"/>
                  </a:cubicBezTo>
                  <a:cubicBezTo>
                    <a:pt x="15" y="60"/>
                    <a:pt x="13" y="64"/>
                    <a:pt x="13" y="68"/>
                  </a:cubicBezTo>
                  <a:cubicBezTo>
                    <a:pt x="13" y="68"/>
                    <a:pt x="10" y="88"/>
                    <a:pt x="0" y="92"/>
                  </a:cubicBezTo>
                  <a:cubicBezTo>
                    <a:pt x="0" y="92"/>
                    <a:pt x="18" y="109"/>
                    <a:pt x="42" y="90"/>
                  </a:cubicBezTo>
                  <a:cubicBezTo>
                    <a:pt x="42" y="90"/>
                    <a:pt x="42" y="89"/>
                    <a:pt x="43" y="88"/>
                  </a:cubicBezTo>
                  <a:cubicBezTo>
                    <a:pt x="51" y="88"/>
                    <a:pt x="60" y="87"/>
                    <a:pt x="70" y="78"/>
                  </a:cubicBezTo>
                  <a:cubicBezTo>
                    <a:pt x="70" y="78"/>
                    <a:pt x="91" y="59"/>
                    <a:pt x="83" y="35"/>
                  </a:cubicBezTo>
                  <a:cubicBezTo>
                    <a:pt x="83" y="35"/>
                    <a:pt x="68" y="33"/>
                    <a:pt x="56" y="38"/>
                  </a:cubicBezTo>
                  <a:close/>
                </a:path>
              </a:pathLst>
            </a:custGeom>
            <a:solidFill>
              <a:srgbClr val="2523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08500" y="4370387"/>
            <a:ext cx="692945" cy="795339"/>
            <a:chOff x="4508500" y="4370387"/>
            <a:chExt cx="692945" cy="795339"/>
          </a:xfrm>
        </p:grpSpPr>
        <p:sp>
          <p:nvSpPr>
            <p:cNvPr id="13" name="Freeform 8"/>
            <p:cNvSpPr/>
            <p:nvPr/>
          </p:nvSpPr>
          <p:spPr bwMode="auto">
            <a:xfrm>
              <a:off x="4508500" y="4729163"/>
              <a:ext cx="398463" cy="436563"/>
            </a:xfrm>
            <a:custGeom>
              <a:avLst/>
              <a:gdLst>
                <a:gd name="T0" fmla="*/ 55 w 63"/>
                <a:gd name="T1" fmla="*/ 6 h 69"/>
                <a:gd name="T2" fmla="*/ 13 w 63"/>
                <a:gd name="T3" fmla="*/ 28 h 69"/>
                <a:gd name="T4" fmla="*/ 0 w 63"/>
                <a:gd name="T5" fmla="*/ 52 h 69"/>
                <a:gd name="T6" fmla="*/ 42 w 63"/>
                <a:gd name="T7" fmla="*/ 50 h 69"/>
                <a:gd name="T8" fmla="*/ 55 w 63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9">
                  <a:moveTo>
                    <a:pt x="55" y="6"/>
                  </a:moveTo>
                  <a:cubicBezTo>
                    <a:pt x="55" y="6"/>
                    <a:pt x="16" y="0"/>
                    <a:pt x="13" y="28"/>
                  </a:cubicBezTo>
                  <a:cubicBezTo>
                    <a:pt x="13" y="28"/>
                    <a:pt x="10" y="48"/>
                    <a:pt x="0" y="52"/>
                  </a:cubicBezTo>
                  <a:cubicBezTo>
                    <a:pt x="0" y="52"/>
                    <a:pt x="18" y="69"/>
                    <a:pt x="42" y="50"/>
                  </a:cubicBezTo>
                  <a:cubicBezTo>
                    <a:pt x="42" y="50"/>
                    <a:pt x="63" y="30"/>
                    <a:pt x="55" y="6"/>
                  </a:cubicBezTo>
                  <a:close/>
                </a:path>
              </a:pathLst>
            </a:custGeom>
            <a:solidFill>
              <a:srgbClr val="F9BA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"/>
            <p:cNvSpPr/>
            <p:nvPr/>
          </p:nvSpPr>
          <p:spPr bwMode="auto">
            <a:xfrm flipH="1" flipV="1">
              <a:off x="4802982" y="4370387"/>
              <a:ext cx="398463" cy="436563"/>
            </a:xfrm>
            <a:custGeom>
              <a:avLst/>
              <a:gdLst>
                <a:gd name="T0" fmla="*/ 55 w 63"/>
                <a:gd name="T1" fmla="*/ 6 h 69"/>
                <a:gd name="T2" fmla="*/ 13 w 63"/>
                <a:gd name="T3" fmla="*/ 28 h 69"/>
                <a:gd name="T4" fmla="*/ 0 w 63"/>
                <a:gd name="T5" fmla="*/ 52 h 69"/>
                <a:gd name="T6" fmla="*/ 42 w 63"/>
                <a:gd name="T7" fmla="*/ 50 h 69"/>
                <a:gd name="T8" fmla="*/ 55 w 63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9">
                  <a:moveTo>
                    <a:pt x="55" y="6"/>
                  </a:moveTo>
                  <a:cubicBezTo>
                    <a:pt x="55" y="6"/>
                    <a:pt x="16" y="0"/>
                    <a:pt x="13" y="28"/>
                  </a:cubicBezTo>
                  <a:cubicBezTo>
                    <a:pt x="13" y="28"/>
                    <a:pt x="10" y="48"/>
                    <a:pt x="0" y="52"/>
                  </a:cubicBezTo>
                  <a:cubicBezTo>
                    <a:pt x="0" y="52"/>
                    <a:pt x="18" y="69"/>
                    <a:pt x="42" y="50"/>
                  </a:cubicBezTo>
                  <a:cubicBezTo>
                    <a:pt x="42" y="50"/>
                    <a:pt x="63" y="30"/>
                    <a:pt x="55" y="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4345624" y="1830966"/>
            <a:ext cx="3417022" cy="34151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275774" y="1784987"/>
            <a:ext cx="3507102" cy="3507102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6"/>
          <p:cNvSpPr>
            <a:spLocks noEditPoints="1"/>
          </p:cNvSpPr>
          <p:nvPr/>
        </p:nvSpPr>
        <p:spPr bwMode="auto">
          <a:xfrm>
            <a:off x="4629150" y="3076575"/>
            <a:ext cx="1955800" cy="1955800"/>
          </a:xfrm>
          <a:custGeom>
            <a:avLst/>
            <a:gdLst>
              <a:gd name="T0" fmla="*/ 301 w 309"/>
              <a:gd name="T1" fmla="*/ 8 h 309"/>
              <a:gd name="T2" fmla="*/ 188 w 309"/>
              <a:gd name="T3" fmla="*/ 46 h 309"/>
              <a:gd name="T4" fmla="*/ 129 w 309"/>
              <a:gd name="T5" fmla="*/ 112 h 309"/>
              <a:gd name="T6" fmla="*/ 68 w 309"/>
              <a:gd name="T7" fmla="*/ 128 h 309"/>
              <a:gd name="T8" fmla="*/ 0 w 309"/>
              <a:gd name="T9" fmla="*/ 196 h 309"/>
              <a:gd name="T10" fmla="*/ 68 w 309"/>
              <a:gd name="T11" fmla="*/ 181 h 309"/>
              <a:gd name="T12" fmla="*/ 66 w 309"/>
              <a:gd name="T13" fmla="*/ 183 h 309"/>
              <a:gd name="T14" fmla="*/ 76 w 309"/>
              <a:gd name="T15" fmla="*/ 220 h 309"/>
              <a:gd name="T16" fmla="*/ 57 w 309"/>
              <a:gd name="T17" fmla="*/ 252 h 309"/>
              <a:gd name="T18" fmla="*/ 57 w 309"/>
              <a:gd name="T19" fmla="*/ 252 h 309"/>
              <a:gd name="T20" fmla="*/ 89 w 309"/>
              <a:gd name="T21" fmla="*/ 233 h 309"/>
              <a:gd name="T22" fmla="*/ 126 w 309"/>
              <a:gd name="T23" fmla="*/ 243 h 309"/>
              <a:gd name="T24" fmla="*/ 128 w 309"/>
              <a:gd name="T25" fmla="*/ 241 h 309"/>
              <a:gd name="T26" fmla="*/ 114 w 309"/>
              <a:gd name="T27" fmla="*/ 309 h 309"/>
              <a:gd name="T28" fmla="*/ 181 w 309"/>
              <a:gd name="T29" fmla="*/ 241 h 309"/>
              <a:gd name="T30" fmla="*/ 197 w 309"/>
              <a:gd name="T31" fmla="*/ 180 h 309"/>
              <a:gd name="T32" fmla="*/ 224 w 309"/>
              <a:gd name="T33" fmla="*/ 156 h 309"/>
              <a:gd name="T34" fmla="*/ 224 w 309"/>
              <a:gd name="T35" fmla="*/ 156 h 309"/>
              <a:gd name="T36" fmla="*/ 224 w 309"/>
              <a:gd name="T37" fmla="*/ 156 h 309"/>
              <a:gd name="T38" fmla="*/ 263 w 309"/>
              <a:gd name="T39" fmla="*/ 121 h 309"/>
              <a:gd name="T40" fmla="*/ 301 w 309"/>
              <a:gd name="T41" fmla="*/ 8 h 309"/>
              <a:gd name="T42" fmla="*/ 204 w 309"/>
              <a:gd name="T43" fmla="*/ 150 h 309"/>
              <a:gd name="T44" fmla="*/ 204 w 309"/>
              <a:gd name="T45" fmla="*/ 150 h 309"/>
              <a:gd name="T46" fmla="*/ 204 w 309"/>
              <a:gd name="T47" fmla="*/ 150 h 309"/>
              <a:gd name="T48" fmla="*/ 201 w 309"/>
              <a:gd name="T49" fmla="*/ 148 h 309"/>
              <a:gd name="T50" fmla="*/ 200 w 309"/>
              <a:gd name="T51" fmla="*/ 147 h 309"/>
              <a:gd name="T52" fmla="*/ 201 w 309"/>
              <a:gd name="T53" fmla="*/ 148 h 309"/>
              <a:gd name="T54" fmla="*/ 197 w 309"/>
              <a:gd name="T55" fmla="*/ 145 h 309"/>
              <a:gd name="T56" fmla="*/ 197 w 309"/>
              <a:gd name="T57" fmla="*/ 145 h 309"/>
              <a:gd name="T58" fmla="*/ 197 w 309"/>
              <a:gd name="T59" fmla="*/ 145 h 309"/>
              <a:gd name="T60" fmla="*/ 194 w 309"/>
              <a:gd name="T61" fmla="*/ 143 h 309"/>
              <a:gd name="T62" fmla="*/ 193 w 309"/>
              <a:gd name="T63" fmla="*/ 142 h 309"/>
              <a:gd name="T64" fmla="*/ 194 w 309"/>
              <a:gd name="T65" fmla="*/ 143 h 309"/>
              <a:gd name="T66" fmla="*/ 190 w 309"/>
              <a:gd name="T67" fmla="*/ 140 h 309"/>
              <a:gd name="T68" fmla="*/ 189 w 309"/>
              <a:gd name="T69" fmla="*/ 138 h 309"/>
              <a:gd name="T70" fmla="*/ 190 w 309"/>
              <a:gd name="T71" fmla="*/ 140 h 309"/>
              <a:gd name="T72" fmla="*/ 187 w 309"/>
              <a:gd name="T73" fmla="*/ 136 h 309"/>
              <a:gd name="T74" fmla="*/ 185 w 309"/>
              <a:gd name="T75" fmla="*/ 135 h 309"/>
              <a:gd name="T76" fmla="*/ 187 w 309"/>
              <a:gd name="T77" fmla="*/ 136 h 309"/>
              <a:gd name="T78" fmla="*/ 183 w 309"/>
              <a:gd name="T79" fmla="*/ 133 h 309"/>
              <a:gd name="T80" fmla="*/ 180 w 309"/>
              <a:gd name="T81" fmla="*/ 129 h 309"/>
              <a:gd name="T82" fmla="*/ 183 w 309"/>
              <a:gd name="T83" fmla="*/ 133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09" h="309">
                <a:moveTo>
                  <a:pt x="301" y="8"/>
                </a:moveTo>
                <a:cubicBezTo>
                  <a:pt x="230" y="0"/>
                  <a:pt x="188" y="46"/>
                  <a:pt x="188" y="46"/>
                </a:cubicBezTo>
                <a:cubicBezTo>
                  <a:pt x="129" y="112"/>
                  <a:pt x="129" y="112"/>
                  <a:pt x="129" y="112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96"/>
                  <a:pt x="0" y="196"/>
                  <a:pt x="0" y="196"/>
                </a:cubicBezTo>
                <a:cubicBezTo>
                  <a:pt x="68" y="181"/>
                  <a:pt x="68" y="181"/>
                  <a:pt x="68" y="181"/>
                </a:cubicBezTo>
                <a:cubicBezTo>
                  <a:pt x="66" y="183"/>
                  <a:pt x="66" y="183"/>
                  <a:pt x="66" y="183"/>
                </a:cubicBezTo>
                <a:cubicBezTo>
                  <a:pt x="59" y="190"/>
                  <a:pt x="61" y="203"/>
                  <a:pt x="76" y="220"/>
                </a:cubicBezTo>
                <a:cubicBezTo>
                  <a:pt x="57" y="252"/>
                  <a:pt x="57" y="252"/>
                  <a:pt x="57" y="252"/>
                </a:cubicBezTo>
                <a:cubicBezTo>
                  <a:pt x="57" y="252"/>
                  <a:pt x="57" y="252"/>
                  <a:pt x="57" y="252"/>
                </a:cubicBezTo>
                <a:cubicBezTo>
                  <a:pt x="89" y="233"/>
                  <a:pt x="89" y="233"/>
                  <a:pt x="89" y="233"/>
                </a:cubicBezTo>
                <a:cubicBezTo>
                  <a:pt x="106" y="248"/>
                  <a:pt x="119" y="250"/>
                  <a:pt x="126" y="243"/>
                </a:cubicBezTo>
                <a:cubicBezTo>
                  <a:pt x="128" y="241"/>
                  <a:pt x="128" y="241"/>
                  <a:pt x="128" y="241"/>
                </a:cubicBezTo>
                <a:cubicBezTo>
                  <a:pt x="114" y="309"/>
                  <a:pt x="114" y="309"/>
                  <a:pt x="114" y="30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97" y="180"/>
                  <a:pt x="197" y="180"/>
                  <a:pt x="197" y="180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63" y="121"/>
                  <a:pt x="263" y="121"/>
                  <a:pt x="263" y="121"/>
                </a:cubicBezTo>
                <a:cubicBezTo>
                  <a:pt x="263" y="121"/>
                  <a:pt x="309" y="79"/>
                  <a:pt x="301" y="8"/>
                </a:cubicBezTo>
                <a:close/>
                <a:moveTo>
                  <a:pt x="204" y="150"/>
                </a:moveTo>
                <a:cubicBezTo>
                  <a:pt x="204" y="150"/>
                  <a:pt x="204" y="150"/>
                  <a:pt x="204" y="150"/>
                </a:cubicBezTo>
                <a:cubicBezTo>
                  <a:pt x="204" y="150"/>
                  <a:pt x="204" y="150"/>
                  <a:pt x="204" y="150"/>
                </a:cubicBezTo>
                <a:close/>
                <a:moveTo>
                  <a:pt x="201" y="148"/>
                </a:moveTo>
                <a:cubicBezTo>
                  <a:pt x="201" y="148"/>
                  <a:pt x="200" y="147"/>
                  <a:pt x="200" y="147"/>
                </a:cubicBezTo>
                <a:cubicBezTo>
                  <a:pt x="200" y="147"/>
                  <a:pt x="201" y="148"/>
                  <a:pt x="201" y="148"/>
                </a:cubicBezTo>
                <a:close/>
                <a:moveTo>
                  <a:pt x="197" y="145"/>
                </a:moveTo>
                <a:cubicBezTo>
                  <a:pt x="197" y="145"/>
                  <a:pt x="197" y="145"/>
                  <a:pt x="197" y="145"/>
                </a:cubicBezTo>
                <a:cubicBezTo>
                  <a:pt x="197" y="145"/>
                  <a:pt x="197" y="145"/>
                  <a:pt x="197" y="145"/>
                </a:cubicBezTo>
                <a:close/>
                <a:moveTo>
                  <a:pt x="194" y="143"/>
                </a:moveTo>
                <a:cubicBezTo>
                  <a:pt x="194" y="142"/>
                  <a:pt x="193" y="142"/>
                  <a:pt x="193" y="142"/>
                </a:cubicBezTo>
                <a:cubicBezTo>
                  <a:pt x="193" y="142"/>
                  <a:pt x="194" y="142"/>
                  <a:pt x="194" y="143"/>
                </a:cubicBezTo>
                <a:close/>
                <a:moveTo>
                  <a:pt x="190" y="140"/>
                </a:moveTo>
                <a:cubicBezTo>
                  <a:pt x="190" y="139"/>
                  <a:pt x="189" y="139"/>
                  <a:pt x="189" y="138"/>
                </a:cubicBezTo>
                <a:cubicBezTo>
                  <a:pt x="189" y="139"/>
                  <a:pt x="190" y="139"/>
                  <a:pt x="190" y="140"/>
                </a:cubicBezTo>
                <a:close/>
                <a:moveTo>
                  <a:pt x="187" y="136"/>
                </a:moveTo>
                <a:cubicBezTo>
                  <a:pt x="186" y="136"/>
                  <a:pt x="186" y="135"/>
                  <a:pt x="185" y="135"/>
                </a:cubicBezTo>
                <a:cubicBezTo>
                  <a:pt x="186" y="135"/>
                  <a:pt x="186" y="136"/>
                  <a:pt x="187" y="136"/>
                </a:cubicBezTo>
                <a:close/>
                <a:moveTo>
                  <a:pt x="183" y="133"/>
                </a:moveTo>
                <a:cubicBezTo>
                  <a:pt x="182" y="132"/>
                  <a:pt x="181" y="131"/>
                  <a:pt x="180" y="129"/>
                </a:cubicBezTo>
                <a:cubicBezTo>
                  <a:pt x="181" y="131"/>
                  <a:pt x="182" y="132"/>
                  <a:pt x="183" y="133"/>
                </a:cubicBezTo>
                <a:close/>
              </a:path>
            </a:pathLst>
          </a:custGeom>
          <a:solidFill>
            <a:srgbClr val="3CC2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0"/>
          <p:cNvSpPr/>
          <p:nvPr/>
        </p:nvSpPr>
        <p:spPr bwMode="auto">
          <a:xfrm>
            <a:off x="5311775" y="4165600"/>
            <a:ext cx="531813" cy="828675"/>
          </a:xfrm>
          <a:custGeom>
            <a:avLst/>
            <a:gdLst>
              <a:gd name="T0" fmla="*/ 335 w 335"/>
              <a:gd name="T1" fmla="*/ 0 h 522"/>
              <a:gd name="T2" fmla="*/ 268 w 335"/>
              <a:gd name="T3" fmla="*/ 251 h 522"/>
              <a:gd name="T4" fmla="*/ 0 w 335"/>
              <a:gd name="T5" fmla="*/ 522 h 522"/>
              <a:gd name="T6" fmla="*/ 60 w 335"/>
              <a:gd name="T7" fmla="*/ 235 h 522"/>
              <a:gd name="T8" fmla="*/ 335 w 335"/>
              <a:gd name="T9" fmla="*/ 0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522">
                <a:moveTo>
                  <a:pt x="335" y="0"/>
                </a:moveTo>
                <a:lnTo>
                  <a:pt x="268" y="251"/>
                </a:lnTo>
                <a:lnTo>
                  <a:pt x="0" y="522"/>
                </a:lnTo>
                <a:lnTo>
                  <a:pt x="60" y="235"/>
                </a:lnTo>
                <a:lnTo>
                  <a:pt x="335" y="0"/>
                </a:lnTo>
                <a:close/>
              </a:path>
            </a:pathLst>
          </a:custGeom>
          <a:solidFill>
            <a:srgbClr val="DFDF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1"/>
          <p:cNvSpPr/>
          <p:nvPr/>
        </p:nvSpPr>
        <p:spPr bwMode="auto">
          <a:xfrm>
            <a:off x="4591050" y="3748088"/>
            <a:ext cx="828675" cy="531813"/>
          </a:xfrm>
          <a:custGeom>
            <a:avLst/>
            <a:gdLst>
              <a:gd name="T0" fmla="*/ 522 w 522"/>
              <a:gd name="T1" fmla="*/ 0 h 335"/>
              <a:gd name="T2" fmla="*/ 271 w 522"/>
              <a:gd name="T3" fmla="*/ 63 h 335"/>
              <a:gd name="T4" fmla="*/ 0 w 522"/>
              <a:gd name="T5" fmla="*/ 335 h 335"/>
              <a:gd name="T6" fmla="*/ 287 w 522"/>
              <a:gd name="T7" fmla="*/ 271 h 335"/>
              <a:gd name="T8" fmla="*/ 522 w 522"/>
              <a:gd name="T9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2" h="335">
                <a:moveTo>
                  <a:pt x="522" y="0"/>
                </a:moveTo>
                <a:lnTo>
                  <a:pt x="271" y="63"/>
                </a:lnTo>
                <a:lnTo>
                  <a:pt x="0" y="335"/>
                </a:lnTo>
                <a:lnTo>
                  <a:pt x="287" y="271"/>
                </a:lnTo>
                <a:lnTo>
                  <a:pt x="522" y="0"/>
                </a:lnTo>
                <a:close/>
              </a:path>
            </a:pathLst>
          </a:custGeom>
          <a:solidFill>
            <a:srgbClr val="DFDF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2"/>
          <p:cNvSpPr/>
          <p:nvPr/>
        </p:nvSpPr>
        <p:spPr bwMode="auto">
          <a:xfrm>
            <a:off x="5527675" y="3038475"/>
            <a:ext cx="1019175" cy="1019175"/>
          </a:xfrm>
          <a:custGeom>
            <a:avLst/>
            <a:gdLst>
              <a:gd name="T0" fmla="*/ 153 w 161"/>
              <a:gd name="T1" fmla="*/ 8 h 161"/>
              <a:gd name="T2" fmla="*/ 40 w 161"/>
              <a:gd name="T3" fmla="*/ 46 h 161"/>
              <a:gd name="T4" fmla="*/ 5 w 161"/>
              <a:gd name="T5" fmla="*/ 85 h 161"/>
              <a:gd name="T6" fmla="*/ 5 w 161"/>
              <a:gd name="T7" fmla="*/ 85 h 161"/>
              <a:gd name="T8" fmla="*/ 5 w 161"/>
              <a:gd name="T9" fmla="*/ 85 h 161"/>
              <a:gd name="T10" fmla="*/ 32 w 161"/>
              <a:gd name="T11" fmla="*/ 129 h 161"/>
              <a:gd name="T12" fmla="*/ 76 w 161"/>
              <a:gd name="T13" fmla="*/ 156 h 161"/>
              <a:gd name="T14" fmla="*/ 76 w 161"/>
              <a:gd name="T15" fmla="*/ 156 h 161"/>
              <a:gd name="T16" fmla="*/ 115 w 161"/>
              <a:gd name="T17" fmla="*/ 121 h 161"/>
              <a:gd name="T18" fmla="*/ 153 w 161"/>
              <a:gd name="T19" fmla="*/ 8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1" h="161">
                <a:moveTo>
                  <a:pt x="153" y="8"/>
                </a:moveTo>
                <a:cubicBezTo>
                  <a:pt x="82" y="0"/>
                  <a:pt x="40" y="46"/>
                  <a:pt x="40" y="46"/>
                </a:cubicBezTo>
                <a:cubicBezTo>
                  <a:pt x="5" y="85"/>
                  <a:pt x="5" y="85"/>
                  <a:pt x="5" y="85"/>
                </a:cubicBezTo>
                <a:cubicBezTo>
                  <a:pt x="5" y="85"/>
                  <a:pt x="5" y="85"/>
                  <a:pt x="5" y="85"/>
                </a:cubicBezTo>
                <a:cubicBezTo>
                  <a:pt x="5" y="85"/>
                  <a:pt x="5" y="85"/>
                  <a:pt x="5" y="85"/>
                </a:cubicBezTo>
                <a:cubicBezTo>
                  <a:pt x="0" y="90"/>
                  <a:pt x="12" y="110"/>
                  <a:pt x="32" y="129"/>
                </a:cubicBezTo>
                <a:cubicBezTo>
                  <a:pt x="51" y="149"/>
                  <a:pt x="71" y="161"/>
                  <a:pt x="76" y="156"/>
                </a:cubicBezTo>
                <a:cubicBezTo>
                  <a:pt x="76" y="156"/>
                  <a:pt x="76" y="156"/>
                  <a:pt x="76" y="156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5" y="121"/>
                  <a:pt x="161" y="79"/>
                  <a:pt x="153" y="8"/>
                </a:cubicBezTo>
                <a:close/>
              </a:path>
            </a:pathLst>
          </a:custGeom>
          <a:solidFill>
            <a:srgbClr val="E8584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3"/>
          <p:cNvSpPr/>
          <p:nvPr/>
        </p:nvSpPr>
        <p:spPr bwMode="auto">
          <a:xfrm>
            <a:off x="4957763" y="3328988"/>
            <a:ext cx="1050925" cy="1298575"/>
          </a:xfrm>
          <a:custGeom>
            <a:avLst/>
            <a:gdLst>
              <a:gd name="T0" fmla="*/ 122 w 166"/>
              <a:gd name="T1" fmla="*/ 83 h 205"/>
              <a:gd name="T2" fmla="*/ 95 w 166"/>
              <a:gd name="T3" fmla="*/ 39 h 205"/>
              <a:gd name="T4" fmla="*/ 95 w 166"/>
              <a:gd name="T5" fmla="*/ 39 h 205"/>
              <a:gd name="T6" fmla="*/ 130 w 166"/>
              <a:gd name="T7" fmla="*/ 0 h 205"/>
              <a:gd name="T8" fmla="*/ 8 w 166"/>
              <a:gd name="T9" fmla="*/ 137 h 205"/>
              <a:gd name="T10" fmla="*/ 24 w 166"/>
              <a:gd name="T11" fmla="*/ 181 h 205"/>
              <a:gd name="T12" fmla="*/ 68 w 166"/>
              <a:gd name="T13" fmla="*/ 197 h 205"/>
              <a:gd name="T14" fmla="*/ 166 w 166"/>
              <a:gd name="T15" fmla="*/ 110 h 205"/>
              <a:gd name="T16" fmla="*/ 122 w 166"/>
              <a:gd name="T17" fmla="*/ 8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6" h="205">
                <a:moveTo>
                  <a:pt x="122" y="83"/>
                </a:moveTo>
                <a:cubicBezTo>
                  <a:pt x="102" y="64"/>
                  <a:pt x="90" y="44"/>
                  <a:pt x="95" y="39"/>
                </a:cubicBezTo>
                <a:cubicBezTo>
                  <a:pt x="95" y="39"/>
                  <a:pt x="95" y="39"/>
                  <a:pt x="95" y="39"/>
                </a:cubicBezTo>
                <a:cubicBezTo>
                  <a:pt x="130" y="0"/>
                  <a:pt x="130" y="0"/>
                  <a:pt x="130" y="0"/>
                </a:cubicBezTo>
                <a:cubicBezTo>
                  <a:pt x="8" y="137"/>
                  <a:pt x="8" y="137"/>
                  <a:pt x="8" y="137"/>
                </a:cubicBezTo>
                <a:cubicBezTo>
                  <a:pt x="0" y="145"/>
                  <a:pt x="4" y="160"/>
                  <a:pt x="24" y="181"/>
                </a:cubicBezTo>
                <a:cubicBezTo>
                  <a:pt x="45" y="201"/>
                  <a:pt x="61" y="205"/>
                  <a:pt x="68" y="197"/>
                </a:cubicBezTo>
                <a:cubicBezTo>
                  <a:pt x="166" y="110"/>
                  <a:pt x="166" y="110"/>
                  <a:pt x="166" y="110"/>
                </a:cubicBezTo>
                <a:cubicBezTo>
                  <a:pt x="161" y="115"/>
                  <a:pt x="141" y="103"/>
                  <a:pt x="122" y="83"/>
                </a:cubicBezTo>
                <a:close/>
              </a:path>
            </a:pathLst>
          </a:custGeom>
          <a:solidFill>
            <a:srgbClr val="F9FA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4"/>
          <p:cNvSpPr/>
          <p:nvPr/>
        </p:nvSpPr>
        <p:spPr bwMode="auto">
          <a:xfrm>
            <a:off x="5780088" y="3279775"/>
            <a:ext cx="525463" cy="525463"/>
          </a:xfrm>
          <a:custGeom>
            <a:avLst/>
            <a:gdLst>
              <a:gd name="T0" fmla="*/ 68 w 83"/>
              <a:gd name="T1" fmla="*/ 68 h 83"/>
              <a:gd name="T2" fmla="*/ 15 w 83"/>
              <a:gd name="T3" fmla="*/ 68 h 83"/>
              <a:gd name="T4" fmla="*/ 15 w 83"/>
              <a:gd name="T5" fmla="*/ 15 h 83"/>
              <a:gd name="T6" fmla="*/ 68 w 83"/>
              <a:gd name="T7" fmla="*/ 15 h 83"/>
              <a:gd name="T8" fmla="*/ 68 w 83"/>
              <a:gd name="T9" fmla="*/ 68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83">
                <a:moveTo>
                  <a:pt x="68" y="68"/>
                </a:moveTo>
                <a:cubicBezTo>
                  <a:pt x="53" y="83"/>
                  <a:pt x="29" y="83"/>
                  <a:pt x="15" y="68"/>
                </a:cubicBezTo>
                <a:cubicBezTo>
                  <a:pt x="0" y="54"/>
                  <a:pt x="0" y="30"/>
                  <a:pt x="15" y="15"/>
                </a:cubicBezTo>
                <a:cubicBezTo>
                  <a:pt x="29" y="0"/>
                  <a:pt x="53" y="0"/>
                  <a:pt x="68" y="15"/>
                </a:cubicBezTo>
                <a:cubicBezTo>
                  <a:pt x="83" y="30"/>
                  <a:pt x="83" y="54"/>
                  <a:pt x="68" y="68"/>
                </a:cubicBezTo>
                <a:close/>
              </a:path>
            </a:pathLst>
          </a:custGeom>
          <a:solidFill>
            <a:srgbClr val="B81F1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5"/>
          <p:cNvSpPr/>
          <p:nvPr/>
        </p:nvSpPr>
        <p:spPr bwMode="auto">
          <a:xfrm>
            <a:off x="5849938" y="3354388"/>
            <a:ext cx="381000" cy="381000"/>
          </a:xfrm>
          <a:custGeom>
            <a:avLst/>
            <a:gdLst>
              <a:gd name="T0" fmla="*/ 50 w 60"/>
              <a:gd name="T1" fmla="*/ 49 h 60"/>
              <a:gd name="T2" fmla="*/ 11 w 60"/>
              <a:gd name="T3" fmla="*/ 49 h 60"/>
              <a:gd name="T4" fmla="*/ 11 w 60"/>
              <a:gd name="T5" fmla="*/ 10 h 60"/>
              <a:gd name="T6" fmla="*/ 50 w 60"/>
              <a:gd name="T7" fmla="*/ 10 h 60"/>
              <a:gd name="T8" fmla="*/ 50 w 60"/>
              <a:gd name="T9" fmla="*/ 4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50" y="49"/>
                </a:moveTo>
                <a:cubicBezTo>
                  <a:pt x="39" y="60"/>
                  <a:pt x="22" y="60"/>
                  <a:pt x="11" y="49"/>
                </a:cubicBezTo>
                <a:cubicBezTo>
                  <a:pt x="0" y="38"/>
                  <a:pt x="0" y="21"/>
                  <a:pt x="11" y="10"/>
                </a:cubicBezTo>
                <a:cubicBezTo>
                  <a:pt x="22" y="0"/>
                  <a:pt x="39" y="0"/>
                  <a:pt x="50" y="10"/>
                </a:cubicBezTo>
                <a:cubicBezTo>
                  <a:pt x="60" y="21"/>
                  <a:pt x="60" y="38"/>
                  <a:pt x="50" y="49"/>
                </a:cubicBezTo>
                <a:close/>
              </a:path>
            </a:pathLst>
          </a:custGeom>
          <a:solidFill>
            <a:srgbClr val="FFD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6"/>
          <p:cNvSpPr/>
          <p:nvPr/>
        </p:nvSpPr>
        <p:spPr bwMode="auto">
          <a:xfrm>
            <a:off x="4951413" y="3956050"/>
            <a:ext cx="677863" cy="677863"/>
          </a:xfrm>
          <a:custGeom>
            <a:avLst/>
            <a:gdLst>
              <a:gd name="T0" fmla="*/ 427 w 427"/>
              <a:gd name="T1" fmla="*/ 0 h 427"/>
              <a:gd name="T2" fmla="*/ 427 w 427"/>
              <a:gd name="T3" fmla="*/ 0 h 427"/>
              <a:gd name="T4" fmla="*/ 427 w 427"/>
              <a:gd name="T5" fmla="*/ 0 h 427"/>
              <a:gd name="T6" fmla="*/ 427 w 427"/>
              <a:gd name="T7" fmla="*/ 0 h 427"/>
              <a:gd name="T8" fmla="*/ 132 w 427"/>
              <a:gd name="T9" fmla="*/ 216 h 427"/>
              <a:gd name="T10" fmla="*/ 0 w 427"/>
              <a:gd name="T11" fmla="*/ 427 h 427"/>
              <a:gd name="T12" fmla="*/ 0 w 427"/>
              <a:gd name="T13" fmla="*/ 427 h 427"/>
              <a:gd name="T14" fmla="*/ 211 w 427"/>
              <a:gd name="T15" fmla="*/ 295 h 427"/>
              <a:gd name="T16" fmla="*/ 427 w 427"/>
              <a:gd name="T17" fmla="*/ 0 h 427"/>
              <a:gd name="T18" fmla="*/ 427 w 427"/>
              <a:gd name="T1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27" h="427">
                <a:moveTo>
                  <a:pt x="427" y="0"/>
                </a:moveTo>
                <a:lnTo>
                  <a:pt x="427" y="0"/>
                </a:lnTo>
                <a:lnTo>
                  <a:pt x="427" y="0"/>
                </a:lnTo>
                <a:lnTo>
                  <a:pt x="427" y="0"/>
                </a:lnTo>
                <a:lnTo>
                  <a:pt x="132" y="216"/>
                </a:lnTo>
                <a:lnTo>
                  <a:pt x="0" y="427"/>
                </a:lnTo>
                <a:lnTo>
                  <a:pt x="0" y="427"/>
                </a:lnTo>
                <a:lnTo>
                  <a:pt x="211" y="295"/>
                </a:lnTo>
                <a:lnTo>
                  <a:pt x="427" y="0"/>
                </a:lnTo>
                <a:lnTo>
                  <a:pt x="427" y="0"/>
                </a:lnTo>
                <a:close/>
              </a:path>
            </a:pathLst>
          </a:custGeom>
          <a:solidFill>
            <a:srgbClr val="DFDF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5"/>
          <p:cNvSpPr/>
          <p:nvPr/>
        </p:nvSpPr>
        <p:spPr bwMode="auto">
          <a:xfrm>
            <a:off x="5849939" y="3354388"/>
            <a:ext cx="381000" cy="381000"/>
          </a:xfrm>
          <a:custGeom>
            <a:avLst/>
            <a:gdLst>
              <a:gd name="T0" fmla="*/ 50 w 60"/>
              <a:gd name="T1" fmla="*/ 49 h 60"/>
              <a:gd name="T2" fmla="*/ 11 w 60"/>
              <a:gd name="T3" fmla="*/ 49 h 60"/>
              <a:gd name="T4" fmla="*/ 11 w 60"/>
              <a:gd name="T5" fmla="*/ 10 h 60"/>
              <a:gd name="T6" fmla="*/ 50 w 60"/>
              <a:gd name="T7" fmla="*/ 10 h 60"/>
              <a:gd name="T8" fmla="*/ 50 w 60"/>
              <a:gd name="T9" fmla="*/ 4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" h="60">
                <a:moveTo>
                  <a:pt x="50" y="49"/>
                </a:moveTo>
                <a:cubicBezTo>
                  <a:pt x="39" y="60"/>
                  <a:pt x="22" y="60"/>
                  <a:pt x="11" y="49"/>
                </a:cubicBezTo>
                <a:cubicBezTo>
                  <a:pt x="0" y="38"/>
                  <a:pt x="0" y="21"/>
                  <a:pt x="11" y="10"/>
                </a:cubicBezTo>
                <a:cubicBezTo>
                  <a:pt x="22" y="0"/>
                  <a:pt x="39" y="0"/>
                  <a:pt x="50" y="10"/>
                </a:cubicBezTo>
                <a:cubicBezTo>
                  <a:pt x="60" y="21"/>
                  <a:pt x="60" y="38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540250" y="4131469"/>
            <a:ext cx="699295" cy="773907"/>
            <a:chOff x="4540250" y="4131469"/>
            <a:chExt cx="699295" cy="773907"/>
          </a:xfrm>
        </p:grpSpPr>
        <p:sp>
          <p:nvSpPr>
            <p:cNvPr id="12" name="Freeform 7"/>
            <p:cNvSpPr/>
            <p:nvPr/>
          </p:nvSpPr>
          <p:spPr bwMode="auto">
            <a:xfrm>
              <a:off x="4540250" y="4475163"/>
              <a:ext cx="404813" cy="430213"/>
            </a:xfrm>
            <a:custGeom>
              <a:avLst/>
              <a:gdLst>
                <a:gd name="T0" fmla="*/ 56 w 64"/>
                <a:gd name="T1" fmla="*/ 6 h 68"/>
                <a:gd name="T2" fmla="*/ 14 w 64"/>
                <a:gd name="T3" fmla="*/ 27 h 68"/>
                <a:gd name="T4" fmla="*/ 0 w 64"/>
                <a:gd name="T5" fmla="*/ 51 h 68"/>
                <a:gd name="T6" fmla="*/ 42 w 64"/>
                <a:gd name="T7" fmla="*/ 49 h 68"/>
                <a:gd name="T8" fmla="*/ 56 w 64"/>
                <a:gd name="T9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8">
                  <a:moveTo>
                    <a:pt x="56" y="6"/>
                  </a:moveTo>
                  <a:cubicBezTo>
                    <a:pt x="56" y="6"/>
                    <a:pt x="17" y="0"/>
                    <a:pt x="14" y="27"/>
                  </a:cubicBezTo>
                  <a:cubicBezTo>
                    <a:pt x="14" y="27"/>
                    <a:pt x="11" y="47"/>
                    <a:pt x="0" y="51"/>
                  </a:cubicBezTo>
                  <a:cubicBezTo>
                    <a:pt x="0" y="51"/>
                    <a:pt x="19" y="68"/>
                    <a:pt x="42" y="49"/>
                  </a:cubicBezTo>
                  <a:cubicBezTo>
                    <a:pt x="42" y="49"/>
                    <a:pt x="64" y="30"/>
                    <a:pt x="56" y="6"/>
                  </a:cubicBezTo>
                  <a:close/>
                </a:path>
              </a:pathLst>
            </a:custGeom>
            <a:solidFill>
              <a:srgbClr val="FFD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7"/>
            <p:cNvSpPr/>
            <p:nvPr/>
          </p:nvSpPr>
          <p:spPr bwMode="auto">
            <a:xfrm flipH="1" flipV="1">
              <a:off x="4834732" y="4131469"/>
              <a:ext cx="404813" cy="430213"/>
            </a:xfrm>
            <a:custGeom>
              <a:avLst/>
              <a:gdLst>
                <a:gd name="T0" fmla="*/ 56 w 64"/>
                <a:gd name="T1" fmla="*/ 6 h 68"/>
                <a:gd name="T2" fmla="*/ 14 w 64"/>
                <a:gd name="T3" fmla="*/ 27 h 68"/>
                <a:gd name="T4" fmla="*/ 0 w 64"/>
                <a:gd name="T5" fmla="*/ 51 h 68"/>
                <a:gd name="T6" fmla="*/ 42 w 64"/>
                <a:gd name="T7" fmla="*/ 49 h 68"/>
                <a:gd name="T8" fmla="*/ 56 w 64"/>
                <a:gd name="T9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8">
                  <a:moveTo>
                    <a:pt x="56" y="6"/>
                  </a:moveTo>
                  <a:cubicBezTo>
                    <a:pt x="56" y="6"/>
                    <a:pt x="17" y="0"/>
                    <a:pt x="14" y="27"/>
                  </a:cubicBezTo>
                  <a:cubicBezTo>
                    <a:pt x="14" y="27"/>
                    <a:pt x="11" y="47"/>
                    <a:pt x="0" y="51"/>
                  </a:cubicBezTo>
                  <a:cubicBezTo>
                    <a:pt x="0" y="51"/>
                    <a:pt x="19" y="68"/>
                    <a:pt x="42" y="49"/>
                  </a:cubicBezTo>
                  <a:cubicBezTo>
                    <a:pt x="42" y="49"/>
                    <a:pt x="64" y="30"/>
                    <a:pt x="56" y="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686300" y="4304505"/>
            <a:ext cx="685006" cy="791371"/>
            <a:chOff x="4686300" y="4304505"/>
            <a:chExt cx="685006" cy="791371"/>
          </a:xfrm>
        </p:grpSpPr>
        <p:sp>
          <p:nvSpPr>
            <p:cNvPr id="14" name="Freeform 9"/>
            <p:cNvSpPr/>
            <p:nvPr/>
          </p:nvSpPr>
          <p:spPr bwMode="auto">
            <a:xfrm>
              <a:off x="4686300" y="4659313"/>
              <a:ext cx="398463" cy="436563"/>
            </a:xfrm>
            <a:custGeom>
              <a:avLst/>
              <a:gdLst>
                <a:gd name="T0" fmla="*/ 55 w 63"/>
                <a:gd name="T1" fmla="*/ 6 h 69"/>
                <a:gd name="T2" fmla="*/ 13 w 63"/>
                <a:gd name="T3" fmla="*/ 28 h 69"/>
                <a:gd name="T4" fmla="*/ 0 w 63"/>
                <a:gd name="T5" fmla="*/ 52 h 69"/>
                <a:gd name="T6" fmla="*/ 42 w 63"/>
                <a:gd name="T7" fmla="*/ 49 h 69"/>
                <a:gd name="T8" fmla="*/ 55 w 63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9">
                  <a:moveTo>
                    <a:pt x="55" y="6"/>
                  </a:moveTo>
                  <a:cubicBezTo>
                    <a:pt x="55" y="6"/>
                    <a:pt x="16" y="0"/>
                    <a:pt x="13" y="28"/>
                  </a:cubicBezTo>
                  <a:cubicBezTo>
                    <a:pt x="13" y="28"/>
                    <a:pt x="10" y="48"/>
                    <a:pt x="0" y="52"/>
                  </a:cubicBezTo>
                  <a:cubicBezTo>
                    <a:pt x="0" y="52"/>
                    <a:pt x="18" y="69"/>
                    <a:pt x="42" y="49"/>
                  </a:cubicBezTo>
                  <a:cubicBezTo>
                    <a:pt x="42" y="49"/>
                    <a:pt x="63" y="30"/>
                    <a:pt x="55" y="6"/>
                  </a:cubicBezTo>
                  <a:close/>
                </a:path>
              </a:pathLst>
            </a:custGeom>
            <a:solidFill>
              <a:srgbClr val="FEE8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"/>
            <p:cNvSpPr/>
            <p:nvPr/>
          </p:nvSpPr>
          <p:spPr bwMode="auto">
            <a:xfrm flipH="1" flipV="1">
              <a:off x="4972843" y="4304505"/>
              <a:ext cx="398463" cy="436563"/>
            </a:xfrm>
            <a:custGeom>
              <a:avLst/>
              <a:gdLst>
                <a:gd name="T0" fmla="*/ 55 w 63"/>
                <a:gd name="T1" fmla="*/ 6 h 69"/>
                <a:gd name="T2" fmla="*/ 13 w 63"/>
                <a:gd name="T3" fmla="*/ 28 h 69"/>
                <a:gd name="T4" fmla="*/ 0 w 63"/>
                <a:gd name="T5" fmla="*/ 52 h 69"/>
                <a:gd name="T6" fmla="*/ 42 w 63"/>
                <a:gd name="T7" fmla="*/ 49 h 69"/>
                <a:gd name="T8" fmla="*/ 55 w 63"/>
                <a:gd name="T9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69">
                  <a:moveTo>
                    <a:pt x="55" y="6"/>
                  </a:moveTo>
                  <a:cubicBezTo>
                    <a:pt x="55" y="6"/>
                    <a:pt x="16" y="0"/>
                    <a:pt x="13" y="28"/>
                  </a:cubicBezTo>
                  <a:cubicBezTo>
                    <a:pt x="13" y="28"/>
                    <a:pt x="10" y="48"/>
                    <a:pt x="0" y="52"/>
                  </a:cubicBezTo>
                  <a:cubicBezTo>
                    <a:pt x="0" y="52"/>
                    <a:pt x="18" y="69"/>
                    <a:pt x="42" y="49"/>
                  </a:cubicBezTo>
                  <a:cubicBezTo>
                    <a:pt x="42" y="49"/>
                    <a:pt x="63" y="30"/>
                    <a:pt x="55" y="6"/>
                  </a:cubicBezTo>
                  <a:close/>
                </a:path>
              </a:pathLst>
            </a:custGeom>
            <a:no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Freeform 115"/>
          <p:cNvSpPr/>
          <p:nvPr/>
        </p:nvSpPr>
        <p:spPr bwMode="auto">
          <a:xfrm>
            <a:off x="11128053" y="-351616"/>
            <a:ext cx="1063947" cy="351616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15"/>
          <p:cNvSpPr/>
          <p:nvPr/>
        </p:nvSpPr>
        <p:spPr bwMode="auto">
          <a:xfrm>
            <a:off x="8211853" y="-819150"/>
            <a:ext cx="2075147" cy="685800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15"/>
          <p:cNvSpPr/>
          <p:nvPr/>
        </p:nvSpPr>
        <p:spPr bwMode="auto">
          <a:xfrm>
            <a:off x="6230938" y="-620448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15"/>
          <p:cNvSpPr/>
          <p:nvPr/>
        </p:nvSpPr>
        <p:spPr bwMode="auto">
          <a:xfrm>
            <a:off x="3980147" y="-619639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15"/>
          <p:cNvSpPr/>
          <p:nvPr/>
        </p:nvSpPr>
        <p:spPr bwMode="auto">
          <a:xfrm>
            <a:off x="1531590" y="-620448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15"/>
          <p:cNvSpPr/>
          <p:nvPr/>
        </p:nvSpPr>
        <p:spPr bwMode="auto">
          <a:xfrm>
            <a:off x="9755026" y="-1918619"/>
            <a:ext cx="1063947" cy="351616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15"/>
          <p:cNvSpPr/>
          <p:nvPr/>
        </p:nvSpPr>
        <p:spPr bwMode="auto">
          <a:xfrm>
            <a:off x="11571755" y="-2428611"/>
            <a:ext cx="2075147" cy="685800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15"/>
          <p:cNvSpPr/>
          <p:nvPr/>
        </p:nvSpPr>
        <p:spPr bwMode="auto">
          <a:xfrm>
            <a:off x="12833451" y="-889280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115"/>
          <p:cNvSpPr/>
          <p:nvPr/>
        </p:nvSpPr>
        <p:spPr bwMode="auto">
          <a:xfrm>
            <a:off x="13270216" y="2367227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15"/>
          <p:cNvSpPr/>
          <p:nvPr/>
        </p:nvSpPr>
        <p:spPr bwMode="auto">
          <a:xfrm>
            <a:off x="12456765" y="732102"/>
            <a:ext cx="1626903" cy="537663"/>
          </a:xfrm>
          <a:custGeom>
            <a:avLst/>
            <a:gdLst>
              <a:gd name="T0" fmla="*/ 283 w 283"/>
              <a:gd name="T1" fmla="*/ 68 h 68"/>
              <a:gd name="T2" fmla="*/ 283 w 283"/>
              <a:gd name="T3" fmla="*/ 65 h 68"/>
              <a:gd name="T4" fmla="*/ 263 w 283"/>
              <a:gd name="T5" fmla="*/ 44 h 68"/>
              <a:gd name="T6" fmla="*/ 258 w 283"/>
              <a:gd name="T7" fmla="*/ 45 h 68"/>
              <a:gd name="T8" fmla="*/ 241 w 283"/>
              <a:gd name="T9" fmla="*/ 25 h 68"/>
              <a:gd name="T10" fmla="*/ 201 w 283"/>
              <a:gd name="T11" fmla="*/ 0 h 68"/>
              <a:gd name="T12" fmla="*/ 163 w 283"/>
              <a:gd name="T13" fmla="*/ 20 h 68"/>
              <a:gd name="T14" fmla="*/ 140 w 283"/>
              <a:gd name="T15" fmla="*/ 10 h 68"/>
              <a:gd name="T16" fmla="*/ 112 w 283"/>
              <a:gd name="T17" fmla="*/ 26 h 68"/>
              <a:gd name="T18" fmla="*/ 78 w 283"/>
              <a:gd name="T19" fmla="*/ 10 h 68"/>
              <a:gd name="T20" fmla="*/ 39 w 283"/>
              <a:gd name="T21" fmla="*/ 33 h 68"/>
              <a:gd name="T22" fmla="*/ 0 w 283"/>
              <a:gd name="T23" fmla="*/ 68 h 68"/>
              <a:gd name="T24" fmla="*/ 283 w 283"/>
              <a:gd name="T25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3" h="68">
                <a:moveTo>
                  <a:pt x="283" y="68"/>
                </a:moveTo>
                <a:cubicBezTo>
                  <a:pt x="283" y="67"/>
                  <a:pt x="283" y="66"/>
                  <a:pt x="283" y="65"/>
                </a:cubicBezTo>
                <a:cubicBezTo>
                  <a:pt x="283" y="53"/>
                  <a:pt x="274" y="44"/>
                  <a:pt x="263" y="44"/>
                </a:cubicBezTo>
                <a:cubicBezTo>
                  <a:pt x="261" y="44"/>
                  <a:pt x="260" y="44"/>
                  <a:pt x="258" y="45"/>
                </a:cubicBezTo>
                <a:cubicBezTo>
                  <a:pt x="255" y="36"/>
                  <a:pt x="248" y="30"/>
                  <a:pt x="241" y="25"/>
                </a:cubicBezTo>
                <a:cubicBezTo>
                  <a:pt x="233" y="10"/>
                  <a:pt x="218" y="0"/>
                  <a:pt x="201" y="0"/>
                </a:cubicBezTo>
                <a:cubicBezTo>
                  <a:pt x="185" y="0"/>
                  <a:pt x="171" y="8"/>
                  <a:pt x="163" y="20"/>
                </a:cubicBezTo>
                <a:cubicBezTo>
                  <a:pt x="157" y="14"/>
                  <a:pt x="149" y="10"/>
                  <a:pt x="140" y="10"/>
                </a:cubicBezTo>
                <a:cubicBezTo>
                  <a:pt x="128" y="10"/>
                  <a:pt x="117" y="17"/>
                  <a:pt x="112" y="26"/>
                </a:cubicBezTo>
                <a:cubicBezTo>
                  <a:pt x="104" y="16"/>
                  <a:pt x="91" y="10"/>
                  <a:pt x="78" y="10"/>
                </a:cubicBezTo>
                <a:cubicBezTo>
                  <a:pt x="61" y="10"/>
                  <a:pt x="47" y="19"/>
                  <a:pt x="39" y="33"/>
                </a:cubicBezTo>
                <a:cubicBezTo>
                  <a:pt x="20" y="34"/>
                  <a:pt x="4" y="49"/>
                  <a:pt x="0" y="68"/>
                </a:cubicBezTo>
                <a:lnTo>
                  <a:pt x="283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5880775" y="2038473"/>
            <a:ext cx="38779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4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敢于</a:t>
            </a:r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追求更高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80775" y="3622575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才能突破自身束缚，鸟瞰旅途风雨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896023" y="2044311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铭记班训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896023" y="3628413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海到无边天做岸，山登绝顶我为峰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autoRev="1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" y="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5000" y="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 p14:presetBounceEnd="7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grpId="0" nodeType="withEffect" p14:presetBounceEnd="7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7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grpId="0" nodeType="withEffect" p14:presetBounceEnd="7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 p14:presetBounceEnd="7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repeatCount="indefinite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2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repeatCount="indefinite" autoRev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repeatCount="indefinite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repeatCount="indefinite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2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4" presetClass="path" presetSubtype="0" accel="50000" decel="5000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8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8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8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64" presetClass="path" presetSubtype="0" accel="50000" decel="50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0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64" presetClass="path" presetSubtype="0" accel="50000" decel="50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0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4" presetClass="path" presetSubtype="0" accel="50000" decel="50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0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64" presetClass="path" presetSubtype="0" accel="50000" decel="50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0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35" presetClass="path" presetSubtype="0" accel="50000" decel="50000" fill="hold" grpId="3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-1.66667E-6 -0.25 L -0.25 -0.25 " pathEditMode="relative" rAng="0" ptsTypes="AA">
                                          <p:cBhvr>
                                            <p:cTn id="10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0.00013 -0.25046 L -0.24987 -0.25046 " pathEditMode="relative" rAng="0" ptsTypes="AA">
                                          <p:cBhvr>
                                            <p:cTn id="1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3.75E-6 -0.25 L -0.25 -0.25 " pathEditMode="relative" rAng="0" ptsTypes="AA">
                                          <p:cBhvr>
                                            <p:cTn id="1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0.00039 -0.25093 L -0.24961 -0.25093 " pathEditMode="relative" rAng="0" ptsTypes="AA">
                                          <p:cBhvr>
                                            <p:cTn id="1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-3.125E-6 -0.25 L -0.25 -0.25 " pathEditMode="relative" rAng="0" ptsTypes="AA">
                                          <p:cBhvr>
                                            <p:cTn id="1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3.75E-6 -0.25 L -0.25 -0.25 " pathEditMode="relative" rAng="0" ptsTypes="AA">
                                          <p:cBhvr>
                                            <p:cTn id="1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1.45833E-6 -0.25 L -0.25 -0.25 " pathEditMode="relative" rAng="0" ptsTypes="AA">
                                          <p:cBhvr>
                                            <p:cTn id="1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1.25E-6 -0.25 L -0.25 -0.25 " pathEditMode="relative" rAng="0" ptsTypes="AA">
                                          <p:cBhvr>
                                            <p:cTn id="1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35" presetClass="path" presetSubtype="0" accel="50000" decel="50000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2.08333E-7 -0.25 L -0.25 -0.25 " pathEditMode="relative" rAng="0" ptsTypes="AA">
                                          <p:cBhvr>
                                            <p:cTn id="12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" presetID="35" presetClass="path" presetSubtype="0" accel="50000" decel="50000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2.91667E-6 -0.25 L -0.25 -0.25 " pathEditMode="relative" rAng="0" ptsTypes="AA">
                                          <p:cBhvr>
                                            <p:cTn id="12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35" presetClass="path" presetSubtype="0" accel="50000" decel="50000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-6.25E-7 -0.25 L -0.25 -0.25 " pathEditMode="relative" rAng="0" ptsTypes="AA">
                                          <p:cBhvr>
                                            <p:cTn id="12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0" presetID="35" presetClass="path" presetSubtype="0" accel="50000" decel="50000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8.33333E-7 -0.25 L -0.25 -0.25 " pathEditMode="relative" rAng="0" ptsTypes="AA">
                                          <p:cBhvr>
                                            <p:cTn id="1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2" presetID="42" presetClass="path" presetSubtype="0" repeatCount="2000" accel="50000" decel="5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2.08333E-7 2.96296E-6 L -0.34258 1.08379 " pathEditMode="relative" rAng="0" ptsTypes="AA">
                                          <p:cBhvr>
                                            <p:cTn id="1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135" y="5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" presetID="42" presetClass="path" presetSubtype="0" repeatCount="200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3.75E-6 4.44444E-6 L -0.31185 1.17777 " pathEditMode="relative" rAng="0" ptsTypes="AA">
                                          <p:cBhvr>
                                            <p:cTn id="13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99" y="5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repeatCount="2000" accel="50000" decel="5000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4.375E-6 -2.59259E-6 L -0.31184 1.17778 " pathEditMode="relative" rAng="0" ptsTypes="AA">
                                          <p:cBhvr>
                                            <p:cTn id="13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99" y="5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repeatCount="2000" accel="50000" decel="5000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Motion origin="layout" path="M 1.04167E-6 -2.59259E-6 L -0.31185 1.17778 " pathEditMode="relative" rAng="0" ptsTypes="AA">
                                          <p:cBhvr>
                                            <p:cTn id="13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99" y="5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42" presetClass="path" presetSubtype="0" repeatCount="2000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29167E-6 -2.59259E-6 L -0.31185 1.17778 " pathEditMode="relative" rAng="0" ptsTypes="AA">
                                          <p:cBhvr>
                                            <p:cTn id="14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99" y="5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42" presetClass="path" presetSubtype="0" repeatCount="indefinite" accel="50000" decel="5000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1.11022E-16 -3.33333E-6 L -0.99141 0.87523 " pathEditMode="relative" rAng="0" ptsTypes="AA">
                                          <p:cBhvr>
                                            <p:cTn id="1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570" y="4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repeatCount="indefinite" accel="50000" decel="5000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Motion origin="layout" path="M -4.58333E-6 -3.33333E-6 L -1.27552 1.17454 " pathEditMode="relative" rAng="0" ptsTypes="AA">
                                          <p:cBhvr>
                                            <p:cTn id="145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776" y="587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repeatCount="indefinite" accel="50000" decel="50000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-8.33333E-7 -2.22222E-6 L -1.17318 1.24445 " pathEditMode="relative" rAng="0" ptsTypes="AA">
                                          <p:cBhvr>
                                            <p:cTn id="147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8659" y="6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repeatCount="indefinite" accel="50000" decel="500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Motion origin="layout" path="M 1.875E-6 7.40741E-7 L -0.80443 0.94491 " pathEditMode="relative" rAng="0" ptsTypes="AA">
                                          <p:cBhvr>
                                            <p:cTn id="14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221" y="4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42" presetClass="path" presetSubtype="0" repeatCount="indefinite" accel="50000" decel="5000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1.45833E-6 -3.33333E-6 L -0.96276 1.07084 " pathEditMode="relative" rAng="0" ptsTypes="AA">
                                          <p:cBhvr>
                                            <p:cTn id="151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138" y="53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41" presetClass="entr" presetSubtype="0" fill="hold" grpId="0" nodeType="withEffect">
                                      <p:stCondLst>
                                        <p:cond delay="6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41" presetClass="entr" presetSubtype="0" fill="hold" grpId="0" nodeType="withEffect">
                                      <p:stCondLst>
                                        <p:cond delay="6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decel="50000" fill="hold" grpId="1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3.95833E-6 -4.07407E-6 L -0.73529 0.79121 " pathEditMode="relative" rAng="0" ptsTypes="AA">
                                          <p:cBhvr>
                                            <p:cTn id="16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771" y="39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42" presetClass="path" presetSubtype="0" accel="50000" decel="50000" fill="hold" grpId="1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2.70833E-6 4.81481E-6 L -0.62995 0.6956 " pathEditMode="relative" rAng="0" ptsTypes="AA">
                                          <p:cBhvr>
                                            <p:cTn id="16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497" y="3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41" presetClass="entr" presetSubtype="0" fill="hold" grpId="0" nodeType="withEffect">
                                      <p:stCondLst>
                                        <p:cond delay="11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41" presetClass="entr" presetSubtype="0" fill="hold" grpId="0" nodeType="withEffect">
                                      <p:stCondLst>
                                        <p:cond delay="11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4" fill="hold">
                          <p:stCondLst>
                            <p:cond delay="indefinite"/>
                          </p:stCondLst>
                          <p:childTnLst>
                            <p:par>
                              <p:cTn id="1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6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7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2.70833E-6 0 L -0.73529 0.7912 " pathEditMode="relative" rAng="0" ptsTypes="AA">
                                          <p:cBhvr>
                                            <p:cTn id="19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771" y="39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8.33333E-7 3.7037E-7 L -0.62995 0.6956 " pathEditMode="relative" rAng="0" ptsTypes="AA">
                                          <p:cBhvr>
                                            <p:cTn id="19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497" y="3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53" presetClass="exit" presetSubtype="3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6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53" presetClass="exit" presetSubtype="3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1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53" presetClass="exit" presetSubtype="3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6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8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grpId="3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accel="50000" decel="5000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25 -0.25 L -0.58971 0.06042 " pathEditMode="relative" rAng="0" ptsTypes="AA">
                                          <p:cBhvr>
                                            <p:cTn id="2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92" y="15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8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7" presetID="19" presetClass="entr" presetSubtype="10" fill="hold" grpId="5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25 -0.25 L -0.56823 0.03194 " pathEditMode="relative" rAng="0" ptsTypes="AA">
                                          <p:cBhvr>
                                            <p:cTn id="2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11" y="1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8" presetClass="emph" presetSubtype="0" fill="hold" grpId="4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5" presetID="19" presetClass="entr" presetSubtype="10" fill="hold" grpId="5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accel="50000" decel="50000" fill="hold" grpId="3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25 -0.25 L -0.65013 0.09421 " pathEditMode="relative" rAng="0" ptsTypes="AA">
                                          <p:cBhvr>
                                            <p:cTn id="2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00" y="17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8" presetClass="emph" presetSubtype="0" fill="hold" grpId="4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3" presetID="19" presetClass="entr" presetSubtype="10" fill="hold" grpId="5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accel="50000" decel="50000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25 -0.25 L -0.6224 0.08449 " pathEditMode="relative" rAng="0" ptsTypes="AA">
                                          <p:cBhvr>
                                            <p:cTn id="2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620" y="16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8" presetClass="emph" presetSubtype="0" fill="hold" grpId="4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1" presetID="19" presetClass="entr" presetSubtype="10" fill="hold" grpId="5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42" presetClass="path" presetSubtype="0" accel="50000" decel="50000" fill="hold" grpId="3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24961 -0.25092 L -0.58997 0.05486 " pathEditMode="relative" rAng="0" ptsTypes="AA">
                                          <p:cBhvr>
                                            <p:cTn id="2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018" y="15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7" presetID="8" presetClass="emph" presetSubtype="0" fill="hold" grpId="4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9" presetID="19" presetClass="entr" presetSubtype="10" fill="hold" grpId="5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3" presetID="0" presetClass="path" presetSubtype="0" accel="50000" decel="50000" fill="hold" grpId="4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25 -0.25 C -0.20273 -0.30764 -0.17474 -0.36527 -0.1013 -0.3618 C -0.04166 -0.27245 -0.0125 -0.14421 0.00039 -0.00185 " pathEditMode="relative" rAng="0" ptsTypes="AAA">
                                          <p:cBhvr>
                                            <p:cTn id="2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13" y="68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0" presetClass="path" presetSubtype="0" accel="50000" decel="50000" fill="hold" grpId="3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24987 -0.25046 C -0.2108 -0.30301 -0.15755 -0.37292 -0.10286 -0.36042 C -0.04726 -0.29329 -0.00859 -0.1382 0.00039 -0.00116 " pathEditMode="relative" rAng="0" ptsTypes="AAA">
                                          <p:cBhvr>
                                            <p:cTn id="2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13" y="689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7" grpId="0" animBg="1"/>
          <p:bldP spid="7" grpId="1" animBg="1"/>
          <p:bldP spid="7" grpId="2" animBg="1"/>
          <p:bldP spid="11" grpId="0" animBg="1"/>
          <p:bldP spid="11" grpId="1" animBg="1"/>
          <p:bldP spid="11" grpId="2" animBg="1"/>
          <p:bldP spid="11" grpId="3" animBg="1"/>
          <p:bldP spid="15" grpId="0" animBg="1"/>
          <p:bldP spid="15" grpId="1" animBg="1"/>
          <p:bldP spid="15" grpId="2" animBg="1"/>
          <p:bldP spid="15" grpId="3" animBg="1"/>
          <p:bldP spid="15" grpId="4" animBg="1"/>
          <p:bldP spid="15" grpId="5" animBg="1"/>
          <p:bldP spid="16" grpId="0" animBg="1"/>
          <p:bldP spid="16" grpId="1" animBg="1"/>
          <p:bldP spid="16" grpId="2" animBg="1"/>
          <p:bldP spid="16" grpId="3" animBg="1"/>
          <p:bldP spid="16" grpId="4" animBg="1"/>
          <p:bldP spid="16" grpId="5" animBg="1"/>
          <p:bldP spid="17" grpId="0" animBg="1"/>
          <p:bldP spid="17" grpId="1" animBg="1"/>
          <p:bldP spid="17" grpId="2" animBg="1"/>
          <p:bldP spid="17" grpId="3" animBg="1"/>
          <p:bldP spid="17" grpId="4" animBg="1"/>
          <p:bldP spid="17" grpId="5" animBg="1"/>
          <p:bldP spid="18" grpId="0" animBg="1"/>
          <p:bldP spid="18" grpId="1" animBg="1"/>
          <p:bldP spid="18" grpId="2" animBg="1"/>
          <p:bldP spid="18" grpId="3" animBg="1"/>
          <p:bldP spid="18" grpId="4" animBg="1"/>
          <p:bldP spid="18" grpId="5" animBg="1"/>
          <p:bldP spid="19" grpId="0" animBg="1"/>
          <p:bldP spid="19" grpId="1" animBg="1"/>
          <p:bldP spid="19" grpId="2" animBg="1"/>
          <p:bldP spid="19" grpId="3" animBg="1"/>
          <p:bldP spid="19" grpId="4" animBg="1"/>
          <p:bldP spid="20" grpId="0" animBg="1"/>
          <p:bldP spid="20" grpId="1" animBg="1"/>
          <p:bldP spid="20" grpId="2" animBg="1"/>
          <p:bldP spid="20" grpId="3" animBg="1"/>
          <p:bldP spid="21" grpId="0" animBg="1"/>
          <p:bldP spid="21" grpId="1" animBg="1"/>
          <p:bldP spid="21" grpId="2" animBg="1"/>
          <p:bldP spid="21" grpId="3" animBg="1"/>
          <p:bldP spid="21" grpId="4" animBg="1"/>
          <p:bldP spid="21" grpId="5" animBg="1"/>
          <p:bldP spid="23" grpId="0" animBg="1"/>
          <p:bldP spid="23" grpId="1" animBg="1"/>
          <p:bldP spid="23" grpId="2" animBg="1"/>
          <p:bldP spid="27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autoRev="1" fill="hold" grpId="1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autoRev="1" fill="hold" grpId="1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" y="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5000" y="1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grpId="2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" presetClass="entr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3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9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0" presetClass="exit" presetSubtype="0" fill="hold" grpId="2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2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repeatCount="indefinite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2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95000" y="9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repeatCount="indefinite" autoRev="1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2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repeatCount="indefinite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2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92000" y="92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" presetClass="exit" presetSubtype="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repeatCount="indefinite" autoRev="1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2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64" presetClass="path" presetSubtype="0" accel="50000" decel="50000" fill="hold" grpId="2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8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87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8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0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3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5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6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7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accel="50000" decel="50000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9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64" presetClass="path" presetSubtype="0" accel="50000" decel="50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01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2" presetID="64" presetClass="path" presetSubtype="0" accel="50000" decel="50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03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4" presetClass="path" presetSubtype="0" accel="50000" decel="50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0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64" presetClass="path" presetSubtype="0" accel="50000" decel="50000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07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8" presetID="35" presetClass="path" presetSubtype="0" accel="50000" decel="50000" fill="hold" grpId="3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-1.66667E-6 -0.25 L -0.25 -0.25 " pathEditMode="relative" rAng="0" ptsTypes="AA">
                                          <p:cBhvr>
                                            <p:cTn id="109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0.00013 -0.25046 L -0.24987 -0.25046 " pathEditMode="relative" rAng="0" ptsTypes="AA">
                                          <p:cBhvr>
                                            <p:cTn id="11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3.75E-6 -0.25 L -0.25 -0.25 " pathEditMode="relative" rAng="0" ptsTypes="AA">
                                          <p:cBhvr>
                                            <p:cTn id="1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0.00039 -0.25093 L -0.24961 -0.25093 " pathEditMode="relative" rAng="0" ptsTypes="AA">
                                          <p:cBhvr>
                                            <p:cTn id="1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-3.125E-6 -0.25 L -0.25 -0.25 " pathEditMode="relative" rAng="0" ptsTypes="AA">
                                          <p:cBhvr>
                                            <p:cTn id="1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3.75E-6 -0.25 L -0.25 -0.25 " pathEditMode="relative" rAng="0" ptsTypes="AA">
                                          <p:cBhvr>
                                            <p:cTn id="11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0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1.45833E-6 -0.25 L -0.25 -0.25 " pathEditMode="relative" rAng="0" ptsTypes="AA">
                                          <p:cBhvr>
                                            <p:cTn id="1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2" presetID="35" presetClass="path" presetSubtype="0" accel="50000" decel="50000" fill="hold" grpId="2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1.25E-6 -0.25 L -0.25 -0.25 " pathEditMode="relative" rAng="0" ptsTypes="AA">
                                          <p:cBhvr>
                                            <p:cTn id="1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4" presetID="35" presetClass="path" presetSubtype="0" accel="50000" decel="50000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2.08333E-7 -0.25 L -0.25 -0.25 " pathEditMode="relative" rAng="0" ptsTypes="AA">
                                          <p:cBhvr>
                                            <p:cTn id="12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6" presetID="35" presetClass="path" presetSubtype="0" accel="50000" decel="50000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2.91667E-6 -0.25 L -0.25 -0.25 " pathEditMode="relative" rAng="0" ptsTypes="AA">
                                          <p:cBhvr>
                                            <p:cTn id="12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8" presetID="35" presetClass="path" presetSubtype="0" accel="50000" decel="50000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-6.25E-7 -0.25 L -0.25 -0.25 " pathEditMode="relative" rAng="0" ptsTypes="AA">
                                          <p:cBhvr>
                                            <p:cTn id="12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0" presetID="35" presetClass="path" presetSubtype="0" accel="50000" decel="50000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8.33333E-7 -0.25 L -0.25 -0.25 " pathEditMode="relative" rAng="0" ptsTypes="AA">
                                          <p:cBhvr>
                                            <p:cTn id="1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2" presetID="42" presetClass="path" presetSubtype="0" repeatCount="2000" accel="50000" decel="5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2.08333E-7 2.96296E-6 L -0.34258 1.08379 " pathEditMode="relative" rAng="0" ptsTypes="AA">
                                          <p:cBhvr>
                                            <p:cTn id="1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135" y="5419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4" presetID="42" presetClass="path" presetSubtype="0" repeatCount="2000" accel="50000" decel="5000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3.75E-6 4.44444E-6 L -0.31185 1.17777 " pathEditMode="relative" rAng="0" ptsTypes="AA">
                                          <p:cBhvr>
                                            <p:cTn id="135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99" y="5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repeatCount="2000" accel="50000" decel="50000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Motion origin="layout" path="M -4.375E-6 -2.59259E-6 L -0.31184 1.17778 " pathEditMode="relative" rAng="0" ptsTypes="AA">
                                          <p:cBhvr>
                                            <p:cTn id="13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99" y="5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repeatCount="2000" accel="50000" decel="5000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Motion origin="layout" path="M 1.04167E-6 -2.59259E-6 L -0.31185 1.17778 " pathEditMode="relative" rAng="0" ptsTypes="AA">
                                          <p:cBhvr>
                                            <p:cTn id="13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99" y="5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42" presetClass="path" presetSubtype="0" repeatCount="2000" accel="50000" decel="50000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Motion origin="layout" path="M 2.29167E-6 -2.59259E-6 L -0.31185 1.17778 " pathEditMode="relative" rAng="0" ptsTypes="AA">
                                          <p:cBhvr>
                                            <p:cTn id="14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599" y="588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2" presetID="42" presetClass="path" presetSubtype="0" repeatCount="indefinite" accel="50000" decel="50000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Motion origin="layout" path="M 1.11022E-16 -3.33333E-6 L -0.99141 0.87523 " pathEditMode="relative" rAng="0" ptsTypes="AA">
                                          <p:cBhvr>
                                            <p:cTn id="1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9570" y="43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repeatCount="indefinite" accel="50000" decel="50000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Motion origin="layout" path="M -4.58333E-6 -3.33333E-6 L -1.27552 1.17454 " pathEditMode="relative" rAng="0" ptsTypes="AA">
                                          <p:cBhvr>
                                            <p:cTn id="145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776" y="5872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repeatCount="indefinite" accel="50000" decel="50000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Motion origin="layout" path="M -8.33333E-7 -2.22222E-6 L -1.17318 1.24445 " pathEditMode="relative" rAng="0" ptsTypes="AA">
                                          <p:cBhvr>
                                            <p:cTn id="147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8659" y="6222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repeatCount="indefinite" accel="50000" decel="500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Motion origin="layout" path="M 1.875E-6 7.40741E-7 L -0.80443 0.94491 " pathEditMode="relative" rAng="0" ptsTypes="AA">
                                          <p:cBhvr>
                                            <p:cTn id="14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0221" y="4724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42" presetClass="path" presetSubtype="0" repeatCount="indefinite" accel="50000" decel="5000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Motion origin="layout" path="M -1.45833E-6 -3.33333E-6 L -0.96276 1.07084 " pathEditMode="relative" rAng="0" ptsTypes="AA">
                                          <p:cBhvr>
                                            <p:cTn id="151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138" y="535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2" presetID="41" presetClass="entr" presetSubtype="0" fill="hold" grpId="0" nodeType="withEffect">
                                      <p:stCondLst>
                                        <p:cond delay="6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8" dur="300" tmFilter="0,0; .5, 1; 1, 1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41" presetClass="entr" presetSubtype="0" fill="hold" grpId="0" nodeType="withEffect">
                                      <p:stCondLst>
                                        <p:cond delay="69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5" dur="3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42" presetClass="path" presetSubtype="0" accel="50000" decel="50000" fill="hold" grpId="1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3.95833E-6 -4.07407E-6 L -0.73529 0.79121 " pathEditMode="relative" rAng="0" ptsTypes="AA">
                                          <p:cBhvr>
                                            <p:cTn id="167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771" y="39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8" presetID="42" presetClass="path" presetSubtype="0" accel="50000" decel="50000" fill="hold" grpId="1" nodeType="withEffect">
                                      <p:stCondLst>
                                        <p:cond delay="110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2.70833E-6 4.81481E-6 L -0.62995 0.6956 " pathEditMode="relative" rAng="0" ptsTypes="AA">
                                          <p:cBhvr>
                                            <p:cTn id="16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497" y="3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0" presetID="41" presetClass="entr" presetSubtype="0" fill="hold" grpId="0" nodeType="withEffect">
                                      <p:stCondLst>
                                        <p:cond delay="11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6" dur="300" tmFilter="0,0; .5, 1; 1, 1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7" presetID="41" presetClass="entr" presetSubtype="0" fill="hold" grpId="0" nodeType="withEffect">
                                      <p:stCondLst>
                                        <p:cond delay="117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3" dur="300" tmFilter="0,0; .5, 1; 1, 1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4" fill="hold">
                          <p:stCondLst>
                            <p:cond delay="indefinite"/>
                          </p:stCondLst>
                          <p:childTnLst>
                            <p:par>
                              <p:cTn id="18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6" presetID="53" presetClass="exit" presetSubtype="3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7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3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2.70833E-6 0 L -0.73529 0.7912 " pathEditMode="relative" rAng="0" ptsTypes="AA">
                                          <p:cBhvr>
                                            <p:cTn id="192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6771" y="395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Motion origin="layout" path="M 8.33333E-7 3.7037E-7 L -0.62995 0.6956 " pathEditMode="relative" rAng="0" ptsTypes="AA">
                                          <p:cBhvr>
                                            <p:cTn id="194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497" y="347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5" presetID="53" presetClass="exit" presetSubtype="3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6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3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8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0" presetID="53" presetClass="exit" presetSubtype="3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1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3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3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5" presetID="53" presetClass="exit" presetSubtype="32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6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3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8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2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0" presetID="10" presetClass="exit" presetSubtype="0" fill="hold" grpId="3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3" presetID="42" presetClass="path" presetSubtype="0" accel="50000" decel="5000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25 -0.25 L -0.58971 0.06042 " pathEditMode="relative" rAng="0" ptsTypes="AA">
                                          <p:cBhvr>
                                            <p:cTn id="2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992" y="15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5" presetID="8" presetClass="emph" presetSubtype="0" fill="hold" grpId="4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7" presetID="19" presetClass="entr" presetSubtype="10" fill="hold" grpId="5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1" presetID="42" presetClass="path" presetSubtype="0" accel="50000" decel="50000" fill="hold" grpId="3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25 -0.25 L -0.56823 0.03194 " pathEditMode="relative" rAng="0" ptsTypes="AA">
                                          <p:cBhvr>
                                            <p:cTn id="2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911" y="1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3" presetID="8" presetClass="emph" presetSubtype="0" fill="hold" grpId="4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5" presetID="19" presetClass="entr" presetSubtype="10" fill="hold" grpId="5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9" presetID="42" presetClass="path" presetSubtype="0" accel="50000" decel="50000" fill="hold" grpId="3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Motion origin="layout" path="M -0.25 -0.25 L -0.65013 0.09421 " pathEditMode="relative" rAng="0" ptsTypes="AA">
                                          <p:cBhvr>
                                            <p:cTn id="2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0000" y="1719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1" presetID="8" presetClass="emph" presetSubtype="0" fill="hold" grpId="4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3" presetID="19" presetClass="entr" presetSubtype="10" fill="hold" grpId="5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7" presetID="42" presetClass="path" presetSubtype="0" accel="50000" decel="50000" fill="hold" grpId="3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Motion origin="layout" path="M -0.25 -0.25 L -0.6224 0.08449 " pathEditMode="relative" rAng="0" ptsTypes="AA">
                                          <p:cBhvr>
                                            <p:cTn id="2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8620" y="1671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9" presetID="8" presetClass="emph" presetSubtype="0" fill="hold" grpId="4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1" presetID="19" presetClass="entr" presetSubtype="10" fill="hold" grpId="5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5" presetID="42" presetClass="path" presetSubtype="0" accel="50000" decel="50000" fill="hold" grpId="3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24961 -0.25092 L -0.58997 0.05486 " pathEditMode="relative" rAng="0" ptsTypes="AA">
                                          <p:cBhvr>
                                            <p:cTn id="2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7018" y="15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7" presetID="8" presetClass="emph" presetSubtype="0" fill="hold" grpId="4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9" presetID="19" presetClass="entr" presetSubtype="10" fill="hold" grpId="5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3" presetID="0" presetClass="path" presetSubtype="0" accel="50000" decel="50000" fill="hold" grpId="4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25 -0.25 C -0.20273 -0.30764 -0.17474 -0.36527 -0.1013 -0.3618 C -0.04166 -0.27245 -0.0125 -0.14421 0.00039 -0.00185 " pathEditMode="relative" rAng="0" ptsTypes="AAA">
                                          <p:cBhvr>
                                            <p:cTn id="2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13" y="680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5" presetID="0" presetClass="path" presetSubtype="0" accel="50000" decel="50000" fill="hold" grpId="3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-0.24987 -0.25046 C -0.2108 -0.30301 -0.15755 -0.37292 -0.10286 -0.36042 C -0.04726 -0.29329 -0.00859 -0.1382 0.00039 -0.00116 " pathEditMode="relative" rAng="0" ptsTypes="AAA">
                                          <p:cBhvr>
                                            <p:cTn id="256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13" y="6898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5" grpId="1" animBg="1"/>
          <p:bldP spid="5" grpId="2" animBg="1"/>
          <p:bldP spid="7" grpId="0" animBg="1"/>
          <p:bldP spid="7" grpId="1" animBg="1"/>
          <p:bldP spid="7" grpId="2" animBg="1"/>
          <p:bldP spid="11" grpId="0" animBg="1"/>
          <p:bldP spid="11" grpId="1" animBg="1"/>
          <p:bldP spid="11" grpId="2" animBg="1"/>
          <p:bldP spid="11" grpId="3" animBg="1"/>
          <p:bldP spid="15" grpId="0" animBg="1"/>
          <p:bldP spid="15" grpId="1" animBg="1"/>
          <p:bldP spid="15" grpId="2" animBg="1"/>
          <p:bldP spid="15" grpId="3" animBg="1"/>
          <p:bldP spid="15" grpId="4" animBg="1"/>
          <p:bldP spid="15" grpId="5" animBg="1"/>
          <p:bldP spid="16" grpId="0" animBg="1"/>
          <p:bldP spid="16" grpId="1" animBg="1"/>
          <p:bldP spid="16" grpId="2" animBg="1"/>
          <p:bldP spid="16" grpId="3" animBg="1"/>
          <p:bldP spid="16" grpId="4" animBg="1"/>
          <p:bldP spid="16" grpId="5" animBg="1"/>
          <p:bldP spid="17" grpId="0" animBg="1"/>
          <p:bldP spid="17" grpId="1" animBg="1"/>
          <p:bldP spid="17" grpId="2" animBg="1"/>
          <p:bldP spid="17" grpId="3" animBg="1"/>
          <p:bldP spid="17" grpId="4" animBg="1"/>
          <p:bldP spid="17" grpId="5" animBg="1"/>
          <p:bldP spid="18" grpId="0" animBg="1"/>
          <p:bldP spid="18" grpId="1" animBg="1"/>
          <p:bldP spid="18" grpId="2" animBg="1"/>
          <p:bldP spid="18" grpId="3" animBg="1"/>
          <p:bldP spid="18" grpId="4" animBg="1"/>
          <p:bldP spid="18" grpId="5" animBg="1"/>
          <p:bldP spid="19" grpId="0" animBg="1"/>
          <p:bldP spid="19" grpId="1" animBg="1"/>
          <p:bldP spid="19" grpId="2" animBg="1"/>
          <p:bldP spid="19" grpId="3" animBg="1"/>
          <p:bldP spid="19" grpId="4" animBg="1"/>
          <p:bldP spid="20" grpId="0" animBg="1"/>
          <p:bldP spid="20" grpId="1" animBg="1"/>
          <p:bldP spid="20" grpId="2" animBg="1"/>
          <p:bldP spid="20" grpId="3" animBg="1"/>
          <p:bldP spid="21" grpId="0" animBg="1"/>
          <p:bldP spid="21" grpId="1" animBg="1"/>
          <p:bldP spid="21" grpId="2" animBg="1"/>
          <p:bldP spid="21" grpId="3" animBg="1"/>
          <p:bldP spid="21" grpId="4" animBg="1"/>
          <p:bldP spid="21" grpId="5" animBg="1"/>
          <p:bldP spid="23" grpId="0" animBg="1"/>
          <p:bldP spid="23" grpId="1" animBg="1"/>
          <p:bldP spid="23" grpId="2" animBg="1"/>
          <p:bldP spid="27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-952500" y="-3619500"/>
            <a:ext cx="14097000" cy="14097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952501" y="-3672681"/>
            <a:ext cx="14097000" cy="14097000"/>
          </a:xfrm>
          <a:prstGeom prst="ellipse">
            <a:avLst/>
          </a:prstGeom>
          <a:solidFill>
            <a:srgbClr val="EAE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6" name="组合 1075"/>
          <p:cNvGrpSpPr/>
          <p:nvPr/>
        </p:nvGrpSpPr>
        <p:grpSpPr>
          <a:xfrm>
            <a:off x="9059863" y="2287588"/>
            <a:ext cx="1858962" cy="2282826"/>
            <a:chOff x="9063038" y="2287588"/>
            <a:chExt cx="1858962" cy="2282826"/>
          </a:xfrm>
        </p:grpSpPr>
        <p:sp>
          <p:nvSpPr>
            <p:cNvPr id="1030" name="Freeform 27"/>
            <p:cNvSpPr/>
            <p:nvPr/>
          </p:nvSpPr>
          <p:spPr bwMode="auto">
            <a:xfrm>
              <a:off x="9210675" y="2378076"/>
              <a:ext cx="1711325" cy="2192338"/>
            </a:xfrm>
            <a:custGeom>
              <a:avLst/>
              <a:gdLst>
                <a:gd name="T0" fmla="*/ 427 w 456"/>
                <a:gd name="T1" fmla="*/ 0 h 582"/>
                <a:gd name="T2" fmla="*/ 29 w 456"/>
                <a:gd name="T3" fmla="*/ 0 h 582"/>
                <a:gd name="T4" fmla="*/ 0 w 456"/>
                <a:gd name="T5" fmla="*/ 29 h 582"/>
                <a:gd name="T6" fmla="*/ 0 w 456"/>
                <a:gd name="T7" fmla="*/ 553 h 582"/>
                <a:gd name="T8" fmla="*/ 29 w 456"/>
                <a:gd name="T9" fmla="*/ 582 h 582"/>
                <a:gd name="T10" fmla="*/ 427 w 456"/>
                <a:gd name="T11" fmla="*/ 582 h 582"/>
                <a:gd name="T12" fmla="*/ 456 w 456"/>
                <a:gd name="T13" fmla="*/ 553 h 582"/>
                <a:gd name="T14" fmla="*/ 456 w 456"/>
                <a:gd name="T15" fmla="*/ 29 h 582"/>
                <a:gd name="T16" fmla="*/ 427 w 456"/>
                <a:gd name="T17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6" h="582">
                  <a:moveTo>
                    <a:pt x="427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553"/>
                    <a:pt x="0" y="553"/>
                    <a:pt x="0" y="553"/>
                  </a:cubicBezTo>
                  <a:cubicBezTo>
                    <a:pt x="0" y="569"/>
                    <a:pt x="13" y="582"/>
                    <a:pt x="29" y="582"/>
                  </a:cubicBezTo>
                  <a:cubicBezTo>
                    <a:pt x="427" y="582"/>
                    <a:pt x="427" y="582"/>
                    <a:pt x="427" y="582"/>
                  </a:cubicBezTo>
                  <a:cubicBezTo>
                    <a:pt x="443" y="582"/>
                    <a:pt x="456" y="569"/>
                    <a:pt x="456" y="553"/>
                  </a:cubicBezTo>
                  <a:cubicBezTo>
                    <a:pt x="456" y="29"/>
                    <a:pt x="456" y="29"/>
                    <a:pt x="456" y="29"/>
                  </a:cubicBezTo>
                  <a:cubicBezTo>
                    <a:pt x="456" y="13"/>
                    <a:pt x="443" y="0"/>
                    <a:pt x="427" y="0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28"/>
            <p:cNvSpPr/>
            <p:nvPr/>
          </p:nvSpPr>
          <p:spPr bwMode="auto">
            <a:xfrm>
              <a:off x="9063038" y="2287588"/>
              <a:ext cx="1784350" cy="2282825"/>
            </a:xfrm>
            <a:custGeom>
              <a:avLst/>
              <a:gdLst>
                <a:gd name="T0" fmla="*/ 445 w 475"/>
                <a:gd name="T1" fmla="*/ 0 h 606"/>
                <a:gd name="T2" fmla="*/ 30 w 475"/>
                <a:gd name="T3" fmla="*/ 0 h 606"/>
                <a:gd name="T4" fmla="*/ 0 w 475"/>
                <a:gd name="T5" fmla="*/ 30 h 606"/>
                <a:gd name="T6" fmla="*/ 0 w 475"/>
                <a:gd name="T7" fmla="*/ 576 h 606"/>
                <a:gd name="T8" fmla="*/ 30 w 475"/>
                <a:gd name="T9" fmla="*/ 606 h 606"/>
                <a:gd name="T10" fmla="*/ 445 w 475"/>
                <a:gd name="T11" fmla="*/ 606 h 606"/>
                <a:gd name="T12" fmla="*/ 475 w 475"/>
                <a:gd name="T13" fmla="*/ 576 h 606"/>
                <a:gd name="T14" fmla="*/ 475 w 475"/>
                <a:gd name="T15" fmla="*/ 30 h 606"/>
                <a:gd name="T16" fmla="*/ 445 w 475"/>
                <a:gd name="T17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606">
                  <a:moveTo>
                    <a:pt x="445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0" y="592"/>
                    <a:pt x="14" y="606"/>
                    <a:pt x="30" y="606"/>
                  </a:cubicBezTo>
                  <a:cubicBezTo>
                    <a:pt x="445" y="606"/>
                    <a:pt x="445" y="606"/>
                    <a:pt x="445" y="606"/>
                  </a:cubicBezTo>
                  <a:cubicBezTo>
                    <a:pt x="461" y="606"/>
                    <a:pt x="475" y="592"/>
                    <a:pt x="475" y="576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14"/>
                    <a:pt x="461" y="0"/>
                    <a:pt x="445" y="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Oval 29"/>
            <p:cNvSpPr>
              <a:spLocks noChangeArrowheads="1"/>
            </p:cNvSpPr>
            <p:nvPr/>
          </p:nvSpPr>
          <p:spPr bwMode="auto">
            <a:xfrm>
              <a:off x="9909175" y="4421188"/>
              <a:ext cx="93663" cy="93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Rectangle 30"/>
            <p:cNvSpPr>
              <a:spLocks noChangeArrowheads="1"/>
            </p:cNvSpPr>
            <p:nvPr/>
          </p:nvSpPr>
          <p:spPr bwMode="auto">
            <a:xfrm>
              <a:off x="9266238" y="2509838"/>
              <a:ext cx="1377950" cy="1838325"/>
            </a:xfrm>
            <a:prstGeom prst="rect">
              <a:avLst/>
            </a:pr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" name="Freeform 31"/>
            <p:cNvSpPr/>
            <p:nvPr/>
          </p:nvSpPr>
          <p:spPr bwMode="auto">
            <a:xfrm>
              <a:off x="9266238" y="2509838"/>
              <a:ext cx="1377950" cy="1838325"/>
            </a:xfrm>
            <a:custGeom>
              <a:avLst/>
              <a:gdLst>
                <a:gd name="T0" fmla="*/ 868 w 868"/>
                <a:gd name="T1" fmla="*/ 1158 h 1158"/>
                <a:gd name="T2" fmla="*/ 0 w 868"/>
                <a:gd name="T3" fmla="*/ 1158 h 1158"/>
                <a:gd name="T4" fmla="*/ 868 w 868"/>
                <a:gd name="T5" fmla="*/ 0 h 1158"/>
                <a:gd name="T6" fmla="*/ 868 w 868"/>
                <a:gd name="T7" fmla="*/ 1158 h 1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8" h="1158">
                  <a:moveTo>
                    <a:pt x="868" y="1158"/>
                  </a:moveTo>
                  <a:lnTo>
                    <a:pt x="0" y="1158"/>
                  </a:lnTo>
                  <a:lnTo>
                    <a:pt x="868" y="0"/>
                  </a:lnTo>
                  <a:lnTo>
                    <a:pt x="868" y="1158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Rectangle 32"/>
            <p:cNvSpPr>
              <a:spLocks noChangeArrowheads="1"/>
            </p:cNvSpPr>
            <p:nvPr/>
          </p:nvSpPr>
          <p:spPr bwMode="auto">
            <a:xfrm>
              <a:off x="9359900" y="2709863"/>
              <a:ext cx="296863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Rectangle 33"/>
            <p:cNvSpPr>
              <a:spLocks noChangeArrowheads="1"/>
            </p:cNvSpPr>
            <p:nvPr/>
          </p:nvSpPr>
          <p:spPr bwMode="auto">
            <a:xfrm>
              <a:off x="9359900" y="37417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Rectangle 34"/>
            <p:cNvSpPr>
              <a:spLocks noChangeArrowheads="1"/>
            </p:cNvSpPr>
            <p:nvPr/>
          </p:nvSpPr>
          <p:spPr bwMode="auto">
            <a:xfrm>
              <a:off x="9359900" y="3602038"/>
              <a:ext cx="341313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Rectangle 35"/>
            <p:cNvSpPr>
              <a:spLocks noChangeArrowheads="1"/>
            </p:cNvSpPr>
            <p:nvPr/>
          </p:nvSpPr>
          <p:spPr bwMode="auto">
            <a:xfrm>
              <a:off x="9359900" y="38814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Rectangle 36"/>
            <p:cNvSpPr>
              <a:spLocks noChangeArrowheads="1"/>
            </p:cNvSpPr>
            <p:nvPr/>
          </p:nvSpPr>
          <p:spPr bwMode="auto">
            <a:xfrm>
              <a:off x="9359900" y="40211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Rectangle 37"/>
            <p:cNvSpPr>
              <a:spLocks noChangeArrowheads="1"/>
            </p:cNvSpPr>
            <p:nvPr/>
          </p:nvSpPr>
          <p:spPr bwMode="auto">
            <a:xfrm>
              <a:off x="10028238" y="37417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Rectangle 38"/>
            <p:cNvSpPr>
              <a:spLocks noChangeArrowheads="1"/>
            </p:cNvSpPr>
            <p:nvPr/>
          </p:nvSpPr>
          <p:spPr bwMode="auto">
            <a:xfrm>
              <a:off x="10028238" y="3602038"/>
              <a:ext cx="187325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Rectangle 39"/>
            <p:cNvSpPr>
              <a:spLocks noChangeArrowheads="1"/>
            </p:cNvSpPr>
            <p:nvPr/>
          </p:nvSpPr>
          <p:spPr bwMode="auto">
            <a:xfrm>
              <a:off x="10028238" y="38814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Rectangle 40"/>
            <p:cNvSpPr>
              <a:spLocks noChangeArrowheads="1"/>
            </p:cNvSpPr>
            <p:nvPr/>
          </p:nvSpPr>
          <p:spPr bwMode="auto">
            <a:xfrm>
              <a:off x="10028238" y="4021138"/>
              <a:ext cx="522288" cy="492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Rectangle 41"/>
            <p:cNvSpPr>
              <a:spLocks noChangeArrowheads="1"/>
            </p:cNvSpPr>
            <p:nvPr/>
          </p:nvSpPr>
          <p:spPr bwMode="auto">
            <a:xfrm>
              <a:off x="10363200" y="2709863"/>
              <a:ext cx="187325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Rectangle 42"/>
            <p:cNvSpPr>
              <a:spLocks noChangeArrowheads="1"/>
            </p:cNvSpPr>
            <p:nvPr/>
          </p:nvSpPr>
          <p:spPr bwMode="auto">
            <a:xfrm>
              <a:off x="10121900" y="2709863"/>
              <a:ext cx="19208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Rectangle 43"/>
            <p:cNvSpPr>
              <a:spLocks noChangeArrowheads="1"/>
            </p:cNvSpPr>
            <p:nvPr/>
          </p:nvSpPr>
          <p:spPr bwMode="auto">
            <a:xfrm>
              <a:off x="9885363" y="2709863"/>
              <a:ext cx="188913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Rectangle 44"/>
            <p:cNvSpPr>
              <a:spLocks noChangeArrowheads="1"/>
            </p:cNvSpPr>
            <p:nvPr/>
          </p:nvSpPr>
          <p:spPr bwMode="auto">
            <a:xfrm>
              <a:off x="9359900" y="2943226"/>
              <a:ext cx="1190625" cy="501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75" name="组合 1074"/>
          <p:cNvGrpSpPr/>
          <p:nvPr/>
        </p:nvGrpSpPr>
        <p:grpSpPr>
          <a:xfrm>
            <a:off x="11207750" y="2735263"/>
            <a:ext cx="165100" cy="1387475"/>
            <a:chOff x="11210925" y="2735263"/>
            <a:chExt cx="165100" cy="1387475"/>
          </a:xfrm>
        </p:grpSpPr>
        <p:sp>
          <p:nvSpPr>
            <p:cNvPr id="1048" name="Freeform 45"/>
            <p:cNvSpPr/>
            <p:nvPr/>
          </p:nvSpPr>
          <p:spPr bwMode="auto">
            <a:xfrm>
              <a:off x="11229975" y="3595688"/>
              <a:ext cx="127000" cy="527050"/>
            </a:xfrm>
            <a:custGeom>
              <a:avLst/>
              <a:gdLst>
                <a:gd name="T0" fmla="*/ 17 w 34"/>
                <a:gd name="T1" fmla="*/ 0 h 140"/>
                <a:gd name="T2" fmla="*/ 34 w 34"/>
                <a:gd name="T3" fmla="*/ 17 h 140"/>
                <a:gd name="T4" fmla="*/ 34 w 34"/>
                <a:gd name="T5" fmla="*/ 123 h 140"/>
                <a:gd name="T6" fmla="*/ 17 w 34"/>
                <a:gd name="T7" fmla="*/ 140 h 140"/>
                <a:gd name="T8" fmla="*/ 17 w 34"/>
                <a:gd name="T9" fmla="*/ 140 h 140"/>
                <a:gd name="T10" fmla="*/ 0 w 34"/>
                <a:gd name="T11" fmla="*/ 123 h 140"/>
                <a:gd name="T12" fmla="*/ 0 w 34"/>
                <a:gd name="T13" fmla="*/ 17 h 140"/>
                <a:gd name="T14" fmla="*/ 17 w 34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40">
                  <a:moveTo>
                    <a:pt x="17" y="0"/>
                  </a:moveTo>
                  <a:cubicBezTo>
                    <a:pt x="26" y="0"/>
                    <a:pt x="34" y="8"/>
                    <a:pt x="34" y="17"/>
                  </a:cubicBezTo>
                  <a:cubicBezTo>
                    <a:pt x="34" y="123"/>
                    <a:pt x="34" y="123"/>
                    <a:pt x="34" y="123"/>
                  </a:cubicBezTo>
                  <a:cubicBezTo>
                    <a:pt x="34" y="132"/>
                    <a:pt x="26" y="140"/>
                    <a:pt x="17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Freeform 46"/>
            <p:cNvSpPr/>
            <p:nvPr/>
          </p:nvSpPr>
          <p:spPr bwMode="auto">
            <a:xfrm>
              <a:off x="11263313" y="2735263"/>
              <a:ext cx="60325" cy="238125"/>
            </a:xfrm>
            <a:custGeom>
              <a:avLst/>
              <a:gdLst>
                <a:gd name="T0" fmla="*/ 8 w 16"/>
                <a:gd name="T1" fmla="*/ 0 h 63"/>
                <a:gd name="T2" fmla="*/ 16 w 16"/>
                <a:gd name="T3" fmla="*/ 8 h 63"/>
                <a:gd name="T4" fmla="*/ 16 w 16"/>
                <a:gd name="T5" fmla="*/ 55 h 63"/>
                <a:gd name="T6" fmla="*/ 8 w 16"/>
                <a:gd name="T7" fmla="*/ 63 h 63"/>
                <a:gd name="T8" fmla="*/ 8 w 16"/>
                <a:gd name="T9" fmla="*/ 63 h 63"/>
                <a:gd name="T10" fmla="*/ 0 w 16"/>
                <a:gd name="T11" fmla="*/ 55 h 63"/>
                <a:gd name="T12" fmla="*/ 0 w 16"/>
                <a:gd name="T13" fmla="*/ 8 h 63"/>
                <a:gd name="T14" fmla="*/ 8 w 16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63">
                  <a:moveTo>
                    <a:pt x="8" y="0"/>
                  </a:move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9"/>
                    <a:pt x="12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4" y="63"/>
                    <a:pt x="0" y="59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Freeform 47"/>
            <p:cNvSpPr/>
            <p:nvPr/>
          </p:nvSpPr>
          <p:spPr bwMode="auto">
            <a:xfrm>
              <a:off x="11210925" y="2890838"/>
              <a:ext cx="165100" cy="1152525"/>
            </a:xfrm>
            <a:custGeom>
              <a:avLst/>
              <a:gdLst>
                <a:gd name="T0" fmla="*/ 40 w 44"/>
                <a:gd name="T1" fmla="*/ 0 h 306"/>
                <a:gd name="T2" fmla="*/ 44 w 44"/>
                <a:gd name="T3" fmla="*/ 4 h 306"/>
                <a:gd name="T4" fmla="*/ 44 w 44"/>
                <a:gd name="T5" fmla="*/ 302 h 306"/>
                <a:gd name="T6" fmla="*/ 40 w 44"/>
                <a:gd name="T7" fmla="*/ 306 h 306"/>
                <a:gd name="T8" fmla="*/ 4 w 44"/>
                <a:gd name="T9" fmla="*/ 306 h 306"/>
                <a:gd name="T10" fmla="*/ 0 w 44"/>
                <a:gd name="T11" fmla="*/ 302 h 306"/>
                <a:gd name="T12" fmla="*/ 0 w 44"/>
                <a:gd name="T13" fmla="*/ 4 h 306"/>
                <a:gd name="T14" fmla="*/ 4 w 44"/>
                <a:gd name="T15" fmla="*/ 0 h 306"/>
                <a:gd name="T16" fmla="*/ 40 w 44"/>
                <a:gd name="T17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06">
                  <a:moveTo>
                    <a:pt x="40" y="0"/>
                  </a:moveTo>
                  <a:cubicBezTo>
                    <a:pt x="42" y="0"/>
                    <a:pt x="44" y="2"/>
                    <a:pt x="44" y="4"/>
                  </a:cubicBezTo>
                  <a:cubicBezTo>
                    <a:pt x="44" y="302"/>
                    <a:pt x="44" y="302"/>
                    <a:pt x="44" y="302"/>
                  </a:cubicBezTo>
                  <a:cubicBezTo>
                    <a:pt x="44" y="304"/>
                    <a:pt x="42" y="306"/>
                    <a:pt x="40" y="306"/>
                  </a:cubicBezTo>
                  <a:cubicBezTo>
                    <a:pt x="4" y="306"/>
                    <a:pt x="4" y="306"/>
                    <a:pt x="4" y="306"/>
                  </a:cubicBezTo>
                  <a:cubicBezTo>
                    <a:pt x="2" y="306"/>
                    <a:pt x="0" y="304"/>
                    <a:pt x="0" y="30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Freeform 48"/>
            <p:cNvSpPr/>
            <p:nvPr/>
          </p:nvSpPr>
          <p:spPr bwMode="auto">
            <a:xfrm>
              <a:off x="11210925" y="3900488"/>
              <a:ext cx="165100" cy="142875"/>
            </a:xfrm>
            <a:custGeom>
              <a:avLst/>
              <a:gdLst>
                <a:gd name="T0" fmla="*/ 0 w 44"/>
                <a:gd name="T1" fmla="*/ 0 h 38"/>
                <a:gd name="T2" fmla="*/ 0 w 44"/>
                <a:gd name="T3" fmla="*/ 34 h 38"/>
                <a:gd name="T4" fmla="*/ 4 w 44"/>
                <a:gd name="T5" fmla="*/ 38 h 38"/>
                <a:gd name="T6" fmla="*/ 40 w 44"/>
                <a:gd name="T7" fmla="*/ 38 h 38"/>
                <a:gd name="T8" fmla="*/ 44 w 44"/>
                <a:gd name="T9" fmla="*/ 34 h 38"/>
                <a:gd name="T10" fmla="*/ 44 w 44"/>
                <a:gd name="T11" fmla="*/ 0 h 38"/>
                <a:gd name="T12" fmla="*/ 0 w 44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38">
                  <a:moveTo>
                    <a:pt x="0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8"/>
                    <a:pt x="4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2" y="38"/>
                    <a:pt x="44" y="36"/>
                    <a:pt x="44" y="34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49"/>
            <p:cNvSpPr/>
            <p:nvPr/>
          </p:nvSpPr>
          <p:spPr bwMode="auto">
            <a:xfrm>
              <a:off x="11210925" y="2776538"/>
              <a:ext cx="165100" cy="125413"/>
            </a:xfrm>
            <a:custGeom>
              <a:avLst/>
              <a:gdLst>
                <a:gd name="T0" fmla="*/ 78 w 104"/>
                <a:gd name="T1" fmla="*/ 0 h 79"/>
                <a:gd name="T2" fmla="*/ 104 w 104"/>
                <a:gd name="T3" fmla="*/ 79 h 79"/>
                <a:gd name="T4" fmla="*/ 52 w 104"/>
                <a:gd name="T5" fmla="*/ 79 h 79"/>
                <a:gd name="T6" fmla="*/ 0 w 104"/>
                <a:gd name="T7" fmla="*/ 79 h 79"/>
                <a:gd name="T8" fmla="*/ 26 w 104"/>
                <a:gd name="T9" fmla="*/ 0 h 79"/>
                <a:gd name="T10" fmla="*/ 78 w 104"/>
                <a:gd name="T1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79">
                  <a:moveTo>
                    <a:pt x="78" y="0"/>
                  </a:moveTo>
                  <a:lnTo>
                    <a:pt x="104" y="79"/>
                  </a:lnTo>
                  <a:lnTo>
                    <a:pt x="52" y="79"/>
                  </a:lnTo>
                  <a:lnTo>
                    <a:pt x="0" y="79"/>
                  </a:lnTo>
                  <a:lnTo>
                    <a:pt x="26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50"/>
            <p:cNvSpPr/>
            <p:nvPr/>
          </p:nvSpPr>
          <p:spPr bwMode="auto">
            <a:xfrm>
              <a:off x="11263313" y="3003551"/>
              <a:ext cx="60325" cy="236538"/>
            </a:xfrm>
            <a:custGeom>
              <a:avLst/>
              <a:gdLst>
                <a:gd name="T0" fmla="*/ 8 w 16"/>
                <a:gd name="T1" fmla="*/ 0 h 63"/>
                <a:gd name="T2" fmla="*/ 16 w 16"/>
                <a:gd name="T3" fmla="*/ 8 h 63"/>
                <a:gd name="T4" fmla="*/ 16 w 16"/>
                <a:gd name="T5" fmla="*/ 55 h 63"/>
                <a:gd name="T6" fmla="*/ 8 w 16"/>
                <a:gd name="T7" fmla="*/ 63 h 63"/>
                <a:gd name="T8" fmla="*/ 8 w 16"/>
                <a:gd name="T9" fmla="*/ 63 h 63"/>
                <a:gd name="T10" fmla="*/ 0 w 16"/>
                <a:gd name="T11" fmla="*/ 55 h 63"/>
                <a:gd name="T12" fmla="*/ 0 w 16"/>
                <a:gd name="T13" fmla="*/ 8 h 63"/>
                <a:gd name="T14" fmla="*/ 8 w 16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63">
                  <a:moveTo>
                    <a:pt x="8" y="0"/>
                  </a:moveTo>
                  <a:cubicBezTo>
                    <a:pt x="12" y="0"/>
                    <a:pt x="16" y="3"/>
                    <a:pt x="16" y="8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9"/>
                    <a:pt x="12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4" y="63"/>
                    <a:pt x="0" y="59"/>
                    <a:pt x="0" y="5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51"/>
            <p:cNvSpPr/>
            <p:nvPr/>
          </p:nvSpPr>
          <p:spPr bwMode="auto">
            <a:xfrm>
              <a:off x="11263313" y="3074988"/>
              <a:ext cx="60325" cy="147638"/>
            </a:xfrm>
            <a:custGeom>
              <a:avLst/>
              <a:gdLst>
                <a:gd name="T0" fmla="*/ 8 w 16"/>
                <a:gd name="T1" fmla="*/ 0 h 39"/>
                <a:gd name="T2" fmla="*/ 16 w 16"/>
                <a:gd name="T3" fmla="*/ 8 h 39"/>
                <a:gd name="T4" fmla="*/ 16 w 16"/>
                <a:gd name="T5" fmla="*/ 31 h 39"/>
                <a:gd name="T6" fmla="*/ 8 w 16"/>
                <a:gd name="T7" fmla="*/ 39 h 39"/>
                <a:gd name="T8" fmla="*/ 8 w 16"/>
                <a:gd name="T9" fmla="*/ 39 h 39"/>
                <a:gd name="T10" fmla="*/ 0 w 16"/>
                <a:gd name="T11" fmla="*/ 31 h 39"/>
                <a:gd name="T12" fmla="*/ 0 w 16"/>
                <a:gd name="T13" fmla="*/ 8 h 39"/>
                <a:gd name="T14" fmla="*/ 8 w 16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9">
                  <a:moveTo>
                    <a:pt x="8" y="0"/>
                  </a:moveTo>
                  <a:cubicBezTo>
                    <a:pt x="12" y="0"/>
                    <a:pt x="16" y="3"/>
                    <a:pt x="16" y="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5"/>
                    <a:pt x="12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73" name="组合 1072"/>
          <p:cNvGrpSpPr/>
          <p:nvPr/>
        </p:nvGrpSpPr>
        <p:grpSpPr>
          <a:xfrm>
            <a:off x="819150" y="2233613"/>
            <a:ext cx="2051051" cy="2390776"/>
            <a:chOff x="822325" y="2233613"/>
            <a:chExt cx="2051051" cy="2390776"/>
          </a:xfrm>
        </p:grpSpPr>
        <p:sp>
          <p:nvSpPr>
            <p:cNvPr id="1055" name="Freeform 52"/>
            <p:cNvSpPr/>
            <p:nvPr/>
          </p:nvSpPr>
          <p:spPr bwMode="auto">
            <a:xfrm>
              <a:off x="1239838" y="2427288"/>
              <a:ext cx="1633538" cy="2090738"/>
            </a:xfrm>
            <a:custGeom>
              <a:avLst/>
              <a:gdLst>
                <a:gd name="T0" fmla="*/ 407 w 435"/>
                <a:gd name="T1" fmla="*/ 0 h 555"/>
                <a:gd name="T2" fmla="*/ 28 w 435"/>
                <a:gd name="T3" fmla="*/ 0 h 555"/>
                <a:gd name="T4" fmla="*/ 0 w 435"/>
                <a:gd name="T5" fmla="*/ 28 h 555"/>
                <a:gd name="T6" fmla="*/ 0 w 435"/>
                <a:gd name="T7" fmla="*/ 527 h 555"/>
                <a:gd name="T8" fmla="*/ 28 w 435"/>
                <a:gd name="T9" fmla="*/ 555 h 555"/>
                <a:gd name="T10" fmla="*/ 407 w 435"/>
                <a:gd name="T11" fmla="*/ 555 h 555"/>
                <a:gd name="T12" fmla="*/ 435 w 435"/>
                <a:gd name="T13" fmla="*/ 527 h 555"/>
                <a:gd name="T14" fmla="*/ 435 w 435"/>
                <a:gd name="T15" fmla="*/ 28 h 555"/>
                <a:gd name="T16" fmla="*/ 407 w 435"/>
                <a:gd name="T17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5" h="555">
                  <a:moveTo>
                    <a:pt x="40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0"/>
                    <a:pt x="0" y="12"/>
                    <a:pt x="0" y="28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0" y="543"/>
                    <a:pt x="12" y="555"/>
                    <a:pt x="28" y="555"/>
                  </a:cubicBezTo>
                  <a:cubicBezTo>
                    <a:pt x="407" y="555"/>
                    <a:pt x="407" y="555"/>
                    <a:pt x="407" y="555"/>
                  </a:cubicBezTo>
                  <a:cubicBezTo>
                    <a:pt x="422" y="555"/>
                    <a:pt x="435" y="543"/>
                    <a:pt x="435" y="527"/>
                  </a:cubicBezTo>
                  <a:cubicBezTo>
                    <a:pt x="435" y="28"/>
                    <a:pt x="435" y="28"/>
                    <a:pt x="435" y="28"/>
                  </a:cubicBezTo>
                  <a:cubicBezTo>
                    <a:pt x="435" y="12"/>
                    <a:pt x="422" y="0"/>
                    <a:pt x="407" y="0"/>
                  </a:cubicBezTo>
                  <a:close/>
                </a:path>
              </a:pathLst>
            </a:custGeom>
            <a:solidFill>
              <a:srgbClr val="E0E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3"/>
            <p:cNvSpPr/>
            <p:nvPr/>
          </p:nvSpPr>
          <p:spPr bwMode="auto">
            <a:xfrm>
              <a:off x="822325" y="2233613"/>
              <a:ext cx="1784350" cy="2284413"/>
            </a:xfrm>
            <a:custGeom>
              <a:avLst/>
              <a:gdLst>
                <a:gd name="T0" fmla="*/ 445 w 475"/>
                <a:gd name="T1" fmla="*/ 0 h 606"/>
                <a:gd name="T2" fmla="*/ 31 w 475"/>
                <a:gd name="T3" fmla="*/ 0 h 606"/>
                <a:gd name="T4" fmla="*/ 0 w 475"/>
                <a:gd name="T5" fmla="*/ 30 h 606"/>
                <a:gd name="T6" fmla="*/ 0 w 475"/>
                <a:gd name="T7" fmla="*/ 576 h 606"/>
                <a:gd name="T8" fmla="*/ 31 w 475"/>
                <a:gd name="T9" fmla="*/ 606 h 606"/>
                <a:gd name="T10" fmla="*/ 445 w 475"/>
                <a:gd name="T11" fmla="*/ 606 h 606"/>
                <a:gd name="T12" fmla="*/ 475 w 475"/>
                <a:gd name="T13" fmla="*/ 576 h 606"/>
                <a:gd name="T14" fmla="*/ 475 w 475"/>
                <a:gd name="T15" fmla="*/ 30 h 606"/>
                <a:gd name="T16" fmla="*/ 445 w 475"/>
                <a:gd name="T17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5" h="606">
                  <a:moveTo>
                    <a:pt x="445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0" y="576"/>
                    <a:pt x="0" y="576"/>
                    <a:pt x="0" y="576"/>
                  </a:cubicBezTo>
                  <a:cubicBezTo>
                    <a:pt x="0" y="592"/>
                    <a:pt x="14" y="606"/>
                    <a:pt x="31" y="606"/>
                  </a:cubicBezTo>
                  <a:cubicBezTo>
                    <a:pt x="445" y="606"/>
                    <a:pt x="445" y="606"/>
                    <a:pt x="445" y="606"/>
                  </a:cubicBezTo>
                  <a:cubicBezTo>
                    <a:pt x="462" y="606"/>
                    <a:pt x="475" y="592"/>
                    <a:pt x="475" y="576"/>
                  </a:cubicBezTo>
                  <a:cubicBezTo>
                    <a:pt x="475" y="30"/>
                    <a:pt x="475" y="30"/>
                    <a:pt x="475" y="30"/>
                  </a:cubicBezTo>
                  <a:cubicBezTo>
                    <a:pt x="475" y="14"/>
                    <a:pt x="462" y="0"/>
                    <a:pt x="445" y="0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4"/>
            <p:cNvSpPr/>
            <p:nvPr/>
          </p:nvSpPr>
          <p:spPr bwMode="auto">
            <a:xfrm>
              <a:off x="822325" y="4024313"/>
              <a:ext cx="1784350" cy="493713"/>
            </a:xfrm>
            <a:custGeom>
              <a:avLst/>
              <a:gdLst>
                <a:gd name="T0" fmla="*/ 31 w 475"/>
                <a:gd name="T1" fmla="*/ 131 h 131"/>
                <a:gd name="T2" fmla="*/ 445 w 475"/>
                <a:gd name="T3" fmla="*/ 131 h 131"/>
                <a:gd name="T4" fmla="*/ 475 w 475"/>
                <a:gd name="T5" fmla="*/ 101 h 131"/>
                <a:gd name="T6" fmla="*/ 475 w 475"/>
                <a:gd name="T7" fmla="*/ 0 h 131"/>
                <a:gd name="T8" fmla="*/ 31 w 475"/>
                <a:gd name="T9" fmla="*/ 0 h 131"/>
                <a:gd name="T10" fmla="*/ 0 w 475"/>
                <a:gd name="T11" fmla="*/ 30 h 131"/>
                <a:gd name="T12" fmla="*/ 0 w 475"/>
                <a:gd name="T13" fmla="*/ 101 h 131"/>
                <a:gd name="T14" fmla="*/ 31 w 475"/>
                <a:gd name="T1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5" h="131">
                  <a:moveTo>
                    <a:pt x="31" y="131"/>
                  </a:moveTo>
                  <a:cubicBezTo>
                    <a:pt x="445" y="131"/>
                    <a:pt x="445" y="131"/>
                    <a:pt x="445" y="131"/>
                  </a:cubicBezTo>
                  <a:cubicBezTo>
                    <a:pt x="462" y="131"/>
                    <a:pt x="475" y="117"/>
                    <a:pt x="475" y="101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3"/>
                    <a:pt x="0" y="3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7"/>
                    <a:pt x="14" y="131"/>
                    <a:pt x="31" y="131"/>
                  </a:cubicBezTo>
                  <a:close/>
                </a:path>
              </a:pathLst>
            </a:cu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5"/>
            <p:cNvSpPr/>
            <p:nvPr/>
          </p:nvSpPr>
          <p:spPr bwMode="auto">
            <a:xfrm>
              <a:off x="1333500" y="4084638"/>
              <a:ext cx="1273175" cy="373063"/>
            </a:xfrm>
            <a:custGeom>
              <a:avLst/>
              <a:gdLst>
                <a:gd name="T0" fmla="*/ 15 w 339"/>
                <a:gd name="T1" fmla="*/ 0 h 99"/>
                <a:gd name="T2" fmla="*/ 0 w 339"/>
                <a:gd name="T3" fmla="*/ 14 h 99"/>
                <a:gd name="T4" fmla="*/ 0 w 339"/>
                <a:gd name="T5" fmla="*/ 85 h 99"/>
                <a:gd name="T6" fmla="*/ 15 w 339"/>
                <a:gd name="T7" fmla="*/ 99 h 99"/>
                <a:gd name="T8" fmla="*/ 336 w 339"/>
                <a:gd name="T9" fmla="*/ 99 h 99"/>
                <a:gd name="T10" fmla="*/ 339 w 339"/>
                <a:gd name="T11" fmla="*/ 85 h 99"/>
                <a:gd name="T12" fmla="*/ 339 w 339"/>
                <a:gd name="T13" fmla="*/ 0 h 99"/>
                <a:gd name="T14" fmla="*/ 15 w 339"/>
                <a:gd name="T15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9" h="99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93"/>
                    <a:pt x="7" y="99"/>
                    <a:pt x="15" y="99"/>
                  </a:cubicBezTo>
                  <a:cubicBezTo>
                    <a:pt x="336" y="99"/>
                    <a:pt x="336" y="99"/>
                    <a:pt x="336" y="99"/>
                  </a:cubicBezTo>
                  <a:cubicBezTo>
                    <a:pt x="338" y="95"/>
                    <a:pt x="339" y="90"/>
                    <a:pt x="339" y="85"/>
                  </a:cubicBezTo>
                  <a:cubicBezTo>
                    <a:pt x="339" y="0"/>
                    <a:pt x="339" y="0"/>
                    <a:pt x="339" y="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6"/>
            <p:cNvSpPr/>
            <p:nvPr/>
          </p:nvSpPr>
          <p:spPr bwMode="auto">
            <a:xfrm>
              <a:off x="882650" y="4084638"/>
              <a:ext cx="1663700" cy="373063"/>
            </a:xfrm>
            <a:custGeom>
              <a:avLst/>
              <a:gdLst>
                <a:gd name="T0" fmla="*/ 15 w 443"/>
                <a:gd name="T1" fmla="*/ 99 h 99"/>
                <a:gd name="T2" fmla="*/ 0 w 443"/>
                <a:gd name="T3" fmla="*/ 85 h 99"/>
                <a:gd name="T4" fmla="*/ 0 w 443"/>
                <a:gd name="T5" fmla="*/ 14 h 99"/>
                <a:gd name="T6" fmla="*/ 15 w 443"/>
                <a:gd name="T7" fmla="*/ 0 h 99"/>
                <a:gd name="T8" fmla="*/ 443 w 443"/>
                <a:gd name="T9" fmla="*/ 0 h 99"/>
                <a:gd name="T10" fmla="*/ 443 w 443"/>
                <a:gd name="T11" fmla="*/ 85 h 99"/>
                <a:gd name="T12" fmla="*/ 429 w 443"/>
                <a:gd name="T13" fmla="*/ 99 h 99"/>
                <a:gd name="T14" fmla="*/ 15 w 443"/>
                <a:gd name="T15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3" h="99">
                  <a:moveTo>
                    <a:pt x="15" y="99"/>
                  </a:moveTo>
                  <a:cubicBezTo>
                    <a:pt x="7" y="99"/>
                    <a:pt x="0" y="93"/>
                    <a:pt x="0" y="8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43" y="85"/>
                    <a:pt x="443" y="85"/>
                    <a:pt x="443" y="85"/>
                  </a:cubicBezTo>
                  <a:cubicBezTo>
                    <a:pt x="443" y="93"/>
                    <a:pt x="437" y="99"/>
                    <a:pt x="429" y="99"/>
                  </a:cubicBezTo>
                  <a:lnTo>
                    <a:pt x="15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57"/>
            <p:cNvSpPr/>
            <p:nvPr/>
          </p:nvSpPr>
          <p:spPr bwMode="auto">
            <a:xfrm>
              <a:off x="882650" y="4084638"/>
              <a:ext cx="1663700" cy="136525"/>
            </a:xfrm>
            <a:custGeom>
              <a:avLst/>
              <a:gdLst>
                <a:gd name="T0" fmla="*/ 15 w 443"/>
                <a:gd name="T1" fmla="*/ 0 h 36"/>
                <a:gd name="T2" fmla="*/ 0 w 443"/>
                <a:gd name="T3" fmla="*/ 14 h 36"/>
                <a:gd name="T4" fmla="*/ 0 w 443"/>
                <a:gd name="T5" fmla="*/ 36 h 36"/>
                <a:gd name="T6" fmla="*/ 15 w 443"/>
                <a:gd name="T7" fmla="*/ 22 h 36"/>
                <a:gd name="T8" fmla="*/ 443 w 443"/>
                <a:gd name="T9" fmla="*/ 22 h 36"/>
                <a:gd name="T10" fmla="*/ 443 w 443"/>
                <a:gd name="T11" fmla="*/ 0 h 36"/>
                <a:gd name="T12" fmla="*/ 15 w 443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3" h="36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8"/>
                    <a:pt x="7" y="22"/>
                    <a:pt x="15" y="22"/>
                  </a:cubicBezTo>
                  <a:cubicBezTo>
                    <a:pt x="443" y="22"/>
                    <a:pt x="443" y="22"/>
                    <a:pt x="443" y="22"/>
                  </a:cubicBezTo>
                  <a:cubicBezTo>
                    <a:pt x="443" y="0"/>
                    <a:pt x="443" y="0"/>
                    <a:pt x="443" y="0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EA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58"/>
            <p:cNvSpPr/>
            <p:nvPr/>
          </p:nvSpPr>
          <p:spPr bwMode="auto">
            <a:xfrm>
              <a:off x="969963" y="4251326"/>
              <a:ext cx="209550" cy="373063"/>
            </a:xfrm>
            <a:custGeom>
              <a:avLst/>
              <a:gdLst>
                <a:gd name="T0" fmla="*/ 132 w 132"/>
                <a:gd name="T1" fmla="*/ 235 h 235"/>
                <a:gd name="T2" fmla="*/ 66 w 132"/>
                <a:gd name="T3" fmla="*/ 211 h 235"/>
                <a:gd name="T4" fmla="*/ 0 w 132"/>
                <a:gd name="T5" fmla="*/ 235 h 235"/>
                <a:gd name="T6" fmla="*/ 0 w 132"/>
                <a:gd name="T7" fmla="*/ 0 h 235"/>
                <a:gd name="T8" fmla="*/ 66 w 132"/>
                <a:gd name="T9" fmla="*/ 0 h 235"/>
                <a:gd name="T10" fmla="*/ 132 w 132"/>
                <a:gd name="T11" fmla="*/ 0 h 235"/>
                <a:gd name="T12" fmla="*/ 132 w 132"/>
                <a:gd name="T13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35">
                  <a:moveTo>
                    <a:pt x="132" y="235"/>
                  </a:moveTo>
                  <a:lnTo>
                    <a:pt x="66" y="211"/>
                  </a:lnTo>
                  <a:lnTo>
                    <a:pt x="0" y="235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32" y="0"/>
                  </a:lnTo>
                  <a:lnTo>
                    <a:pt x="132" y="235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59"/>
            <p:cNvSpPr>
              <a:spLocks noChangeArrowheads="1"/>
            </p:cNvSpPr>
            <p:nvPr/>
          </p:nvSpPr>
          <p:spPr bwMode="auto">
            <a:xfrm>
              <a:off x="1270000" y="2962276"/>
              <a:ext cx="912813" cy="793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60"/>
            <p:cNvSpPr>
              <a:spLocks noChangeArrowheads="1"/>
            </p:cNvSpPr>
            <p:nvPr/>
          </p:nvSpPr>
          <p:spPr bwMode="auto">
            <a:xfrm>
              <a:off x="1130300" y="2743201"/>
              <a:ext cx="119062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74" name="组合 1073"/>
          <p:cNvGrpSpPr/>
          <p:nvPr/>
        </p:nvGrpSpPr>
        <p:grpSpPr>
          <a:xfrm>
            <a:off x="3046413" y="2682876"/>
            <a:ext cx="173038" cy="1492250"/>
            <a:chOff x="3049588" y="2682876"/>
            <a:chExt cx="173038" cy="1492250"/>
          </a:xfrm>
        </p:grpSpPr>
        <p:sp>
          <p:nvSpPr>
            <p:cNvPr id="42" name="Freeform 61"/>
            <p:cNvSpPr/>
            <p:nvPr/>
          </p:nvSpPr>
          <p:spPr bwMode="auto">
            <a:xfrm>
              <a:off x="3184525" y="2803526"/>
              <a:ext cx="38100" cy="1316038"/>
            </a:xfrm>
            <a:custGeom>
              <a:avLst/>
              <a:gdLst>
                <a:gd name="T0" fmla="*/ 10 w 10"/>
                <a:gd name="T1" fmla="*/ 349 h 349"/>
                <a:gd name="T2" fmla="*/ 10 w 10"/>
                <a:gd name="T3" fmla="*/ 0 h 349"/>
                <a:gd name="T4" fmla="*/ 0 w 10"/>
                <a:gd name="T5" fmla="*/ 12 h 349"/>
                <a:gd name="T6" fmla="*/ 0 w 10"/>
                <a:gd name="T7" fmla="*/ 349 h 349"/>
                <a:gd name="T8" fmla="*/ 10 w 10"/>
                <a:gd name="T9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49">
                  <a:moveTo>
                    <a:pt x="10" y="349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1"/>
                    <a:pt x="1" y="5"/>
                    <a:pt x="0" y="12"/>
                  </a:cubicBezTo>
                  <a:cubicBezTo>
                    <a:pt x="0" y="349"/>
                    <a:pt x="0" y="349"/>
                    <a:pt x="0" y="349"/>
                  </a:cubicBezTo>
                  <a:lnTo>
                    <a:pt x="10" y="349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2"/>
            <p:cNvSpPr/>
            <p:nvPr/>
          </p:nvSpPr>
          <p:spPr bwMode="auto">
            <a:xfrm>
              <a:off x="3090863" y="2800351"/>
              <a:ext cx="93663" cy="1319213"/>
            </a:xfrm>
            <a:custGeom>
              <a:avLst/>
              <a:gdLst>
                <a:gd name="T0" fmla="*/ 0 w 25"/>
                <a:gd name="T1" fmla="*/ 350 h 350"/>
                <a:gd name="T2" fmla="*/ 25 w 25"/>
                <a:gd name="T3" fmla="*/ 350 h 350"/>
                <a:gd name="T4" fmla="*/ 25 w 25"/>
                <a:gd name="T5" fmla="*/ 13 h 350"/>
                <a:gd name="T6" fmla="*/ 25 w 25"/>
                <a:gd name="T7" fmla="*/ 13 h 350"/>
                <a:gd name="T8" fmla="*/ 25 w 25"/>
                <a:gd name="T9" fmla="*/ 12 h 350"/>
                <a:gd name="T10" fmla="*/ 25 w 25"/>
                <a:gd name="T11" fmla="*/ 13 h 350"/>
                <a:gd name="T12" fmla="*/ 12 w 25"/>
                <a:gd name="T13" fmla="*/ 0 h 350"/>
                <a:gd name="T14" fmla="*/ 0 w 25"/>
                <a:gd name="T15" fmla="*/ 13 h 350"/>
                <a:gd name="T16" fmla="*/ 0 w 25"/>
                <a:gd name="T17" fmla="*/ 12 h 350"/>
                <a:gd name="T18" fmla="*/ 0 w 25"/>
                <a:gd name="T19" fmla="*/ 13 h 350"/>
                <a:gd name="T20" fmla="*/ 0 w 25"/>
                <a:gd name="T21" fmla="*/ 13 h 350"/>
                <a:gd name="T22" fmla="*/ 0 w 25"/>
                <a:gd name="T23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350">
                  <a:moveTo>
                    <a:pt x="0" y="350"/>
                  </a:moveTo>
                  <a:cubicBezTo>
                    <a:pt x="25" y="350"/>
                    <a:pt x="25" y="350"/>
                    <a:pt x="25" y="35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3"/>
                    <a:pt x="25" y="13"/>
                  </a:cubicBezTo>
                  <a:cubicBezTo>
                    <a:pt x="24" y="6"/>
                    <a:pt x="19" y="0"/>
                    <a:pt x="12" y="0"/>
                  </a:cubicBezTo>
                  <a:cubicBezTo>
                    <a:pt x="6" y="0"/>
                    <a:pt x="1" y="6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35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3"/>
            <p:cNvSpPr/>
            <p:nvPr/>
          </p:nvSpPr>
          <p:spPr bwMode="auto">
            <a:xfrm>
              <a:off x="3049588" y="2803526"/>
              <a:ext cx="41275" cy="1316038"/>
            </a:xfrm>
            <a:custGeom>
              <a:avLst/>
              <a:gdLst>
                <a:gd name="T0" fmla="*/ 11 w 11"/>
                <a:gd name="T1" fmla="*/ 12 h 349"/>
                <a:gd name="T2" fmla="*/ 0 w 11"/>
                <a:gd name="T3" fmla="*/ 0 h 349"/>
                <a:gd name="T4" fmla="*/ 0 w 11"/>
                <a:gd name="T5" fmla="*/ 349 h 349"/>
                <a:gd name="T6" fmla="*/ 11 w 11"/>
                <a:gd name="T7" fmla="*/ 349 h 349"/>
                <a:gd name="T8" fmla="*/ 11 w 11"/>
                <a:gd name="T9" fmla="*/ 1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49">
                  <a:moveTo>
                    <a:pt x="11" y="12"/>
                  </a:moveTo>
                  <a:cubicBezTo>
                    <a:pt x="10" y="5"/>
                    <a:pt x="6" y="1"/>
                    <a:pt x="0" y="0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11" y="349"/>
                    <a:pt x="11" y="349"/>
                    <a:pt x="11" y="349"/>
                  </a:cubicBezTo>
                  <a:lnTo>
                    <a:pt x="11" y="12"/>
                  </a:ln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4"/>
            <p:cNvSpPr/>
            <p:nvPr/>
          </p:nvSpPr>
          <p:spPr bwMode="auto">
            <a:xfrm>
              <a:off x="3049588" y="2682876"/>
              <a:ext cx="173038" cy="165100"/>
            </a:xfrm>
            <a:custGeom>
              <a:avLst/>
              <a:gdLst>
                <a:gd name="T0" fmla="*/ 0 w 46"/>
                <a:gd name="T1" fmla="*/ 32 h 44"/>
                <a:gd name="T2" fmla="*/ 11 w 46"/>
                <a:gd name="T3" fmla="*/ 44 h 44"/>
                <a:gd name="T4" fmla="*/ 11 w 46"/>
                <a:gd name="T5" fmla="*/ 44 h 44"/>
                <a:gd name="T6" fmla="*/ 11 w 46"/>
                <a:gd name="T7" fmla="*/ 43 h 44"/>
                <a:gd name="T8" fmla="*/ 11 w 46"/>
                <a:gd name="T9" fmla="*/ 44 h 44"/>
                <a:gd name="T10" fmla="*/ 23 w 46"/>
                <a:gd name="T11" fmla="*/ 31 h 44"/>
                <a:gd name="T12" fmla="*/ 36 w 46"/>
                <a:gd name="T13" fmla="*/ 44 h 44"/>
                <a:gd name="T14" fmla="*/ 36 w 46"/>
                <a:gd name="T15" fmla="*/ 43 h 44"/>
                <a:gd name="T16" fmla="*/ 36 w 46"/>
                <a:gd name="T17" fmla="*/ 44 h 44"/>
                <a:gd name="T18" fmla="*/ 36 w 46"/>
                <a:gd name="T19" fmla="*/ 44 h 44"/>
                <a:gd name="T20" fmla="*/ 46 w 46"/>
                <a:gd name="T21" fmla="*/ 32 h 44"/>
                <a:gd name="T22" fmla="*/ 23 w 46"/>
                <a:gd name="T23" fmla="*/ 0 h 44"/>
                <a:gd name="T24" fmla="*/ 0 w 46"/>
                <a:gd name="T2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44">
                  <a:moveTo>
                    <a:pt x="0" y="32"/>
                  </a:moveTo>
                  <a:cubicBezTo>
                    <a:pt x="6" y="33"/>
                    <a:pt x="10" y="37"/>
                    <a:pt x="11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4"/>
                    <a:pt x="11" y="44"/>
                  </a:cubicBezTo>
                  <a:cubicBezTo>
                    <a:pt x="12" y="37"/>
                    <a:pt x="17" y="31"/>
                    <a:pt x="23" y="31"/>
                  </a:cubicBezTo>
                  <a:cubicBezTo>
                    <a:pt x="30" y="31"/>
                    <a:pt x="35" y="37"/>
                    <a:pt x="36" y="44"/>
                  </a:cubicBezTo>
                  <a:cubicBezTo>
                    <a:pt x="36" y="44"/>
                    <a:pt x="36" y="43"/>
                    <a:pt x="36" y="43"/>
                  </a:cubicBezTo>
                  <a:cubicBezTo>
                    <a:pt x="36" y="43"/>
                    <a:pt x="36" y="43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7" y="37"/>
                    <a:pt x="41" y="33"/>
                    <a:pt x="46" y="32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5"/>
            <p:cNvSpPr/>
            <p:nvPr/>
          </p:nvSpPr>
          <p:spPr bwMode="auto">
            <a:xfrm>
              <a:off x="3094038" y="2682876"/>
              <a:ext cx="87313" cy="63500"/>
            </a:xfrm>
            <a:custGeom>
              <a:avLst/>
              <a:gdLst>
                <a:gd name="T0" fmla="*/ 23 w 23"/>
                <a:gd name="T1" fmla="*/ 15 h 17"/>
                <a:gd name="T2" fmla="*/ 11 w 23"/>
                <a:gd name="T3" fmla="*/ 0 h 17"/>
                <a:gd name="T4" fmla="*/ 0 w 23"/>
                <a:gd name="T5" fmla="*/ 15 h 17"/>
                <a:gd name="T6" fmla="*/ 11 w 23"/>
                <a:gd name="T7" fmla="*/ 17 h 17"/>
                <a:gd name="T8" fmla="*/ 23 w 23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23" y="15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6"/>
                    <a:pt x="7" y="17"/>
                    <a:pt x="11" y="17"/>
                  </a:cubicBezTo>
                  <a:cubicBezTo>
                    <a:pt x="15" y="17"/>
                    <a:pt x="19" y="16"/>
                    <a:pt x="23" y="15"/>
                  </a:cubicBezTo>
                  <a:close/>
                </a:path>
              </a:pathLst>
            </a:custGeom>
            <a:solidFill>
              <a:srgbClr val="5C5C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66"/>
            <p:cNvSpPr>
              <a:spLocks noChangeArrowheads="1"/>
            </p:cNvSpPr>
            <p:nvPr/>
          </p:nvSpPr>
          <p:spPr bwMode="auto">
            <a:xfrm>
              <a:off x="3184525" y="4119563"/>
              <a:ext cx="38100" cy="55563"/>
            </a:xfrm>
            <a:prstGeom prst="rect">
              <a:avLst/>
            </a:pr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Rectangle 67"/>
            <p:cNvSpPr>
              <a:spLocks noChangeArrowheads="1"/>
            </p:cNvSpPr>
            <p:nvPr/>
          </p:nvSpPr>
          <p:spPr bwMode="auto">
            <a:xfrm>
              <a:off x="3090863" y="4119563"/>
              <a:ext cx="93663" cy="55563"/>
            </a:xfrm>
            <a:prstGeom prst="rect">
              <a:avLst/>
            </a:pr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68"/>
            <p:cNvSpPr>
              <a:spLocks noChangeArrowheads="1"/>
            </p:cNvSpPr>
            <p:nvPr/>
          </p:nvSpPr>
          <p:spPr bwMode="auto">
            <a:xfrm>
              <a:off x="3049588" y="4119563"/>
              <a:ext cx="41275" cy="55563"/>
            </a:xfrm>
            <a:prstGeom prst="rect">
              <a:avLst/>
            </a:pr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78" name="文本框 1077"/>
          <p:cNvSpPr txBox="1"/>
          <p:nvPr/>
        </p:nvSpPr>
        <p:spPr>
          <a:xfrm>
            <a:off x="4157008" y="2356048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6FC1D8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我们专研</a:t>
            </a:r>
            <a:r>
              <a:rPr lang="zh-CN" altLang="en-US" sz="4800" dirty="0">
                <a:solidFill>
                  <a:srgbClr val="6FC1D8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课程</a:t>
            </a:r>
            <a:endParaRPr lang="zh-CN" altLang="en-US" sz="4800" dirty="0">
              <a:solidFill>
                <a:srgbClr val="6FC1D8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4772561" y="351716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BDBDBD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勤奋学习</a:t>
            </a:r>
            <a:endParaRPr lang="zh-CN" altLang="en-US" sz="4800" dirty="0">
              <a:solidFill>
                <a:srgbClr val="BDBDBD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080" name="矩形 1079"/>
          <p:cNvSpPr/>
          <p:nvPr/>
        </p:nvSpPr>
        <p:spPr>
          <a:xfrm>
            <a:off x="4927956" y="3142456"/>
            <a:ext cx="23360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BDBDBD"/>
                </a:solidFill>
                <a:latin typeface="Arial" pitchFamily="34" charset="0"/>
              </a:rPr>
              <a:t>WE STUDY HARD</a:t>
            </a:r>
            <a:endParaRPr lang="zh-CN" altLang="en-US" sz="2000" dirty="0">
              <a:solidFill>
                <a:srgbClr val="BDBDBD"/>
              </a:solidFill>
            </a:endParaRPr>
          </a:p>
        </p:txBody>
      </p:sp>
      <p:cxnSp>
        <p:nvCxnSpPr>
          <p:cNvPr id="1083" name="直接连接符 1082"/>
          <p:cNvCxnSpPr/>
          <p:nvPr/>
        </p:nvCxnSpPr>
        <p:spPr>
          <a:xfrm>
            <a:off x="7241997" y="3328988"/>
            <a:ext cx="400050" cy="0"/>
          </a:xfrm>
          <a:prstGeom prst="line">
            <a:avLst/>
          </a:prstGeom>
          <a:ln w="19050">
            <a:solidFill>
              <a:srgbClr val="BDBD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4549953" y="3328988"/>
            <a:ext cx="400050" cy="0"/>
          </a:xfrm>
          <a:prstGeom prst="line">
            <a:avLst/>
          </a:prstGeom>
          <a:ln w="19050">
            <a:solidFill>
              <a:srgbClr val="BDBD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任意多边形 54"/>
          <p:cNvSpPr/>
          <p:nvPr/>
        </p:nvSpPr>
        <p:spPr>
          <a:xfrm>
            <a:off x="-1" y="0"/>
            <a:ext cx="12192003" cy="3516086"/>
          </a:xfrm>
          <a:custGeom>
            <a:avLst/>
            <a:gdLst>
              <a:gd name="connsiteX0" fmla="*/ 0 w 12192003"/>
              <a:gd name="connsiteY0" fmla="*/ 0 h 3516086"/>
              <a:gd name="connsiteX1" fmla="*/ 12192003 w 12192003"/>
              <a:gd name="connsiteY1" fmla="*/ 0 h 3516086"/>
              <a:gd name="connsiteX2" fmla="*/ 12192003 w 12192003"/>
              <a:gd name="connsiteY2" fmla="*/ 3516086 h 3516086"/>
              <a:gd name="connsiteX3" fmla="*/ 0 w 12192003"/>
              <a:gd name="connsiteY3" fmla="*/ 3516086 h 3516086"/>
              <a:gd name="connsiteX4" fmla="*/ 0 w 12192003"/>
              <a:gd name="connsiteY4" fmla="*/ 0 h 3516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3" h="3516086">
                <a:moveTo>
                  <a:pt x="0" y="0"/>
                </a:moveTo>
                <a:lnTo>
                  <a:pt x="12192003" y="0"/>
                </a:lnTo>
                <a:lnTo>
                  <a:pt x="12192003" y="3516086"/>
                </a:lnTo>
                <a:lnTo>
                  <a:pt x="0" y="3516086"/>
                </a:lnTo>
                <a:lnTo>
                  <a:pt x="0" y="0"/>
                </a:lnTo>
                <a:close/>
              </a:path>
            </a:pathLst>
          </a:custGeom>
          <a:solidFill>
            <a:srgbClr val="7B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-1" y="3516086"/>
            <a:ext cx="12192003" cy="3341914"/>
          </a:xfrm>
          <a:custGeom>
            <a:avLst/>
            <a:gdLst>
              <a:gd name="connsiteX0" fmla="*/ 0 w 12192003"/>
              <a:gd name="connsiteY0" fmla="*/ 0 h 3341914"/>
              <a:gd name="connsiteX1" fmla="*/ 12192003 w 12192003"/>
              <a:gd name="connsiteY1" fmla="*/ 0 h 3341914"/>
              <a:gd name="connsiteX2" fmla="*/ 12192003 w 12192003"/>
              <a:gd name="connsiteY2" fmla="*/ 3341914 h 3341914"/>
              <a:gd name="connsiteX3" fmla="*/ 0 w 12192003"/>
              <a:gd name="connsiteY3" fmla="*/ 3341914 h 3341914"/>
              <a:gd name="connsiteX4" fmla="*/ 0 w 12192003"/>
              <a:gd name="connsiteY4" fmla="*/ 0 h 334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3" h="3341914">
                <a:moveTo>
                  <a:pt x="0" y="0"/>
                </a:moveTo>
                <a:lnTo>
                  <a:pt x="12192003" y="0"/>
                </a:lnTo>
                <a:lnTo>
                  <a:pt x="12192003" y="3341914"/>
                </a:lnTo>
                <a:lnTo>
                  <a:pt x="0" y="3341914"/>
                </a:lnTo>
                <a:lnTo>
                  <a:pt x="0" y="0"/>
                </a:lnTo>
                <a:close/>
              </a:path>
            </a:pathLst>
          </a:custGeom>
          <a:solidFill>
            <a:srgbClr val="7B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-1" y="3429000"/>
            <a:ext cx="12192003" cy="3429000"/>
          </a:xfrm>
          <a:custGeom>
            <a:avLst/>
            <a:gdLst>
              <a:gd name="connsiteX0" fmla="*/ 0 w 12192003"/>
              <a:gd name="connsiteY0" fmla="*/ 0 h 3429000"/>
              <a:gd name="connsiteX1" fmla="*/ 12192003 w 12192003"/>
              <a:gd name="connsiteY1" fmla="*/ 0 h 3429000"/>
              <a:gd name="connsiteX2" fmla="*/ 12192003 w 12192003"/>
              <a:gd name="connsiteY2" fmla="*/ 3429000 h 3429000"/>
              <a:gd name="connsiteX3" fmla="*/ 0 w 12192003"/>
              <a:gd name="connsiteY3" fmla="*/ 3429000 h 3429000"/>
              <a:gd name="connsiteX4" fmla="*/ 0 w 12192003"/>
              <a:gd name="connsiteY4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3" h="3429000">
                <a:moveTo>
                  <a:pt x="0" y="0"/>
                </a:moveTo>
                <a:lnTo>
                  <a:pt x="12192003" y="0"/>
                </a:lnTo>
                <a:lnTo>
                  <a:pt x="12192003" y="3429000"/>
                </a:lnTo>
                <a:lnTo>
                  <a:pt x="0" y="3429000"/>
                </a:lnTo>
                <a:lnTo>
                  <a:pt x="0" y="0"/>
                </a:lnTo>
                <a:close/>
              </a:path>
            </a:pathLst>
          </a:custGeom>
          <a:solidFill>
            <a:srgbClr val="C3E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-1" y="0"/>
            <a:ext cx="12192003" cy="3429000"/>
          </a:xfrm>
          <a:custGeom>
            <a:avLst/>
            <a:gdLst>
              <a:gd name="connsiteX0" fmla="*/ 0 w 12192003"/>
              <a:gd name="connsiteY0" fmla="*/ 0 h 3429000"/>
              <a:gd name="connsiteX1" fmla="*/ 12192003 w 12192003"/>
              <a:gd name="connsiteY1" fmla="*/ 0 h 3429000"/>
              <a:gd name="connsiteX2" fmla="*/ 12192003 w 12192003"/>
              <a:gd name="connsiteY2" fmla="*/ 3429000 h 3429000"/>
              <a:gd name="connsiteX3" fmla="*/ 0 w 12192003"/>
              <a:gd name="connsiteY3" fmla="*/ 3429000 h 3429000"/>
              <a:gd name="connsiteX4" fmla="*/ 0 w 12192003"/>
              <a:gd name="connsiteY4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3" h="3429000">
                <a:moveTo>
                  <a:pt x="0" y="0"/>
                </a:moveTo>
                <a:lnTo>
                  <a:pt x="12192003" y="0"/>
                </a:lnTo>
                <a:lnTo>
                  <a:pt x="12192003" y="3429000"/>
                </a:lnTo>
                <a:lnTo>
                  <a:pt x="0" y="3429000"/>
                </a:lnTo>
                <a:lnTo>
                  <a:pt x="0" y="0"/>
                </a:lnTo>
                <a:close/>
              </a:path>
            </a:pathLst>
          </a:custGeom>
          <a:solidFill>
            <a:srgbClr val="C3E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3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2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6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3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3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62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3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3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300" fill="hold"/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300" fill="hold"/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2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1" dur="300" fill="hold"/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2" dur="300" fill="hold"/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50" tmFilter="0,0; .5, 1; 1, 1"/>
                                            <p:tgtEl>
                                              <p:spTgt spid="10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10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/>
                                            <p:tgtEl>
                                              <p:spTgt spid="10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250"/>
                                            <p:tgtEl>
                                              <p:spTgt spid="10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50" tmFilter="0,0; .5, 1; 1, 1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1" accel="48000" decel="5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accel="48000" decel="52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 animBg="1"/>
          <p:bldP spid="36" grpId="1" animBg="1"/>
          <p:bldP spid="1078" grpId="0"/>
          <p:bldP spid="119" grpId="0"/>
          <p:bldP spid="1080" grpId="0"/>
          <p:bldP spid="55" grpId="0" animBg="1"/>
          <p:bldP spid="56" grpId="0" animBg="1"/>
          <p:bldP spid="57" grpId="0" animBg="1"/>
          <p:bldP spid="5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3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08000" y="108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2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3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300" fill="hold"/>
                                            <p:tgtEl>
                                              <p:spTgt spid="10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0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00" fill="hold"/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0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0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4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50" fill="hold"/>
                                            <p:tgtEl>
                                              <p:spTgt spid="10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150" tmFilter="0,0; .5, 1; 1, 1"/>
                                            <p:tgtEl>
                                              <p:spTgt spid="10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250" fill="hold"/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250" fill="hold"/>
                                            <p:tgtEl>
                                              <p:spTgt spid="10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10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2" presetClass="entr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50"/>
                                            <p:tgtEl>
                                              <p:spTgt spid="10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8" dur="250"/>
                                            <p:tgtEl>
                                              <p:spTgt spid="10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5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2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iterate type="lt">
                                        <p:tmPct val="20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50" tmFilter="0,0; .5, 1; 1, 1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0" fill="hold">
                          <p:stCondLst>
                            <p:cond delay="indefinite"/>
                          </p:stCondLst>
                          <p:childTnLst>
                            <p:par>
                              <p:cTn id="6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2" presetID="2" presetClass="entr" presetSubtype="1" accel="48000" decel="52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1" accel="48000" decel="52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5" grpId="1" animBg="1"/>
          <p:bldP spid="36" grpId="0" animBg="1"/>
          <p:bldP spid="36" grpId="1" animBg="1"/>
          <p:bldP spid="1078" grpId="0"/>
          <p:bldP spid="119" grpId="0"/>
          <p:bldP spid="1080" grpId="0"/>
          <p:bldP spid="55" grpId="0" animBg="1"/>
          <p:bldP spid="56" grpId="0" animBg="1"/>
          <p:bldP spid="57" grpId="0" animBg="1"/>
          <p:bldP spid="58" grpId="0" animBg="1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E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1" name="组合 130"/>
          <p:cNvGrpSpPr/>
          <p:nvPr/>
        </p:nvGrpSpPr>
        <p:grpSpPr>
          <a:xfrm>
            <a:off x="3887788" y="1023938"/>
            <a:ext cx="4416425" cy="3152775"/>
            <a:chOff x="3887788" y="1023938"/>
            <a:chExt cx="4416425" cy="3152775"/>
          </a:xfrm>
        </p:grpSpPr>
        <p:grpSp>
          <p:nvGrpSpPr>
            <p:cNvPr id="130" name="组合 129"/>
            <p:cNvGrpSpPr/>
            <p:nvPr/>
          </p:nvGrpSpPr>
          <p:grpSpPr>
            <a:xfrm>
              <a:off x="3887788" y="1023938"/>
              <a:ext cx="4416425" cy="3152775"/>
              <a:chOff x="3887788" y="1023938"/>
              <a:chExt cx="4416425" cy="3152775"/>
            </a:xfrm>
          </p:grpSpPr>
          <p:grpSp>
            <p:nvGrpSpPr>
              <p:cNvPr id="128" name="组合 127"/>
              <p:cNvGrpSpPr/>
              <p:nvPr/>
            </p:nvGrpSpPr>
            <p:grpSpPr>
              <a:xfrm>
                <a:off x="3887788" y="1023938"/>
                <a:ext cx="4416425" cy="3152775"/>
                <a:chOff x="3887788" y="1023938"/>
                <a:chExt cx="4416425" cy="3152775"/>
              </a:xfrm>
            </p:grpSpPr>
            <p:sp>
              <p:nvSpPr>
                <p:cNvPr id="6" name="Rectangle 5"/>
                <p:cNvSpPr>
                  <a:spLocks noChangeArrowheads="1"/>
                </p:cNvSpPr>
                <p:nvPr/>
              </p:nvSpPr>
              <p:spPr bwMode="auto">
                <a:xfrm>
                  <a:off x="5465763" y="4097338"/>
                  <a:ext cx="1260475" cy="79375"/>
                </a:xfrm>
                <a:prstGeom prst="rect">
                  <a:avLst/>
                </a:prstGeom>
                <a:solidFill>
                  <a:srgbClr val="5E9A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" name="Rectangle 6"/>
                <p:cNvSpPr>
                  <a:spLocks noChangeArrowheads="1"/>
                </p:cNvSpPr>
                <p:nvPr/>
              </p:nvSpPr>
              <p:spPr bwMode="auto">
                <a:xfrm>
                  <a:off x="5622925" y="3627438"/>
                  <a:ext cx="946150" cy="469900"/>
                </a:xfrm>
                <a:prstGeom prst="rect">
                  <a:avLst/>
                </a:prstGeom>
                <a:solidFill>
                  <a:srgbClr val="43798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7"/>
                <p:cNvSpPr>
                  <a:spLocks noEditPoints="1"/>
                </p:cNvSpPr>
                <p:nvPr/>
              </p:nvSpPr>
              <p:spPr bwMode="auto">
                <a:xfrm>
                  <a:off x="3887788" y="1023938"/>
                  <a:ext cx="4416425" cy="2208213"/>
                </a:xfrm>
                <a:custGeom>
                  <a:avLst/>
                  <a:gdLst>
                    <a:gd name="T0" fmla="*/ 3455 w 3584"/>
                    <a:gd name="T1" fmla="*/ 128 h 1792"/>
                    <a:gd name="T2" fmla="*/ 3456 w 3584"/>
                    <a:gd name="T3" fmla="*/ 128 h 1792"/>
                    <a:gd name="T4" fmla="*/ 3456 w 3584"/>
                    <a:gd name="T5" fmla="*/ 1664 h 1792"/>
                    <a:gd name="T6" fmla="*/ 128 w 3584"/>
                    <a:gd name="T7" fmla="*/ 1664 h 1792"/>
                    <a:gd name="T8" fmla="*/ 128 w 3584"/>
                    <a:gd name="T9" fmla="*/ 128 h 1792"/>
                    <a:gd name="T10" fmla="*/ 128 w 3584"/>
                    <a:gd name="T11" fmla="*/ 128 h 1792"/>
                    <a:gd name="T12" fmla="*/ 3455 w 3584"/>
                    <a:gd name="T13" fmla="*/ 128 h 1792"/>
                    <a:gd name="T14" fmla="*/ 3456 w 3584"/>
                    <a:gd name="T15" fmla="*/ 0 h 1792"/>
                    <a:gd name="T16" fmla="*/ 128 w 3584"/>
                    <a:gd name="T17" fmla="*/ 0 h 1792"/>
                    <a:gd name="T18" fmla="*/ 0 w 3584"/>
                    <a:gd name="T19" fmla="*/ 128 h 1792"/>
                    <a:gd name="T20" fmla="*/ 0 w 3584"/>
                    <a:gd name="T21" fmla="*/ 1792 h 1792"/>
                    <a:gd name="T22" fmla="*/ 3584 w 3584"/>
                    <a:gd name="T23" fmla="*/ 1792 h 1792"/>
                    <a:gd name="T24" fmla="*/ 3584 w 3584"/>
                    <a:gd name="T25" fmla="*/ 128 h 1792"/>
                    <a:gd name="T26" fmla="*/ 3456 w 3584"/>
                    <a:gd name="T27" fmla="*/ 0 h 17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3584" h="1792">
                      <a:moveTo>
                        <a:pt x="3455" y="128"/>
                      </a:moveTo>
                      <a:cubicBezTo>
                        <a:pt x="3456" y="128"/>
                        <a:pt x="3456" y="128"/>
                        <a:pt x="3456" y="128"/>
                      </a:cubicBezTo>
                      <a:cubicBezTo>
                        <a:pt x="3456" y="1664"/>
                        <a:pt x="3456" y="1664"/>
                        <a:pt x="3456" y="1664"/>
                      </a:cubicBezTo>
                      <a:cubicBezTo>
                        <a:pt x="128" y="1664"/>
                        <a:pt x="128" y="1664"/>
                        <a:pt x="128" y="1664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128" y="128"/>
                        <a:pt x="128" y="128"/>
                        <a:pt x="128" y="128"/>
                      </a:cubicBezTo>
                      <a:cubicBezTo>
                        <a:pt x="3455" y="128"/>
                        <a:pt x="3455" y="128"/>
                        <a:pt x="3455" y="128"/>
                      </a:cubicBezTo>
                      <a:close/>
                      <a:moveTo>
                        <a:pt x="3456" y="0"/>
                      </a:moveTo>
                      <a:cubicBezTo>
                        <a:pt x="128" y="0"/>
                        <a:pt x="128" y="0"/>
                        <a:pt x="128" y="0"/>
                      </a:cubicBezTo>
                      <a:cubicBezTo>
                        <a:pt x="57" y="0"/>
                        <a:pt x="0" y="57"/>
                        <a:pt x="0" y="128"/>
                      </a:cubicBezTo>
                      <a:cubicBezTo>
                        <a:pt x="0" y="1792"/>
                        <a:pt x="0" y="1792"/>
                        <a:pt x="0" y="1792"/>
                      </a:cubicBezTo>
                      <a:cubicBezTo>
                        <a:pt x="3584" y="1792"/>
                        <a:pt x="3584" y="1792"/>
                        <a:pt x="3584" y="1792"/>
                      </a:cubicBezTo>
                      <a:cubicBezTo>
                        <a:pt x="3584" y="128"/>
                        <a:pt x="3584" y="128"/>
                        <a:pt x="3584" y="128"/>
                      </a:cubicBezTo>
                      <a:cubicBezTo>
                        <a:pt x="3584" y="57"/>
                        <a:pt x="3526" y="0"/>
                        <a:pt x="3456" y="0"/>
                      </a:cubicBezTo>
                      <a:close/>
                    </a:path>
                  </a:pathLst>
                </a:custGeom>
                <a:solidFill>
                  <a:srgbClr val="0E36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9"/>
                <p:cNvSpPr/>
                <p:nvPr/>
              </p:nvSpPr>
              <p:spPr bwMode="auto">
                <a:xfrm>
                  <a:off x="3887788" y="3232150"/>
                  <a:ext cx="4416425" cy="473075"/>
                </a:xfrm>
                <a:custGeom>
                  <a:avLst/>
                  <a:gdLst>
                    <a:gd name="T0" fmla="*/ 0 w 3584"/>
                    <a:gd name="T1" fmla="*/ 0 h 384"/>
                    <a:gd name="T2" fmla="*/ 0 w 3584"/>
                    <a:gd name="T3" fmla="*/ 256 h 384"/>
                    <a:gd name="T4" fmla="*/ 128 w 3584"/>
                    <a:gd name="T5" fmla="*/ 384 h 384"/>
                    <a:gd name="T6" fmla="*/ 3456 w 3584"/>
                    <a:gd name="T7" fmla="*/ 384 h 384"/>
                    <a:gd name="T8" fmla="*/ 3584 w 3584"/>
                    <a:gd name="T9" fmla="*/ 256 h 384"/>
                    <a:gd name="T10" fmla="*/ 3584 w 3584"/>
                    <a:gd name="T11" fmla="*/ 0 h 384"/>
                    <a:gd name="T12" fmla="*/ 0 w 3584"/>
                    <a:gd name="T13" fmla="*/ 0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4" h="384">
                      <a:moveTo>
                        <a:pt x="0" y="0"/>
                      </a:moveTo>
                      <a:cubicBezTo>
                        <a:pt x="0" y="256"/>
                        <a:pt x="0" y="256"/>
                        <a:pt x="0" y="256"/>
                      </a:cubicBezTo>
                      <a:cubicBezTo>
                        <a:pt x="0" y="326"/>
                        <a:pt x="57" y="384"/>
                        <a:pt x="128" y="384"/>
                      </a:cubicBezTo>
                      <a:cubicBezTo>
                        <a:pt x="3456" y="384"/>
                        <a:pt x="3456" y="384"/>
                        <a:pt x="3456" y="384"/>
                      </a:cubicBezTo>
                      <a:cubicBezTo>
                        <a:pt x="3526" y="384"/>
                        <a:pt x="3584" y="326"/>
                        <a:pt x="3584" y="256"/>
                      </a:cubicBezTo>
                      <a:cubicBezTo>
                        <a:pt x="3584" y="0"/>
                        <a:pt x="3584" y="0"/>
                        <a:pt x="3584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E9A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38" name="Freeform 28"/>
              <p:cNvSpPr/>
              <p:nvPr/>
            </p:nvSpPr>
            <p:spPr bwMode="auto">
              <a:xfrm>
                <a:off x="4046538" y="1182688"/>
                <a:ext cx="4098925" cy="1892300"/>
              </a:xfrm>
              <a:custGeom>
                <a:avLst/>
                <a:gdLst>
                  <a:gd name="T0" fmla="*/ 3327 w 3328"/>
                  <a:gd name="T1" fmla="*/ 0 h 1536"/>
                  <a:gd name="T2" fmla="*/ 3328 w 3328"/>
                  <a:gd name="T3" fmla="*/ 0 h 1536"/>
                  <a:gd name="T4" fmla="*/ 3328 w 3328"/>
                  <a:gd name="T5" fmla="*/ 1536 h 1536"/>
                  <a:gd name="T6" fmla="*/ 0 w 3328"/>
                  <a:gd name="T7" fmla="*/ 1536 h 1536"/>
                  <a:gd name="T8" fmla="*/ 0 w 3328"/>
                  <a:gd name="T9" fmla="*/ 0 h 1536"/>
                  <a:gd name="T10" fmla="*/ 0 w 3328"/>
                  <a:gd name="T11" fmla="*/ 0 h 1536"/>
                  <a:gd name="T12" fmla="*/ 3327 w 3328"/>
                  <a:gd name="T13" fmla="*/ 0 h 1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8" h="1536">
                    <a:moveTo>
                      <a:pt x="3327" y="0"/>
                    </a:moveTo>
                    <a:cubicBezTo>
                      <a:pt x="3328" y="0"/>
                      <a:pt x="3328" y="0"/>
                      <a:pt x="3328" y="0"/>
                    </a:cubicBezTo>
                    <a:cubicBezTo>
                      <a:pt x="3328" y="1536"/>
                      <a:pt x="3328" y="1536"/>
                      <a:pt x="3328" y="1536"/>
                    </a:cubicBezTo>
                    <a:cubicBezTo>
                      <a:pt x="0" y="1536"/>
                      <a:pt x="0" y="1536"/>
                      <a:pt x="0" y="153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27" y="0"/>
                      <a:pt x="3327" y="0"/>
                      <a:pt x="3327" y="0"/>
                    </a:cubicBez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" name="Rectangle 10"/>
            <p:cNvSpPr>
              <a:spLocks noChangeArrowheads="1"/>
            </p:cNvSpPr>
            <p:nvPr/>
          </p:nvSpPr>
          <p:spPr bwMode="auto">
            <a:xfrm>
              <a:off x="5938838" y="3390900"/>
              <a:ext cx="314325" cy="15716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833938" y="1320800"/>
            <a:ext cx="2208213" cy="1616075"/>
            <a:chOff x="4833938" y="1320800"/>
            <a:chExt cx="2208213" cy="1616075"/>
          </a:xfrm>
        </p:grpSpPr>
        <p:sp>
          <p:nvSpPr>
            <p:cNvPr id="59" name="Rectangle 49"/>
            <p:cNvSpPr>
              <a:spLocks noChangeArrowheads="1"/>
            </p:cNvSpPr>
            <p:nvPr/>
          </p:nvSpPr>
          <p:spPr bwMode="auto">
            <a:xfrm>
              <a:off x="4833938" y="1358900"/>
              <a:ext cx="2208213" cy="15779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63"/>
            <p:cNvSpPr>
              <a:spLocks noChangeArrowheads="1"/>
            </p:cNvSpPr>
            <p:nvPr/>
          </p:nvSpPr>
          <p:spPr bwMode="auto">
            <a:xfrm>
              <a:off x="4833938" y="1320800"/>
              <a:ext cx="2208213" cy="77788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157008" y="455136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EB5949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我们勤于练习</a:t>
            </a:r>
            <a:endParaRPr lang="zh-CN" altLang="en-US" sz="4800" dirty="0">
              <a:solidFill>
                <a:srgbClr val="EB5949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36048" y="571248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5E9AA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技术高超</a:t>
            </a:r>
            <a:endParaRPr lang="zh-CN" altLang="en-US" sz="4800" dirty="0">
              <a:solidFill>
                <a:srgbClr val="5E9AA5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37697" y="5324248"/>
            <a:ext cx="24891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5E9AA5"/>
                </a:solidFill>
              </a:rPr>
              <a:t>WE FOCUS ON THE PC</a:t>
            </a:r>
            <a:endParaRPr lang="zh-CN" altLang="en-US" sz="2000" dirty="0">
              <a:solidFill>
                <a:srgbClr val="5E9AA5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304386" y="5524303"/>
            <a:ext cx="400050" cy="0"/>
          </a:xfrm>
          <a:prstGeom prst="line">
            <a:avLst/>
          </a:prstGeom>
          <a:ln w="19050">
            <a:solidFill>
              <a:srgbClr val="5E9A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460100" y="5524303"/>
            <a:ext cx="400050" cy="0"/>
          </a:xfrm>
          <a:prstGeom prst="line">
            <a:avLst/>
          </a:prstGeom>
          <a:ln w="19050">
            <a:solidFill>
              <a:srgbClr val="5E9A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组合 106"/>
          <p:cNvGrpSpPr/>
          <p:nvPr/>
        </p:nvGrpSpPr>
        <p:grpSpPr>
          <a:xfrm>
            <a:off x="7588250" y="3362325"/>
            <a:ext cx="431800" cy="430213"/>
            <a:chOff x="7588250" y="3362325"/>
            <a:chExt cx="431800" cy="430213"/>
          </a:xfrm>
        </p:grpSpPr>
        <p:sp>
          <p:nvSpPr>
            <p:cNvPr id="21" name="Freeform 11"/>
            <p:cNvSpPr/>
            <p:nvPr/>
          </p:nvSpPr>
          <p:spPr bwMode="auto">
            <a:xfrm>
              <a:off x="7588250" y="3362325"/>
              <a:ext cx="431800" cy="430213"/>
            </a:xfrm>
            <a:custGeom>
              <a:avLst/>
              <a:gdLst>
                <a:gd name="T0" fmla="*/ 0 w 272"/>
                <a:gd name="T1" fmla="*/ 0 h 271"/>
                <a:gd name="T2" fmla="*/ 0 w 272"/>
                <a:gd name="T3" fmla="*/ 271 h 271"/>
                <a:gd name="T4" fmla="*/ 194 w 272"/>
                <a:gd name="T5" fmla="*/ 271 h 271"/>
                <a:gd name="T6" fmla="*/ 272 w 272"/>
                <a:gd name="T7" fmla="*/ 271 h 271"/>
                <a:gd name="T8" fmla="*/ 272 w 272"/>
                <a:gd name="T9" fmla="*/ 194 h 271"/>
                <a:gd name="T10" fmla="*/ 272 w 272"/>
                <a:gd name="T11" fmla="*/ 0 h 271"/>
                <a:gd name="T12" fmla="*/ 0 w 272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2" h="271">
                  <a:moveTo>
                    <a:pt x="0" y="0"/>
                  </a:moveTo>
                  <a:lnTo>
                    <a:pt x="0" y="271"/>
                  </a:lnTo>
                  <a:lnTo>
                    <a:pt x="194" y="271"/>
                  </a:lnTo>
                  <a:lnTo>
                    <a:pt x="272" y="271"/>
                  </a:lnTo>
                  <a:lnTo>
                    <a:pt x="272" y="194"/>
                  </a:lnTo>
                  <a:lnTo>
                    <a:pt x="2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7588250" y="3362325"/>
              <a:ext cx="430213" cy="85725"/>
            </a:xfrm>
            <a:prstGeom prst="rect">
              <a:avLst/>
            </a:pr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7623175" y="3486150"/>
              <a:ext cx="357188" cy="30163"/>
            </a:xfrm>
            <a:custGeom>
              <a:avLst/>
              <a:gdLst>
                <a:gd name="T0" fmla="*/ 278 w 290"/>
                <a:gd name="T1" fmla="*/ 24 h 24"/>
                <a:gd name="T2" fmla="*/ 12 w 290"/>
                <a:gd name="T3" fmla="*/ 24 h 24"/>
                <a:gd name="T4" fmla="*/ 0 w 290"/>
                <a:gd name="T5" fmla="*/ 12 h 24"/>
                <a:gd name="T6" fmla="*/ 12 w 290"/>
                <a:gd name="T7" fmla="*/ 0 h 24"/>
                <a:gd name="T8" fmla="*/ 278 w 290"/>
                <a:gd name="T9" fmla="*/ 0 h 24"/>
                <a:gd name="T10" fmla="*/ 290 w 290"/>
                <a:gd name="T11" fmla="*/ 12 h 24"/>
                <a:gd name="T12" fmla="*/ 278 w 29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4">
                  <a:moveTo>
                    <a:pt x="278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85" y="0"/>
                    <a:pt x="290" y="5"/>
                    <a:pt x="290" y="12"/>
                  </a:cubicBezTo>
                  <a:cubicBezTo>
                    <a:pt x="290" y="19"/>
                    <a:pt x="285" y="24"/>
                    <a:pt x="278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7623175" y="3546475"/>
              <a:ext cx="357188" cy="30163"/>
            </a:xfrm>
            <a:custGeom>
              <a:avLst/>
              <a:gdLst>
                <a:gd name="T0" fmla="*/ 278 w 290"/>
                <a:gd name="T1" fmla="*/ 24 h 24"/>
                <a:gd name="T2" fmla="*/ 12 w 290"/>
                <a:gd name="T3" fmla="*/ 24 h 24"/>
                <a:gd name="T4" fmla="*/ 0 w 290"/>
                <a:gd name="T5" fmla="*/ 12 h 24"/>
                <a:gd name="T6" fmla="*/ 12 w 290"/>
                <a:gd name="T7" fmla="*/ 0 h 24"/>
                <a:gd name="T8" fmla="*/ 278 w 290"/>
                <a:gd name="T9" fmla="*/ 0 h 24"/>
                <a:gd name="T10" fmla="*/ 290 w 290"/>
                <a:gd name="T11" fmla="*/ 12 h 24"/>
                <a:gd name="T12" fmla="*/ 278 w 29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4">
                  <a:moveTo>
                    <a:pt x="278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85" y="0"/>
                    <a:pt x="290" y="5"/>
                    <a:pt x="290" y="12"/>
                  </a:cubicBezTo>
                  <a:cubicBezTo>
                    <a:pt x="290" y="19"/>
                    <a:pt x="285" y="24"/>
                    <a:pt x="278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7623175" y="3546475"/>
              <a:ext cx="357188" cy="30163"/>
            </a:xfrm>
            <a:custGeom>
              <a:avLst/>
              <a:gdLst>
                <a:gd name="T0" fmla="*/ 278 w 290"/>
                <a:gd name="T1" fmla="*/ 24 h 24"/>
                <a:gd name="T2" fmla="*/ 12 w 290"/>
                <a:gd name="T3" fmla="*/ 24 h 24"/>
                <a:gd name="T4" fmla="*/ 0 w 290"/>
                <a:gd name="T5" fmla="*/ 12 h 24"/>
                <a:gd name="T6" fmla="*/ 12 w 290"/>
                <a:gd name="T7" fmla="*/ 0 h 24"/>
                <a:gd name="T8" fmla="*/ 278 w 290"/>
                <a:gd name="T9" fmla="*/ 0 h 24"/>
                <a:gd name="T10" fmla="*/ 290 w 290"/>
                <a:gd name="T11" fmla="*/ 12 h 24"/>
                <a:gd name="T12" fmla="*/ 278 w 29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4">
                  <a:moveTo>
                    <a:pt x="278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85" y="0"/>
                    <a:pt x="290" y="5"/>
                    <a:pt x="290" y="12"/>
                  </a:cubicBezTo>
                  <a:cubicBezTo>
                    <a:pt x="290" y="19"/>
                    <a:pt x="285" y="24"/>
                    <a:pt x="278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"/>
            <p:cNvSpPr/>
            <p:nvPr/>
          </p:nvSpPr>
          <p:spPr bwMode="auto">
            <a:xfrm>
              <a:off x="7885113" y="3606800"/>
              <a:ext cx="95250" cy="30163"/>
            </a:xfrm>
            <a:custGeom>
              <a:avLst/>
              <a:gdLst>
                <a:gd name="T0" fmla="*/ 66 w 78"/>
                <a:gd name="T1" fmla="*/ 24 h 24"/>
                <a:gd name="T2" fmla="*/ 12 w 78"/>
                <a:gd name="T3" fmla="*/ 24 h 24"/>
                <a:gd name="T4" fmla="*/ 0 w 78"/>
                <a:gd name="T5" fmla="*/ 12 h 24"/>
                <a:gd name="T6" fmla="*/ 12 w 78"/>
                <a:gd name="T7" fmla="*/ 0 h 24"/>
                <a:gd name="T8" fmla="*/ 66 w 78"/>
                <a:gd name="T9" fmla="*/ 0 h 24"/>
                <a:gd name="T10" fmla="*/ 78 w 78"/>
                <a:gd name="T11" fmla="*/ 12 h 24"/>
                <a:gd name="T12" fmla="*/ 66 w 7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24">
                  <a:moveTo>
                    <a:pt x="66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73" y="0"/>
                    <a:pt x="78" y="6"/>
                    <a:pt x="78" y="12"/>
                  </a:cubicBezTo>
                  <a:cubicBezTo>
                    <a:pt x="78" y="19"/>
                    <a:pt x="73" y="24"/>
                    <a:pt x="66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7623175" y="3609975"/>
              <a:ext cx="242888" cy="28575"/>
            </a:xfrm>
            <a:custGeom>
              <a:avLst/>
              <a:gdLst>
                <a:gd name="T0" fmla="*/ 184 w 196"/>
                <a:gd name="T1" fmla="*/ 24 h 24"/>
                <a:gd name="T2" fmla="*/ 12 w 196"/>
                <a:gd name="T3" fmla="*/ 24 h 24"/>
                <a:gd name="T4" fmla="*/ 0 w 196"/>
                <a:gd name="T5" fmla="*/ 12 h 24"/>
                <a:gd name="T6" fmla="*/ 12 w 196"/>
                <a:gd name="T7" fmla="*/ 0 h 24"/>
                <a:gd name="T8" fmla="*/ 184 w 196"/>
                <a:gd name="T9" fmla="*/ 0 h 24"/>
                <a:gd name="T10" fmla="*/ 196 w 196"/>
                <a:gd name="T11" fmla="*/ 12 h 24"/>
                <a:gd name="T12" fmla="*/ 184 w 196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24">
                  <a:moveTo>
                    <a:pt x="184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91" y="0"/>
                    <a:pt x="196" y="5"/>
                    <a:pt x="196" y="12"/>
                  </a:cubicBezTo>
                  <a:cubicBezTo>
                    <a:pt x="196" y="18"/>
                    <a:pt x="191" y="24"/>
                    <a:pt x="184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7623175" y="3670300"/>
              <a:ext cx="357188" cy="28575"/>
            </a:xfrm>
            <a:custGeom>
              <a:avLst/>
              <a:gdLst>
                <a:gd name="T0" fmla="*/ 278 w 290"/>
                <a:gd name="T1" fmla="*/ 24 h 24"/>
                <a:gd name="T2" fmla="*/ 12 w 290"/>
                <a:gd name="T3" fmla="*/ 24 h 24"/>
                <a:gd name="T4" fmla="*/ 0 w 290"/>
                <a:gd name="T5" fmla="*/ 12 h 24"/>
                <a:gd name="T6" fmla="*/ 12 w 290"/>
                <a:gd name="T7" fmla="*/ 0 h 24"/>
                <a:gd name="T8" fmla="*/ 278 w 290"/>
                <a:gd name="T9" fmla="*/ 0 h 24"/>
                <a:gd name="T10" fmla="*/ 290 w 290"/>
                <a:gd name="T11" fmla="*/ 12 h 24"/>
                <a:gd name="T12" fmla="*/ 278 w 290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24">
                  <a:moveTo>
                    <a:pt x="278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285" y="0"/>
                    <a:pt x="290" y="5"/>
                    <a:pt x="290" y="12"/>
                  </a:cubicBezTo>
                  <a:cubicBezTo>
                    <a:pt x="290" y="18"/>
                    <a:pt x="285" y="24"/>
                    <a:pt x="278" y="24"/>
                  </a:cubicBezTo>
                  <a:close/>
                </a:path>
              </a:pathLst>
            </a:custGeom>
            <a:solidFill>
              <a:srgbClr val="F08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362450" y="3408363"/>
            <a:ext cx="471488" cy="471488"/>
            <a:chOff x="4362450" y="3408363"/>
            <a:chExt cx="471488" cy="471488"/>
          </a:xfrm>
        </p:grpSpPr>
        <p:sp>
          <p:nvSpPr>
            <p:cNvPr id="29" name="Freeform 19"/>
            <p:cNvSpPr/>
            <p:nvPr/>
          </p:nvSpPr>
          <p:spPr bwMode="auto">
            <a:xfrm>
              <a:off x="4362450" y="3408363"/>
              <a:ext cx="471488" cy="471488"/>
            </a:xfrm>
            <a:custGeom>
              <a:avLst/>
              <a:gdLst>
                <a:gd name="T0" fmla="*/ 0 w 297"/>
                <a:gd name="T1" fmla="*/ 26 h 297"/>
                <a:gd name="T2" fmla="*/ 26 w 297"/>
                <a:gd name="T3" fmla="*/ 297 h 297"/>
                <a:gd name="T4" fmla="*/ 219 w 297"/>
                <a:gd name="T5" fmla="*/ 278 h 297"/>
                <a:gd name="T6" fmla="*/ 297 w 297"/>
                <a:gd name="T7" fmla="*/ 271 h 297"/>
                <a:gd name="T8" fmla="*/ 289 w 297"/>
                <a:gd name="T9" fmla="*/ 194 h 297"/>
                <a:gd name="T10" fmla="*/ 271 w 297"/>
                <a:gd name="T11" fmla="*/ 0 h 297"/>
                <a:gd name="T12" fmla="*/ 0 w 297"/>
                <a:gd name="T13" fmla="*/ 2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0" y="26"/>
                  </a:moveTo>
                  <a:lnTo>
                    <a:pt x="26" y="297"/>
                  </a:lnTo>
                  <a:lnTo>
                    <a:pt x="219" y="278"/>
                  </a:lnTo>
                  <a:lnTo>
                    <a:pt x="297" y="271"/>
                  </a:lnTo>
                  <a:lnTo>
                    <a:pt x="289" y="194"/>
                  </a:lnTo>
                  <a:lnTo>
                    <a:pt x="271" y="0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C8B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4362450" y="3408363"/>
              <a:ext cx="438150" cy="127000"/>
            </a:xfrm>
            <a:custGeom>
              <a:avLst/>
              <a:gdLst>
                <a:gd name="T0" fmla="*/ 276 w 276"/>
                <a:gd name="T1" fmla="*/ 55 h 80"/>
                <a:gd name="T2" fmla="*/ 6 w 276"/>
                <a:gd name="T3" fmla="*/ 80 h 80"/>
                <a:gd name="T4" fmla="*/ 0 w 276"/>
                <a:gd name="T5" fmla="*/ 26 h 80"/>
                <a:gd name="T6" fmla="*/ 270 w 276"/>
                <a:gd name="T7" fmla="*/ 0 h 80"/>
                <a:gd name="T8" fmla="*/ 276 w 276"/>
                <a:gd name="T9" fmla="*/ 5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80">
                  <a:moveTo>
                    <a:pt x="276" y="55"/>
                  </a:moveTo>
                  <a:lnTo>
                    <a:pt x="6" y="80"/>
                  </a:lnTo>
                  <a:lnTo>
                    <a:pt x="0" y="26"/>
                  </a:lnTo>
                  <a:lnTo>
                    <a:pt x="270" y="0"/>
                  </a:lnTo>
                  <a:lnTo>
                    <a:pt x="276" y="55"/>
                  </a:ln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1"/>
            <p:cNvSpPr/>
            <p:nvPr/>
          </p:nvSpPr>
          <p:spPr bwMode="auto">
            <a:xfrm>
              <a:off x="4411663" y="3536950"/>
              <a:ext cx="357188" cy="61913"/>
            </a:xfrm>
            <a:custGeom>
              <a:avLst/>
              <a:gdLst>
                <a:gd name="T0" fmla="*/ 12 w 290"/>
                <a:gd name="T1" fmla="*/ 50 h 50"/>
                <a:gd name="T2" fmla="*/ 0 w 290"/>
                <a:gd name="T3" fmla="*/ 39 h 50"/>
                <a:gd name="T4" fmla="*/ 11 w 290"/>
                <a:gd name="T5" fmla="*/ 26 h 50"/>
                <a:gd name="T6" fmla="*/ 276 w 290"/>
                <a:gd name="T7" fmla="*/ 1 h 50"/>
                <a:gd name="T8" fmla="*/ 289 w 290"/>
                <a:gd name="T9" fmla="*/ 12 h 50"/>
                <a:gd name="T10" fmla="*/ 278 w 290"/>
                <a:gd name="T11" fmla="*/ 25 h 50"/>
                <a:gd name="T12" fmla="*/ 13 w 290"/>
                <a:gd name="T13" fmla="*/ 50 h 50"/>
                <a:gd name="T14" fmla="*/ 12 w 290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0">
                  <a:moveTo>
                    <a:pt x="12" y="50"/>
                  </a:moveTo>
                  <a:cubicBezTo>
                    <a:pt x="6" y="50"/>
                    <a:pt x="1" y="45"/>
                    <a:pt x="0" y="39"/>
                  </a:cubicBezTo>
                  <a:cubicBezTo>
                    <a:pt x="0" y="32"/>
                    <a:pt x="5" y="26"/>
                    <a:pt x="11" y="26"/>
                  </a:cubicBezTo>
                  <a:cubicBezTo>
                    <a:pt x="276" y="1"/>
                    <a:pt x="276" y="1"/>
                    <a:pt x="276" y="1"/>
                  </a:cubicBezTo>
                  <a:cubicBezTo>
                    <a:pt x="283" y="0"/>
                    <a:pt x="289" y="5"/>
                    <a:pt x="289" y="12"/>
                  </a:cubicBezTo>
                  <a:cubicBezTo>
                    <a:pt x="290" y="18"/>
                    <a:pt x="285" y="24"/>
                    <a:pt x="278" y="25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2" y="50"/>
                  </a:cubicBez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2"/>
            <p:cNvSpPr/>
            <p:nvPr/>
          </p:nvSpPr>
          <p:spPr bwMode="auto">
            <a:xfrm>
              <a:off x="4416425" y="3603625"/>
              <a:ext cx="288925" cy="55563"/>
            </a:xfrm>
            <a:custGeom>
              <a:avLst/>
              <a:gdLst>
                <a:gd name="T0" fmla="*/ 13 w 234"/>
                <a:gd name="T1" fmla="*/ 45 h 45"/>
                <a:gd name="T2" fmla="*/ 1 w 234"/>
                <a:gd name="T3" fmla="*/ 34 h 45"/>
                <a:gd name="T4" fmla="*/ 12 w 234"/>
                <a:gd name="T5" fmla="*/ 21 h 45"/>
                <a:gd name="T6" fmla="*/ 220 w 234"/>
                <a:gd name="T7" fmla="*/ 1 h 45"/>
                <a:gd name="T8" fmla="*/ 233 w 234"/>
                <a:gd name="T9" fmla="*/ 12 h 45"/>
                <a:gd name="T10" fmla="*/ 223 w 234"/>
                <a:gd name="T11" fmla="*/ 25 h 45"/>
                <a:gd name="T12" fmla="*/ 14 w 234"/>
                <a:gd name="T13" fmla="*/ 45 h 45"/>
                <a:gd name="T14" fmla="*/ 13 w 234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4" h="45">
                  <a:moveTo>
                    <a:pt x="13" y="45"/>
                  </a:moveTo>
                  <a:cubicBezTo>
                    <a:pt x="7" y="45"/>
                    <a:pt x="2" y="40"/>
                    <a:pt x="1" y="34"/>
                  </a:cubicBezTo>
                  <a:cubicBezTo>
                    <a:pt x="0" y="27"/>
                    <a:pt x="5" y="21"/>
                    <a:pt x="12" y="21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27" y="0"/>
                    <a:pt x="233" y="5"/>
                    <a:pt x="233" y="12"/>
                  </a:cubicBezTo>
                  <a:cubicBezTo>
                    <a:pt x="234" y="18"/>
                    <a:pt x="229" y="24"/>
                    <a:pt x="223" y="2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5"/>
                    <a:pt x="13" y="45"/>
                    <a:pt x="13" y="45"/>
                  </a:cubicBez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"/>
            <p:cNvSpPr/>
            <p:nvPr/>
          </p:nvSpPr>
          <p:spPr bwMode="auto">
            <a:xfrm>
              <a:off x="4422775" y="3675063"/>
              <a:ext cx="188913" cy="46038"/>
            </a:xfrm>
            <a:custGeom>
              <a:avLst/>
              <a:gdLst>
                <a:gd name="T0" fmla="*/ 13 w 153"/>
                <a:gd name="T1" fmla="*/ 37 h 37"/>
                <a:gd name="T2" fmla="*/ 1 w 153"/>
                <a:gd name="T3" fmla="*/ 26 h 37"/>
                <a:gd name="T4" fmla="*/ 12 w 153"/>
                <a:gd name="T5" fmla="*/ 13 h 37"/>
                <a:gd name="T6" fmla="*/ 139 w 153"/>
                <a:gd name="T7" fmla="*/ 1 h 37"/>
                <a:gd name="T8" fmla="*/ 152 w 153"/>
                <a:gd name="T9" fmla="*/ 12 h 37"/>
                <a:gd name="T10" fmla="*/ 142 w 153"/>
                <a:gd name="T11" fmla="*/ 25 h 37"/>
                <a:gd name="T12" fmla="*/ 14 w 153"/>
                <a:gd name="T13" fmla="*/ 37 h 37"/>
                <a:gd name="T14" fmla="*/ 13 w 153"/>
                <a:gd name="T1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37">
                  <a:moveTo>
                    <a:pt x="13" y="37"/>
                  </a:moveTo>
                  <a:cubicBezTo>
                    <a:pt x="7" y="37"/>
                    <a:pt x="1" y="32"/>
                    <a:pt x="1" y="26"/>
                  </a:cubicBezTo>
                  <a:cubicBezTo>
                    <a:pt x="0" y="19"/>
                    <a:pt x="5" y="14"/>
                    <a:pt x="12" y="13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6" y="0"/>
                    <a:pt x="152" y="5"/>
                    <a:pt x="152" y="12"/>
                  </a:cubicBezTo>
                  <a:cubicBezTo>
                    <a:pt x="153" y="18"/>
                    <a:pt x="148" y="24"/>
                    <a:pt x="142" y="2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4"/>
            <p:cNvSpPr/>
            <p:nvPr/>
          </p:nvSpPr>
          <p:spPr bwMode="auto">
            <a:xfrm>
              <a:off x="4529138" y="3719513"/>
              <a:ext cx="257175" cy="50800"/>
            </a:xfrm>
            <a:custGeom>
              <a:avLst/>
              <a:gdLst>
                <a:gd name="T0" fmla="*/ 12 w 209"/>
                <a:gd name="T1" fmla="*/ 42 h 42"/>
                <a:gd name="T2" fmla="*/ 0 w 209"/>
                <a:gd name="T3" fmla="*/ 31 h 42"/>
                <a:gd name="T4" fmla="*/ 11 w 209"/>
                <a:gd name="T5" fmla="*/ 18 h 42"/>
                <a:gd name="T6" fmla="*/ 195 w 209"/>
                <a:gd name="T7" fmla="*/ 1 h 42"/>
                <a:gd name="T8" fmla="*/ 208 w 209"/>
                <a:gd name="T9" fmla="*/ 12 h 42"/>
                <a:gd name="T10" fmla="*/ 197 w 209"/>
                <a:gd name="T11" fmla="*/ 25 h 42"/>
                <a:gd name="T12" fmla="*/ 13 w 209"/>
                <a:gd name="T13" fmla="*/ 42 h 42"/>
                <a:gd name="T14" fmla="*/ 12 w 20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42">
                  <a:moveTo>
                    <a:pt x="12" y="42"/>
                  </a:moveTo>
                  <a:cubicBezTo>
                    <a:pt x="6" y="42"/>
                    <a:pt x="1" y="37"/>
                    <a:pt x="0" y="31"/>
                  </a:cubicBezTo>
                  <a:cubicBezTo>
                    <a:pt x="0" y="25"/>
                    <a:pt x="5" y="19"/>
                    <a:pt x="11" y="18"/>
                  </a:cubicBezTo>
                  <a:cubicBezTo>
                    <a:pt x="195" y="1"/>
                    <a:pt x="195" y="1"/>
                    <a:pt x="195" y="1"/>
                  </a:cubicBezTo>
                  <a:cubicBezTo>
                    <a:pt x="202" y="0"/>
                    <a:pt x="207" y="5"/>
                    <a:pt x="208" y="12"/>
                  </a:cubicBezTo>
                  <a:cubicBezTo>
                    <a:pt x="209" y="18"/>
                    <a:pt x="204" y="24"/>
                    <a:pt x="197" y="25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2" y="42"/>
                  </a:cubicBez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7326313" y="3430588"/>
            <a:ext cx="461963" cy="461963"/>
            <a:chOff x="7326313" y="3430588"/>
            <a:chExt cx="461963" cy="461963"/>
          </a:xfrm>
        </p:grpSpPr>
        <p:sp>
          <p:nvSpPr>
            <p:cNvPr id="35" name="Freeform 25"/>
            <p:cNvSpPr/>
            <p:nvPr/>
          </p:nvSpPr>
          <p:spPr bwMode="auto">
            <a:xfrm>
              <a:off x="7326313" y="3430588"/>
              <a:ext cx="461963" cy="461963"/>
            </a:xfrm>
            <a:custGeom>
              <a:avLst/>
              <a:gdLst>
                <a:gd name="T0" fmla="*/ 20 w 291"/>
                <a:gd name="T1" fmla="*/ 0 h 291"/>
                <a:gd name="T2" fmla="*/ 0 w 291"/>
                <a:gd name="T3" fmla="*/ 271 h 291"/>
                <a:gd name="T4" fmla="*/ 194 w 291"/>
                <a:gd name="T5" fmla="*/ 285 h 291"/>
                <a:gd name="T6" fmla="*/ 271 w 291"/>
                <a:gd name="T7" fmla="*/ 291 h 291"/>
                <a:gd name="T8" fmla="*/ 277 w 291"/>
                <a:gd name="T9" fmla="*/ 213 h 291"/>
                <a:gd name="T10" fmla="*/ 291 w 291"/>
                <a:gd name="T11" fmla="*/ 19 h 291"/>
                <a:gd name="T12" fmla="*/ 20 w 291"/>
                <a:gd name="T13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1" h="291">
                  <a:moveTo>
                    <a:pt x="20" y="0"/>
                  </a:moveTo>
                  <a:lnTo>
                    <a:pt x="0" y="271"/>
                  </a:lnTo>
                  <a:lnTo>
                    <a:pt x="194" y="285"/>
                  </a:lnTo>
                  <a:lnTo>
                    <a:pt x="271" y="291"/>
                  </a:lnTo>
                  <a:lnTo>
                    <a:pt x="277" y="213"/>
                  </a:lnTo>
                  <a:lnTo>
                    <a:pt x="291" y="1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6"/>
            <p:cNvSpPr/>
            <p:nvPr/>
          </p:nvSpPr>
          <p:spPr bwMode="auto">
            <a:xfrm>
              <a:off x="7351713" y="3430588"/>
              <a:ext cx="434975" cy="115888"/>
            </a:xfrm>
            <a:custGeom>
              <a:avLst/>
              <a:gdLst>
                <a:gd name="T0" fmla="*/ 270 w 274"/>
                <a:gd name="T1" fmla="*/ 73 h 73"/>
                <a:gd name="T2" fmla="*/ 0 w 274"/>
                <a:gd name="T3" fmla="*/ 54 h 73"/>
                <a:gd name="T4" fmla="*/ 4 w 274"/>
                <a:gd name="T5" fmla="*/ 0 h 73"/>
                <a:gd name="T6" fmla="*/ 274 w 274"/>
                <a:gd name="T7" fmla="*/ 19 h 73"/>
                <a:gd name="T8" fmla="*/ 270 w 274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4" h="73">
                  <a:moveTo>
                    <a:pt x="270" y="73"/>
                  </a:moveTo>
                  <a:lnTo>
                    <a:pt x="0" y="54"/>
                  </a:lnTo>
                  <a:lnTo>
                    <a:pt x="4" y="0"/>
                  </a:lnTo>
                  <a:lnTo>
                    <a:pt x="274" y="19"/>
                  </a:lnTo>
                  <a:lnTo>
                    <a:pt x="270" y="73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7"/>
            <p:cNvSpPr/>
            <p:nvPr/>
          </p:nvSpPr>
          <p:spPr bwMode="auto">
            <a:xfrm>
              <a:off x="7456488" y="3608388"/>
              <a:ext cx="200025" cy="187325"/>
            </a:xfrm>
            <a:custGeom>
              <a:avLst/>
              <a:gdLst>
                <a:gd name="T0" fmla="*/ 77 w 163"/>
                <a:gd name="T1" fmla="*/ 152 h 152"/>
                <a:gd name="T2" fmla="*/ 67 w 163"/>
                <a:gd name="T3" fmla="*/ 147 h 152"/>
                <a:gd name="T4" fmla="*/ 5 w 163"/>
                <a:gd name="T5" fmla="*/ 78 h 152"/>
                <a:gd name="T6" fmla="*/ 7 w 163"/>
                <a:gd name="T7" fmla="*/ 58 h 152"/>
                <a:gd name="T8" fmla="*/ 26 w 163"/>
                <a:gd name="T9" fmla="*/ 59 h 152"/>
                <a:gd name="T10" fmla="*/ 75 w 163"/>
                <a:gd name="T11" fmla="*/ 114 h 152"/>
                <a:gd name="T12" fmla="*/ 135 w 163"/>
                <a:gd name="T13" fmla="*/ 9 h 152"/>
                <a:gd name="T14" fmla="*/ 154 w 163"/>
                <a:gd name="T15" fmla="*/ 4 h 152"/>
                <a:gd name="T16" fmla="*/ 159 w 163"/>
                <a:gd name="T17" fmla="*/ 23 h 152"/>
                <a:gd name="T18" fmla="*/ 90 w 163"/>
                <a:gd name="T19" fmla="*/ 144 h 152"/>
                <a:gd name="T20" fmla="*/ 79 w 163"/>
                <a:gd name="T21" fmla="*/ 151 h 152"/>
                <a:gd name="T22" fmla="*/ 77 w 163"/>
                <a:gd name="T23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3" h="152">
                  <a:moveTo>
                    <a:pt x="77" y="152"/>
                  </a:moveTo>
                  <a:cubicBezTo>
                    <a:pt x="73" y="151"/>
                    <a:pt x="70" y="150"/>
                    <a:pt x="67" y="14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0" y="72"/>
                    <a:pt x="1" y="63"/>
                    <a:pt x="7" y="58"/>
                  </a:cubicBezTo>
                  <a:cubicBezTo>
                    <a:pt x="12" y="53"/>
                    <a:pt x="21" y="53"/>
                    <a:pt x="26" y="59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9" y="2"/>
                    <a:pt x="147" y="0"/>
                    <a:pt x="154" y="4"/>
                  </a:cubicBezTo>
                  <a:cubicBezTo>
                    <a:pt x="161" y="8"/>
                    <a:pt x="163" y="16"/>
                    <a:pt x="159" y="23"/>
                  </a:cubicBezTo>
                  <a:cubicBezTo>
                    <a:pt x="90" y="144"/>
                    <a:pt x="90" y="144"/>
                    <a:pt x="90" y="144"/>
                  </a:cubicBezTo>
                  <a:cubicBezTo>
                    <a:pt x="88" y="148"/>
                    <a:pt x="84" y="151"/>
                    <a:pt x="79" y="151"/>
                  </a:cubicBezTo>
                  <a:cubicBezTo>
                    <a:pt x="78" y="152"/>
                    <a:pt x="78" y="152"/>
                    <a:pt x="77" y="152"/>
                  </a:cubicBez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0" name="Oval 50"/>
          <p:cNvSpPr>
            <a:spLocks noChangeArrowheads="1"/>
          </p:cNvSpPr>
          <p:nvPr/>
        </p:nvSpPr>
        <p:spPr bwMode="auto">
          <a:xfrm>
            <a:off x="4992688" y="1517650"/>
            <a:ext cx="946150" cy="946150"/>
          </a:xfrm>
          <a:prstGeom prst="ellipse">
            <a:avLst/>
          </a:prstGeom>
          <a:solidFill>
            <a:srgbClr val="86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Oval 51"/>
          <p:cNvSpPr>
            <a:spLocks noChangeArrowheads="1"/>
          </p:cNvSpPr>
          <p:nvPr/>
        </p:nvSpPr>
        <p:spPr bwMode="auto">
          <a:xfrm>
            <a:off x="5764213" y="1631950"/>
            <a:ext cx="342900" cy="342900"/>
          </a:xfrm>
          <a:prstGeom prst="ellipse">
            <a:avLst/>
          </a:prstGeom>
          <a:solidFill>
            <a:srgbClr val="EB59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Oval 52"/>
          <p:cNvSpPr>
            <a:spLocks noChangeArrowheads="1"/>
          </p:cNvSpPr>
          <p:nvPr/>
        </p:nvSpPr>
        <p:spPr bwMode="auto">
          <a:xfrm>
            <a:off x="6264275" y="2144713"/>
            <a:ext cx="638175" cy="638175"/>
          </a:xfrm>
          <a:prstGeom prst="ellipse">
            <a:avLst/>
          </a:prstGeom>
          <a:solidFill>
            <a:srgbClr val="F4B4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59463" y="2365375"/>
            <a:ext cx="87313" cy="200026"/>
            <a:chOff x="5859463" y="2365375"/>
            <a:chExt cx="87313" cy="200026"/>
          </a:xfrm>
        </p:grpSpPr>
        <p:sp>
          <p:nvSpPr>
            <p:cNvPr id="63" name="Freeform 53"/>
            <p:cNvSpPr/>
            <p:nvPr/>
          </p:nvSpPr>
          <p:spPr bwMode="auto">
            <a:xfrm>
              <a:off x="5859463" y="2365375"/>
              <a:ext cx="79375" cy="117475"/>
            </a:xfrm>
            <a:custGeom>
              <a:avLst/>
              <a:gdLst>
                <a:gd name="T0" fmla="*/ 0 w 50"/>
                <a:gd name="T1" fmla="*/ 0 h 74"/>
                <a:gd name="T2" fmla="*/ 0 w 50"/>
                <a:gd name="T3" fmla="*/ 74 h 74"/>
                <a:gd name="T4" fmla="*/ 50 w 50"/>
                <a:gd name="T5" fmla="*/ 49 h 74"/>
                <a:gd name="T6" fmla="*/ 0 w 50"/>
                <a:gd name="T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74">
                  <a:moveTo>
                    <a:pt x="0" y="0"/>
                  </a:moveTo>
                  <a:lnTo>
                    <a:pt x="0" y="74"/>
                  </a:lnTo>
                  <a:lnTo>
                    <a:pt x="50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4"/>
            <p:cNvSpPr/>
            <p:nvPr/>
          </p:nvSpPr>
          <p:spPr bwMode="auto">
            <a:xfrm>
              <a:off x="5862638" y="2392363"/>
              <a:ext cx="84138" cy="173038"/>
            </a:xfrm>
            <a:custGeom>
              <a:avLst/>
              <a:gdLst>
                <a:gd name="T0" fmla="*/ 41 w 53"/>
                <a:gd name="T1" fmla="*/ 109 h 109"/>
                <a:gd name="T2" fmla="*/ 0 w 53"/>
                <a:gd name="T3" fmla="*/ 5 h 109"/>
                <a:gd name="T4" fmla="*/ 11 w 53"/>
                <a:gd name="T5" fmla="*/ 0 h 109"/>
                <a:gd name="T6" fmla="*/ 53 w 53"/>
                <a:gd name="T7" fmla="*/ 105 h 109"/>
                <a:gd name="T8" fmla="*/ 41 w 53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9">
                  <a:moveTo>
                    <a:pt x="41" y="109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53" y="105"/>
                  </a:lnTo>
                  <a:lnTo>
                    <a:pt x="41" y="109"/>
                  </a:lnTo>
                  <a:close/>
                </a:path>
              </a:pathLst>
            </a:cu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199313" y="1408113"/>
            <a:ext cx="631825" cy="631825"/>
            <a:chOff x="7199313" y="1408113"/>
            <a:chExt cx="631825" cy="631825"/>
          </a:xfrm>
        </p:grpSpPr>
        <p:sp>
          <p:nvSpPr>
            <p:cNvPr id="65" name="Rectangle 55"/>
            <p:cNvSpPr>
              <a:spLocks noChangeArrowheads="1"/>
            </p:cNvSpPr>
            <p:nvPr/>
          </p:nvSpPr>
          <p:spPr bwMode="auto">
            <a:xfrm>
              <a:off x="7199313" y="1408113"/>
              <a:ext cx="631825" cy="631825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Rectangle 57"/>
            <p:cNvSpPr>
              <a:spLocks noChangeArrowheads="1"/>
            </p:cNvSpPr>
            <p:nvPr/>
          </p:nvSpPr>
          <p:spPr bwMode="auto">
            <a:xfrm>
              <a:off x="7278688" y="1508125"/>
              <a:ext cx="473075" cy="19050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58"/>
            <p:cNvSpPr>
              <a:spLocks noChangeArrowheads="1"/>
            </p:cNvSpPr>
            <p:nvPr/>
          </p:nvSpPr>
          <p:spPr bwMode="auto">
            <a:xfrm>
              <a:off x="7278688" y="1665288"/>
              <a:ext cx="473075" cy="19050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59"/>
            <p:cNvSpPr>
              <a:spLocks noChangeArrowheads="1"/>
            </p:cNvSpPr>
            <p:nvPr/>
          </p:nvSpPr>
          <p:spPr bwMode="auto">
            <a:xfrm>
              <a:off x="7278688" y="1822450"/>
              <a:ext cx="473075" cy="2063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0"/>
            <p:cNvSpPr/>
            <p:nvPr/>
          </p:nvSpPr>
          <p:spPr bwMode="auto">
            <a:xfrm>
              <a:off x="7634288" y="1517650"/>
              <a:ext cx="77788" cy="77788"/>
            </a:xfrm>
            <a:custGeom>
              <a:avLst/>
              <a:gdLst>
                <a:gd name="T0" fmla="*/ 0 w 49"/>
                <a:gd name="T1" fmla="*/ 49 h 49"/>
                <a:gd name="T2" fmla="*/ 24 w 49"/>
                <a:gd name="T3" fmla="*/ 0 h 49"/>
                <a:gd name="T4" fmla="*/ 49 w 49"/>
                <a:gd name="T5" fmla="*/ 49 h 49"/>
                <a:gd name="T6" fmla="*/ 0 w 49"/>
                <a:gd name="T7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lnTo>
                    <a:pt x="24" y="0"/>
                  </a:lnTo>
                  <a:lnTo>
                    <a:pt x="49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1"/>
            <p:cNvSpPr/>
            <p:nvPr/>
          </p:nvSpPr>
          <p:spPr bwMode="auto">
            <a:xfrm>
              <a:off x="7358063" y="1674813"/>
              <a:ext cx="77788" cy="79375"/>
            </a:xfrm>
            <a:custGeom>
              <a:avLst/>
              <a:gdLst>
                <a:gd name="T0" fmla="*/ 0 w 49"/>
                <a:gd name="T1" fmla="*/ 50 h 50"/>
                <a:gd name="T2" fmla="*/ 25 w 49"/>
                <a:gd name="T3" fmla="*/ 0 h 50"/>
                <a:gd name="T4" fmla="*/ 49 w 49"/>
                <a:gd name="T5" fmla="*/ 50 h 50"/>
                <a:gd name="T6" fmla="*/ 0 w 4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0">
                  <a:moveTo>
                    <a:pt x="0" y="50"/>
                  </a:moveTo>
                  <a:lnTo>
                    <a:pt x="25" y="0"/>
                  </a:lnTo>
                  <a:lnTo>
                    <a:pt x="4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2"/>
            <p:cNvSpPr/>
            <p:nvPr/>
          </p:nvSpPr>
          <p:spPr bwMode="auto">
            <a:xfrm>
              <a:off x="7594600" y="1831975"/>
              <a:ext cx="77788" cy="79375"/>
            </a:xfrm>
            <a:custGeom>
              <a:avLst/>
              <a:gdLst>
                <a:gd name="T0" fmla="*/ 0 w 49"/>
                <a:gd name="T1" fmla="*/ 50 h 50"/>
                <a:gd name="T2" fmla="*/ 25 w 49"/>
                <a:gd name="T3" fmla="*/ 0 h 50"/>
                <a:gd name="T4" fmla="*/ 49 w 49"/>
                <a:gd name="T5" fmla="*/ 50 h 50"/>
                <a:gd name="T6" fmla="*/ 0 w 49"/>
                <a:gd name="T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0">
                  <a:moveTo>
                    <a:pt x="0" y="50"/>
                  </a:moveTo>
                  <a:lnTo>
                    <a:pt x="25" y="0"/>
                  </a:lnTo>
                  <a:lnTo>
                    <a:pt x="49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360863" y="1517650"/>
            <a:ext cx="147638" cy="147638"/>
            <a:chOff x="4360863" y="1517650"/>
            <a:chExt cx="147638" cy="147638"/>
          </a:xfrm>
        </p:grpSpPr>
        <p:sp>
          <p:nvSpPr>
            <p:cNvPr id="53" name="Rectangle 43"/>
            <p:cNvSpPr>
              <a:spLocks noChangeArrowheads="1"/>
            </p:cNvSpPr>
            <p:nvPr/>
          </p:nvSpPr>
          <p:spPr bwMode="auto">
            <a:xfrm>
              <a:off x="4360863" y="1517650"/>
              <a:ext cx="147638" cy="147638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Oval 64"/>
            <p:cNvSpPr>
              <a:spLocks noChangeArrowheads="1"/>
            </p:cNvSpPr>
            <p:nvPr/>
          </p:nvSpPr>
          <p:spPr bwMode="auto">
            <a:xfrm>
              <a:off x="4395788" y="1550988"/>
              <a:ext cx="79375" cy="79375"/>
            </a:xfrm>
            <a:prstGeom prst="ellipse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29138" y="2157413"/>
            <a:ext cx="147638" cy="138113"/>
            <a:chOff x="4529138" y="2157413"/>
            <a:chExt cx="147638" cy="138113"/>
          </a:xfrm>
        </p:grpSpPr>
        <p:sp>
          <p:nvSpPr>
            <p:cNvPr id="51" name="Rectangle 41"/>
            <p:cNvSpPr>
              <a:spLocks noChangeArrowheads="1"/>
            </p:cNvSpPr>
            <p:nvPr/>
          </p:nvSpPr>
          <p:spPr bwMode="auto">
            <a:xfrm>
              <a:off x="4529138" y="2157413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65"/>
            <p:cNvSpPr>
              <a:spLocks noChangeArrowheads="1"/>
            </p:cNvSpPr>
            <p:nvPr/>
          </p:nvSpPr>
          <p:spPr bwMode="auto">
            <a:xfrm>
              <a:off x="4543425" y="2187575"/>
              <a:ext cx="79375" cy="79375"/>
            </a:xfrm>
            <a:prstGeom prst="ellipse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Oval 66"/>
            <p:cNvSpPr>
              <a:spLocks noChangeArrowheads="1"/>
            </p:cNvSpPr>
            <p:nvPr/>
          </p:nvSpPr>
          <p:spPr bwMode="auto">
            <a:xfrm>
              <a:off x="4583113" y="2187575"/>
              <a:ext cx="79375" cy="79375"/>
            </a:xfrm>
            <a:prstGeom prst="ellipse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4529138" y="1517650"/>
            <a:ext cx="147638" cy="147638"/>
            <a:chOff x="4529138" y="1517650"/>
            <a:chExt cx="147638" cy="147638"/>
          </a:xfrm>
        </p:grpSpPr>
        <p:sp>
          <p:nvSpPr>
            <p:cNvPr id="56" name="Rectangle 46"/>
            <p:cNvSpPr>
              <a:spLocks noChangeArrowheads="1"/>
            </p:cNvSpPr>
            <p:nvPr/>
          </p:nvSpPr>
          <p:spPr bwMode="auto">
            <a:xfrm>
              <a:off x="4529138" y="1517650"/>
              <a:ext cx="147638" cy="147638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67"/>
            <p:cNvSpPr>
              <a:spLocks noChangeArrowheads="1"/>
            </p:cNvSpPr>
            <p:nvPr/>
          </p:nvSpPr>
          <p:spPr bwMode="auto">
            <a:xfrm>
              <a:off x="4564063" y="1581150"/>
              <a:ext cx="77788" cy="2063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529138" y="2473325"/>
            <a:ext cx="147638" cy="138113"/>
            <a:chOff x="4529138" y="2473325"/>
            <a:chExt cx="147638" cy="138113"/>
          </a:xfrm>
        </p:grpSpPr>
        <p:sp>
          <p:nvSpPr>
            <p:cNvPr id="49" name="Rectangle 39"/>
            <p:cNvSpPr>
              <a:spLocks noChangeArrowheads="1"/>
            </p:cNvSpPr>
            <p:nvPr/>
          </p:nvSpPr>
          <p:spPr bwMode="auto">
            <a:xfrm>
              <a:off x="4529138" y="2473325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68"/>
            <p:cNvSpPr>
              <a:spLocks noChangeArrowheads="1"/>
            </p:cNvSpPr>
            <p:nvPr/>
          </p:nvSpPr>
          <p:spPr bwMode="auto">
            <a:xfrm>
              <a:off x="4564063" y="2532063"/>
              <a:ext cx="77788" cy="20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360863" y="2000250"/>
            <a:ext cx="147638" cy="138113"/>
            <a:chOff x="4360863" y="2000250"/>
            <a:chExt cx="147638" cy="138113"/>
          </a:xfrm>
        </p:grpSpPr>
        <p:sp>
          <p:nvSpPr>
            <p:cNvPr id="57" name="Rectangle 47"/>
            <p:cNvSpPr>
              <a:spLocks noChangeArrowheads="1"/>
            </p:cNvSpPr>
            <p:nvPr/>
          </p:nvSpPr>
          <p:spPr bwMode="auto">
            <a:xfrm>
              <a:off x="4360863" y="2000250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69"/>
            <p:cNvSpPr>
              <a:spLocks noChangeArrowheads="1"/>
            </p:cNvSpPr>
            <p:nvPr/>
          </p:nvSpPr>
          <p:spPr bwMode="auto">
            <a:xfrm>
              <a:off x="4386263" y="2030413"/>
              <a:ext cx="19050" cy="7778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Rectangle 70"/>
            <p:cNvSpPr>
              <a:spLocks noChangeArrowheads="1"/>
            </p:cNvSpPr>
            <p:nvPr/>
          </p:nvSpPr>
          <p:spPr bwMode="auto">
            <a:xfrm>
              <a:off x="4425950" y="2030413"/>
              <a:ext cx="19050" cy="7778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71"/>
            <p:cNvSpPr>
              <a:spLocks noChangeArrowheads="1"/>
            </p:cNvSpPr>
            <p:nvPr/>
          </p:nvSpPr>
          <p:spPr bwMode="auto">
            <a:xfrm>
              <a:off x="4465638" y="2030413"/>
              <a:ext cx="19050" cy="77788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29138" y="1684338"/>
            <a:ext cx="147638" cy="138113"/>
            <a:chOff x="4529138" y="1684338"/>
            <a:chExt cx="147638" cy="138113"/>
          </a:xfrm>
        </p:grpSpPr>
        <p:sp>
          <p:nvSpPr>
            <p:cNvPr id="45" name="Rectangle 35"/>
            <p:cNvSpPr>
              <a:spLocks noChangeArrowheads="1"/>
            </p:cNvSpPr>
            <p:nvPr/>
          </p:nvSpPr>
          <p:spPr bwMode="auto">
            <a:xfrm>
              <a:off x="4529138" y="1684338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2"/>
            <p:cNvSpPr/>
            <p:nvPr/>
          </p:nvSpPr>
          <p:spPr bwMode="auto">
            <a:xfrm>
              <a:off x="4560888" y="1711325"/>
              <a:ext cx="84138" cy="84138"/>
            </a:xfrm>
            <a:custGeom>
              <a:avLst/>
              <a:gdLst>
                <a:gd name="T0" fmla="*/ 53 w 53"/>
                <a:gd name="T1" fmla="*/ 27 h 53"/>
                <a:gd name="T2" fmla="*/ 26 w 53"/>
                <a:gd name="T3" fmla="*/ 53 h 53"/>
                <a:gd name="T4" fmla="*/ 0 w 53"/>
                <a:gd name="T5" fmla="*/ 27 h 53"/>
                <a:gd name="T6" fmla="*/ 26 w 53"/>
                <a:gd name="T7" fmla="*/ 0 h 53"/>
                <a:gd name="T8" fmla="*/ 53 w 53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7"/>
                  </a:moveTo>
                  <a:lnTo>
                    <a:pt x="26" y="53"/>
                  </a:lnTo>
                  <a:lnTo>
                    <a:pt x="0" y="27"/>
                  </a:lnTo>
                  <a:lnTo>
                    <a:pt x="26" y="0"/>
                  </a:lnTo>
                  <a:lnTo>
                    <a:pt x="53" y="27"/>
                  </a:ln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360863" y="2316163"/>
            <a:ext cx="147638" cy="138113"/>
            <a:chOff x="4360863" y="2316163"/>
            <a:chExt cx="147638" cy="138113"/>
          </a:xfrm>
        </p:grpSpPr>
        <p:sp>
          <p:nvSpPr>
            <p:cNvPr id="46" name="Rectangle 36"/>
            <p:cNvSpPr>
              <a:spLocks noChangeArrowheads="1"/>
            </p:cNvSpPr>
            <p:nvPr/>
          </p:nvSpPr>
          <p:spPr bwMode="auto">
            <a:xfrm>
              <a:off x="4360863" y="2316163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3"/>
            <p:cNvSpPr/>
            <p:nvPr/>
          </p:nvSpPr>
          <p:spPr bwMode="auto">
            <a:xfrm>
              <a:off x="4392613" y="2343150"/>
              <a:ext cx="84138" cy="84138"/>
            </a:xfrm>
            <a:custGeom>
              <a:avLst/>
              <a:gdLst>
                <a:gd name="T0" fmla="*/ 53 w 53"/>
                <a:gd name="T1" fmla="*/ 26 h 53"/>
                <a:gd name="T2" fmla="*/ 27 w 53"/>
                <a:gd name="T3" fmla="*/ 53 h 53"/>
                <a:gd name="T4" fmla="*/ 0 w 53"/>
                <a:gd name="T5" fmla="*/ 26 h 53"/>
                <a:gd name="T6" fmla="*/ 27 w 53"/>
                <a:gd name="T7" fmla="*/ 0 h 53"/>
                <a:gd name="T8" fmla="*/ 53 w 53"/>
                <a:gd name="T9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53" y="26"/>
                  </a:moveTo>
                  <a:lnTo>
                    <a:pt x="27" y="53"/>
                  </a:lnTo>
                  <a:lnTo>
                    <a:pt x="0" y="26"/>
                  </a:lnTo>
                  <a:lnTo>
                    <a:pt x="27" y="0"/>
                  </a:lnTo>
                  <a:lnTo>
                    <a:pt x="53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4360863" y="2157413"/>
            <a:ext cx="147638" cy="138113"/>
            <a:chOff x="4360863" y="2157413"/>
            <a:chExt cx="147638" cy="138113"/>
          </a:xfrm>
        </p:grpSpPr>
        <p:sp>
          <p:nvSpPr>
            <p:cNvPr id="52" name="Rectangle 42"/>
            <p:cNvSpPr>
              <a:spLocks noChangeArrowheads="1"/>
            </p:cNvSpPr>
            <p:nvPr/>
          </p:nvSpPr>
          <p:spPr bwMode="auto">
            <a:xfrm>
              <a:off x="4360863" y="2157413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74"/>
            <p:cNvSpPr>
              <a:spLocks noChangeArrowheads="1"/>
            </p:cNvSpPr>
            <p:nvPr/>
          </p:nvSpPr>
          <p:spPr bwMode="auto">
            <a:xfrm>
              <a:off x="4405313" y="2197100"/>
              <a:ext cx="60325" cy="58738"/>
            </a:xfrm>
            <a:prstGeom prst="rect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529138" y="2316163"/>
            <a:ext cx="147638" cy="138113"/>
            <a:chOff x="4529138" y="2316163"/>
            <a:chExt cx="147638" cy="138113"/>
          </a:xfrm>
        </p:grpSpPr>
        <p:sp>
          <p:nvSpPr>
            <p:cNvPr id="50" name="Rectangle 40"/>
            <p:cNvSpPr>
              <a:spLocks noChangeArrowheads="1"/>
            </p:cNvSpPr>
            <p:nvPr/>
          </p:nvSpPr>
          <p:spPr bwMode="auto">
            <a:xfrm>
              <a:off x="4529138" y="2316163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75"/>
            <p:cNvSpPr>
              <a:spLocks noChangeArrowheads="1"/>
            </p:cNvSpPr>
            <p:nvPr/>
          </p:nvSpPr>
          <p:spPr bwMode="auto">
            <a:xfrm>
              <a:off x="4573588" y="2355850"/>
              <a:ext cx="58738" cy="58738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360863" y="1684338"/>
            <a:ext cx="147638" cy="138113"/>
            <a:chOff x="4360863" y="1684338"/>
            <a:chExt cx="147638" cy="138113"/>
          </a:xfrm>
        </p:grpSpPr>
        <p:sp>
          <p:nvSpPr>
            <p:cNvPr id="55" name="Rectangle 45"/>
            <p:cNvSpPr>
              <a:spLocks noChangeArrowheads="1"/>
            </p:cNvSpPr>
            <p:nvPr/>
          </p:nvSpPr>
          <p:spPr bwMode="auto">
            <a:xfrm>
              <a:off x="4360863" y="1684338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76"/>
            <p:cNvSpPr>
              <a:spLocks noChangeArrowheads="1"/>
            </p:cNvSpPr>
            <p:nvPr/>
          </p:nvSpPr>
          <p:spPr bwMode="auto">
            <a:xfrm>
              <a:off x="4405313" y="1724025"/>
              <a:ext cx="60325" cy="587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4529138" y="1843088"/>
            <a:ext cx="147638" cy="138113"/>
            <a:chOff x="4529138" y="1843088"/>
            <a:chExt cx="147638" cy="138113"/>
          </a:xfrm>
        </p:grpSpPr>
        <p:sp>
          <p:nvSpPr>
            <p:cNvPr id="42" name="Rectangle 32"/>
            <p:cNvSpPr>
              <a:spLocks noChangeArrowheads="1"/>
            </p:cNvSpPr>
            <p:nvPr/>
          </p:nvSpPr>
          <p:spPr bwMode="auto">
            <a:xfrm>
              <a:off x="4529138" y="1843088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7"/>
            <p:cNvSpPr/>
            <p:nvPr/>
          </p:nvSpPr>
          <p:spPr bwMode="auto">
            <a:xfrm>
              <a:off x="4573588" y="1882775"/>
              <a:ext cx="58738" cy="58738"/>
            </a:xfrm>
            <a:custGeom>
              <a:avLst/>
              <a:gdLst>
                <a:gd name="T0" fmla="*/ 18 w 37"/>
                <a:gd name="T1" fmla="*/ 0 h 37"/>
                <a:gd name="T2" fmla="*/ 0 w 37"/>
                <a:gd name="T3" fmla="*/ 0 h 37"/>
                <a:gd name="T4" fmla="*/ 0 w 37"/>
                <a:gd name="T5" fmla="*/ 37 h 37"/>
                <a:gd name="T6" fmla="*/ 37 w 37"/>
                <a:gd name="T7" fmla="*/ 37 h 37"/>
                <a:gd name="T8" fmla="*/ 37 w 37"/>
                <a:gd name="T9" fmla="*/ 18 h 37"/>
                <a:gd name="T10" fmla="*/ 18 w 37"/>
                <a:gd name="T11" fmla="*/ 18 h 37"/>
                <a:gd name="T12" fmla="*/ 18 w 3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lnTo>
                    <a:pt x="0" y="0"/>
                  </a:lnTo>
                  <a:lnTo>
                    <a:pt x="0" y="37"/>
                  </a:lnTo>
                  <a:lnTo>
                    <a:pt x="37" y="37"/>
                  </a:lnTo>
                  <a:lnTo>
                    <a:pt x="37" y="18"/>
                  </a:lnTo>
                  <a:lnTo>
                    <a:pt x="18" y="1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Rectangle 78"/>
            <p:cNvSpPr>
              <a:spLocks noChangeArrowheads="1"/>
            </p:cNvSpPr>
            <p:nvPr/>
          </p:nvSpPr>
          <p:spPr bwMode="auto">
            <a:xfrm>
              <a:off x="4602163" y="1882775"/>
              <a:ext cx="30163" cy="28575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529138" y="2630488"/>
            <a:ext cx="147638" cy="149225"/>
            <a:chOff x="4529138" y="2630488"/>
            <a:chExt cx="147638" cy="149225"/>
          </a:xfrm>
        </p:grpSpPr>
        <p:sp>
          <p:nvSpPr>
            <p:cNvPr id="47" name="Rectangle 37"/>
            <p:cNvSpPr>
              <a:spLocks noChangeArrowheads="1"/>
            </p:cNvSpPr>
            <p:nvPr/>
          </p:nvSpPr>
          <p:spPr bwMode="auto">
            <a:xfrm>
              <a:off x="4529138" y="2630488"/>
              <a:ext cx="147638" cy="149225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9"/>
            <p:cNvSpPr/>
            <p:nvPr/>
          </p:nvSpPr>
          <p:spPr bwMode="auto">
            <a:xfrm>
              <a:off x="4573588" y="2674938"/>
              <a:ext cx="58738" cy="58738"/>
            </a:xfrm>
            <a:custGeom>
              <a:avLst/>
              <a:gdLst>
                <a:gd name="T0" fmla="*/ 37 w 37"/>
                <a:gd name="T1" fmla="*/ 18 h 37"/>
                <a:gd name="T2" fmla="*/ 37 w 37"/>
                <a:gd name="T3" fmla="*/ 0 h 37"/>
                <a:gd name="T4" fmla="*/ 0 w 37"/>
                <a:gd name="T5" fmla="*/ 0 h 37"/>
                <a:gd name="T6" fmla="*/ 0 w 37"/>
                <a:gd name="T7" fmla="*/ 37 h 37"/>
                <a:gd name="T8" fmla="*/ 18 w 37"/>
                <a:gd name="T9" fmla="*/ 37 h 37"/>
                <a:gd name="T10" fmla="*/ 18 w 37"/>
                <a:gd name="T11" fmla="*/ 18 h 37"/>
                <a:gd name="T12" fmla="*/ 37 w 37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7">
                  <a:moveTo>
                    <a:pt x="37" y="18"/>
                  </a:moveTo>
                  <a:lnTo>
                    <a:pt x="37" y="0"/>
                  </a:lnTo>
                  <a:lnTo>
                    <a:pt x="0" y="0"/>
                  </a:lnTo>
                  <a:lnTo>
                    <a:pt x="0" y="37"/>
                  </a:lnTo>
                  <a:lnTo>
                    <a:pt x="18" y="37"/>
                  </a:lnTo>
                  <a:lnTo>
                    <a:pt x="18" y="18"/>
                  </a:lnTo>
                  <a:lnTo>
                    <a:pt x="37" y="18"/>
                  </a:lnTo>
                  <a:close/>
                </a:path>
              </a:pathLst>
            </a:cu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80"/>
            <p:cNvSpPr>
              <a:spLocks noChangeArrowheads="1"/>
            </p:cNvSpPr>
            <p:nvPr/>
          </p:nvSpPr>
          <p:spPr bwMode="auto">
            <a:xfrm>
              <a:off x="4602163" y="2703513"/>
              <a:ext cx="30163" cy="30163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4360863" y="2473325"/>
            <a:ext cx="147638" cy="138113"/>
            <a:chOff x="4360863" y="2473325"/>
            <a:chExt cx="147638" cy="138113"/>
          </a:xfrm>
        </p:grpSpPr>
        <p:sp>
          <p:nvSpPr>
            <p:cNvPr id="43" name="Rectangle 33"/>
            <p:cNvSpPr>
              <a:spLocks noChangeArrowheads="1"/>
            </p:cNvSpPr>
            <p:nvPr/>
          </p:nvSpPr>
          <p:spPr bwMode="auto">
            <a:xfrm>
              <a:off x="4360863" y="2473325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1"/>
            <p:cNvSpPr>
              <a:spLocks noEditPoints="1"/>
            </p:cNvSpPr>
            <p:nvPr/>
          </p:nvSpPr>
          <p:spPr bwMode="auto">
            <a:xfrm>
              <a:off x="4387850" y="2495550"/>
              <a:ext cx="93663" cy="92075"/>
            </a:xfrm>
            <a:custGeom>
              <a:avLst/>
              <a:gdLst>
                <a:gd name="T0" fmla="*/ 30 w 59"/>
                <a:gd name="T1" fmla="*/ 58 h 58"/>
                <a:gd name="T2" fmla="*/ 0 w 59"/>
                <a:gd name="T3" fmla="*/ 30 h 58"/>
                <a:gd name="T4" fmla="*/ 30 w 59"/>
                <a:gd name="T5" fmla="*/ 0 h 58"/>
                <a:gd name="T6" fmla="*/ 59 w 59"/>
                <a:gd name="T7" fmla="*/ 30 h 58"/>
                <a:gd name="T8" fmla="*/ 30 w 59"/>
                <a:gd name="T9" fmla="*/ 58 h 58"/>
                <a:gd name="T10" fmla="*/ 18 w 59"/>
                <a:gd name="T11" fmla="*/ 30 h 58"/>
                <a:gd name="T12" fmla="*/ 30 w 59"/>
                <a:gd name="T13" fmla="*/ 40 h 58"/>
                <a:gd name="T14" fmla="*/ 41 w 59"/>
                <a:gd name="T15" fmla="*/ 30 h 58"/>
                <a:gd name="T16" fmla="*/ 30 w 59"/>
                <a:gd name="T17" fmla="*/ 18 h 58"/>
                <a:gd name="T18" fmla="*/ 18 w 59"/>
                <a:gd name="T19" fmla="*/ 3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8">
                  <a:moveTo>
                    <a:pt x="30" y="58"/>
                  </a:moveTo>
                  <a:lnTo>
                    <a:pt x="0" y="30"/>
                  </a:lnTo>
                  <a:lnTo>
                    <a:pt x="30" y="0"/>
                  </a:lnTo>
                  <a:lnTo>
                    <a:pt x="59" y="30"/>
                  </a:lnTo>
                  <a:lnTo>
                    <a:pt x="30" y="58"/>
                  </a:lnTo>
                  <a:close/>
                  <a:moveTo>
                    <a:pt x="18" y="30"/>
                  </a:moveTo>
                  <a:lnTo>
                    <a:pt x="30" y="40"/>
                  </a:lnTo>
                  <a:lnTo>
                    <a:pt x="41" y="30"/>
                  </a:lnTo>
                  <a:lnTo>
                    <a:pt x="30" y="18"/>
                  </a:lnTo>
                  <a:lnTo>
                    <a:pt x="18" y="30"/>
                  </a:ln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7199313" y="2128838"/>
            <a:ext cx="631825" cy="473075"/>
            <a:chOff x="7199313" y="2128838"/>
            <a:chExt cx="631825" cy="473075"/>
          </a:xfrm>
        </p:grpSpPr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7199313" y="2128838"/>
              <a:ext cx="631825" cy="473075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30"/>
            <p:cNvSpPr>
              <a:spLocks noChangeArrowheads="1"/>
            </p:cNvSpPr>
            <p:nvPr/>
          </p:nvSpPr>
          <p:spPr bwMode="auto">
            <a:xfrm>
              <a:off x="7278688" y="2206625"/>
              <a:ext cx="315913" cy="315913"/>
            </a:xfrm>
            <a:prstGeom prst="ellipse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1"/>
            <p:cNvSpPr/>
            <p:nvPr/>
          </p:nvSpPr>
          <p:spPr bwMode="auto">
            <a:xfrm>
              <a:off x="7426325" y="2206625"/>
              <a:ext cx="168275" cy="168275"/>
            </a:xfrm>
            <a:custGeom>
              <a:avLst/>
              <a:gdLst>
                <a:gd name="T0" fmla="*/ 106 w 106"/>
                <a:gd name="T1" fmla="*/ 106 h 106"/>
                <a:gd name="T2" fmla="*/ 0 w 106"/>
                <a:gd name="T3" fmla="*/ 106 h 106"/>
                <a:gd name="T4" fmla="*/ 0 w 106"/>
                <a:gd name="T5" fmla="*/ 0 h 106"/>
                <a:gd name="T6" fmla="*/ 13 w 106"/>
                <a:gd name="T7" fmla="*/ 0 h 106"/>
                <a:gd name="T8" fmla="*/ 13 w 106"/>
                <a:gd name="T9" fmla="*/ 94 h 106"/>
                <a:gd name="T10" fmla="*/ 106 w 106"/>
                <a:gd name="T11" fmla="*/ 94 h 106"/>
                <a:gd name="T12" fmla="*/ 106 w 106"/>
                <a:gd name="T1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06">
                  <a:moveTo>
                    <a:pt x="106" y="106"/>
                  </a:moveTo>
                  <a:lnTo>
                    <a:pt x="0" y="106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94"/>
                  </a:lnTo>
                  <a:lnTo>
                    <a:pt x="106" y="94"/>
                  </a:lnTo>
                  <a:lnTo>
                    <a:pt x="106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Oval 82"/>
            <p:cNvSpPr>
              <a:spLocks noChangeArrowheads="1"/>
            </p:cNvSpPr>
            <p:nvPr/>
          </p:nvSpPr>
          <p:spPr bwMode="auto">
            <a:xfrm>
              <a:off x="7416800" y="2187575"/>
              <a:ext cx="39688" cy="39688"/>
            </a:xfrm>
            <a:prstGeom prst="ellipse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Oval 83"/>
            <p:cNvSpPr>
              <a:spLocks noChangeArrowheads="1"/>
            </p:cNvSpPr>
            <p:nvPr/>
          </p:nvSpPr>
          <p:spPr bwMode="auto">
            <a:xfrm>
              <a:off x="7573963" y="2344738"/>
              <a:ext cx="39688" cy="39688"/>
            </a:xfrm>
            <a:prstGeom prst="ellipse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4"/>
            <p:cNvSpPr/>
            <p:nvPr/>
          </p:nvSpPr>
          <p:spPr bwMode="auto">
            <a:xfrm>
              <a:off x="7319963" y="2357438"/>
              <a:ext cx="122238" cy="128588"/>
            </a:xfrm>
            <a:custGeom>
              <a:avLst/>
              <a:gdLst>
                <a:gd name="T0" fmla="*/ 9 w 77"/>
                <a:gd name="T1" fmla="*/ 81 h 81"/>
                <a:gd name="T2" fmla="*/ 0 w 77"/>
                <a:gd name="T3" fmla="*/ 72 h 81"/>
                <a:gd name="T4" fmla="*/ 69 w 77"/>
                <a:gd name="T5" fmla="*/ 0 h 81"/>
                <a:gd name="T6" fmla="*/ 77 w 77"/>
                <a:gd name="T7" fmla="*/ 9 h 81"/>
                <a:gd name="T8" fmla="*/ 9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9" y="81"/>
                  </a:moveTo>
                  <a:lnTo>
                    <a:pt x="0" y="72"/>
                  </a:lnTo>
                  <a:lnTo>
                    <a:pt x="69" y="0"/>
                  </a:lnTo>
                  <a:lnTo>
                    <a:pt x="77" y="9"/>
                  </a:lnTo>
                  <a:lnTo>
                    <a:pt x="9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85"/>
            <p:cNvSpPr>
              <a:spLocks noChangeArrowheads="1"/>
            </p:cNvSpPr>
            <p:nvPr/>
          </p:nvSpPr>
          <p:spPr bwMode="auto">
            <a:xfrm>
              <a:off x="7672388" y="2206625"/>
              <a:ext cx="79375" cy="79375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86"/>
            <p:cNvSpPr>
              <a:spLocks noChangeArrowheads="1"/>
            </p:cNvSpPr>
            <p:nvPr/>
          </p:nvSpPr>
          <p:spPr bwMode="auto">
            <a:xfrm>
              <a:off x="7672388" y="2325688"/>
              <a:ext cx="79375" cy="79375"/>
            </a:xfrm>
            <a:prstGeom prst="rect">
              <a:avLst/>
            </a:prstGeom>
            <a:solidFill>
              <a:srgbClr val="EB5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Rectangle 87"/>
            <p:cNvSpPr>
              <a:spLocks noChangeArrowheads="1"/>
            </p:cNvSpPr>
            <p:nvPr/>
          </p:nvSpPr>
          <p:spPr bwMode="auto">
            <a:xfrm>
              <a:off x="7672388" y="2443163"/>
              <a:ext cx="79375" cy="79375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Oval 88"/>
            <p:cNvSpPr>
              <a:spLocks noChangeArrowheads="1"/>
            </p:cNvSpPr>
            <p:nvPr/>
          </p:nvSpPr>
          <p:spPr bwMode="auto">
            <a:xfrm>
              <a:off x="7308850" y="2459038"/>
              <a:ext cx="39688" cy="39688"/>
            </a:xfrm>
            <a:prstGeom prst="ellipse">
              <a:avLst/>
            </a:prstGeom>
            <a:solidFill>
              <a:srgbClr val="5E9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529138" y="2000250"/>
            <a:ext cx="147638" cy="138113"/>
            <a:chOff x="4529138" y="2000250"/>
            <a:chExt cx="147638" cy="138113"/>
          </a:xfrm>
        </p:grpSpPr>
        <p:sp>
          <p:nvSpPr>
            <p:cNvPr id="44" name="Rectangle 34"/>
            <p:cNvSpPr>
              <a:spLocks noChangeArrowheads="1"/>
            </p:cNvSpPr>
            <p:nvPr/>
          </p:nvSpPr>
          <p:spPr bwMode="auto">
            <a:xfrm>
              <a:off x="4529138" y="2000250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0"/>
            <p:cNvSpPr/>
            <p:nvPr/>
          </p:nvSpPr>
          <p:spPr bwMode="auto">
            <a:xfrm>
              <a:off x="4564063" y="2030413"/>
              <a:ext cx="38100" cy="77788"/>
            </a:xfrm>
            <a:custGeom>
              <a:avLst/>
              <a:gdLst>
                <a:gd name="T0" fmla="*/ 0 w 32"/>
                <a:gd name="T1" fmla="*/ 32 h 64"/>
                <a:gd name="T2" fmla="*/ 32 w 32"/>
                <a:gd name="T3" fmla="*/ 64 h 64"/>
                <a:gd name="T4" fmla="*/ 32 w 32"/>
                <a:gd name="T5" fmla="*/ 0 h 64"/>
                <a:gd name="T6" fmla="*/ 0 w 32"/>
                <a:gd name="T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4">
                  <a:moveTo>
                    <a:pt x="0" y="32"/>
                  </a:moveTo>
                  <a:cubicBezTo>
                    <a:pt x="0" y="49"/>
                    <a:pt x="14" y="64"/>
                    <a:pt x="32" y="6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1"/>
            <p:cNvSpPr/>
            <p:nvPr/>
          </p:nvSpPr>
          <p:spPr bwMode="auto">
            <a:xfrm>
              <a:off x="4602163" y="2030413"/>
              <a:ext cx="39688" cy="77788"/>
            </a:xfrm>
            <a:custGeom>
              <a:avLst/>
              <a:gdLst>
                <a:gd name="T0" fmla="*/ 0 w 32"/>
                <a:gd name="T1" fmla="*/ 0 h 64"/>
                <a:gd name="T2" fmla="*/ 0 w 32"/>
                <a:gd name="T3" fmla="*/ 64 h 64"/>
                <a:gd name="T4" fmla="*/ 32 w 32"/>
                <a:gd name="T5" fmla="*/ 32 h 64"/>
                <a:gd name="T6" fmla="*/ 0 w 32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4">
                  <a:moveTo>
                    <a:pt x="0" y="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17" y="64"/>
                    <a:pt x="32" y="49"/>
                    <a:pt x="32" y="32"/>
                  </a:cubicBezTo>
                  <a:cubicBezTo>
                    <a:pt x="32" y="14"/>
                    <a:pt x="17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360863" y="2630488"/>
            <a:ext cx="147638" cy="149225"/>
            <a:chOff x="4360863" y="2630488"/>
            <a:chExt cx="147638" cy="149225"/>
          </a:xfrm>
        </p:grpSpPr>
        <p:sp>
          <p:nvSpPr>
            <p:cNvPr id="48" name="Rectangle 38"/>
            <p:cNvSpPr>
              <a:spLocks noChangeArrowheads="1"/>
            </p:cNvSpPr>
            <p:nvPr/>
          </p:nvSpPr>
          <p:spPr bwMode="auto">
            <a:xfrm>
              <a:off x="4360863" y="2630488"/>
              <a:ext cx="147638" cy="149225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Rectangle 92"/>
            <p:cNvSpPr>
              <a:spLocks noChangeArrowheads="1"/>
            </p:cNvSpPr>
            <p:nvPr/>
          </p:nvSpPr>
          <p:spPr bwMode="auto">
            <a:xfrm>
              <a:off x="4386263" y="2686050"/>
              <a:ext cx="39688" cy="38100"/>
            </a:xfrm>
            <a:prstGeom prst="rect">
              <a:avLst/>
            </a:pr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Rectangle 93"/>
            <p:cNvSpPr>
              <a:spLocks noChangeArrowheads="1"/>
            </p:cNvSpPr>
            <p:nvPr/>
          </p:nvSpPr>
          <p:spPr bwMode="auto">
            <a:xfrm>
              <a:off x="4445000" y="2686050"/>
              <a:ext cx="39688" cy="381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360863" y="1843088"/>
            <a:ext cx="147638" cy="138113"/>
            <a:chOff x="4360863" y="1843088"/>
            <a:chExt cx="147638" cy="138113"/>
          </a:xfrm>
        </p:grpSpPr>
        <p:sp>
          <p:nvSpPr>
            <p:cNvPr id="54" name="Rectangle 44"/>
            <p:cNvSpPr>
              <a:spLocks noChangeArrowheads="1"/>
            </p:cNvSpPr>
            <p:nvPr/>
          </p:nvSpPr>
          <p:spPr bwMode="auto">
            <a:xfrm>
              <a:off x="4360863" y="1843088"/>
              <a:ext cx="147638" cy="1381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Rectangle 94"/>
            <p:cNvSpPr>
              <a:spLocks noChangeArrowheads="1"/>
            </p:cNvSpPr>
            <p:nvPr/>
          </p:nvSpPr>
          <p:spPr bwMode="auto">
            <a:xfrm>
              <a:off x="4414838" y="1892300"/>
              <a:ext cx="39688" cy="39688"/>
            </a:xfrm>
            <a:prstGeom prst="rect">
              <a:avLst/>
            </a:pr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199313" y="2703513"/>
            <a:ext cx="631825" cy="150813"/>
            <a:chOff x="7199313" y="2703513"/>
            <a:chExt cx="631825" cy="150813"/>
          </a:xfrm>
        </p:grpSpPr>
        <p:sp>
          <p:nvSpPr>
            <p:cNvPr id="66" name="Rectangle 56"/>
            <p:cNvSpPr>
              <a:spLocks noChangeArrowheads="1"/>
            </p:cNvSpPr>
            <p:nvPr/>
          </p:nvSpPr>
          <p:spPr bwMode="auto">
            <a:xfrm>
              <a:off x="7199313" y="2703513"/>
              <a:ext cx="631825" cy="150813"/>
            </a:xfrm>
            <a:prstGeom prst="rect">
              <a:avLst/>
            </a:prstGeom>
            <a:solidFill>
              <a:srgbClr val="0E36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Oval 89"/>
            <p:cNvSpPr>
              <a:spLocks noChangeArrowheads="1"/>
            </p:cNvSpPr>
            <p:nvPr/>
          </p:nvSpPr>
          <p:spPr bwMode="auto">
            <a:xfrm>
              <a:off x="7259638" y="2762250"/>
              <a:ext cx="39688" cy="39688"/>
            </a:xfrm>
            <a:prstGeom prst="ellipse">
              <a:avLst/>
            </a:prstGeom>
            <a:solidFill>
              <a:srgbClr val="5E9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5"/>
            <p:cNvSpPr/>
            <p:nvPr/>
          </p:nvSpPr>
          <p:spPr bwMode="auto">
            <a:xfrm>
              <a:off x="7358063" y="2771775"/>
              <a:ext cx="403225" cy="19050"/>
            </a:xfrm>
            <a:custGeom>
              <a:avLst/>
              <a:gdLst>
                <a:gd name="T0" fmla="*/ 320 w 328"/>
                <a:gd name="T1" fmla="*/ 16 h 16"/>
                <a:gd name="T2" fmla="*/ 8 w 328"/>
                <a:gd name="T3" fmla="*/ 16 h 16"/>
                <a:gd name="T4" fmla="*/ 0 w 328"/>
                <a:gd name="T5" fmla="*/ 8 h 16"/>
                <a:gd name="T6" fmla="*/ 8 w 328"/>
                <a:gd name="T7" fmla="*/ 0 h 16"/>
                <a:gd name="T8" fmla="*/ 320 w 328"/>
                <a:gd name="T9" fmla="*/ 0 h 16"/>
                <a:gd name="T10" fmla="*/ 328 w 328"/>
                <a:gd name="T11" fmla="*/ 8 h 16"/>
                <a:gd name="T12" fmla="*/ 320 w 32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16">
                  <a:moveTo>
                    <a:pt x="320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24" y="0"/>
                    <a:pt x="328" y="4"/>
                    <a:pt x="328" y="8"/>
                  </a:cubicBezTo>
                  <a:cubicBezTo>
                    <a:pt x="328" y="12"/>
                    <a:pt x="324" y="16"/>
                    <a:pt x="320" y="16"/>
                  </a:cubicBezTo>
                  <a:close/>
                </a:path>
              </a:pathLst>
            </a:custGeom>
            <a:solidFill>
              <a:srgbClr val="86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4" name="矩形 13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AE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-36512" y="6895232"/>
            <a:ext cx="12192000" cy="6836367"/>
          </a:xfrm>
          <a:custGeom>
            <a:avLst/>
            <a:gdLst>
              <a:gd name="connsiteX0" fmla="*/ 0 w 12192000"/>
              <a:gd name="connsiteY0" fmla="*/ 0 h 6836367"/>
              <a:gd name="connsiteX1" fmla="*/ 12192000 w 12192000"/>
              <a:gd name="connsiteY1" fmla="*/ 6818534 h 6836367"/>
              <a:gd name="connsiteX2" fmla="*/ 12192000 w 12192000"/>
              <a:gd name="connsiteY2" fmla="*/ 6836367 h 6836367"/>
              <a:gd name="connsiteX3" fmla="*/ 0 w 12192000"/>
              <a:gd name="connsiteY3" fmla="*/ 6836367 h 6836367"/>
              <a:gd name="connsiteX4" fmla="*/ 0 w 12192000"/>
              <a:gd name="connsiteY4" fmla="*/ 0 h 6836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36367">
                <a:moveTo>
                  <a:pt x="0" y="0"/>
                </a:moveTo>
                <a:lnTo>
                  <a:pt x="12192000" y="6818534"/>
                </a:lnTo>
                <a:lnTo>
                  <a:pt x="12192000" y="6836367"/>
                </a:lnTo>
                <a:lnTo>
                  <a:pt x="0" y="6836367"/>
                </a:lnTo>
                <a:lnTo>
                  <a:pt x="0" y="0"/>
                </a:lnTo>
                <a:close/>
              </a:path>
            </a:pathLst>
          </a:custGeom>
          <a:solidFill>
            <a:srgbClr val="1D2B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任意多边形 132"/>
          <p:cNvSpPr/>
          <p:nvPr/>
        </p:nvSpPr>
        <p:spPr>
          <a:xfrm>
            <a:off x="-36512" y="6873599"/>
            <a:ext cx="12192000" cy="6840167"/>
          </a:xfrm>
          <a:custGeom>
            <a:avLst/>
            <a:gdLst>
              <a:gd name="connsiteX0" fmla="*/ 0 w 12192000"/>
              <a:gd name="connsiteY0" fmla="*/ 0 h 6840167"/>
              <a:gd name="connsiteX1" fmla="*/ 12192000 w 12192000"/>
              <a:gd name="connsiteY1" fmla="*/ 0 h 6840167"/>
              <a:gd name="connsiteX2" fmla="*/ 12192000 w 12192000"/>
              <a:gd name="connsiteY2" fmla="*/ 6840167 h 6840167"/>
              <a:gd name="connsiteX3" fmla="*/ 0 w 12192000"/>
              <a:gd name="connsiteY3" fmla="*/ 21633 h 6840167"/>
              <a:gd name="connsiteX4" fmla="*/ 0 w 12192000"/>
              <a:gd name="connsiteY4" fmla="*/ 0 h 6840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40167">
                <a:moveTo>
                  <a:pt x="0" y="0"/>
                </a:moveTo>
                <a:lnTo>
                  <a:pt x="12192000" y="0"/>
                </a:lnTo>
                <a:lnTo>
                  <a:pt x="12192000" y="6840167"/>
                </a:lnTo>
                <a:lnTo>
                  <a:pt x="0" y="21633"/>
                </a:lnTo>
                <a:lnTo>
                  <a:pt x="0" y="0"/>
                </a:lnTo>
                <a:close/>
              </a:path>
            </a:pathLst>
          </a:custGeom>
          <a:solidFill>
            <a:srgbClr val="7B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2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2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7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2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0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8.33333E-7 2.22222E-6 L 8.33333E-7 2.22222E-6 C 0.00118 0.00046 0.00222 0.00139 0.00352 0.00139 C 0.01094 0.00185 0.0099 0.00231 0.01368 2.22222E-6 C 0.01381 -0.00093 0.01381 -0.00185 0.01407 -0.00278 C 0.01446 -0.00417 0.01563 -0.00695 0.01563 -0.00695 C 0.0155 -0.01296 0.0155 -0.01898 0.01524 -0.025 C 0.01485 -0.03148 0.01407 -0.02685 0.01289 -0.03333 C 0.01276 -0.03403 0.01263 -0.03472 0.0125 -0.03542 C 0.01146 -0.0382 0.01029 -0.04144 0.0086 -0.04306 C 0.00821 -0.04329 0.00769 -0.04329 0.00743 -0.04375 C 0.00651 -0.04445 0.00586 -0.0456 0.00508 -0.04653 C 0.00469 -0.04699 0.0043 -0.04746 0.00391 -0.04792 C 0.00235 -0.04861 0.003 -0.04792 0.00196 -0.04977 L 0.00157 -0.04977 " pathEditMode="relative" ptsTypes="AAAAAAAAAAAAAAA">
                                          <p:cBhvr>
                                            <p:cTn id="18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4" fill="hold" grpId="0" nodeType="withEffect" p14:presetBounceEnd="6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8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8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9" presetID="2" presetClass="entr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2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4" fill="hold">
                          <p:stCondLst>
                            <p:cond delay="indefinite"/>
                          </p:stCondLst>
                          <p:childTnLst>
                            <p:par>
                              <p:cTn id="2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6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99 -1.00232 L -1.00092 -2.00092 " pathEditMode="fixed" rAng="0" ptsTypes="AA">
                                          <p:cBhvr>
                                            <p:cTn id="207" dur="500" spd="-100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195" y="-49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99 -1.00208 L 1.00299 -0.0037 " pathEditMode="fixed" rAng="0" ptsTypes="AA">
                                          <p:cBhvr>
                                            <p:cTn id="209" dur="500" spd="-100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000" y="49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299 -1.00232 L 0.55065 -1.55092 " pathEditMode="fixed" rAng="0" ptsTypes="AA">
                                          <p:cBhvr>
                                            <p:cTn id="21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83" y="-2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299 -1.00208 L -0.5556 -0.4537 " pathEditMode="fixed" rAng="0" ptsTypes="AA">
                                          <p:cBhvr>
                                            <p:cTn id="213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30" y="2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0" grpId="1"/>
          <p:bldP spid="11" grpId="0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134" grpId="0" animBg="1"/>
          <p:bldP spid="129" grpId="0" animBg="1"/>
          <p:bldP spid="129" grpId="1" animBg="1"/>
          <p:bldP spid="133" grpId="0" animBg="1"/>
          <p:bldP spid="133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3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25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2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25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5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52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2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25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7" dur="25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25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5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2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25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2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25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5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25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1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6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5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25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25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52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25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0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25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53" presetClass="entr" presetSubtype="528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25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7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25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9" presetID="5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1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3" dur="25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4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250" fill="hold"/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2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167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8" presetID="2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73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4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7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8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0" presetClass="path" presetSubtype="0" accel="50000" decel="50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8.33333E-7 2.22222E-6 L 8.33333E-7 2.22222E-6 C 0.00118 0.00046 0.00222 0.00139 0.00352 0.00139 C 0.01094 0.00185 0.0099 0.00231 0.01368 2.22222E-6 C 0.01381 -0.00093 0.01381 -0.00185 0.01407 -0.00278 C 0.01446 -0.00417 0.01563 -0.00695 0.01563 -0.00695 C 0.0155 -0.01296 0.0155 -0.01898 0.01524 -0.025 C 0.01485 -0.03148 0.01407 -0.02685 0.01289 -0.03333 C 0.01276 -0.03403 0.01263 -0.03472 0.0125 -0.03542 C 0.01146 -0.0382 0.01029 -0.04144 0.0086 -0.04306 C 0.00821 -0.04329 0.00769 -0.04329 0.00743 -0.04375 C 0.00651 -0.04445 0.00586 -0.0456 0.00508 -0.04653 C 0.00469 -0.04699 0.0043 -0.04746 0.00391 -0.04792 C 0.00235 -0.04861 0.003 -0.04792 0.00196 -0.04977 L 0.00157 -0.04977 " pathEditMode="relative" ptsTypes="AAAAAAAAAAAAAAA">
                                          <p:cBhvr>
                                            <p:cTn id="18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3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4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5" presetID="2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9" presetID="2" presetClass="entr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1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2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3" presetID="2" presetClass="entr" presetSubtype="8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7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9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1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203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4" fill="hold">
                          <p:stCondLst>
                            <p:cond delay="indefinite"/>
                          </p:stCondLst>
                          <p:childTnLst>
                            <p:par>
                              <p:cTn id="20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6" presetID="42" presetClass="path" presetSubtype="0" accel="50000" decel="5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99 -1.00232 L -1.00092 -2.00092 " pathEditMode="fixed" rAng="0" ptsTypes="AA">
                                          <p:cBhvr>
                                            <p:cTn id="207" dur="500" spd="-100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0195" y="-499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8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299 -1.00208 L 1.00299 -0.0037 " pathEditMode="fixed" rAng="0" ptsTypes="AA">
                                          <p:cBhvr>
                                            <p:cTn id="209" dur="500" spd="-100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000" y="499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0" presetID="42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299 -1.00232 L 0.55065 -1.55092 " pathEditMode="fixed" rAng="0" ptsTypes="AA">
                                          <p:cBhvr>
                                            <p:cTn id="211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83" y="-2743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2" presetID="42" presetClass="path" presetSubtype="0" accel="50000" decel="500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0.00299 -1.00208 L -0.5556 -0.4537 " pathEditMode="fixed" rAng="0" ptsTypes="AA">
                                          <p:cBhvr>
                                            <p:cTn id="213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30" y="274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4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0" grpId="1"/>
          <p:bldP spid="11" grpId="0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134" grpId="0" animBg="1"/>
          <p:bldP spid="129" grpId="0" animBg="1"/>
          <p:bldP spid="129" grpId="1" animBg="1"/>
          <p:bldP spid="133" grpId="0" animBg="1"/>
          <p:bldP spid="133" grpId="1" animBg="1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57008" y="455136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E05D38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</a:t>
            </a:r>
            <a:r>
              <a:rPr lang="zh-CN" altLang="en-US" sz="4800" dirty="0">
                <a:solidFill>
                  <a:srgbClr val="E05D38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志坚行苦</a:t>
            </a:r>
            <a:endParaRPr lang="zh-CN" altLang="en-US" sz="4800" dirty="0">
              <a:solidFill>
                <a:srgbClr val="E05D38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6048" y="571248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569EC6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形体优美</a:t>
            </a:r>
            <a:endParaRPr lang="zh-CN" altLang="en-US" sz="4800" dirty="0">
              <a:solidFill>
                <a:srgbClr val="569EC6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20449" y="5324248"/>
            <a:ext cx="21511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569EC6"/>
                </a:solidFill>
              </a:rPr>
              <a:t>ZHI JIAN HANG KU</a:t>
            </a:r>
            <a:endParaRPr lang="zh-CN" altLang="en-US" sz="2000" dirty="0">
              <a:solidFill>
                <a:srgbClr val="569EC6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101186" y="5524303"/>
            <a:ext cx="400050" cy="0"/>
          </a:xfrm>
          <a:prstGeom prst="line">
            <a:avLst/>
          </a:prstGeom>
          <a:ln w="19050">
            <a:solidFill>
              <a:srgbClr val="569E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20399" y="5524303"/>
            <a:ext cx="400050" cy="0"/>
          </a:xfrm>
          <a:prstGeom prst="line">
            <a:avLst/>
          </a:prstGeom>
          <a:ln w="19050">
            <a:solidFill>
              <a:srgbClr val="569E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组合 92"/>
          <p:cNvGrpSpPr/>
          <p:nvPr/>
        </p:nvGrpSpPr>
        <p:grpSpPr>
          <a:xfrm>
            <a:off x="3740151" y="527051"/>
            <a:ext cx="4691063" cy="3668713"/>
            <a:chOff x="3740151" y="527051"/>
            <a:chExt cx="4691063" cy="3668713"/>
          </a:xfrm>
        </p:grpSpPr>
        <p:sp>
          <p:nvSpPr>
            <p:cNvPr id="11" name="Freeform 5"/>
            <p:cNvSpPr/>
            <p:nvPr/>
          </p:nvSpPr>
          <p:spPr bwMode="auto">
            <a:xfrm>
              <a:off x="7199313" y="3008313"/>
              <a:ext cx="590550" cy="563563"/>
            </a:xfrm>
            <a:custGeom>
              <a:avLst/>
              <a:gdLst>
                <a:gd name="T0" fmla="*/ 129 w 372"/>
                <a:gd name="T1" fmla="*/ 0 h 355"/>
                <a:gd name="T2" fmla="*/ 372 w 372"/>
                <a:gd name="T3" fmla="*/ 267 h 355"/>
                <a:gd name="T4" fmla="*/ 282 w 372"/>
                <a:gd name="T5" fmla="*/ 355 h 355"/>
                <a:gd name="T6" fmla="*/ 0 w 372"/>
                <a:gd name="T7" fmla="*/ 129 h 355"/>
                <a:gd name="T8" fmla="*/ 129 w 372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2" h="355">
                  <a:moveTo>
                    <a:pt x="129" y="0"/>
                  </a:moveTo>
                  <a:lnTo>
                    <a:pt x="372" y="267"/>
                  </a:lnTo>
                  <a:lnTo>
                    <a:pt x="282" y="355"/>
                  </a:lnTo>
                  <a:lnTo>
                    <a:pt x="0" y="129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"/>
            <p:cNvSpPr/>
            <p:nvPr/>
          </p:nvSpPr>
          <p:spPr bwMode="auto">
            <a:xfrm>
              <a:off x="7129463" y="2917826"/>
              <a:ext cx="339725" cy="361950"/>
            </a:xfrm>
            <a:custGeom>
              <a:avLst/>
              <a:gdLst>
                <a:gd name="T0" fmla="*/ 13 w 83"/>
                <a:gd name="T1" fmla="*/ 66 h 88"/>
                <a:gd name="T2" fmla="*/ 66 w 83"/>
                <a:gd name="T3" fmla="*/ 77 h 88"/>
                <a:gd name="T4" fmla="*/ 70 w 83"/>
                <a:gd name="T5" fmla="*/ 25 h 88"/>
                <a:gd name="T6" fmla="*/ 19 w 83"/>
                <a:gd name="T7" fmla="*/ 10 h 88"/>
                <a:gd name="T8" fmla="*/ 13 w 83"/>
                <a:gd name="T9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88">
                  <a:moveTo>
                    <a:pt x="13" y="66"/>
                  </a:moveTo>
                  <a:cubicBezTo>
                    <a:pt x="26" y="85"/>
                    <a:pt x="50" y="88"/>
                    <a:pt x="66" y="77"/>
                  </a:cubicBezTo>
                  <a:cubicBezTo>
                    <a:pt x="81" y="67"/>
                    <a:pt x="83" y="44"/>
                    <a:pt x="70" y="25"/>
                  </a:cubicBezTo>
                  <a:cubicBezTo>
                    <a:pt x="57" y="6"/>
                    <a:pt x="34" y="0"/>
                    <a:pt x="19" y="10"/>
                  </a:cubicBezTo>
                  <a:cubicBezTo>
                    <a:pt x="4" y="20"/>
                    <a:pt x="0" y="48"/>
                    <a:pt x="13" y="66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7600951" y="3390901"/>
              <a:ext cx="217488" cy="217488"/>
            </a:xfrm>
            <a:custGeom>
              <a:avLst/>
              <a:gdLst>
                <a:gd name="T0" fmla="*/ 20 w 53"/>
                <a:gd name="T1" fmla="*/ 3 h 53"/>
                <a:gd name="T2" fmla="*/ 49 w 53"/>
                <a:gd name="T3" fmla="*/ 20 h 53"/>
                <a:gd name="T4" fmla="*/ 33 w 53"/>
                <a:gd name="T5" fmla="*/ 49 h 53"/>
                <a:gd name="T6" fmla="*/ 3 w 53"/>
                <a:gd name="T7" fmla="*/ 33 h 53"/>
                <a:gd name="T8" fmla="*/ 20 w 53"/>
                <a:gd name="T9" fmla="*/ 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20" y="3"/>
                  </a:moveTo>
                  <a:cubicBezTo>
                    <a:pt x="33" y="0"/>
                    <a:pt x="46" y="7"/>
                    <a:pt x="49" y="20"/>
                  </a:cubicBezTo>
                  <a:cubicBezTo>
                    <a:pt x="53" y="33"/>
                    <a:pt x="45" y="46"/>
                    <a:pt x="33" y="49"/>
                  </a:cubicBezTo>
                  <a:cubicBezTo>
                    <a:pt x="20" y="53"/>
                    <a:pt x="7" y="45"/>
                    <a:pt x="3" y="33"/>
                  </a:cubicBezTo>
                  <a:cubicBezTo>
                    <a:pt x="0" y="20"/>
                    <a:pt x="7" y="7"/>
                    <a:pt x="20" y="3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7962901" y="3990976"/>
              <a:ext cx="468313" cy="184150"/>
            </a:xfrm>
            <a:custGeom>
              <a:avLst/>
              <a:gdLst>
                <a:gd name="T0" fmla="*/ 99 w 114"/>
                <a:gd name="T1" fmla="*/ 0 h 45"/>
                <a:gd name="T2" fmla="*/ 75 w 114"/>
                <a:gd name="T3" fmla="*/ 4 h 45"/>
                <a:gd name="T4" fmla="*/ 5 w 114"/>
                <a:gd name="T5" fmla="*/ 32 h 45"/>
                <a:gd name="T6" fmla="*/ 1 w 114"/>
                <a:gd name="T7" fmla="*/ 38 h 45"/>
                <a:gd name="T8" fmla="*/ 9 w 114"/>
                <a:gd name="T9" fmla="*/ 42 h 45"/>
                <a:gd name="T10" fmla="*/ 101 w 114"/>
                <a:gd name="T11" fmla="*/ 45 h 45"/>
                <a:gd name="T12" fmla="*/ 111 w 114"/>
                <a:gd name="T13" fmla="*/ 29 h 45"/>
                <a:gd name="T14" fmla="*/ 99 w 114"/>
                <a:gd name="T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45">
                  <a:moveTo>
                    <a:pt x="99" y="0"/>
                  </a:moveTo>
                  <a:cubicBezTo>
                    <a:pt x="99" y="0"/>
                    <a:pt x="76" y="4"/>
                    <a:pt x="75" y="4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5"/>
                    <a:pt x="1" y="38"/>
                  </a:cubicBezTo>
                  <a:cubicBezTo>
                    <a:pt x="2" y="40"/>
                    <a:pt x="5" y="42"/>
                    <a:pt x="9" y="42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6" y="45"/>
                    <a:pt x="114" y="38"/>
                    <a:pt x="111" y="29"/>
                  </a:cubicBezTo>
                  <a:cubicBezTo>
                    <a:pt x="111" y="29"/>
                    <a:pt x="109" y="5"/>
                    <a:pt x="99" y="0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7650163" y="3427413"/>
              <a:ext cx="727075" cy="706438"/>
            </a:xfrm>
            <a:custGeom>
              <a:avLst/>
              <a:gdLst>
                <a:gd name="T0" fmla="*/ 86 w 458"/>
                <a:gd name="T1" fmla="*/ 0 h 445"/>
                <a:gd name="T2" fmla="*/ 458 w 458"/>
                <a:gd name="T3" fmla="*/ 360 h 445"/>
                <a:gd name="T4" fmla="*/ 414 w 458"/>
                <a:gd name="T5" fmla="*/ 445 h 445"/>
                <a:gd name="T6" fmla="*/ 0 w 458"/>
                <a:gd name="T7" fmla="*/ 93 h 445"/>
                <a:gd name="T8" fmla="*/ 86 w 458"/>
                <a:gd name="T9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8" h="445">
                  <a:moveTo>
                    <a:pt x="86" y="0"/>
                  </a:moveTo>
                  <a:lnTo>
                    <a:pt x="458" y="360"/>
                  </a:lnTo>
                  <a:lnTo>
                    <a:pt x="414" y="445"/>
                  </a:lnTo>
                  <a:lnTo>
                    <a:pt x="0" y="9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7608888" y="3390901"/>
              <a:ext cx="217488" cy="220663"/>
            </a:xfrm>
            <a:custGeom>
              <a:avLst/>
              <a:gdLst>
                <a:gd name="T0" fmla="*/ 43 w 53"/>
                <a:gd name="T1" fmla="*/ 9 h 54"/>
                <a:gd name="T2" fmla="*/ 44 w 53"/>
                <a:gd name="T3" fmla="*/ 43 h 54"/>
                <a:gd name="T4" fmla="*/ 10 w 53"/>
                <a:gd name="T5" fmla="*/ 45 h 54"/>
                <a:gd name="T6" fmla="*/ 9 w 53"/>
                <a:gd name="T7" fmla="*/ 11 h 54"/>
                <a:gd name="T8" fmla="*/ 43 w 53"/>
                <a:gd name="T9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4">
                  <a:moveTo>
                    <a:pt x="43" y="9"/>
                  </a:moveTo>
                  <a:cubicBezTo>
                    <a:pt x="53" y="18"/>
                    <a:pt x="53" y="33"/>
                    <a:pt x="44" y="43"/>
                  </a:cubicBezTo>
                  <a:cubicBezTo>
                    <a:pt x="35" y="53"/>
                    <a:pt x="20" y="54"/>
                    <a:pt x="10" y="45"/>
                  </a:cubicBezTo>
                  <a:cubicBezTo>
                    <a:pt x="1" y="36"/>
                    <a:pt x="0" y="21"/>
                    <a:pt x="9" y="11"/>
                  </a:cubicBezTo>
                  <a:cubicBezTo>
                    <a:pt x="18" y="1"/>
                    <a:pt x="33" y="0"/>
                    <a:pt x="43" y="9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7567613" y="3349626"/>
              <a:ext cx="739775" cy="673100"/>
            </a:xfrm>
            <a:custGeom>
              <a:avLst/>
              <a:gdLst>
                <a:gd name="T0" fmla="*/ 150 w 180"/>
                <a:gd name="T1" fmla="*/ 164 h 164"/>
                <a:gd name="T2" fmla="*/ 180 w 180"/>
                <a:gd name="T3" fmla="*/ 141 h 164"/>
                <a:gd name="T4" fmla="*/ 56 w 180"/>
                <a:gd name="T5" fmla="*/ 21 h 164"/>
                <a:gd name="T6" fmla="*/ 18 w 180"/>
                <a:gd name="T7" fmla="*/ 19 h 164"/>
                <a:gd name="T8" fmla="*/ 26 w 180"/>
                <a:gd name="T9" fmla="*/ 61 h 164"/>
                <a:gd name="T10" fmla="*/ 150 w 180"/>
                <a:gd name="T11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64">
                  <a:moveTo>
                    <a:pt x="150" y="164"/>
                  </a:moveTo>
                  <a:cubicBezTo>
                    <a:pt x="180" y="141"/>
                    <a:pt x="180" y="141"/>
                    <a:pt x="180" y="14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36" y="0"/>
                    <a:pt x="18" y="19"/>
                  </a:cubicBezTo>
                  <a:cubicBezTo>
                    <a:pt x="0" y="39"/>
                    <a:pt x="22" y="57"/>
                    <a:pt x="26" y="61"/>
                  </a:cubicBezTo>
                  <a:cubicBezTo>
                    <a:pt x="29" y="64"/>
                    <a:pt x="150" y="164"/>
                    <a:pt x="150" y="164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6286501" y="2214563"/>
              <a:ext cx="530225" cy="144463"/>
            </a:xfrm>
            <a:prstGeom prst="rect">
              <a:avLst/>
            </a:pr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6746876" y="2214563"/>
              <a:ext cx="144463" cy="144463"/>
            </a:xfrm>
            <a:custGeom>
              <a:avLst/>
              <a:gdLst>
                <a:gd name="T0" fmla="*/ 18 w 35"/>
                <a:gd name="T1" fmla="*/ 35 h 35"/>
                <a:gd name="T2" fmla="*/ 0 w 35"/>
                <a:gd name="T3" fmla="*/ 18 h 35"/>
                <a:gd name="T4" fmla="*/ 18 w 35"/>
                <a:gd name="T5" fmla="*/ 0 h 35"/>
                <a:gd name="T6" fmla="*/ 35 w 35"/>
                <a:gd name="T7" fmla="*/ 18 h 35"/>
                <a:gd name="T8" fmla="*/ 18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7" y="1"/>
                    <a:pt x="35" y="8"/>
                    <a:pt x="35" y="18"/>
                  </a:cubicBezTo>
                  <a:cubicBezTo>
                    <a:pt x="35" y="28"/>
                    <a:pt x="27" y="35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6213476" y="2214563"/>
              <a:ext cx="142875" cy="144463"/>
            </a:xfrm>
            <a:custGeom>
              <a:avLst/>
              <a:gdLst>
                <a:gd name="T0" fmla="*/ 17 w 35"/>
                <a:gd name="T1" fmla="*/ 35 h 35"/>
                <a:gd name="T2" fmla="*/ 0 w 35"/>
                <a:gd name="T3" fmla="*/ 17 h 35"/>
                <a:gd name="T4" fmla="*/ 18 w 35"/>
                <a:gd name="T5" fmla="*/ 0 h 35"/>
                <a:gd name="T6" fmla="*/ 35 w 35"/>
                <a:gd name="T7" fmla="*/ 17 h 35"/>
                <a:gd name="T8" fmla="*/ 17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8" y="35"/>
                    <a:pt x="0" y="27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7"/>
                    <a:pt x="27" y="35"/>
                    <a:pt x="17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5789613" y="2214563"/>
              <a:ext cx="485775" cy="149225"/>
            </a:xfrm>
            <a:custGeom>
              <a:avLst/>
              <a:gdLst>
                <a:gd name="T0" fmla="*/ 0 w 306"/>
                <a:gd name="T1" fmla="*/ 94 h 94"/>
                <a:gd name="T2" fmla="*/ 3 w 306"/>
                <a:gd name="T3" fmla="*/ 3 h 94"/>
                <a:gd name="T4" fmla="*/ 306 w 306"/>
                <a:gd name="T5" fmla="*/ 0 h 94"/>
                <a:gd name="T6" fmla="*/ 303 w 306"/>
                <a:gd name="T7" fmla="*/ 91 h 94"/>
                <a:gd name="T8" fmla="*/ 0 w 306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6" h="94">
                  <a:moveTo>
                    <a:pt x="0" y="94"/>
                  </a:moveTo>
                  <a:lnTo>
                    <a:pt x="3" y="3"/>
                  </a:lnTo>
                  <a:lnTo>
                    <a:pt x="306" y="0"/>
                  </a:lnTo>
                  <a:lnTo>
                    <a:pt x="303" y="91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6200776" y="2214563"/>
              <a:ext cx="147638" cy="144463"/>
            </a:xfrm>
            <a:custGeom>
              <a:avLst/>
              <a:gdLst>
                <a:gd name="T0" fmla="*/ 18 w 36"/>
                <a:gd name="T1" fmla="*/ 35 h 35"/>
                <a:gd name="T2" fmla="*/ 1 w 36"/>
                <a:gd name="T3" fmla="*/ 17 h 35"/>
                <a:gd name="T4" fmla="*/ 19 w 36"/>
                <a:gd name="T5" fmla="*/ 0 h 35"/>
                <a:gd name="T6" fmla="*/ 36 w 36"/>
                <a:gd name="T7" fmla="*/ 18 h 35"/>
                <a:gd name="T8" fmla="*/ 18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1" y="17"/>
                  </a:cubicBezTo>
                  <a:cubicBezTo>
                    <a:pt x="1" y="7"/>
                    <a:pt x="9" y="0"/>
                    <a:pt x="19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5" y="28"/>
                    <a:pt x="27" y="35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5634038" y="2219326"/>
              <a:ext cx="250825" cy="144463"/>
            </a:xfrm>
            <a:custGeom>
              <a:avLst/>
              <a:gdLst>
                <a:gd name="T0" fmla="*/ 61 w 61"/>
                <a:gd name="T1" fmla="*/ 27 h 35"/>
                <a:gd name="T2" fmla="*/ 53 w 61"/>
                <a:gd name="T3" fmla="*/ 35 h 35"/>
                <a:gd name="T4" fmla="*/ 8 w 61"/>
                <a:gd name="T5" fmla="*/ 35 h 35"/>
                <a:gd name="T6" fmla="*/ 0 w 61"/>
                <a:gd name="T7" fmla="*/ 27 h 35"/>
                <a:gd name="T8" fmla="*/ 0 w 61"/>
                <a:gd name="T9" fmla="*/ 8 h 35"/>
                <a:gd name="T10" fmla="*/ 8 w 61"/>
                <a:gd name="T11" fmla="*/ 0 h 35"/>
                <a:gd name="T12" fmla="*/ 53 w 61"/>
                <a:gd name="T13" fmla="*/ 0 h 35"/>
                <a:gd name="T14" fmla="*/ 61 w 61"/>
                <a:gd name="T15" fmla="*/ 8 h 35"/>
                <a:gd name="T16" fmla="*/ 61 w 61"/>
                <a:gd name="T17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5">
                  <a:moveTo>
                    <a:pt x="61" y="27"/>
                  </a:moveTo>
                  <a:cubicBezTo>
                    <a:pt x="61" y="31"/>
                    <a:pt x="58" y="35"/>
                    <a:pt x="5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4" y="35"/>
                    <a:pt x="0" y="32"/>
                    <a:pt x="0" y="2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8" y="0"/>
                    <a:pt x="61" y="3"/>
                    <a:pt x="61" y="8"/>
                  </a:cubicBezTo>
                  <a:lnTo>
                    <a:pt x="61" y="2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5695951" y="2301876"/>
              <a:ext cx="201613" cy="142875"/>
            </a:xfrm>
            <a:custGeom>
              <a:avLst/>
              <a:gdLst>
                <a:gd name="T0" fmla="*/ 38 w 49"/>
                <a:gd name="T1" fmla="*/ 2 h 35"/>
                <a:gd name="T2" fmla="*/ 47 w 49"/>
                <a:gd name="T3" fmla="*/ 4 h 35"/>
                <a:gd name="T4" fmla="*/ 47 w 49"/>
                <a:gd name="T5" fmla="*/ 4 h 35"/>
                <a:gd name="T6" fmla="*/ 45 w 49"/>
                <a:gd name="T7" fmla="*/ 13 h 35"/>
                <a:gd name="T8" fmla="*/ 11 w 49"/>
                <a:gd name="T9" fmla="*/ 33 h 35"/>
                <a:gd name="T10" fmla="*/ 2 w 49"/>
                <a:gd name="T11" fmla="*/ 31 h 35"/>
                <a:gd name="T12" fmla="*/ 2 w 49"/>
                <a:gd name="T13" fmla="*/ 31 h 35"/>
                <a:gd name="T14" fmla="*/ 4 w 49"/>
                <a:gd name="T15" fmla="*/ 22 h 35"/>
                <a:gd name="T16" fmla="*/ 38 w 49"/>
                <a:gd name="T1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5">
                  <a:moveTo>
                    <a:pt x="38" y="2"/>
                  </a:moveTo>
                  <a:cubicBezTo>
                    <a:pt x="41" y="0"/>
                    <a:pt x="45" y="1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9" y="7"/>
                    <a:pt x="48" y="11"/>
                    <a:pt x="45" y="1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8" y="35"/>
                    <a:pt x="4" y="34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28"/>
                    <a:pt x="1" y="24"/>
                    <a:pt x="4" y="22"/>
                  </a:cubicBezTo>
                  <a:lnTo>
                    <a:pt x="38" y="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6315076" y="2971801"/>
              <a:ext cx="661988" cy="282575"/>
            </a:xfrm>
            <a:custGeom>
              <a:avLst/>
              <a:gdLst>
                <a:gd name="T0" fmla="*/ 417 w 417"/>
                <a:gd name="T1" fmla="*/ 178 h 178"/>
                <a:gd name="T2" fmla="*/ 8 w 417"/>
                <a:gd name="T3" fmla="*/ 176 h 178"/>
                <a:gd name="T4" fmla="*/ 0 w 417"/>
                <a:gd name="T5" fmla="*/ 49 h 178"/>
                <a:gd name="T6" fmla="*/ 414 w 417"/>
                <a:gd name="T7" fmla="*/ 0 h 178"/>
                <a:gd name="T8" fmla="*/ 417 w 417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178">
                  <a:moveTo>
                    <a:pt x="417" y="178"/>
                  </a:moveTo>
                  <a:lnTo>
                    <a:pt x="8" y="176"/>
                  </a:lnTo>
                  <a:lnTo>
                    <a:pt x="0" y="49"/>
                  </a:lnTo>
                  <a:lnTo>
                    <a:pt x="414" y="0"/>
                  </a:lnTo>
                  <a:lnTo>
                    <a:pt x="417" y="178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6804026" y="2962276"/>
              <a:ext cx="328613" cy="296863"/>
            </a:xfrm>
            <a:custGeom>
              <a:avLst/>
              <a:gdLst>
                <a:gd name="T0" fmla="*/ 44 w 80"/>
                <a:gd name="T1" fmla="*/ 3 h 72"/>
                <a:gd name="T2" fmla="*/ 2 w 80"/>
                <a:gd name="T3" fmla="*/ 31 h 72"/>
                <a:gd name="T4" fmla="*/ 41 w 80"/>
                <a:gd name="T5" fmla="*/ 71 h 72"/>
                <a:gd name="T6" fmla="*/ 78 w 80"/>
                <a:gd name="T7" fmla="*/ 43 h 72"/>
                <a:gd name="T8" fmla="*/ 44 w 80"/>
                <a:gd name="T9" fmla="*/ 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2">
                  <a:moveTo>
                    <a:pt x="44" y="3"/>
                  </a:moveTo>
                  <a:cubicBezTo>
                    <a:pt x="23" y="0"/>
                    <a:pt x="5" y="12"/>
                    <a:pt x="2" y="31"/>
                  </a:cubicBezTo>
                  <a:cubicBezTo>
                    <a:pt x="0" y="50"/>
                    <a:pt x="20" y="72"/>
                    <a:pt x="41" y="71"/>
                  </a:cubicBezTo>
                  <a:cubicBezTo>
                    <a:pt x="65" y="70"/>
                    <a:pt x="76" y="62"/>
                    <a:pt x="78" y="43"/>
                  </a:cubicBezTo>
                  <a:cubicBezTo>
                    <a:pt x="80" y="24"/>
                    <a:pt x="65" y="6"/>
                    <a:pt x="44" y="3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1"/>
            <p:cNvSpPr/>
            <p:nvPr/>
          </p:nvSpPr>
          <p:spPr bwMode="auto">
            <a:xfrm>
              <a:off x="6216651" y="3032126"/>
              <a:ext cx="222250" cy="230188"/>
            </a:xfrm>
            <a:custGeom>
              <a:avLst/>
              <a:gdLst>
                <a:gd name="T0" fmla="*/ 48 w 54"/>
                <a:gd name="T1" fmla="*/ 39 h 56"/>
                <a:gd name="T2" fmla="*/ 17 w 54"/>
                <a:gd name="T3" fmla="*/ 50 h 56"/>
                <a:gd name="T4" fmla="*/ 6 w 54"/>
                <a:gd name="T5" fmla="*/ 17 h 56"/>
                <a:gd name="T6" fmla="*/ 38 w 54"/>
                <a:gd name="T7" fmla="*/ 6 h 56"/>
                <a:gd name="T8" fmla="*/ 48 w 54"/>
                <a:gd name="T9" fmla="*/ 3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6">
                  <a:moveTo>
                    <a:pt x="48" y="39"/>
                  </a:moveTo>
                  <a:cubicBezTo>
                    <a:pt x="43" y="51"/>
                    <a:pt x="28" y="56"/>
                    <a:pt x="17" y="50"/>
                  </a:cubicBezTo>
                  <a:cubicBezTo>
                    <a:pt x="5" y="44"/>
                    <a:pt x="0" y="29"/>
                    <a:pt x="6" y="17"/>
                  </a:cubicBezTo>
                  <a:cubicBezTo>
                    <a:pt x="12" y="5"/>
                    <a:pt x="26" y="0"/>
                    <a:pt x="38" y="6"/>
                  </a:cubicBezTo>
                  <a:cubicBezTo>
                    <a:pt x="50" y="12"/>
                    <a:pt x="54" y="27"/>
                    <a:pt x="48" y="39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6224588" y="3168651"/>
              <a:ext cx="234950" cy="866775"/>
            </a:xfrm>
            <a:custGeom>
              <a:avLst/>
              <a:gdLst>
                <a:gd name="T0" fmla="*/ 127 w 148"/>
                <a:gd name="T1" fmla="*/ 0 h 546"/>
                <a:gd name="T2" fmla="*/ 148 w 148"/>
                <a:gd name="T3" fmla="*/ 541 h 546"/>
                <a:gd name="T4" fmla="*/ 57 w 148"/>
                <a:gd name="T5" fmla="*/ 546 h 546"/>
                <a:gd name="T6" fmla="*/ 0 w 148"/>
                <a:gd name="T7" fmla="*/ 5 h 546"/>
                <a:gd name="T8" fmla="*/ 127 w 148"/>
                <a:gd name="T9" fmla="*/ 0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546">
                  <a:moveTo>
                    <a:pt x="127" y="0"/>
                  </a:moveTo>
                  <a:lnTo>
                    <a:pt x="148" y="541"/>
                  </a:lnTo>
                  <a:lnTo>
                    <a:pt x="57" y="546"/>
                  </a:lnTo>
                  <a:lnTo>
                    <a:pt x="0" y="5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6224588" y="3073401"/>
              <a:ext cx="201613" cy="201613"/>
            </a:xfrm>
            <a:custGeom>
              <a:avLst/>
              <a:gdLst>
                <a:gd name="T0" fmla="*/ 49 w 49"/>
                <a:gd name="T1" fmla="*/ 24 h 49"/>
                <a:gd name="T2" fmla="*/ 25 w 49"/>
                <a:gd name="T3" fmla="*/ 48 h 49"/>
                <a:gd name="T4" fmla="*/ 0 w 49"/>
                <a:gd name="T5" fmla="*/ 25 h 49"/>
                <a:gd name="T6" fmla="*/ 24 w 49"/>
                <a:gd name="T7" fmla="*/ 1 h 49"/>
                <a:gd name="T8" fmla="*/ 49 w 49"/>
                <a:gd name="T9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4"/>
                  </a:moveTo>
                  <a:cubicBezTo>
                    <a:pt x="49" y="37"/>
                    <a:pt x="38" y="48"/>
                    <a:pt x="25" y="48"/>
                  </a:cubicBezTo>
                  <a:cubicBezTo>
                    <a:pt x="12" y="49"/>
                    <a:pt x="0" y="38"/>
                    <a:pt x="0" y="25"/>
                  </a:cubicBezTo>
                  <a:cubicBezTo>
                    <a:pt x="0" y="12"/>
                    <a:pt x="11" y="1"/>
                    <a:pt x="24" y="1"/>
                  </a:cubicBezTo>
                  <a:cubicBezTo>
                    <a:pt x="38" y="0"/>
                    <a:pt x="49" y="11"/>
                    <a:pt x="49" y="24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6032501" y="3990976"/>
              <a:ext cx="463550" cy="204788"/>
            </a:xfrm>
            <a:custGeom>
              <a:avLst/>
              <a:gdLst>
                <a:gd name="T0" fmla="*/ 98 w 113"/>
                <a:gd name="T1" fmla="*/ 1 h 50"/>
                <a:gd name="T2" fmla="*/ 71 w 113"/>
                <a:gd name="T3" fmla="*/ 5 h 50"/>
                <a:gd name="T4" fmla="*/ 4 w 113"/>
                <a:gd name="T5" fmla="*/ 39 h 50"/>
                <a:gd name="T6" fmla="*/ 1 w 113"/>
                <a:gd name="T7" fmla="*/ 46 h 50"/>
                <a:gd name="T8" fmla="*/ 8 w 113"/>
                <a:gd name="T9" fmla="*/ 49 h 50"/>
                <a:gd name="T10" fmla="*/ 101 w 113"/>
                <a:gd name="T11" fmla="*/ 43 h 50"/>
                <a:gd name="T12" fmla="*/ 109 w 113"/>
                <a:gd name="T13" fmla="*/ 27 h 50"/>
                <a:gd name="T14" fmla="*/ 98 w 113"/>
                <a:gd name="T15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50">
                  <a:moveTo>
                    <a:pt x="98" y="1"/>
                  </a:moveTo>
                  <a:cubicBezTo>
                    <a:pt x="98" y="1"/>
                    <a:pt x="72" y="4"/>
                    <a:pt x="71" y="5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" y="41"/>
                    <a:pt x="0" y="43"/>
                    <a:pt x="1" y="46"/>
                  </a:cubicBezTo>
                  <a:cubicBezTo>
                    <a:pt x="2" y="48"/>
                    <a:pt x="5" y="50"/>
                    <a:pt x="8" y="49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5" y="43"/>
                    <a:pt x="113" y="35"/>
                    <a:pt x="109" y="27"/>
                  </a:cubicBezTo>
                  <a:cubicBezTo>
                    <a:pt x="109" y="27"/>
                    <a:pt x="103" y="0"/>
                    <a:pt x="98" y="1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5"/>
            <p:cNvSpPr/>
            <p:nvPr/>
          </p:nvSpPr>
          <p:spPr bwMode="auto">
            <a:xfrm>
              <a:off x="6216651" y="3065463"/>
              <a:ext cx="242888" cy="895350"/>
            </a:xfrm>
            <a:custGeom>
              <a:avLst/>
              <a:gdLst>
                <a:gd name="T0" fmla="*/ 21 w 59"/>
                <a:gd name="T1" fmla="*/ 218 h 218"/>
                <a:gd name="T2" fmla="*/ 59 w 59"/>
                <a:gd name="T3" fmla="*/ 218 h 218"/>
                <a:gd name="T4" fmla="*/ 52 w 59"/>
                <a:gd name="T5" fmla="*/ 29 h 218"/>
                <a:gd name="T6" fmla="*/ 27 w 59"/>
                <a:gd name="T7" fmla="*/ 1 h 218"/>
                <a:gd name="T8" fmla="*/ 2 w 59"/>
                <a:gd name="T9" fmla="*/ 34 h 218"/>
                <a:gd name="T10" fmla="*/ 21 w 59"/>
                <a:gd name="T11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218">
                  <a:moveTo>
                    <a:pt x="21" y="218"/>
                  </a:moveTo>
                  <a:cubicBezTo>
                    <a:pt x="59" y="218"/>
                    <a:pt x="59" y="218"/>
                    <a:pt x="59" y="218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9"/>
                    <a:pt x="53" y="0"/>
                    <a:pt x="27" y="1"/>
                  </a:cubicBezTo>
                  <a:cubicBezTo>
                    <a:pt x="0" y="1"/>
                    <a:pt x="2" y="29"/>
                    <a:pt x="2" y="34"/>
                  </a:cubicBezTo>
                  <a:cubicBezTo>
                    <a:pt x="2" y="40"/>
                    <a:pt x="21" y="218"/>
                    <a:pt x="21" y="218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6853238" y="2573338"/>
              <a:ext cx="555625" cy="657225"/>
            </a:xfrm>
            <a:custGeom>
              <a:avLst/>
              <a:gdLst>
                <a:gd name="T0" fmla="*/ 135 w 135"/>
                <a:gd name="T1" fmla="*/ 106 h 160"/>
                <a:gd name="T2" fmla="*/ 87 w 135"/>
                <a:gd name="T3" fmla="*/ 159 h 160"/>
                <a:gd name="T4" fmla="*/ 53 w 135"/>
                <a:gd name="T5" fmla="*/ 160 h 160"/>
                <a:gd name="T6" fmla="*/ 5 w 135"/>
                <a:gd name="T7" fmla="*/ 133 h 160"/>
                <a:gd name="T8" fmla="*/ 1 w 135"/>
                <a:gd name="T9" fmla="*/ 36 h 160"/>
                <a:gd name="T10" fmla="*/ 29 w 135"/>
                <a:gd name="T11" fmla="*/ 7 h 160"/>
                <a:gd name="T12" fmla="*/ 73 w 135"/>
                <a:gd name="T13" fmla="*/ 22 h 160"/>
                <a:gd name="T14" fmla="*/ 135 w 135"/>
                <a:gd name="T15" fmla="*/ 10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0">
                  <a:moveTo>
                    <a:pt x="135" y="106"/>
                  </a:moveTo>
                  <a:cubicBezTo>
                    <a:pt x="87" y="159"/>
                    <a:pt x="87" y="159"/>
                    <a:pt x="87" y="159"/>
                  </a:cubicBezTo>
                  <a:cubicBezTo>
                    <a:pt x="53" y="160"/>
                    <a:pt x="53" y="160"/>
                    <a:pt x="53" y="160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0" y="14"/>
                    <a:pt x="29" y="7"/>
                  </a:cubicBezTo>
                  <a:cubicBezTo>
                    <a:pt x="57" y="0"/>
                    <a:pt x="73" y="22"/>
                    <a:pt x="73" y="22"/>
                  </a:cubicBezTo>
                  <a:lnTo>
                    <a:pt x="135" y="106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6726238" y="2214563"/>
              <a:ext cx="612775" cy="596900"/>
            </a:xfrm>
            <a:custGeom>
              <a:avLst/>
              <a:gdLst>
                <a:gd name="T0" fmla="*/ 149 w 149"/>
                <a:gd name="T1" fmla="*/ 17 h 145"/>
                <a:gd name="T2" fmla="*/ 132 w 149"/>
                <a:gd name="T3" fmla="*/ 0 h 145"/>
                <a:gd name="T4" fmla="*/ 28 w 149"/>
                <a:gd name="T5" fmla="*/ 0 h 145"/>
                <a:gd name="T6" fmla="*/ 15 w 149"/>
                <a:gd name="T7" fmla="*/ 28 h 145"/>
                <a:gd name="T8" fmla="*/ 2 w 149"/>
                <a:gd name="T9" fmla="*/ 67 h 145"/>
                <a:gd name="T10" fmla="*/ 33 w 149"/>
                <a:gd name="T11" fmla="*/ 127 h 145"/>
                <a:gd name="T12" fmla="*/ 102 w 149"/>
                <a:gd name="T13" fmla="*/ 128 h 145"/>
                <a:gd name="T14" fmla="*/ 149 w 149"/>
                <a:gd name="T15" fmla="*/ 1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145">
                  <a:moveTo>
                    <a:pt x="149" y="17"/>
                  </a:moveTo>
                  <a:cubicBezTo>
                    <a:pt x="149" y="7"/>
                    <a:pt x="142" y="0"/>
                    <a:pt x="1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11"/>
                    <a:pt x="20" y="20"/>
                    <a:pt x="15" y="28"/>
                  </a:cubicBezTo>
                  <a:cubicBezTo>
                    <a:pt x="0" y="43"/>
                    <a:pt x="1" y="59"/>
                    <a:pt x="2" y="67"/>
                  </a:cubicBezTo>
                  <a:cubicBezTo>
                    <a:pt x="4" y="80"/>
                    <a:pt x="27" y="113"/>
                    <a:pt x="33" y="127"/>
                  </a:cubicBezTo>
                  <a:cubicBezTo>
                    <a:pt x="47" y="145"/>
                    <a:pt x="104" y="137"/>
                    <a:pt x="102" y="128"/>
                  </a:cubicBezTo>
                  <a:lnTo>
                    <a:pt x="149" y="1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6723063" y="1352551"/>
              <a:ext cx="636588" cy="636588"/>
            </a:xfrm>
            <a:custGeom>
              <a:avLst/>
              <a:gdLst>
                <a:gd name="T0" fmla="*/ 153 w 155"/>
                <a:gd name="T1" fmla="*/ 75 h 155"/>
                <a:gd name="T2" fmla="*/ 80 w 155"/>
                <a:gd name="T3" fmla="*/ 153 h 155"/>
                <a:gd name="T4" fmla="*/ 2 w 155"/>
                <a:gd name="T5" fmla="*/ 80 h 155"/>
                <a:gd name="T6" fmla="*/ 75 w 155"/>
                <a:gd name="T7" fmla="*/ 2 h 155"/>
                <a:gd name="T8" fmla="*/ 153 w 155"/>
                <a:gd name="T9" fmla="*/ 7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155">
                  <a:moveTo>
                    <a:pt x="153" y="75"/>
                  </a:moveTo>
                  <a:cubicBezTo>
                    <a:pt x="155" y="116"/>
                    <a:pt x="122" y="152"/>
                    <a:pt x="80" y="153"/>
                  </a:cubicBezTo>
                  <a:cubicBezTo>
                    <a:pt x="39" y="155"/>
                    <a:pt x="3" y="122"/>
                    <a:pt x="2" y="80"/>
                  </a:cubicBezTo>
                  <a:cubicBezTo>
                    <a:pt x="0" y="38"/>
                    <a:pt x="33" y="3"/>
                    <a:pt x="75" y="2"/>
                  </a:cubicBezTo>
                  <a:cubicBezTo>
                    <a:pt x="117" y="0"/>
                    <a:pt x="152" y="33"/>
                    <a:pt x="153" y="7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6731001" y="1455738"/>
              <a:ext cx="463550" cy="681038"/>
            </a:xfrm>
            <a:custGeom>
              <a:avLst/>
              <a:gdLst>
                <a:gd name="T0" fmla="*/ 112 w 113"/>
                <a:gd name="T1" fmla="*/ 100 h 166"/>
                <a:gd name="T2" fmla="*/ 68 w 113"/>
                <a:gd name="T3" fmla="*/ 164 h 166"/>
                <a:gd name="T4" fmla="*/ 53 w 113"/>
                <a:gd name="T5" fmla="*/ 165 h 166"/>
                <a:gd name="T6" fmla="*/ 2 w 113"/>
                <a:gd name="T7" fmla="*/ 106 h 166"/>
                <a:gd name="T8" fmla="*/ 0 w 113"/>
                <a:gd name="T9" fmla="*/ 52 h 166"/>
                <a:gd name="T10" fmla="*/ 45 w 113"/>
                <a:gd name="T11" fmla="*/ 2 h 166"/>
                <a:gd name="T12" fmla="*/ 59 w 113"/>
                <a:gd name="T13" fmla="*/ 2 h 166"/>
                <a:gd name="T14" fmla="*/ 109 w 113"/>
                <a:gd name="T15" fmla="*/ 47 h 166"/>
                <a:gd name="T16" fmla="*/ 112 w 113"/>
                <a:gd name="T17" fmla="*/ 10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66">
                  <a:moveTo>
                    <a:pt x="112" y="100"/>
                  </a:moveTo>
                  <a:cubicBezTo>
                    <a:pt x="113" y="126"/>
                    <a:pt x="94" y="163"/>
                    <a:pt x="68" y="164"/>
                  </a:cubicBezTo>
                  <a:cubicBezTo>
                    <a:pt x="53" y="165"/>
                    <a:pt x="53" y="165"/>
                    <a:pt x="53" y="165"/>
                  </a:cubicBezTo>
                  <a:cubicBezTo>
                    <a:pt x="27" y="166"/>
                    <a:pt x="4" y="132"/>
                    <a:pt x="2" y="10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19"/>
                    <a:pt x="18" y="4"/>
                    <a:pt x="45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85" y="0"/>
                    <a:pt x="108" y="20"/>
                    <a:pt x="109" y="47"/>
                  </a:cubicBezTo>
                  <a:lnTo>
                    <a:pt x="112" y="10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0"/>
            <p:cNvSpPr/>
            <p:nvPr/>
          </p:nvSpPr>
          <p:spPr bwMode="auto">
            <a:xfrm>
              <a:off x="6861176" y="1784351"/>
              <a:ext cx="506413" cy="339725"/>
            </a:xfrm>
            <a:custGeom>
              <a:avLst/>
              <a:gdLst>
                <a:gd name="T0" fmla="*/ 123 w 123"/>
                <a:gd name="T1" fmla="*/ 3 h 83"/>
                <a:gd name="T2" fmla="*/ 41 w 123"/>
                <a:gd name="T3" fmla="*/ 83 h 83"/>
                <a:gd name="T4" fmla="*/ 50 w 123"/>
                <a:gd name="T5" fmla="*/ 0 h 83"/>
                <a:gd name="T6" fmla="*/ 123 w 123"/>
                <a:gd name="T7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83">
                  <a:moveTo>
                    <a:pt x="123" y="3"/>
                  </a:moveTo>
                  <a:cubicBezTo>
                    <a:pt x="123" y="3"/>
                    <a:pt x="82" y="83"/>
                    <a:pt x="41" y="83"/>
                  </a:cubicBezTo>
                  <a:cubicBezTo>
                    <a:pt x="0" y="83"/>
                    <a:pt x="50" y="0"/>
                    <a:pt x="50" y="0"/>
                  </a:cubicBezTo>
                  <a:lnTo>
                    <a:pt x="123" y="3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1"/>
            <p:cNvSpPr/>
            <p:nvPr/>
          </p:nvSpPr>
          <p:spPr bwMode="auto">
            <a:xfrm>
              <a:off x="6762751" y="1701801"/>
              <a:ext cx="103188" cy="106363"/>
            </a:xfrm>
            <a:custGeom>
              <a:avLst/>
              <a:gdLst>
                <a:gd name="T0" fmla="*/ 1 w 25"/>
                <a:gd name="T1" fmla="*/ 14 h 26"/>
                <a:gd name="T2" fmla="*/ 13 w 25"/>
                <a:gd name="T3" fmla="*/ 26 h 26"/>
                <a:gd name="T4" fmla="*/ 25 w 25"/>
                <a:gd name="T5" fmla="*/ 13 h 26"/>
                <a:gd name="T6" fmla="*/ 12 w 25"/>
                <a:gd name="T7" fmla="*/ 1 h 26"/>
                <a:gd name="T8" fmla="*/ 1 w 25"/>
                <a:gd name="T9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6">
                  <a:moveTo>
                    <a:pt x="1" y="14"/>
                  </a:moveTo>
                  <a:cubicBezTo>
                    <a:pt x="1" y="21"/>
                    <a:pt x="7" y="26"/>
                    <a:pt x="13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4" y="6"/>
                    <a:pt x="19" y="0"/>
                    <a:pt x="12" y="1"/>
                  </a:cubicBezTo>
                  <a:cubicBezTo>
                    <a:pt x="5" y="1"/>
                    <a:pt x="0" y="7"/>
                    <a:pt x="1" y="14"/>
                  </a:cubicBezTo>
                  <a:close/>
                </a:path>
              </a:pathLst>
            </a:custGeom>
            <a:solidFill>
              <a:srgbClr val="9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7005638" y="1693863"/>
              <a:ext cx="114300" cy="114300"/>
            </a:xfrm>
            <a:custGeom>
              <a:avLst/>
              <a:gdLst>
                <a:gd name="T0" fmla="*/ 18 w 28"/>
                <a:gd name="T1" fmla="*/ 3 h 28"/>
                <a:gd name="T2" fmla="*/ 2 w 28"/>
                <a:gd name="T3" fmla="*/ 10 h 28"/>
                <a:gd name="T4" fmla="*/ 10 w 28"/>
                <a:gd name="T5" fmla="*/ 25 h 28"/>
                <a:gd name="T6" fmla="*/ 26 w 28"/>
                <a:gd name="T7" fmla="*/ 19 h 28"/>
                <a:gd name="T8" fmla="*/ 18 w 28"/>
                <a:gd name="T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8" y="3"/>
                  </a:moveTo>
                  <a:cubicBezTo>
                    <a:pt x="12" y="0"/>
                    <a:pt x="4" y="3"/>
                    <a:pt x="2" y="10"/>
                  </a:cubicBezTo>
                  <a:cubicBezTo>
                    <a:pt x="0" y="16"/>
                    <a:pt x="3" y="23"/>
                    <a:pt x="10" y="25"/>
                  </a:cubicBezTo>
                  <a:cubicBezTo>
                    <a:pt x="16" y="28"/>
                    <a:pt x="23" y="25"/>
                    <a:pt x="26" y="19"/>
                  </a:cubicBezTo>
                  <a:cubicBezTo>
                    <a:pt x="28" y="12"/>
                    <a:pt x="25" y="5"/>
                    <a:pt x="18" y="3"/>
                  </a:cubicBezTo>
                  <a:close/>
                </a:path>
              </a:pathLst>
            </a:custGeom>
            <a:solidFill>
              <a:srgbClr val="9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3"/>
            <p:cNvSpPr/>
            <p:nvPr/>
          </p:nvSpPr>
          <p:spPr bwMode="auto">
            <a:xfrm>
              <a:off x="6669088" y="1285876"/>
              <a:ext cx="804863" cy="749300"/>
            </a:xfrm>
            <a:custGeom>
              <a:avLst/>
              <a:gdLst>
                <a:gd name="T0" fmla="*/ 156 w 196"/>
                <a:gd name="T1" fmla="*/ 22 h 182"/>
                <a:gd name="T2" fmla="*/ 77 w 196"/>
                <a:gd name="T3" fmla="*/ 7 h 182"/>
                <a:gd name="T4" fmla="*/ 0 w 196"/>
                <a:gd name="T5" fmla="*/ 63 h 182"/>
                <a:gd name="T6" fmla="*/ 127 w 196"/>
                <a:gd name="T7" fmla="*/ 53 h 182"/>
                <a:gd name="T8" fmla="*/ 157 w 196"/>
                <a:gd name="T9" fmla="*/ 182 h 182"/>
                <a:gd name="T10" fmla="*/ 173 w 196"/>
                <a:gd name="T11" fmla="*/ 127 h 182"/>
                <a:gd name="T12" fmla="*/ 156 w 196"/>
                <a:gd name="T13" fmla="*/ 2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82">
                  <a:moveTo>
                    <a:pt x="156" y="22"/>
                  </a:moveTo>
                  <a:cubicBezTo>
                    <a:pt x="129" y="0"/>
                    <a:pt x="101" y="2"/>
                    <a:pt x="77" y="7"/>
                  </a:cubicBezTo>
                  <a:cubicBezTo>
                    <a:pt x="28" y="17"/>
                    <a:pt x="0" y="63"/>
                    <a:pt x="0" y="63"/>
                  </a:cubicBezTo>
                  <a:cubicBezTo>
                    <a:pt x="47" y="80"/>
                    <a:pt x="127" y="53"/>
                    <a:pt x="127" y="53"/>
                  </a:cubicBezTo>
                  <a:cubicBezTo>
                    <a:pt x="127" y="53"/>
                    <a:pt x="107" y="129"/>
                    <a:pt x="157" y="182"/>
                  </a:cubicBezTo>
                  <a:cubicBezTo>
                    <a:pt x="160" y="153"/>
                    <a:pt x="162" y="148"/>
                    <a:pt x="173" y="127"/>
                  </a:cubicBezTo>
                  <a:cubicBezTo>
                    <a:pt x="196" y="84"/>
                    <a:pt x="192" y="54"/>
                    <a:pt x="156" y="22"/>
                  </a:cubicBezTo>
                  <a:close/>
                </a:path>
              </a:pathLst>
            </a:custGeom>
            <a:solidFill>
              <a:srgbClr val="E05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4"/>
            <p:cNvSpPr/>
            <p:nvPr/>
          </p:nvSpPr>
          <p:spPr bwMode="auto">
            <a:xfrm>
              <a:off x="7132638" y="1681163"/>
              <a:ext cx="131763" cy="144463"/>
            </a:xfrm>
            <a:custGeom>
              <a:avLst/>
              <a:gdLst>
                <a:gd name="T0" fmla="*/ 31 w 32"/>
                <a:gd name="T1" fmla="*/ 17 h 35"/>
                <a:gd name="T2" fmla="*/ 17 w 32"/>
                <a:gd name="T3" fmla="*/ 35 h 35"/>
                <a:gd name="T4" fmla="*/ 0 w 32"/>
                <a:gd name="T5" fmla="*/ 19 h 35"/>
                <a:gd name="T6" fmla="*/ 15 w 32"/>
                <a:gd name="T7" fmla="*/ 1 h 35"/>
                <a:gd name="T8" fmla="*/ 31 w 32"/>
                <a:gd name="T9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5">
                  <a:moveTo>
                    <a:pt x="31" y="17"/>
                  </a:moveTo>
                  <a:cubicBezTo>
                    <a:pt x="32" y="26"/>
                    <a:pt x="25" y="34"/>
                    <a:pt x="17" y="35"/>
                  </a:cubicBezTo>
                  <a:cubicBezTo>
                    <a:pt x="8" y="35"/>
                    <a:pt x="1" y="28"/>
                    <a:pt x="0" y="19"/>
                  </a:cubicBezTo>
                  <a:cubicBezTo>
                    <a:pt x="0" y="9"/>
                    <a:pt x="6" y="1"/>
                    <a:pt x="15" y="1"/>
                  </a:cubicBezTo>
                  <a:cubicBezTo>
                    <a:pt x="23" y="0"/>
                    <a:pt x="31" y="8"/>
                    <a:pt x="31" y="17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6931026" y="1989138"/>
              <a:ext cx="209550" cy="255588"/>
            </a:xfrm>
            <a:custGeom>
              <a:avLst/>
              <a:gdLst>
                <a:gd name="T0" fmla="*/ 51 w 51"/>
                <a:gd name="T1" fmla="*/ 55 h 62"/>
                <a:gd name="T2" fmla="*/ 45 w 51"/>
                <a:gd name="T3" fmla="*/ 61 h 62"/>
                <a:gd name="T4" fmla="*/ 7 w 51"/>
                <a:gd name="T5" fmla="*/ 62 h 62"/>
                <a:gd name="T6" fmla="*/ 1 w 51"/>
                <a:gd name="T7" fmla="*/ 56 h 62"/>
                <a:gd name="T8" fmla="*/ 0 w 51"/>
                <a:gd name="T9" fmla="*/ 7 h 62"/>
                <a:gd name="T10" fmla="*/ 6 w 51"/>
                <a:gd name="T11" fmla="*/ 1 h 62"/>
                <a:gd name="T12" fmla="*/ 44 w 51"/>
                <a:gd name="T13" fmla="*/ 0 h 62"/>
                <a:gd name="T14" fmla="*/ 50 w 51"/>
                <a:gd name="T15" fmla="*/ 6 h 62"/>
                <a:gd name="T16" fmla="*/ 51 w 51"/>
                <a:gd name="T17" fmla="*/ 5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62">
                  <a:moveTo>
                    <a:pt x="51" y="55"/>
                  </a:moveTo>
                  <a:cubicBezTo>
                    <a:pt x="51" y="58"/>
                    <a:pt x="48" y="61"/>
                    <a:pt x="45" y="61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4" y="62"/>
                    <a:pt x="1" y="59"/>
                    <a:pt x="1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1"/>
                    <a:pt x="6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6"/>
                  </a:cubicBezTo>
                  <a:lnTo>
                    <a:pt x="51" y="55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6"/>
            <p:cNvSpPr/>
            <p:nvPr/>
          </p:nvSpPr>
          <p:spPr bwMode="auto">
            <a:xfrm>
              <a:off x="6865938" y="2933701"/>
              <a:ext cx="550863" cy="307975"/>
            </a:xfrm>
            <a:custGeom>
              <a:avLst/>
              <a:gdLst>
                <a:gd name="T0" fmla="*/ 308 w 347"/>
                <a:gd name="T1" fmla="*/ 0 h 194"/>
                <a:gd name="T2" fmla="*/ 0 w 347"/>
                <a:gd name="T3" fmla="*/ 8 h 194"/>
                <a:gd name="T4" fmla="*/ 0 w 347"/>
                <a:gd name="T5" fmla="*/ 117 h 194"/>
                <a:gd name="T6" fmla="*/ 111 w 347"/>
                <a:gd name="T7" fmla="*/ 194 h 194"/>
                <a:gd name="T8" fmla="*/ 225 w 347"/>
                <a:gd name="T9" fmla="*/ 189 h 194"/>
                <a:gd name="T10" fmla="*/ 347 w 347"/>
                <a:gd name="T11" fmla="*/ 55 h 194"/>
                <a:gd name="T12" fmla="*/ 308 w 347"/>
                <a:gd name="T13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194">
                  <a:moveTo>
                    <a:pt x="308" y="0"/>
                  </a:moveTo>
                  <a:lnTo>
                    <a:pt x="0" y="8"/>
                  </a:lnTo>
                  <a:lnTo>
                    <a:pt x="0" y="117"/>
                  </a:lnTo>
                  <a:lnTo>
                    <a:pt x="111" y="194"/>
                  </a:lnTo>
                  <a:lnTo>
                    <a:pt x="225" y="189"/>
                  </a:lnTo>
                  <a:lnTo>
                    <a:pt x="347" y="55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7"/>
            <p:cNvSpPr/>
            <p:nvPr/>
          </p:nvSpPr>
          <p:spPr bwMode="auto">
            <a:xfrm>
              <a:off x="6713538" y="2214563"/>
              <a:ext cx="628650" cy="677863"/>
            </a:xfrm>
            <a:custGeom>
              <a:avLst/>
              <a:gdLst>
                <a:gd name="T0" fmla="*/ 153 w 153"/>
                <a:gd name="T1" fmla="*/ 17 h 165"/>
                <a:gd name="T2" fmla="*/ 135 w 153"/>
                <a:gd name="T3" fmla="*/ 0 h 165"/>
                <a:gd name="T4" fmla="*/ 117 w 153"/>
                <a:gd name="T5" fmla="*/ 0 h 165"/>
                <a:gd name="T6" fmla="*/ 59 w 153"/>
                <a:gd name="T7" fmla="*/ 37 h 165"/>
                <a:gd name="T8" fmla="*/ 59 w 153"/>
                <a:gd name="T9" fmla="*/ 37 h 165"/>
                <a:gd name="T10" fmla="*/ 41 w 153"/>
                <a:gd name="T11" fmla="*/ 30 h 165"/>
                <a:gd name="T12" fmla="*/ 44 w 153"/>
                <a:gd name="T13" fmla="*/ 0 h 165"/>
                <a:gd name="T14" fmla="*/ 29 w 153"/>
                <a:gd name="T15" fmla="*/ 0 h 165"/>
                <a:gd name="T16" fmla="*/ 15 w 153"/>
                <a:gd name="T17" fmla="*/ 27 h 165"/>
                <a:gd name="T18" fmla="*/ 4 w 153"/>
                <a:gd name="T19" fmla="*/ 66 h 165"/>
                <a:gd name="T20" fmla="*/ 22 w 153"/>
                <a:gd name="T21" fmla="*/ 103 h 165"/>
                <a:gd name="T22" fmla="*/ 34 w 153"/>
                <a:gd name="T23" fmla="*/ 126 h 165"/>
                <a:gd name="T24" fmla="*/ 36 w 153"/>
                <a:gd name="T25" fmla="*/ 165 h 165"/>
                <a:gd name="T26" fmla="*/ 144 w 153"/>
                <a:gd name="T27" fmla="*/ 159 h 165"/>
                <a:gd name="T28" fmla="*/ 112 w 153"/>
                <a:gd name="T29" fmla="*/ 114 h 165"/>
                <a:gd name="T30" fmla="*/ 153 w 153"/>
                <a:gd name="T31" fmla="*/ 17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165">
                  <a:moveTo>
                    <a:pt x="153" y="17"/>
                  </a:moveTo>
                  <a:cubicBezTo>
                    <a:pt x="153" y="7"/>
                    <a:pt x="145" y="0"/>
                    <a:pt x="135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7" y="0"/>
                    <a:pt x="87" y="37"/>
                    <a:pt x="59" y="37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0" y="37"/>
                    <a:pt x="45" y="34"/>
                    <a:pt x="41" y="30"/>
                  </a:cubicBezTo>
                  <a:cubicBezTo>
                    <a:pt x="35" y="20"/>
                    <a:pt x="44" y="0"/>
                    <a:pt x="4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18" y="21"/>
                    <a:pt x="15" y="27"/>
                  </a:cubicBezTo>
                  <a:cubicBezTo>
                    <a:pt x="6" y="40"/>
                    <a:pt x="0" y="52"/>
                    <a:pt x="4" y="66"/>
                  </a:cubicBezTo>
                  <a:cubicBezTo>
                    <a:pt x="7" y="73"/>
                    <a:pt x="14" y="90"/>
                    <a:pt x="22" y="103"/>
                  </a:cubicBezTo>
                  <a:cubicBezTo>
                    <a:pt x="27" y="112"/>
                    <a:pt x="32" y="120"/>
                    <a:pt x="34" y="126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144" y="159"/>
                    <a:pt x="144" y="159"/>
                    <a:pt x="144" y="159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53" y="17"/>
                    <a:pt x="153" y="17"/>
                    <a:pt x="153" y="17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7280276" y="2203451"/>
              <a:ext cx="534988" cy="150813"/>
            </a:xfrm>
            <a:custGeom>
              <a:avLst/>
              <a:gdLst>
                <a:gd name="T0" fmla="*/ 337 w 337"/>
                <a:gd name="T1" fmla="*/ 90 h 95"/>
                <a:gd name="T2" fmla="*/ 334 w 337"/>
                <a:gd name="T3" fmla="*/ 0 h 95"/>
                <a:gd name="T4" fmla="*/ 0 w 337"/>
                <a:gd name="T5" fmla="*/ 5 h 95"/>
                <a:gd name="T6" fmla="*/ 3 w 337"/>
                <a:gd name="T7" fmla="*/ 95 h 95"/>
                <a:gd name="T8" fmla="*/ 337 w 337"/>
                <a:gd name="T9" fmla="*/ 9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7" h="95">
                  <a:moveTo>
                    <a:pt x="337" y="90"/>
                  </a:moveTo>
                  <a:lnTo>
                    <a:pt x="334" y="0"/>
                  </a:lnTo>
                  <a:lnTo>
                    <a:pt x="0" y="5"/>
                  </a:lnTo>
                  <a:lnTo>
                    <a:pt x="3" y="95"/>
                  </a:lnTo>
                  <a:lnTo>
                    <a:pt x="337" y="9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7207251" y="2211388"/>
              <a:ext cx="147638" cy="142875"/>
            </a:xfrm>
            <a:custGeom>
              <a:avLst/>
              <a:gdLst>
                <a:gd name="T0" fmla="*/ 18 w 36"/>
                <a:gd name="T1" fmla="*/ 35 h 35"/>
                <a:gd name="T2" fmla="*/ 35 w 36"/>
                <a:gd name="T3" fmla="*/ 17 h 35"/>
                <a:gd name="T4" fmla="*/ 18 w 36"/>
                <a:gd name="T5" fmla="*/ 0 h 35"/>
                <a:gd name="T6" fmla="*/ 0 w 36"/>
                <a:gd name="T7" fmla="*/ 18 h 35"/>
                <a:gd name="T8" fmla="*/ 18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28" y="35"/>
                    <a:pt x="36" y="27"/>
                    <a:pt x="35" y="17"/>
                  </a:cubicBezTo>
                  <a:cubicBezTo>
                    <a:pt x="35" y="8"/>
                    <a:pt x="27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1" y="28"/>
                    <a:pt x="9" y="35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7745413" y="2203451"/>
              <a:ext cx="142875" cy="142875"/>
            </a:xfrm>
            <a:custGeom>
              <a:avLst/>
              <a:gdLst>
                <a:gd name="T0" fmla="*/ 17 w 35"/>
                <a:gd name="T1" fmla="*/ 35 h 35"/>
                <a:gd name="T2" fmla="*/ 35 w 35"/>
                <a:gd name="T3" fmla="*/ 17 h 35"/>
                <a:gd name="T4" fmla="*/ 17 w 35"/>
                <a:gd name="T5" fmla="*/ 0 h 35"/>
                <a:gd name="T6" fmla="*/ 0 w 35"/>
                <a:gd name="T7" fmla="*/ 18 h 35"/>
                <a:gd name="T8" fmla="*/ 17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7" y="35"/>
                  </a:moveTo>
                  <a:cubicBezTo>
                    <a:pt x="27" y="35"/>
                    <a:pt x="35" y="27"/>
                    <a:pt x="35" y="17"/>
                  </a:cubicBezTo>
                  <a:cubicBezTo>
                    <a:pt x="34" y="7"/>
                    <a:pt x="26" y="0"/>
                    <a:pt x="17" y="0"/>
                  </a:cubicBezTo>
                  <a:cubicBezTo>
                    <a:pt x="7" y="0"/>
                    <a:pt x="0" y="8"/>
                    <a:pt x="0" y="18"/>
                  </a:cubicBezTo>
                  <a:cubicBezTo>
                    <a:pt x="0" y="27"/>
                    <a:pt x="8" y="35"/>
                    <a:pt x="17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7823201" y="2198688"/>
              <a:ext cx="488950" cy="147638"/>
            </a:xfrm>
            <a:custGeom>
              <a:avLst/>
              <a:gdLst>
                <a:gd name="T0" fmla="*/ 308 w 308"/>
                <a:gd name="T1" fmla="*/ 91 h 93"/>
                <a:gd name="T2" fmla="*/ 305 w 308"/>
                <a:gd name="T3" fmla="*/ 0 h 93"/>
                <a:gd name="T4" fmla="*/ 0 w 308"/>
                <a:gd name="T5" fmla="*/ 3 h 93"/>
                <a:gd name="T6" fmla="*/ 5 w 308"/>
                <a:gd name="T7" fmla="*/ 93 h 93"/>
                <a:gd name="T8" fmla="*/ 308 w 308"/>
                <a:gd name="T9" fmla="*/ 9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93">
                  <a:moveTo>
                    <a:pt x="308" y="91"/>
                  </a:moveTo>
                  <a:lnTo>
                    <a:pt x="305" y="0"/>
                  </a:lnTo>
                  <a:lnTo>
                    <a:pt x="0" y="3"/>
                  </a:lnTo>
                  <a:lnTo>
                    <a:pt x="5" y="93"/>
                  </a:lnTo>
                  <a:lnTo>
                    <a:pt x="308" y="91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2"/>
            <p:cNvSpPr/>
            <p:nvPr/>
          </p:nvSpPr>
          <p:spPr bwMode="auto">
            <a:xfrm>
              <a:off x="7753351" y="2203451"/>
              <a:ext cx="142875" cy="142875"/>
            </a:xfrm>
            <a:custGeom>
              <a:avLst/>
              <a:gdLst>
                <a:gd name="T0" fmla="*/ 18 w 35"/>
                <a:gd name="T1" fmla="*/ 35 h 35"/>
                <a:gd name="T2" fmla="*/ 35 w 35"/>
                <a:gd name="T3" fmla="*/ 17 h 35"/>
                <a:gd name="T4" fmla="*/ 17 w 35"/>
                <a:gd name="T5" fmla="*/ 0 h 35"/>
                <a:gd name="T6" fmla="*/ 0 w 35"/>
                <a:gd name="T7" fmla="*/ 18 h 35"/>
                <a:gd name="T8" fmla="*/ 18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8" y="35"/>
                  </a:moveTo>
                  <a:cubicBezTo>
                    <a:pt x="28" y="35"/>
                    <a:pt x="35" y="27"/>
                    <a:pt x="35" y="17"/>
                  </a:cubicBezTo>
                  <a:cubicBezTo>
                    <a:pt x="34" y="7"/>
                    <a:pt x="26" y="0"/>
                    <a:pt x="17" y="0"/>
                  </a:cubicBezTo>
                  <a:cubicBezTo>
                    <a:pt x="7" y="1"/>
                    <a:pt x="0" y="9"/>
                    <a:pt x="0" y="18"/>
                  </a:cubicBezTo>
                  <a:cubicBezTo>
                    <a:pt x="0" y="28"/>
                    <a:pt x="9" y="35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8118476" y="2198688"/>
              <a:ext cx="234950" cy="155575"/>
            </a:xfrm>
            <a:custGeom>
              <a:avLst/>
              <a:gdLst>
                <a:gd name="T0" fmla="*/ 0 w 57"/>
                <a:gd name="T1" fmla="*/ 30 h 38"/>
                <a:gd name="T2" fmla="*/ 8 w 57"/>
                <a:gd name="T3" fmla="*/ 38 h 38"/>
                <a:gd name="T4" fmla="*/ 49 w 57"/>
                <a:gd name="T5" fmla="*/ 37 h 38"/>
                <a:gd name="T6" fmla="*/ 57 w 57"/>
                <a:gd name="T7" fmla="*/ 30 h 38"/>
                <a:gd name="T8" fmla="*/ 57 w 57"/>
                <a:gd name="T9" fmla="*/ 8 h 38"/>
                <a:gd name="T10" fmla="*/ 49 w 57"/>
                <a:gd name="T11" fmla="*/ 0 h 38"/>
                <a:gd name="T12" fmla="*/ 7 w 57"/>
                <a:gd name="T13" fmla="*/ 0 h 38"/>
                <a:gd name="T14" fmla="*/ 0 w 57"/>
                <a:gd name="T15" fmla="*/ 8 h 38"/>
                <a:gd name="T16" fmla="*/ 0 w 57"/>
                <a:gd name="T17" fmla="*/ 3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38">
                  <a:moveTo>
                    <a:pt x="0" y="30"/>
                  </a:moveTo>
                  <a:cubicBezTo>
                    <a:pt x="0" y="34"/>
                    <a:pt x="4" y="38"/>
                    <a:pt x="8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53" y="37"/>
                    <a:pt x="57" y="34"/>
                    <a:pt x="57" y="3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3"/>
                    <a:pt x="53" y="0"/>
                    <a:pt x="4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4"/>
            <p:cNvSpPr/>
            <p:nvPr/>
          </p:nvSpPr>
          <p:spPr bwMode="auto">
            <a:xfrm>
              <a:off x="8110538" y="2297113"/>
              <a:ext cx="184150" cy="131763"/>
            </a:xfrm>
            <a:custGeom>
              <a:avLst/>
              <a:gdLst>
                <a:gd name="T0" fmla="*/ 9 w 45"/>
                <a:gd name="T1" fmla="*/ 2 h 32"/>
                <a:gd name="T2" fmla="*/ 1 w 45"/>
                <a:gd name="T3" fmla="*/ 4 h 32"/>
                <a:gd name="T4" fmla="*/ 1 w 45"/>
                <a:gd name="T5" fmla="*/ 4 h 32"/>
                <a:gd name="T6" fmla="*/ 4 w 45"/>
                <a:gd name="T7" fmla="*/ 12 h 32"/>
                <a:gd name="T8" fmla="*/ 35 w 45"/>
                <a:gd name="T9" fmla="*/ 30 h 32"/>
                <a:gd name="T10" fmla="*/ 43 w 45"/>
                <a:gd name="T11" fmla="*/ 28 h 32"/>
                <a:gd name="T12" fmla="*/ 43 w 45"/>
                <a:gd name="T13" fmla="*/ 28 h 32"/>
                <a:gd name="T14" fmla="*/ 41 w 45"/>
                <a:gd name="T15" fmla="*/ 20 h 32"/>
                <a:gd name="T16" fmla="*/ 9 w 45"/>
                <a:gd name="T17" fmla="*/ 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2">
                  <a:moveTo>
                    <a:pt x="9" y="2"/>
                  </a:moveTo>
                  <a:cubicBezTo>
                    <a:pt x="7" y="0"/>
                    <a:pt x="3" y="1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8" y="32"/>
                    <a:pt x="42" y="31"/>
                    <a:pt x="43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5" y="25"/>
                    <a:pt x="44" y="22"/>
                    <a:pt x="41" y="20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5251451" y="1704976"/>
              <a:ext cx="525463" cy="149225"/>
            </a:xfrm>
            <a:custGeom>
              <a:avLst/>
              <a:gdLst>
                <a:gd name="T0" fmla="*/ 331 w 331"/>
                <a:gd name="T1" fmla="*/ 91 h 94"/>
                <a:gd name="T2" fmla="*/ 331 w 331"/>
                <a:gd name="T3" fmla="*/ 0 h 94"/>
                <a:gd name="T4" fmla="*/ 0 w 331"/>
                <a:gd name="T5" fmla="*/ 3 h 94"/>
                <a:gd name="T6" fmla="*/ 0 w 331"/>
                <a:gd name="T7" fmla="*/ 94 h 94"/>
                <a:gd name="T8" fmla="*/ 331 w 331"/>
                <a:gd name="T9" fmla="*/ 9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94">
                  <a:moveTo>
                    <a:pt x="331" y="91"/>
                  </a:moveTo>
                  <a:lnTo>
                    <a:pt x="331" y="0"/>
                  </a:lnTo>
                  <a:lnTo>
                    <a:pt x="0" y="3"/>
                  </a:lnTo>
                  <a:lnTo>
                    <a:pt x="0" y="94"/>
                  </a:lnTo>
                  <a:lnTo>
                    <a:pt x="331" y="91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46"/>
            <p:cNvSpPr>
              <a:spLocks noChangeArrowheads="1"/>
            </p:cNvSpPr>
            <p:nvPr/>
          </p:nvSpPr>
          <p:spPr bwMode="auto">
            <a:xfrm>
              <a:off x="5178426" y="1709738"/>
              <a:ext cx="142875" cy="144463"/>
            </a:xfrm>
            <a:prstGeom prst="ellipse">
              <a:avLst/>
            </a:pr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Oval 47"/>
            <p:cNvSpPr>
              <a:spLocks noChangeArrowheads="1"/>
            </p:cNvSpPr>
            <p:nvPr/>
          </p:nvSpPr>
          <p:spPr bwMode="auto">
            <a:xfrm>
              <a:off x="5708651" y="1704976"/>
              <a:ext cx="142875" cy="144463"/>
            </a:xfrm>
            <a:prstGeom prst="ellipse">
              <a:avLst/>
            </a:pr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5789613" y="1709738"/>
              <a:ext cx="481013" cy="144463"/>
            </a:xfrm>
            <a:custGeom>
              <a:avLst/>
              <a:gdLst>
                <a:gd name="T0" fmla="*/ 303 w 303"/>
                <a:gd name="T1" fmla="*/ 91 h 91"/>
                <a:gd name="T2" fmla="*/ 300 w 303"/>
                <a:gd name="T3" fmla="*/ 0 h 91"/>
                <a:gd name="T4" fmla="*/ 0 w 303"/>
                <a:gd name="T5" fmla="*/ 0 h 91"/>
                <a:gd name="T6" fmla="*/ 3 w 303"/>
                <a:gd name="T7" fmla="*/ 88 h 91"/>
                <a:gd name="T8" fmla="*/ 303 w 30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91">
                  <a:moveTo>
                    <a:pt x="303" y="91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3" y="88"/>
                  </a:lnTo>
                  <a:lnTo>
                    <a:pt x="303" y="91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9"/>
            <p:cNvSpPr/>
            <p:nvPr/>
          </p:nvSpPr>
          <p:spPr bwMode="auto">
            <a:xfrm>
              <a:off x="5716588" y="1704976"/>
              <a:ext cx="142875" cy="149225"/>
            </a:xfrm>
            <a:custGeom>
              <a:avLst/>
              <a:gdLst>
                <a:gd name="T0" fmla="*/ 18 w 35"/>
                <a:gd name="T1" fmla="*/ 35 h 36"/>
                <a:gd name="T2" fmla="*/ 35 w 35"/>
                <a:gd name="T3" fmla="*/ 18 h 36"/>
                <a:gd name="T4" fmla="*/ 17 w 35"/>
                <a:gd name="T5" fmla="*/ 1 h 36"/>
                <a:gd name="T6" fmla="*/ 0 w 35"/>
                <a:gd name="T7" fmla="*/ 19 h 36"/>
                <a:gd name="T8" fmla="*/ 18 w 35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18" y="35"/>
                  </a:moveTo>
                  <a:cubicBezTo>
                    <a:pt x="28" y="35"/>
                    <a:pt x="35" y="27"/>
                    <a:pt x="35" y="18"/>
                  </a:cubicBezTo>
                  <a:cubicBezTo>
                    <a:pt x="35" y="8"/>
                    <a:pt x="27" y="0"/>
                    <a:pt x="17" y="1"/>
                  </a:cubicBezTo>
                  <a:cubicBezTo>
                    <a:pt x="8" y="1"/>
                    <a:pt x="0" y="9"/>
                    <a:pt x="0" y="19"/>
                  </a:cubicBezTo>
                  <a:cubicBezTo>
                    <a:pt x="1" y="28"/>
                    <a:pt x="9" y="36"/>
                    <a:pt x="18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0"/>
            <p:cNvSpPr/>
            <p:nvPr/>
          </p:nvSpPr>
          <p:spPr bwMode="auto">
            <a:xfrm>
              <a:off x="6175376" y="1709738"/>
              <a:ext cx="247650" cy="147638"/>
            </a:xfrm>
            <a:custGeom>
              <a:avLst/>
              <a:gdLst>
                <a:gd name="T0" fmla="*/ 0 w 60"/>
                <a:gd name="T1" fmla="*/ 27 h 36"/>
                <a:gd name="T2" fmla="*/ 7 w 60"/>
                <a:gd name="T3" fmla="*/ 35 h 36"/>
                <a:gd name="T4" fmla="*/ 52 w 60"/>
                <a:gd name="T5" fmla="*/ 36 h 36"/>
                <a:gd name="T6" fmla="*/ 60 w 60"/>
                <a:gd name="T7" fmla="*/ 28 h 36"/>
                <a:gd name="T8" fmla="*/ 60 w 60"/>
                <a:gd name="T9" fmla="*/ 9 h 36"/>
                <a:gd name="T10" fmla="*/ 52 w 60"/>
                <a:gd name="T11" fmla="*/ 1 h 36"/>
                <a:gd name="T12" fmla="*/ 8 w 60"/>
                <a:gd name="T13" fmla="*/ 0 h 36"/>
                <a:gd name="T14" fmla="*/ 0 w 60"/>
                <a:gd name="T15" fmla="*/ 8 h 36"/>
                <a:gd name="T16" fmla="*/ 0 w 60"/>
                <a:gd name="T17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6">
                  <a:moveTo>
                    <a:pt x="0" y="27"/>
                  </a:moveTo>
                  <a:cubicBezTo>
                    <a:pt x="0" y="32"/>
                    <a:pt x="3" y="35"/>
                    <a:pt x="7" y="35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6" y="36"/>
                    <a:pt x="60" y="32"/>
                    <a:pt x="60" y="28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4"/>
                    <a:pt x="57" y="1"/>
                    <a:pt x="52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lnTo>
                    <a:pt x="0" y="2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1"/>
            <p:cNvSpPr/>
            <p:nvPr/>
          </p:nvSpPr>
          <p:spPr bwMode="auto">
            <a:xfrm>
              <a:off x="6164263" y="1795463"/>
              <a:ext cx="196850" cy="139700"/>
            </a:xfrm>
            <a:custGeom>
              <a:avLst/>
              <a:gdLst>
                <a:gd name="T0" fmla="*/ 10 w 48"/>
                <a:gd name="T1" fmla="*/ 1 h 34"/>
                <a:gd name="T2" fmla="*/ 2 w 48"/>
                <a:gd name="T3" fmla="*/ 4 h 34"/>
                <a:gd name="T4" fmla="*/ 2 w 48"/>
                <a:gd name="T5" fmla="*/ 4 h 34"/>
                <a:gd name="T6" fmla="*/ 4 w 48"/>
                <a:gd name="T7" fmla="*/ 12 h 34"/>
                <a:gd name="T8" fmla="*/ 38 w 48"/>
                <a:gd name="T9" fmla="*/ 32 h 34"/>
                <a:gd name="T10" fmla="*/ 46 w 48"/>
                <a:gd name="T11" fmla="*/ 30 h 34"/>
                <a:gd name="T12" fmla="*/ 46 w 48"/>
                <a:gd name="T13" fmla="*/ 30 h 34"/>
                <a:gd name="T14" fmla="*/ 44 w 48"/>
                <a:gd name="T15" fmla="*/ 22 h 34"/>
                <a:gd name="T16" fmla="*/ 10 w 48"/>
                <a:gd name="T17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34">
                  <a:moveTo>
                    <a:pt x="10" y="1"/>
                  </a:moveTo>
                  <a:cubicBezTo>
                    <a:pt x="7" y="0"/>
                    <a:pt x="4" y="1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41" y="34"/>
                    <a:pt x="44" y="33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8" y="27"/>
                    <a:pt x="47" y="23"/>
                    <a:pt x="44" y="22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2"/>
            <p:cNvSpPr/>
            <p:nvPr/>
          </p:nvSpPr>
          <p:spPr bwMode="auto">
            <a:xfrm>
              <a:off x="4348163" y="2154238"/>
              <a:ext cx="287338" cy="603250"/>
            </a:xfrm>
            <a:custGeom>
              <a:avLst/>
              <a:gdLst>
                <a:gd name="T0" fmla="*/ 0 w 181"/>
                <a:gd name="T1" fmla="*/ 23 h 380"/>
                <a:gd name="T2" fmla="*/ 57 w 181"/>
                <a:gd name="T3" fmla="*/ 380 h 380"/>
                <a:gd name="T4" fmla="*/ 181 w 181"/>
                <a:gd name="T5" fmla="*/ 365 h 380"/>
                <a:gd name="T6" fmla="*/ 168 w 181"/>
                <a:gd name="T7" fmla="*/ 0 h 380"/>
                <a:gd name="T8" fmla="*/ 0 w 181"/>
                <a:gd name="T9" fmla="*/ 23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80">
                  <a:moveTo>
                    <a:pt x="0" y="23"/>
                  </a:moveTo>
                  <a:lnTo>
                    <a:pt x="57" y="380"/>
                  </a:lnTo>
                  <a:lnTo>
                    <a:pt x="181" y="365"/>
                  </a:lnTo>
                  <a:lnTo>
                    <a:pt x="168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4324351" y="2009776"/>
              <a:ext cx="311150" cy="336550"/>
            </a:xfrm>
            <a:custGeom>
              <a:avLst/>
              <a:gdLst>
                <a:gd name="T0" fmla="*/ 70 w 76"/>
                <a:gd name="T1" fmla="*/ 32 h 82"/>
                <a:gd name="T2" fmla="*/ 50 w 76"/>
                <a:gd name="T3" fmla="*/ 77 h 82"/>
                <a:gd name="T4" fmla="*/ 7 w 76"/>
                <a:gd name="T5" fmla="*/ 50 h 82"/>
                <a:gd name="T6" fmla="*/ 26 w 76"/>
                <a:gd name="T7" fmla="*/ 5 h 82"/>
                <a:gd name="T8" fmla="*/ 70 w 76"/>
                <a:gd name="T9" fmla="*/ 3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82">
                  <a:moveTo>
                    <a:pt x="70" y="32"/>
                  </a:moveTo>
                  <a:cubicBezTo>
                    <a:pt x="76" y="52"/>
                    <a:pt x="68" y="72"/>
                    <a:pt x="50" y="77"/>
                  </a:cubicBezTo>
                  <a:cubicBezTo>
                    <a:pt x="33" y="82"/>
                    <a:pt x="13" y="70"/>
                    <a:pt x="7" y="50"/>
                  </a:cubicBezTo>
                  <a:cubicBezTo>
                    <a:pt x="0" y="30"/>
                    <a:pt x="9" y="10"/>
                    <a:pt x="26" y="5"/>
                  </a:cubicBezTo>
                  <a:cubicBezTo>
                    <a:pt x="44" y="0"/>
                    <a:pt x="63" y="12"/>
                    <a:pt x="70" y="32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4430713" y="2617788"/>
              <a:ext cx="222250" cy="222250"/>
            </a:xfrm>
            <a:custGeom>
              <a:avLst/>
              <a:gdLst>
                <a:gd name="T0" fmla="*/ 13 w 54"/>
                <a:gd name="T1" fmla="*/ 8 h 54"/>
                <a:gd name="T2" fmla="*/ 8 w 54"/>
                <a:gd name="T3" fmla="*/ 41 h 54"/>
                <a:gd name="T4" fmla="*/ 41 w 54"/>
                <a:gd name="T5" fmla="*/ 46 h 54"/>
                <a:gd name="T6" fmla="*/ 46 w 54"/>
                <a:gd name="T7" fmla="*/ 13 h 54"/>
                <a:gd name="T8" fmla="*/ 13 w 54"/>
                <a:gd name="T9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13" y="8"/>
                  </a:moveTo>
                  <a:cubicBezTo>
                    <a:pt x="2" y="16"/>
                    <a:pt x="0" y="30"/>
                    <a:pt x="8" y="41"/>
                  </a:cubicBezTo>
                  <a:cubicBezTo>
                    <a:pt x="15" y="51"/>
                    <a:pt x="30" y="54"/>
                    <a:pt x="41" y="46"/>
                  </a:cubicBezTo>
                  <a:cubicBezTo>
                    <a:pt x="51" y="39"/>
                    <a:pt x="54" y="24"/>
                    <a:pt x="46" y="13"/>
                  </a:cubicBezTo>
                  <a:cubicBezTo>
                    <a:pt x="38" y="3"/>
                    <a:pt x="24" y="0"/>
                    <a:pt x="13" y="8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4438651" y="2749551"/>
              <a:ext cx="204788" cy="854075"/>
            </a:xfrm>
            <a:custGeom>
              <a:avLst/>
              <a:gdLst>
                <a:gd name="T0" fmla="*/ 0 w 129"/>
                <a:gd name="T1" fmla="*/ 2 h 538"/>
                <a:gd name="T2" fmla="*/ 36 w 129"/>
                <a:gd name="T3" fmla="*/ 536 h 538"/>
                <a:gd name="T4" fmla="*/ 129 w 129"/>
                <a:gd name="T5" fmla="*/ 538 h 538"/>
                <a:gd name="T6" fmla="*/ 124 w 129"/>
                <a:gd name="T7" fmla="*/ 0 h 538"/>
                <a:gd name="T8" fmla="*/ 0 w 129"/>
                <a:gd name="T9" fmla="*/ 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538">
                  <a:moveTo>
                    <a:pt x="0" y="2"/>
                  </a:moveTo>
                  <a:lnTo>
                    <a:pt x="36" y="536"/>
                  </a:lnTo>
                  <a:lnTo>
                    <a:pt x="129" y="538"/>
                  </a:lnTo>
                  <a:lnTo>
                    <a:pt x="124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4433888" y="2654301"/>
              <a:ext cx="206375" cy="198438"/>
            </a:xfrm>
            <a:custGeom>
              <a:avLst/>
              <a:gdLst>
                <a:gd name="T0" fmla="*/ 1 w 50"/>
                <a:gd name="T1" fmla="*/ 24 h 48"/>
                <a:gd name="T2" fmla="*/ 26 w 50"/>
                <a:gd name="T3" fmla="*/ 47 h 48"/>
                <a:gd name="T4" fmla="*/ 49 w 50"/>
                <a:gd name="T5" fmla="*/ 23 h 48"/>
                <a:gd name="T6" fmla="*/ 24 w 50"/>
                <a:gd name="T7" fmla="*/ 0 h 48"/>
                <a:gd name="T8" fmla="*/ 1 w 50"/>
                <a:gd name="T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8">
                  <a:moveTo>
                    <a:pt x="1" y="24"/>
                  </a:moveTo>
                  <a:cubicBezTo>
                    <a:pt x="2" y="37"/>
                    <a:pt x="13" y="48"/>
                    <a:pt x="26" y="47"/>
                  </a:cubicBezTo>
                  <a:cubicBezTo>
                    <a:pt x="40" y="47"/>
                    <a:pt x="50" y="36"/>
                    <a:pt x="49" y="23"/>
                  </a:cubicBezTo>
                  <a:cubicBezTo>
                    <a:pt x="49" y="10"/>
                    <a:pt x="37" y="0"/>
                    <a:pt x="24" y="0"/>
                  </a:cubicBezTo>
                  <a:cubicBezTo>
                    <a:pt x="11" y="1"/>
                    <a:pt x="0" y="11"/>
                    <a:pt x="1" y="24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4467226" y="3567113"/>
              <a:ext cx="465138" cy="173038"/>
            </a:xfrm>
            <a:custGeom>
              <a:avLst/>
              <a:gdLst>
                <a:gd name="T0" fmla="*/ 13 w 113"/>
                <a:gd name="T1" fmla="*/ 0 h 42"/>
                <a:gd name="T2" fmla="*/ 40 w 113"/>
                <a:gd name="T3" fmla="*/ 2 h 42"/>
                <a:gd name="T4" fmla="*/ 108 w 113"/>
                <a:gd name="T5" fmla="*/ 32 h 42"/>
                <a:gd name="T6" fmla="*/ 112 w 113"/>
                <a:gd name="T7" fmla="*/ 38 h 42"/>
                <a:gd name="T8" fmla="*/ 105 w 113"/>
                <a:gd name="T9" fmla="*/ 42 h 42"/>
                <a:gd name="T10" fmla="*/ 13 w 113"/>
                <a:gd name="T11" fmla="*/ 42 h 42"/>
                <a:gd name="T12" fmla="*/ 4 w 113"/>
                <a:gd name="T13" fmla="*/ 26 h 42"/>
                <a:gd name="T14" fmla="*/ 13 w 113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42">
                  <a:moveTo>
                    <a:pt x="13" y="0"/>
                  </a:moveTo>
                  <a:cubicBezTo>
                    <a:pt x="13" y="0"/>
                    <a:pt x="39" y="2"/>
                    <a:pt x="40" y="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1" y="34"/>
                    <a:pt x="113" y="36"/>
                    <a:pt x="112" y="38"/>
                  </a:cubicBezTo>
                  <a:cubicBezTo>
                    <a:pt x="111" y="41"/>
                    <a:pt x="108" y="42"/>
                    <a:pt x="105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8" y="42"/>
                    <a:pt x="0" y="35"/>
                    <a:pt x="4" y="26"/>
                  </a:cubicBezTo>
                  <a:cubicBezTo>
                    <a:pt x="4" y="26"/>
                    <a:pt x="8" y="0"/>
                    <a:pt x="13" y="0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4425951" y="2643188"/>
              <a:ext cx="217488" cy="849313"/>
            </a:xfrm>
            <a:custGeom>
              <a:avLst/>
              <a:gdLst>
                <a:gd name="T0" fmla="*/ 53 w 53"/>
                <a:gd name="T1" fmla="*/ 205 h 207"/>
                <a:gd name="T2" fmla="*/ 16 w 53"/>
                <a:gd name="T3" fmla="*/ 207 h 207"/>
                <a:gd name="T4" fmla="*/ 2 w 53"/>
                <a:gd name="T5" fmla="*/ 31 h 207"/>
                <a:gd name="T6" fmla="*/ 26 w 53"/>
                <a:gd name="T7" fmla="*/ 1 h 207"/>
                <a:gd name="T8" fmla="*/ 52 w 53"/>
                <a:gd name="T9" fmla="*/ 33 h 207"/>
                <a:gd name="T10" fmla="*/ 53 w 53"/>
                <a:gd name="T11" fmla="*/ 20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07">
                  <a:moveTo>
                    <a:pt x="53" y="205"/>
                  </a:moveTo>
                  <a:cubicBezTo>
                    <a:pt x="16" y="207"/>
                    <a:pt x="16" y="207"/>
                    <a:pt x="16" y="207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0" y="2"/>
                    <a:pt x="26" y="1"/>
                  </a:cubicBezTo>
                  <a:cubicBezTo>
                    <a:pt x="52" y="0"/>
                    <a:pt x="52" y="28"/>
                    <a:pt x="52" y="33"/>
                  </a:cubicBezTo>
                  <a:cubicBezTo>
                    <a:pt x="52" y="38"/>
                    <a:pt x="53" y="205"/>
                    <a:pt x="53" y="205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4295776" y="1774826"/>
              <a:ext cx="681038" cy="498475"/>
            </a:xfrm>
            <a:custGeom>
              <a:avLst/>
              <a:gdLst>
                <a:gd name="T0" fmla="*/ 19 w 166"/>
                <a:gd name="T1" fmla="*/ 3 h 121"/>
                <a:gd name="T2" fmla="*/ 0 w 166"/>
                <a:gd name="T3" fmla="*/ 64 h 121"/>
                <a:gd name="T4" fmla="*/ 11 w 166"/>
                <a:gd name="T5" fmla="*/ 93 h 121"/>
                <a:gd name="T6" fmla="*/ 69 w 166"/>
                <a:gd name="T7" fmla="*/ 121 h 121"/>
                <a:gd name="T8" fmla="*/ 148 w 166"/>
                <a:gd name="T9" fmla="*/ 66 h 121"/>
                <a:gd name="T10" fmla="*/ 154 w 166"/>
                <a:gd name="T11" fmla="*/ 27 h 121"/>
                <a:gd name="T12" fmla="*/ 116 w 166"/>
                <a:gd name="T13" fmla="*/ 1 h 121"/>
                <a:gd name="T14" fmla="*/ 19 w 166"/>
                <a:gd name="T15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6" h="121">
                  <a:moveTo>
                    <a:pt x="19" y="3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48" y="66"/>
                    <a:pt x="148" y="66"/>
                    <a:pt x="148" y="66"/>
                  </a:cubicBezTo>
                  <a:cubicBezTo>
                    <a:pt x="148" y="66"/>
                    <a:pt x="166" y="54"/>
                    <a:pt x="154" y="27"/>
                  </a:cubicBezTo>
                  <a:cubicBezTo>
                    <a:pt x="143" y="0"/>
                    <a:pt x="116" y="1"/>
                    <a:pt x="116" y="1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4673601" y="1360488"/>
              <a:ext cx="636588" cy="693738"/>
            </a:xfrm>
            <a:custGeom>
              <a:avLst/>
              <a:gdLst>
                <a:gd name="T0" fmla="*/ 52 w 155"/>
                <a:gd name="T1" fmla="*/ 7 h 169"/>
                <a:gd name="T2" fmla="*/ 76 w 155"/>
                <a:gd name="T3" fmla="*/ 7 h 169"/>
                <a:gd name="T4" fmla="*/ 149 w 155"/>
                <a:gd name="T5" fmla="*/ 80 h 169"/>
                <a:gd name="T6" fmla="*/ 149 w 155"/>
                <a:gd name="T7" fmla="*/ 103 h 169"/>
                <a:gd name="T8" fmla="*/ 120 w 155"/>
                <a:gd name="T9" fmla="*/ 145 h 169"/>
                <a:gd name="T10" fmla="*/ 57 w 155"/>
                <a:gd name="T11" fmla="*/ 166 h 169"/>
                <a:gd name="T12" fmla="*/ 8 w 155"/>
                <a:gd name="T13" fmla="*/ 118 h 169"/>
                <a:gd name="T14" fmla="*/ 52 w 155"/>
                <a:gd name="T15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169">
                  <a:moveTo>
                    <a:pt x="52" y="7"/>
                  </a:moveTo>
                  <a:cubicBezTo>
                    <a:pt x="59" y="0"/>
                    <a:pt x="69" y="0"/>
                    <a:pt x="76" y="7"/>
                  </a:cubicBezTo>
                  <a:cubicBezTo>
                    <a:pt x="149" y="80"/>
                    <a:pt x="149" y="80"/>
                    <a:pt x="149" y="80"/>
                  </a:cubicBezTo>
                  <a:cubicBezTo>
                    <a:pt x="155" y="86"/>
                    <a:pt x="153" y="95"/>
                    <a:pt x="149" y="103"/>
                  </a:cubicBezTo>
                  <a:cubicBezTo>
                    <a:pt x="149" y="103"/>
                    <a:pt x="131" y="136"/>
                    <a:pt x="120" y="145"/>
                  </a:cubicBezTo>
                  <a:cubicBezTo>
                    <a:pt x="114" y="150"/>
                    <a:pt x="71" y="160"/>
                    <a:pt x="57" y="166"/>
                  </a:cubicBezTo>
                  <a:cubicBezTo>
                    <a:pt x="34" y="169"/>
                    <a:pt x="0" y="123"/>
                    <a:pt x="8" y="118"/>
                  </a:cubicBezTo>
                  <a:lnTo>
                    <a:pt x="52" y="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/>
            <p:nvPr/>
          </p:nvSpPr>
          <p:spPr bwMode="auto">
            <a:xfrm>
              <a:off x="5075238" y="1360488"/>
              <a:ext cx="274638" cy="271463"/>
            </a:xfrm>
            <a:custGeom>
              <a:avLst/>
              <a:gdLst>
                <a:gd name="T0" fmla="*/ 2 w 67"/>
                <a:gd name="T1" fmla="*/ 29 h 66"/>
                <a:gd name="T2" fmla="*/ 2 w 67"/>
                <a:gd name="T3" fmla="*/ 37 h 66"/>
                <a:gd name="T4" fmla="*/ 29 w 67"/>
                <a:gd name="T5" fmla="*/ 64 h 66"/>
                <a:gd name="T6" fmla="*/ 37 w 67"/>
                <a:gd name="T7" fmla="*/ 64 h 66"/>
                <a:gd name="T8" fmla="*/ 64 w 67"/>
                <a:gd name="T9" fmla="*/ 36 h 66"/>
                <a:gd name="T10" fmla="*/ 64 w 67"/>
                <a:gd name="T11" fmla="*/ 28 h 66"/>
                <a:gd name="T12" fmla="*/ 38 w 67"/>
                <a:gd name="T13" fmla="*/ 2 h 66"/>
                <a:gd name="T14" fmla="*/ 30 w 67"/>
                <a:gd name="T15" fmla="*/ 2 h 66"/>
                <a:gd name="T16" fmla="*/ 2 w 67"/>
                <a:gd name="T17" fmla="*/ 2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6">
                  <a:moveTo>
                    <a:pt x="2" y="29"/>
                  </a:moveTo>
                  <a:cubicBezTo>
                    <a:pt x="0" y="31"/>
                    <a:pt x="0" y="35"/>
                    <a:pt x="2" y="37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1" y="66"/>
                    <a:pt x="35" y="66"/>
                    <a:pt x="37" y="64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7" y="34"/>
                    <a:pt x="67" y="30"/>
                    <a:pt x="64" y="28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6" y="0"/>
                    <a:pt x="32" y="0"/>
                    <a:pt x="30" y="2"/>
                  </a:cubicBezTo>
                  <a:lnTo>
                    <a:pt x="2" y="29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5075238" y="747713"/>
              <a:ext cx="722313" cy="728663"/>
            </a:xfrm>
            <a:custGeom>
              <a:avLst/>
              <a:gdLst>
                <a:gd name="T0" fmla="*/ 13 w 176"/>
                <a:gd name="T1" fmla="*/ 64 h 177"/>
                <a:gd name="T2" fmla="*/ 64 w 176"/>
                <a:gd name="T3" fmla="*/ 164 h 177"/>
                <a:gd name="T4" fmla="*/ 163 w 176"/>
                <a:gd name="T5" fmla="*/ 113 h 177"/>
                <a:gd name="T6" fmla="*/ 112 w 176"/>
                <a:gd name="T7" fmla="*/ 14 h 177"/>
                <a:gd name="T8" fmla="*/ 13 w 176"/>
                <a:gd name="T9" fmla="*/ 64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77">
                  <a:moveTo>
                    <a:pt x="13" y="64"/>
                  </a:moveTo>
                  <a:cubicBezTo>
                    <a:pt x="0" y="106"/>
                    <a:pt x="23" y="150"/>
                    <a:pt x="64" y="164"/>
                  </a:cubicBezTo>
                  <a:cubicBezTo>
                    <a:pt x="105" y="177"/>
                    <a:pt x="150" y="154"/>
                    <a:pt x="163" y="113"/>
                  </a:cubicBezTo>
                  <a:cubicBezTo>
                    <a:pt x="176" y="72"/>
                    <a:pt x="154" y="27"/>
                    <a:pt x="112" y="14"/>
                  </a:cubicBezTo>
                  <a:cubicBezTo>
                    <a:pt x="71" y="0"/>
                    <a:pt x="27" y="23"/>
                    <a:pt x="13" y="64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3"/>
            <p:cNvSpPr/>
            <p:nvPr/>
          </p:nvSpPr>
          <p:spPr bwMode="auto">
            <a:xfrm>
              <a:off x="5199063" y="887413"/>
              <a:ext cx="587375" cy="747713"/>
            </a:xfrm>
            <a:custGeom>
              <a:avLst/>
              <a:gdLst>
                <a:gd name="T0" fmla="*/ 8 w 143"/>
                <a:gd name="T1" fmla="*/ 92 h 182"/>
                <a:gd name="T2" fmla="*/ 34 w 143"/>
                <a:gd name="T3" fmla="*/ 169 h 182"/>
                <a:gd name="T4" fmla="*/ 49 w 143"/>
                <a:gd name="T5" fmla="*/ 174 h 182"/>
                <a:gd name="T6" fmla="*/ 116 w 143"/>
                <a:gd name="T7" fmla="*/ 129 h 182"/>
                <a:gd name="T8" fmla="*/ 134 w 143"/>
                <a:gd name="T9" fmla="*/ 76 h 182"/>
                <a:gd name="T10" fmla="*/ 103 w 143"/>
                <a:gd name="T11" fmla="*/ 14 h 182"/>
                <a:gd name="T12" fmla="*/ 89 w 143"/>
                <a:gd name="T13" fmla="*/ 9 h 182"/>
                <a:gd name="T14" fmla="*/ 26 w 143"/>
                <a:gd name="T15" fmla="*/ 39 h 182"/>
                <a:gd name="T16" fmla="*/ 8 w 143"/>
                <a:gd name="T17" fmla="*/ 9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182">
                  <a:moveTo>
                    <a:pt x="8" y="92"/>
                  </a:moveTo>
                  <a:cubicBezTo>
                    <a:pt x="0" y="118"/>
                    <a:pt x="9" y="160"/>
                    <a:pt x="34" y="169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75" y="182"/>
                    <a:pt x="107" y="154"/>
                    <a:pt x="116" y="129"/>
                  </a:cubicBezTo>
                  <a:cubicBezTo>
                    <a:pt x="134" y="76"/>
                    <a:pt x="134" y="76"/>
                    <a:pt x="134" y="76"/>
                  </a:cubicBezTo>
                  <a:cubicBezTo>
                    <a:pt x="143" y="50"/>
                    <a:pt x="129" y="22"/>
                    <a:pt x="103" y="14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63" y="0"/>
                    <a:pt x="35" y="14"/>
                    <a:pt x="26" y="39"/>
                  </a:cubicBezTo>
                  <a:lnTo>
                    <a:pt x="8" y="9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4"/>
            <p:cNvSpPr/>
            <p:nvPr/>
          </p:nvSpPr>
          <p:spPr bwMode="auto">
            <a:xfrm>
              <a:off x="5070476" y="1146176"/>
              <a:ext cx="419100" cy="465138"/>
            </a:xfrm>
            <a:custGeom>
              <a:avLst/>
              <a:gdLst>
                <a:gd name="T0" fmla="*/ 0 w 102"/>
                <a:gd name="T1" fmla="*/ 0 h 113"/>
                <a:gd name="T2" fmla="*/ 61 w 102"/>
                <a:gd name="T3" fmla="*/ 102 h 113"/>
                <a:gd name="T4" fmla="*/ 75 w 102"/>
                <a:gd name="T5" fmla="*/ 17 h 113"/>
                <a:gd name="T6" fmla="*/ 0 w 102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13">
                  <a:moveTo>
                    <a:pt x="0" y="0"/>
                  </a:moveTo>
                  <a:cubicBezTo>
                    <a:pt x="0" y="0"/>
                    <a:pt x="20" y="91"/>
                    <a:pt x="61" y="102"/>
                  </a:cubicBezTo>
                  <a:cubicBezTo>
                    <a:pt x="102" y="113"/>
                    <a:pt x="75" y="17"/>
                    <a:pt x="75" y="1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5"/>
            <p:cNvSpPr/>
            <p:nvPr/>
          </p:nvSpPr>
          <p:spPr bwMode="auto">
            <a:xfrm>
              <a:off x="4997451" y="690563"/>
              <a:ext cx="809625" cy="625475"/>
            </a:xfrm>
            <a:custGeom>
              <a:avLst/>
              <a:gdLst>
                <a:gd name="T0" fmla="*/ 55 w 197"/>
                <a:gd name="T1" fmla="*/ 21 h 152"/>
                <a:gd name="T2" fmla="*/ 138 w 197"/>
                <a:gd name="T3" fmla="*/ 19 h 152"/>
                <a:gd name="T4" fmla="*/ 197 w 197"/>
                <a:gd name="T5" fmla="*/ 99 h 152"/>
                <a:gd name="T6" fmla="*/ 85 w 197"/>
                <a:gd name="T7" fmla="*/ 49 h 152"/>
                <a:gd name="T8" fmla="*/ 32 w 197"/>
                <a:gd name="T9" fmla="*/ 152 h 152"/>
                <a:gd name="T10" fmla="*/ 55 w 197"/>
                <a:gd name="T11" fmla="*/ 2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152">
                  <a:moveTo>
                    <a:pt x="55" y="21"/>
                  </a:moveTo>
                  <a:cubicBezTo>
                    <a:pt x="84" y="0"/>
                    <a:pt x="115" y="9"/>
                    <a:pt x="138" y="19"/>
                  </a:cubicBezTo>
                  <a:cubicBezTo>
                    <a:pt x="190" y="40"/>
                    <a:pt x="197" y="99"/>
                    <a:pt x="197" y="99"/>
                  </a:cubicBezTo>
                  <a:cubicBezTo>
                    <a:pt x="141" y="101"/>
                    <a:pt x="85" y="49"/>
                    <a:pt x="85" y="49"/>
                  </a:cubicBezTo>
                  <a:cubicBezTo>
                    <a:pt x="85" y="49"/>
                    <a:pt x="84" y="91"/>
                    <a:pt x="32" y="152"/>
                  </a:cubicBezTo>
                  <a:cubicBezTo>
                    <a:pt x="0" y="96"/>
                    <a:pt x="24" y="44"/>
                    <a:pt x="55" y="21"/>
                  </a:cubicBezTo>
                  <a:close/>
                </a:path>
              </a:pathLst>
            </a:custGeom>
            <a:solidFill>
              <a:srgbClr val="FF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6"/>
            <p:cNvSpPr/>
            <p:nvPr/>
          </p:nvSpPr>
          <p:spPr bwMode="auto">
            <a:xfrm>
              <a:off x="5145088" y="1065213"/>
              <a:ext cx="152400" cy="168275"/>
            </a:xfrm>
            <a:custGeom>
              <a:avLst/>
              <a:gdLst>
                <a:gd name="T0" fmla="*/ 3 w 37"/>
                <a:gd name="T1" fmla="*/ 15 h 41"/>
                <a:gd name="T2" fmla="*/ 13 w 37"/>
                <a:gd name="T3" fmla="*/ 38 h 41"/>
                <a:gd name="T4" fmla="*/ 34 w 37"/>
                <a:gd name="T5" fmla="*/ 26 h 41"/>
                <a:gd name="T6" fmla="*/ 24 w 37"/>
                <a:gd name="T7" fmla="*/ 3 h 41"/>
                <a:gd name="T8" fmla="*/ 3 w 37"/>
                <a:gd name="T9" fmla="*/ 1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41">
                  <a:moveTo>
                    <a:pt x="3" y="15"/>
                  </a:moveTo>
                  <a:cubicBezTo>
                    <a:pt x="0" y="25"/>
                    <a:pt x="4" y="35"/>
                    <a:pt x="13" y="38"/>
                  </a:cubicBezTo>
                  <a:cubicBezTo>
                    <a:pt x="21" y="41"/>
                    <a:pt x="31" y="35"/>
                    <a:pt x="34" y="26"/>
                  </a:cubicBezTo>
                  <a:cubicBezTo>
                    <a:pt x="37" y="16"/>
                    <a:pt x="33" y="6"/>
                    <a:pt x="24" y="3"/>
                  </a:cubicBezTo>
                  <a:cubicBezTo>
                    <a:pt x="16" y="0"/>
                    <a:pt x="6" y="6"/>
                    <a:pt x="3" y="1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7"/>
            <p:cNvSpPr/>
            <p:nvPr/>
          </p:nvSpPr>
          <p:spPr bwMode="auto">
            <a:xfrm>
              <a:off x="5572126" y="1212851"/>
              <a:ext cx="123825" cy="123825"/>
            </a:xfrm>
            <a:custGeom>
              <a:avLst/>
              <a:gdLst>
                <a:gd name="T0" fmla="*/ 27 w 30"/>
                <a:gd name="T1" fmla="*/ 19 h 30"/>
                <a:gd name="T2" fmla="*/ 10 w 30"/>
                <a:gd name="T3" fmla="*/ 28 h 30"/>
                <a:gd name="T4" fmla="*/ 3 w 30"/>
                <a:gd name="T5" fmla="*/ 11 h 30"/>
                <a:gd name="T6" fmla="*/ 19 w 30"/>
                <a:gd name="T7" fmla="*/ 2 h 30"/>
                <a:gd name="T8" fmla="*/ 27 w 30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7" y="19"/>
                  </a:moveTo>
                  <a:cubicBezTo>
                    <a:pt x="25" y="26"/>
                    <a:pt x="17" y="30"/>
                    <a:pt x="10" y="28"/>
                  </a:cubicBezTo>
                  <a:cubicBezTo>
                    <a:pt x="4" y="25"/>
                    <a:pt x="0" y="18"/>
                    <a:pt x="3" y="11"/>
                  </a:cubicBezTo>
                  <a:cubicBezTo>
                    <a:pt x="5" y="4"/>
                    <a:pt x="13" y="0"/>
                    <a:pt x="19" y="2"/>
                  </a:cubicBezTo>
                  <a:cubicBezTo>
                    <a:pt x="26" y="5"/>
                    <a:pt x="30" y="12"/>
                    <a:pt x="27" y="19"/>
                  </a:cubicBezTo>
                  <a:close/>
                </a:path>
              </a:pathLst>
            </a:custGeom>
            <a:solidFill>
              <a:srgbClr val="9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8"/>
            <p:cNvSpPr/>
            <p:nvPr/>
          </p:nvSpPr>
          <p:spPr bwMode="auto">
            <a:xfrm>
              <a:off x="5313363" y="1130301"/>
              <a:ext cx="119063" cy="123825"/>
            </a:xfrm>
            <a:custGeom>
              <a:avLst/>
              <a:gdLst>
                <a:gd name="T0" fmla="*/ 27 w 29"/>
                <a:gd name="T1" fmla="*/ 19 h 30"/>
                <a:gd name="T2" fmla="*/ 10 w 29"/>
                <a:gd name="T3" fmla="*/ 28 h 30"/>
                <a:gd name="T4" fmla="*/ 2 w 29"/>
                <a:gd name="T5" fmla="*/ 10 h 30"/>
                <a:gd name="T6" fmla="*/ 19 w 29"/>
                <a:gd name="T7" fmla="*/ 2 h 30"/>
                <a:gd name="T8" fmla="*/ 27 w 29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7" y="19"/>
                  </a:moveTo>
                  <a:cubicBezTo>
                    <a:pt x="24" y="26"/>
                    <a:pt x="17" y="30"/>
                    <a:pt x="10" y="28"/>
                  </a:cubicBezTo>
                  <a:cubicBezTo>
                    <a:pt x="3" y="25"/>
                    <a:pt x="0" y="18"/>
                    <a:pt x="2" y="10"/>
                  </a:cubicBezTo>
                  <a:cubicBezTo>
                    <a:pt x="5" y="3"/>
                    <a:pt x="12" y="0"/>
                    <a:pt x="19" y="2"/>
                  </a:cubicBezTo>
                  <a:cubicBezTo>
                    <a:pt x="26" y="4"/>
                    <a:pt x="29" y="12"/>
                    <a:pt x="27" y="19"/>
                  </a:cubicBezTo>
                  <a:close/>
                </a:path>
              </a:pathLst>
            </a:custGeom>
            <a:solidFill>
              <a:srgbClr val="94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9"/>
            <p:cNvSpPr/>
            <p:nvPr/>
          </p:nvSpPr>
          <p:spPr bwMode="auto">
            <a:xfrm>
              <a:off x="4624388" y="638176"/>
              <a:ext cx="665163" cy="520700"/>
            </a:xfrm>
            <a:custGeom>
              <a:avLst/>
              <a:gdLst>
                <a:gd name="T0" fmla="*/ 162 w 162"/>
                <a:gd name="T1" fmla="*/ 46 h 127"/>
                <a:gd name="T2" fmla="*/ 117 w 162"/>
                <a:gd name="T3" fmla="*/ 13 h 127"/>
                <a:gd name="T4" fmla="*/ 67 w 162"/>
                <a:gd name="T5" fmla="*/ 26 h 127"/>
                <a:gd name="T6" fmla="*/ 34 w 162"/>
                <a:gd name="T7" fmla="*/ 71 h 127"/>
                <a:gd name="T8" fmla="*/ 25 w 162"/>
                <a:gd name="T9" fmla="*/ 77 h 127"/>
                <a:gd name="T10" fmla="*/ 0 w 162"/>
                <a:gd name="T11" fmla="*/ 84 h 127"/>
                <a:gd name="T12" fmla="*/ 26 w 162"/>
                <a:gd name="T13" fmla="*/ 102 h 127"/>
                <a:gd name="T14" fmla="*/ 107 w 162"/>
                <a:gd name="T15" fmla="*/ 55 h 127"/>
                <a:gd name="T16" fmla="*/ 122 w 162"/>
                <a:gd name="T17" fmla="*/ 48 h 127"/>
                <a:gd name="T18" fmla="*/ 147 w 162"/>
                <a:gd name="T19" fmla="*/ 65 h 127"/>
                <a:gd name="T20" fmla="*/ 162 w 162"/>
                <a:gd name="T21" fmla="*/ 4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127">
                  <a:moveTo>
                    <a:pt x="162" y="46"/>
                  </a:moveTo>
                  <a:cubicBezTo>
                    <a:pt x="162" y="46"/>
                    <a:pt x="126" y="20"/>
                    <a:pt x="117" y="13"/>
                  </a:cubicBezTo>
                  <a:cubicBezTo>
                    <a:pt x="108" y="7"/>
                    <a:pt x="85" y="0"/>
                    <a:pt x="67" y="26"/>
                  </a:cubicBezTo>
                  <a:cubicBezTo>
                    <a:pt x="56" y="42"/>
                    <a:pt x="41" y="62"/>
                    <a:pt x="34" y="71"/>
                  </a:cubicBezTo>
                  <a:cubicBezTo>
                    <a:pt x="30" y="76"/>
                    <a:pt x="25" y="77"/>
                    <a:pt x="25" y="7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12" y="92"/>
                    <a:pt x="26" y="102"/>
                  </a:cubicBezTo>
                  <a:cubicBezTo>
                    <a:pt x="61" y="127"/>
                    <a:pt x="83" y="89"/>
                    <a:pt x="107" y="55"/>
                  </a:cubicBezTo>
                  <a:cubicBezTo>
                    <a:pt x="114" y="46"/>
                    <a:pt x="122" y="48"/>
                    <a:pt x="122" y="48"/>
                  </a:cubicBezTo>
                  <a:cubicBezTo>
                    <a:pt x="147" y="65"/>
                    <a:pt x="147" y="65"/>
                    <a:pt x="147" y="65"/>
                  </a:cubicBezTo>
                  <a:lnTo>
                    <a:pt x="162" y="46"/>
                  </a:lnTo>
                  <a:close/>
                </a:path>
              </a:pathLst>
            </a:custGeom>
            <a:solidFill>
              <a:srgbClr val="FFB7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0"/>
            <p:cNvSpPr/>
            <p:nvPr/>
          </p:nvSpPr>
          <p:spPr bwMode="auto">
            <a:xfrm>
              <a:off x="3827463" y="1525588"/>
              <a:ext cx="595313" cy="509588"/>
            </a:xfrm>
            <a:custGeom>
              <a:avLst/>
              <a:gdLst>
                <a:gd name="T0" fmla="*/ 375 w 375"/>
                <a:gd name="T1" fmla="*/ 173 h 321"/>
                <a:gd name="T2" fmla="*/ 67 w 375"/>
                <a:gd name="T3" fmla="*/ 0 h 321"/>
                <a:gd name="T4" fmla="*/ 0 w 375"/>
                <a:gd name="T5" fmla="*/ 101 h 321"/>
                <a:gd name="T6" fmla="*/ 287 w 375"/>
                <a:gd name="T7" fmla="*/ 321 h 321"/>
                <a:gd name="T8" fmla="*/ 375 w 375"/>
                <a:gd name="T9" fmla="*/ 173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321">
                  <a:moveTo>
                    <a:pt x="375" y="173"/>
                  </a:moveTo>
                  <a:lnTo>
                    <a:pt x="67" y="0"/>
                  </a:lnTo>
                  <a:lnTo>
                    <a:pt x="0" y="101"/>
                  </a:lnTo>
                  <a:lnTo>
                    <a:pt x="287" y="321"/>
                  </a:lnTo>
                  <a:lnTo>
                    <a:pt x="375" y="17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1"/>
            <p:cNvSpPr/>
            <p:nvPr/>
          </p:nvSpPr>
          <p:spPr bwMode="auto">
            <a:xfrm>
              <a:off x="4176713" y="1758951"/>
              <a:ext cx="365125" cy="320675"/>
            </a:xfrm>
            <a:custGeom>
              <a:avLst/>
              <a:gdLst>
                <a:gd name="T0" fmla="*/ 32 w 89"/>
                <a:gd name="T1" fmla="*/ 70 h 78"/>
                <a:gd name="T2" fmla="*/ 7 w 89"/>
                <a:gd name="T3" fmla="*/ 24 h 78"/>
                <a:gd name="T4" fmla="*/ 56 w 89"/>
                <a:gd name="T5" fmla="*/ 9 h 78"/>
                <a:gd name="T6" fmla="*/ 82 w 89"/>
                <a:gd name="T7" fmla="*/ 55 h 78"/>
                <a:gd name="T8" fmla="*/ 32 w 89"/>
                <a:gd name="T9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8">
                  <a:moveTo>
                    <a:pt x="32" y="70"/>
                  </a:moveTo>
                  <a:cubicBezTo>
                    <a:pt x="12" y="61"/>
                    <a:pt x="0" y="41"/>
                    <a:pt x="7" y="24"/>
                  </a:cubicBezTo>
                  <a:cubicBezTo>
                    <a:pt x="13" y="7"/>
                    <a:pt x="36" y="0"/>
                    <a:pt x="56" y="9"/>
                  </a:cubicBezTo>
                  <a:cubicBezTo>
                    <a:pt x="77" y="17"/>
                    <a:pt x="89" y="38"/>
                    <a:pt x="82" y="55"/>
                  </a:cubicBezTo>
                  <a:cubicBezTo>
                    <a:pt x="75" y="72"/>
                    <a:pt x="53" y="78"/>
                    <a:pt x="32" y="70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2"/>
            <p:cNvSpPr/>
            <p:nvPr/>
          </p:nvSpPr>
          <p:spPr bwMode="auto">
            <a:xfrm>
              <a:off x="3786188" y="1508126"/>
              <a:ext cx="196850" cy="201613"/>
            </a:xfrm>
            <a:custGeom>
              <a:avLst/>
              <a:gdLst>
                <a:gd name="T0" fmla="*/ 48 w 48"/>
                <a:gd name="T1" fmla="*/ 26 h 49"/>
                <a:gd name="T2" fmla="*/ 26 w 48"/>
                <a:gd name="T3" fmla="*/ 1 h 49"/>
                <a:gd name="T4" fmla="*/ 1 w 48"/>
                <a:gd name="T5" fmla="*/ 23 h 49"/>
                <a:gd name="T6" fmla="*/ 23 w 48"/>
                <a:gd name="T7" fmla="*/ 48 h 49"/>
                <a:gd name="T8" fmla="*/ 48 w 48"/>
                <a:gd name="T9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9">
                  <a:moveTo>
                    <a:pt x="48" y="26"/>
                  </a:moveTo>
                  <a:cubicBezTo>
                    <a:pt x="48" y="13"/>
                    <a:pt x="39" y="2"/>
                    <a:pt x="26" y="1"/>
                  </a:cubicBezTo>
                  <a:cubicBezTo>
                    <a:pt x="13" y="0"/>
                    <a:pt x="1" y="10"/>
                    <a:pt x="1" y="23"/>
                  </a:cubicBezTo>
                  <a:cubicBezTo>
                    <a:pt x="0" y="36"/>
                    <a:pt x="10" y="48"/>
                    <a:pt x="23" y="48"/>
                  </a:cubicBezTo>
                  <a:cubicBezTo>
                    <a:pt x="36" y="49"/>
                    <a:pt x="47" y="39"/>
                    <a:pt x="48" y="26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3"/>
            <p:cNvSpPr/>
            <p:nvPr/>
          </p:nvSpPr>
          <p:spPr bwMode="auto">
            <a:xfrm>
              <a:off x="3781426" y="747713"/>
              <a:ext cx="439738" cy="863600"/>
            </a:xfrm>
            <a:custGeom>
              <a:avLst/>
              <a:gdLst>
                <a:gd name="T0" fmla="*/ 119 w 277"/>
                <a:gd name="T1" fmla="*/ 544 h 544"/>
                <a:gd name="T2" fmla="*/ 277 w 277"/>
                <a:gd name="T3" fmla="*/ 34 h 544"/>
                <a:gd name="T4" fmla="*/ 192 w 277"/>
                <a:gd name="T5" fmla="*/ 0 h 544"/>
                <a:gd name="T6" fmla="*/ 0 w 277"/>
                <a:gd name="T7" fmla="*/ 503 h 544"/>
                <a:gd name="T8" fmla="*/ 119 w 277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544">
                  <a:moveTo>
                    <a:pt x="119" y="544"/>
                  </a:moveTo>
                  <a:lnTo>
                    <a:pt x="277" y="34"/>
                  </a:lnTo>
                  <a:lnTo>
                    <a:pt x="192" y="0"/>
                  </a:lnTo>
                  <a:lnTo>
                    <a:pt x="0" y="503"/>
                  </a:lnTo>
                  <a:lnTo>
                    <a:pt x="119" y="544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4"/>
            <p:cNvSpPr/>
            <p:nvPr/>
          </p:nvSpPr>
          <p:spPr bwMode="auto">
            <a:xfrm>
              <a:off x="3765551" y="1466851"/>
              <a:ext cx="220663" cy="222250"/>
            </a:xfrm>
            <a:custGeom>
              <a:avLst/>
              <a:gdLst>
                <a:gd name="T0" fmla="*/ 50 w 54"/>
                <a:gd name="T1" fmla="*/ 35 h 54"/>
                <a:gd name="T2" fmla="*/ 34 w 54"/>
                <a:gd name="T3" fmla="*/ 5 h 54"/>
                <a:gd name="T4" fmla="*/ 4 w 54"/>
                <a:gd name="T5" fmla="*/ 19 h 54"/>
                <a:gd name="T6" fmla="*/ 20 w 54"/>
                <a:gd name="T7" fmla="*/ 49 h 54"/>
                <a:gd name="T8" fmla="*/ 50 w 54"/>
                <a:gd name="T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0" y="35"/>
                  </a:moveTo>
                  <a:cubicBezTo>
                    <a:pt x="54" y="23"/>
                    <a:pt x="47" y="9"/>
                    <a:pt x="34" y="5"/>
                  </a:cubicBezTo>
                  <a:cubicBezTo>
                    <a:pt x="22" y="0"/>
                    <a:pt x="8" y="7"/>
                    <a:pt x="4" y="19"/>
                  </a:cubicBezTo>
                  <a:cubicBezTo>
                    <a:pt x="0" y="31"/>
                    <a:pt x="7" y="45"/>
                    <a:pt x="20" y="49"/>
                  </a:cubicBezTo>
                  <a:cubicBezTo>
                    <a:pt x="32" y="54"/>
                    <a:pt x="46" y="47"/>
                    <a:pt x="50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5"/>
            <p:cNvSpPr/>
            <p:nvPr/>
          </p:nvSpPr>
          <p:spPr bwMode="auto">
            <a:xfrm>
              <a:off x="3851276" y="527051"/>
              <a:ext cx="434975" cy="300038"/>
            </a:xfrm>
            <a:custGeom>
              <a:avLst/>
              <a:gdLst>
                <a:gd name="T0" fmla="*/ 83 w 106"/>
                <a:gd name="T1" fmla="*/ 72 h 73"/>
                <a:gd name="T2" fmla="*/ 58 w 106"/>
                <a:gd name="T3" fmla="*/ 60 h 73"/>
                <a:gd name="T4" fmla="*/ 3 w 106"/>
                <a:gd name="T5" fmla="*/ 10 h 73"/>
                <a:gd name="T6" fmla="*/ 2 w 106"/>
                <a:gd name="T7" fmla="*/ 3 h 73"/>
                <a:gd name="T8" fmla="*/ 10 w 106"/>
                <a:gd name="T9" fmla="*/ 1 h 73"/>
                <a:gd name="T10" fmla="*/ 97 w 106"/>
                <a:gd name="T11" fmla="*/ 32 h 73"/>
                <a:gd name="T12" fmla="*/ 100 w 106"/>
                <a:gd name="T13" fmla="*/ 50 h 73"/>
                <a:gd name="T14" fmla="*/ 83 w 106"/>
                <a:gd name="T15" fmla="*/ 7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73">
                  <a:moveTo>
                    <a:pt x="83" y="72"/>
                  </a:moveTo>
                  <a:cubicBezTo>
                    <a:pt x="83" y="72"/>
                    <a:pt x="59" y="61"/>
                    <a:pt x="58" y="6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7" y="0"/>
                    <a:pt x="10" y="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101" y="33"/>
                    <a:pt x="106" y="43"/>
                    <a:pt x="100" y="50"/>
                  </a:cubicBezTo>
                  <a:cubicBezTo>
                    <a:pt x="100" y="50"/>
                    <a:pt x="87" y="73"/>
                    <a:pt x="83" y="72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6"/>
            <p:cNvSpPr/>
            <p:nvPr/>
          </p:nvSpPr>
          <p:spPr bwMode="auto">
            <a:xfrm>
              <a:off x="3740151" y="879476"/>
              <a:ext cx="444500" cy="830263"/>
            </a:xfrm>
            <a:custGeom>
              <a:avLst/>
              <a:gdLst>
                <a:gd name="T0" fmla="*/ 71 w 108"/>
                <a:gd name="T1" fmla="*/ 0 h 202"/>
                <a:gd name="T2" fmla="*/ 108 w 108"/>
                <a:gd name="T3" fmla="*/ 12 h 202"/>
                <a:gd name="T4" fmla="*/ 58 w 108"/>
                <a:gd name="T5" fmla="*/ 175 h 202"/>
                <a:gd name="T6" fmla="*/ 25 w 108"/>
                <a:gd name="T7" fmla="*/ 194 h 202"/>
                <a:gd name="T8" fmla="*/ 12 w 108"/>
                <a:gd name="T9" fmla="*/ 155 h 202"/>
                <a:gd name="T10" fmla="*/ 71 w 108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202">
                  <a:moveTo>
                    <a:pt x="71" y="0"/>
                  </a:moveTo>
                  <a:cubicBezTo>
                    <a:pt x="108" y="12"/>
                    <a:pt x="108" y="12"/>
                    <a:pt x="108" y="12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58" y="175"/>
                    <a:pt x="50" y="202"/>
                    <a:pt x="25" y="194"/>
                  </a:cubicBezTo>
                  <a:cubicBezTo>
                    <a:pt x="0" y="186"/>
                    <a:pt x="10" y="160"/>
                    <a:pt x="12" y="155"/>
                  </a:cubicBezTo>
                  <a:cubicBezTo>
                    <a:pt x="14" y="150"/>
                    <a:pt x="71" y="0"/>
                    <a:pt x="71" y="0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7"/>
            <p:cNvSpPr/>
            <p:nvPr/>
          </p:nvSpPr>
          <p:spPr bwMode="auto">
            <a:xfrm>
              <a:off x="4283076" y="1784351"/>
              <a:ext cx="381000" cy="496888"/>
            </a:xfrm>
            <a:custGeom>
              <a:avLst/>
              <a:gdLst>
                <a:gd name="T0" fmla="*/ 8 w 240"/>
                <a:gd name="T1" fmla="*/ 160 h 313"/>
                <a:gd name="T2" fmla="*/ 39 w 240"/>
                <a:gd name="T3" fmla="*/ 240 h 313"/>
                <a:gd name="T4" fmla="*/ 183 w 240"/>
                <a:gd name="T5" fmla="*/ 313 h 313"/>
                <a:gd name="T6" fmla="*/ 240 w 240"/>
                <a:gd name="T7" fmla="*/ 271 h 313"/>
                <a:gd name="T8" fmla="*/ 155 w 240"/>
                <a:gd name="T9" fmla="*/ 0 h 313"/>
                <a:gd name="T10" fmla="*/ 57 w 240"/>
                <a:gd name="T11" fmla="*/ 2 h 313"/>
                <a:gd name="T12" fmla="*/ 0 w 240"/>
                <a:gd name="T13" fmla="*/ 158 h 313"/>
                <a:gd name="T14" fmla="*/ 8 w 240"/>
                <a:gd name="T15" fmla="*/ 16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0" h="313">
                  <a:moveTo>
                    <a:pt x="8" y="160"/>
                  </a:moveTo>
                  <a:lnTo>
                    <a:pt x="39" y="240"/>
                  </a:lnTo>
                  <a:lnTo>
                    <a:pt x="183" y="313"/>
                  </a:lnTo>
                  <a:lnTo>
                    <a:pt x="240" y="271"/>
                  </a:lnTo>
                  <a:lnTo>
                    <a:pt x="155" y="0"/>
                  </a:lnTo>
                  <a:lnTo>
                    <a:pt x="57" y="2"/>
                  </a:lnTo>
                  <a:lnTo>
                    <a:pt x="0" y="158"/>
                  </a:lnTo>
                  <a:lnTo>
                    <a:pt x="8" y="16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8"/>
            <p:cNvSpPr/>
            <p:nvPr/>
          </p:nvSpPr>
          <p:spPr bwMode="auto">
            <a:xfrm>
              <a:off x="4283076" y="1784351"/>
              <a:ext cx="381000" cy="496888"/>
            </a:xfrm>
            <a:custGeom>
              <a:avLst/>
              <a:gdLst>
                <a:gd name="T0" fmla="*/ 8 w 240"/>
                <a:gd name="T1" fmla="*/ 160 h 313"/>
                <a:gd name="T2" fmla="*/ 39 w 240"/>
                <a:gd name="T3" fmla="*/ 240 h 313"/>
                <a:gd name="T4" fmla="*/ 183 w 240"/>
                <a:gd name="T5" fmla="*/ 313 h 313"/>
                <a:gd name="T6" fmla="*/ 240 w 240"/>
                <a:gd name="T7" fmla="*/ 271 h 313"/>
                <a:gd name="T8" fmla="*/ 155 w 240"/>
                <a:gd name="T9" fmla="*/ 0 h 313"/>
                <a:gd name="T10" fmla="*/ 57 w 240"/>
                <a:gd name="T11" fmla="*/ 2 h 313"/>
                <a:gd name="T12" fmla="*/ 0 w 240"/>
                <a:gd name="T13" fmla="*/ 15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313">
                  <a:moveTo>
                    <a:pt x="8" y="160"/>
                  </a:moveTo>
                  <a:lnTo>
                    <a:pt x="39" y="240"/>
                  </a:lnTo>
                  <a:lnTo>
                    <a:pt x="183" y="313"/>
                  </a:lnTo>
                  <a:lnTo>
                    <a:pt x="240" y="271"/>
                  </a:lnTo>
                  <a:lnTo>
                    <a:pt x="155" y="0"/>
                  </a:lnTo>
                  <a:lnTo>
                    <a:pt x="57" y="2"/>
                  </a:lnTo>
                  <a:lnTo>
                    <a:pt x="0" y="15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9"/>
            <p:cNvSpPr/>
            <p:nvPr/>
          </p:nvSpPr>
          <p:spPr bwMode="auto">
            <a:xfrm>
              <a:off x="4521201" y="1365251"/>
              <a:ext cx="796925" cy="854075"/>
            </a:xfrm>
            <a:custGeom>
              <a:avLst/>
              <a:gdLst>
                <a:gd name="T0" fmla="*/ 187 w 194"/>
                <a:gd name="T1" fmla="*/ 79 h 208"/>
                <a:gd name="T2" fmla="*/ 180 w 194"/>
                <a:gd name="T3" fmla="*/ 72 h 208"/>
                <a:gd name="T4" fmla="*/ 147 w 194"/>
                <a:gd name="T5" fmla="*/ 84 h 208"/>
                <a:gd name="T6" fmla="*/ 132 w 194"/>
                <a:gd name="T7" fmla="*/ 24 h 208"/>
                <a:gd name="T8" fmla="*/ 114 w 194"/>
                <a:gd name="T9" fmla="*/ 6 h 208"/>
                <a:gd name="T10" fmla="*/ 101 w 194"/>
                <a:gd name="T11" fmla="*/ 0 h 208"/>
                <a:gd name="T12" fmla="*/ 88 w 194"/>
                <a:gd name="T13" fmla="*/ 6 h 208"/>
                <a:gd name="T14" fmla="*/ 88 w 194"/>
                <a:gd name="T15" fmla="*/ 6 h 208"/>
                <a:gd name="T16" fmla="*/ 50 w 194"/>
                <a:gd name="T17" fmla="*/ 100 h 208"/>
                <a:gd name="T18" fmla="*/ 0 w 194"/>
                <a:gd name="T19" fmla="*/ 102 h 208"/>
                <a:gd name="T20" fmla="*/ 35 w 194"/>
                <a:gd name="T21" fmla="*/ 208 h 208"/>
                <a:gd name="T22" fmla="*/ 94 w 194"/>
                <a:gd name="T23" fmla="*/ 168 h 208"/>
                <a:gd name="T24" fmla="*/ 96 w 194"/>
                <a:gd name="T25" fmla="*/ 167 h 208"/>
                <a:gd name="T26" fmla="*/ 124 w 194"/>
                <a:gd name="T27" fmla="*/ 158 h 208"/>
                <a:gd name="T28" fmla="*/ 158 w 194"/>
                <a:gd name="T29" fmla="*/ 146 h 208"/>
                <a:gd name="T30" fmla="*/ 187 w 194"/>
                <a:gd name="T31" fmla="*/ 104 h 208"/>
                <a:gd name="T32" fmla="*/ 187 w 194"/>
                <a:gd name="T33" fmla="*/ 7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4" h="208">
                  <a:moveTo>
                    <a:pt x="187" y="79"/>
                  </a:moveTo>
                  <a:cubicBezTo>
                    <a:pt x="180" y="72"/>
                    <a:pt x="180" y="72"/>
                    <a:pt x="180" y="72"/>
                  </a:cubicBezTo>
                  <a:cubicBezTo>
                    <a:pt x="177" y="78"/>
                    <a:pt x="165" y="102"/>
                    <a:pt x="147" y="84"/>
                  </a:cubicBezTo>
                  <a:cubicBezTo>
                    <a:pt x="130" y="68"/>
                    <a:pt x="131" y="32"/>
                    <a:pt x="132" y="24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0" y="2"/>
                    <a:pt x="106" y="0"/>
                    <a:pt x="101" y="0"/>
                  </a:cubicBezTo>
                  <a:cubicBezTo>
                    <a:pt x="96" y="0"/>
                    <a:pt x="92" y="2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4" y="168"/>
                    <a:pt x="95" y="168"/>
                    <a:pt x="96" y="167"/>
                  </a:cubicBezTo>
                  <a:cubicBezTo>
                    <a:pt x="102" y="164"/>
                    <a:pt x="113" y="161"/>
                    <a:pt x="124" y="158"/>
                  </a:cubicBezTo>
                  <a:cubicBezTo>
                    <a:pt x="140" y="154"/>
                    <a:pt x="154" y="149"/>
                    <a:pt x="158" y="146"/>
                  </a:cubicBezTo>
                  <a:cubicBezTo>
                    <a:pt x="169" y="137"/>
                    <a:pt x="186" y="105"/>
                    <a:pt x="187" y="104"/>
                  </a:cubicBezTo>
                  <a:cubicBezTo>
                    <a:pt x="191" y="95"/>
                    <a:pt x="194" y="86"/>
                    <a:pt x="187" y="79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0"/>
            <p:cNvSpPr/>
            <p:nvPr/>
          </p:nvSpPr>
          <p:spPr bwMode="auto">
            <a:xfrm>
              <a:off x="4405313" y="1155701"/>
              <a:ext cx="542925" cy="336550"/>
            </a:xfrm>
            <a:custGeom>
              <a:avLst/>
              <a:gdLst>
                <a:gd name="T0" fmla="*/ 0 w 342"/>
                <a:gd name="T1" fmla="*/ 82 h 212"/>
                <a:gd name="T2" fmla="*/ 37 w 342"/>
                <a:gd name="T3" fmla="*/ 0 h 212"/>
                <a:gd name="T4" fmla="*/ 342 w 342"/>
                <a:gd name="T5" fmla="*/ 129 h 212"/>
                <a:gd name="T6" fmla="*/ 306 w 342"/>
                <a:gd name="T7" fmla="*/ 212 h 212"/>
                <a:gd name="T8" fmla="*/ 0 w 342"/>
                <a:gd name="T9" fmla="*/ 8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212">
                  <a:moveTo>
                    <a:pt x="0" y="82"/>
                  </a:moveTo>
                  <a:lnTo>
                    <a:pt x="37" y="0"/>
                  </a:lnTo>
                  <a:lnTo>
                    <a:pt x="342" y="129"/>
                  </a:lnTo>
                  <a:lnTo>
                    <a:pt x="306" y="212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1"/>
            <p:cNvSpPr/>
            <p:nvPr/>
          </p:nvSpPr>
          <p:spPr bwMode="auto">
            <a:xfrm>
              <a:off x="4841876" y="1344613"/>
              <a:ext cx="160338" cy="160338"/>
            </a:xfrm>
            <a:custGeom>
              <a:avLst/>
              <a:gdLst>
                <a:gd name="T0" fmla="*/ 13 w 39"/>
                <a:gd name="T1" fmla="*/ 36 h 39"/>
                <a:gd name="T2" fmla="*/ 4 w 39"/>
                <a:gd name="T3" fmla="*/ 13 h 39"/>
                <a:gd name="T4" fmla="*/ 26 w 39"/>
                <a:gd name="T5" fmla="*/ 4 h 39"/>
                <a:gd name="T6" fmla="*/ 35 w 39"/>
                <a:gd name="T7" fmla="*/ 27 h 39"/>
                <a:gd name="T8" fmla="*/ 13 w 39"/>
                <a:gd name="T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13" y="36"/>
                  </a:moveTo>
                  <a:cubicBezTo>
                    <a:pt x="4" y="32"/>
                    <a:pt x="0" y="22"/>
                    <a:pt x="4" y="13"/>
                  </a:cubicBezTo>
                  <a:cubicBezTo>
                    <a:pt x="7" y="4"/>
                    <a:pt x="17" y="0"/>
                    <a:pt x="26" y="4"/>
                  </a:cubicBezTo>
                  <a:cubicBezTo>
                    <a:pt x="35" y="8"/>
                    <a:pt x="39" y="18"/>
                    <a:pt x="35" y="27"/>
                  </a:cubicBezTo>
                  <a:cubicBezTo>
                    <a:pt x="32" y="35"/>
                    <a:pt x="22" y="39"/>
                    <a:pt x="13" y="36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2"/>
            <p:cNvSpPr/>
            <p:nvPr/>
          </p:nvSpPr>
          <p:spPr bwMode="auto">
            <a:xfrm>
              <a:off x="4352926" y="1138238"/>
              <a:ext cx="160338" cy="165100"/>
            </a:xfrm>
            <a:custGeom>
              <a:avLst/>
              <a:gdLst>
                <a:gd name="T0" fmla="*/ 13 w 39"/>
                <a:gd name="T1" fmla="*/ 36 h 40"/>
                <a:gd name="T2" fmla="*/ 4 w 39"/>
                <a:gd name="T3" fmla="*/ 13 h 40"/>
                <a:gd name="T4" fmla="*/ 26 w 39"/>
                <a:gd name="T5" fmla="*/ 4 h 40"/>
                <a:gd name="T6" fmla="*/ 36 w 39"/>
                <a:gd name="T7" fmla="*/ 27 h 40"/>
                <a:gd name="T8" fmla="*/ 13 w 39"/>
                <a:gd name="T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40">
                  <a:moveTo>
                    <a:pt x="13" y="36"/>
                  </a:moveTo>
                  <a:cubicBezTo>
                    <a:pt x="4" y="32"/>
                    <a:pt x="0" y="22"/>
                    <a:pt x="4" y="13"/>
                  </a:cubicBezTo>
                  <a:cubicBezTo>
                    <a:pt x="7" y="5"/>
                    <a:pt x="17" y="0"/>
                    <a:pt x="26" y="4"/>
                  </a:cubicBezTo>
                  <a:cubicBezTo>
                    <a:pt x="35" y="8"/>
                    <a:pt x="39" y="18"/>
                    <a:pt x="36" y="27"/>
                  </a:cubicBezTo>
                  <a:cubicBezTo>
                    <a:pt x="32" y="36"/>
                    <a:pt x="22" y="40"/>
                    <a:pt x="13" y="36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3"/>
            <p:cNvSpPr/>
            <p:nvPr/>
          </p:nvSpPr>
          <p:spPr bwMode="auto">
            <a:xfrm>
              <a:off x="3949701" y="974726"/>
              <a:ext cx="501650" cy="307975"/>
            </a:xfrm>
            <a:custGeom>
              <a:avLst/>
              <a:gdLst>
                <a:gd name="T0" fmla="*/ 0 w 316"/>
                <a:gd name="T1" fmla="*/ 80 h 194"/>
                <a:gd name="T2" fmla="*/ 36 w 316"/>
                <a:gd name="T3" fmla="*/ 0 h 194"/>
                <a:gd name="T4" fmla="*/ 316 w 316"/>
                <a:gd name="T5" fmla="*/ 114 h 194"/>
                <a:gd name="T6" fmla="*/ 280 w 316"/>
                <a:gd name="T7" fmla="*/ 194 h 194"/>
                <a:gd name="T8" fmla="*/ 0 w 316"/>
                <a:gd name="T9" fmla="*/ 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194">
                  <a:moveTo>
                    <a:pt x="0" y="80"/>
                  </a:moveTo>
                  <a:lnTo>
                    <a:pt x="36" y="0"/>
                  </a:lnTo>
                  <a:lnTo>
                    <a:pt x="316" y="114"/>
                  </a:lnTo>
                  <a:lnTo>
                    <a:pt x="280" y="194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4"/>
            <p:cNvSpPr/>
            <p:nvPr/>
          </p:nvSpPr>
          <p:spPr bwMode="auto">
            <a:xfrm>
              <a:off x="4344988" y="1138238"/>
              <a:ext cx="158750" cy="160338"/>
            </a:xfrm>
            <a:custGeom>
              <a:avLst/>
              <a:gdLst>
                <a:gd name="T0" fmla="*/ 12 w 39"/>
                <a:gd name="T1" fmla="*/ 35 h 39"/>
                <a:gd name="T2" fmla="*/ 4 w 39"/>
                <a:gd name="T3" fmla="*/ 12 h 39"/>
                <a:gd name="T4" fmla="*/ 26 w 39"/>
                <a:gd name="T5" fmla="*/ 4 h 39"/>
                <a:gd name="T6" fmla="*/ 35 w 39"/>
                <a:gd name="T7" fmla="*/ 27 h 39"/>
                <a:gd name="T8" fmla="*/ 12 w 39"/>
                <a:gd name="T9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12" y="35"/>
                  </a:moveTo>
                  <a:cubicBezTo>
                    <a:pt x="4" y="31"/>
                    <a:pt x="0" y="21"/>
                    <a:pt x="4" y="12"/>
                  </a:cubicBezTo>
                  <a:cubicBezTo>
                    <a:pt x="7" y="4"/>
                    <a:pt x="18" y="0"/>
                    <a:pt x="26" y="4"/>
                  </a:cubicBezTo>
                  <a:cubicBezTo>
                    <a:pt x="35" y="8"/>
                    <a:pt x="39" y="18"/>
                    <a:pt x="35" y="27"/>
                  </a:cubicBezTo>
                  <a:cubicBezTo>
                    <a:pt x="31" y="35"/>
                    <a:pt x="21" y="39"/>
                    <a:pt x="12" y="35"/>
                  </a:cubicBez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5"/>
            <p:cNvSpPr/>
            <p:nvPr/>
          </p:nvSpPr>
          <p:spPr bwMode="auto">
            <a:xfrm>
              <a:off x="3917951" y="962026"/>
              <a:ext cx="258763" cy="217488"/>
            </a:xfrm>
            <a:custGeom>
              <a:avLst/>
              <a:gdLst>
                <a:gd name="T0" fmla="*/ 53 w 63"/>
                <a:gd name="T1" fmla="*/ 47 h 53"/>
                <a:gd name="T2" fmla="*/ 44 w 63"/>
                <a:gd name="T3" fmla="*/ 51 h 53"/>
                <a:gd name="T4" fmla="*/ 5 w 63"/>
                <a:gd name="T5" fmla="*/ 36 h 53"/>
                <a:gd name="T6" fmla="*/ 1 w 63"/>
                <a:gd name="T7" fmla="*/ 26 h 53"/>
                <a:gd name="T8" fmla="*/ 9 w 63"/>
                <a:gd name="T9" fmla="*/ 5 h 53"/>
                <a:gd name="T10" fmla="*/ 19 w 63"/>
                <a:gd name="T11" fmla="*/ 1 h 53"/>
                <a:gd name="T12" fmla="*/ 57 w 63"/>
                <a:gd name="T13" fmla="*/ 17 h 53"/>
                <a:gd name="T14" fmla="*/ 61 w 63"/>
                <a:gd name="T15" fmla="*/ 26 h 53"/>
                <a:gd name="T16" fmla="*/ 53 w 63"/>
                <a:gd name="T17" fmla="*/ 4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53">
                  <a:moveTo>
                    <a:pt x="53" y="47"/>
                  </a:moveTo>
                  <a:cubicBezTo>
                    <a:pt x="52" y="51"/>
                    <a:pt x="47" y="53"/>
                    <a:pt x="44" y="51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34"/>
                    <a:pt x="0" y="30"/>
                    <a:pt x="1" y="2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1" y="2"/>
                    <a:pt x="15" y="0"/>
                    <a:pt x="19" y="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3" y="23"/>
                    <a:pt x="61" y="26"/>
                  </a:cubicBezTo>
                  <a:lnTo>
                    <a:pt x="53" y="47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6"/>
            <p:cNvSpPr/>
            <p:nvPr/>
          </p:nvSpPr>
          <p:spPr bwMode="auto">
            <a:xfrm>
              <a:off x="3946526" y="1127126"/>
              <a:ext cx="196850" cy="69850"/>
            </a:xfrm>
            <a:custGeom>
              <a:avLst/>
              <a:gdLst>
                <a:gd name="T0" fmla="*/ 41 w 48"/>
                <a:gd name="T1" fmla="*/ 0 h 17"/>
                <a:gd name="T2" fmla="*/ 48 w 48"/>
                <a:gd name="T3" fmla="*/ 5 h 17"/>
                <a:gd name="T4" fmla="*/ 48 w 48"/>
                <a:gd name="T5" fmla="*/ 5 h 17"/>
                <a:gd name="T6" fmla="*/ 43 w 48"/>
                <a:gd name="T7" fmla="*/ 12 h 17"/>
                <a:gd name="T8" fmla="*/ 7 w 48"/>
                <a:gd name="T9" fmla="*/ 17 h 17"/>
                <a:gd name="T10" fmla="*/ 0 w 48"/>
                <a:gd name="T11" fmla="*/ 12 h 17"/>
                <a:gd name="T12" fmla="*/ 0 w 48"/>
                <a:gd name="T13" fmla="*/ 12 h 17"/>
                <a:gd name="T14" fmla="*/ 5 w 48"/>
                <a:gd name="T15" fmla="*/ 5 h 17"/>
                <a:gd name="T16" fmla="*/ 41 w 4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17">
                  <a:moveTo>
                    <a:pt x="41" y="0"/>
                  </a:moveTo>
                  <a:cubicBezTo>
                    <a:pt x="44" y="0"/>
                    <a:pt x="47" y="2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8"/>
                    <a:pt x="46" y="11"/>
                    <a:pt x="43" y="1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17"/>
                    <a:pt x="1" y="15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9"/>
                    <a:pt x="2" y="6"/>
                    <a:pt x="5" y="5"/>
                  </a:cubicBezTo>
                  <a:lnTo>
                    <a:pt x="41" y="0"/>
                  </a:lnTo>
                  <a:close/>
                </a:path>
              </a:pathLst>
            </a:custGeom>
            <a:solidFill>
              <a:srgbClr val="FFD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3E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157008" y="455136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D612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我们勤于提升</a:t>
            </a:r>
            <a:endParaRPr lang="zh-CN" altLang="en-US" sz="4800" dirty="0">
              <a:solidFill>
                <a:srgbClr val="FD612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72561" y="571248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8CCDE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证书满满</a:t>
            </a:r>
            <a:endParaRPr lang="zh-CN" altLang="en-US" sz="4800" dirty="0">
              <a:solidFill>
                <a:srgbClr val="8CCDE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83960" y="5324248"/>
            <a:ext cx="20240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8CCDE0"/>
                </a:solidFill>
              </a:rPr>
              <a:t>TO ENHANCE THE</a:t>
            </a:r>
            <a:endParaRPr lang="zh-CN" altLang="en-US" sz="2000" dirty="0">
              <a:solidFill>
                <a:srgbClr val="8CCDE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134028" y="5524303"/>
            <a:ext cx="400050" cy="0"/>
          </a:xfrm>
          <a:prstGeom prst="line">
            <a:avLst/>
          </a:prstGeom>
          <a:ln w="19050">
            <a:solidFill>
              <a:srgbClr val="8CC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637798" y="5524303"/>
            <a:ext cx="400050" cy="0"/>
          </a:xfrm>
          <a:prstGeom prst="line">
            <a:avLst/>
          </a:prstGeom>
          <a:ln w="19050">
            <a:solidFill>
              <a:srgbClr val="8CCD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1" name="组合 1190"/>
          <p:cNvGrpSpPr/>
          <p:nvPr/>
        </p:nvGrpSpPr>
        <p:grpSpPr>
          <a:xfrm>
            <a:off x="3425372" y="247849"/>
            <a:ext cx="5341253" cy="3954518"/>
            <a:chOff x="3622678" y="481011"/>
            <a:chExt cx="4946649" cy="3662359"/>
          </a:xfrm>
        </p:grpSpPr>
        <p:sp>
          <p:nvSpPr>
            <p:cNvPr id="27" name="Freeform 22"/>
            <p:cNvSpPr/>
            <p:nvPr/>
          </p:nvSpPr>
          <p:spPr bwMode="auto">
            <a:xfrm>
              <a:off x="3622678" y="3067046"/>
              <a:ext cx="1863726" cy="285750"/>
            </a:xfrm>
            <a:custGeom>
              <a:avLst/>
              <a:gdLst>
                <a:gd name="T0" fmla="*/ 245 w 496"/>
                <a:gd name="T1" fmla="*/ 0 h 76"/>
                <a:gd name="T2" fmla="*/ 13 w 496"/>
                <a:gd name="T3" fmla="*/ 0 h 76"/>
                <a:gd name="T4" fmla="*/ 0 w 496"/>
                <a:gd name="T5" fmla="*/ 13 h 76"/>
                <a:gd name="T6" fmla="*/ 0 w 496"/>
                <a:gd name="T7" fmla="*/ 62 h 76"/>
                <a:gd name="T8" fmla="*/ 13 w 496"/>
                <a:gd name="T9" fmla="*/ 76 h 76"/>
                <a:gd name="T10" fmla="*/ 496 w 496"/>
                <a:gd name="T11" fmla="*/ 76 h 76"/>
                <a:gd name="T12" fmla="*/ 245 w 496"/>
                <a:gd name="T13" fmla="*/ 76 h 76"/>
                <a:gd name="T14" fmla="*/ 245 w 496"/>
                <a:gd name="T15" fmla="*/ 67 h 76"/>
                <a:gd name="T16" fmla="*/ 13 w 496"/>
                <a:gd name="T17" fmla="*/ 67 h 76"/>
                <a:gd name="T18" fmla="*/ 9 w 496"/>
                <a:gd name="T19" fmla="*/ 62 h 76"/>
                <a:gd name="T20" fmla="*/ 9 w 496"/>
                <a:gd name="T21" fmla="*/ 13 h 76"/>
                <a:gd name="T22" fmla="*/ 13 w 496"/>
                <a:gd name="T23" fmla="*/ 9 h 76"/>
                <a:gd name="T24" fmla="*/ 236 w 496"/>
                <a:gd name="T25" fmla="*/ 9 h 76"/>
                <a:gd name="T26" fmla="*/ 236 w 496"/>
                <a:gd name="T27" fmla="*/ 9 h 76"/>
                <a:gd name="T28" fmla="*/ 245 w 496"/>
                <a:gd name="T29" fmla="*/ 9 h 76"/>
                <a:gd name="T30" fmla="*/ 245 w 496"/>
                <a:gd name="T3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6" h="76">
                  <a:moveTo>
                    <a:pt x="245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70"/>
                    <a:pt x="6" y="76"/>
                    <a:pt x="13" y="76"/>
                  </a:cubicBezTo>
                  <a:cubicBezTo>
                    <a:pt x="496" y="76"/>
                    <a:pt x="496" y="76"/>
                    <a:pt x="496" y="76"/>
                  </a:cubicBezTo>
                  <a:cubicBezTo>
                    <a:pt x="245" y="76"/>
                    <a:pt x="245" y="76"/>
                    <a:pt x="245" y="7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1" y="67"/>
                    <a:pt x="9" y="65"/>
                    <a:pt x="9" y="6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1"/>
                    <a:pt x="11" y="9"/>
                    <a:pt x="13" y="9"/>
                  </a:cubicBezTo>
                  <a:cubicBezTo>
                    <a:pt x="236" y="9"/>
                    <a:pt x="236" y="9"/>
                    <a:pt x="236" y="9"/>
                  </a:cubicBezTo>
                  <a:cubicBezTo>
                    <a:pt x="236" y="9"/>
                    <a:pt x="236" y="9"/>
                    <a:pt x="236" y="9"/>
                  </a:cubicBezTo>
                  <a:cubicBezTo>
                    <a:pt x="245" y="9"/>
                    <a:pt x="245" y="9"/>
                    <a:pt x="245" y="9"/>
                  </a:cubicBezTo>
                  <a:cubicBezTo>
                    <a:pt x="245" y="0"/>
                    <a:pt x="245" y="0"/>
                    <a:pt x="245" y="0"/>
                  </a:cubicBezTo>
                </a:path>
              </a:pathLst>
            </a:custGeom>
            <a:solidFill>
              <a:srgbClr val="5BC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4543429" y="3067046"/>
              <a:ext cx="942976" cy="285750"/>
            </a:xfrm>
            <a:custGeom>
              <a:avLst/>
              <a:gdLst>
                <a:gd name="T0" fmla="*/ 251 w 251"/>
                <a:gd name="T1" fmla="*/ 67 h 76"/>
                <a:gd name="T2" fmla="*/ 243 w 251"/>
                <a:gd name="T3" fmla="*/ 67 h 76"/>
                <a:gd name="T4" fmla="*/ 243 w 251"/>
                <a:gd name="T5" fmla="*/ 67 h 76"/>
                <a:gd name="T6" fmla="*/ 0 w 251"/>
                <a:gd name="T7" fmla="*/ 67 h 76"/>
                <a:gd name="T8" fmla="*/ 0 w 251"/>
                <a:gd name="T9" fmla="*/ 76 h 76"/>
                <a:gd name="T10" fmla="*/ 251 w 251"/>
                <a:gd name="T11" fmla="*/ 76 h 76"/>
                <a:gd name="T12" fmla="*/ 251 w 251"/>
                <a:gd name="T13" fmla="*/ 67 h 76"/>
                <a:gd name="T14" fmla="*/ 251 w 251"/>
                <a:gd name="T15" fmla="*/ 0 h 76"/>
                <a:gd name="T16" fmla="*/ 0 w 251"/>
                <a:gd name="T17" fmla="*/ 0 h 76"/>
                <a:gd name="T18" fmla="*/ 0 w 251"/>
                <a:gd name="T19" fmla="*/ 9 h 76"/>
                <a:gd name="T20" fmla="*/ 243 w 251"/>
                <a:gd name="T21" fmla="*/ 9 h 76"/>
                <a:gd name="T22" fmla="*/ 243 w 251"/>
                <a:gd name="T23" fmla="*/ 9 h 76"/>
                <a:gd name="T24" fmla="*/ 243 w 251"/>
                <a:gd name="T25" fmla="*/ 9 h 76"/>
                <a:gd name="T26" fmla="*/ 243 w 251"/>
                <a:gd name="T27" fmla="*/ 9 h 76"/>
                <a:gd name="T28" fmla="*/ 238 w 251"/>
                <a:gd name="T29" fmla="*/ 13 h 76"/>
                <a:gd name="T30" fmla="*/ 238 w 251"/>
                <a:gd name="T31" fmla="*/ 13 h 76"/>
                <a:gd name="T32" fmla="*/ 243 w 251"/>
                <a:gd name="T33" fmla="*/ 9 h 76"/>
                <a:gd name="T34" fmla="*/ 251 w 251"/>
                <a:gd name="T35" fmla="*/ 9 h 76"/>
                <a:gd name="T36" fmla="*/ 251 w 251"/>
                <a:gd name="T3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1" h="76">
                  <a:moveTo>
                    <a:pt x="251" y="67"/>
                  </a:moveTo>
                  <a:cubicBezTo>
                    <a:pt x="243" y="67"/>
                    <a:pt x="243" y="67"/>
                    <a:pt x="243" y="67"/>
                  </a:cubicBezTo>
                  <a:cubicBezTo>
                    <a:pt x="243" y="67"/>
                    <a:pt x="243" y="67"/>
                    <a:pt x="243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51" y="76"/>
                    <a:pt x="251" y="76"/>
                    <a:pt x="251" y="76"/>
                  </a:cubicBezTo>
                  <a:cubicBezTo>
                    <a:pt x="251" y="67"/>
                    <a:pt x="251" y="67"/>
                    <a:pt x="251" y="67"/>
                  </a:cubicBezTo>
                  <a:moveTo>
                    <a:pt x="2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3" y="9"/>
                    <a:pt x="243" y="9"/>
                    <a:pt x="243" y="9"/>
                  </a:cubicBezTo>
                  <a:cubicBezTo>
                    <a:pt x="240" y="9"/>
                    <a:pt x="238" y="11"/>
                    <a:pt x="238" y="13"/>
                  </a:cubicBezTo>
                  <a:cubicBezTo>
                    <a:pt x="238" y="13"/>
                    <a:pt x="238" y="13"/>
                    <a:pt x="238" y="13"/>
                  </a:cubicBezTo>
                  <a:cubicBezTo>
                    <a:pt x="238" y="11"/>
                    <a:pt x="240" y="9"/>
                    <a:pt x="243" y="9"/>
                  </a:cubicBezTo>
                  <a:cubicBezTo>
                    <a:pt x="251" y="9"/>
                    <a:pt x="251" y="9"/>
                    <a:pt x="251" y="9"/>
                  </a:cubicBezTo>
                  <a:cubicBezTo>
                    <a:pt x="251" y="0"/>
                    <a:pt x="251" y="0"/>
                    <a:pt x="251" y="0"/>
                  </a:cubicBezTo>
                </a:path>
              </a:pathLst>
            </a:custGeom>
            <a:solidFill>
              <a:srgbClr val="5BB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3657603" y="3101971"/>
              <a:ext cx="1798639" cy="217486"/>
            </a:xfrm>
            <a:custGeom>
              <a:avLst/>
              <a:gdLst>
                <a:gd name="T0" fmla="*/ 227 w 479"/>
                <a:gd name="T1" fmla="*/ 0 h 58"/>
                <a:gd name="T2" fmla="*/ 4 w 479"/>
                <a:gd name="T3" fmla="*/ 0 h 58"/>
                <a:gd name="T4" fmla="*/ 0 w 479"/>
                <a:gd name="T5" fmla="*/ 4 h 58"/>
                <a:gd name="T6" fmla="*/ 0 w 479"/>
                <a:gd name="T7" fmla="*/ 53 h 58"/>
                <a:gd name="T8" fmla="*/ 4 w 479"/>
                <a:gd name="T9" fmla="*/ 58 h 58"/>
                <a:gd name="T10" fmla="*/ 236 w 479"/>
                <a:gd name="T11" fmla="*/ 58 h 58"/>
                <a:gd name="T12" fmla="*/ 479 w 479"/>
                <a:gd name="T13" fmla="*/ 58 h 58"/>
                <a:gd name="T14" fmla="*/ 479 w 479"/>
                <a:gd name="T15" fmla="*/ 58 h 58"/>
                <a:gd name="T16" fmla="*/ 227 w 479"/>
                <a:gd name="T17" fmla="*/ 58 h 58"/>
                <a:gd name="T18" fmla="*/ 223 w 479"/>
                <a:gd name="T19" fmla="*/ 53 h 58"/>
                <a:gd name="T20" fmla="*/ 223 w 479"/>
                <a:gd name="T21" fmla="*/ 4 h 58"/>
                <a:gd name="T22" fmla="*/ 227 w 479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9" h="58">
                  <a:moveTo>
                    <a:pt x="2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236" y="58"/>
                    <a:pt x="236" y="58"/>
                    <a:pt x="236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227" y="58"/>
                    <a:pt x="227" y="58"/>
                    <a:pt x="227" y="58"/>
                  </a:cubicBezTo>
                  <a:cubicBezTo>
                    <a:pt x="225" y="58"/>
                    <a:pt x="223" y="56"/>
                    <a:pt x="223" y="53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23" y="2"/>
                    <a:pt x="225" y="0"/>
                    <a:pt x="22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3938591" y="2781296"/>
              <a:ext cx="1209676" cy="285750"/>
            </a:xfrm>
            <a:custGeom>
              <a:avLst/>
              <a:gdLst>
                <a:gd name="T0" fmla="*/ 292 w 322"/>
                <a:gd name="T1" fmla="*/ 0 h 76"/>
                <a:gd name="T2" fmla="*/ 0 w 322"/>
                <a:gd name="T3" fmla="*/ 0 h 76"/>
                <a:gd name="T4" fmla="*/ 0 w 322"/>
                <a:gd name="T5" fmla="*/ 9 h 76"/>
                <a:gd name="T6" fmla="*/ 8 w 322"/>
                <a:gd name="T7" fmla="*/ 9 h 76"/>
                <a:gd name="T8" fmla="*/ 8 w 322"/>
                <a:gd name="T9" fmla="*/ 9 h 76"/>
                <a:gd name="T10" fmla="*/ 12 w 322"/>
                <a:gd name="T11" fmla="*/ 14 h 76"/>
                <a:gd name="T12" fmla="*/ 12 w 322"/>
                <a:gd name="T13" fmla="*/ 38 h 76"/>
                <a:gd name="T14" fmla="*/ 12 w 322"/>
                <a:gd name="T15" fmla="*/ 14 h 76"/>
                <a:gd name="T16" fmla="*/ 8 w 322"/>
                <a:gd name="T17" fmla="*/ 9 h 76"/>
                <a:gd name="T18" fmla="*/ 8 w 322"/>
                <a:gd name="T19" fmla="*/ 9 h 76"/>
                <a:gd name="T20" fmla="*/ 298 w 322"/>
                <a:gd name="T21" fmla="*/ 8 h 76"/>
                <a:gd name="T22" fmla="*/ 298 w 322"/>
                <a:gd name="T23" fmla="*/ 8 h 76"/>
                <a:gd name="T24" fmla="*/ 305 w 322"/>
                <a:gd name="T25" fmla="*/ 12 h 76"/>
                <a:gd name="T26" fmla="*/ 305 w 322"/>
                <a:gd name="T27" fmla="*/ 63 h 76"/>
                <a:gd name="T28" fmla="*/ 298 w 322"/>
                <a:gd name="T29" fmla="*/ 68 h 76"/>
                <a:gd name="T30" fmla="*/ 8 w 322"/>
                <a:gd name="T31" fmla="*/ 67 h 76"/>
                <a:gd name="T32" fmla="*/ 8 w 322"/>
                <a:gd name="T33" fmla="*/ 67 h 76"/>
                <a:gd name="T34" fmla="*/ 0 w 322"/>
                <a:gd name="T35" fmla="*/ 67 h 76"/>
                <a:gd name="T36" fmla="*/ 0 w 322"/>
                <a:gd name="T37" fmla="*/ 76 h 76"/>
                <a:gd name="T38" fmla="*/ 292 w 322"/>
                <a:gd name="T39" fmla="*/ 76 h 76"/>
                <a:gd name="T40" fmla="*/ 313 w 322"/>
                <a:gd name="T41" fmla="*/ 63 h 76"/>
                <a:gd name="T42" fmla="*/ 313 w 322"/>
                <a:gd name="T43" fmla="*/ 12 h 76"/>
                <a:gd name="T44" fmla="*/ 292 w 322"/>
                <a:gd name="T4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2" h="76">
                  <a:moveTo>
                    <a:pt x="292" y="0"/>
                  </a:moveTo>
                  <a:cubicBezTo>
                    <a:pt x="195" y="0"/>
                    <a:pt x="97" y="0"/>
                    <a:pt x="0" y="0"/>
                  </a:cubicBezTo>
                  <a:cubicBezTo>
                    <a:pt x="0" y="3"/>
                    <a:pt x="0" y="6"/>
                    <a:pt x="0" y="9"/>
                  </a:cubicBezTo>
                  <a:cubicBezTo>
                    <a:pt x="3" y="9"/>
                    <a:pt x="5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" y="9"/>
                    <a:pt x="12" y="11"/>
                    <a:pt x="12" y="14"/>
                  </a:cubicBezTo>
                  <a:cubicBezTo>
                    <a:pt x="12" y="22"/>
                    <a:pt x="12" y="30"/>
                    <a:pt x="12" y="38"/>
                  </a:cubicBezTo>
                  <a:cubicBezTo>
                    <a:pt x="12" y="30"/>
                    <a:pt x="12" y="22"/>
                    <a:pt x="12" y="14"/>
                  </a:cubicBezTo>
                  <a:cubicBezTo>
                    <a:pt x="12" y="11"/>
                    <a:pt x="10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04" y="9"/>
                    <a:pt x="201" y="8"/>
                    <a:pt x="298" y="8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300" y="8"/>
                    <a:pt x="303" y="10"/>
                    <a:pt x="305" y="12"/>
                  </a:cubicBezTo>
                  <a:cubicBezTo>
                    <a:pt x="313" y="28"/>
                    <a:pt x="313" y="48"/>
                    <a:pt x="305" y="63"/>
                  </a:cubicBezTo>
                  <a:cubicBezTo>
                    <a:pt x="303" y="66"/>
                    <a:pt x="300" y="68"/>
                    <a:pt x="298" y="68"/>
                  </a:cubicBezTo>
                  <a:cubicBezTo>
                    <a:pt x="201" y="67"/>
                    <a:pt x="104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5" y="67"/>
                    <a:pt x="3" y="67"/>
                    <a:pt x="0" y="67"/>
                  </a:cubicBezTo>
                  <a:cubicBezTo>
                    <a:pt x="0" y="70"/>
                    <a:pt x="0" y="73"/>
                    <a:pt x="0" y="76"/>
                  </a:cubicBezTo>
                  <a:cubicBezTo>
                    <a:pt x="97" y="76"/>
                    <a:pt x="195" y="76"/>
                    <a:pt x="292" y="76"/>
                  </a:cubicBezTo>
                  <a:cubicBezTo>
                    <a:pt x="299" y="76"/>
                    <a:pt x="310" y="71"/>
                    <a:pt x="313" y="63"/>
                  </a:cubicBezTo>
                  <a:cubicBezTo>
                    <a:pt x="322" y="48"/>
                    <a:pt x="322" y="28"/>
                    <a:pt x="313" y="12"/>
                  </a:cubicBezTo>
                  <a:cubicBezTo>
                    <a:pt x="310" y="5"/>
                    <a:pt x="299" y="0"/>
                    <a:pt x="292" y="0"/>
                  </a:cubicBezTo>
                </a:path>
              </a:pathLst>
            </a:custGeom>
            <a:solidFill>
              <a:srgbClr val="A2D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3968753" y="2811459"/>
              <a:ext cx="1144589" cy="225425"/>
            </a:xfrm>
            <a:custGeom>
              <a:avLst/>
              <a:gdLst>
                <a:gd name="T0" fmla="*/ 290 w 305"/>
                <a:gd name="T1" fmla="*/ 0 h 60"/>
                <a:gd name="T2" fmla="*/ 290 w 305"/>
                <a:gd name="T3" fmla="*/ 0 h 60"/>
                <a:gd name="T4" fmla="*/ 0 w 305"/>
                <a:gd name="T5" fmla="*/ 1 h 60"/>
                <a:gd name="T6" fmla="*/ 0 w 305"/>
                <a:gd name="T7" fmla="*/ 1 h 60"/>
                <a:gd name="T8" fmla="*/ 4 w 305"/>
                <a:gd name="T9" fmla="*/ 6 h 60"/>
                <a:gd name="T10" fmla="*/ 4 w 305"/>
                <a:gd name="T11" fmla="*/ 30 h 60"/>
                <a:gd name="T12" fmla="*/ 4 w 305"/>
                <a:gd name="T13" fmla="*/ 54 h 60"/>
                <a:gd name="T14" fmla="*/ 0 w 305"/>
                <a:gd name="T15" fmla="*/ 59 h 60"/>
                <a:gd name="T16" fmla="*/ 0 w 305"/>
                <a:gd name="T17" fmla="*/ 59 h 60"/>
                <a:gd name="T18" fmla="*/ 0 w 305"/>
                <a:gd name="T19" fmla="*/ 59 h 60"/>
                <a:gd name="T20" fmla="*/ 290 w 305"/>
                <a:gd name="T21" fmla="*/ 60 h 60"/>
                <a:gd name="T22" fmla="*/ 297 w 305"/>
                <a:gd name="T23" fmla="*/ 55 h 60"/>
                <a:gd name="T24" fmla="*/ 297 w 305"/>
                <a:gd name="T25" fmla="*/ 4 h 60"/>
                <a:gd name="T26" fmla="*/ 290 w 305"/>
                <a:gd name="T2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5" h="60">
                  <a:moveTo>
                    <a:pt x="290" y="0"/>
                  </a:moveTo>
                  <a:cubicBezTo>
                    <a:pt x="290" y="0"/>
                    <a:pt x="290" y="0"/>
                    <a:pt x="290" y="0"/>
                  </a:cubicBezTo>
                  <a:cubicBezTo>
                    <a:pt x="193" y="0"/>
                    <a:pt x="96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3"/>
                    <a:pt x="4" y="6"/>
                  </a:cubicBezTo>
                  <a:cubicBezTo>
                    <a:pt x="4" y="14"/>
                    <a:pt x="4" y="22"/>
                    <a:pt x="4" y="30"/>
                  </a:cubicBezTo>
                  <a:cubicBezTo>
                    <a:pt x="4" y="38"/>
                    <a:pt x="4" y="46"/>
                    <a:pt x="4" y="54"/>
                  </a:cubicBezTo>
                  <a:cubicBezTo>
                    <a:pt x="4" y="57"/>
                    <a:pt x="2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96" y="59"/>
                    <a:pt x="193" y="59"/>
                    <a:pt x="290" y="60"/>
                  </a:cubicBezTo>
                  <a:cubicBezTo>
                    <a:pt x="292" y="60"/>
                    <a:pt x="295" y="58"/>
                    <a:pt x="297" y="55"/>
                  </a:cubicBezTo>
                  <a:cubicBezTo>
                    <a:pt x="305" y="40"/>
                    <a:pt x="305" y="20"/>
                    <a:pt x="297" y="4"/>
                  </a:cubicBezTo>
                  <a:cubicBezTo>
                    <a:pt x="295" y="2"/>
                    <a:pt x="292" y="0"/>
                    <a:pt x="29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27"/>
            <p:cNvSpPr/>
            <p:nvPr/>
          </p:nvSpPr>
          <p:spPr bwMode="auto">
            <a:xfrm>
              <a:off x="4494217" y="3101971"/>
              <a:ext cx="962025" cy="217486"/>
            </a:xfrm>
            <a:custGeom>
              <a:avLst/>
              <a:gdLst>
                <a:gd name="T0" fmla="*/ 256 w 256"/>
                <a:gd name="T1" fmla="*/ 0 h 58"/>
                <a:gd name="T2" fmla="*/ 13 w 256"/>
                <a:gd name="T3" fmla="*/ 0 h 58"/>
                <a:gd name="T4" fmla="*/ 4 w 256"/>
                <a:gd name="T5" fmla="*/ 0 h 58"/>
                <a:gd name="T6" fmla="*/ 4 w 256"/>
                <a:gd name="T7" fmla="*/ 0 h 58"/>
                <a:gd name="T8" fmla="*/ 0 w 256"/>
                <a:gd name="T9" fmla="*/ 4 h 58"/>
                <a:gd name="T10" fmla="*/ 0 w 256"/>
                <a:gd name="T11" fmla="*/ 53 h 58"/>
                <a:gd name="T12" fmla="*/ 4 w 256"/>
                <a:gd name="T13" fmla="*/ 58 h 58"/>
                <a:gd name="T14" fmla="*/ 256 w 256"/>
                <a:gd name="T15" fmla="*/ 58 h 58"/>
                <a:gd name="T16" fmla="*/ 251 w 256"/>
                <a:gd name="T17" fmla="*/ 53 h 58"/>
                <a:gd name="T18" fmla="*/ 251 w 256"/>
                <a:gd name="T19" fmla="*/ 4 h 58"/>
                <a:gd name="T20" fmla="*/ 256 w 256"/>
                <a:gd name="T21" fmla="*/ 0 h 58"/>
                <a:gd name="T22" fmla="*/ 256 w 256"/>
                <a:gd name="T2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6" h="58">
                  <a:moveTo>
                    <a:pt x="256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3" y="58"/>
                    <a:pt x="251" y="56"/>
                    <a:pt x="251" y="53"/>
                  </a:cubicBezTo>
                  <a:cubicBezTo>
                    <a:pt x="251" y="4"/>
                    <a:pt x="251" y="4"/>
                    <a:pt x="251" y="4"/>
                  </a:cubicBezTo>
                  <a:cubicBezTo>
                    <a:pt x="251" y="2"/>
                    <a:pt x="253" y="0"/>
                    <a:pt x="256" y="0"/>
                  </a:cubicBezTo>
                  <a:cubicBezTo>
                    <a:pt x="256" y="0"/>
                    <a:pt x="256" y="0"/>
                    <a:pt x="256" y="0"/>
                  </a:cubicBezTo>
                </a:path>
              </a:pathLst>
            </a:custGeom>
            <a:solidFill>
              <a:srgbClr val="DFF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28"/>
            <p:cNvSpPr/>
            <p:nvPr/>
          </p:nvSpPr>
          <p:spPr bwMode="auto">
            <a:xfrm>
              <a:off x="3814766" y="3578221"/>
              <a:ext cx="1671639" cy="406400"/>
            </a:xfrm>
            <a:custGeom>
              <a:avLst/>
              <a:gdLst>
                <a:gd name="T0" fmla="*/ 432 w 445"/>
                <a:gd name="T1" fmla="*/ 0 h 108"/>
                <a:gd name="T2" fmla="*/ 224 w 445"/>
                <a:gd name="T3" fmla="*/ 0 h 108"/>
                <a:gd name="T4" fmla="*/ 224 w 445"/>
                <a:gd name="T5" fmla="*/ 9 h 108"/>
                <a:gd name="T6" fmla="*/ 233 w 445"/>
                <a:gd name="T7" fmla="*/ 9 h 108"/>
                <a:gd name="T8" fmla="*/ 233 w 445"/>
                <a:gd name="T9" fmla="*/ 9 h 108"/>
                <a:gd name="T10" fmla="*/ 432 w 445"/>
                <a:gd name="T11" fmla="*/ 9 h 108"/>
                <a:gd name="T12" fmla="*/ 436 w 445"/>
                <a:gd name="T13" fmla="*/ 14 h 108"/>
                <a:gd name="T14" fmla="*/ 436 w 445"/>
                <a:gd name="T15" fmla="*/ 94 h 108"/>
                <a:gd name="T16" fmla="*/ 432 w 445"/>
                <a:gd name="T17" fmla="*/ 99 h 108"/>
                <a:gd name="T18" fmla="*/ 224 w 445"/>
                <a:gd name="T19" fmla="*/ 99 h 108"/>
                <a:gd name="T20" fmla="*/ 224 w 445"/>
                <a:gd name="T21" fmla="*/ 108 h 108"/>
                <a:gd name="T22" fmla="*/ 0 w 445"/>
                <a:gd name="T23" fmla="*/ 108 h 108"/>
                <a:gd name="T24" fmla="*/ 0 w 445"/>
                <a:gd name="T25" fmla="*/ 99 h 108"/>
                <a:gd name="T26" fmla="*/ 0 w 445"/>
                <a:gd name="T27" fmla="*/ 108 h 108"/>
                <a:gd name="T28" fmla="*/ 432 w 445"/>
                <a:gd name="T29" fmla="*/ 108 h 108"/>
                <a:gd name="T30" fmla="*/ 445 w 445"/>
                <a:gd name="T31" fmla="*/ 94 h 108"/>
                <a:gd name="T32" fmla="*/ 445 w 445"/>
                <a:gd name="T33" fmla="*/ 14 h 108"/>
                <a:gd name="T34" fmla="*/ 432 w 445"/>
                <a:gd name="T35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45" h="108">
                  <a:moveTo>
                    <a:pt x="432" y="0"/>
                  </a:moveTo>
                  <a:cubicBezTo>
                    <a:pt x="224" y="0"/>
                    <a:pt x="224" y="0"/>
                    <a:pt x="224" y="0"/>
                  </a:cubicBezTo>
                  <a:cubicBezTo>
                    <a:pt x="224" y="9"/>
                    <a:pt x="224" y="9"/>
                    <a:pt x="224" y="9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233" y="9"/>
                    <a:pt x="233" y="9"/>
                    <a:pt x="233" y="9"/>
                  </a:cubicBezTo>
                  <a:cubicBezTo>
                    <a:pt x="432" y="9"/>
                    <a:pt x="432" y="9"/>
                    <a:pt x="432" y="9"/>
                  </a:cubicBezTo>
                  <a:cubicBezTo>
                    <a:pt x="435" y="9"/>
                    <a:pt x="436" y="11"/>
                    <a:pt x="436" y="14"/>
                  </a:cubicBezTo>
                  <a:cubicBezTo>
                    <a:pt x="436" y="94"/>
                    <a:pt x="436" y="94"/>
                    <a:pt x="436" y="94"/>
                  </a:cubicBezTo>
                  <a:cubicBezTo>
                    <a:pt x="436" y="97"/>
                    <a:pt x="435" y="99"/>
                    <a:pt x="432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32" y="108"/>
                    <a:pt x="432" y="108"/>
                    <a:pt x="432" y="108"/>
                  </a:cubicBezTo>
                  <a:cubicBezTo>
                    <a:pt x="439" y="108"/>
                    <a:pt x="445" y="102"/>
                    <a:pt x="445" y="94"/>
                  </a:cubicBezTo>
                  <a:cubicBezTo>
                    <a:pt x="445" y="14"/>
                    <a:pt x="445" y="14"/>
                    <a:pt x="445" y="14"/>
                  </a:cubicBezTo>
                  <a:cubicBezTo>
                    <a:pt x="445" y="6"/>
                    <a:pt x="439" y="0"/>
                    <a:pt x="432" y="0"/>
                  </a:cubicBezTo>
                </a:path>
              </a:pathLst>
            </a:custGeom>
            <a:solidFill>
              <a:srgbClr val="5BB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29"/>
            <p:cNvSpPr>
              <a:spLocks noEditPoints="1"/>
            </p:cNvSpPr>
            <p:nvPr/>
          </p:nvSpPr>
          <p:spPr bwMode="auto">
            <a:xfrm>
              <a:off x="3814766" y="3578221"/>
              <a:ext cx="841376" cy="406400"/>
            </a:xfrm>
            <a:custGeom>
              <a:avLst/>
              <a:gdLst>
                <a:gd name="T0" fmla="*/ 224 w 224"/>
                <a:gd name="T1" fmla="*/ 99 h 108"/>
                <a:gd name="T2" fmla="*/ 7 w 224"/>
                <a:gd name="T3" fmla="*/ 99 h 108"/>
                <a:gd name="T4" fmla="*/ 7 w 224"/>
                <a:gd name="T5" fmla="*/ 99 h 108"/>
                <a:gd name="T6" fmla="*/ 0 w 224"/>
                <a:gd name="T7" fmla="*/ 99 h 108"/>
                <a:gd name="T8" fmla="*/ 0 w 224"/>
                <a:gd name="T9" fmla="*/ 108 h 108"/>
                <a:gd name="T10" fmla="*/ 224 w 224"/>
                <a:gd name="T11" fmla="*/ 108 h 108"/>
                <a:gd name="T12" fmla="*/ 224 w 224"/>
                <a:gd name="T13" fmla="*/ 99 h 108"/>
                <a:gd name="T14" fmla="*/ 224 w 224"/>
                <a:gd name="T15" fmla="*/ 0 h 108"/>
                <a:gd name="T16" fmla="*/ 0 w 224"/>
                <a:gd name="T17" fmla="*/ 0 h 108"/>
                <a:gd name="T18" fmla="*/ 0 w 224"/>
                <a:gd name="T19" fmla="*/ 9 h 108"/>
                <a:gd name="T20" fmla="*/ 7 w 224"/>
                <a:gd name="T21" fmla="*/ 9 h 108"/>
                <a:gd name="T22" fmla="*/ 11 w 224"/>
                <a:gd name="T23" fmla="*/ 14 h 108"/>
                <a:gd name="T24" fmla="*/ 11 w 224"/>
                <a:gd name="T25" fmla="*/ 94 h 108"/>
                <a:gd name="T26" fmla="*/ 11 w 224"/>
                <a:gd name="T27" fmla="*/ 94 h 108"/>
                <a:gd name="T28" fmla="*/ 11 w 224"/>
                <a:gd name="T29" fmla="*/ 14 h 108"/>
                <a:gd name="T30" fmla="*/ 7 w 224"/>
                <a:gd name="T31" fmla="*/ 9 h 108"/>
                <a:gd name="T32" fmla="*/ 7 w 224"/>
                <a:gd name="T33" fmla="*/ 9 h 108"/>
                <a:gd name="T34" fmla="*/ 7 w 224"/>
                <a:gd name="T35" fmla="*/ 9 h 108"/>
                <a:gd name="T36" fmla="*/ 224 w 224"/>
                <a:gd name="T37" fmla="*/ 9 h 108"/>
                <a:gd name="T38" fmla="*/ 224 w 224"/>
                <a:gd name="T3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108">
                  <a:moveTo>
                    <a:pt x="224" y="99"/>
                  </a:move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99"/>
                    <a:pt x="224" y="99"/>
                    <a:pt x="224" y="99"/>
                  </a:cubicBezTo>
                  <a:moveTo>
                    <a:pt x="2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9" y="9"/>
                    <a:pt x="11" y="11"/>
                    <a:pt x="11" y="1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1"/>
                    <a:pt x="9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24" y="9"/>
                    <a:pt x="224" y="9"/>
                    <a:pt x="224" y="9"/>
                  </a:cubicBezTo>
                  <a:cubicBezTo>
                    <a:pt x="224" y="0"/>
                    <a:pt x="224" y="0"/>
                    <a:pt x="224" y="0"/>
                  </a:cubicBezTo>
                </a:path>
              </a:pathLst>
            </a:custGeom>
            <a:solidFill>
              <a:srgbClr val="5BC8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30"/>
            <p:cNvSpPr>
              <a:spLocks noEditPoints="1"/>
            </p:cNvSpPr>
            <p:nvPr/>
          </p:nvSpPr>
          <p:spPr bwMode="auto">
            <a:xfrm>
              <a:off x="3841753" y="3613146"/>
              <a:ext cx="1609726" cy="338137"/>
            </a:xfrm>
            <a:custGeom>
              <a:avLst/>
              <a:gdLst>
                <a:gd name="T0" fmla="*/ 230 w 429"/>
                <a:gd name="T1" fmla="*/ 83 h 90"/>
                <a:gd name="T2" fmla="*/ 426 w 429"/>
                <a:gd name="T3" fmla="*/ 86 h 90"/>
                <a:gd name="T4" fmla="*/ 230 w 429"/>
                <a:gd name="T5" fmla="*/ 76 h 90"/>
                <a:gd name="T6" fmla="*/ 426 w 429"/>
                <a:gd name="T7" fmla="*/ 75 h 90"/>
                <a:gd name="T8" fmla="*/ 230 w 429"/>
                <a:gd name="T9" fmla="*/ 76 h 90"/>
                <a:gd name="T10" fmla="*/ 230 w 429"/>
                <a:gd name="T11" fmla="*/ 65 h 90"/>
                <a:gd name="T12" fmla="*/ 426 w 429"/>
                <a:gd name="T13" fmla="*/ 66 h 90"/>
                <a:gd name="T14" fmla="*/ 230 w 429"/>
                <a:gd name="T15" fmla="*/ 56 h 90"/>
                <a:gd name="T16" fmla="*/ 426 w 429"/>
                <a:gd name="T17" fmla="*/ 55 h 90"/>
                <a:gd name="T18" fmla="*/ 230 w 429"/>
                <a:gd name="T19" fmla="*/ 56 h 90"/>
                <a:gd name="T20" fmla="*/ 230 w 429"/>
                <a:gd name="T21" fmla="*/ 49 h 90"/>
                <a:gd name="T22" fmla="*/ 426 w 429"/>
                <a:gd name="T23" fmla="*/ 51 h 90"/>
                <a:gd name="T24" fmla="*/ 230 w 429"/>
                <a:gd name="T25" fmla="*/ 41 h 90"/>
                <a:gd name="T26" fmla="*/ 426 w 429"/>
                <a:gd name="T27" fmla="*/ 39 h 90"/>
                <a:gd name="T28" fmla="*/ 230 w 429"/>
                <a:gd name="T29" fmla="*/ 41 h 90"/>
                <a:gd name="T30" fmla="*/ 230 w 429"/>
                <a:gd name="T31" fmla="*/ 35 h 90"/>
                <a:gd name="T32" fmla="*/ 426 w 429"/>
                <a:gd name="T33" fmla="*/ 35 h 90"/>
                <a:gd name="T34" fmla="*/ 230 w 429"/>
                <a:gd name="T35" fmla="*/ 30 h 90"/>
                <a:gd name="T36" fmla="*/ 426 w 429"/>
                <a:gd name="T37" fmla="*/ 27 h 90"/>
                <a:gd name="T38" fmla="*/ 230 w 429"/>
                <a:gd name="T39" fmla="*/ 30 h 90"/>
                <a:gd name="T40" fmla="*/ 230 w 429"/>
                <a:gd name="T41" fmla="*/ 18 h 90"/>
                <a:gd name="T42" fmla="*/ 426 w 429"/>
                <a:gd name="T43" fmla="*/ 20 h 90"/>
                <a:gd name="T44" fmla="*/ 230 w 429"/>
                <a:gd name="T45" fmla="*/ 15 h 90"/>
                <a:gd name="T46" fmla="*/ 426 w 429"/>
                <a:gd name="T47" fmla="*/ 14 h 90"/>
                <a:gd name="T48" fmla="*/ 230 w 429"/>
                <a:gd name="T49" fmla="*/ 15 h 90"/>
                <a:gd name="T50" fmla="*/ 230 w 429"/>
                <a:gd name="T51" fmla="*/ 6 h 90"/>
                <a:gd name="T52" fmla="*/ 426 w 429"/>
                <a:gd name="T53" fmla="*/ 9 h 90"/>
                <a:gd name="T54" fmla="*/ 425 w 429"/>
                <a:gd name="T55" fmla="*/ 0 h 90"/>
                <a:gd name="T56" fmla="*/ 230 w 429"/>
                <a:gd name="T57" fmla="*/ 5 h 90"/>
                <a:gd name="T58" fmla="*/ 226 w 429"/>
                <a:gd name="T59" fmla="*/ 90 h 90"/>
                <a:gd name="T60" fmla="*/ 0 w 429"/>
                <a:gd name="T61" fmla="*/ 90 h 90"/>
                <a:gd name="T62" fmla="*/ 425 w 429"/>
                <a:gd name="T63" fmla="*/ 90 h 90"/>
                <a:gd name="T64" fmla="*/ 429 w 429"/>
                <a:gd name="T65" fmla="*/ 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29" h="90">
                  <a:moveTo>
                    <a:pt x="230" y="86"/>
                  </a:moveTo>
                  <a:cubicBezTo>
                    <a:pt x="230" y="83"/>
                    <a:pt x="230" y="83"/>
                    <a:pt x="230" y="83"/>
                  </a:cubicBezTo>
                  <a:cubicBezTo>
                    <a:pt x="426" y="83"/>
                    <a:pt x="426" y="83"/>
                    <a:pt x="426" y="83"/>
                  </a:cubicBezTo>
                  <a:cubicBezTo>
                    <a:pt x="426" y="86"/>
                    <a:pt x="426" y="86"/>
                    <a:pt x="426" y="86"/>
                  </a:cubicBezTo>
                  <a:cubicBezTo>
                    <a:pt x="230" y="86"/>
                    <a:pt x="230" y="86"/>
                    <a:pt x="230" y="86"/>
                  </a:cubicBezTo>
                  <a:moveTo>
                    <a:pt x="230" y="76"/>
                  </a:moveTo>
                  <a:cubicBezTo>
                    <a:pt x="230" y="75"/>
                    <a:pt x="230" y="75"/>
                    <a:pt x="230" y="75"/>
                  </a:cubicBezTo>
                  <a:cubicBezTo>
                    <a:pt x="426" y="75"/>
                    <a:pt x="426" y="75"/>
                    <a:pt x="426" y="75"/>
                  </a:cubicBezTo>
                  <a:cubicBezTo>
                    <a:pt x="426" y="76"/>
                    <a:pt x="426" y="76"/>
                    <a:pt x="426" y="76"/>
                  </a:cubicBezTo>
                  <a:cubicBezTo>
                    <a:pt x="230" y="76"/>
                    <a:pt x="230" y="76"/>
                    <a:pt x="230" y="76"/>
                  </a:cubicBezTo>
                  <a:moveTo>
                    <a:pt x="230" y="66"/>
                  </a:moveTo>
                  <a:cubicBezTo>
                    <a:pt x="230" y="65"/>
                    <a:pt x="230" y="65"/>
                    <a:pt x="230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26" y="66"/>
                    <a:pt x="426" y="66"/>
                    <a:pt x="426" y="66"/>
                  </a:cubicBezTo>
                  <a:cubicBezTo>
                    <a:pt x="230" y="66"/>
                    <a:pt x="230" y="66"/>
                    <a:pt x="230" y="66"/>
                  </a:cubicBezTo>
                  <a:moveTo>
                    <a:pt x="230" y="56"/>
                  </a:moveTo>
                  <a:cubicBezTo>
                    <a:pt x="230" y="55"/>
                    <a:pt x="230" y="55"/>
                    <a:pt x="230" y="55"/>
                  </a:cubicBezTo>
                  <a:cubicBezTo>
                    <a:pt x="426" y="55"/>
                    <a:pt x="426" y="55"/>
                    <a:pt x="426" y="55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230" y="56"/>
                    <a:pt x="230" y="56"/>
                    <a:pt x="230" y="56"/>
                  </a:cubicBezTo>
                  <a:moveTo>
                    <a:pt x="230" y="51"/>
                  </a:moveTo>
                  <a:cubicBezTo>
                    <a:pt x="230" y="49"/>
                    <a:pt x="230" y="49"/>
                    <a:pt x="230" y="49"/>
                  </a:cubicBezTo>
                  <a:cubicBezTo>
                    <a:pt x="426" y="49"/>
                    <a:pt x="426" y="49"/>
                    <a:pt x="426" y="49"/>
                  </a:cubicBezTo>
                  <a:cubicBezTo>
                    <a:pt x="426" y="51"/>
                    <a:pt x="426" y="51"/>
                    <a:pt x="426" y="51"/>
                  </a:cubicBezTo>
                  <a:cubicBezTo>
                    <a:pt x="230" y="51"/>
                    <a:pt x="230" y="51"/>
                    <a:pt x="230" y="51"/>
                  </a:cubicBezTo>
                  <a:moveTo>
                    <a:pt x="230" y="41"/>
                  </a:moveTo>
                  <a:cubicBezTo>
                    <a:pt x="230" y="39"/>
                    <a:pt x="230" y="39"/>
                    <a:pt x="230" y="39"/>
                  </a:cubicBezTo>
                  <a:cubicBezTo>
                    <a:pt x="426" y="39"/>
                    <a:pt x="426" y="39"/>
                    <a:pt x="426" y="39"/>
                  </a:cubicBezTo>
                  <a:cubicBezTo>
                    <a:pt x="426" y="41"/>
                    <a:pt x="426" y="41"/>
                    <a:pt x="426" y="41"/>
                  </a:cubicBezTo>
                  <a:cubicBezTo>
                    <a:pt x="230" y="41"/>
                    <a:pt x="230" y="41"/>
                    <a:pt x="230" y="41"/>
                  </a:cubicBezTo>
                  <a:moveTo>
                    <a:pt x="230" y="35"/>
                  </a:moveTo>
                  <a:cubicBezTo>
                    <a:pt x="230" y="35"/>
                    <a:pt x="230" y="35"/>
                    <a:pt x="230" y="35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426" y="35"/>
                    <a:pt x="426" y="35"/>
                    <a:pt x="426" y="35"/>
                  </a:cubicBezTo>
                  <a:cubicBezTo>
                    <a:pt x="230" y="35"/>
                    <a:pt x="230" y="35"/>
                    <a:pt x="230" y="35"/>
                  </a:cubicBezTo>
                  <a:moveTo>
                    <a:pt x="230" y="30"/>
                  </a:moveTo>
                  <a:cubicBezTo>
                    <a:pt x="230" y="27"/>
                    <a:pt x="230" y="27"/>
                    <a:pt x="230" y="27"/>
                  </a:cubicBezTo>
                  <a:cubicBezTo>
                    <a:pt x="426" y="27"/>
                    <a:pt x="426" y="27"/>
                    <a:pt x="426" y="27"/>
                  </a:cubicBezTo>
                  <a:cubicBezTo>
                    <a:pt x="426" y="30"/>
                    <a:pt x="426" y="30"/>
                    <a:pt x="426" y="30"/>
                  </a:cubicBezTo>
                  <a:cubicBezTo>
                    <a:pt x="230" y="30"/>
                    <a:pt x="230" y="30"/>
                    <a:pt x="230" y="30"/>
                  </a:cubicBezTo>
                  <a:moveTo>
                    <a:pt x="230" y="20"/>
                  </a:moveTo>
                  <a:cubicBezTo>
                    <a:pt x="230" y="18"/>
                    <a:pt x="230" y="18"/>
                    <a:pt x="230" y="18"/>
                  </a:cubicBezTo>
                  <a:cubicBezTo>
                    <a:pt x="426" y="18"/>
                    <a:pt x="426" y="18"/>
                    <a:pt x="426" y="18"/>
                  </a:cubicBezTo>
                  <a:cubicBezTo>
                    <a:pt x="426" y="20"/>
                    <a:pt x="426" y="20"/>
                    <a:pt x="426" y="20"/>
                  </a:cubicBezTo>
                  <a:cubicBezTo>
                    <a:pt x="230" y="20"/>
                    <a:pt x="230" y="20"/>
                    <a:pt x="230" y="20"/>
                  </a:cubicBezTo>
                  <a:moveTo>
                    <a:pt x="230" y="15"/>
                  </a:moveTo>
                  <a:cubicBezTo>
                    <a:pt x="230" y="14"/>
                    <a:pt x="230" y="14"/>
                    <a:pt x="230" y="14"/>
                  </a:cubicBezTo>
                  <a:cubicBezTo>
                    <a:pt x="426" y="14"/>
                    <a:pt x="426" y="14"/>
                    <a:pt x="426" y="14"/>
                  </a:cubicBezTo>
                  <a:cubicBezTo>
                    <a:pt x="426" y="15"/>
                    <a:pt x="426" y="15"/>
                    <a:pt x="426" y="15"/>
                  </a:cubicBezTo>
                  <a:cubicBezTo>
                    <a:pt x="230" y="15"/>
                    <a:pt x="230" y="15"/>
                    <a:pt x="230" y="15"/>
                  </a:cubicBezTo>
                  <a:moveTo>
                    <a:pt x="230" y="9"/>
                  </a:moveTo>
                  <a:cubicBezTo>
                    <a:pt x="230" y="6"/>
                    <a:pt x="230" y="6"/>
                    <a:pt x="230" y="6"/>
                  </a:cubicBezTo>
                  <a:cubicBezTo>
                    <a:pt x="426" y="6"/>
                    <a:pt x="426" y="6"/>
                    <a:pt x="426" y="6"/>
                  </a:cubicBezTo>
                  <a:cubicBezTo>
                    <a:pt x="426" y="9"/>
                    <a:pt x="426" y="9"/>
                    <a:pt x="426" y="9"/>
                  </a:cubicBezTo>
                  <a:cubicBezTo>
                    <a:pt x="230" y="9"/>
                    <a:pt x="230" y="9"/>
                    <a:pt x="230" y="9"/>
                  </a:cubicBezTo>
                  <a:moveTo>
                    <a:pt x="425" y="0"/>
                  </a:moveTo>
                  <a:cubicBezTo>
                    <a:pt x="226" y="0"/>
                    <a:pt x="226" y="0"/>
                    <a:pt x="226" y="0"/>
                  </a:cubicBezTo>
                  <a:cubicBezTo>
                    <a:pt x="228" y="0"/>
                    <a:pt x="230" y="2"/>
                    <a:pt x="230" y="5"/>
                  </a:cubicBezTo>
                  <a:cubicBezTo>
                    <a:pt x="230" y="85"/>
                    <a:pt x="230" y="85"/>
                    <a:pt x="230" y="85"/>
                  </a:cubicBezTo>
                  <a:cubicBezTo>
                    <a:pt x="230" y="88"/>
                    <a:pt x="228" y="90"/>
                    <a:pt x="226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17" y="90"/>
                    <a:pt x="217" y="90"/>
                    <a:pt x="217" y="90"/>
                  </a:cubicBezTo>
                  <a:cubicBezTo>
                    <a:pt x="425" y="90"/>
                    <a:pt x="425" y="90"/>
                    <a:pt x="425" y="90"/>
                  </a:cubicBezTo>
                  <a:cubicBezTo>
                    <a:pt x="428" y="90"/>
                    <a:pt x="429" y="88"/>
                    <a:pt x="429" y="85"/>
                  </a:cubicBezTo>
                  <a:cubicBezTo>
                    <a:pt x="429" y="5"/>
                    <a:pt x="429" y="5"/>
                    <a:pt x="429" y="5"/>
                  </a:cubicBezTo>
                  <a:cubicBezTo>
                    <a:pt x="429" y="2"/>
                    <a:pt x="428" y="0"/>
                    <a:pt x="425" y="0"/>
                  </a:cubicBezTo>
                </a:path>
              </a:pathLst>
            </a:custGeom>
            <a:solidFill>
              <a:srgbClr val="DFF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31"/>
            <p:cNvSpPr/>
            <p:nvPr/>
          </p:nvSpPr>
          <p:spPr bwMode="auto">
            <a:xfrm>
              <a:off x="3841753" y="3613146"/>
              <a:ext cx="863601" cy="338137"/>
            </a:xfrm>
            <a:custGeom>
              <a:avLst/>
              <a:gdLst>
                <a:gd name="T0" fmla="*/ 226 w 230"/>
                <a:gd name="T1" fmla="*/ 0 h 90"/>
                <a:gd name="T2" fmla="*/ 217 w 230"/>
                <a:gd name="T3" fmla="*/ 0 h 90"/>
                <a:gd name="T4" fmla="*/ 0 w 230"/>
                <a:gd name="T5" fmla="*/ 0 h 90"/>
                <a:gd name="T6" fmla="*/ 0 w 230"/>
                <a:gd name="T7" fmla="*/ 0 h 90"/>
                <a:gd name="T8" fmla="*/ 4 w 230"/>
                <a:gd name="T9" fmla="*/ 5 h 90"/>
                <a:gd name="T10" fmla="*/ 4 w 230"/>
                <a:gd name="T11" fmla="*/ 85 h 90"/>
                <a:gd name="T12" fmla="*/ 4 w 230"/>
                <a:gd name="T13" fmla="*/ 85 h 90"/>
                <a:gd name="T14" fmla="*/ 4 w 230"/>
                <a:gd name="T15" fmla="*/ 85 h 90"/>
                <a:gd name="T16" fmla="*/ 0 w 230"/>
                <a:gd name="T17" fmla="*/ 90 h 90"/>
                <a:gd name="T18" fmla="*/ 0 w 230"/>
                <a:gd name="T19" fmla="*/ 90 h 90"/>
                <a:gd name="T20" fmla="*/ 226 w 230"/>
                <a:gd name="T21" fmla="*/ 90 h 90"/>
                <a:gd name="T22" fmla="*/ 230 w 230"/>
                <a:gd name="T23" fmla="*/ 85 h 90"/>
                <a:gd name="T24" fmla="*/ 230 w 230"/>
                <a:gd name="T25" fmla="*/ 5 h 90"/>
                <a:gd name="T26" fmla="*/ 226 w 230"/>
                <a:gd name="T27" fmla="*/ 0 h 90"/>
                <a:gd name="T28" fmla="*/ 226 w 230"/>
                <a:gd name="T2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90">
                  <a:moveTo>
                    <a:pt x="226" y="0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2"/>
                    <a:pt x="4" y="5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8"/>
                    <a:pt x="2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26" y="90"/>
                    <a:pt x="226" y="90"/>
                    <a:pt x="226" y="90"/>
                  </a:cubicBezTo>
                  <a:cubicBezTo>
                    <a:pt x="228" y="90"/>
                    <a:pt x="230" y="88"/>
                    <a:pt x="230" y="85"/>
                  </a:cubicBezTo>
                  <a:cubicBezTo>
                    <a:pt x="230" y="5"/>
                    <a:pt x="230" y="5"/>
                    <a:pt x="230" y="5"/>
                  </a:cubicBezTo>
                  <a:cubicBezTo>
                    <a:pt x="230" y="2"/>
                    <a:pt x="228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Rectangle 32"/>
            <p:cNvSpPr>
              <a:spLocks noChangeArrowheads="1"/>
            </p:cNvSpPr>
            <p:nvPr/>
          </p:nvSpPr>
          <p:spPr bwMode="auto">
            <a:xfrm>
              <a:off x="4705354" y="3635371"/>
              <a:ext cx="735013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Rectangle 33"/>
            <p:cNvSpPr>
              <a:spLocks noChangeArrowheads="1"/>
            </p:cNvSpPr>
            <p:nvPr/>
          </p:nvSpPr>
          <p:spPr bwMode="auto">
            <a:xfrm>
              <a:off x="4705354" y="3635371"/>
              <a:ext cx="735013" cy="1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Rectangle 34"/>
            <p:cNvSpPr>
              <a:spLocks noChangeArrowheads="1"/>
            </p:cNvSpPr>
            <p:nvPr/>
          </p:nvSpPr>
          <p:spPr bwMode="auto">
            <a:xfrm>
              <a:off x="4705354" y="3924295"/>
              <a:ext cx="735013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" name="Rectangle 35"/>
            <p:cNvSpPr>
              <a:spLocks noChangeArrowheads="1"/>
            </p:cNvSpPr>
            <p:nvPr/>
          </p:nvSpPr>
          <p:spPr bwMode="auto">
            <a:xfrm>
              <a:off x="4705354" y="3924295"/>
              <a:ext cx="735013" cy="1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" name="Rectangle 36"/>
            <p:cNvSpPr>
              <a:spLocks noChangeArrowheads="1"/>
            </p:cNvSpPr>
            <p:nvPr/>
          </p:nvSpPr>
          <p:spPr bwMode="auto">
            <a:xfrm>
              <a:off x="4705354" y="3665534"/>
              <a:ext cx="73501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" name="Rectangle 37"/>
            <p:cNvSpPr>
              <a:spLocks noChangeArrowheads="1"/>
            </p:cNvSpPr>
            <p:nvPr/>
          </p:nvSpPr>
          <p:spPr bwMode="auto">
            <a:xfrm>
              <a:off x="4705354" y="3665534"/>
              <a:ext cx="73501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" name="Rectangle 38"/>
            <p:cNvSpPr>
              <a:spLocks noChangeArrowheads="1"/>
            </p:cNvSpPr>
            <p:nvPr/>
          </p:nvSpPr>
          <p:spPr bwMode="auto">
            <a:xfrm>
              <a:off x="4705354" y="3744909"/>
              <a:ext cx="735013" cy="15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" name="Rectangle 39"/>
            <p:cNvSpPr>
              <a:spLocks noChangeArrowheads="1"/>
            </p:cNvSpPr>
            <p:nvPr/>
          </p:nvSpPr>
          <p:spPr bwMode="auto">
            <a:xfrm>
              <a:off x="4705354" y="3744909"/>
              <a:ext cx="735013" cy="1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" name="Rectangle 40"/>
            <p:cNvSpPr>
              <a:spLocks noChangeArrowheads="1"/>
            </p:cNvSpPr>
            <p:nvPr/>
          </p:nvSpPr>
          <p:spPr bwMode="auto">
            <a:xfrm>
              <a:off x="4705354" y="3819521"/>
              <a:ext cx="73501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" name="Rectangle 41"/>
            <p:cNvSpPr>
              <a:spLocks noChangeArrowheads="1"/>
            </p:cNvSpPr>
            <p:nvPr/>
          </p:nvSpPr>
          <p:spPr bwMode="auto">
            <a:xfrm>
              <a:off x="4705354" y="3819521"/>
              <a:ext cx="73501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" name="Rectangle 42"/>
            <p:cNvSpPr>
              <a:spLocks noChangeArrowheads="1"/>
            </p:cNvSpPr>
            <p:nvPr/>
          </p:nvSpPr>
          <p:spPr bwMode="auto">
            <a:xfrm>
              <a:off x="4705354" y="3857620"/>
              <a:ext cx="735013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" name="Rectangle 43"/>
            <p:cNvSpPr>
              <a:spLocks noChangeArrowheads="1"/>
            </p:cNvSpPr>
            <p:nvPr/>
          </p:nvSpPr>
          <p:spPr bwMode="auto">
            <a:xfrm>
              <a:off x="4705354" y="3857620"/>
              <a:ext cx="73501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" name="Rectangle 44"/>
            <p:cNvSpPr>
              <a:spLocks noChangeArrowheads="1"/>
            </p:cNvSpPr>
            <p:nvPr/>
          </p:nvSpPr>
          <p:spPr bwMode="auto">
            <a:xfrm>
              <a:off x="4705354" y="3679820"/>
              <a:ext cx="735013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" name="Rectangle 45"/>
            <p:cNvSpPr>
              <a:spLocks noChangeArrowheads="1"/>
            </p:cNvSpPr>
            <p:nvPr/>
          </p:nvSpPr>
          <p:spPr bwMode="auto">
            <a:xfrm>
              <a:off x="4705354" y="3679820"/>
              <a:ext cx="735013" cy="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" name="Rectangle 46"/>
            <p:cNvSpPr>
              <a:spLocks noChangeArrowheads="1"/>
            </p:cNvSpPr>
            <p:nvPr/>
          </p:nvSpPr>
          <p:spPr bwMode="auto">
            <a:xfrm>
              <a:off x="4705354" y="3714745"/>
              <a:ext cx="735013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" name="Rectangle 47"/>
            <p:cNvSpPr>
              <a:spLocks noChangeArrowheads="1"/>
            </p:cNvSpPr>
            <p:nvPr/>
          </p:nvSpPr>
          <p:spPr bwMode="auto">
            <a:xfrm>
              <a:off x="4705354" y="3714745"/>
              <a:ext cx="735013" cy="11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" name="Rectangle 48"/>
            <p:cNvSpPr>
              <a:spLocks noChangeArrowheads="1"/>
            </p:cNvSpPr>
            <p:nvPr/>
          </p:nvSpPr>
          <p:spPr bwMode="auto">
            <a:xfrm>
              <a:off x="4705354" y="3759195"/>
              <a:ext cx="735013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" name="Rectangle 49"/>
            <p:cNvSpPr>
              <a:spLocks noChangeArrowheads="1"/>
            </p:cNvSpPr>
            <p:nvPr/>
          </p:nvSpPr>
          <p:spPr bwMode="auto">
            <a:xfrm>
              <a:off x="4705354" y="3759195"/>
              <a:ext cx="735013" cy="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" name="Rectangle 50"/>
            <p:cNvSpPr>
              <a:spLocks noChangeArrowheads="1"/>
            </p:cNvSpPr>
            <p:nvPr/>
          </p:nvSpPr>
          <p:spPr bwMode="auto">
            <a:xfrm>
              <a:off x="4705354" y="3894133"/>
              <a:ext cx="735013" cy="47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" name="Rectangle 51"/>
            <p:cNvSpPr>
              <a:spLocks noChangeArrowheads="1"/>
            </p:cNvSpPr>
            <p:nvPr/>
          </p:nvSpPr>
          <p:spPr bwMode="auto">
            <a:xfrm>
              <a:off x="4705354" y="3894133"/>
              <a:ext cx="735013" cy="4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" name="Rectangle 52"/>
            <p:cNvSpPr>
              <a:spLocks noChangeArrowheads="1"/>
            </p:cNvSpPr>
            <p:nvPr/>
          </p:nvSpPr>
          <p:spPr bwMode="auto">
            <a:xfrm>
              <a:off x="4705354" y="3797296"/>
              <a:ext cx="735013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" name="Rectangle 53"/>
            <p:cNvSpPr>
              <a:spLocks noChangeArrowheads="1"/>
            </p:cNvSpPr>
            <p:nvPr/>
          </p:nvSpPr>
          <p:spPr bwMode="auto">
            <a:xfrm>
              <a:off x="4705354" y="3797296"/>
              <a:ext cx="735013" cy="79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" name="Freeform 54"/>
            <p:cNvSpPr/>
            <p:nvPr/>
          </p:nvSpPr>
          <p:spPr bwMode="auto">
            <a:xfrm>
              <a:off x="3757616" y="3357559"/>
              <a:ext cx="1544639" cy="206375"/>
            </a:xfrm>
            <a:custGeom>
              <a:avLst/>
              <a:gdLst>
                <a:gd name="T0" fmla="*/ 0 w 973"/>
                <a:gd name="T1" fmla="*/ 0 h 130"/>
                <a:gd name="T2" fmla="*/ 0 w 973"/>
                <a:gd name="T3" fmla="*/ 0 h 130"/>
                <a:gd name="T4" fmla="*/ 0 w 973"/>
                <a:gd name="T5" fmla="*/ 130 h 130"/>
                <a:gd name="T6" fmla="*/ 973 w 973"/>
                <a:gd name="T7" fmla="*/ 130 h 130"/>
                <a:gd name="T8" fmla="*/ 973 w 973"/>
                <a:gd name="T9" fmla="*/ 64 h 130"/>
                <a:gd name="T10" fmla="*/ 230 w 973"/>
                <a:gd name="T11" fmla="*/ 64 h 130"/>
                <a:gd name="T12" fmla="*/ 230 w 973"/>
                <a:gd name="T13" fmla="*/ 130 h 130"/>
                <a:gd name="T14" fmla="*/ 79 w 973"/>
                <a:gd name="T15" fmla="*/ 130 h 130"/>
                <a:gd name="T16" fmla="*/ 79 w 973"/>
                <a:gd name="T17" fmla="*/ 64 h 130"/>
                <a:gd name="T18" fmla="*/ 0 w 973"/>
                <a:gd name="T19" fmla="*/ 64 h 130"/>
                <a:gd name="T20" fmla="*/ 0 w 973"/>
                <a:gd name="T2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3" h="130">
                  <a:moveTo>
                    <a:pt x="0" y="0"/>
                  </a:moveTo>
                  <a:lnTo>
                    <a:pt x="0" y="0"/>
                  </a:lnTo>
                  <a:lnTo>
                    <a:pt x="0" y="130"/>
                  </a:lnTo>
                  <a:lnTo>
                    <a:pt x="973" y="130"/>
                  </a:lnTo>
                  <a:lnTo>
                    <a:pt x="973" y="64"/>
                  </a:lnTo>
                  <a:lnTo>
                    <a:pt x="230" y="64"/>
                  </a:lnTo>
                  <a:lnTo>
                    <a:pt x="230" y="130"/>
                  </a:lnTo>
                  <a:lnTo>
                    <a:pt x="79" y="130"/>
                  </a:lnTo>
                  <a:lnTo>
                    <a:pt x="79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D6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" name="Freeform 55"/>
            <p:cNvSpPr/>
            <p:nvPr/>
          </p:nvSpPr>
          <p:spPr bwMode="auto">
            <a:xfrm>
              <a:off x="3757616" y="3357559"/>
              <a:ext cx="1544639" cy="206375"/>
            </a:xfrm>
            <a:custGeom>
              <a:avLst/>
              <a:gdLst>
                <a:gd name="T0" fmla="*/ 0 w 973"/>
                <a:gd name="T1" fmla="*/ 0 h 130"/>
                <a:gd name="T2" fmla="*/ 0 w 973"/>
                <a:gd name="T3" fmla="*/ 0 h 130"/>
                <a:gd name="T4" fmla="*/ 0 w 973"/>
                <a:gd name="T5" fmla="*/ 130 h 130"/>
                <a:gd name="T6" fmla="*/ 973 w 973"/>
                <a:gd name="T7" fmla="*/ 130 h 130"/>
                <a:gd name="T8" fmla="*/ 973 w 973"/>
                <a:gd name="T9" fmla="*/ 64 h 130"/>
                <a:gd name="T10" fmla="*/ 230 w 973"/>
                <a:gd name="T11" fmla="*/ 64 h 130"/>
                <a:gd name="T12" fmla="*/ 230 w 973"/>
                <a:gd name="T13" fmla="*/ 130 h 130"/>
                <a:gd name="T14" fmla="*/ 79 w 973"/>
                <a:gd name="T15" fmla="*/ 130 h 130"/>
                <a:gd name="T16" fmla="*/ 79 w 973"/>
                <a:gd name="T17" fmla="*/ 64 h 130"/>
                <a:gd name="T18" fmla="*/ 0 w 973"/>
                <a:gd name="T19" fmla="*/ 64 h 130"/>
                <a:gd name="T20" fmla="*/ 0 w 973"/>
                <a:gd name="T2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3" h="130">
                  <a:moveTo>
                    <a:pt x="0" y="0"/>
                  </a:moveTo>
                  <a:lnTo>
                    <a:pt x="0" y="0"/>
                  </a:lnTo>
                  <a:lnTo>
                    <a:pt x="0" y="130"/>
                  </a:lnTo>
                  <a:lnTo>
                    <a:pt x="973" y="130"/>
                  </a:lnTo>
                  <a:lnTo>
                    <a:pt x="973" y="64"/>
                  </a:lnTo>
                  <a:lnTo>
                    <a:pt x="230" y="64"/>
                  </a:lnTo>
                  <a:lnTo>
                    <a:pt x="230" y="130"/>
                  </a:lnTo>
                  <a:lnTo>
                    <a:pt x="79" y="130"/>
                  </a:lnTo>
                  <a:lnTo>
                    <a:pt x="79" y="64"/>
                  </a:lnTo>
                  <a:lnTo>
                    <a:pt x="0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" name="Freeform 56"/>
            <p:cNvSpPr>
              <a:spLocks noEditPoints="1"/>
            </p:cNvSpPr>
            <p:nvPr/>
          </p:nvSpPr>
          <p:spPr bwMode="auto">
            <a:xfrm>
              <a:off x="3757616" y="3357559"/>
              <a:ext cx="1544639" cy="101600"/>
            </a:xfrm>
            <a:custGeom>
              <a:avLst/>
              <a:gdLst>
                <a:gd name="T0" fmla="*/ 79 w 973"/>
                <a:gd name="T1" fmla="*/ 0 h 64"/>
                <a:gd name="T2" fmla="*/ 0 w 973"/>
                <a:gd name="T3" fmla="*/ 0 h 64"/>
                <a:gd name="T4" fmla="*/ 0 w 973"/>
                <a:gd name="T5" fmla="*/ 64 h 64"/>
                <a:gd name="T6" fmla="*/ 79 w 973"/>
                <a:gd name="T7" fmla="*/ 64 h 64"/>
                <a:gd name="T8" fmla="*/ 79 w 973"/>
                <a:gd name="T9" fmla="*/ 0 h 64"/>
                <a:gd name="T10" fmla="*/ 973 w 973"/>
                <a:gd name="T11" fmla="*/ 0 h 64"/>
                <a:gd name="T12" fmla="*/ 230 w 973"/>
                <a:gd name="T13" fmla="*/ 0 h 64"/>
                <a:gd name="T14" fmla="*/ 230 w 973"/>
                <a:gd name="T15" fmla="*/ 64 h 64"/>
                <a:gd name="T16" fmla="*/ 973 w 973"/>
                <a:gd name="T17" fmla="*/ 64 h 64"/>
                <a:gd name="T18" fmla="*/ 973 w 973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3" h="64">
                  <a:moveTo>
                    <a:pt x="79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79" y="64"/>
                  </a:lnTo>
                  <a:lnTo>
                    <a:pt x="79" y="0"/>
                  </a:lnTo>
                  <a:close/>
                  <a:moveTo>
                    <a:pt x="973" y="0"/>
                  </a:moveTo>
                  <a:lnTo>
                    <a:pt x="230" y="0"/>
                  </a:lnTo>
                  <a:lnTo>
                    <a:pt x="230" y="64"/>
                  </a:lnTo>
                  <a:lnTo>
                    <a:pt x="973" y="64"/>
                  </a:lnTo>
                  <a:lnTo>
                    <a:pt x="973" y="0"/>
                  </a:lnTo>
                  <a:close/>
                </a:path>
              </a:pathLst>
            </a:custGeom>
            <a:solidFill>
              <a:srgbClr val="C8E4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5" name="Freeform 57"/>
            <p:cNvSpPr>
              <a:spLocks noEditPoints="1"/>
            </p:cNvSpPr>
            <p:nvPr/>
          </p:nvSpPr>
          <p:spPr bwMode="auto">
            <a:xfrm>
              <a:off x="3757615" y="3357559"/>
              <a:ext cx="1544639" cy="101600"/>
            </a:xfrm>
            <a:custGeom>
              <a:avLst/>
              <a:gdLst>
                <a:gd name="T0" fmla="*/ 79 w 973"/>
                <a:gd name="T1" fmla="*/ 0 h 64"/>
                <a:gd name="T2" fmla="*/ 0 w 973"/>
                <a:gd name="T3" fmla="*/ 0 h 64"/>
                <a:gd name="T4" fmla="*/ 0 w 973"/>
                <a:gd name="T5" fmla="*/ 64 h 64"/>
                <a:gd name="T6" fmla="*/ 79 w 973"/>
                <a:gd name="T7" fmla="*/ 64 h 64"/>
                <a:gd name="T8" fmla="*/ 79 w 973"/>
                <a:gd name="T9" fmla="*/ 0 h 64"/>
                <a:gd name="T10" fmla="*/ 973 w 973"/>
                <a:gd name="T11" fmla="*/ 0 h 64"/>
                <a:gd name="T12" fmla="*/ 230 w 973"/>
                <a:gd name="T13" fmla="*/ 0 h 64"/>
                <a:gd name="T14" fmla="*/ 230 w 973"/>
                <a:gd name="T15" fmla="*/ 64 h 64"/>
                <a:gd name="T16" fmla="*/ 973 w 973"/>
                <a:gd name="T17" fmla="*/ 64 h 64"/>
                <a:gd name="T18" fmla="*/ 973 w 973"/>
                <a:gd name="T1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73" h="64">
                  <a:moveTo>
                    <a:pt x="79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79" y="64"/>
                  </a:lnTo>
                  <a:lnTo>
                    <a:pt x="79" y="0"/>
                  </a:lnTo>
                  <a:moveTo>
                    <a:pt x="973" y="0"/>
                  </a:moveTo>
                  <a:lnTo>
                    <a:pt x="230" y="0"/>
                  </a:lnTo>
                  <a:lnTo>
                    <a:pt x="230" y="64"/>
                  </a:lnTo>
                  <a:lnTo>
                    <a:pt x="973" y="64"/>
                  </a:lnTo>
                  <a:lnTo>
                    <a:pt x="9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6" name="Freeform 58"/>
            <p:cNvSpPr/>
            <p:nvPr/>
          </p:nvSpPr>
          <p:spPr bwMode="auto">
            <a:xfrm>
              <a:off x="3883028" y="3357559"/>
              <a:ext cx="239714" cy="206375"/>
            </a:xfrm>
            <a:custGeom>
              <a:avLst/>
              <a:gdLst>
                <a:gd name="T0" fmla="*/ 0 w 151"/>
                <a:gd name="T1" fmla="*/ 0 h 130"/>
                <a:gd name="T2" fmla="*/ 0 w 151"/>
                <a:gd name="T3" fmla="*/ 0 h 130"/>
                <a:gd name="T4" fmla="*/ 0 w 151"/>
                <a:gd name="T5" fmla="*/ 64 h 130"/>
                <a:gd name="T6" fmla="*/ 0 w 151"/>
                <a:gd name="T7" fmla="*/ 130 h 130"/>
                <a:gd name="T8" fmla="*/ 151 w 151"/>
                <a:gd name="T9" fmla="*/ 130 h 130"/>
                <a:gd name="T10" fmla="*/ 151 w 151"/>
                <a:gd name="T11" fmla="*/ 64 h 130"/>
                <a:gd name="T12" fmla="*/ 0 w 151"/>
                <a:gd name="T13" fmla="*/ 64 h 130"/>
                <a:gd name="T14" fmla="*/ 0 w 15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30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0" y="130"/>
                  </a:lnTo>
                  <a:lnTo>
                    <a:pt x="151" y="130"/>
                  </a:lnTo>
                  <a:lnTo>
                    <a:pt x="151" y="64"/>
                  </a:lnTo>
                  <a:lnTo>
                    <a:pt x="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0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7" name="Freeform 59"/>
            <p:cNvSpPr/>
            <p:nvPr/>
          </p:nvSpPr>
          <p:spPr bwMode="auto">
            <a:xfrm>
              <a:off x="3883028" y="3357559"/>
              <a:ext cx="239714" cy="206375"/>
            </a:xfrm>
            <a:custGeom>
              <a:avLst/>
              <a:gdLst>
                <a:gd name="T0" fmla="*/ 0 w 151"/>
                <a:gd name="T1" fmla="*/ 0 h 130"/>
                <a:gd name="T2" fmla="*/ 0 w 151"/>
                <a:gd name="T3" fmla="*/ 0 h 130"/>
                <a:gd name="T4" fmla="*/ 0 w 151"/>
                <a:gd name="T5" fmla="*/ 64 h 130"/>
                <a:gd name="T6" fmla="*/ 0 w 151"/>
                <a:gd name="T7" fmla="*/ 130 h 130"/>
                <a:gd name="T8" fmla="*/ 151 w 151"/>
                <a:gd name="T9" fmla="*/ 130 h 130"/>
                <a:gd name="T10" fmla="*/ 151 w 151"/>
                <a:gd name="T11" fmla="*/ 64 h 130"/>
                <a:gd name="T12" fmla="*/ 0 w 151"/>
                <a:gd name="T13" fmla="*/ 64 h 130"/>
                <a:gd name="T14" fmla="*/ 0 w 151"/>
                <a:gd name="T1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130">
                  <a:moveTo>
                    <a:pt x="0" y="0"/>
                  </a:moveTo>
                  <a:lnTo>
                    <a:pt x="0" y="0"/>
                  </a:lnTo>
                  <a:lnTo>
                    <a:pt x="0" y="64"/>
                  </a:lnTo>
                  <a:lnTo>
                    <a:pt x="0" y="130"/>
                  </a:lnTo>
                  <a:lnTo>
                    <a:pt x="151" y="130"/>
                  </a:lnTo>
                  <a:lnTo>
                    <a:pt x="151" y="64"/>
                  </a:lnTo>
                  <a:lnTo>
                    <a:pt x="0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8" name="Rectangle 60"/>
            <p:cNvSpPr>
              <a:spLocks noChangeArrowheads="1"/>
            </p:cNvSpPr>
            <p:nvPr/>
          </p:nvSpPr>
          <p:spPr bwMode="auto">
            <a:xfrm>
              <a:off x="3883028" y="3357559"/>
              <a:ext cx="239714" cy="101600"/>
            </a:xfrm>
            <a:prstGeom prst="rect">
              <a:avLst/>
            </a:prstGeom>
            <a:solidFill>
              <a:srgbClr val="DFF2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9" name="Rectangle 61"/>
            <p:cNvSpPr>
              <a:spLocks noChangeArrowheads="1"/>
            </p:cNvSpPr>
            <p:nvPr/>
          </p:nvSpPr>
          <p:spPr bwMode="auto">
            <a:xfrm>
              <a:off x="3883027" y="3357559"/>
              <a:ext cx="239714" cy="10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0" name="Freeform 62"/>
            <p:cNvSpPr/>
            <p:nvPr/>
          </p:nvSpPr>
          <p:spPr bwMode="auto">
            <a:xfrm>
              <a:off x="6503991" y="2209797"/>
              <a:ext cx="284163" cy="950912"/>
            </a:xfrm>
            <a:custGeom>
              <a:avLst/>
              <a:gdLst>
                <a:gd name="T0" fmla="*/ 76 w 76"/>
                <a:gd name="T1" fmla="*/ 0 h 253"/>
                <a:gd name="T2" fmla="*/ 67 w 76"/>
                <a:gd name="T3" fmla="*/ 0 h 253"/>
                <a:gd name="T4" fmla="*/ 67 w 76"/>
                <a:gd name="T5" fmla="*/ 8 h 253"/>
                <a:gd name="T6" fmla="*/ 63 w 76"/>
                <a:gd name="T7" fmla="*/ 12 h 253"/>
                <a:gd name="T8" fmla="*/ 14 w 76"/>
                <a:gd name="T9" fmla="*/ 12 h 253"/>
                <a:gd name="T10" fmla="*/ 9 w 76"/>
                <a:gd name="T11" fmla="*/ 8 h 253"/>
                <a:gd name="T12" fmla="*/ 9 w 76"/>
                <a:gd name="T13" fmla="*/ 0 h 253"/>
                <a:gd name="T14" fmla="*/ 0 w 76"/>
                <a:gd name="T15" fmla="*/ 0 h 253"/>
                <a:gd name="T16" fmla="*/ 0 w 76"/>
                <a:gd name="T17" fmla="*/ 204 h 253"/>
                <a:gd name="T18" fmla="*/ 0 w 76"/>
                <a:gd name="T19" fmla="*/ 204 h 253"/>
                <a:gd name="T20" fmla="*/ 0 w 76"/>
                <a:gd name="T21" fmla="*/ 246 h 253"/>
                <a:gd name="T22" fmla="*/ 9 w 76"/>
                <a:gd name="T23" fmla="*/ 246 h 253"/>
                <a:gd name="T24" fmla="*/ 9 w 76"/>
                <a:gd name="T25" fmla="*/ 253 h 253"/>
                <a:gd name="T26" fmla="*/ 9 w 76"/>
                <a:gd name="T27" fmla="*/ 253 h 253"/>
                <a:gd name="T28" fmla="*/ 9 w 76"/>
                <a:gd name="T29" fmla="*/ 17 h 253"/>
                <a:gd name="T30" fmla="*/ 14 w 76"/>
                <a:gd name="T31" fmla="*/ 21 h 253"/>
                <a:gd name="T32" fmla="*/ 63 w 76"/>
                <a:gd name="T33" fmla="*/ 21 h 253"/>
                <a:gd name="T34" fmla="*/ 67 w 76"/>
                <a:gd name="T35" fmla="*/ 17 h 253"/>
                <a:gd name="T36" fmla="*/ 67 w 76"/>
                <a:gd name="T37" fmla="*/ 240 h 253"/>
                <a:gd name="T38" fmla="*/ 67 w 76"/>
                <a:gd name="T39" fmla="*/ 240 h 253"/>
                <a:gd name="T40" fmla="*/ 67 w 76"/>
                <a:gd name="T41" fmla="*/ 246 h 253"/>
                <a:gd name="T42" fmla="*/ 76 w 76"/>
                <a:gd name="T43" fmla="*/ 246 h 253"/>
                <a:gd name="T44" fmla="*/ 76 w 76"/>
                <a:gd name="T45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6" h="253">
                  <a:moveTo>
                    <a:pt x="76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7" y="10"/>
                    <a:pt x="65" y="12"/>
                    <a:pt x="63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2" y="12"/>
                    <a:pt x="9" y="10"/>
                    <a:pt x="9" y="8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18"/>
                    <a:pt x="0" y="232"/>
                    <a:pt x="0" y="246"/>
                  </a:cubicBezTo>
                  <a:cubicBezTo>
                    <a:pt x="9" y="246"/>
                    <a:pt x="9" y="246"/>
                    <a:pt x="9" y="246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9" y="253"/>
                    <a:pt x="9" y="253"/>
                    <a:pt x="9" y="253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12" y="21"/>
                    <a:pt x="14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5" y="21"/>
                    <a:pt x="67" y="19"/>
                    <a:pt x="67" y="17"/>
                  </a:cubicBezTo>
                  <a:cubicBezTo>
                    <a:pt x="67" y="240"/>
                    <a:pt x="67" y="240"/>
                    <a:pt x="67" y="240"/>
                  </a:cubicBezTo>
                  <a:cubicBezTo>
                    <a:pt x="67" y="240"/>
                    <a:pt x="67" y="240"/>
                    <a:pt x="67" y="240"/>
                  </a:cubicBezTo>
                  <a:cubicBezTo>
                    <a:pt x="67" y="246"/>
                    <a:pt x="67" y="246"/>
                    <a:pt x="67" y="246"/>
                  </a:cubicBezTo>
                  <a:cubicBezTo>
                    <a:pt x="76" y="246"/>
                    <a:pt x="76" y="246"/>
                    <a:pt x="76" y="246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8A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1" name="Freeform 63"/>
            <p:cNvSpPr/>
            <p:nvPr/>
          </p:nvSpPr>
          <p:spPr bwMode="auto">
            <a:xfrm>
              <a:off x="6503991" y="3135309"/>
              <a:ext cx="284163" cy="939799"/>
            </a:xfrm>
            <a:custGeom>
              <a:avLst/>
              <a:gdLst>
                <a:gd name="T0" fmla="*/ 76 w 76"/>
                <a:gd name="T1" fmla="*/ 0 h 250"/>
                <a:gd name="T2" fmla="*/ 76 w 76"/>
                <a:gd name="T3" fmla="*/ 0 h 250"/>
                <a:gd name="T4" fmla="*/ 67 w 76"/>
                <a:gd name="T5" fmla="*/ 0 h 250"/>
                <a:gd name="T6" fmla="*/ 67 w 76"/>
                <a:gd name="T7" fmla="*/ 245 h 250"/>
                <a:gd name="T8" fmla="*/ 63 w 76"/>
                <a:gd name="T9" fmla="*/ 250 h 250"/>
                <a:gd name="T10" fmla="*/ 63 w 76"/>
                <a:gd name="T11" fmla="*/ 250 h 250"/>
                <a:gd name="T12" fmla="*/ 63 w 76"/>
                <a:gd name="T13" fmla="*/ 250 h 250"/>
                <a:gd name="T14" fmla="*/ 14 w 76"/>
                <a:gd name="T15" fmla="*/ 250 h 250"/>
                <a:gd name="T16" fmla="*/ 10 w 76"/>
                <a:gd name="T17" fmla="*/ 247 h 250"/>
                <a:gd name="T18" fmla="*/ 10 w 76"/>
                <a:gd name="T19" fmla="*/ 247 h 250"/>
                <a:gd name="T20" fmla="*/ 10 w 76"/>
                <a:gd name="T21" fmla="*/ 247 h 250"/>
                <a:gd name="T22" fmla="*/ 9 w 76"/>
                <a:gd name="T23" fmla="*/ 245 h 250"/>
                <a:gd name="T24" fmla="*/ 9 w 76"/>
                <a:gd name="T25" fmla="*/ 245 h 250"/>
                <a:gd name="T26" fmla="*/ 9 w 76"/>
                <a:gd name="T27" fmla="*/ 245 h 250"/>
                <a:gd name="T28" fmla="*/ 9 w 76"/>
                <a:gd name="T29" fmla="*/ 7 h 250"/>
                <a:gd name="T30" fmla="*/ 9 w 76"/>
                <a:gd name="T31" fmla="*/ 7 h 250"/>
                <a:gd name="T32" fmla="*/ 9 w 76"/>
                <a:gd name="T33" fmla="*/ 0 h 250"/>
                <a:gd name="T34" fmla="*/ 0 w 76"/>
                <a:gd name="T35" fmla="*/ 0 h 250"/>
                <a:gd name="T36" fmla="*/ 0 w 76"/>
                <a:gd name="T37" fmla="*/ 250 h 250"/>
                <a:gd name="T38" fmla="*/ 0 w 76"/>
                <a:gd name="T39" fmla="*/ 250 h 250"/>
                <a:gd name="T40" fmla="*/ 76 w 76"/>
                <a:gd name="T41" fmla="*/ 250 h 250"/>
                <a:gd name="T42" fmla="*/ 76 w 76"/>
                <a:gd name="T43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" h="250">
                  <a:moveTo>
                    <a:pt x="7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7" y="248"/>
                    <a:pt x="65" y="250"/>
                    <a:pt x="63" y="250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14" y="250"/>
                    <a:pt x="14" y="250"/>
                    <a:pt x="14" y="250"/>
                  </a:cubicBezTo>
                  <a:cubicBezTo>
                    <a:pt x="12" y="250"/>
                    <a:pt x="11" y="249"/>
                    <a:pt x="10" y="247"/>
                  </a:cubicBezTo>
                  <a:cubicBezTo>
                    <a:pt x="10" y="247"/>
                    <a:pt x="10" y="247"/>
                    <a:pt x="10" y="247"/>
                  </a:cubicBezTo>
                  <a:cubicBezTo>
                    <a:pt x="10" y="247"/>
                    <a:pt x="10" y="247"/>
                    <a:pt x="10" y="247"/>
                  </a:cubicBezTo>
                  <a:cubicBezTo>
                    <a:pt x="10" y="247"/>
                    <a:pt x="9" y="246"/>
                    <a:pt x="9" y="245"/>
                  </a:cubicBezTo>
                  <a:cubicBezTo>
                    <a:pt x="9" y="245"/>
                    <a:pt x="9" y="245"/>
                    <a:pt x="9" y="245"/>
                  </a:cubicBezTo>
                  <a:cubicBezTo>
                    <a:pt x="9" y="245"/>
                    <a:pt x="9" y="245"/>
                    <a:pt x="9" y="24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3"/>
                    <a:pt x="0" y="166"/>
                    <a:pt x="0" y="250"/>
                  </a:cubicBezTo>
                  <a:cubicBezTo>
                    <a:pt x="0" y="250"/>
                    <a:pt x="0" y="250"/>
                    <a:pt x="0" y="250"/>
                  </a:cubicBezTo>
                  <a:cubicBezTo>
                    <a:pt x="76" y="250"/>
                    <a:pt x="76" y="250"/>
                    <a:pt x="76" y="250"/>
                  </a:cubicBezTo>
                  <a:cubicBezTo>
                    <a:pt x="76" y="0"/>
                    <a:pt x="76" y="0"/>
                    <a:pt x="76" y="0"/>
                  </a:cubicBezTo>
                </a:path>
              </a:pathLst>
            </a:custGeom>
            <a:solidFill>
              <a:srgbClr val="8A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2" name="Freeform 64"/>
            <p:cNvSpPr>
              <a:spLocks noEditPoints="1"/>
            </p:cNvSpPr>
            <p:nvPr/>
          </p:nvSpPr>
          <p:spPr bwMode="auto">
            <a:xfrm>
              <a:off x="6537328" y="2273296"/>
              <a:ext cx="217488" cy="1801810"/>
            </a:xfrm>
            <a:custGeom>
              <a:avLst/>
              <a:gdLst>
                <a:gd name="T0" fmla="*/ 1 w 58"/>
                <a:gd name="T1" fmla="*/ 476 h 479"/>
                <a:gd name="T2" fmla="*/ 5 w 58"/>
                <a:gd name="T3" fmla="*/ 479 h 479"/>
                <a:gd name="T4" fmla="*/ 54 w 58"/>
                <a:gd name="T5" fmla="*/ 479 h 479"/>
                <a:gd name="T6" fmla="*/ 54 w 58"/>
                <a:gd name="T7" fmla="*/ 479 h 479"/>
                <a:gd name="T8" fmla="*/ 5 w 58"/>
                <a:gd name="T9" fmla="*/ 479 h 479"/>
                <a:gd name="T10" fmla="*/ 1 w 58"/>
                <a:gd name="T11" fmla="*/ 476 h 479"/>
                <a:gd name="T12" fmla="*/ 1 w 58"/>
                <a:gd name="T13" fmla="*/ 476 h 479"/>
                <a:gd name="T14" fmla="*/ 1 w 58"/>
                <a:gd name="T15" fmla="*/ 476 h 479"/>
                <a:gd name="T16" fmla="*/ 1 w 58"/>
                <a:gd name="T17" fmla="*/ 476 h 479"/>
                <a:gd name="T18" fmla="*/ 58 w 58"/>
                <a:gd name="T19" fmla="*/ 0 h 479"/>
                <a:gd name="T20" fmla="*/ 54 w 58"/>
                <a:gd name="T21" fmla="*/ 4 h 479"/>
                <a:gd name="T22" fmla="*/ 5 w 58"/>
                <a:gd name="T23" fmla="*/ 4 h 479"/>
                <a:gd name="T24" fmla="*/ 0 w 58"/>
                <a:gd name="T25" fmla="*/ 0 h 479"/>
                <a:gd name="T26" fmla="*/ 0 w 58"/>
                <a:gd name="T27" fmla="*/ 236 h 479"/>
                <a:gd name="T28" fmla="*/ 0 w 58"/>
                <a:gd name="T29" fmla="*/ 474 h 479"/>
                <a:gd name="T30" fmla="*/ 0 w 58"/>
                <a:gd name="T31" fmla="*/ 474 h 479"/>
                <a:gd name="T32" fmla="*/ 0 w 58"/>
                <a:gd name="T33" fmla="*/ 223 h 479"/>
                <a:gd name="T34" fmla="*/ 5 w 58"/>
                <a:gd name="T35" fmla="*/ 227 h 479"/>
                <a:gd name="T36" fmla="*/ 54 w 58"/>
                <a:gd name="T37" fmla="*/ 227 h 479"/>
                <a:gd name="T38" fmla="*/ 58 w 58"/>
                <a:gd name="T39" fmla="*/ 223 h 479"/>
                <a:gd name="T40" fmla="*/ 58 w 58"/>
                <a:gd name="T41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79">
                  <a:moveTo>
                    <a:pt x="1" y="476"/>
                  </a:moveTo>
                  <a:cubicBezTo>
                    <a:pt x="2" y="478"/>
                    <a:pt x="3" y="479"/>
                    <a:pt x="5" y="479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4" y="479"/>
                    <a:pt x="54" y="479"/>
                    <a:pt x="54" y="479"/>
                  </a:cubicBezTo>
                  <a:cubicBezTo>
                    <a:pt x="5" y="479"/>
                    <a:pt x="5" y="479"/>
                    <a:pt x="5" y="479"/>
                  </a:cubicBezTo>
                  <a:cubicBezTo>
                    <a:pt x="3" y="479"/>
                    <a:pt x="2" y="478"/>
                    <a:pt x="1" y="476"/>
                  </a:cubicBezTo>
                  <a:moveTo>
                    <a:pt x="1" y="476"/>
                  </a:moveTo>
                  <a:cubicBezTo>
                    <a:pt x="1" y="476"/>
                    <a:pt x="1" y="476"/>
                    <a:pt x="1" y="476"/>
                  </a:cubicBezTo>
                  <a:cubicBezTo>
                    <a:pt x="1" y="476"/>
                    <a:pt x="1" y="476"/>
                    <a:pt x="1" y="476"/>
                  </a:cubicBezTo>
                  <a:moveTo>
                    <a:pt x="58" y="0"/>
                  </a:moveTo>
                  <a:cubicBezTo>
                    <a:pt x="58" y="2"/>
                    <a:pt x="56" y="4"/>
                    <a:pt x="5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474"/>
                    <a:pt x="0" y="474"/>
                    <a:pt x="0" y="474"/>
                  </a:cubicBezTo>
                  <a:cubicBezTo>
                    <a:pt x="0" y="474"/>
                    <a:pt x="0" y="474"/>
                    <a:pt x="0" y="474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25"/>
                    <a:pt x="3" y="227"/>
                    <a:pt x="5" y="227"/>
                  </a:cubicBezTo>
                  <a:cubicBezTo>
                    <a:pt x="54" y="227"/>
                    <a:pt x="54" y="227"/>
                    <a:pt x="54" y="227"/>
                  </a:cubicBezTo>
                  <a:cubicBezTo>
                    <a:pt x="56" y="227"/>
                    <a:pt x="58" y="225"/>
                    <a:pt x="58" y="223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3" name="Freeform 65"/>
            <p:cNvSpPr>
              <a:spLocks noEditPoints="1"/>
            </p:cNvSpPr>
            <p:nvPr/>
          </p:nvSpPr>
          <p:spPr bwMode="auto">
            <a:xfrm>
              <a:off x="6221416" y="2874959"/>
              <a:ext cx="282575" cy="1200149"/>
            </a:xfrm>
            <a:custGeom>
              <a:avLst/>
              <a:gdLst>
                <a:gd name="T0" fmla="*/ 9 w 75"/>
                <a:gd name="T1" fmla="*/ 312 h 319"/>
                <a:gd name="T2" fmla="*/ 8 w 75"/>
                <a:gd name="T3" fmla="*/ 21 h 319"/>
                <a:gd name="T4" fmla="*/ 12 w 75"/>
                <a:gd name="T5" fmla="*/ 14 h 319"/>
                <a:gd name="T6" fmla="*/ 37 w 75"/>
                <a:gd name="T7" fmla="*/ 9 h 319"/>
                <a:gd name="T8" fmla="*/ 63 w 75"/>
                <a:gd name="T9" fmla="*/ 14 h 319"/>
                <a:gd name="T10" fmla="*/ 67 w 75"/>
                <a:gd name="T11" fmla="*/ 21 h 319"/>
                <a:gd name="T12" fmla="*/ 66 w 75"/>
                <a:gd name="T13" fmla="*/ 312 h 319"/>
                <a:gd name="T14" fmla="*/ 62 w 75"/>
                <a:gd name="T15" fmla="*/ 307 h 319"/>
                <a:gd name="T16" fmla="*/ 37 w 75"/>
                <a:gd name="T17" fmla="*/ 307 h 319"/>
                <a:gd name="T18" fmla="*/ 13 w 75"/>
                <a:gd name="T19" fmla="*/ 307 h 319"/>
                <a:gd name="T20" fmla="*/ 9 w 75"/>
                <a:gd name="T21" fmla="*/ 312 h 319"/>
                <a:gd name="T22" fmla="*/ 37 w 75"/>
                <a:gd name="T23" fmla="*/ 0 h 319"/>
                <a:gd name="T24" fmla="*/ 12 w 75"/>
                <a:gd name="T25" fmla="*/ 6 h 319"/>
                <a:gd name="T26" fmla="*/ 0 w 75"/>
                <a:gd name="T27" fmla="*/ 27 h 319"/>
                <a:gd name="T28" fmla="*/ 0 w 75"/>
                <a:gd name="T29" fmla="*/ 319 h 319"/>
                <a:gd name="T30" fmla="*/ 9 w 75"/>
                <a:gd name="T31" fmla="*/ 319 h 319"/>
                <a:gd name="T32" fmla="*/ 9 w 75"/>
                <a:gd name="T33" fmla="*/ 312 h 319"/>
                <a:gd name="T34" fmla="*/ 13 w 75"/>
                <a:gd name="T35" fmla="*/ 307 h 319"/>
                <a:gd name="T36" fmla="*/ 37 w 75"/>
                <a:gd name="T37" fmla="*/ 307 h 319"/>
                <a:gd name="T38" fmla="*/ 62 w 75"/>
                <a:gd name="T39" fmla="*/ 307 h 319"/>
                <a:gd name="T40" fmla="*/ 66 w 75"/>
                <a:gd name="T41" fmla="*/ 312 h 319"/>
                <a:gd name="T42" fmla="*/ 66 w 75"/>
                <a:gd name="T43" fmla="*/ 319 h 319"/>
                <a:gd name="T44" fmla="*/ 75 w 75"/>
                <a:gd name="T45" fmla="*/ 319 h 319"/>
                <a:gd name="T46" fmla="*/ 75 w 75"/>
                <a:gd name="T47" fmla="*/ 319 h 319"/>
                <a:gd name="T48" fmla="*/ 75 w 75"/>
                <a:gd name="T49" fmla="*/ 69 h 319"/>
                <a:gd name="T50" fmla="*/ 75 w 75"/>
                <a:gd name="T51" fmla="*/ 27 h 319"/>
                <a:gd name="T52" fmla="*/ 75 w 75"/>
                <a:gd name="T53" fmla="*/ 27 h 319"/>
                <a:gd name="T54" fmla="*/ 63 w 75"/>
                <a:gd name="T55" fmla="*/ 6 h 319"/>
                <a:gd name="T56" fmla="*/ 37 w 75"/>
                <a:gd name="T5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5" h="319">
                  <a:moveTo>
                    <a:pt x="9" y="312"/>
                  </a:moveTo>
                  <a:cubicBezTo>
                    <a:pt x="8" y="215"/>
                    <a:pt x="8" y="118"/>
                    <a:pt x="8" y="21"/>
                  </a:cubicBezTo>
                  <a:cubicBezTo>
                    <a:pt x="8" y="19"/>
                    <a:pt x="10" y="16"/>
                    <a:pt x="12" y="14"/>
                  </a:cubicBezTo>
                  <a:cubicBezTo>
                    <a:pt x="20" y="10"/>
                    <a:pt x="29" y="9"/>
                    <a:pt x="37" y="9"/>
                  </a:cubicBezTo>
                  <a:cubicBezTo>
                    <a:pt x="46" y="9"/>
                    <a:pt x="55" y="10"/>
                    <a:pt x="63" y="14"/>
                  </a:cubicBezTo>
                  <a:cubicBezTo>
                    <a:pt x="65" y="16"/>
                    <a:pt x="67" y="19"/>
                    <a:pt x="67" y="21"/>
                  </a:cubicBezTo>
                  <a:cubicBezTo>
                    <a:pt x="67" y="118"/>
                    <a:pt x="67" y="215"/>
                    <a:pt x="66" y="312"/>
                  </a:cubicBezTo>
                  <a:cubicBezTo>
                    <a:pt x="66" y="309"/>
                    <a:pt x="64" y="307"/>
                    <a:pt x="62" y="307"/>
                  </a:cubicBezTo>
                  <a:cubicBezTo>
                    <a:pt x="54" y="307"/>
                    <a:pt x="46" y="307"/>
                    <a:pt x="37" y="307"/>
                  </a:cubicBezTo>
                  <a:cubicBezTo>
                    <a:pt x="29" y="307"/>
                    <a:pt x="21" y="307"/>
                    <a:pt x="13" y="307"/>
                  </a:cubicBezTo>
                  <a:cubicBezTo>
                    <a:pt x="11" y="307"/>
                    <a:pt x="9" y="309"/>
                    <a:pt x="9" y="312"/>
                  </a:cubicBezTo>
                  <a:moveTo>
                    <a:pt x="37" y="0"/>
                  </a:moveTo>
                  <a:cubicBezTo>
                    <a:pt x="29" y="0"/>
                    <a:pt x="20" y="2"/>
                    <a:pt x="12" y="6"/>
                  </a:cubicBezTo>
                  <a:cubicBezTo>
                    <a:pt x="4" y="10"/>
                    <a:pt x="0" y="20"/>
                    <a:pt x="0" y="27"/>
                  </a:cubicBezTo>
                  <a:cubicBezTo>
                    <a:pt x="0" y="125"/>
                    <a:pt x="0" y="222"/>
                    <a:pt x="0" y="319"/>
                  </a:cubicBezTo>
                  <a:cubicBezTo>
                    <a:pt x="3" y="319"/>
                    <a:pt x="6" y="319"/>
                    <a:pt x="9" y="319"/>
                  </a:cubicBezTo>
                  <a:cubicBezTo>
                    <a:pt x="9" y="316"/>
                    <a:pt x="9" y="314"/>
                    <a:pt x="9" y="312"/>
                  </a:cubicBezTo>
                  <a:cubicBezTo>
                    <a:pt x="9" y="309"/>
                    <a:pt x="11" y="307"/>
                    <a:pt x="13" y="307"/>
                  </a:cubicBezTo>
                  <a:cubicBezTo>
                    <a:pt x="21" y="307"/>
                    <a:pt x="29" y="307"/>
                    <a:pt x="37" y="307"/>
                  </a:cubicBezTo>
                  <a:cubicBezTo>
                    <a:pt x="46" y="307"/>
                    <a:pt x="54" y="307"/>
                    <a:pt x="62" y="307"/>
                  </a:cubicBezTo>
                  <a:cubicBezTo>
                    <a:pt x="64" y="307"/>
                    <a:pt x="66" y="309"/>
                    <a:pt x="66" y="312"/>
                  </a:cubicBezTo>
                  <a:cubicBezTo>
                    <a:pt x="66" y="314"/>
                    <a:pt x="66" y="316"/>
                    <a:pt x="66" y="319"/>
                  </a:cubicBezTo>
                  <a:cubicBezTo>
                    <a:pt x="69" y="319"/>
                    <a:pt x="72" y="319"/>
                    <a:pt x="75" y="319"/>
                  </a:cubicBezTo>
                  <a:cubicBezTo>
                    <a:pt x="75" y="319"/>
                    <a:pt x="75" y="319"/>
                    <a:pt x="75" y="319"/>
                  </a:cubicBezTo>
                  <a:cubicBezTo>
                    <a:pt x="75" y="235"/>
                    <a:pt x="75" y="152"/>
                    <a:pt x="75" y="69"/>
                  </a:cubicBezTo>
                  <a:cubicBezTo>
                    <a:pt x="75" y="55"/>
                    <a:pt x="75" y="41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5" y="20"/>
                    <a:pt x="70" y="10"/>
                    <a:pt x="63" y="6"/>
                  </a:cubicBezTo>
                  <a:cubicBezTo>
                    <a:pt x="55" y="2"/>
                    <a:pt x="46" y="0"/>
                    <a:pt x="37" y="0"/>
                  </a:cubicBezTo>
                </a:path>
              </a:pathLst>
            </a:custGeom>
            <a:solidFill>
              <a:srgbClr val="BCE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4" name="Freeform 66"/>
            <p:cNvSpPr/>
            <p:nvPr/>
          </p:nvSpPr>
          <p:spPr bwMode="auto">
            <a:xfrm>
              <a:off x="6251578" y="2909884"/>
              <a:ext cx="222250" cy="1138236"/>
            </a:xfrm>
            <a:custGeom>
              <a:avLst/>
              <a:gdLst>
                <a:gd name="T0" fmla="*/ 29 w 59"/>
                <a:gd name="T1" fmla="*/ 0 h 303"/>
                <a:gd name="T2" fmla="*/ 4 w 59"/>
                <a:gd name="T3" fmla="*/ 5 h 303"/>
                <a:gd name="T4" fmla="*/ 0 w 59"/>
                <a:gd name="T5" fmla="*/ 12 h 303"/>
                <a:gd name="T6" fmla="*/ 1 w 59"/>
                <a:gd name="T7" fmla="*/ 303 h 303"/>
                <a:gd name="T8" fmla="*/ 5 w 59"/>
                <a:gd name="T9" fmla="*/ 298 h 303"/>
                <a:gd name="T10" fmla="*/ 29 w 59"/>
                <a:gd name="T11" fmla="*/ 298 h 303"/>
                <a:gd name="T12" fmla="*/ 54 w 59"/>
                <a:gd name="T13" fmla="*/ 298 h 303"/>
                <a:gd name="T14" fmla="*/ 58 w 59"/>
                <a:gd name="T15" fmla="*/ 303 h 303"/>
                <a:gd name="T16" fmla="*/ 59 w 59"/>
                <a:gd name="T17" fmla="*/ 12 h 303"/>
                <a:gd name="T18" fmla="*/ 55 w 59"/>
                <a:gd name="T19" fmla="*/ 5 h 303"/>
                <a:gd name="T20" fmla="*/ 29 w 59"/>
                <a:gd name="T2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303">
                  <a:moveTo>
                    <a:pt x="29" y="0"/>
                  </a:moveTo>
                  <a:cubicBezTo>
                    <a:pt x="21" y="0"/>
                    <a:pt x="12" y="1"/>
                    <a:pt x="4" y="5"/>
                  </a:cubicBezTo>
                  <a:cubicBezTo>
                    <a:pt x="2" y="7"/>
                    <a:pt x="0" y="10"/>
                    <a:pt x="0" y="12"/>
                  </a:cubicBezTo>
                  <a:cubicBezTo>
                    <a:pt x="0" y="109"/>
                    <a:pt x="0" y="206"/>
                    <a:pt x="1" y="303"/>
                  </a:cubicBezTo>
                  <a:cubicBezTo>
                    <a:pt x="1" y="300"/>
                    <a:pt x="3" y="298"/>
                    <a:pt x="5" y="298"/>
                  </a:cubicBezTo>
                  <a:cubicBezTo>
                    <a:pt x="13" y="298"/>
                    <a:pt x="21" y="298"/>
                    <a:pt x="29" y="298"/>
                  </a:cubicBezTo>
                  <a:cubicBezTo>
                    <a:pt x="38" y="298"/>
                    <a:pt x="46" y="298"/>
                    <a:pt x="54" y="298"/>
                  </a:cubicBezTo>
                  <a:cubicBezTo>
                    <a:pt x="56" y="298"/>
                    <a:pt x="58" y="300"/>
                    <a:pt x="58" y="303"/>
                  </a:cubicBezTo>
                  <a:cubicBezTo>
                    <a:pt x="59" y="206"/>
                    <a:pt x="59" y="109"/>
                    <a:pt x="59" y="12"/>
                  </a:cubicBezTo>
                  <a:cubicBezTo>
                    <a:pt x="59" y="10"/>
                    <a:pt x="57" y="7"/>
                    <a:pt x="55" y="5"/>
                  </a:cubicBezTo>
                  <a:cubicBezTo>
                    <a:pt x="47" y="1"/>
                    <a:pt x="38" y="0"/>
                    <a:pt x="2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5" name="Freeform 67"/>
            <p:cNvSpPr/>
            <p:nvPr/>
          </p:nvSpPr>
          <p:spPr bwMode="auto">
            <a:xfrm>
              <a:off x="6537328" y="3113084"/>
              <a:ext cx="217488" cy="962024"/>
            </a:xfrm>
            <a:custGeom>
              <a:avLst/>
              <a:gdLst>
                <a:gd name="T0" fmla="*/ 58 w 58"/>
                <a:gd name="T1" fmla="*/ 0 h 256"/>
                <a:gd name="T2" fmla="*/ 58 w 58"/>
                <a:gd name="T3" fmla="*/ 0 h 256"/>
                <a:gd name="T4" fmla="*/ 54 w 58"/>
                <a:gd name="T5" fmla="*/ 4 h 256"/>
                <a:gd name="T6" fmla="*/ 5 w 58"/>
                <a:gd name="T7" fmla="*/ 4 h 256"/>
                <a:gd name="T8" fmla="*/ 0 w 58"/>
                <a:gd name="T9" fmla="*/ 0 h 256"/>
                <a:gd name="T10" fmla="*/ 0 w 58"/>
                <a:gd name="T11" fmla="*/ 251 h 256"/>
                <a:gd name="T12" fmla="*/ 1 w 58"/>
                <a:gd name="T13" fmla="*/ 253 h 256"/>
                <a:gd name="T14" fmla="*/ 1 w 58"/>
                <a:gd name="T15" fmla="*/ 253 h 256"/>
                <a:gd name="T16" fmla="*/ 1 w 58"/>
                <a:gd name="T17" fmla="*/ 253 h 256"/>
                <a:gd name="T18" fmla="*/ 5 w 58"/>
                <a:gd name="T19" fmla="*/ 256 h 256"/>
                <a:gd name="T20" fmla="*/ 54 w 58"/>
                <a:gd name="T21" fmla="*/ 256 h 256"/>
                <a:gd name="T22" fmla="*/ 54 w 58"/>
                <a:gd name="T23" fmla="*/ 256 h 256"/>
                <a:gd name="T24" fmla="*/ 58 w 58"/>
                <a:gd name="T25" fmla="*/ 251 h 256"/>
                <a:gd name="T26" fmla="*/ 58 w 58"/>
                <a:gd name="T27" fmla="*/ 6 h 256"/>
                <a:gd name="T28" fmla="*/ 58 w 58"/>
                <a:gd name="T29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256"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2"/>
                    <a:pt x="56" y="4"/>
                    <a:pt x="5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0" y="2"/>
                    <a:pt x="0" y="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0" y="252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1" y="253"/>
                    <a:pt x="1" y="253"/>
                    <a:pt x="1" y="253"/>
                  </a:cubicBezTo>
                  <a:cubicBezTo>
                    <a:pt x="2" y="255"/>
                    <a:pt x="3" y="256"/>
                    <a:pt x="5" y="256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54" y="256"/>
                    <a:pt x="54" y="256"/>
                    <a:pt x="54" y="256"/>
                  </a:cubicBezTo>
                  <a:cubicBezTo>
                    <a:pt x="56" y="256"/>
                    <a:pt x="58" y="254"/>
                    <a:pt x="58" y="251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E8F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6" name="Freeform 68"/>
            <p:cNvSpPr/>
            <p:nvPr/>
          </p:nvSpPr>
          <p:spPr bwMode="auto">
            <a:xfrm>
              <a:off x="7018342" y="2405059"/>
              <a:ext cx="401638" cy="1670048"/>
            </a:xfrm>
            <a:custGeom>
              <a:avLst/>
              <a:gdLst>
                <a:gd name="T0" fmla="*/ 94 w 107"/>
                <a:gd name="T1" fmla="*/ 0 h 444"/>
                <a:gd name="T2" fmla="*/ 13 w 107"/>
                <a:gd name="T3" fmla="*/ 0 h 444"/>
                <a:gd name="T4" fmla="*/ 0 w 107"/>
                <a:gd name="T5" fmla="*/ 12 h 444"/>
                <a:gd name="T6" fmla="*/ 0 w 107"/>
                <a:gd name="T7" fmla="*/ 444 h 444"/>
                <a:gd name="T8" fmla="*/ 0 w 107"/>
                <a:gd name="T9" fmla="*/ 220 h 444"/>
                <a:gd name="T10" fmla="*/ 9 w 107"/>
                <a:gd name="T11" fmla="*/ 220 h 444"/>
                <a:gd name="T12" fmla="*/ 9 w 107"/>
                <a:gd name="T13" fmla="*/ 12 h 444"/>
                <a:gd name="T14" fmla="*/ 13 w 107"/>
                <a:gd name="T15" fmla="*/ 8 h 444"/>
                <a:gd name="T16" fmla="*/ 94 w 107"/>
                <a:gd name="T17" fmla="*/ 8 h 444"/>
                <a:gd name="T18" fmla="*/ 98 w 107"/>
                <a:gd name="T19" fmla="*/ 12 h 444"/>
                <a:gd name="T20" fmla="*/ 98 w 107"/>
                <a:gd name="T21" fmla="*/ 212 h 444"/>
                <a:gd name="T22" fmla="*/ 98 w 107"/>
                <a:gd name="T23" fmla="*/ 212 h 444"/>
                <a:gd name="T24" fmla="*/ 98 w 107"/>
                <a:gd name="T25" fmla="*/ 220 h 444"/>
                <a:gd name="T26" fmla="*/ 107 w 107"/>
                <a:gd name="T27" fmla="*/ 220 h 444"/>
                <a:gd name="T28" fmla="*/ 107 w 107"/>
                <a:gd name="T29" fmla="*/ 12 h 444"/>
                <a:gd name="T30" fmla="*/ 94 w 107"/>
                <a:gd name="T31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444">
                  <a:moveTo>
                    <a:pt x="9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444"/>
                    <a:pt x="0" y="444"/>
                    <a:pt x="0" y="444"/>
                  </a:cubicBezTo>
                  <a:cubicBezTo>
                    <a:pt x="0" y="220"/>
                    <a:pt x="0" y="220"/>
                    <a:pt x="0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1" y="8"/>
                    <a:pt x="1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6" y="8"/>
                    <a:pt x="98" y="10"/>
                    <a:pt x="98" y="12"/>
                  </a:cubicBezTo>
                  <a:cubicBezTo>
                    <a:pt x="98" y="212"/>
                    <a:pt x="98" y="212"/>
                    <a:pt x="98" y="212"/>
                  </a:cubicBezTo>
                  <a:cubicBezTo>
                    <a:pt x="98" y="212"/>
                    <a:pt x="98" y="212"/>
                    <a:pt x="98" y="212"/>
                  </a:cubicBezTo>
                  <a:cubicBezTo>
                    <a:pt x="98" y="220"/>
                    <a:pt x="98" y="220"/>
                    <a:pt x="98" y="220"/>
                  </a:cubicBezTo>
                  <a:cubicBezTo>
                    <a:pt x="107" y="220"/>
                    <a:pt x="107" y="220"/>
                    <a:pt x="107" y="220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7" y="5"/>
                    <a:pt x="101" y="0"/>
                    <a:pt x="94" y="0"/>
                  </a:cubicBezTo>
                </a:path>
              </a:pathLst>
            </a:custGeom>
            <a:solidFill>
              <a:srgbClr val="8A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7" name="Freeform 69"/>
            <p:cNvSpPr/>
            <p:nvPr/>
          </p:nvSpPr>
          <p:spPr bwMode="auto">
            <a:xfrm>
              <a:off x="7018342" y="3232146"/>
              <a:ext cx="401638" cy="842961"/>
            </a:xfrm>
            <a:custGeom>
              <a:avLst/>
              <a:gdLst>
                <a:gd name="T0" fmla="*/ 107 w 107"/>
                <a:gd name="T1" fmla="*/ 0 h 224"/>
                <a:gd name="T2" fmla="*/ 107 w 107"/>
                <a:gd name="T3" fmla="*/ 0 h 224"/>
                <a:gd name="T4" fmla="*/ 98 w 107"/>
                <a:gd name="T5" fmla="*/ 0 h 224"/>
                <a:gd name="T6" fmla="*/ 98 w 107"/>
                <a:gd name="T7" fmla="*/ 217 h 224"/>
                <a:gd name="T8" fmla="*/ 98 w 107"/>
                <a:gd name="T9" fmla="*/ 217 h 224"/>
                <a:gd name="T10" fmla="*/ 94 w 107"/>
                <a:gd name="T11" fmla="*/ 213 h 224"/>
                <a:gd name="T12" fmla="*/ 13 w 107"/>
                <a:gd name="T13" fmla="*/ 213 h 224"/>
                <a:gd name="T14" fmla="*/ 9 w 107"/>
                <a:gd name="T15" fmla="*/ 217 h 224"/>
                <a:gd name="T16" fmla="*/ 9 w 107"/>
                <a:gd name="T17" fmla="*/ 217 h 224"/>
                <a:gd name="T18" fmla="*/ 9 w 107"/>
                <a:gd name="T19" fmla="*/ 217 h 224"/>
                <a:gd name="T20" fmla="*/ 9 w 107"/>
                <a:gd name="T21" fmla="*/ 0 h 224"/>
                <a:gd name="T22" fmla="*/ 0 w 107"/>
                <a:gd name="T23" fmla="*/ 0 h 224"/>
                <a:gd name="T24" fmla="*/ 0 w 107"/>
                <a:gd name="T25" fmla="*/ 224 h 224"/>
                <a:gd name="T26" fmla="*/ 9 w 107"/>
                <a:gd name="T27" fmla="*/ 224 h 224"/>
                <a:gd name="T28" fmla="*/ 9 w 107"/>
                <a:gd name="T29" fmla="*/ 217 h 224"/>
                <a:gd name="T30" fmla="*/ 13 w 107"/>
                <a:gd name="T31" fmla="*/ 213 h 224"/>
                <a:gd name="T32" fmla="*/ 94 w 107"/>
                <a:gd name="T33" fmla="*/ 213 h 224"/>
                <a:gd name="T34" fmla="*/ 98 w 107"/>
                <a:gd name="T35" fmla="*/ 217 h 224"/>
                <a:gd name="T36" fmla="*/ 98 w 107"/>
                <a:gd name="T37" fmla="*/ 224 h 224"/>
                <a:gd name="T38" fmla="*/ 107 w 107"/>
                <a:gd name="T39" fmla="*/ 224 h 224"/>
                <a:gd name="T40" fmla="*/ 107 w 107"/>
                <a:gd name="T41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224">
                  <a:moveTo>
                    <a:pt x="107" y="0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217"/>
                    <a:pt x="98" y="217"/>
                    <a:pt x="98" y="217"/>
                  </a:cubicBezTo>
                  <a:cubicBezTo>
                    <a:pt x="98" y="217"/>
                    <a:pt x="98" y="217"/>
                    <a:pt x="98" y="217"/>
                  </a:cubicBezTo>
                  <a:cubicBezTo>
                    <a:pt x="98" y="215"/>
                    <a:pt x="96" y="213"/>
                    <a:pt x="94" y="213"/>
                  </a:cubicBezTo>
                  <a:cubicBezTo>
                    <a:pt x="13" y="213"/>
                    <a:pt x="13" y="213"/>
                    <a:pt x="13" y="213"/>
                  </a:cubicBezTo>
                  <a:cubicBezTo>
                    <a:pt x="11" y="213"/>
                    <a:pt x="9" y="215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9" y="224"/>
                    <a:pt x="9" y="224"/>
                    <a:pt x="9" y="224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9" y="215"/>
                    <a:pt x="11" y="213"/>
                    <a:pt x="13" y="213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96" y="213"/>
                    <a:pt x="98" y="215"/>
                    <a:pt x="98" y="217"/>
                  </a:cubicBezTo>
                  <a:cubicBezTo>
                    <a:pt x="98" y="224"/>
                    <a:pt x="98" y="224"/>
                    <a:pt x="98" y="224"/>
                  </a:cubicBezTo>
                  <a:cubicBezTo>
                    <a:pt x="107" y="224"/>
                    <a:pt x="107" y="224"/>
                    <a:pt x="107" y="224"/>
                  </a:cubicBezTo>
                  <a:cubicBezTo>
                    <a:pt x="107" y="0"/>
                    <a:pt x="107" y="0"/>
                    <a:pt x="107" y="0"/>
                  </a:cubicBezTo>
                </a:path>
              </a:pathLst>
            </a:custGeom>
            <a:solidFill>
              <a:srgbClr val="8A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8" name="Freeform 70"/>
            <p:cNvSpPr>
              <a:spLocks noEditPoints="1"/>
            </p:cNvSpPr>
            <p:nvPr/>
          </p:nvSpPr>
          <p:spPr bwMode="auto">
            <a:xfrm>
              <a:off x="7051678" y="2435221"/>
              <a:ext cx="334963" cy="1612899"/>
            </a:xfrm>
            <a:custGeom>
              <a:avLst/>
              <a:gdLst>
                <a:gd name="T0" fmla="*/ 6 w 89"/>
                <a:gd name="T1" fmla="*/ 3 h 429"/>
                <a:gd name="T2" fmla="*/ 9 w 89"/>
                <a:gd name="T3" fmla="*/ 199 h 429"/>
                <a:gd name="T4" fmla="*/ 13 w 89"/>
                <a:gd name="T5" fmla="*/ 199 h 429"/>
                <a:gd name="T6" fmla="*/ 14 w 89"/>
                <a:gd name="T7" fmla="*/ 3 h 429"/>
                <a:gd name="T8" fmla="*/ 13 w 89"/>
                <a:gd name="T9" fmla="*/ 199 h 429"/>
                <a:gd name="T10" fmla="*/ 18 w 89"/>
                <a:gd name="T11" fmla="*/ 3 h 429"/>
                <a:gd name="T12" fmla="*/ 19 w 89"/>
                <a:gd name="T13" fmla="*/ 199 h 429"/>
                <a:gd name="T14" fmla="*/ 27 w 89"/>
                <a:gd name="T15" fmla="*/ 199 h 429"/>
                <a:gd name="T16" fmla="*/ 30 w 89"/>
                <a:gd name="T17" fmla="*/ 3 h 429"/>
                <a:gd name="T18" fmla="*/ 27 w 89"/>
                <a:gd name="T19" fmla="*/ 199 h 429"/>
                <a:gd name="T20" fmla="*/ 34 w 89"/>
                <a:gd name="T21" fmla="*/ 3 h 429"/>
                <a:gd name="T22" fmla="*/ 35 w 89"/>
                <a:gd name="T23" fmla="*/ 199 h 429"/>
                <a:gd name="T24" fmla="*/ 39 w 89"/>
                <a:gd name="T25" fmla="*/ 199 h 429"/>
                <a:gd name="T26" fmla="*/ 40 w 89"/>
                <a:gd name="T27" fmla="*/ 3 h 429"/>
                <a:gd name="T28" fmla="*/ 39 w 89"/>
                <a:gd name="T29" fmla="*/ 199 h 429"/>
                <a:gd name="T30" fmla="*/ 49 w 89"/>
                <a:gd name="T31" fmla="*/ 3 h 429"/>
                <a:gd name="T32" fmla="*/ 51 w 89"/>
                <a:gd name="T33" fmla="*/ 199 h 429"/>
                <a:gd name="T34" fmla="*/ 55 w 89"/>
                <a:gd name="T35" fmla="*/ 199 h 429"/>
                <a:gd name="T36" fmla="*/ 56 w 89"/>
                <a:gd name="T37" fmla="*/ 3 h 429"/>
                <a:gd name="T38" fmla="*/ 55 w 89"/>
                <a:gd name="T39" fmla="*/ 199 h 429"/>
                <a:gd name="T40" fmla="*/ 64 w 89"/>
                <a:gd name="T41" fmla="*/ 3 h 429"/>
                <a:gd name="T42" fmla="*/ 65 w 89"/>
                <a:gd name="T43" fmla="*/ 199 h 429"/>
                <a:gd name="T44" fmla="*/ 74 w 89"/>
                <a:gd name="T45" fmla="*/ 199 h 429"/>
                <a:gd name="T46" fmla="*/ 76 w 89"/>
                <a:gd name="T47" fmla="*/ 3 h 429"/>
                <a:gd name="T48" fmla="*/ 74 w 89"/>
                <a:gd name="T49" fmla="*/ 199 h 429"/>
                <a:gd name="T50" fmla="*/ 82 w 89"/>
                <a:gd name="T51" fmla="*/ 3 h 429"/>
                <a:gd name="T52" fmla="*/ 85 w 89"/>
                <a:gd name="T53" fmla="*/ 199 h 429"/>
                <a:gd name="T54" fmla="*/ 85 w 89"/>
                <a:gd name="T55" fmla="*/ 0 h 429"/>
                <a:gd name="T56" fmla="*/ 0 w 89"/>
                <a:gd name="T57" fmla="*/ 4 h 429"/>
                <a:gd name="T58" fmla="*/ 0 w 89"/>
                <a:gd name="T59" fmla="*/ 429 h 429"/>
                <a:gd name="T60" fmla="*/ 4 w 89"/>
                <a:gd name="T61" fmla="*/ 199 h 429"/>
                <a:gd name="T62" fmla="*/ 89 w 89"/>
                <a:gd name="T63" fmla="*/ 204 h 429"/>
                <a:gd name="T64" fmla="*/ 85 w 89"/>
                <a:gd name="T65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429">
                  <a:moveTo>
                    <a:pt x="6" y="199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99"/>
                    <a:pt x="9" y="199"/>
                    <a:pt x="9" y="199"/>
                  </a:cubicBezTo>
                  <a:cubicBezTo>
                    <a:pt x="6" y="199"/>
                    <a:pt x="6" y="199"/>
                    <a:pt x="6" y="199"/>
                  </a:cubicBezTo>
                  <a:moveTo>
                    <a:pt x="13" y="199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99"/>
                    <a:pt x="14" y="199"/>
                    <a:pt x="14" y="199"/>
                  </a:cubicBezTo>
                  <a:cubicBezTo>
                    <a:pt x="13" y="199"/>
                    <a:pt x="13" y="199"/>
                    <a:pt x="13" y="199"/>
                  </a:cubicBezTo>
                  <a:moveTo>
                    <a:pt x="18" y="199"/>
                  </a:move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199"/>
                    <a:pt x="19" y="199"/>
                    <a:pt x="19" y="199"/>
                  </a:cubicBezTo>
                  <a:cubicBezTo>
                    <a:pt x="18" y="199"/>
                    <a:pt x="18" y="199"/>
                    <a:pt x="18" y="199"/>
                  </a:cubicBezTo>
                  <a:moveTo>
                    <a:pt x="27" y="199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199"/>
                    <a:pt x="30" y="199"/>
                    <a:pt x="30" y="199"/>
                  </a:cubicBezTo>
                  <a:cubicBezTo>
                    <a:pt x="27" y="199"/>
                    <a:pt x="27" y="199"/>
                    <a:pt x="27" y="199"/>
                  </a:cubicBezTo>
                  <a:moveTo>
                    <a:pt x="34" y="199"/>
                  </a:move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moveTo>
                    <a:pt x="39" y="199"/>
                  </a:moveTo>
                  <a:cubicBezTo>
                    <a:pt x="39" y="3"/>
                    <a:pt x="39" y="3"/>
                    <a:pt x="39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39" y="199"/>
                    <a:pt x="39" y="199"/>
                    <a:pt x="39" y="199"/>
                  </a:cubicBezTo>
                  <a:moveTo>
                    <a:pt x="49" y="199"/>
                  </a:move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49" y="199"/>
                    <a:pt x="49" y="199"/>
                    <a:pt x="49" y="199"/>
                  </a:cubicBezTo>
                  <a:moveTo>
                    <a:pt x="55" y="199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99"/>
                    <a:pt x="56" y="199"/>
                    <a:pt x="56" y="199"/>
                  </a:cubicBezTo>
                  <a:cubicBezTo>
                    <a:pt x="55" y="199"/>
                    <a:pt x="55" y="199"/>
                    <a:pt x="55" y="199"/>
                  </a:cubicBezTo>
                  <a:moveTo>
                    <a:pt x="64" y="199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5" y="199"/>
                    <a:pt x="65" y="199"/>
                    <a:pt x="65" y="199"/>
                  </a:cubicBezTo>
                  <a:cubicBezTo>
                    <a:pt x="64" y="199"/>
                    <a:pt x="64" y="199"/>
                    <a:pt x="64" y="199"/>
                  </a:cubicBezTo>
                  <a:moveTo>
                    <a:pt x="74" y="199"/>
                  </a:moveTo>
                  <a:cubicBezTo>
                    <a:pt x="74" y="3"/>
                    <a:pt x="74" y="3"/>
                    <a:pt x="74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99"/>
                    <a:pt x="76" y="199"/>
                    <a:pt x="76" y="199"/>
                  </a:cubicBezTo>
                  <a:cubicBezTo>
                    <a:pt x="74" y="199"/>
                    <a:pt x="74" y="199"/>
                    <a:pt x="74" y="199"/>
                  </a:cubicBezTo>
                  <a:moveTo>
                    <a:pt x="82" y="199"/>
                  </a:moveTo>
                  <a:cubicBezTo>
                    <a:pt x="82" y="3"/>
                    <a:pt x="82" y="3"/>
                    <a:pt x="82" y="3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82" y="199"/>
                    <a:pt x="82" y="199"/>
                    <a:pt x="82" y="199"/>
                  </a:cubicBezTo>
                  <a:moveTo>
                    <a:pt x="8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1"/>
                    <a:pt x="2" y="199"/>
                    <a:pt x="4" y="199"/>
                  </a:cubicBezTo>
                  <a:cubicBezTo>
                    <a:pt x="85" y="199"/>
                    <a:pt x="85" y="199"/>
                    <a:pt x="85" y="199"/>
                  </a:cubicBezTo>
                  <a:cubicBezTo>
                    <a:pt x="87" y="199"/>
                    <a:pt x="89" y="201"/>
                    <a:pt x="89" y="20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7" y="0"/>
                    <a:pt x="85" y="0"/>
                  </a:cubicBezTo>
                </a:path>
              </a:pathLst>
            </a:custGeom>
            <a:solidFill>
              <a:srgbClr val="E8F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9" name="Freeform 71"/>
            <p:cNvSpPr/>
            <p:nvPr/>
          </p:nvSpPr>
          <p:spPr bwMode="auto">
            <a:xfrm>
              <a:off x="7051678" y="3184521"/>
              <a:ext cx="334963" cy="863600"/>
            </a:xfrm>
            <a:custGeom>
              <a:avLst/>
              <a:gdLst>
                <a:gd name="T0" fmla="*/ 85 w 89"/>
                <a:gd name="T1" fmla="*/ 0 h 230"/>
                <a:gd name="T2" fmla="*/ 4 w 89"/>
                <a:gd name="T3" fmla="*/ 0 h 230"/>
                <a:gd name="T4" fmla="*/ 0 w 89"/>
                <a:gd name="T5" fmla="*/ 5 h 230"/>
                <a:gd name="T6" fmla="*/ 0 w 89"/>
                <a:gd name="T7" fmla="*/ 230 h 230"/>
                <a:gd name="T8" fmla="*/ 0 w 89"/>
                <a:gd name="T9" fmla="*/ 230 h 230"/>
                <a:gd name="T10" fmla="*/ 4 w 89"/>
                <a:gd name="T11" fmla="*/ 226 h 230"/>
                <a:gd name="T12" fmla="*/ 85 w 89"/>
                <a:gd name="T13" fmla="*/ 226 h 230"/>
                <a:gd name="T14" fmla="*/ 89 w 89"/>
                <a:gd name="T15" fmla="*/ 230 h 230"/>
                <a:gd name="T16" fmla="*/ 89 w 89"/>
                <a:gd name="T17" fmla="*/ 230 h 230"/>
                <a:gd name="T18" fmla="*/ 89 w 89"/>
                <a:gd name="T19" fmla="*/ 13 h 230"/>
                <a:gd name="T20" fmla="*/ 89 w 89"/>
                <a:gd name="T21" fmla="*/ 5 h 230"/>
                <a:gd name="T22" fmla="*/ 89 w 89"/>
                <a:gd name="T23" fmla="*/ 5 h 230"/>
                <a:gd name="T24" fmla="*/ 85 w 89"/>
                <a:gd name="T2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230">
                  <a:moveTo>
                    <a:pt x="8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0" y="228"/>
                    <a:pt x="2" y="226"/>
                    <a:pt x="4" y="226"/>
                  </a:cubicBezTo>
                  <a:cubicBezTo>
                    <a:pt x="85" y="226"/>
                    <a:pt x="85" y="226"/>
                    <a:pt x="85" y="226"/>
                  </a:cubicBezTo>
                  <a:cubicBezTo>
                    <a:pt x="87" y="226"/>
                    <a:pt x="89" y="228"/>
                    <a:pt x="89" y="230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9" y="2"/>
                    <a:pt x="87" y="0"/>
                    <a:pt x="8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0" name="Rectangle 72"/>
            <p:cNvSpPr>
              <a:spLocks noChangeArrowheads="1"/>
            </p:cNvSpPr>
            <p:nvPr/>
          </p:nvSpPr>
          <p:spPr bwMode="auto">
            <a:xfrm>
              <a:off x="7073903" y="2446334"/>
              <a:ext cx="1111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1" name="Rectangle 73"/>
            <p:cNvSpPr>
              <a:spLocks noChangeArrowheads="1"/>
            </p:cNvSpPr>
            <p:nvPr/>
          </p:nvSpPr>
          <p:spPr bwMode="auto">
            <a:xfrm>
              <a:off x="7073903" y="2446334"/>
              <a:ext cx="1111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2" name="Rectangle 74"/>
            <p:cNvSpPr>
              <a:spLocks noChangeArrowheads="1"/>
            </p:cNvSpPr>
            <p:nvPr/>
          </p:nvSpPr>
          <p:spPr bwMode="auto">
            <a:xfrm>
              <a:off x="7359653" y="2446334"/>
              <a:ext cx="1111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3" name="Rectangle 75"/>
            <p:cNvSpPr>
              <a:spLocks noChangeArrowheads="1"/>
            </p:cNvSpPr>
            <p:nvPr/>
          </p:nvSpPr>
          <p:spPr bwMode="auto">
            <a:xfrm>
              <a:off x="7359653" y="2446334"/>
              <a:ext cx="1111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4" name="Rectangle 76"/>
            <p:cNvSpPr>
              <a:spLocks noChangeArrowheads="1"/>
            </p:cNvSpPr>
            <p:nvPr/>
          </p:nvSpPr>
          <p:spPr bwMode="auto">
            <a:xfrm>
              <a:off x="7100891" y="2446334"/>
              <a:ext cx="3175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5" name="Rectangle 77"/>
            <p:cNvSpPr>
              <a:spLocks noChangeArrowheads="1"/>
            </p:cNvSpPr>
            <p:nvPr/>
          </p:nvSpPr>
          <p:spPr bwMode="auto">
            <a:xfrm>
              <a:off x="7100891" y="2446334"/>
              <a:ext cx="3175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6" name="Rectangle 78"/>
            <p:cNvSpPr>
              <a:spLocks noChangeArrowheads="1"/>
            </p:cNvSpPr>
            <p:nvPr/>
          </p:nvSpPr>
          <p:spPr bwMode="auto">
            <a:xfrm>
              <a:off x="7178678" y="2446334"/>
              <a:ext cx="476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7" name="Rectangle 79"/>
            <p:cNvSpPr>
              <a:spLocks noChangeArrowheads="1"/>
            </p:cNvSpPr>
            <p:nvPr/>
          </p:nvSpPr>
          <p:spPr bwMode="auto">
            <a:xfrm>
              <a:off x="7178678" y="2446334"/>
              <a:ext cx="476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8" name="Rectangle 80"/>
            <p:cNvSpPr>
              <a:spLocks noChangeArrowheads="1"/>
            </p:cNvSpPr>
            <p:nvPr/>
          </p:nvSpPr>
          <p:spPr bwMode="auto">
            <a:xfrm>
              <a:off x="7258053" y="2446334"/>
              <a:ext cx="3175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9" name="Rectangle 81"/>
            <p:cNvSpPr>
              <a:spLocks noChangeArrowheads="1"/>
            </p:cNvSpPr>
            <p:nvPr/>
          </p:nvSpPr>
          <p:spPr bwMode="auto">
            <a:xfrm>
              <a:off x="7258053" y="2446334"/>
              <a:ext cx="3175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0" name="Rectangle 82"/>
            <p:cNvSpPr>
              <a:spLocks noChangeArrowheads="1"/>
            </p:cNvSpPr>
            <p:nvPr/>
          </p:nvSpPr>
          <p:spPr bwMode="auto">
            <a:xfrm>
              <a:off x="7291392" y="2446334"/>
              <a:ext cx="476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1" name="Rectangle 83"/>
            <p:cNvSpPr>
              <a:spLocks noChangeArrowheads="1"/>
            </p:cNvSpPr>
            <p:nvPr/>
          </p:nvSpPr>
          <p:spPr bwMode="auto">
            <a:xfrm>
              <a:off x="7291392" y="2446334"/>
              <a:ext cx="476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2" name="Rectangle 84"/>
            <p:cNvSpPr>
              <a:spLocks noChangeArrowheads="1"/>
            </p:cNvSpPr>
            <p:nvPr/>
          </p:nvSpPr>
          <p:spPr bwMode="auto">
            <a:xfrm>
              <a:off x="7119942" y="2446334"/>
              <a:ext cx="3175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3" name="Rectangle 85"/>
            <p:cNvSpPr>
              <a:spLocks noChangeArrowheads="1"/>
            </p:cNvSpPr>
            <p:nvPr/>
          </p:nvSpPr>
          <p:spPr bwMode="auto">
            <a:xfrm>
              <a:off x="7119942" y="2446334"/>
              <a:ext cx="3175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4" name="Rectangle 86"/>
            <p:cNvSpPr>
              <a:spLocks noChangeArrowheads="1"/>
            </p:cNvSpPr>
            <p:nvPr/>
          </p:nvSpPr>
          <p:spPr bwMode="auto">
            <a:xfrm>
              <a:off x="7153278" y="2446334"/>
              <a:ext cx="1111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5" name="Rectangle 87"/>
            <p:cNvSpPr>
              <a:spLocks noChangeArrowheads="1"/>
            </p:cNvSpPr>
            <p:nvPr/>
          </p:nvSpPr>
          <p:spPr bwMode="auto">
            <a:xfrm>
              <a:off x="7153278" y="2446334"/>
              <a:ext cx="1111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6" name="Rectangle 88"/>
            <p:cNvSpPr>
              <a:spLocks noChangeArrowheads="1"/>
            </p:cNvSpPr>
            <p:nvPr/>
          </p:nvSpPr>
          <p:spPr bwMode="auto">
            <a:xfrm>
              <a:off x="7197728" y="2446334"/>
              <a:ext cx="4763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7" name="Rectangle 89"/>
            <p:cNvSpPr>
              <a:spLocks noChangeArrowheads="1"/>
            </p:cNvSpPr>
            <p:nvPr/>
          </p:nvSpPr>
          <p:spPr bwMode="auto">
            <a:xfrm>
              <a:off x="7197728" y="2446334"/>
              <a:ext cx="4763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8" name="Rectangle 90"/>
            <p:cNvSpPr>
              <a:spLocks noChangeArrowheads="1"/>
            </p:cNvSpPr>
            <p:nvPr/>
          </p:nvSpPr>
          <p:spPr bwMode="auto">
            <a:xfrm>
              <a:off x="7329491" y="2446334"/>
              <a:ext cx="7938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9" name="Rectangle 91"/>
            <p:cNvSpPr>
              <a:spLocks noChangeArrowheads="1"/>
            </p:cNvSpPr>
            <p:nvPr/>
          </p:nvSpPr>
          <p:spPr bwMode="auto">
            <a:xfrm>
              <a:off x="7329491" y="2446334"/>
              <a:ext cx="7938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0" name="Rectangle 92"/>
            <p:cNvSpPr>
              <a:spLocks noChangeArrowheads="1"/>
            </p:cNvSpPr>
            <p:nvPr/>
          </p:nvSpPr>
          <p:spPr bwMode="auto">
            <a:xfrm>
              <a:off x="7235828" y="2446334"/>
              <a:ext cx="7938" cy="738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1" name="Rectangle 93"/>
            <p:cNvSpPr>
              <a:spLocks noChangeArrowheads="1"/>
            </p:cNvSpPr>
            <p:nvPr/>
          </p:nvSpPr>
          <p:spPr bwMode="auto">
            <a:xfrm>
              <a:off x="7235828" y="2446334"/>
              <a:ext cx="7938" cy="738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2" name="Freeform 94"/>
            <p:cNvSpPr>
              <a:spLocks noEditPoints="1"/>
            </p:cNvSpPr>
            <p:nvPr/>
          </p:nvSpPr>
          <p:spPr bwMode="auto">
            <a:xfrm>
              <a:off x="6796091" y="2530471"/>
              <a:ext cx="206375" cy="1544636"/>
            </a:xfrm>
            <a:custGeom>
              <a:avLst/>
              <a:gdLst>
                <a:gd name="T0" fmla="*/ 0 w 130"/>
                <a:gd name="T1" fmla="*/ 0 h 973"/>
                <a:gd name="T2" fmla="*/ 0 w 130"/>
                <a:gd name="T3" fmla="*/ 0 h 973"/>
                <a:gd name="T4" fmla="*/ 0 w 130"/>
                <a:gd name="T5" fmla="*/ 973 h 973"/>
                <a:gd name="T6" fmla="*/ 130 w 130"/>
                <a:gd name="T7" fmla="*/ 973 h 973"/>
                <a:gd name="T8" fmla="*/ 130 w 130"/>
                <a:gd name="T9" fmla="*/ 895 h 973"/>
                <a:gd name="T10" fmla="*/ 64 w 130"/>
                <a:gd name="T11" fmla="*/ 895 h 973"/>
                <a:gd name="T12" fmla="*/ 64 w 130"/>
                <a:gd name="T13" fmla="*/ 973 h 973"/>
                <a:gd name="T14" fmla="*/ 0 w 130"/>
                <a:gd name="T15" fmla="*/ 973 h 973"/>
                <a:gd name="T16" fmla="*/ 0 w 130"/>
                <a:gd name="T17" fmla="*/ 0 h 973"/>
                <a:gd name="T18" fmla="*/ 130 w 130"/>
                <a:gd name="T19" fmla="*/ 0 h 973"/>
                <a:gd name="T20" fmla="*/ 64 w 130"/>
                <a:gd name="T21" fmla="*/ 0 h 973"/>
                <a:gd name="T22" fmla="*/ 64 w 130"/>
                <a:gd name="T23" fmla="*/ 743 h 973"/>
                <a:gd name="T24" fmla="*/ 130 w 130"/>
                <a:gd name="T25" fmla="*/ 743 h 973"/>
                <a:gd name="T26" fmla="*/ 130 w 130"/>
                <a:gd name="T27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973">
                  <a:moveTo>
                    <a:pt x="0" y="0"/>
                  </a:moveTo>
                  <a:lnTo>
                    <a:pt x="0" y="0"/>
                  </a:lnTo>
                  <a:lnTo>
                    <a:pt x="0" y="973"/>
                  </a:lnTo>
                  <a:lnTo>
                    <a:pt x="130" y="973"/>
                  </a:lnTo>
                  <a:lnTo>
                    <a:pt x="130" y="895"/>
                  </a:lnTo>
                  <a:lnTo>
                    <a:pt x="64" y="895"/>
                  </a:lnTo>
                  <a:lnTo>
                    <a:pt x="64" y="973"/>
                  </a:lnTo>
                  <a:lnTo>
                    <a:pt x="0" y="973"/>
                  </a:lnTo>
                  <a:lnTo>
                    <a:pt x="0" y="0"/>
                  </a:lnTo>
                  <a:close/>
                  <a:moveTo>
                    <a:pt x="130" y="0"/>
                  </a:moveTo>
                  <a:lnTo>
                    <a:pt x="64" y="0"/>
                  </a:lnTo>
                  <a:lnTo>
                    <a:pt x="64" y="743"/>
                  </a:lnTo>
                  <a:lnTo>
                    <a:pt x="130" y="743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BCE1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3" name="Freeform 95"/>
            <p:cNvSpPr>
              <a:spLocks noEditPoints="1"/>
            </p:cNvSpPr>
            <p:nvPr/>
          </p:nvSpPr>
          <p:spPr bwMode="auto">
            <a:xfrm>
              <a:off x="6796091" y="2530471"/>
              <a:ext cx="206375" cy="1544636"/>
            </a:xfrm>
            <a:custGeom>
              <a:avLst/>
              <a:gdLst>
                <a:gd name="T0" fmla="*/ 0 w 130"/>
                <a:gd name="T1" fmla="*/ 0 h 973"/>
                <a:gd name="T2" fmla="*/ 0 w 130"/>
                <a:gd name="T3" fmla="*/ 0 h 973"/>
                <a:gd name="T4" fmla="*/ 0 w 130"/>
                <a:gd name="T5" fmla="*/ 973 h 973"/>
                <a:gd name="T6" fmla="*/ 130 w 130"/>
                <a:gd name="T7" fmla="*/ 973 h 973"/>
                <a:gd name="T8" fmla="*/ 130 w 130"/>
                <a:gd name="T9" fmla="*/ 895 h 973"/>
                <a:gd name="T10" fmla="*/ 64 w 130"/>
                <a:gd name="T11" fmla="*/ 895 h 973"/>
                <a:gd name="T12" fmla="*/ 64 w 130"/>
                <a:gd name="T13" fmla="*/ 973 h 973"/>
                <a:gd name="T14" fmla="*/ 0 w 130"/>
                <a:gd name="T15" fmla="*/ 973 h 973"/>
                <a:gd name="T16" fmla="*/ 0 w 130"/>
                <a:gd name="T17" fmla="*/ 0 h 973"/>
                <a:gd name="T18" fmla="*/ 130 w 130"/>
                <a:gd name="T19" fmla="*/ 0 h 973"/>
                <a:gd name="T20" fmla="*/ 64 w 130"/>
                <a:gd name="T21" fmla="*/ 0 h 973"/>
                <a:gd name="T22" fmla="*/ 64 w 130"/>
                <a:gd name="T23" fmla="*/ 743 h 973"/>
                <a:gd name="T24" fmla="*/ 130 w 130"/>
                <a:gd name="T25" fmla="*/ 743 h 973"/>
                <a:gd name="T26" fmla="*/ 130 w 130"/>
                <a:gd name="T27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973">
                  <a:moveTo>
                    <a:pt x="0" y="0"/>
                  </a:moveTo>
                  <a:lnTo>
                    <a:pt x="0" y="0"/>
                  </a:lnTo>
                  <a:lnTo>
                    <a:pt x="0" y="973"/>
                  </a:lnTo>
                  <a:lnTo>
                    <a:pt x="130" y="973"/>
                  </a:lnTo>
                  <a:lnTo>
                    <a:pt x="130" y="895"/>
                  </a:lnTo>
                  <a:lnTo>
                    <a:pt x="64" y="895"/>
                  </a:lnTo>
                  <a:lnTo>
                    <a:pt x="64" y="973"/>
                  </a:lnTo>
                  <a:lnTo>
                    <a:pt x="0" y="973"/>
                  </a:lnTo>
                  <a:lnTo>
                    <a:pt x="0" y="0"/>
                  </a:lnTo>
                  <a:moveTo>
                    <a:pt x="130" y="0"/>
                  </a:moveTo>
                  <a:lnTo>
                    <a:pt x="64" y="0"/>
                  </a:lnTo>
                  <a:lnTo>
                    <a:pt x="64" y="743"/>
                  </a:lnTo>
                  <a:lnTo>
                    <a:pt x="130" y="743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4" name="Freeform 96"/>
            <p:cNvSpPr/>
            <p:nvPr/>
          </p:nvSpPr>
          <p:spPr bwMode="auto">
            <a:xfrm>
              <a:off x="6796091" y="2530471"/>
              <a:ext cx="101600" cy="1544636"/>
            </a:xfrm>
            <a:custGeom>
              <a:avLst/>
              <a:gdLst>
                <a:gd name="T0" fmla="*/ 64 w 64"/>
                <a:gd name="T1" fmla="*/ 0 h 973"/>
                <a:gd name="T2" fmla="*/ 0 w 64"/>
                <a:gd name="T3" fmla="*/ 0 h 973"/>
                <a:gd name="T4" fmla="*/ 0 w 64"/>
                <a:gd name="T5" fmla="*/ 973 h 973"/>
                <a:gd name="T6" fmla="*/ 64 w 64"/>
                <a:gd name="T7" fmla="*/ 973 h 973"/>
                <a:gd name="T8" fmla="*/ 64 w 64"/>
                <a:gd name="T9" fmla="*/ 895 h 973"/>
                <a:gd name="T10" fmla="*/ 0 w 64"/>
                <a:gd name="T11" fmla="*/ 895 h 973"/>
                <a:gd name="T12" fmla="*/ 0 w 64"/>
                <a:gd name="T13" fmla="*/ 743 h 973"/>
                <a:gd name="T14" fmla="*/ 64 w 64"/>
                <a:gd name="T15" fmla="*/ 743 h 973"/>
                <a:gd name="T16" fmla="*/ 64 w 64"/>
                <a:gd name="T17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973">
                  <a:moveTo>
                    <a:pt x="64" y="0"/>
                  </a:moveTo>
                  <a:lnTo>
                    <a:pt x="0" y="0"/>
                  </a:lnTo>
                  <a:lnTo>
                    <a:pt x="0" y="973"/>
                  </a:lnTo>
                  <a:lnTo>
                    <a:pt x="64" y="973"/>
                  </a:lnTo>
                  <a:lnTo>
                    <a:pt x="64" y="895"/>
                  </a:lnTo>
                  <a:lnTo>
                    <a:pt x="0" y="895"/>
                  </a:lnTo>
                  <a:lnTo>
                    <a:pt x="0" y="743"/>
                  </a:lnTo>
                  <a:lnTo>
                    <a:pt x="64" y="743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8EC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5" name="Freeform 97"/>
            <p:cNvSpPr/>
            <p:nvPr/>
          </p:nvSpPr>
          <p:spPr bwMode="auto">
            <a:xfrm>
              <a:off x="6796091" y="2530471"/>
              <a:ext cx="101600" cy="1544636"/>
            </a:xfrm>
            <a:custGeom>
              <a:avLst/>
              <a:gdLst>
                <a:gd name="T0" fmla="*/ 64 w 64"/>
                <a:gd name="T1" fmla="*/ 0 h 973"/>
                <a:gd name="T2" fmla="*/ 0 w 64"/>
                <a:gd name="T3" fmla="*/ 0 h 973"/>
                <a:gd name="T4" fmla="*/ 0 w 64"/>
                <a:gd name="T5" fmla="*/ 973 h 973"/>
                <a:gd name="T6" fmla="*/ 64 w 64"/>
                <a:gd name="T7" fmla="*/ 973 h 973"/>
                <a:gd name="T8" fmla="*/ 64 w 64"/>
                <a:gd name="T9" fmla="*/ 895 h 973"/>
                <a:gd name="T10" fmla="*/ 0 w 64"/>
                <a:gd name="T11" fmla="*/ 895 h 973"/>
                <a:gd name="T12" fmla="*/ 0 w 64"/>
                <a:gd name="T13" fmla="*/ 743 h 973"/>
                <a:gd name="T14" fmla="*/ 64 w 64"/>
                <a:gd name="T15" fmla="*/ 743 h 973"/>
                <a:gd name="T16" fmla="*/ 64 w 64"/>
                <a:gd name="T17" fmla="*/ 0 h 9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973">
                  <a:moveTo>
                    <a:pt x="64" y="0"/>
                  </a:moveTo>
                  <a:lnTo>
                    <a:pt x="0" y="0"/>
                  </a:lnTo>
                  <a:lnTo>
                    <a:pt x="0" y="973"/>
                  </a:lnTo>
                  <a:lnTo>
                    <a:pt x="64" y="973"/>
                  </a:lnTo>
                  <a:lnTo>
                    <a:pt x="64" y="895"/>
                  </a:lnTo>
                  <a:lnTo>
                    <a:pt x="0" y="895"/>
                  </a:lnTo>
                  <a:lnTo>
                    <a:pt x="0" y="743"/>
                  </a:lnTo>
                  <a:lnTo>
                    <a:pt x="64" y="743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6" name="Freeform 98"/>
            <p:cNvSpPr/>
            <p:nvPr/>
          </p:nvSpPr>
          <p:spPr bwMode="auto">
            <a:xfrm>
              <a:off x="6796091" y="3709984"/>
              <a:ext cx="206375" cy="241300"/>
            </a:xfrm>
            <a:custGeom>
              <a:avLst/>
              <a:gdLst>
                <a:gd name="T0" fmla="*/ 130 w 130"/>
                <a:gd name="T1" fmla="*/ 0 h 152"/>
                <a:gd name="T2" fmla="*/ 130 w 130"/>
                <a:gd name="T3" fmla="*/ 0 h 152"/>
                <a:gd name="T4" fmla="*/ 64 w 130"/>
                <a:gd name="T5" fmla="*/ 0 h 152"/>
                <a:gd name="T6" fmla="*/ 64 w 130"/>
                <a:gd name="T7" fmla="*/ 152 h 152"/>
                <a:gd name="T8" fmla="*/ 0 w 130"/>
                <a:gd name="T9" fmla="*/ 152 h 152"/>
                <a:gd name="T10" fmla="*/ 0 w 130"/>
                <a:gd name="T11" fmla="*/ 0 h 152"/>
                <a:gd name="T12" fmla="*/ 0 w 130"/>
                <a:gd name="T13" fmla="*/ 152 h 152"/>
                <a:gd name="T14" fmla="*/ 64 w 130"/>
                <a:gd name="T15" fmla="*/ 152 h 152"/>
                <a:gd name="T16" fmla="*/ 130 w 130"/>
                <a:gd name="T17" fmla="*/ 152 h 152"/>
                <a:gd name="T18" fmla="*/ 130 w 130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52">
                  <a:moveTo>
                    <a:pt x="130" y="0"/>
                  </a:moveTo>
                  <a:lnTo>
                    <a:pt x="130" y="0"/>
                  </a:lnTo>
                  <a:lnTo>
                    <a:pt x="64" y="0"/>
                  </a:lnTo>
                  <a:lnTo>
                    <a:pt x="64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4" y="152"/>
                  </a:lnTo>
                  <a:lnTo>
                    <a:pt x="130" y="152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C7E1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7" name="Freeform 99"/>
            <p:cNvSpPr/>
            <p:nvPr/>
          </p:nvSpPr>
          <p:spPr bwMode="auto">
            <a:xfrm>
              <a:off x="6796091" y="3709984"/>
              <a:ext cx="206375" cy="241300"/>
            </a:xfrm>
            <a:custGeom>
              <a:avLst/>
              <a:gdLst>
                <a:gd name="T0" fmla="*/ 130 w 130"/>
                <a:gd name="T1" fmla="*/ 0 h 152"/>
                <a:gd name="T2" fmla="*/ 130 w 130"/>
                <a:gd name="T3" fmla="*/ 0 h 152"/>
                <a:gd name="T4" fmla="*/ 64 w 130"/>
                <a:gd name="T5" fmla="*/ 0 h 152"/>
                <a:gd name="T6" fmla="*/ 64 w 130"/>
                <a:gd name="T7" fmla="*/ 152 h 152"/>
                <a:gd name="T8" fmla="*/ 0 w 130"/>
                <a:gd name="T9" fmla="*/ 152 h 152"/>
                <a:gd name="T10" fmla="*/ 0 w 130"/>
                <a:gd name="T11" fmla="*/ 0 h 152"/>
                <a:gd name="T12" fmla="*/ 0 w 130"/>
                <a:gd name="T13" fmla="*/ 152 h 152"/>
                <a:gd name="T14" fmla="*/ 64 w 130"/>
                <a:gd name="T15" fmla="*/ 152 h 152"/>
                <a:gd name="T16" fmla="*/ 130 w 130"/>
                <a:gd name="T17" fmla="*/ 152 h 152"/>
                <a:gd name="T18" fmla="*/ 130 w 130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52">
                  <a:moveTo>
                    <a:pt x="130" y="0"/>
                  </a:moveTo>
                  <a:lnTo>
                    <a:pt x="130" y="0"/>
                  </a:lnTo>
                  <a:lnTo>
                    <a:pt x="64" y="0"/>
                  </a:lnTo>
                  <a:lnTo>
                    <a:pt x="64" y="152"/>
                  </a:lnTo>
                  <a:lnTo>
                    <a:pt x="0" y="152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4" y="152"/>
                  </a:lnTo>
                  <a:lnTo>
                    <a:pt x="130" y="152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8" name="Freeform 100"/>
            <p:cNvSpPr/>
            <p:nvPr/>
          </p:nvSpPr>
          <p:spPr bwMode="auto">
            <a:xfrm>
              <a:off x="6796091" y="3709984"/>
              <a:ext cx="101600" cy="241300"/>
            </a:xfrm>
            <a:custGeom>
              <a:avLst/>
              <a:gdLst>
                <a:gd name="T0" fmla="*/ 64 w 64"/>
                <a:gd name="T1" fmla="*/ 0 h 152"/>
                <a:gd name="T2" fmla="*/ 64 w 64"/>
                <a:gd name="T3" fmla="*/ 0 h 152"/>
                <a:gd name="T4" fmla="*/ 0 w 64"/>
                <a:gd name="T5" fmla="*/ 0 h 152"/>
                <a:gd name="T6" fmla="*/ 0 w 64"/>
                <a:gd name="T7" fmla="*/ 152 h 152"/>
                <a:gd name="T8" fmla="*/ 64 w 64"/>
                <a:gd name="T9" fmla="*/ 152 h 152"/>
                <a:gd name="T10" fmla="*/ 64 w 64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52">
                  <a:moveTo>
                    <a:pt x="64" y="0"/>
                  </a:moveTo>
                  <a:lnTo>
                    <a:pt x="64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4" y="15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E8F5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9" name="Freeform 101"/>
            <p:cNvSpPr/>
            <p:nvPr/>
          </p:nvSpPr>
          <p:spPr bwMode="auto">
            <a:xfrm>
              <a:off x="6796091" y="3709984"/>
              <a:ext cx="101600" cy="241300"/>
            </a:xfrm>
            <a:custGeom>
              <a:avLst/>
              <a:gdLst>
                <a:gd name="T0" fmla="*/ 64 w 64"/>
                <a:gd name="T1" fmla="*/ 0 h 152"/>
                <a:gd name="T2" fmla="*/ 64 w 64"/>
                <a:gd name="T3" fmla="*/ 0 h 152"/>
                <a:gd name="T4" fmla="*/ 0 w 64"/>
                <a:gd name="T5" fmla="*/ 0 h 152"/>
                <a:gd name="T6" fmla="*/ 0 w 64"/>
                <a:gd name="T7" fmla="*/ 152 h 152"/>
                <a:gd name="T8" fmla="*/ 64 w 64"/>
                <a:gd name="T9" fmla="*/ 152 h 152"/>
                <a:gd name="T10" fmla="*/ 64 w 64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152">
                  <a:moveTo>
                    <a:pt x="64" y="0"/>
                  </a:moveTo>
                  <a:lnTo>
                    <a:pt x="64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64" y="152"/>
                  </a:lnTo>
                  <a:lnTo>
                    <a:pt x="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0" name="Freeform 102"/>
            <p:cNvSpPr/>
            <p:nvPr/>
          </p:nvSpPr>
          <p:spPr bwMode="auto">
            <a:xfrm>
              <a:off x="4914903" y="3316284"/>
              <a:ext cx="2133601" cy="327025"/>
            </a:xfrm>
            <a:custGeom>
              <a:avLst/>
              <a:gdLst>
                <a:gd name="T0" fmla="*/ 568 w 568"/>
                <a:gd name="T1" fmla="*/ 76 h 87"/>
                <a:gd name="T2" fmla="*/ 559 w 568"/>
                <a:gd name="T3" fmla="*/ 76 h 87"/>
                <a:gd name="T4" fmla="*/ 554 w 568"/>
                <a:gd name="T5" fmla="*/ 71 h 87"/>
                <a:gd name="T6" fmla="*/ 554 w 568"/>
                <a:gd name="T7" fmla="*/ 16 h 87"/>
                <a:gd name="T8" fmla="*/ 559 w 568"/>
                <a:gd name="T9" fmla="*/ 10 h 87"/>
                <a:gd name="T10" fmla="*/ 568 w 568"/>
                <a:gd name="T11" fmla="*/ 10 h 87"/>
                <a:gd name="T12" fmla="*/ 568 w 568"/>
                <a:gd name="T13" fmla="*/ 0 h 87"/>
                <a:gd name="T14" fmla="*/ 16 w 568"/>
                <a:gd name="T15" fmla="*/ 0 h 87"/>
                <a:gd name="T16" fmla="*/ 0 w 568"/>
                <a:gd name="T17" fmla="*/ 16 h 87"/>
                <a:gd name="T18" fmla="*/ 0 w 568"/>
                <a:gd name="T19" fmla="*/ 71 h 87"/>
                <a:gd name="T20" fmla="*/ 16 w 568"/>
                <a:gd name="T21" fmla="*/ 87 h 87"/>
                <a:gd name="T22" fmla="*/ 568 w 568"/>
                <a:gd name="T23" fmla="*/ 87 h 87"/>
                <a:gd name="T24" fmla="*/ 568 w 568"/>
                <a:gd name="T25" fmla="*/ 7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8" h="87">
                  <a:moveTo>
                    <a:pt x="568" y="76"/>
                  </a:moveTo>
                  <a:cubicBezTo>
                    <a:pt x="559" y="76"/>
                    <a:pt x="559" y="76"/>
                    <a:pt x="559" y="76"/>
                  </a:cubicBezTo>
                  <a:cubicBezTo>
                    <a:pt x="556" y="76"/>
                    <a:pt x="554" y="74"/>
                    <a:pt x="554" y="71"/>
                  </a:cubicBezTo>
                  <a:cubicBezTo>
                    <a:pt x="554" y="16"/>
                    <a:pt x="554" y="16"/>
                    <a:pt x="554" y="16"/>
                  </a:cubicBezTo>
                  <a:cubicBezTo>
                    <a:pt x="554" y="13"/>
                    <a:pt x="556" y="10"/>
                    <a:pt x="559" y="10"/>
                  </a:cubicBezTo>
                  <a:cubicBezTo>
                    <a:pt x="568" y="10"/>
                    <a:pt x="568" y="10"/>
                    <a:pt x="568" y="1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0"/>
                    <a:pt x="7" y="87"/>
                    <a:pt x="16" y="87"/>
                  </a:cubicBezTo>
                  <a:cubicBezTo>
                    <a:pt x="568" y="87"/>
                    <a:pt x="568" y="87"/>
                    <a:pt x="568" y="87"/>
                  </a:cubicBezTo>
                  <a:lnTo>
                    <a:pt x="568" y="76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1" name="Freeform 103"/>
            <p:cNvSpPr/>
            <p:nvPr/>
          </p:nvSpPr>
          <p:spPr bwMode="auto">
            <a:xfrm>
              <a:off x="5970591" y="3316284"/>
              <a:ext cx="1077913" cy="327025"/>
            </a:xfrm>
            <a:custGeom>
              <a:avLst/>
              <a:gdLst>
                <a:gd name="T0" fmla="*/ 287 w 287"/>
                <a:gd name="T1" fmla="*/ 76 h 87"/>
                <a:gd name="T2" fmla="*/ 278 w 287"/>
                <a:gd name="T3" fmla="*/ 76 h 87"/>
                <a:gd name="T4" fmla="*/ 273 w 287"/>
                <a:gd name="T5" fmla="*/ 71 h 87"/>
                <a:gd name="T6" fmla="*/ 273 w 287"/>
                <a:gd name="T7" fmla="*/ 16 h 87"/>
                <a:gd name="T8" fmla="*/ 278 w 287"/>
                <a:gd name="T9" fmla="*/ 10 h 87"/>
                <a:gd name="T10" fmla="*/ 287 w 287"/>
                <a:gd name="T11" fmla="*/ 10 h 87"/>
                <a:gd name="T12" fmla="*/ 287 w 287"/>
                <a:gd name="T13" fmla="*/ 0 h 87"/>
                <a:gd name="T14" fmla="*/ 0 w 287"/>
                <a:gd name="T15" fmla="*/ 0 h 87"/>
                <a:gd name="T16" fmla="*/ 0 w 287"/>
                <a:gd name="T17" fmla="*/ 87 h 87"/>
                <a:gd name="T18" fmla="*/ 287 w 287"/>
                <a:gd name="T19" fmla="*/ 87 h 87"/>
                <a:gd name="T20" fmla="*/ 287 w 287"/>
                <a:gd name="T21" fmla="*/ 7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87">
                  <a:moveTo>
                    <a:pt x="287" y="76"/>
                  </a:moveTo>
                  <a:cubicBezTo>
                    <a:pt x="278" y="76"/>
                    <a:pt x="278" y="76"/>
                    <a:pt x="278" y="76"/>
                  </a:cubicBezTo>
                  <a:cubicBezTo>
                    <a:pt x="275" y="76"/>
                    <a:pt x="273" y="74"/>
                    <a:pt x="273" y="71"/>
                  </a:cubicBezTo>
                  <a:cubicBezTo>
                    <a:pt x="273" y="16"/>
                    <a:pt x="273" y="16"/>
                    <a:pt x="273" y="16"/>
                  </a:cubicBezTo>
                  <a:cubicBezTo>
                    <a:pt x="273" y="13"/>
                    <a:pt x="275" y="10"/>
                    <a:pt x="278" y="10"/>
                  </a:cubicBezTo>
                  <a:cubicBezTo>
                    <a:pt x="287" y="10"/>
                    <a:pt x="287" y="10"/>
                    <a:pt x="287" y="10"/>
                  </a:cubicBezTo>
                  <a:cubicBezTo>
                    <a:pt x="287" y="0"/>
                    <a:pt x="287" y="0"/>
                    <a:pt x="2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87" y="87"/>
                    <a:pt x="287" y="87"/>
                    <a:pt x="287" y="87"/>
                  </a:cubicBezTo>
                  <a:lnTo>
                    <a:pt x="287" y="76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2" name="Freeform 104"/>
            <p:cNvSpPr/>
            <p:nvPr/>
          </p:nvSpPr>
          <p:spPr bwMode="auto">
            <a:xfrm>
              <a:off x="4953002" y="3352796"/>
              <a:ext cx="2060575" cy="249237"/>
            </a:xfrm>
            <a:custGeom>
              <a:avLst/>
              <a:gdLst>
                <a:gd name="T0" fmla="*/ 544 w 549"/>
                <a:gd name="T1" fmla="*/ 61 h 66"/>
                <a:gd name="T2" fmla="*/ 544 w 549"/>
                <a:gd name="T3" fmla="*/ 6 h 66"/>
                <a:gd name="T4" fmla="*/ 549 w 549"/>
                <a:gd name="T5" fmla="*/ 0 h 66"/>
                <a:gd name="T6" fmla="*/ 6 w 549"/>
                <a:gd name="T7" fmla="*/ 0 h 66"/>
                <a:gd name="T8" fmla="*/ 0 w 549"/>
                <a:gd name="T9" fmla="*/ 6 h 66"/>
                <a:gd name="T10" fmla="*/ 0 w 549"/>
                <a:gd name="T11" fmla="*/ 61 h 66"/>
                <a:gd name="T12" fmla="*/ 6 w 549"/>
                <a:gd name="T13" fmla="*/ 66 h 66"/>
                <a:gd name="T14" fmla="*/ 549 w 549"/>
                <a:gd name="T15" fmla="*/ 66 h 66"/>
                <a:gd name="T16" fmla="*/ 544 w 549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66">
                  <a:moveTo>
                    <a:pt x="544" y="61"/>
                  </a:moveTo>
                  <a:cubicBezTo>
                    <a:pt x="544" y="6"/>
                    <a:pt x="544" y="6"/>
                    <a:pt x="544" y="6"/>
                  </a:cubicBezTo>
                  <a:cubicBezTo>
                    <a:pt x="544" y="3"/>
                    <a:pt x="546" y="0"/>
                    <a:pt x="54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3" y="66"/>
                    <a:pt x="6" y="66"/>
                  </a:cubicBezTo>
                  <a:cubicBezTo>
                    <a:pt x="549" y="66"/>
                    <a:pt x="549" y="66"/>
                    <a:pt x="549" y="66"/>
                  </a:cubicBezTo>
                  <a:cubicBezTo>
                    <a:pt x="546" y="66"/>
                    <a:pt x="544" y="64"/>
                    <a:pt x="54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3" name="Freeform 105"/>
            <p:cNvSpPr/>
            <p:nvPr/>
          </p:nvSpPr>
          <p:spPr bwMode="auto">
            <a:xfrm>
              <a:off x="5080003" y="2989259"/>
              <a:ext cx="1382714" cy="327025"/>
            </a:xfrm>
            <a:custGeom>
              <a:avLst/>
              <a:gdLst>
                <a:gd name="T0" fmla="*/ 0 w 368"/>
                <a:gd name="T1" fmla="*/ 77 h 87"/>
                <a:gd name="T2" fmla="*/ 8 w 368"/>
                <a:gd name="T3" fmla="*/ 77 h 87"/>
                <a:gd name="T4" fmla="*/ 14 w 368"/>
                <a:gd name="T5" fmla="*/ 71 h 87"/>
                <a:gd name="T6" fmla="*/ 14 w 368"/>
                <a:gd name="T7" fmla="*/ 16 h 87"/>
                <a:gd name="T8" fmla="*/ 8 w 368"/>
                <a:gd name="T9" fmla="*/ 11 h 87"/>
                <a:gd name="T10" fmla="*/ 0 w 368"/>
                <a:gd name="T11" fmla="*/ 11 h 87"/>
                <a:gd name="T12" fmla="*/ 0 w 368"/>
                <a:gd name="T13" fmla="*/ 0 h 87"/>
                <a:gd name="T14" fmla="*/ 334 w 368"/>
                <a:gd name="T15" fmla="*/ 0 h 87"/>
                <a:gd name="T16" fmla="*/ 359 w 368"/>
                <a:gd name="T17" fmla="*/ 14 h 87"/>
                <a:gd name="T18" fmla="*/ 359 w 368"/>
                <a:gd name="T19" fmla="*/ 73 h 87"/>
                <a:gd name="T20" fmla="*/ 334 w 368"/>
                <a:gd name="T21" fmla="*/ 87 h 87"/>
                <a:gd name="T22" fmla="*/ 0 w 368"/>
                <a:gd name="T23" fmla="*/ 87 h 87"/>
                <a:gd name="T24" fmla="*/ 0 w 368"/>
                <a:gd name="T25" fmla="*/ 7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87">
                  <a:moveTo>
                    <a:pt x="0" y="77"/>
                  </a:moveTo>
                  <a:cubicBezTo>
                    <a:pt x="3" y="77"/>
                    <a:pt x="6" y="77"/>
                    <a:pt x="8" y="77"/>
                  </a:cubicBezTo>
                  <a:cubicBezTo>
                    <a:pt x="11" y="77"/>
                    <a:pt x="14" y="74"/>
                    <a:pt x="14" y="71"/>
                  </a:cubicBezTo>
                  <a:cubicBezTo>
                    <a:pt x="14" y="53"/>
                    <a:pt x="14" y="34"/>
                    <a:pt x="14" y="16"/>
                  </a:cubicBezTo>
                  <a:cubicBezTo>
                    <a:pt x="14" y="13"/>
                    <a:pt x="11" y="11"/>
                    <a:pt x="8" y="11"/>
                  </a:cubicBezTo>
                  <a:cubicBezTo>
                    <a:pt x="6" y="11"/>
                    <a:pt x="3" y="11"/>
                    <a:pt x="0" y="11"/>
                  </a:cubicBezTo>
                  <a:cubicBezTo>
                    <a:pt x="0" y="7"/>
                    <a:pt x="0" y="4"/>
                    <a:pt x="0" y="0"/>
                  </a:cubicBezTo>
                  <a:cubicBezTo>
                    <a:pt x="111" y="0"/>
                    <a:pt x="223" y="0"/>
                    <a:pt x="334" y="0"/>
                  </a:cubicBezTo>
                  <a:cubicBezTo>
                    <a:pt x="342" y="0"/>
                    <a:pt x="354" y="6"/>
                    <a:pt x="359" y="14"/>
                  </a:cubicBezTo>
                  <a:cubicBezTo>
                    <a:pt x="368" y="33"/>
                    <a:pt x="368" y="55"/>
                    <a:pt x="359" y="73"/>
                  </a:cubicBezTo>
                  <a:cubicBezTo>
                    <a:pt x="354" y="81"/>
                    <a:pt x="342" y="87"/>
                    <a:pt x="334" y="87"/>
                  </a:cubicBezTo>
                  <a:cubicBezTo>
                    <a:pt x="223" y="87"/>
                    <a:pt x="111" y="87"/>
                    <a:pt x="0" y="87"/>
                  </a:cubicBezTo>
                  <a:cubicBezTo>
                    <a:pt x="0" y="84"/>
                    <a:pt x="0" y="80"/>
                    <a:pt x="0" y="77"/>
                  </a:cubicBezTo>
                  <a:close/>
                </a:path>
              </a:pathLst>
            </a:custGeom>
            <a:solidFill>
              <a:srgbClr val="7AC4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4" name="Freeform 106"/>
            <p:cNvSpPr/>
            <p:nvPr/>
          </p:nvSpPr>
          <p:spPr bwMode="auto">
            <a:xfrm>
              <a:off x="5110166" y="3022596"/>
              <a:ext cx="1314450" cy="258762"/>
            </a:xfrm>
            <a:custGeom>
              <a:avLst/>
              <a:gdLst>
                <a:gd name="T0" fmla="*/ 6 w 350"/>
                <a:gd name="T1" fmla="*/ 62 h 69"/>
                <a:gd name="T2" fmla="*/ 6 w 350"/>
                <a:gd name="T3" fmla="*/ 7 h 69"/>
                <a:gd name="T4" fmla="*/ 0 w 350"/>
                <a:gd name="T5" fmla="*/ 2 h 69"/>
                <a:gd name="T6" fmla="*/ 333 w 350"/>
                <a:gd name="T7" fmla="*/ 0 h 69"/>
                <a:gd name="T8" fmla="*/ 341 w 350"/>
                <a:gd name="T9" fmla="*/ 5 h 69"/>
                <a:gd name="T10" fmla="*/ 341 w 350"/>
                <a:gd name="T11" fmla="*/ 64 h 69"/>
                <a:gd name="T12" fmla="*/ 333 w 350"/>
                <a:gd name="T13" fmla="*/ 69 h 69"/>
                <a:gd name="T14" fmla="*/ 0 w 350"/>
                <a:gd name="T15" fmla="*/ 68 h 69"/>
                <a:gd name="T16" fmla="*/ 6 w 350"/>
                <a:gd name="T17" fmla="*/ 6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69">
                  <a:moveTo>
                    <a:pt x="6" y="62"/>
                  </a:moveTo>
                  <a:cubicBezTo>
                    <a:pt x="6" y="44"/>
                    <a:pt x="6" y="25"/>
                    <a:pt x="6" y="7"/>
                  </a:cubicBezTo>
                  <a:cubicBezTo>
                    <a:pt x="6" y="4"/>
                    <a:pt x="3" y="2"/>
                    <a:pt x="0" y="2"/>
                  </a:cubicBezTo>
                  <a:cubicBezTo>
                    <a:pt x="111" y="1"/>
                    <a:pt x="222" y="1"/>
                    <a:pt x="333" y="0"/>
                  </a:cubicBezTo>
                  <a:cubicBezTo>
                    <a:pt x="335" y="0"/>
                    <a:pt x="339" y="3"/>
                    <a:pt x="341" y="5"/>
                  </a:cubicBezTo>
                  <a:cubicBezTo>
                    <a:pt x="350" y="24"/>
                    <a:pt x="350" y="46"/>
                    <a:pt x="341" y="64"/>
                  </a:cubicBezTo>
                  <a:cubicBezTo>
                    <a:pt x="339" y="67"/>
                    <a:pt x="335" y="69"/>
                    <a:pt x="333" y="69"/>
                  </a:cubicBezTo>
                  <a:cubicBezTo>
                    <a:pt x="222" y="68"/>
                    <a:pt x="111" y="68"/>
                    <a:pt x="0" y="68"/>
                  </a:cubicBezTo>
                  <a:cubicBezTo>
                    <a:pt x="3" y="68"/>
                    <a:pt x="6" y="65"/>
                    <a:pt x="6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5" name="Freeform 107"/>
            <p:cNvSpPr/>
            <p:nvPr/>
          </p:nvSpPr>
          <p:spPr bwMode="auto">
            <a:xfrm>
              <a:off x="5913441" y="3352796"/>
              <a:ext cx="1100139" cy="249237"/>
            </a:xfrm>
            <a:custGeom>
              <a:avLst/>
              <a:gdLst>
                <a:gd name="T0" fmla="*/ 288 w 293"/>
                <a:gd name="T1" fmla="*/ 61 h 66"/>
                <a:gd name="T2" fmla="*/ 288 w 293"/>
                <a:gd name="T3" fmla="*/ 6 h 66"/>
                <a:gd name="T4" fmla="*/ 293 w 293"/>
                <a:gd name="T5" fmla="*/ 0 h 66"/>
                <a:gd name="T6" fmla="*/ 5 w 293"/>
                <a:gd name="T7" fmla="*/ 0 h 66"/>
                <a:gd name="T8" fmla="*/ 0 w 293"/>
                <a:gd name="T9" fmla="*/ 6 h 66"/>
                <a:gd name="T10" fmla="*/ 0 w 293"/>
                <a:gd name="T11" fmla="*/ 61 h 66"/>
                <a:gd name="T12" fmla="*/ 5 w 293"/>
                <a:gd name="T13" fmla="*/ 66 h 66"/>
                <a:gd name="T14" fmla="*/ 293 w 293"/>
                <a:gd name="T15" fmla="*/ 66 h 66"/>
                <a:gd name="T16" fmla="*/ 288 w 293"/>
                <a:gd name="T17" fmla="*/ 6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3" h="66">
                  <a:moveTo>
                    <a:pt x="288" y="61"/>
                  </a:moveTo>
                  <a:cubicBezTo>
                    <a:pt x="288" y="6"/>
                    <a:pt x="288" y="6"/>
                    <a:pt x="288" y="6"/>
                  </a:cubicBezTo>
                  <a:cubicBezTo>
                    <a:pt x="288" y="3"/>
                    <a:pt x="290" y="0"/>
                    <a:pt x="29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4"/>
                    <a:pt x="2" y="66"/>
                    <a:pt x="5" y="66"/>
                  </a:cubicBezTo>
                  <a:cubicBezTo>
                    <a:pt x="293" y="66"/>
                    <a:pt x="293" y="66"/>
                    <a:pt x="293" y="66"/>
                  </a:cubicBezTo>
                  <a:cubicBezTo>
                    <a:pt x="290" y="66"/>
                    <a:pt x="288" y="64"/>
                    <a:pt x="288" y="61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6" name="Freeform 108"/>
            <p:cNvSpPr/>
            <p:nvPr/>
          </p:nvSpPr>
          <p:spPr bwMode="auto">
            <a:xfrm>
              <a:off x="4730753" y="2517772"/>
              <a:ext cx="1911350" cy="466725"/>
            </a:xfrm>
            <a:custGeom>
              <a:avLst/>
              <a:gdLst>
                <a:gd name="T0" fmla="*/ 0 w 509"/>
                <a:gd name="T1" fmla="*/ 113 h 124"/>
                <a:gd name="T2" fmla="*/ 8 w 509"/>
                <a:gd name="T3" fmla="*/ 113 h 124"/>
                <a:gd name="T4" fmla="*/ 13 w 509"/>
                <a:gd name="T5" fmla="*/ 108 h 124"/>
                <a:gd name="T6" fmla="*/ 13 w 509"/>
                <a:gd name="T7" fmla="*/ 16 h 124"/>
                <a:gd name="T8" fmla="*/ 8 w 509"/>
                <a:gd name="T9" fmla="*/ 11 h 124"/>
                <a:gd name="T10" fmla="*/ 0 w 509"/>
                <a:gd name="T11" fmla="*/ 11 h 124"/>
                <a:gd name="T12" fmla="*/ 0 w 509"/>
                <a:gd name="T13" fmla="*/ 0 h 124"/>
                <a:gd name="T14" fmla="*/ 495 w 509"/>
                <a:gd name="T15" fmla="*/ 0 h 124"/>
                <a:gd name="T16" fmla="*/ 509 w 509"/>
                <a:gd name="T17" fmla="*/ 16 h 124"/>
                <a:gd name="T18" fmla="*/ 509 w 509"/>
                <a:gd name="T19" fmla="*/ 108 h 124"/>
                <a:gd name="T20" fmla="*/ 495 w 509"/>
                <a:gd name="T21" fmla="*/ 124 h 124"/>
                <a:gd name="T22" fmla="*/ 0 w 509"/>
                <a:gd name="T23" fmla="*/ 124 h 124"/>
                <a:gd name="T24" fmla="*/ 0 w 509"/>
                <a:gd name="T25" fmla="*/ 11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9" h="124">
                  <a:moveTo>
                    <a:pt x="0" y="113"/>
                  </a:moveTo>
                  <a:cubicBezTo>
                    <a:pt x="8" y="113"/>
                    <a:pt x="8" y="113"/>
                    <a:pt x="8" y="113"/>
                  </a:cubicBezTo>
                  <a:cubicBezTo>
                    <a:pt x="11" y="113"/>
                    <a:pt x="13" y="111"/>
                    <a:pt x="13" y="10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3"/>
                    <a:pt x="11" y="11"/>
                    <a:pt x="8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503" y="0"/>
                    <a:pt x="509" y="7"/>
                    <a:pt x="509" y="16"/>
                  </a:cubicBezTo>
                  <a:cubicBezTo>
                    <a:pt x="509" y="108"/>
                    <a:pt x="509" y="108"/>
                    <a:pt x="509" y="108"/>
                  </a:cubicBezTo>
                  <a:cubicBezTo>
                    <a:pt x="509" y="117"/>
                    <a:pt x="503" y="124"/>
                    <a:pt x="495" y="124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1695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7" name="Freeform 109"/>
            <p:cNvSpPr/>
            <p:nvPr/>
          </p:nvSpPr>
          <p:spPr bwMode="auto">
            <a:xfrm>
              <a:off x="4730753" y="2517772"/>
              <a:ext cx="965200" cy="466725"/>
            </a:xfrm>
            <a:custGeom>
              <a:avLst/>
              <a:gdLst>
                <a:gd name="T0" fmla="*/ 0 w 257"/>
                <a:gd name="T1" fmla="*/ 113 h 124"/>
                <a:gd name="T2" fmla="*/ 8 w 257"/>
                <a:gd name="T3" fmla="*/ 113 h 124"/>
                <a:gd name="T4" fmla="*/ 13 w 257"/>
                <a:gd name="T5" fmla="*/ 108 h 124"/>
                <a:gd name="T6" fmla="*/ 13 w 257"/>
                <a:gd name="T7" fmla="*/ 16 h 124"/>
                <a:gd name="T8" fmla="*/ 8 w 257"/>
                <a:gd name="T9" fmla="*/ 11 h 124"/>
                <a:gd name="T10" fmla="*/ 0 w 257"/>
                <a:gd name="T11" fmla="*/ 11 h 124"/>
                <a:gd name="T12" fmla="*/ 0 w 257"/>
                <a:gd name="T13" fmla="*/ 0 h 124"/>
                <a:gd name="T14" fmla="*/ 257 w 257"/>
                <a:gd name="T15" fmla="*/ 0 h 124"/>
                <a:gd name="T16" fmla="*/ 257 w 257"/>
                <a:gd name="T17" fmla="*/ 124 h 124"/>
                <a:gd name="T18" fmla="*/ 0 w 257"/>
                <a:gd name="T19" fmla="*/ 124 h 124"/>
                <a:gd name="T20" fmla="*/ 0 w 257"/>
                <a:gd name="T21" fmla="*/ 11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7" h="124">
                  <a:moveTo>
                    <a:pt x="0" y="113"/>
                  </a:moveTo>
                  <a:cubicBezTo>
                    <a:pt x="8" y="113"/>
                    <a:pt x="8" y="113"/>
                    <a:pt x="8" y="113"/>
                  </a:cubicBezTo>
                  <a:cubicBezTo>
                    <a:pt x="11" y="113"/>
                    <a:pt x="13" y="111"/>
                    <a:pt x="13" y="10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3"/>
                    <a:pt x="11" y="11"/>
                    <a:pt x="8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0" y="124"/>
                    <a:pt x="0" y="124"/>
                    <a:pt x="0" y="124"/>
                  </a:cubicBezTo>
                  <a:lnTo>
                    <a:pt x="0" y="113"/>
                  </a:lnTo>
                  <a:close/>
                </a:path>
              </a:pathLst>
            </a:custGeom>
            <a:solidFill>
              <a:srgbClr val="15B0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8" name="Freeform 110"/>
            <p:cNvSpPr/>
            <p:nvPr/>
          </p:nvSpPr>
          <p:spPr bwMode="auto">
            <a:xfrm>
              <a:off x="4760915" y="2559046"/>
              <a:ext cx="1847851" cy="384175"/>
            </a:xfrm>
            <a:custGeom>
              <a:avLst/>
              <a:gdLst>
                <a:gd name="T0" fmla="*/ 5 w 492"/>
                <a:gd name="T1" fmla="*/ 97 h 102"/>
                <a:gd name="T2" fmla="*/ 5 w 492"/>
                <a:gd name="T3" fmla="*/ 5 h 102"/>
                <a:gd name="T4" fmla="*/ 0 w 492"/>
                <a:gd name="T5" fmla="*/ 0 h 102"/>
                <a:gd name="T6" fmla="*/ 487 w 492"/>
                <a:gd name="T7" fmla="*/ 0 h 102"/>
                <a:gd name="T8" fmla="*/ 492 w 492"/>
                <a:gd name="T9" fmla="*/ 5 h 102"/>
                <a:gd name="T10" fmla="*/ 492 w 492"/>
                <a:gd name="T11" fmla="*/ 97 h 102"/>
                <a:gd name="T12" fmla="*/ 487 w 492"/>
                <a:gd name="T13" fmla="*/ 102 h 102"/>
                <a:gd name="T14" fmla="*/ 0 w 492"/>
                <a:gd name="T15" fmla="*/ 102 h 102"/>
                <a:gd name="T16" fmla="*/ 5 w 492"/>
                <a:gd name="T17" fmla="*/ 9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102">
                  <a:moveTo>
                    <a:pt x="5" y="97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3" y="0"/>
                    <a:pt x="0" y="0"/>
                  </a:cubicBezTo>
                  <a:cubicBezTo>
                    <a:pt x="487" y="0"/>
                    <a:pt x="487" y="0"/>
                    <a:pt x="487" y="0"/>
                  </a:cubicBezTo>
                  <a:cubicBezTo>
                    <a:pt x="490" y="0"/>
                    <a:pt x="492" y="2"/>
                    <a:pt x="492" y="5"/>
                  </a:cubicBezTo>
                  <a:cubicBezTo>
                    <a:pt x="492" y="97"/>
                    <a:pt x="492" y="97"/>
                    <a:pt x="492" y="97"/>
                  </a:cubicBezTo>
                  <a:cubicBezTo>
                    <a:pt x="492" y="100"/>
                    <a:pt x="490" y="102"/>
                    <a:pt x="487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" y="102"/>
                    <a:pt x="5" y="100"/>
                    <a:pt x="5" y="97"/>
                  </a:cubicBezTo>
                  <a:close/>
                </a:path>
              </a:pathLst>
            </a:cu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9" name="Freeform 111"/>
            <p:cNvSpPr/>
            <p:nvPr/>
          </p:nvSpPr>
          <p:spPr bwMode="auto">
            <a:xfrm>
              <a:off x="4760915" y="2559046"/>
              <a:ext cx="987425" cy="384175"/>
            </a:xfrm>
            <a:custGeom>
              <a:avLst/>
              <a:gdLst>
                <a:gd name="T0" fmla="*/ 5 w 263"/>
                <a:gd name="T1" fmla="*/ 97 h 102"/>
                <a:gd name="T2" fmla="*/ 5 w 263"/>
                <a:gd name="T3" fmla="*/ 5 h 102"/>
                <a:gd name="T4" fmla="*/ 0 w 263"/>
                <a:gd name="T5" fmla="*/ 0 h 102"/>
                <a:gd name="T6" fmla="*/ 258 w 263"/>
                <a:gd name="T7" fmla="*/ 0 h 102"/>
                <a:gd name="T8" fmla="*/ 263 w 263"/>
                <a:gd name="T9" fmla="*/ 5 h 102"/>
                <a:gd name="T10" fmla="*/ 263 w 263"/>
                <a:gd name="T11" fmla="*/ 97 h 102"/>
                <a:gd name="T12" fmla="*/ 258 w 263"/>
                <a:gd name="T13" fmla="*/ 102 h 102"/>
                <a:gd name="T14" fmla="*/ 0 w 263"/>
                <a:gd name="T15" fmla="*/ 102 h 102"/>
                <a:gd name="T16" fmla="*/ 5 w 263"/>
                <a:gd name="T17" fmla="*/ 9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3" h="102">
                  <a:moveTo>
                    <a:pt x="5" y="97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2"/>
                    <a:pt x="3" y="0"/>
                    <a:pt x="0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61" y="0"/>
                    <a:pt x="263" y="2"/>
                    <a:pt x="263" y="5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3" y="100"/>
                    <a:pt x="261" y="102"/>
                    <a:pt x="258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" y="102"/>
                    <a:pt x="5" y="100"/>
                    <a:pt x="5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0" name="Rectangle 112"/>
            <p:cNvSpPr>
              <a:spLocks noChangeArrowheads="1"/>
            </p:cNvSpPr>
            <p:nvPr/>
          </p:nvSpPr>
          <p:spPr bwMode="auto">
            <a:xfrm>
              <a:off x="5748341" y="2586034"/>
              <a:ext cx="844550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1" name="Rectangle 113"/>
            <p:cNvSpPr>
              <a:spLocks noChangeArrowheads="1"/>
            </p:cNvSpPr>
            <p:nvPr/>
          </p:nvSpPr>
          <p:spPr bwMode="auto">
            <a:xfrm>
              <a:off x="5748341" y="2913059"/>
              <a:ext cx="844550" cy="15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2" name="Rectangle 114"/>
            <p:cNvSpPr>
              <a:spLocks noChangeArrowheads="1"/>
            </p:cNvSpPr>
            <p:nvPr/>
          </p:nvSpPr>
          <p:spPr bwMode="auto">
            <a:xfrm>
              <a:off x="5748341" y="2616196"/>
              <a:ext cx="844550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3" name="Rectangle 115"/>
            <p:cNvSpPr>
              <a:spLocks noChangeArrowheads="1"/>
            </p:cNvSpPr>
            <p:nvPr/>
          </p:nvSpPr>
          <p:spPr bwMode="auto">
            <a:xfrm>
              <a:off x="5748341" y="2706684"/>
              <a:ext cx="844550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4" name="Rectangle 116"/>
            <p:cNvSpPr>
              <a:spLocks noChangeArrowheads="1"/>
            </p:cNvSpPr>
            <p:nvPr/>
          </p:nvSpPr>
          <p:spPr bwMode="auto">
            <a:xfrm>
              <a:off x="5748341" y="2797171"/>
              <a:ext cx="844550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5" name="Rectangle 117"/>
            <p:cNvSpPr>
              <a:spLocks noChangeArrowheads="1"/>
            </p:cNvSpPr>
            <p:nvPr/>
          </p:nvSpPr>
          <p:spPr bwMode="auto">
            <a:xfrm>
              <a:off x="5748341" y="2838446"/>
              <a:ext cx="844550" cy="3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6" name="Rectangle 118"/>
            <p:cNvSpPr>
              <a:spLocks noChangeArrowheads="1"/>
            </p:cNvSpPr>
            <p:nvPr/>
          </p:nvSpPr>
          <p:spPr bwMode="auto">
            <a:xfrm>
              <a:off x="5748341" y="2635246"/>
              <a:ext cx="844550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7" name="Rectangle 119"/>
            <p:cNvSpPr>
              <a:spLocks noChangeArrowheads="1"/>
            </p:cNvSpPr>
            <p:nvPr/>
          </p:nvSpPr>
          <p:spPr bwMode="auto">
            <a:xfrm>
              <a:off x="5748341" y="2676522"/>
              <a:ext cx="844550" cy="111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8" name="Rectangle 120"/>
            <p:cNvSpPr>
              <a:spLocks noChangeArrowheads="1"/>
            </p:cNvSpPr>
            <p:nvPr/>
          </p:nvSpPr>
          <p:spPr bwMode="auto">
            <a:xfrm>
              <a:off x="5748341" y="2725734"/>
              <a:ext cx="844550" cy="6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9" name="Rectangle 121"/>
            <p:cNvSpPr>
              <a:spLocks noChangeArrowheads="1"/>
            </p:cNvSpPr>
            <p:nvPr/>
          </p:nvSpPr>
          <p:spPr bwMode="auto">
            <a:xfrm>
              <a:off x="5748341" y="2879721"/>
              <a:ext cx="844550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0" name="Rectangle 122"/>
            <p:cNvSpPr>
              <a:spLocks noChangeArrowheads="1"/>
            </p:cNvSpPr>
            <p:nvPr/>
          </p:nvSpPr>
          <p:spPr bwMode="auto">
            <a:xfrm>
              <a:off x="5748341" y="2770184"/>
              <a:ext cx="844550" cy="79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1" name="Freeform 123"/>
            <p:cNvSpPr/>
            <p:nvPr/>
          </p:nvSpPr>
          <p:spPr bwMode="auto">
            <a:xfrm>
              <a:off x="6361116" y="2863846"/>
              <a:ext cx="173038" cy="203200"/>
            </a:xfrm>
            <a:custGeom>
              <a:avLst/>
              <a:gdLst>
                <a:gd name="T0" fmla="*/ 0 w 109"/>
                <a:gd name="T1" fmla="*/ 128 h 128"/>
                <a:gd name="T2" fmla="*/ 54 w 109"/>
                <a:gd name="T3" fmla="*/ 95 h 128"/>
                <a:gd name="T4" fmla="*/ 109 w 109"/>
                <a:gd name="T5" fmla="*/ 128 h 128"/>
                <a:gd name="T6" fmla="*/ 109 w 109"/>
                <a:gd name="T7" fmla="*/ 0 h 128"/>
                <a:gd name="T8" fmla="*/ 54 w 109"/>
                <a:gd name="T9" fmla="*/ 0 h 128"/>
                <a:gd name="T10" fmla="*/ 0 w 109"/>
                <a:gd name="T11" fmla="*/ 0 h 128"/>
                <a:gd name="T12" fmla="*/ 0 w 109"/>
                <a:gd name="T13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28">
                  <a:moveTo>
                    <a:pt x="0" y="128"/>
                  </a:moveTo>
                  <a:lnTo>
                    <a:pt x="54" y="95"/>
                  </a:lnTo>
                  <a:lnTo>
                    <a:pt x="109" y="128"/>
                  </a:lnTo>
                  <a:lnTo>
                    <a:pt x="109" y="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FD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2" name="Rectangle 124"/>
            <p:cNvSpPr>
              <a:spLocks noChangeArrowheads="1"/>
            </p:cNvSpPr>
            <p:nvPr/>
          </p:nvSpPr>
          <p:spPr bwMode="auto">
            <a:xfrm>
              <a:off x="4667252" y="3649658"/>
              <a:ext cx="2222501" cy="493712"/>
            </a:xfrm>
            <a:prstGeom prst="rect">
              <a:avLst/>
            </a:prstGeom>
            <a:solidFill>
              <a:srgbClr val="7AC4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3" name="Rectangle 125"/>
            <p:cNvSpPr>
              <a:spLocks noChangeArrowheads="1"/>
            </p:cNvSpPr>
            <p:nvPr/>
          </p:nvSpPr>
          <p:spPr bwMode="auto">
            <a:xfrm>
              <a:off x="4667252" y="3649658"/>
              <a:ext cx="2222501" cy="241300"/>
            </a:xfrm>
            <a:prstGeom prst="rect">
              <a:avLst/>
            </a:prstGeom>
            <a:solidFill>
              <a:srgbClr val="B1D9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4" name="Rectangle 126"/>
            <p:cNvSpPr>
              <a:spLocks noChangeArrowheads="1"/>
            </p:cNvSpPr>
            <p:nvPr/>
          </p:nvSpPr>
          <p:spPr bwMode="auto">
            <a:xfrm>
              <a:off x="4843465" y="3649658"/>
              <a:ext cx="346075" cy="493712"/>
            </a:xfrm>
            <a:prstGeom prst="rect">
              <a:avLst/>
            </a:prstGeom>
            <a:solidFill>
              <a:srgbClr val="8FC4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5" name="Rectangle 127"/>
            <p:cNvSpPr>
              <a:spLocks noChangeArrowheads="1"/>
            </p:cNvSpPr>
            <p:nvPr/>
          </p:nvSpPr>
          <p:spPr bwMode="auto">
            <a:xfrm>
              <a:off x="4843465" y="3649658"/>
              <a:ext cx="346075" cy="241300"/>
            </a:xfrm>
            <a:prstGeom prst="rect">
              <a:avLst/>
            </a:prstGeom>
            <a:solidFill>
              <a:srgbClr val="D1EC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6" name="Freeform 128"/>
            <p:cNvSpPr/>
            <p:nvPr/>
          </p:nvSpPr>
          <p:spPr bwMode="auto">
            <a:xfrm>
              <a:off x="4456115" y="481011"/>
              <a:ext cx="2959101" cy="2209798"/>
            </a:xfrm>
            <a:custGeom>
              <a:avLst/>
              <a:gdLst>
                <a:gd name="T0" fmla="*/ 1637 w 1864"/>
                <a:gd name="T1" fmla="*/ 1392 h 1392"/>
                <a:gd name="T2" fmla="*/ 0 w 1864"/>
                <a:gd name="T3" fmla="*/ 1037 h 1392"/>
                <a:gd name="T4" fmla="*/ 228 w 1864"/>
                <a:gd name="T5" fmla="*/ 0 h 1392"/>
                <a:gd name="T6" fmla="*/ 1864 w 1864"/>
                <a:gd name="T7" fmla="*/ 357 h 1392"/>
                <a:gd name="T8" fmla="*/ 1637 w 1864"/>
                <a:gd name="T9" fmla="*/ 1392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4" h="1392">
                  <a:moveTo>
                    <a:pt x="1637" y="1392"/>
                  </a:moveTo>
                  <a:lnTo>
                    <a:pt x="0" y="1037"/>
                  </a:lnTo>
                  <a:lnTo>
                    <a:pt x="228" y="0"/>
                  </a:lnTo>
                  <a:lnTo>
                    <a:pt x="1864" y="357"/>
                  </a:lnTo>
                  <a:lnTo>
                    <a:pt x="1637" y="1392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7" name="Freeform 129"/>
            <p:cNvSpPr/>
            <p:nvPr/>
          </p:nvSpPr>
          <p:spPr bwMode="auto">
            <a:xfrm>
              <a:off x="6710366" y="1047747"/>
              <a:ext cx="704851" cy="1643060"/>
            </a:xfrm>
            <a:custGeom>
              <a:avLst/>
              <a:gdLst>
                <a:gd name="T0" fmla="*/ 217 w 444"/>
                <a:gd name="T1" fmla="*/ 1035 h 1035"/>
                <a:gd name="T2" fmla="*/ 0 w 444"/>
                <a:gd name="T3" fmla="*/ 988 h 1035"/>
                <a:gd name="T4" fmla="*/ 331 w 444"/>
                <a:gd name="T5" fmla="*/ 76 h 1035"/>
                <a:gd name="T6" fmla="*/ 444 w 444"/>
                <a:gd name="T7" fmla="*/ 0 h 1035"/>
                <a:gd name="T8" fmla="*/ 217 w 444"/>
                <a:gd name="T9" fmla="*/ 1035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1035">
                  <a:moveTo>
                    <a:pt x="217" y="1035"/>
                  </a:moveTo>
                  <a:lnTo>
                    <a:pt x="0" y="988"/>
                  </a:lnTo>
                  <a:lnTo>
                    <a:pt x="331" y="76"/>
                  </a:lnTo>
                  <a:lnTo>
                    <a:pt x="444" y="0"/>
                  </a:lnTo>
                  <a:lnTo>
                    <a:pt x="217" y="1035"/>
                  </a:ln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8" name="Freeform 130"/>
            <p:cNvSpPr/>
            <p:nvPr/>
          </p:nvSpPr>
          <p:spPr bwMode="auto">
            <a:xfrm>
              <a:off x="4456115" y="481011"/>
              <a:ext cx="474663" cy="1720849"/>
            </a:xfrm>
            <a:custGeom>
              <a:avLst/>
              <a:gdLst>
                <a:gd name="T0" fmla="*/ 0 w 299"/>
                <a:gd name="T1" fmla="*/ 1037 h 1084"/>
                <a:gd name="T2" fmla="*/ 218 w 299"/>
                <a:gd name="T3" fmla="*/ 1084 h 1084"/>
                <a:gd name="T4" fmla="*/ 299 w 299"/>
                <a:gd name="T5" fmla="*/ 116 h 1084"/>
                <a:gd name="T6" fmla="*/ 228 w 299"/>
                <a:gd name="T7" fmla="*/ 0 h 1084"/>
                <a:gd name="T8" fmla="*/ 0 w 299"/>
                <a:gd name="T9" fmla="*/ 1037 h 10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9" h="1084">
                  <a:moveTo>
                    <a:pt x="0" y="1037"/>
                  </a:moveTo>
                  <a:lnTo>
                    <a:pt x="218" y="1084"/>
                  </a:lnTo>
                  <a:lnTo>
                    <a:pt x="299" y="116"/>
                  </a:lnTo>
                  <a:lnTo>
                    <a:pt x="228" y="0"/>
                  </a:lnTo>
                  <a:lnTo>
                    <a:pt x="0" y="1037"/>
                  </a:lnTo>
                  <a:close/>
                </a:path>
              </a:pathLst>
            </a:custGeom>
            <a:solidFill>
              <a:srgbClr val="54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9" name="Freeform 131"/>
            <p:cNvSpPr/>
            <p:nvPr/>
          </p:nvSpPr>
          <p:spPr bwMode="auto">
            <a:xfrm>
              <a:off x="4456115" y="1984372"/>
              <a:ext cx="2598739" cy="706436"/>
            </a:xfrm>
            <a:custGeom>
              <a:avLst/>
              <a:gdLst>
                <a:gd name="T0" fmla="*/ 1637 w 1637"/>
                <a:gd name="T1" fmla="*/ 445 h 445"/>
                <a:gd name="T2" fmla="*/ 0 w 1637"/>
                <a:gd name="T3" fmla="*/ 90 h 445"/>
                <a:gd name="T4" fmla="*/ 152 w 1637"/>
                <a:gd name="T5" fmla="*/ 0 h 445"/>
                <a:gd name="T6" fmla="*/ 1547 w 1637"/>
                <a:gd name="T7" fmla="*/ 306 h 445"/>
                <a:gd name="T8" fmla="*/ 1637 w 1637"/>
                <a:gd name="T9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7" h="445">
                  <a:moveTo>
                    <a:pt x="1637" y="445"/>
                  </a:moveTo>
                  <a:lnTo>
                    <a:pt x="0" y="90"/>
                  </a:lnTo>
                  <a:lnTo>
                    <a:pt x="152" y="0"/>
                  </a:lnTo>
                  <a:lnTo>
                    <a:pt x="1547" y="306"/>
                  </a:lnTo>
                  <a:lnTo>
                    <a:pt x="1637" y="445"/>
                  </a:lnTo>
                  <a:close/>
                </a:path>
              </a:pathLst>
            </a:cu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0" name="Freeform 132"/>
            <p:cNvSpPr/>
            <p:nvPr/>
          </p:nvSpPr>
          <p:spPr bwMode="auto">
            <a:xfrm>
              <a:off x="4565653" y="585786"/>
              <a:ext cx="2741613" cy="2000248"/>
            </a:xfrm>
            <a:custGeom>
              <a:avLst/>
              <a:gdLst>
                <a:gd name="T0" fmla="*/ 0 w 1727"/>
                <a:gd name="T1" fmla="*/ 926 h 1260"/>
                <a:gd name="T2" fmla="*/ 201 w 1727"/>
                <a:gd name="T3" fmla="*/ 0 h 1260"/>
                <a:gd name="T4" fmla="*/ 1727 w 1727"/>
                <a:gd name="T5" fmla="*/ 334 h 1260"/>
                <a:gd name="T6" fmla="*/ 1526 w 1727"/>
                <a:gd name="T7" fmla="*/ 1260 h 1260"/>
                <a:gd name="T8" fmla="*/ 0 w 1727"/>
                <a:gd name="T9" fmla="*/ 926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7" h="1260">
                  <a:moveTo>
                    <a:pt x="0" y="926"/>
                  </a:moveTo>
                  <a:lnTo>
                    <a:pt x="201" y="0"/>
                  </a:lnTo>
                  <a:lnTo>
                    <a:pt x="1727" y="334"/>
                  </a:lnTo>
                  <a:lnTo>
                    <a:pt x="1526" y="1260"/>
                  </a:lnTo>
                  <a:lnTo>
                    <a:pt x="0" y="9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1" name="Freeform 133"/>
            <p:cNvSpPr/>
            <p:nvPr/>
          </p:nvSpPr>
          <p:spPr bwMode="auto">
            <a:xfrm>
              <a:off x="4565652" y="585786"/>
              <a:ext cx="2741613" cy="1481136"/>
            </a:xfrm>
            <a:custGeom>
              <a:avLst/>
              <a:gdLst>
                <a:gd name="T0" fmla="*/ 222 w 1727"/>
                <a:gd name="T1" fmla="*/ 40 h 933"/>
                <a:gd name="T2" fmla="*/ 1720 w 1727"/>
                <a:gd name="T3" fmla="*/ 367 h 933"/>
                <a:gd name="T4" fmla="*/ 1727 w 1727"/>
                <a:gd name="T5" fmla="*/ 334 h 933"/>
                <a:gd name="T6" fmla="*/ 201 w 1727"/>
                <a:gd name="T7" fmla="*/ 0 h 933"/>
                <a:gd name="T8" fmla="*/ 0 w 1727"/>
                <a:gd name="T9" fmla="*/ 926 h 933"/>
                <a:gd name="T10" fmla="*/ 28 w 1727"/>
                <a:gd name="T11" fmla="*/ 933 h 933"/>
                <a:gd name="T12" fmla="*/ 222 w 1727"/>
                <a:gd name="T13" fmla="*/ 4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7" h="933">
                  <a:moveTo>
                    <a:pt x="222" y="40"/>
                  </a:moveTo>
                  <a:lnTo>
                    <a:pt x="1720" y="367"/>
                  </a:lnTo>
                  <a:lnTo>
                    <a:pt x="1727" y="334"/>
                  </a:lnTo>
                  <a:lnTo>
                    <a:pt x="201" y="0"/>
                  </a:lnTo>
                  <a:lnTo>
                    <a:pt x="0" y="926"/>
                  </a:lnTo>
                  <a:lnTo>
                    <a:pt x="28" y="933"/>
                  </a:lnTo>
                  <a:lnTo>
                    <a:pt x="222" y="4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2" name="Freeform 134"/>
            <p:cNvSpPr/>
            <p:nvPr/>
          </p:nvSpPr>
          <p:spPr bwMode="auto">
            <a:xfrm>
              <a:off x="5508627" y="1371597"/>
              <a:ext cx="896938" cy="233362"/>
            </a:xfrm>
            <a:custGeom>
              <a:avLst/>
              <a:gdLst>
                <a:gd name="T0" fmla="*/ 560 w 565"/>
                <a:gd name="T1" fmla="*/ 147 h 147"/>
                <a:gd name="T2" fmla="*/ 0 w 565"/>
                <a:gd name="T3" fmla="*/ 24 h 147"/>
                <a:gd name="T4" fmla="*/ 5 w 565"/>
                <a:gd name="T5" fmla="*/ 0 h 147"/>
                <a:gd name="T6" fmla="*/ 565 w 565"/>
                <a:gd name="T7" fmla="*/ 123 h 147"/>
                <a:gd name="T8" fmla="*/ 560 w 565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" h="147">
                  <a:moveTo>
                    <a:pt x="560" y="147"/>
                  </a:moveTo>
                  <a:lnTo>
                    <a:pt x="0" y="24"/>
                  </a:lnTo>
                  <a:lnTo>
                    <a:pt x="5" y="0"/>
                  </a:lnTo>
                  <a:lnTo>
                    <a:pt x="565" y="123"/>
                  </a:lnTo>
                  <a:lnTo>
                    <a:pt x="560" y="147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3" name="Freeform 135"/>
            <p:cNvSpPr/>
            <p:nvPr/>
          </p:nvSpPr>
          <p:spPr bwMode="auto">
            <a:xfrm>
              <a:off x="5024440" y="1390647"/>
              <a:ext cx="1817689" cy="431800"/>
            </a:xfrm>
            <a:custGeom>
              <a:avLst/>
              <a:gdLst>
                <a:gd name="T0" fmla="*/ 1140 w 1145"/>
                <a:gd name="T1" fmla="*/ 272 h 272"/>
                <a:gd name="T2" fmla="*/ 0 w 1145"/>
                <a:gd name="T3" fmla="*/ 24 h 272"/>
                <a:gd name="T4" fmla="*/ 4 w 1145"/>
                <a:gd name="T5" fmla="*/ 0 h 272"/>
                <a:gd name="T6" fmla="*/ 1145 w 1145"/>
                <a:gd name="T7" fmla="*/ 249 h 272"/>
                <a:gd name="T8" fmla="*/ 1140 w 1145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5" h="272">
                  <a:moveTo>
                    <a:pt x="1140" y="272"/>
                  </a:moveTo>
                  <a:lnTo>
                    <a:pt x="0" y="24"/>
                  </a:lnTo>
                  <a:lnTo>
                    <a:pt x="4" y="0"/>
                  </a:lnTo>
                  <a:lnTo>
                    <a:pt x="1145" y="249"/>
                  </a:lnTo>
                  <a:lnTo>
                    <a:pt x="1140" y="27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4" name="Freeform 136"/>
            <p:cNvSpPr/>
            <p:nvPr/>
          </p:nvSpPr>
          <p:spPr bwMode="auto">
            <a:xfrm>
              <a:off x="5072065" y="1514472"/>
              <a:ext cx="1671639" cy="401637"/>
            </a:xfrm>
            <a:custGeom>
              <a:avLst/>
              <a:gdLst>
                <a:gd name="T0" fmla="*/ 1048 w 1053"/>
                <a:gd name="T1" fmla="*/ 253 h 253"/>
                <a:gd name="T2" fmla="*/ 0 w 1053"/>
                <a:gd name="T3" fmla="*/ 26 h 253"/>
                <a:gd name="T4" fmla="*/ 5 w 1053"/>
                <a:gd name="T5" fmla="*/ 0 h 253"/>
                <a:gd name="T6" fmla="*/ 1053 w 1053"/>
                <a:gd name="T7" fmla="*/ 230 h 253"/>
                <a:gd name="T8" fmla="*/ 1048 w 1053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3" h="253">
                  <a:moveTo>
                    <a:pt x="1048" y="253"/>
                  </a:moveTo>
                  <a:lnTo>
                    <a:pt x="0" y="26"/>
                  </a:lnTo>
                  <a:lnTo>
                    <a:pt x="5" y="0"/>
                  </a:lnTo>
                  <a:lnTo>
                    <a:pt x="1053" y="230"/>
                  </a:lnTo>
                  <a:lnTo>
                    <a:pt x="1048" y="25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5" name="Freeform 137"/>
            <p:cNvSpPr/>
            <p:nvPr/>
          </p:nvSpPr>
          <p:spPr bwMode="auto">
            <a:xfrm>
              <a:off x="5173665" y="1654172"/>
              <a:ext cx="1423988" cy="346074"/>
            </a:xfrm>
            <a:custGeom>
              <a:avLst/>
              <a:gdLst>
                <a:gd name="T0" fmla="*/ 890 w 897"/>
                <a:gd name="T1" fmla="*/ 218 h 218"/>
                <a:gd name="T2" fmla="*/ 0 w 897"/>
                <a:gd name="T3" fmla="*/ 23 h 218"/>
                <a:gd name="T4" fmla="*/ 5 w 897"/>
                <a:gd name="T5" fmla="*/ 0 h 218"/>
                <a:gd name="T6" fmla="*/ 897 w 897"/>
                <a:gd name="T7" fmla="*/ 194 h 218"/>
                <a:gd name="T8" fmla="*/ 890 w 897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7" h="218">
                  <a:moveTo>
                    <a:pt x="890" y="218"/>
                  </a:moveTo>
                  <a:lnTo>
                    <a:pt x="0" y="23"/>
                  </a:lnTo>
                  <a:lnTo>
                    <a:pt x="5" y="0"/>
                  </a:lnTo>
                  <a:lnTo>
                    <a:pt x="897" y="194"/>
                  </a:lnTo>
                  <a:lnTo>
                    <a:pt x="890" y="21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6" name="Freeform 138"/>
            <p:cNvSpPr/>
            <p:nvPr/>
          </p:nvSpPr>
          <p:spPr bwMode="auto">
            <a:xfrm>
              <a:off x="4959353" y="1928810"/>
              <a:ext cx="635001" cy="149225"/>
            </a:xfrm>
            <a:custGeom>
              <a:avLst/>
              <a:gdLst>
                <a:gd name="T0" fmla="*/ 398 w 400"/>
                <a:gd name="T1" fmla="*/ 94 h 94"/>
                <a:gd name="T2" fmla="*/ 0 w 400"/>
                <a:gd name="T3" fmla="*/ 7 h 94"/>
                <a:gd name="T4" fmla="*/ 3 w 400"/>
                <a:gd name="T5" fmla="*/ 0 h 94"/>
                <a:gd name="T6" fmla="*/ 400 w 400"/>
                <a:gd name="T7" fmla="*/ 87 h 94"/>
                <a:gd name="T8" fmla="*/ 398 w 400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94">
                  <a:moveTo>
                    <a:pt x="398" y="94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400" y="87"/>
                  </a:lnTo>
                  <a:lnTo>
                    <a:pt x="398" y="9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7" name="Freeform 139"/>
            <p:cNvSpPr/>
            <p:nvPr/>
          </p:nvSpPr>
          <p:spPr bwMode="auto">
            <a:xfrm>
              <a:off x="6053141" y="2168522"/>
              <a:ext cx="635001" cy="147637"/>
            </a:xfrm>
            <a:custGeom>
              <a:avLst/>
              <a:gdLst>
                <a:gd name="T0" fmla="*/ 397 w 400"/>
                <a:gd name="T1" fmla="*/ 93 h 93"/>
                <a:gd name="T2" fmla="*/ 0 w 400"/>
                <a:gd name="T3" fmla="*/ 7 h 93"/>
                <a:gd name="T4" fmla="*/ 2 w 400"/>
                <a:gd name="T5" fmla="*/ 0 h 93"/>
                <a:gd name="T6" fmla="*/ 400 w 400"/>
                <a:gd name="T7" fmla="*/ 85 h 93"/>
                <a:gd name="T8" fmla="*/ 397 w 400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93">
                  <a:moveTo>
                    <a:pt x="397" y="93"/>
                  </a:moveTo>
                  <a:lnTo>
                    <a:pt x="0" y="7"/>
                  </a:lnTo>
                  <a:lnTo>
                    <a:pt x="2" y="0"/>
                  </a:lnTo>
                  <a:lnTo>
                    <a:pt x="400" y="85"/>
                  </a:lnTo>
                  <a:lnTo>
                    <a:pt x="397" y="93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8" name="Freeform 140"/>
            <p:cNvSpPr>
              <a:spLocks noEditPoints="1"/>
            </p:cNvSpPr>
            <p:nvPr/>
          </p:nvSpPr>
          <p:spPr bwMode="auto">
            <a:xfrm>
              <a:off x="6199191" y="2066922"/>
              <a:ext cx="387350" cy="128587"/>
            </a:xfrm>
            <a:custGeom>
              <a:avLst/>
              <a:gdLst>
                <a:gd name="T0" fmla="*/ 77 w 103"/>
                <a:gd name="T1" fmla="*/ 34 h 34"/>
                <a:gd name="T2" fmla="*/ 76 w 103"/>
                <a:gd name="T3" fmla="*/ 33 h 34"/>
                <a:gd name="T4" fmla="*/ 75 w 103"/>
                <a:gd name="T5" fmla="*/ 29 h 34"/>
                <a:gd name="T6" fmla="*/ 72 w 103"/>
                <a:gd name="T7" fmla="*/ 21 h 34"/>
                <a:gd name="T8" fmla="*/ 48 w 103"/>
                <a:gd name="T9" fmla="*/ 22 h 34"/>
                <a:gd name="T10" fmla="*/ 48 w 103"/>
                <a:gd name="T11" fmla="*/ 31 h 34"/>
                <a:gd name="T12" fmla="*/ 41 w 103"/>
                <a:gd name="T13" fmla="*/ 31 h 34"/>
                <a:gd name="T14" fmla="*/ 37 w 103"/>
                <a:gd name="T15" fmla="*/ 26 h 34"/>
                <a:gd name="T16" fmla="*/ 45 w 103"/>
                <a:gd name="T17" fmla="*/ 21 h 34"/>
                <a:gd name="T18" fmla="*/ 44 w 103"/>
                <a:gd name="T19" fmla="*/ 20 h 34"/>
                <a:gd name="T20" fmla="*/ 28 w 103"/>
                <a:gd name="T21" fmla="*/ 7 h 34"/>
                <a:gd name="T22" fmla="*/ 10 w 103"/>
                <a:gd name="T23" fmla="*/ 9 h 34"/>
                <a:gd name="T24" fmla="*/ 7 w 103"/>
                <a:gd name="T25" fmla="*/ 27 h 34"/>
                <a:gd name="T26" fmla="*/ 4 w 103"/>
                <a:gd name="T27" fmla="*/ 28 h 34"/>
                <a:gd name="T28" fmla="*/ 1 w 103"/>
                <a:gd name="T29" fmla="*/ 24 h 34"/>
                <a:gd name="T30" fmla="*/ 6 w 103"/>
                <a:gd name="T31" fmla="*/ 10 h 34"/>
                <a:gd name="T32" fmla="*/ 8 w 103"/>
                <a:gd name="T33" fmla="*/ 8 h 34"/>
                <a:gd name="T34" fmla="*/ 6 w 103"/>
                <a:gd name="T35" fmla="*/ 2 h 34"/>
                <a:gd name="T36" fmla="*/ 6 w 103"/>
                <a:gd name="T37" fmla="*/ 0 h 34"/>
                <a:gd name="T38" fmla="*/ 8 w 103"/>
                <a:gd name="T39" fmla="*/ 1 h 34"/>
                <a:gd name="T40" fmla="*/ 10 w 103"/>
                <a:gd name="T41" fmla="*/ 6 h 34"/>
                <a:gd name="T42" fmla="*/ 29 w 103"/>
                <a:gd name="T43" fmla="*/ 4 h 34"/>
                <a:gd name="T44" fmla="*/ 46 w 103"/>
                <a:gd name="T45" fmla="*/ 18 h 34"/>
                <a:gd name="T46" fmla="*/ 47 w 103"/>
                <a:gd name="T47" fmla="*/ 20 h 34"/>
                <a:gd name="T48" fmla="*/ 73 w 103"/>
                <a:gd name="T49" fmla="*/ 19 h 34"/>
                <a:gd name="T50" fmla="*/ 78 w 103"/>
                <a:gd name="T51" fmla="*/ 30 h 34"/>
                <a:gd name="T52" fmla="*/ 78 w 103"/>
                <a:gd name="T53" fmla="*/ 31 h 34"/>
                <a:gd name="T54" fmla="*/ 80 w 103"/>
                <a:gd name="T55" fmla="*/ 30 h 34"/>
                <a:gd name="T56" fmla="*/ 85 w 103"/>
                <a:gd name="T57" fmla="*/ 26 h 34"/>
                <a:gd name="T58" fmla="*/ 100 w 103"/>
                <a:gd name="T59" fmla="*/ 27 h 34"/>
                <a:gd name="T60" fmla="*/ 102 w 103"/>
                <a:gd name="T61" fmla="*/ 28 h 34"/>
                <a:gd name="T62" fmla="*/ 103 w 103"/>
                <a:gd name="T63" fmla="*/ 30 h 34"/>
                <a:gd name="T64" fmla="*/ 102 w 103"/>
                <a:gd name="T65" fmla="*/ 31 h 34"/>
                <a:gd name="T66" fmla="*/ 99 w 103"/>
                <a:gd name="T67" fmla="*/ 30 h 34"/>
                <a:gd name="T68" fmla="*/ 87 w 103"/>
                <a:gd name="T69" fmla="*/ 27 h 34"/>
                <a:gd name="T70" fmla="*/ 81 w 103"/>
                <a:gd name="T71" fmla="*/ 32 h 34"/>
                <a:gd name="T72" fmla="*/ 77 w 103"/>
                <a:gd name="T73" fmla="*/ 34 h 34"/>
                <a:gd name="T74" fmla="*/ 46 w 103"/>
                <a:gd name="T75" fmla="*/ 23 h 34"/>
                <a:gd name="T76" fmla="*/ 40 w 103"/>
                <a:gd name="T77" fmla="*/ 26 h 34"/>
                <a:gd name="T78" fmla="*/ 42 w 103"/>
                <a:gd name="T79" fmla="*/ 28 h 34"/>
                <a:gd name="T80" fmla="*/ 46 w 103"/>
                <a:gd name="T81" fmla="*/ 29 h 34"/>
                <a:gd name="T82" fmla="*/ 46 w 103"/>
                <a:gd name="T83" fmla="*/ 23 h 34"/>
                <a:gd name="T84" fmla="*/ 8 w 103"/>
                <a:gd name="T85" fmla="*/ 11 h 34"/>
                <a:gd name="T86" fmla="*/ 7 w 103"/>
                <a:gd name="T87" fmla="*/ 11 h 34"/>
                <a:gd name="T88" fmla="*/ 3 w 103"/>
                <a:gd name="T89" fmla="*/ 23 h 34"/>
                <a:gd name="T90" fmla="*/ 4 w 103"/>
                <a:gd name="T91" fmla="*/ 26 h 34"/>
                <a:gd name="T92" fmla="*/ 6 w 103"/>
                <a:gd name="T93" fmla="*/ 24 h 34"/>
                <a:gd name="T94" fmla="*/ 8 w 103"/>
                <a:gd name="T95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" h="34">
                  <a:moveTo>
                    <a:pt x="77" y="34"/>
                  </a:moveTo>
                  <a:cubicBezTo>
                    <a:pt x="77" y="34"/>
                    <a:pt x="76" y="34"/>
                    <a:pt x="76" y="33"/>
                  </a:cubicBezTo>
                  <a:cubicBezTo>
                    <a:pt x="75" y="33"/>
                    <a:pt x="75" y="31"/>
                    <a:pt x="75" y="29"/>
                  </a:cubicBezTo>
                  <a:cubicBezTo>
                    <a:pt x="76" y="26"/>
                    <a:pt x="76" y="23"/>
                    <a:pt x="72" y="21"/>
                  </a:cubicBezTo>
                  <a:cubicBezTo>
                    <a:pt x="66" y="20"/>
                    <a:pt x="56" y="21"/>
                    <a:pt x="48" y="22"/>
                  </a:cubicBezTo>
                  <a:cubicBezTo>
                    <a:pt x="49" y="26"/>
                    <a:pt x="50" y="29"/>
                    <a:pt x="48" y="31"/>
                  </a:cubicBezTo>
                  <a:cubicBezTo>
                    <a:pt x="47" y="32"/>
                    <a:pt x="45" y="33"/>
                    <a:pt x="41" y="31"/>
                  </a:cubicBezTo>
                  <a:cubicBezTo>
                    <a:pt x="37" y="29"/>
                    <a:pt x="37" y="27"/>
                    <a:pt x="37" y="26"/>
                  </a:cubicBezTo>
                  <a:cubicBezTo>
                    <a:pt x="38" y="24"/>
                    <a:pt x="41" y="22"/>
                    <a:pt x="45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14"/>
                    <a:pt x="35" y="8"/>
                    <a:pt x="28" y="7"/>
                  </a:cubicBezTo>
                  <a:cubicBezTo>
                    <a:pt x="22" y="5"/>
                    <a:pt x="15" y="6"/>
                    <a:pt x="10" y="9"/>
                  </a:cubicBezTo>
                  <a:cubicBezTo>
                    <a:pt x="12" y="16"/>
                    <a:pt x="10" y="24"/>
                    <a:pt x="7" y="27"/>
                  </a:cubicBezTo>
                  <a:cubicBezTo>
                    <a:pt x="6" y="28"/>
                    <a:pt x="4" y="28"/>
                    <a:pt x="4" y="28"/>
                  </a:cubicBezTo>
                  <a:cubicBezTo>
                    <a:pt x="2" y="28"/>
                    <a:pt x="1" y="26"/>
                    <a:pt x="1" y="24"/>
                  </a:cubicBezTo>
                  <a:cubicBezTo>
                    <a:pt x="0" y="18"/>
                    <a:pt x="1" y="13"/>
                    <a:pt x="6" y="10"/>
                  </a:cubicBezTo>
                  <a:cubicBezTo>
                    <a:pt x="6" y="9"/>
                    <a:pt x="7" y="8"/>
                    <a:pt x="8" y="8"/>
                  </a:cubicBezTo>
                  <a:cubicBezTo>
                    <a:pt x="7" y="6"/>
                    <a:pt x="7" y="4"/>
                    <a:pt x="6" y="2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9" y="3"/>
                    <a:pt x="9" y="5"/>
                    <a:pt x="10" y="6"/>
                  </a:cubicBezTo>
                  <a:cubicBezTo>
                    <a:pt x="15" y="3"/>
                    <a:pt x="22" y="3"/>
                    <a:pt x="29" y="4"/>
                  </a:cubicBezTo>
                  <a:cubicBezTo>
                    <a:pt x="37" y="6"/>
                    <a:pt x="43" y="13"/>
                    <a:pt x="46" y="18"/>
                  </a:cubicBezTo>
                  <a:cubicBezTo>
                    <a:pt x="47" y="19"/>
                    <a:pt x="47" y="19"/>
                    <a:pt x="47" y="20"/>
                  </a:cubicBezTo>
                  <a:cubicBezTo>
                    <a:pt x="56" y="18"/>
                    <a:pt x="67" y="17"/>
                    <a:pt x="73" y="19"/>
                  </a:cubicBezTo>
                  <a:cubicBezTo>
                    <a:pt x="80" y="21"/>
                    <a:pt x="79" y="27"/>
                    <a:pt x="78" y="30"/>
                  </a:cubicBezTo>
                  <a:cubicBezTo>
                    <a:pt x="78" y="31"/>
                    <a:pt x="78" y="31"/>
                    <a:pt x="78" y="31"/>
                  </a:cubicBezTo>
                  <a:cubicBezTo>
                    <a:pt x="78" y="31"/>
                    <a:pt x="79" y="30"/>
                    <a:pt x="80" y="30"/>
                  </a:cubicBezTo>
                  <a:cubicBezTo>
                    <a:pt x="83" y="28"/>
                    <a:pt x="84" y="27"/>
                    <a:pt x="85" y="26"/>
                  </a:cubicBezTo>
                  <a:cubicBezTo>
                    <a:pt x="87" y="23"/>
                    <a:pt x="88" y="23"/>
                    <a:pt x="100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3" y="29"/>
                    <a:pt x="103" y="29"/>
                    <a:pt x="103" y="30"/>
                  </a:cubicBezTo>
                  <a:cubicBezTo>
                    <a:pt x="103" y="31"/>
                    <a:pt x="102" y="31"/>
                    <a:pt x="102" y="31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88" y="26"/>
                    <a:pt x="88" y="26"/>
                    <a:pt x="87" y="27"/>
                  </a:cubicBezTo>
                  <a:cubicBezTo>
                    <a:pt x="86" y="28"/>
                    <a:pt x="85" y="30"/>
                    <a:pt x="81" y="32"/>
                  </a:cubicBezTo>
                  <a:cubicBezTo>
                    <a:pt x="79" y="33"/>
                    <a:pt x="78" y="34"/>
                    <a:pt x="77" y="34"/>
                  </a:cubicBezTo>
                  <a:close/>
                  <a:moveTo>
                    <a:pt x="46" y="23"/>
                  </a:moveTo>
                  <a:cubicBezTo>
                    <a:pt x="42" y="24"/>
                    <a:pt x="40" y="25"/>
                    <a:pt x="40" y="26"/>
                  </a:cubicBezTo>
                  <a:cubicBezTo>
                    <a:pt x="39" y="27"/>
                    <a:pt x="40" y="28"/>
                    <a:pt x="42" y="28"/>
                  </a:cubicBezTo>
                  <a:cubicBezTo>
                    <a:pt x="44" y="29"/>
                    <a:pt x="46" y="29"/>
                    <a:pt x="46" y="29"/>
                  </a:cubicBezTo>
                  <a:cubicBezTo>
                    <a:pt x="47" y="28"/>
                    <a:pt x="47" y="26"/>
                    <a:pt x="46" y="23"/>
                  </a:cubicBezTo>
                  <a:close/>
                  <a:moveTo>
                    <a:pt x="8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4" y="15"/>
                    <a:pt x="2" y="19"/>
                    <a:pt x="3" y="23"/>
                  </a:cubicBezTo>
                  <a:cubicBezTo>
                    <a:pt x="4" y="25"/>
                    <a:pt x="4" y="26"/>
                    <a:pt x="4" y="26"/>
                  </a:cubicBezTo>
                  <a:cubicBezTo>
                    <a:pt x="4" y="26"/>
                    <a:pt x="5" y="25"/>
                    <a:pt x="6" y="24"/>
                  </a:cubicBezTo>
                  <a:cubicBezTo>
                    <a:pt x="7" y="21"/>
                    <a:pt x="9" y="16"/>
                    <a:pt x="8" y="11"/>
                  </a:cubicBez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9" name="Freeform 141"/>
            <p:cNvSpPr>
              <a:spLocks noEditPoints="1"/>
            </p:cNvSpPr>
            <p:nvPr/>
          </p:nvSpPr>
          <p:spPr bwMode="auto">
            <a:xfrm>
              <a:off x="5083177" y="1887535"/>
              <a:ext cx="485776" cy="85725"/>
            </a:xfrm>
            <a:custGeom>
              <a:avLst/>
              <a:gdLst>
                <a:gd name="T0" fmla="*/ 102 w 129"/>
                <a:gd name="T1" fmla="*/ 23 h 23"/>
                <a:gd name="T2" fmla="*/ 101 w 129"/>
                <a:gd name="T3" fmla="*/ 23 h 23"/>
                <a:gd name="T4" fmla="*/ 101 w 129"/>
                <a:gd name="T5" fmla="*/ 19 h 23"/>
                <a:gd name="T6" fmla="*/ 97 w 129"/>
                <a:gd name="T7" fmla="*/ 11 h 23"/>
                <a:gd name="T8" fmla="*/ 74 w 129"/>
                <a:gd name="T9" fmla="*/ 12 h 23"/>
                <a:gd name="T10" fmla="*/ 73 w 129"/>
                <a:gd name="T11" fmla="*/ 20 h 23"/>
                <a:gd name="T12" fmla="*/ 66 w 129"/>
                <a:gd name="T13" fmla="*/ 20 h 23"/>
                <a:gd name="T14" fmla="*/ 62 w 129"/>
                <a:gd name="T15" fmla="*/ 15 h 23"/>
                <a:gd name="T16" fmla="*/ 70 w 129"/>
                <a:gd name="T17" fmla="*/ 10 h 23"/>
                <a:gd name="T18" fmla="*/ 69 w 129"/>
                <a:gd name="T19" fmla="*/ 9 h 23"/>
                <a:gd name="T20" fmla="*/ 66 w 129"/>
                <a:gd name="T21" fmla="*/ 7 h 23"/>
                <a:gd name="T22" fmla="*/ 59 w 129"/>
                <a:gd name="T23" fmla="*/ 8 h 23"/>
                <a:gd name="T24" fmla="*/ 31 w 129"/>
                <a:gd name="T25" fmla="*/ 14 h 23"/>
                <a:gd name="T26" fmla="*/ 25 w 129"/>
                <a:gd name="T27" fmla="*/ 16 h 23"/>
                <a:gd name="T28" fmla="*/ 26 w 129"/>
                <a:gd name="T29" fmla="*/ 12 h 23"/>
                <a:gd name="T30" fmla="*/ 31 w 129"/>
                <a:gd name="T31" fmla="*/ 6 h 23"/>
                <a:gd name="T32" fmla="*/ 25 w 129"/>
                <a:gd name="T33" fmla="*/ 7 h 23"/>
                <a:gd name="T34" fmla="*/ 0 w 129"/>
                <a:gd name="T35" fmla="*/ 2 h 23"/>
                <a:gd name="T36" fmla="*/ 1 w 129"/>
                <a:gd name="T37" fmla="*/ 1 h 23"/>
                <a:gd name="T38" fmla="*/ 3 w 129"/>
                <a:gd name="T39" fmla="*/ 1 h 23"/>
                <a:gd name="T40" fmla="*/ 24 w 129"/>
                <a:gd name="T41" fmla="*/ 4 h 23"/>
                <a:gd name="T42" fmla="*/ 34 w 129"/>
                <a:gd name="T43" fmla="*/ 4 h 23"/>
                <a:gd name="T44" fmla="*/ 29 w 129"/>
                <a:gd name="T45" fmla="*/ 12 h 23"/>
                <a:gd name="T46" fmla="*/ 30 w 129"/>
                <a:gd name="T47" fmla="*/ 12 h 23"/>
                <a:gd name="T48" fmla="*/ 60 w 129"/>
                <a:gd name="T49" fmla="*/ 5 h 23"/>
                <a:gd name="T50" fmla="*/ 65 w 129"/>
                <a:gd name="T51" fmla="*/ 5 h 23"/>
                <a:gd name="T52" fmla="*/ 72 w 129"/>
                <a:gd name="T53" fmla="*/ 8 h 23"/>
                <a:gd name="T54" fmla="*/ 73 w 129"/>
                <a:gd name="T55" fmla="*/ 10 h 23"/>
                <a:gd name="T56" fmla="*/ 98 w 129"/>
                <a:gd name="T57" fmla="*/ 8 h 23"/>
                <a:gd name="T58" fmla="*/ 103 w 129"/>
                <a:gd name="T59" fmla="*/ 20 h 23"/>
                <a:gd name="T60" fmla="*/ 103 w 129"/>
                <a:gd name="T61" fmla="*/ 21 h 23"/>
                <a:gd name="T62" fmla="*/ 105 w 129"/>
                <a:gd name="T63" fmla="*/ 19 h 23"/>
                <a:gd name="T64" fmla="*/ 110 w 129"/>
                <a:gd name="T65" fmla="*/ 15 h 23"/>
                <a:gd name="T66" fmla="*/ 125 w 129"/>
                <a:gd name="T67" fmla="*/ 17 h 23"/>
                <a:gd name="T68" fmla="*/ 128 w 129"/>
                <a:gd name="T69" fmla="*/ 18 h 23"/>
                <a:gd name="T70" fmla="*/ 129 w 129"/>
                <a:gd name="T71" fmla="*/ 20 h 23"/>
                <a:gd name="T72" fmla="*/ 127 w 129"/>
                <a:gd name="T73" fmla="*/ 20 h 23"/>
                <a:gd name="T74" fmla="*/ 124 w 129"/>
                <a:gd name="T75" fmla="*/ 19 h 23"/>
                <a:gd name="T76" fmla="*/ 112 w 129"/>
                <a:gd name="T77" fmla="*/ 17 h 23"/>
                <a:gd name="T78" fmla="*/ 107 w 129"/>
                <a:gd name="T79" fmla="*/ 22 h 23"/>
                <a:gd name="T80" fmla="*/ 102 w 129"/>
                <a:gd name="T81" fmla="*/ 23 h 23"/>
                <a:gd name="T82" fmla="*/ 71 w 129"/>
                <a:gd name="T83" fmla="*/ 13 h 23"/>
                <a:gd name="T84" fmla="*/ 65 w 129"/>
                <a:gd name="T85" fmla="*/ 16 h 23"/>
                <a:gd name="T86" fmla="*/ 67 w 129"/>
                <a:gd name="T87" fmla="*/ 18 h 23"/>
                <a:gd name="T88" fmla="*/ 71 w 129"/>
                <a:gd name="T89" fmla="*/ 18 h 23"/>
                <a:gd name="T90" fmla="*/ 71 w 129"/>
                <a:gd name="T91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9" h="23">
                  <a:moveTo>
                    <a:pt x="102" y="23"/>
                  </a:moveTo>
                  <a:cubicBezTo>
                    <a:pt x="102" y="23"/>
                    <a:pt x="101" y="23"/>
                    <a:pt x="101" y="23"/>
                  </a:cubicBezTo>
                  <a:cubicBezTo>
                    <a:pt x="100" y="22"/>
                    <a:pt x="100" y="21"/>
                    <a:pt x="101" y="19"/>
                  </a:cubicBezTo>
                  <a:cubicBezTo>
                    <a:pt x="102" y="15"/>
                    <a:pt x="102" y="12"/>
                    <a:pt x="97" y="11"/>
                  </a:cubicBezTo>
                  <a:cubicBezTo>
                    <a:pt x="92" y="9"/>
                    <a:pt x="81" y="10"/>
                    <a:pt x="74" y="12"/>
                  </a:cubicBezTo>
                  <a:cubicBezTo>
                    <a:pt x="75" y="15"/>
                    <a:pt x="75" y="18"/>
                    <a:pt x="73" y="20"/>
                  </a:cubicBezTo>
                  <a:cubicBezTo>
                    <a:pt x="72" y="21"/>
                    <a:pt x="70" y="22"/>
                    <a:pt x="66" y="20"/>
                  </a:cubicBezTo>
                  <a:cubicBezTo>
                    <a:pt x="62" y="19"/>
                    <a:pt x="62" y="16"/>
                    <a:pt x="62" y="15"/>
                  </a:cubicBezTo>
                  <a:cubicBezTo>
                    <a:pt x="63" y="13"/>
                    <a:pt x="66" y="12"/>
                    <a:pt x="70" y="10"/>
                  </a:cubicBezTo>
                  <a:cubicBezTo>
                    <a:pt x="70" y="10"/>
                    <a:pt x="70" y="10"/>
                    <a:pt x="69" y="9"/>
                  </a:cubicBezTo>
                  <a:cubicBezTo>
                    <a:pt x="68" y="7"/>
                    <a:pt x="68" y="7"/>
                    <a:pt x="66" y="7"/>
                  </a:cubicBezTo>
                  <a:cubicBezTo>
                    <a:pt x="65" y="8"/>
                    <a:pt x="63" y="8"/>
                    <a:pt x="59" y="8"/>
                  </a:cubicBezTo>
                  <a:cubicBezTo>
                    <a:pt x="50" y="6"/>
                    <a:pt x="38" y="11"/>
                    <a:pt x="31" y="14"/>
                  </a:cubicBezTo>
                  <a:cubicBezTo>
                    <a:pt x="27" y="17"/>
                    <a:pt x="26" y="17"/>
                    <a:pt x="25" y="16"/>
                  </a:cubicBezTo>
                  <a:cubicBezTo>
                    <a:pt x="24" y="15"/>
                    <a:pt x="25" y="13"/>
                    <a:pt x="26" y="12"/>
                  </a:cubicBezTo>
                  <a:cubicBezTo>
                    <a:pt x="30" y="8"/>
                    <a:pt x="31" y="6"/>
                    <a:pt x="31" y="6"/>
                  </a:cubicBezTo>
                  <a:cubicBezTo>
                    <a:pt x="30" y="5"/>
                    <a:pt x="27" y="6"/>
                    <a:pt x="25" y="7"/>
                  </a:cubicBezTo>
                  <a:cubicBezTo>
                    <a:pt x="16" y="8"/>
                    <a:pt x="4" y="11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1"/>
                    <a:pt x="3" y="1"/>
                  </a:cubicBezTo>
                  <a:cubicBezTo>
                    <a:pt x="6" y="8"/>
                    <a:pt x="16" y="6"/>
                    <a:pt x="24" y="4"/>
                  </a:cubicBezTo>
                  <a:cubicBezTo>
                    <a:pt x="29" y="3"/>
                    <a:pt x="33" y="2"/>
                    <a:pt x="34" y="4"/>
                  </a:cubicBezTo>
                  <a:cubicBezTo>
                    <a:pt x="35" y="6"/>
                    <a:pt x="33" y="8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7" y="9"/>
                    <a:pt x="50" y="3"/>
                    <a:pt x="60" y="5"/>
                  </a:cubicBezTo>
                  <a:cubicBezTo>
                    <a:pt x="63" y="6"/>
                    <a:pt x="64" y="5"/>
                    <a:pt x="65" y="5"/>
                  </a:cubicBezTo>
                  <a:cubicBezTo>
                    <a:pt x="68" y="4"/>
                    <a:pt x="70" y="4"/>
                    <a:pt x="72" y="8"/>
                  </a:cubicBezTo>
                  <a:cubicBezTo>
                    <a:pt x="72" y="8"/>
                    <a:pt x="72" y="9"/>
                    <a:pt x="73" y="10"/>
                  </a:cubicBezTo>
                  <a:cubicBezTo>
                    <a:pt x="81" y="7"/>
                    <a:pt x="92" y="7"/>
                    <a:pt x="98" y="8"/>
                  </a:cubicBezTo>
                  <a:cubicBezTo>
                    <a:pt x="105" y="11"/>
                    <a:pt x="104" y="17"/>
                    <a:pt x="103" y="20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20"/>
                    <a:pt x="104" y="20"/>
                    <a:pt x="105" y="19"/>
                  </a:cubicBezTo>
                  <a:cubicBezTo>
                    <a:pt x="108" y="18"/>
                    <a:pt x="109" y="16"/>
                    <a:pt x="110" y="15"/>
                  </a:cubicBezTo>
                  <a:cubicBezTo>
                    <a:pt x="113" y="12"/>
                    <a:pt x="113" y="12"/>
                    <a:pt x="125" y="17"/>
                  </a:cubicBezTo>
                  <a:cubicBezTo>
                    <a:pt x="128" y="18"/>
                    <a:pt x="128" y="18"/>
                    <a:pt x="128" y="18"/>
                  </a:cubicBezTo>
                  <a:cubicBezTo>
                    <a:pt x="128" y="18"/>
                    <a:pt x="129" y="19"/>
                    <a:pt x="129" y="20"/>
                  </a:cubicBezTo>
                  <a:cubicBezTo>
                    <a:pt x="128" y="20"/>
                    <a:pt x="128" y="21"/>
                    <a:pt x="127" y="20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13" y="15"/>
                    <a:pt x="113" y="15"/>
                    <a:pt x="112" y="17"/>
                  </a:cubicBezTo>
                  <a:cubicBezTo>
                    <a:pt x="111" y="18"/>
                    <a:pt x="110" y="20"/>
                    <a:pt x="107" y="22"/>
                  </a:cubicBezTo>
                  <a:cubicBezTo>
                    <a:pt x="105" y="23"/>
                    <a:pt x="103" y="23"/>
                    <a:pt x="102" y="23"/>
                  </a:cubicBezTo>
                  <a:close/>
                  <a:moveTo>
                    <a:pt x="71" y="13"/>
                  </a:moveTo>
                  <a:cubicBezTo>
                    <a:pt x="68" y="14"/>
                    <a:pt x="65" y="15"/>
                    <a:pt x="65" y="16"/>
                  </a:cubicBezTo>
                  <a:cubicBezTo>
                    <a:pt x="65" y="16"/>
                    <a:pt x="66" y="17"/>
                    <a:pt x="67" y="18"/>
                  </a:cubicBezTo>
                  <a:cubicBezTo>
                    <a:pt x="69" y="19"/>
                    <a:pt x="71" y="19"/>
                    <a:pt x="71" y="18"/>
                  </a:cubicBezTo>
                  <a:cubicBezTo>
                    <a:pt x="72" y="18"/>
                    <a:pt x="72" y="16"/>
                    <a:pt x="71" y="13"/>
                  </a:cubicBez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0" name="Freeform 142"/>
            <p:cNvSpPr/>
            <p:nvPr/>
          </p:nvSpPr>
          <p:spPr bwMode="auto">
            <a:xfrm>
              <a:off x="5681666" y="1874835"/>
              <a:ext cx="314326" cy="315912"/>
            </a:xfrm>
            <a:custGeom>
              <a:avLst/>
              <a:gdLst>
                <a:gd name="T0" fmla="*/ 196 w 198"/>
                <a:gd name="T1" fmla="*/ 121 h 199"/>
                <a:gd name="T2" fmla="*/ 175 w 198"/>
                <a:gd name="T3" fmla="*/ 131 h 199"/>
                <a:gd name="T4" fmla="*/ 184 w 198"/>
                <a:gd name="T5" fmla="*/ 150 h 199"/>
                <a:gd name="T6" fmla="*/ 160 w 198"/>
                <a:gd name="T7" fmla="*/ 152 h 199"/>
                <a:gd name="T8" fmla="*/ 165 w 198"/>
                <a:gd name="T9" fmla="*/ 176 h 199"/>
                <a:gd name="T10" fmla="*/ 142 w 198"/>
                <a:gd name="T11" fmla="*/ 169 h 199"/>
                <a:gd name="T12" fmla="*/ 139 w 198"/>
                <a:gd name="T13" fmla="*/ 192 h 199"/>
                <a:gd name="T14" fmla="*/ 120 w 198"/>
                <a:gd name="T15" fmla="*/ 178 h 199"/>
                <a:gd name="T16" fmla="*/ 108 w 198"/>
                <a:gd name="T17" fmla="*/ 199 h 199"/>
                <a:gd name="T18" fmla="*/ 94 w 198"/>
                <a:gd name="T19" fmla="*/ 180 h 199"/>
                <a:gd name="T20" fmla="*/ 78 w 198"/>
                <a:gd name="T21" fmla="*/ 197 h 199"/>
                <a:gd name="T22" fmla="*/ 71 w 198"/>
                <a:gd name="T23" fmla="*/ 176 h 199"/>
                <a:gd name="T24" fmla="*/ 49 w 198"/>
                <a:gd name="T25" fmla="*/ 188 h 199"/>
                <a:gd name="T26" fmla="*/ 49 w 198"/>
                <a:gd name="T27" fmla="*/ 164 h 199"/>
                <a:gd name="T28" fmla="*/ 26 w 198"/>
                <a:gd name="T29" fmla="*/ 166 h 199"/>
                <a:gd name="T30" fmla="*/ 30 w 198"/>
                <a:gd name="T31" fmla="*/ 145 h 199"/>
                <a:gd name="T32" fmla="*/ 9 w 198"/>
                <a:gd name="T33" fmla="*/ 140 h 199"/>
                <a:gd name="T34" fmla="*/ 21 w 198"/>
                <a:gd name="T35" fmla="*/ 121 h 199"/>
                <a:gd name="T36" fmla="*/ 0 w 198"/>
                <a:gd name="T37" fmla="*/ 109 h 199"/>
                <a:gd name="T38" fmla="*/ 19 w 198"/>
                <a:gd name="T39" fmla="*/ 95 h 199"/>
                <a:gd name="T40" fmla="*/ 2 w 198"/>
                <a:gd name="T41" fmla="*/ 79 h 199"/>
                <a:gd name="T42" fmla="*/ 23 w 198"/>
                <a:gd name="T43" fmla="*/ 71 h 199"/>
                <a:gd name="T44" fmla="*/ 14 w 198"/>
                <a:gd name="T45" fmla="*/ 50 h 199"/>
                <a:gd name="T46" fmla="*/ 37 w 198"/>
                <a:gd name="T47" fmla="*/ 50 h 199"/>
                <a:gd name="T48" fmla="*/ 33 w 198"/>
                <a:gd name="T49" fmla="*/ 26 h 199"/>
                <a:gd name="T50" fmla="*/ 56 w 198"/>
                <a:gd name="T51" fmla="*/ 34 h 199"/>
                <a:gd name="T52" fmla="*/ 59 w 198"/>
                <a:gd name="T53" fmla="*/ 10 h 199"/>
                <a:gd name="T54" fmla="*/ 78 w 198"/>
                <a:gd name="T55" fmla="*/ 22 h 199"/>
                <a:gd name="T56" fmla="*/ 89 w 198"/>
                <a:gd name="T57" fmla="*/ 0 h 199"/>
                <a:gd name="T58" fmla="*/ 104 w 198"/>
                <a:gd name="T59" fmla="*/ 19 h 199"/>
                <a:gd name="T60" fmla="*/ 120 w 198"/>
                <a:gd name="T61" fmla="*/ 3 h 199"/>
                <a:gd name="T62" fmla="*/ 127 w 198"/>
                <a:gd name="T63" fmla="*/ 26 h 199"/>
                <a:gd name="T64" fmla="*/ 149 w 198"/>
                <a:gd name="T65" fmla="*/ 15 h 199"/>
                <a:gd name="T66" fmla="*/ 151 w 198"/>
                <a:gd name="T67" fmla="*/ 38 h 199"/>
                <a:gd name="T68" fmla="*/ 172 w 198"/>
                <a:gd name="T69" fmla="*/ 34 h 199"/>
                <a:gd name="T70" fmla="*/ 168 w 198"/>
                <a:gd name="T71" fmla="*/ 57 h 199"/>
                <a:gd name="T72" fmla="*/ 191 w 198"/>
                <a:gd name="T73" fmla="*/ 60 h 199"/>
                <a:gd name="T74" fmla="*/ 177 w 198"/>
                <a:gd name="T75" fmla="*/ 81 h 199"/>
                <a:gd name="T76" fmla="*/ 198 w 198"/>
                <a:gd name="T77" fmla="*/ 90 h 199"/>
                <a:gd name="T78" fmla="*/ 179 w 198"/>
                <a:gd name="T79" fmla="*/ 105 h 199"/>
                <a:gd name="T80" fmla="*/ 196 w 198"/>
                <a:gd name="T81" fmla="*/ 121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8" h="199">
                  <a:moveTo>
                    <a:pt x="196" y="121"/>
                  </a:moveTo>
                  <a:lnTo>
                    <a:pt x="175" y="131"/>
                  </a:lnTo>
                  <a:lnTo>
                    <a:pt x="184" y="150"/>
                  </a:lnTo>
                  <a:lnTo>
                    <a:pt x="160" y="152"/>
                  </a:lnTo>
                  <a:lnTo>
                    <a:pt x="165" y="176"/>
                  </a:lnTo>
                  <a:lnTo>
                    <a:pt x="142" y="169"/>
                  </a:lnTo>
                  <a:lnTo>
                    <a:pt x="139" y="192"/>
                  </a:lnTo>
                  <a:lnTo>
                    <a:pt x="120" y="178"/>
                  </a:lnTo>
                  <a:lnTo>
                    <a:pt x="108" y="199"/>
                  </a:lnTo>
                  <a:lnTo>
                    <a:pt x="94" y="180"/>
                  </a:lnTo>
                  <a:lnTo>
                    <a:pt x="78" y="197"/>
                  </a:lnTo>
                  <a:lnTo>
                    <a:pt x="71" y="176"/>
                  </a:lnTo>
                  <a:lnTo>
                    <a:pt x="49" y="188"/>
                  </a:lnTo>
                  <a:lnTo>
                    <a:pt x="49" y="164"/>
                  </a:lnTo>
                  <a:lnTo>
                    <a:pt x="26" y="166"/>
                  </a:lnTo>
                  <a:lnTo>
                    <a:pt x="30" y="145"/>
                  </a:lnTo>
                  <a:lnTo>
                    <a:pt x="9" y="140"/>
                  </a:lnTo>
                  <a:lnTo>
                    <a:pt x="21" y="121"/>
                  </a:lnTo>
                  <a:lnTo>
                    <a:pt x="0" y="109"/>
                  </a:lnTo>
                  <a:lnTo>
                    <a:pt x="19" y="95"/>
                  </a:lnTo>
                  <a:lnTo>
                    <a:pt x="2" y="79"/>
                  </a:lnTo>
                  <a:lnTo>
                    <a:pt x="23" y="71"/>
                  </a:lnTo>
                  <a:lnTo>
                    <a:pt x="14" y="50"/>
                  </a:lnTo>
                  <a:lnTo>
                    <a:pt x="37" y="50"/>
                  </a:lnTo>
                  <a:lnTo>
                    <a:pt x="33" y="26"/>
                  </a:lnTo>
                  <a:lnTo>
                    <a:pt x="56" y="34"/>
                  </a:lnTo>
                  <a:lnTo>
                    <a:pt x="59" y="10"/>
                  </a:lnTo>
                  <a:lnTo>
                    <a:pt x="78" y="22"/>
                  </a:lnTo>
                  <a:lnTo>
                    <a:pt x="89" y="0"/>
                  </a:lnTo>
                  <a:lnTo>
                    <a:pt x="104" y="19"/>
                  </a:lnTo>
                  <a:lnTo>
                    <a:pt x="120" y="3"/>
                  </a:lnTo>
                  <a:lnTo>
                    <a:pt x="127" y="26"/>
                  </a:lnTo>
                  <a:lnTo>
                    <a:pt x="149" y="15"/>
                  </a:lnTo>
                  <a:lnTo>
                    <a:pt x="151" y="38"/>
                  </a:lnTo>
                  <a:lnTo>
                    <a:pt x="172" y="34"/>
                  </a:lnTo>
                  <a:lnTo>
                    <a:pt x="168" y="57"/>
                  </a:lnTo>
                  <a:lnTo>
                    <a:pt x="191" y="60"/>
                  </a:lnTo>
                  <a:lnTo>
                    <a:pt x="177" y="81"/>
                  </a:lnTo>
                  <a:lnTo>
                    <a:pt x="198" y="90"/>
                  </a:lnTo>
                  <a:lnTo>
                    <a:pt x="179" y="105"/>
                  </a:lnTo>
                  <a:lnTo>
                    <a:pt x="196" y="121"/>
                  </a:ln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1" name="Freeform 143"/>
            <p:cNvSpPr>
              <a:spLocks noEditPoints="1"/>
            </p:cNvSpPr>
            <p:nvPr/>
          </p:nvSpPr>
          <p:spPr bwMode="auto">
            <a:xfrm>
              <a:off x="5670552" y="1863722"/>
              <a:ext cx="341313" cy="342900"/>
            </a:xfrm>
            <a:custGeom>
              <a:avLst/>
              <a:gdLst>
                <a:gd name="T0" fmla="*/ 101 w 215"/>
                <a:gd name="T1" fmla="*/ 195 h 216"/>
                <a:gd name="T2" fmla="*/ 75 w 215"/>
                <a:gd name="T3" fmla="*/ 190 h 216"/>
                <a:gd name="T4" fmla="*/ 52 w 215"/>
                <a:gd name="T5" fmla="*/ 176 h 216"/>
                <a:gd name="T6" fmla="*/ 33 w 215"/>
                <a:gd name="T7" fmla="*/ 154 h 216"/>
                <a:gd name="T8" fmla="*/ 21 w 215"/>
                <a:gd name="T9" fmla="*/ 131 h 216"/>
                <a:gd name="T10" fmla="*/ 18 w 215"/>
                <a:gd name="T11" fmla="*/ 102 h 216"/>
                <a:gd name="T12" fmla="*/ 26 w 215"/>
                <a:gd name="T13" fmla="*/ 76 h 216"/>
                <a:gd name="T14" fmla="*/ 37 w 215"/>
                <a:gd name="T15" fmla="*/ 52 h 216"/>
                <a:gd name="T16" fmla="*/ 59 w 215"/>
                <a:gd name="T17" fmla="*/ 33 h 216"/>
                <a:gd name="T18" fmla="*/ 85 w 215"/>
                <a:gd name="T19" fmla="*/ 22 h 216"/>
                <a:gd name="T20" fmla="*/ 111 w 215"/>
                <a:gd name="T21" fmla="*/ 19 h 216"/>
                <a:gd name="T22" fmla="*/ 139 w 215"/>
                <a:gd name="T23" fmla="*/ 26 h 216"/>
                <a:gd name="T24" fmla="*/ 163 w 215"/>
                <a:gd name="T25" fmla="*/ 41 h 216"/>
                <a:gd name="T26" fmla="*/ 179 w 215"/>
                <a:gd name="T27" fmla="*/ 60 h 216"/>
                <a:gd name="T28" fmla="*/ 191 w 215"/>
                <a:gd name="T29" fmla="*/ 86 h 216"/>
                <a:gd name="T30" fmla="*/ 193 w 215"/>
                <a:gd name="T31" fmla="*/ 112 h 216"/>
                <a:gd name="T32" fmla="*/ 189 w 215"/>
                <a:gd name="T33" fmla="*/ 140 h 216"/>
                <a:gd name="T34" fmla="*/ 175 w 215"/>
                <a:gd name="T35" fmla="*/ 164 h 216"/>
                <a:gd name="T36" fmla="*/ 153 w 215"/>
                <a:gd name="T37" fmla="*/ 180 h 216"/>
                <a:gd name="T38" fmla="*/ 127 w 215"/>
                <a:gd name="T39" fmla="*/ 192 h 216"/>
                <a:gd name="T40" fmla="*/ 101 w 215"/>
                <a:gd name="T41" fmla="*/ 180 h 216"/>
                <a:gd name="T42" fmla="*/ 125 w 215"/>
                <a:gd name="T43" fmla="*/ 178 h 216"/>
                <a:gd name="T44" fmla="*/ 146 w 215"/>
                <a:gd name="T45" fmla="*/ 168 h 216"/>
                <a:gd name="T46" fmla="*/ 163 w 215"/>
                <a:gd name="T47" fmla="*/ 154 h 216"/>
                <a:gd name="T48" fmla="*/ 175 w 215"/>
                <a:gd name="T49" fmla="*/ 135 h 216"/>
                <a:gd name="T50" fmla="*/ 179 w 215"/>
                <a:gd name="T51" fmla="*/ 112 h 216"/>
                <a:gd name="T52" fmla="*/ 177 w 215"/>
                <a:gd name="T53" fmla="*/ 88 h 216"/>
                <a:gd name="T54" fmla="*/ 167 w 215"/>
                <a:gd name="T55" fmla="*/ 69 h 216"/>
                <a:gd name="T56" fmla="*/ 153 w 215"/>
                <a:gd name="T57" fmla="*/ 50 h 216"/>
                <a:gd name="T58" fmla="*/ 132 w 215"/>
                <a:gd name="T59" fmla="*/ 38 h 216"/>
                <a:gd name="T60" fmla="*/ 111 w 215"/>
                <a:gd name="T61" fmla="*/ 33 h 216"/>
                <a:gd name="T62" fmla="*/ 87 w 215"/>
                <a:gd name="T63" fmla="*/ 36 h 216"/>
                <a:gd name="T64" fmla="*/ 66 w 215"/>
                <a:gd name="T65" fmla="*/ 45 h 216"/>
                <a:gd name="T66" fmla="*/ 49 w 215"/>
                <a:gd name="T67" fmla="*/ 62 h 216"/>
                <a:gd name="T68" fmla="*/ 37 w 215"/>
                <a:gd name="T69" fmla="*/ 81 h 216"/>
                <a:gd name="T70" fmla="*/ 33 w 215"/>
                <a:gd name="T71" fmla="*/ 102 h 216"/>
                <a:gd name="T72" fmla="*/ 35 w 215"/>
                <a:gd name="T73" fmla="*/ 126 h 216"/>
                <a:gd name="T74" fmla="*/ 44 w 215"/>
                <a:gd name="T75" fmla="*/ 147 h 216"/>
                <a:gd name="T76" fmla="*/ 59 w 215"/>
                <a:gd name="T77" fmla="*/ 164 h 216"/>
                <a:gd name="T78" fmla="*/ 80 w 215"/>
                <a:gd name="T79" fmla="*/ 176 h 216"/>
                <a:gd name="T80" fmla="*/ 101 w 215"/>
                <a:gd name="T81" fmla="*/ 18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216">
                  <a:moveTo>
                    <a:pt x="118" y="216"/>
                  </a:moveTo>
                  <a:lnTo>
                    <a:pt x="101" y="195"/>
                  </a:lnTo>
                  <a:lnTo>
                    <a:pt x="82" y="213"/>
                  </a:lnTo>
                  <a:lnTo>
                    <a:pt x="75" y="190"/>
                  </a:lnTo>
                  <a:lnTo>
                    <a:pt x="52" y="202"/>
                  </a:lnTo>
                  <a:lnTo>
                    <a:pt x="52" y="176"/>
                  </a:lnTo>
                  <a:lnTo>
                    <a:pt x="26" y="180"/>
                  </a:lnTo>
                  <a:lnTo>
                    <a:pt x="33" y="154"/>
                  </a:lnTo>
                  <a:lnTo>
                    <a:pt x="7" y="152"/>
                  </a:lnTo>
                  <a:lnTo>
                    <a:pt x="21" y="131"/>
                  </a:lnTo>
                  <a:lnTo>
                    <a:pt x="0" y="119"/>
                  </a:lnTo>
                  <a:lnTo>
                    <a:pt x="18" y="102"/>
                  </a:lnTo>
                  <a:lnTo>
                    <a:pt x="0" y="86"/>
                  </a:lnTo>
                  <a:lnTo>
                    <a:pt x="26" y="76"/>
                  </a:lnTo>
                  <a:lnTo>
                    <a:pt x="14" y="52"/>
                  </a:lnTo>
                  <a:lnTo>
                    <a:pt x="37" y="52"/>
                  </a:lnTo>
                  <a:lnTo>
                    <a:pt x="35" y="26"/>
                  </a:lnTo>
                  <a:lnTo>
                    <a:pt x="59" y="33"/>
                  </a:lnTo>
                  <a:lnTo>
                    <a:pt x="63" y="7"/>
                  </a:lnTo>
                  <a:lnTo>
                    <a:pt x="85" y="22"/>
                  </a:lnTo>
                  <a:lnTo>
                    <a:pt x="96" y="0"/>
                  </a:lnTo>
                  <a:lnTo>
                    <a:pt x="111" y="19"/>
                  </a:lnTo>
                  <a:lnTo>
                    <a:pt x="130" y="3"/>
                  </a:lnTo>
                  <a:lnTo>
                    <a:pt x="139" y="26"/>
                  </a:lnTo>
                  <a:lnTo>
                    <a:pt x="160" y="15"/>
                  </a:lnTo>
                  <a:lnTo>
                    <a:pt x="163" y="41"/>
                  </a:lnTo>
                  <a:lnTo>
                    <a:pt x="186" y="36"/>
                  </a:lnTo>
                  <a:lnTo>
                    <a:pt x="179" y="60"/>
                  </a:lnTo>
                  <a:lnTo>
                    <a:pt x="205" y="64"/>
                  </a:lnTo>
                  <a:lnTo>
                    <a:pt x="191" y="86"/>
                  </a:lnTo>
                  <a:lnTo>
                    <a:pt x="215" y="97"/>
                  </a:lnTo>
                  <a:lnTo>
                    <a:pt x="193" y="112"/>
                  </a:lnTo>
                  <a:lnTo>
                    <a:pt x="212" y="131"/>
                  </a:lnTo>
                  <a:lnTo>
                    <a:pt x="189" y="140"/>
                  </a:lnTo>
                  <a:lnTo>
                    <a:pt x="201" y="161"/>
                  </a:lnTo>
                  <a:lnTo>
                    <a:pt x="175" y="164"/>
                  </a:lnTo>
                  <a:lnTo>
                    <a:pt x="177" y="187"/>
                  </a:lnTo>
                  <a:lnTo>
                    <a:pt x="153" y="180"/>
                  </a:lnTo>
                  <a:lnTo>
                    <a:pt x="149" y="206"/>
                  </a:lnTo>
                  <a:lnTo>
                    <a:pt x="127" y="192"/>
                  </a:lnTo>
                  <a:lnTo>
                    <a:pt x="118" y="216"/>
                  </a:lnTo>
                  <a:close/>
                  <a:moveTo>
                    <a:pt x="101" y="180"/>
                  </a:moveTo>
                  <a:lnTo>
                    <a:pt x="115" y="197"/>
                  </a:lnTo>
                  <a:lnTo>
                    <a:pt x="125" y="178"/>
                  </a:lnTo>
                  <a:lnTo>
                    <a:pt x="141" y="190"/>
                  </a:lnTo>
                  <a:lnTo>
                    <a:pt x="146" y="168"/>
                  </a:lnTo>
                  <a:lnTo>
                    <a:pt x="167" y="176"/>
                  </a:lnTo>
                  <a:lnTo>
                    <a:pt x="163" y="154"/>
                  </a:lnTo>
                  <a:lnTo>
                    <a:pt x="184" y="154"/>
                  </a:lnTo>
                  <a:lnTo>
                    <a:pt x="175" y="135"/>
                  </a:lnTo>
                  <a:lnTo>
                    <a:pt x="193" y="126"/>
                  </a:lnTo>
                  <a:lnTo>
                    <a:pt x="179" y="112"/>
                  </a:lnTo>
                  <a:lnTo>
                    <a:pt x="196" y="97"/>
                  </a:lnTo>
                  <a:lnTo>
                    <a:pt x="177" y="88"/>
                  </a:lnTo>
                  <a:lnTo>
                    <a:pt x="189" y="71"/>
                  </a:lnTo>
                  <a:lnTo>
                    <a:pt x="167" y="69"/>
                  </a:lnTo>
                  <a:lnTo>
                    <a:pt x="175" y="48"/>
                  </a:lnTo>
                  <a:lnTo>
                    <a:pt x="153" y="50"/>
                  </a:lnTo>
                  <a:lnTo>
                    <a:pt x="151" y="29"/>
                  </a:lnTo>
                  <a:lnTo>
                    <a:pt x="132" y="38"/>
                  </a:lnTo>
                  <a:lnTo>
                    <a:pt x="125" y="19"/>
                  </a:lnTo>
                  <a:lnTo>
                    <a:pt x="111" y="33"/>
                  </a:lnTo>
                  <a:lnTo>
                    <a:pt x="96" y="17"/>
                  </a:lnTo>
                  <a:lnTo>
                    <a:pt x="87" y="36"/>
                  </a:lnTo>
                  <a:lnTo>
                    <a:pt x="70" y="24"/>
                  </a:lnTo>
                  <a:lnTo>
                    <a:pt x="66" y="45"/>
                  </a:lnTo>
                  <a:lnTo>
                    <a:pt x="47" y="41"/>
                  </a:lnTo>
                  <a:lnTo>
                    <a:pt x="49" y="62"/>
                  </a:lnTo>
                  <a:lnTo>
                    <a:pt x="28" y="62"/>
                  </a:lnTo>
                  <a:lnTo>
                    <a:pt x="37" y="81"/>
                  </a:lnTo>
                  <a:lnTo>
                    <a:pt x="18" y="88"/>
                  </a:lnTo>
                  <a:lnTo>
                    <a:pt x="33" y="102"/>
                  </a:lnTo>
                  <a:lnTo>
                    <a:pt x="16" y="116"/>
                  </a:lnTo>
                  <a:lnTo>
                    <a:pt x="35" y="126"/>
                  </a:lnTo>
                  <a:lnTo>
                    <a:pt x="23" y="145"/>
                  </a:lnTo>
                  <a:lnTo>
                    <a:pt x="44" y="147"/>
                  </a:lnTo>
                  <a:lnTo>
                    <a:pt x="37" y="168"/>
                  </a:lnTo>
                  <a:lnTo>
                    <a:pt x="59" y="164"/>
                  </a:lnTo>
                  <a:lnTo>
                    <a:pt x="61" y="185"/>
                  </a:lnTo>
                  <a:lnTo>
                    <a:pt x="80" y="176"/>
                  </a:lnTo>
                  <a:lnTo>
                    <a:pt x="87" y="197"/>
                  </a:lnTo>
                  <a:lnTo>
                    <a:pt x="101" y="180"/>
                  </a:lnTo>
                  <a:close/>
                </a:path>
              </a:pathLst>
            </a:custGeom>
            <a:solidFill>
              <a:srgbClr val="83E2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2" name="Freeform 144"/>
            <p:cNvSpPr>
              <a:spLocks noEditPoints="1"/>
            </p:cNvSpPr>
            <p:nvPr/>
          </p:nvSpPr>
          <p:spPr bwMode="auto">
            <a:xfrm>
              <a:off x="5718177" y="1920872"/>
              <a:ext cx="244475" cy="228600"/>
            </a:xfrm>
            <a:custGeom>
              <a:avLst/>
              <a:gdLst>
                <a:gd name="T0" fmla="*/ 32 w 65"/>
                <a:gd name="T1" fmla="*/ 61 h 61"/>
                <a:gd name="T2" fmla="*/ 26 w 65"/>
                <a:gd name="T3" fmla="*/ 60 h 61"/>
                <a:gd name="T4" fmla="*/ 6 w 65"/>
                <a:gd name="T5" fmla="*/ 47 h 61"/>
                <a:gd name="T6" fmla="*/ 2 w 65"/>
                <a:gd name="T7" fmla="*/ 24 h 61"/>
                <a:gd name="T8" fmla="*/ 32 w 65"/>
                <a:gd name="T9" fmla="*/ 0 h 61"/>
                <a:gd name="T10" fmla="*/ 39 w 65"/>
                <a:gd name="T11" fmla="*/ 0 h 61"/>
                <a:gd name="T12" fmla="*/ 62 w 65"/>
                <a:gd name="T13" fmla="*/ 37 h 61"/>
                <a:gd name="T14" fmla="*/ 32 w 65"/>
                <a:gd name="T15" fmla="*/ 61 h 61"/>
                <a:gd name="T16" fmla="*/ 32 w 65"/>
                <a:gd name="T17" fmla="*/ 3 h 61"/>
                <a:gd name="T18" fmla="*/ 5 w 65"/>
                <a:gd name="T19" fmla="*/ 24 h 61"/>
                <a:gd name="T20" fmla="*/ 9 w 65"/>
                <a:gd name="T21" fmla="*/ 45 h 61"/>
                <a:gd name="T22" fmla="*/ 26 w 65"/>
                <a:gd name="T23" fmla="*/ 57 h 61"/>
                <a:gd name="T24" fmla="*/ 32 w 65"/>
                <a:gd name="T25" fmla="*/ 58 h 61"/>
                <a:gd name="T26" fmla="*/ 59 w 65"/>
                <a:gd name="T27" fmla="*/ 36 h 61"/>
                <a:gd name="T28" fmla="*/ 38 w 65"/>
                <a:gd name="T29" fmla="*/ 3 h 61"/>
                <a:gd name="T30" fmla="*/ 32 w 65"/>
                <a:gd name="T31" fmla="*/ 3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" h="61">
                  <a:moveTo>
                    <a:pt x="32" y="61"/>
                  </a:moveTo>
                  <a:cubicBezTo>
                    <a:pt x="30" y="61"/>
                    <a:pt x="28" y="61"/>
                    <a:pt x="26" y="60"/>
                  </a:cubicBezTo>
                  <a:cubicBezTo>
                    <a:pt x="18" y="58"/>
                    <a:pt x="11" y="54"/>
                    <a:pt x="6" y="47"/>
                  </a:cubicBezTo>
                  <a:cubicBezTo>
                    <a:pt x="2" y="40"/>
                    <a:pt x="0" y="32"/>
                    <a:pt x="2" y="24"/>
                  </a:cubicBezTo>
                  <a:cubicBezTo>
                    <a:pt x="5" y="10"/>
                    <a:pt x="18" y="0"/>
                    <a:pt x="32" y="0"/>
                  </a:cubicBezTo>
                  <a:cubicBezTo>
                    <a:pt x="34" y="0"/>
                    <a:pt x="36" y="0"/>
                    <a:pt x="39" y="0"/>
                  </a:cubicBezTo>
                  <a:cubicBezTo>
                    <a:pt x="55" y="4"/>
                    <a:pt x="65" y="20"/>
                    <a:pt x="62" y="37"/>
                  </a:cubicBezTo>
                  <a:cubicBezTo>
                    <a:pt x="59" y="51"/>
                    <a:pt x="46" y="61"/>
                    <a:pt x="32" y="61"/>
                  </a:cubicBezTo>
                  <a:close/>
                  <a:moveTo>
                    <a:pt x="32" y="3"/>
                  </a:moveTo>
                  <a:cubicBezTo>
                    <a:pt x="19" y="3"/>
                    <a:pt x="8" y="12"/>
                    <a:pt x="5" y="24"/>
                  </a:cubicBezTo>
                  <a:cubicBezTo>
                    <a:pt x="4" y="32"/>
                    <a:pt x="5" y="39"/>
                    <a:pt x="9" y="45"/>
                  </a:cubicBezTo>
                  <a:cubicBezTo>
                    <a:pt x="13" y="51"/>
                    <a:pt x="19" y="56"/>
                    <a:pt x="26" y="57"/>
                  </a:cubicBezTo>
                  <a:cubicBezTo>
                    <a:pt x="28" y="58"/>
                    <a:pt x="30" y="58"/>
                    <a:pt x="32" y="58"/>
                  </a:cubicBezTo>
                  <a:cubicBezTo>
                    <a:pt x="45" y="58"/>
                    <a:pt x="56" y="49"/>
                    <a:pt x="59" y="36"/>
                  </a:cubicBezTo>
                  <a:cubicBezTo>
                    <a:pt x="62" y="21"/>
                    <a:pt x="53" y="7"/>
                    <a:pt x="38" y="3"/>
                  </a:cubicBezTo>
                  <a:cubicBezTo>
                    <a:pt x="36" y="3"/>
                    <a:pt x="34" y="3"/>
                    <a:pt x="32" y="3"/>
                  </a:cubicBezTo>
                  <a:close/>
                </a:path>
              </a:pathLst>
            </a:custGeom>
            <a:solidFill>
              <a:srgbClr val="6FC1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3" name="Freeform 145"/>
            <p:cNvSpPr/>
            <p:nvPr/>
          </p:nvSpPr>
          <p:spPr bwMode="auto">
            <a:xfrm>
              <a:off x="5503866" y="1022348"/>
              <a:ext cx="244475" cy="187324"/>
            </a:xfrm>
            <a:custGeom>
              <a:avLst/>
              <a:gdLst>
                <a:gd name="T0" fmla="*/ 41 w 65"/>
                <a:gd name="T1" fmla="*/ 28 h 50"/>
                <a:gd name="T2" fmla="*/ 34 w 65"/>
                <a:gd name="T3" fmla="*/ 24 h 50"/>
                <a:gd name="T4" fmla="*/ 32 w 65"/>
                <a:gd name="T5" fmla="*/ 18 h 50"/>
                <a:gd name="T6" fmla="*/ 39 w 65"/>
                <a:gd name="T7" fmla="*/ 12 h 50"/>
                <a:gd name="T8" fmla="*/ 40 w 65"/>
                <a:gd name="T9" fmla="*/ 11 h 50"/>
                <a:gd name="T10" fmla="*/ 41 w 65"/>
                <a:gd name="T11" fmla="*/ 12 h 50"/>
                <a:gd name="T12" fmla="*/ 39 w 65"/>
                <a:gd name="T13" fmla="*/ 13 h 50"/>
                <a:gd name="T14" fmla="*/ 34 w 65"/>
                <a:gd name="T15" fmla="*/ 18 h 50"/>
                <a:gd name="T16" fmla="*/ 35 w 65"/>
                <a:gd name="T17" fmla="*/ 23 h 50"/>
                <a:gd name="T18" fmla="*/ 40 w 65"/>
                <a:gd name="T19" fmla="*/ 26 h 50"/>
                <a:gd name="T20" fmla="*/ 55 w 65"/>
                <a:gd name="T21" fmla="*/ 22 h 50"/>
                <a:gd name="T22" fmla="*/ 60 w 65"/>
                <a:gd name="T23" fmla="*/ 14 h 50"/>
                <a:gd name="T24" fmla="*/ 58 w 65"/>
                <a:gd name="T25" fmla="*/ 6 h 50"/>
                <a:gd name="T26" fmla="*/ 51 w 65"/>
                <a:gd name="T27" fmla="*/ 3 h 50"/>
                <a:gd name="T28" fmla="*/ 36 w 65"/>
                <a:gd name="T29" fmla="*/ 3 h 50"/>
                <a:gd name="T30" fmla="*/ 16 w 65"/>
                <a:gd name="T31" fmla="*/ 13 h 50"/>
                <a:gd name="T32" fmla="*/ 5 w 65"/>
                <a:gd name="T33" fmla="*/ 29 h 50"/>
                <a:gd name="T34" fmla="*/ 7 w 65"/>
                <a:gd name="T35" fmla="*/ 41 h 50"/>
                <a:gd name="T36" fmla="*/ 18 w 65"/>
                <a:gd name="T37" fmla="*/ 47 h 50"/>
                <a:gd name="T38" fmla="*/ 34 w 65"/>
                <a:gd name="T39" fmla="*/ 46 h 50"/>
                <a:gd name="T40" fmla="*/ 46 w 65"/>
                <a:gd name="T41" fmla="*/ 41 h 50"/>
                <a:gd name="T42" fmla="*/ 48 w 65"/>
                <a:gd name="T43" fmla="*/ 40 h 50"/>
                <a:gd name="T44" fmla="*/ 48 w 65"/>
                <a:gd name="T45" fmla="*/ 41 h 50"/>
                <a:gd name="T46" fmla="*/ 47 w 65"/>
                <a:gd name="T47" fmla="*/ 42 h 50"/>
                <a:gd name="T48" fmla="*/ 34 w 65"/>
                <a:gd name="T49" fmla="*/ 48 h 50"/>
                <a:gd name="T50" fmla="*/ 14 w 65"/>
                <a:gd name="T51" fmla="*/ 49 h 50"/>
                <a:gd name="T52" fmla="*/ 2 w 65"/>
                <a:gd name="T53" fmla="*/ 40 h 50"/>
                <a:gd name="T54" fmla="*/ 1 w 65"/>
                <a:gd name="T55" fmla="*/ 29 h 50"/>
                <a:gd name="T56" fmla="*/ 3 w 65"/>
                <a:gd name="T57" fmla="*/ 24 h 50"/>
                <a:gd name="T58" fmla="*/ 17 w 65"/>
                <a:gd name="T59" fmla="*/ 8 h 50"/>
                <a:gd name="T60" fmla="*/ 34 w 65"/>
                <a:gd name="T61" fmla="*/ 1 h 50"/>
                <a:gd name="T62" fmla="*/ 51 w 65"/>
                <a:gd name="T63" fmla="*/ 1 h 50"/>
                <a:gd name="T64" fmla="*/ 58 w 65"/>
                <a:gd name="T65" fmla="*/ 4 h 50"/>
                <a:gd name="T66" fmla="*/ 63 w 65"/>
                <a:gd name="T67" fmla="*/ 15 h 50"/>
                <a:gd name="T68" fmla="*/ 59 w 65"/>
                <a:gd name="T69" fmla="*/ 23 h 50"/>
                <a:gd name="T70" fmla="*/ 41 w 65"/>
                <a:gd name="T71" fmla="*/ 2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5" h="50">
                  <a:moveTo>
                    <a:pt x="41" y="28"/>
                  </a:moveTo>
                  <a:cubicBezTo>
                    <a:pt x="38" y="27"/>
                    <a:pt x="36" y="26"/>
                    <a:pt x="34" y="24"/>
                  </a:cubicBezTo>
                  <a:cubicBezTo>
                    <a:pt x="32" y="22"/>
                    <a:pt x="31" y="20"/>
                    <a:pt x="32" y="18"/>
                  </a:cubicBezTo>
                  <a:cubicBezTo>
                    <a:pt x="33" y="16"/>
                    <a:pt x="35" y="13"/>
                    <a:pt x="39" y="12"/>
                  </a:cubicBezTo>
                  <a:cubicBezTo>
                    <a:pt x="39" y="11"/>
                    <a:pt x="40" y="11"/>
                    <a:pt x="40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0" y="12"/>
                    <a:pt x="39" y="13"/>
                  </a:cubicBezTo>
                  <a:cubicBezTo>
                    <a:pt x="36" y="14"/>
                    <a:pt x="34" y="16"/>
                    <a:pt x="34" y="18"/>
                  </a:cubicBezTo>
                  <a:cubicBezTo>
                    <a:pt x="33" y="20"/>
                    <a:pt x="34" y="22"/>
                    <a:pt x="35" y="23"/>
                  </a:cubicBezTo>
                  <a:cubicBezTo>
                    <a:pt x="36" y="24"/>
                    <a:pt x="38" y="25"/>
                    <a:pt x="40" y="26"/>
                  </a:cubicBezTo>
                  <a:cubicBezTo>
                    <a:pt x="45" y="27"/>
                    <a:pt x="50" y="26"/>
                    <a:pt x="55" y="22"/>
                  </a:cubicBezTo>
                  <a:cubicBezTo>
                    <a:pt x="58" y="20"/>
                    <a:pt x="60" y="17"/>
                    <a:pt x="60" y="14"/>
                  </a:cubicBezTo>
                  <a:cubicBezTo>
                    <a:pt x="61" y="11"/>
                    <a:pt x="61" y="8"/>
                    <a:pt x="58" y="6"/>
                  </a:cubicBezTo>
                  <a:cubicBezTo>
                    <a:pt x="57" y="5"/>
                    <a:pt x="54" y="3"/>
                    <a:pt x="51" y="3"/>
                  </a:cubicBezTo>
                  <a:cubicBezTo>
                    <a:pt x="46" y="2"/>
                    <a:pt x="41" y="2"/>
                    <a:pt x="36" y="3"/>
                  </a:cubicBezTo>
                  <a:cubicBezTo>
                    <a:pt x="29" y="5"/>
                    <a:pt x="22" y="8"/>
                    <a:pt x="16" y="13"/>
                  </a:cubicBezTo>
                  <a:cubicBezTo>
                    <a:pt x="10" y="18"/>
                    <a:pt x="6" y="24"/>
                    <a:pt x="5" y="29"/>
                  </a:cubicBezTo>
                  <a:cubicBezTo>
                    <a:pt x="4" y="34"/>
                    <a:pt x="5" y="38"/>
                    <a:pt x="7" y="41"/>
                  </a:cubicBezTo>
                  <a:cubicBezTo>
                    <a:pt x="10" y="44"/>
                    <a:pt x="13" y="46"/>
                    <a:pt x="18" y="47"/>
                  </a:cubicBezTo>
                  <a:cubicBezTo>
                    <a:pt x="23" y="48"/>
                    <a:pt x="29" y="48"/>
                    <a:pt x="34" y="46"/>
                  </a:cubicBezTo>
                  <a:cubicBezTo>
                    <a:pt x="38" y="45"/>
                    <a:pt x="42" y="43"/>
                    <a:pt x="46" y="41"/>
                  </a:cubicBezTo>
                  <a:cubicBezTo>
                    <a:pt x="47" y="40"/>
                    <a:pt x="47" y="40"/>
                    <a:pt x="48" y="40"/>
                  </a:cubicBezTo>
                  <a:cubicBezTo>
                    <a:pt x="48" y="40"/>
                    <a:pt x="48" y="40"/>
                    <a:pt x="48" y="41"/>
                  </a:cubicBezTo>
                  <a:cubicBezTo>
                    <a:pt x="48" y="41"/>
                    <a:pt x="47" y="42"/>
                    <a:pt x="47" y="42"/>
                  </a:cubicBezTo>
                  <a:cubicBezTo>
                    <a:pt x="44" y="45"/>
                    <a:pt x="39" y="46"/>
                    <a:pt x="34" y="48"/>
                  </a:cubicBezTo>
                  <a:cubicBezTo>
                    <a:pt x="27" y="50"/>
                    <a:pt x="21" y="50"/>
                    <a:pt x="14" y="49"/>
                  </a:cubicBezTo>
                  <a:cubicBezTo>
                    <a:pt x="8" y="47"/>
                    <a:pt x="4" y="44"/>
                    <a:pt x="2" y="40"/>
                  </a:cubicBezTo>
                  <a:cubicBezTo>
                    <a:pt x="0" y="36"/>
                    <a:pt x="0" y="33"/>
                    <a:pt x="1" y="29"/>
                  </a:cubicBezTo>
                  <a:cubicBezTo>
                    <a:pt x="1" y="28"/>
                    <a:pt x="2" y="26"/>
                    <a:pt x="3" y="24"/>
                  </a:cubicBezTo>
                  <a:cubicBezTo>
                    <a:pt x="5" y="18"/>
                    <a:pt x="10" y="13"/>
                    <a:pt x="17" y="8"/>
                  </a:cubicBezTo>
                  <a:cubicBezTo>
                    <a:pt x="22" y="5"/>
                    <a:pt x="28" y="2"/>
                    <a:pt x="34" y="1"/>
                  </a:cubicBezTo>
                  <a:cubicBezTo>
                    <a:pt x="40" y="0"/>
                    <a:pt x="46" y="0"/>
                    <a:pt x="51" y="1"/>
                  </a:cubicBezTo>
                  <a:cubicBezTo>
                    <a:pt x="54" y="2"/>
                    <a:pt x="56" y="2"/>
                    <a:pt x="58" y="4"/>
                  </a:cubicBezTo>
                  <a:cubicBezTo>
                    <a:pt x="63" y="6"/>
                    <a:pt x="65" y="10"/>
                    <a:pt x="63" y="15"/>
                  </a:cubicBezTo>
                  <a:cubicBezTo>
                    <a:pt x="63" y="19"/>
                    <a:pt x="61" y="21"/>
                    <a:pt x="59" y="23"/>
                  </a:cubicBezTo>
                  <a:cubicBezTo>
                    <a:pt x="53" y="28"/>
                    <a:pt x="47" y="29"/>
                    <a:pt x="41" y="28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4" name="Freeform 146"/>
            <p:cNvSpPr>
              <a:spLocks noEditPoints="1"/>
            </p:cNvSpPr>
            <p:nvPr/>
          </p:nvSpPr>
          <p:spPr bwMode="auto">
            <a:xfrm>
              <a:off x="5684841" y="1138236"/>
              <a:ext cx="109538" cy="87312"/>
            </a:xfrm>
            <a:custGeom>
              <a:avLst/>
              <a:gdLst>
                <a:gd name="T0" fmla="*/ 6 w 29"/>
                <a:gd name="T1" fmla="*/ 22 h 23"/>
                <a:gd name="T2" fmla="*/ 4 w 29"/>
                <a:gd name="T3" fmla="*/ 22 h 23"/>
                <a:gd name="T4" fmla="*/ 1 w 29"/>
                <a:gd name="T5" fmla="*/ 15 h 23"/>
                <a:gd name="T6" fmla="*/ 10 w 29"/>
                <a:gd name="T7" fmla="*/ 5 h 23"/>
                <a:gd name="T8" fmla="*/ 23 w 29"/>
                <a:gd name="T9" fmla="*/ 0 h 23"/>
                <a:gd name="T10" fmla="*/ 26 w 29"/>
                <a:gd name="T11" fmla="*/ 2 h 23"/>
                <a:gd name="T12" fmla="*/ 26 w 29"/>
                <a:gd name="T13" fmla="*/ 4 h 23"/>
                <a:gd name="T14" fmla="*/ 18 w 29"/>
                <a:gd name="T15" fmla="*/ 11 h 23"/>
                <a:gd name="T16" fmla="*/ 7 w 29"/>
                <a:gd name="T17" fmla="*/ 13 h 23"/>
                <a:gd name="T18" fmla="*/ 6 w 29"/>
                <a:gd name="T19" fmla="*/ 12 h 23"/>
                <a:gd name="T20" fmla="*/ 4 w 29"/>
                <a:gd name="T21" fmla="*/ 16 h 23"/>
                <a:gd name="T22" fmla="*/ 7 w 29"/>
                <a:gd name="T23" fmla="*/ 21 h 23"/>
                <a:gd name="T24" fmla="*/ 18 w 29"/>
                <a:gd name="T25" fmla="*/ 18 h 23"/>
                <a:gd name="T26" fmla="*/ 27 w 29"/>
                <a:gd name="T27" fmla="*/ 12 h 23"/>
                <a:gd name="T28" fmla="*/ 28 w 29"/>
                <a:gd name="T29" fmla="*/ 11 h 23"/>
                <a:gd name="T30" fmla="*/ 29 w 29"/>
                <a:gd name="T31" fmla="*/ 12 h 23"/>
                <a:gd name="T32" fmla="*/ 28 w 29"/>
                <a:gd name="T33" fmla="*/ 13 h 23"/>
                <a:gd name="T34" fmla="*/ 16 w 29"/>
                <a:gd name="T35" fmla="*/ 20 h 23"/>
                <a:gd name="T36" fmla="*/ 6 w 29"/>
                <a:gd name="T37" fmla="*/ 22 h 23"/>
                <a:gd name="T38" fmla="*/ 24 w 29"/>
                <a:gd name="T39" fmla="*/ 4 h 23"/>
                <a:gd name="T40" fmla="*/ 23 w 29"/>
                <a:gd name="T41" fmla="*/ 3 h 23"/>
                <a:gd name="T42" fmla="*/ 17 w 29"/>
                <a:gd name="T43" fmla="*/ 4 h 23"/>
                <a:gd name="T44" fmla="*/ 8 w 29"/>
                <a:gd name="T45" fmla="*/ 11 h 23"/>
                <a:gd name="T46" fmla="*/ 9 w 29"/>
                <a:gd name="T47" fmla="*/ 11 h 23"/>
                <a:gd name="T48" fmla="*/ 17 w 29"/>
                <a:gd name="T49" fmla="*/ 10 h 23"/>
                <a:gd name="T50" fmla="*/ 24 w 29"/>
                <a:gd name="T51" fmla="*/ 5 h 23"/>
                <a:gd name="T52" fmla="*/ 24 w 29"/>
                <a:gd name="T5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23">
                  <a:moveTo>
                    <a:pt x="6" y="22"/>
                  </a:moveTo>
                  <a:cubicBezTo>
                    <a:pt x="5" y="22"/>
                    <a:pt x="5" y="22"/>
                    <a:pt x="4" y="22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1" y="12"/>
                    <a:pt x="4" y="8"/>
                    <a:pt x="10" y="5"/>
                  </a:cubicBezTo>
                  <a:cubicBezTo>
                    <a:pt x="15" y="1"/>
                    <a:pt x="20" y="0"/>
                    <a:pt x="23" y="0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6" y="7"/>
                    <a:pt x="23" y="9"/>
                    <a:pt x="18" y="11"/>
                  </a:cubicBezTo>
                  <a:cubicBezTo>
                    <a:pt x="13" y="13"/>
                    <a:pt x="10" y="13"/>
                    <a:pt x="7" y="13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3"/>
                    <a:pt x="4" y="15"/>
                    <a:pt x="4" y="16"/>
                  </a:cubicBezTo>
                  <a:cubicBezTo>
                    <a:pt x="4" y="19"/>
                    <a:pt x="5" y="20"/>
                    <a:pt x="7" y="21"/>
                  </a:cubicBezTo>
                  <a:cubicBezTo>
                    <a:pt x="9" y="21"/>
                    <a:pt x="13" y="20"/>
                    <a:pt x="18" y="18"/>
                  </a:cubicBezTo>
                  <a:cubicBezTo>
                    <a:pt x="21" y="16"/>
                    <a:pt x="24" y="14"/>
                    <a:pt x="27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8" y="13"/>
                    <a:pt x="28" y="13"/>
                  </a:cubicBezTo>
                  <a:cubicBezTo>
                    <a:pt x="24" y="16"/>
                    <a:pt x="21" y="18"/>
                    <a:pt x="16" y="20"/>
                  </a:cubicBezTo>
                  <a:cubicBezTo>
                    <a:pt x="12" y="22"/>
                    <a:pt x="8" y="23"/>
                    <a:pt x="6" y="22"/>
                  </a:cubicBezTo>
                  <a:close/>
                  <a:moveTo>
                    <a:pt x="24" y="4"/>
                  </a:moveTo>
                  <a:cubicBezTo>
                    <a:pt x="24" y="3"/>
                    <a:pt x="24" y="3"/>
                    <a:pt x="23" y="3"/>
                  </a:cubicBezTo>
                  <a:cubicBezTo>
                    <a:pt x="21" y="2"/>
                    <a:pt x="19" y="3"/>
                    <a:pt x="17" y="4"/>
                  </a:cubicBezTo>
                  <a:cubicBezTo>
                    <a:pt x="13" y="6"/>
                    <a:pt x="10" y="8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2"/>
                    <a:pt x="13" y="11"/>
                    <a:pt x="17" y="10"/>
                  </a:cubicBezTo>
                  <a:cubicBezTo>
                    <a:pt x="20" y="8"/>
                    <a:pt x="23" y="7"/>
                    <a:pt x="24" y="5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5" name="Freeform 147"/>
            <p:cNvSpPr/>
            <p:nvPr/>
          </p:nvSpPr>
          <p:spPr bwMode="auto">
            <a:xfrm>
              <a:off x="5770566" y="1127123"/>
              <a:ext cx="123825" cy="120650"/>
            </a:xfrm>
            <a:custGeom>
              <a:avLst/>
              <a:gdLst>
                <a:gd name="T0" fmla="*/ 13 w 33"/>
                <a:gd name="T1" fmla="*/ 31 h 32"/>
                <a:gd name="T2" fmla="*/ 9 w 33"/>
                <a:gd name="T3" fmla="*/ 24 h 32"/>
                <a:gd name="T4" fmla="*/ 12 w 33"/>
                <a:gd name="T5" fmla="*/ 17 h 32"/>
                <a:gd name="T6" fmla="*/ 17 w 33"/>
                <a:gd name="T7" fmla="*/ 12 h 32"/>
                <a:gd name="T8" fmla="*/ 16 w 33"/>
                <a:gd name="T9" fmla="*/ 12 h 32"/>
                <a:gd name="T10" fmla="*/ 14 w 33"/>
                <a:gd name="T11" fmla="*/ 9 h 32"/>
                <a:gd name="T12" fmla="*/ 7 w 33"/>
                <a:gd name="T13" fmla="*/ 15 h 32"/>
                <a:gd name="T14" fmla="*/ 0 w 33"/>
                <a:gd name="T15" fmla="*/ 19 h 32"/>
                <a:gd name="T16" fmla="*/ 0 w 33"/>
                <a:gd name="T17" fmla="*/ 19 h 32"/>
                <a:gd name="T18" fmla="*/ 1 w 33"/>
                <a:gd name="T19" fmla="*/ 17 h 32"/>
                <a:gd name="T20" fmla="*/ 13 w 33"/>
                <a:gd name="T21" fmla="*/ 6 h 32"/>
                <a:gd name="T22" fmla="*/ 19 w 33"/>
                <a:gd name="T23" fmla="*/ 1 h 32"/>
                <a:gd name="T24" fmla="*/ 20 w 33"/>
                <a:gd name="T25" fmla="*/ 3 h 32"/>
                <a:gd name="T26" fmla="*/ 18 w 33"/>
                <a:gd name="T27" fmla="*/ 6 h 32"/>
                <a:gd name="T28" fmla="*/ 15 w 33"/>
                <a:gd name="T29" fmla="*/ 8 h 32"/>
                <a:gd name="T30" fmla="*/ 17 w 33"/>
                <a:gd name="T31" fmla="*/ 10 h 32"/>
                <a:gd name="T32" fmla="*/ 21 w 33"/>
                <a:gd name="T33" fmla="*/ 10 h 32"/>
                <a:gd name="T34" fmla="*/ 23 w 33"/>
                <a:gd name="T35" fmla="*/ 9 h 32"/>
                <a:gd name="T36" fmla="*/ 24 w 33"/>
                <a:gd name="T37" fmla="*/ 9 h 32"/>
                <a:gd name="T38" fmla="*/ 25 w 33"/>
                <a:gd name="T39" fmla="*/ 10 h 32"/>
                <a:gd name="T40" fmla="*/ 25 w 33"/>
                <a:gd name="T41" fmla="*/ 11 h 32"/>
                <a:gd name="T42" fmla="*/ 18 w 33"/>
                <a:gd name="T43" fmla="*/ 17 h 32"/>
                <a:gd name="T44" fmla="*/ 11 w 33"/>
                <a:gd name="T45" fmla="*/ 25 h 32"/>
                <a:gd name="T46" fmla="*/ 14 w 33"/>
                <a:gd name="T47" fmla="*/ 30 h 32"/>
                <a:gd name="T48" fmla="*/ 23 w 33"/>
                <a:gd name="T49" fmla="*/ 28 h 32"/>
                <a:gd name="T50" fmla="*/ 30 w 33"/>
                <a:gd name="T51" fmla="*/ 24 h 32"/>
                <a:gd name="T52" fmla="*/ 33 w 33"/>
                <a:gd name="T53" fmla="*/ 22 h 32"/>
                <a:gd name="T54" fmla="*/ 33 w 33"/>
                <a:gd name="T55" fmla="*/ 23 h 32"/>
                <a:gd name="T56" fmla="*/ 32 w 33"/>
                <a:gd name="T57" fmla="*/ 24 h 32"/>
                <a:gd name="T58" fmla="*/ 29 w 33"/>
                <a:gd name="T59" fmla="*/ 26 h 32"/>
                <a:gd name="T60" fmla="*/ 24 w 33"/>
                <a:gd name="T61" fmla="*/ 29 h 32"/>
                <a:gd name="T62" fmla="*/ 13 w 33"/>
                <a:gd name="T6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32">
                  <a:moveTo>
                    <a:pt x="13" y="31"/>
                  </a:moveTo>
                  <a:cubicBezTo>
                    <a:pt x="10" y="30"/>
                    <a:pt x="8" y="28"/>
                    <a:pt x="9" y="24"/>
                  </a:cubicBezTo>
                  <a:cubicBezTo>
                    <a:pt x="9" y="22"/>
                    <a:pt x="10" y="20"/>
                    <a:pt x="12" y="17"/>
                  </a:cubicBezTo>
                  <a:cubicBezTo>
                    <a:pt x="14" y="15"/>
                    <a:pt x="15" y="13"/>
                    <a:pt x="17" y="12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5" y="12"/>
                    <a:pt x="14" y="10"/>
                    <a:pt x="14" y="9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3" y="18"/>
                    <a:pt x="1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7" y="13"/>
                    <a:pt x="11" y="9"/>
                    <a:pt x="13" y="6"/>
                  </a:cubicBezTo>
                  <a:cubicBezTo>
                    <a:pt x="15" y="2"/>
                    <a:pt x="17" y="0"/>
                    <a:pt x="19" y="1"/>
                  </a:cubicBezTo>
                  <a:cubicBezTo>
                    <a:pt x="20" y="1"/>
                    <a:pt x="21" y="2"/>
                    <a:pt x="20" y="3"/>
                  </a:cubicBezTo>
                  <a:cubicBezTo>
                    <a:pt x="20" y="3"/>
                    <a:pt x="19" y="5"/>
                    <a:pt x="18" y="6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6" y="10"/>
                    <a:pt x="17" y="10"/>
                  </a:cubicBezTo>
                  <a:cubicBezTo>
                    <a:pt x="18" y="10"/>
                    <a:pt x="19" y="10"/>
                    <a:pt x="21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4" y="9"/>
                  </a:cubicBezTo>
                  <a:cubicBezTo>
                    <a:pt x="24" y="9"/>
                    <a:pt x="24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4" y="20"/>
                    <a:pt x="12" y="23"/>
                    <a:pt x="11" y="25"/>
                  </a:cubicBezTo>
                  <a:cubicBezTo>
                    <a:pt x="11" y="28"/>
                    <a:pt x="12" y="29"/>
                    <a:pt x="14" y="30"/>
                  </a:cubicBezTo>
                  <a:cubicBezTo>
                    <a:pt x="16" y="30"/>
                    <a:pt x="19" y="29"/>
                    <a:pt x="23" y="28"/>
                  </a:cubicBezTo>
                  <a:cubicBezTo>
                    <a:pt x="25" y="27"/>
                    <a:pt x="28" y="25"/>
                    <a:pt x="30" y="24"/>
                  </a:cubicBezTo>
                  <a:cubicBezTo>
                    <a:pt x="31" y="23"/>
                    <a:pt x="32" y="22"/>
                    <a:pt x="33" y="22"/>
                  </a:cubicBezTo>
                  <a:cubicBezTo>
                    <a:pt x="33" y="22"/>
                    <a:pt x="33" y="22"/>
                    <a:pt x="33" y="23"/>
                  </a:cubicBezTo>
                  <a:cubicBezTo>
                    <a:pt x="33" y="23"/>
                    <a:pt x="33" y="23"/>
                    <a:pt x="32" y="24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6" y="28"/>
                    <a:pt x="24" y="29"/>
                  </a:cubicBezTo>
                  <a:cubicBezTo>
                    <a:pt x="19" y="31"/>
                    <a:pt x="16" y="32"/>
                    <a:pt x="13" y="31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6" name="Freeform 148"/>
            <p:cNvSpPr/>
            <p:nvPr/>
          </p:nvSpPr>
          <p:spPr bwMode="auto">
            <a:xfrm>
              <a:off x="5872166" y="1149348"/>
              <a:ext cx="134938" cy="112712"/>
            </a:xfrm>
            <a:custGeom>
              <a:avLst/>
              <a:gdLst>
                <a:gd name="T0" fmla="*/ 25 w 36"/>
                <a:gd name="T1" fmla="*/ 8 h 30"/>
                <a:gd name="T2" fmla="*/ 36 w 36"/>
                <a:gd name="T3" fmla="*/ 10 h 30"/>
                <a:gd name="T4" fmla="*/ 36 w 36"/>
                <a:gd name="T5" fmla="*/ 11 h 30"/>
                <a:gd name="T6" fmla="*/ 26 w 36"/>
                <a:gd name="T7" fmla="*/ 11 h 30"/>
                <a:gd name="T8" fmla="*/ 16 w 36"/>
                <a:gd name="T9" fmla="*/ 10 h 30"/>
                <a:gd name="T10" fmla="*/ 9 w 36"/>
                <a:gd name="T11" fmla="*/ 16 h 30"/>
                <a:gd name="T12" fmla="*/ 3 w 36"/>
                <a:gd name="T13" fmla="*/ 25 h 30"/>
                <a:gd name="T14" fmla="*/ 6 w 36"/>
                <a:gd name="T15" fmla="*/ 28 h 30"/>
                <a:gd name="T16" fmla="*/ 11 w 36"/>
                <a:gd name="T17" fmla="*/ 28 h 30"/>
                <a:gd name="T18" fmla="*/ 16 w 36"/>
                <a:gd name="T19" fmla="*/ 27 h 30"/>
                <a:gd name="T20" fmla="*/ 27 w 36"/>
                <a:gd name="T21" fmla="*/ 21 h 30"/>
                <a:gd name="T22" fmla="*/ 28 w 36"/>
                <a:gd name="T23" fmla="*/ 20 h 30"/>
                <a:gd name="T24" fmla="*/ 29 w 36"/>
                <a:gd name="T25" fmla="*/ 21 h 30"/>
                <a:gd name="T26" fmla="*/ 27 w 36"/>
                <a:gd name="T27" fmla="*/ 22 h 30"/>
                <a:gd name="T28" fmla="*/ 17 w 36"/>
                <a:gd name="T29" fmla="*/ 28 h 30"/>
                <a:gd name="T30" fmla="*/ 5 w 36"/>
                <a:gd name="T31" fmla="*/ 29 h 30"/>
                <a:gd name="T32" fmla="*/ 1 w 36"/>
                <a:gd name="T33" fmla="*/ 28 h 30"/>
                <a:gd name="T34" fmla="*/ 1 w 36"/>
                <a:gd name="T35" fmla="*/ 23 h 30"/>
                <a:gd name="T36" fmla="*/ 5 w 36"/>
                <a:gd name="T37" fmla="*/ 15 h 30"/>
                <a:gd name="T38" fmla="*/ 11 w 36"/>
                <a:gd name="T39" fmla="*/ 8 h 30"/>
                <a:gd name="T40" fmla="*/ 9 w 36"/>
                <a:gd name="T41" fmla="*/ 8 h 30"/>
                <a:gd name="T42" fmla="*/ 8 w 36"/>
                <a:gd name="T43" fmla="*/ 6 h 30"/>
                <a:gd name="T44" fmla="*/ 10 w 36"/>
                <a:gd name="T45" fmla="*/ 5 h 30"/>
                <a:gd name="T46" fmla="*/ 10 w 36"/>
                <a:gd name="T47" fmla="*/ 5 h 30"/>
                <a:gd name="T48" fmla="*/ 15 w 36"/>
                <a:gd name="T49" fmla="*/ 6 h 30"/>
                <a:gd name="T50" fmla="*/ 19 w 36"/>
                <a:gd name="T51" fmla="*/ 2 h 30"/>
                <a:gd name="T52" fmla="*/ 22 w 36"/>
                <a:gd name="T53" fmla="*/ 0 h 30"/>
                <a:gd name="T54" fmla="*/ 24 w 36"/>
                <a:gd name="T55" fmla="*/ 1 h 30"/>
                <a:gd name="T56" fmla="*/ 25 w 36"/>
                <a:gd name="T57" fmla="*/ 3 h 30"/>
                <a:gd name="T58" fmla="*/ 20 w 36"/>
                <a:gd name="T59" fmla="*/ 7 h 30"/>
                <a:gd name="T60" fmla="*/ 25 w 36"/>
                <a:gd name="T61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30">
                  <a:moveTo>
                    <a:pt x="25" y="8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3" y="11"/>
                    <a:pt x="26" y="11"/>
                  </a:cubicBezTo>
                  <a:cubicBezTo>
                    <a:pt x="20" y="10"/>
                    <a:pt x="16" y="10"/>
                    <a:pt x="16" y="10"/>
                  </a:cubicBezTo>
                  <a:cubicBezTo>
                    <a:pt x="15" y="10"/>
                    <a:pt x="13" y="13"/>
                    <a:pt x="9" y="16"/>
                  </a:cubicBezTo>
                  <a:cubicBezTo>
                    <a:pt x="6" y="20"/>
                    <a:pt x="4" y="23"/>
                    <a:pt x="3" y="25"/>
                  </a:cubicBezTo>
                  <a:cubicBezTo>
                    <a:pt x="3" y="26"/>
                    <a:pt x="4" y="28"/>
                    <a:pt x="6" y="28"/>
                  </a:cubicBezTo>
                  <a:cubicBezTo>
                    <a:pt x="8" y="28"/>
                    <a:pt x="9" y="28"/>
                    <a:pt x="11" y="28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19" y="26"/>
                    <a:pt x="23" y="24"/>
                    <a:pt x="27" y="21"/>
                  </a:cubicBezTo>
                  <a:cubicBezTo>
                    <a:pt x="28" y="21"/>
                    <a:pt x="28" y="20"/>
                    <a:pt x="28" y="20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8" y="22"/>
                    <a:pt x="27" y="22"/>
                  </a:cubicBezTo>
                  <a:cubicBezTo>
                    <a:pt x="24" y="25"/>
                    <a:pt x="20" y="27"/>
                    <a:pt x="17" y="28"/>
                  </a:cubicBezTo>
                  <a:cubicBezTo>
                    <a:pt x="12" y="30"/>
                    <a:pt x="8" y="30"/>
                    <a:pt x="5" y="29"/>
                  </a:cubicBezTo>
                  <a:cubicBezTo>
                    <a:pt x="3" y="29"/>
                    <a:pt x="2" y="28"/>
                    <a:pt x="1" y="28"/>
                  </a:cubicBezTo>
                  <a:cubicBezTo>
                    <a:pt x="1" y="27"/>
                    <a:pt x="0" y="25"/>
                    <a:pt x="1" y="23"/>
                  </a:cubicBezTo>
                  <a:cubicBezTo>
                    <a:pt x="1" y="21"/>
                    <a:pt x="3" y="19"/>
                    <a:pt x="5" y="15"/>
                  </a:cubicBezTo>
                  <a:cubicBezTo>
                    <a:pt x="8" y="12"/>
                    <a:pt x="10" y="10"/>
                    <a:pt x="11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8" y="8"/>
                    <a:pt x="7" y="7"/>
                    <a:pt x="8" y="6"/>
                  </a:cubicBezTo>
                  <a:cubicBezTo>
                    <a:pt x="8" y="5"/>
                    <a:pt x="8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7" y="4"/>
                    <a:pt x="19" y="2"/>
                  </a:cubicBezTo>
                  <a:cubicBezTo>
                    <a:pt x="20" y="1"/>
                    <a:pt x="22" y="0"/>
                    <a:pt x="22" y="0"/>
                  </a:cubicBezTo>
                  <a:cubicBezTo>
                    <a:pt x="22" y="1"/>
                    <a:pt x="23" y="1"/>
                    <a:pt x="24" y="1"/>
                  </a:cubicBezTo>
                  <a:cubicBezTo>
                    <a:pt x="24" y="2"/>
                    <a:pt x="25" y="3"/>
                    <a:pt x="25" y="3"/>
                  </a:cubicBezTo>
                  <a:cubicBezTo>
                    <a:pt x="24" y="4"/>
                    <a:pt x="23" y="5"/>
                    <a:pt x="20" y="7"/>
                  </a:cubicBezTo>
                  <a:cubicBezTo>
                    <a:pt x="21" y="7"/>
                    <a:pt x="23" y="8"/>
                    <a:pt x="25" y="8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7" name="Freeform 149"/>
            <p:cNvSpPr>
              <a:spLocks noEditPoints="1"/>
            </p:cNvSpPr>
            <p:nvPr/>
          </p:nvSpPr>
          <p:spPr bwMode="auto">
            <a:xfrm>
              <a:off x="5951541" y="1171573"/>
              <a:ext cx="101600" cy="106362"/>
            </a:xfrm>
            <a:custGeom>
              <a:avLst/>
              <a:gdLst>
                <a:gd name="T0" fmla="*/ 4 w 27"/>
                <a:gd name="T1" fmla="*/ 28 h 28"/>
                <a:gd name="T2" fmla="*/ 1 w 27"/>
                <a:gd name="T3" fmla="*/ 22 h 28"/>
                <a:gd name="T4" fmla="*/ 8 w 27"/>
                <a:gd name="T5" fmla="*/ 12 h 28"/>
                <a:gd name="T6" fmla="*/ 17 w 27"/>
                <a:gd name="T7" fmla="*/ 7 h 28"/>
                <a:gd name="T8" fmla="*/ 18 w 27"/>
                <a:gd name="T9" fmla="*/ 8 h 28"/>
                <a:gd name="T10" fmla="*/ 19 w 27"/>
                <a:gd name="T11" fmla="*/ 9 h 28"/>
                <a:gd name="T12" fmla="*/ 18 w 27"/>
                <a:gd name="T13" fmla="*/ 10 h 28"/>
                <a:gd name="T14" fmla="*/ 16 w 27"/>
                <a:gd name="T15" fmla="*/ 11 h 28"/>
                <a:gd name="T16" fmla="*/ 14 w 27"/>
                <a:gd name="T17" fmla="*/ 13 h 28"/>
                <a:gd name="T18" fmla="*/ 12 w 27"/>
                <a:gd name="T19" fmla="*/ 15 h 28"/>
                <a:gd name="T20" fmla="*/ 4 w 27"/>
                <a:gd name="T21" fmla="*/ 24 h 28"/>
                <a:gd name="T22" fmla="*/ 5 w 27"/>
                <a:gd name="T23" fmla="*/ 27 h 28"/>
                <a:gd name="T24" fmla="*/ 10 w 27"/>
                <a:gd name="T25" fmla="*/ 26 h 28"/>
                <a:gd name="T26" fmla="*/ 21 w 27"/>
                <a:gd name="T27" fmla="*/ 20 h 28"/>
                <a:gd name="T28" fmla="*/ 24 w 27"/>
                <a:gd name="T29" fmla="*/ 18 h 28"/>
                <a:gd name="T30" fmla="*/ 24 w 27"/>
                <a:gd name="T31" fmla="*/ 19 h 28"/>
                <a:gd name="T32" fmla="*/ 22 w 27"/>
                <a:gd name="T33" fmla="*/ 21 h 28"/>
                <a:gd name="T34" fmla="*/ 18 w 27"/>
                <a:gd name="T35" fmla="*/ 23 h 28"/>
                <a:gd name="T36" fmla="*/ 17 w 27"/>
                <a:gd name="T37" fmla="*/ 24 h 28"/>
                <a:gd name="T38" fmla="*/ 15 w 27"/>
                <a:gd name="T39" fmla="*/ 25 h 28"/>
                <a:gd name="T40" fmla="*/ 13 w 27"/>
                <a:gd name="T41" fmla="*/ 26 h 28"/>
                <a:gd name="T42" fmla="*/ 12 w 27"/>
                <a:gd name="T43" fmla="*/ 27 h 28"/>
                <a:gd name="T44" fmla="*/ 10 w 27"/>
                <a:gd name="T45" fmla="*/ 28 h 28"/>
                <a:gd name="T46" fmla="*/ 8 w 27"/>
                <a:gd name="T47" fmla="*/ 28 h 28"/>
                <a:gd name="T48" fmla="*/ 4 w 27"/>
                <a:gd name="T49" fmla="*/ 28 h 28"/>
                <a:gd name="T50" fmla="*/ 26 w 27"/>
                <a:gd name="T51" fmla="*/ 1 h 28"/>
                <a:gd name="T52" fmla="*/ 27 w 27"/>
                <a:gd name="T53" fmla="*/ 3 h 28"/>
                <a:gd name="T54" fmla="*/ 25 w 27"/>
                <a:gd name="T55" fmla="*/ 4 h 28"/>
                <a:gd name="T56" fmla="*/ 23 w 27"/>
                <a:gd name="T57" fmla="*/ 5 h 28"/>
                <a:gd name="T58" fmla="*/ 21 w 27"/>
                <a:gd name="T59" fmla="*/ 3 h 28"/>
                <a:gd name="T60" fmla="*/ 21 w 27"/>
                <a:gd name="T61" fmla="*/ 1 h 28"/>
                <a:gd name="T62" fmla="*/ 24 w 27"/>
                <a:gd name="T63" fmla="*/ 0 h 28"/>
                <a:gd name="T64" fmla="*/ 26 w 27"/>
                <a:gd name="T6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" h="28">
                  <a:moveTo>
                    <a:pt x="4" y="28"/>
                  </a:moveTo>
                  <a:cubicBezTo>
                    <a:pt x="1" y="28"/>
                    <a:pt x="0" y="26"/>
                    <a:pt x="1" y="22"/>
                  </a:cubicBezTo>
                  <a:cubicBezTo>
                    <a:pt x="2" y="20"/>
                    <a:pt x="4" y="16"/>
                    <a:pt x="8" y="12"/>
                  </a:cubicBezTo>
                  <a:cubicBezTo>
                    <a:pt x="12" y="8"/>
                    <a:pt x="15" y="6"/>
                    <a:pt x="17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7" y="10"/>
                    <a:pt x="17" y="11"/>
                    <a:pt x="16" y="11"/>
                  </a:cubicBezTo>
                  <a:cubicBezTo>
                    <a:pt x="16" y="11"/>
                    <a:pt x="15" y="12"/>
                    <a:pt x="14" y="13"/>
                  </a:cubicBezTo>
                  <a:cubicBezTo>
                    <a:pt x="13" y="14"/>
                    <a:pt x="12" y="14"/>
                    <a:pt x="12" y="15"/>
                  </a:cubicBezTo>
                  <a:cubicBezTo>
                    <a:pt x="7" y="19"/>
                    <a:pt x="4" y="22"/>
                    <a:pt x="4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6" y="27"/>
                    <a:pt x="8" y="27"/>
                    <a:pt x="10" y="26"/>
                  </a:cubicBezTo>
                  <a:cubicBezTo>
                    <a:pt x="14" y="24"/>
                    <a:pt x="18" y="22"/>
                    <a:pt x="21" y="20"/>
                  </a:cubicBezTo>
                  <a:cubicBezTo>
                    <a:pt x="23" y="19"/>
                    <a:pt x="23" y="18"/>
                    <a:pt x="24" y="18"/>
                  </a:cubicBezTo>
                  <a:cubicBezTo>
                    <a:pt x="24" y="18"/>
                    <a:pt x="24" y="19"/>
                    <a:pt x="24" y="19"/>
                  </a:cubicBezTo>
                  <a:cubicBezTo>
                    <a:pt x="24" y="20"/>
                    <a:pt x="23" y="20"/>
                    <a:pt x="22" y="21"/>
                  </a:cubicBezTo>
                  <a:cubicBezTo>
                    <a:pt x="20" y="22"/>
                    <a:pt x="19" y="23"/>
                    <a:pt x="18" y="23"/>
                  </a:cubicBezTo>
                  <a:cubicBezTo>
                    <a:pt x="18" y="24"/>
                    <a:pt x="17" y="24"/>
                    <a:pt x="17" y="24"/>
                  </a:cubicBezTo>
                  <a:cubicBezTo>
                    <a:pt x="16" y="25"/>
                    <a:pt x="16" y="25"/>
                    <a:pt x="15" y="25"/>
                  </a:cubicBezTo>
                  <a:cubicBezTo>
                    <a:pt x="14" y="26"/>
                    <a:pt x="14" y="26"/>
                    <a:pt x="13" y="26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9" y="28"/>
                    <a:pt x="8" y="28"/>
                    <a:pt x="8" y="28"/>
                  </a:cubicBezTo>
                  <a:cubicBezTo>
                    <a:pt x="7" y="28"/>
                    <a:pt x="5" y="28"/>
                    <a:pt x="4" y="28"/>
                  </a:cubicBezTo>
                  <a:close/>
                  <a:moveTo>
                    <a:pt x="26" y="1"/>
                  </a:moveTo>
                  <a:cubicBezTo>
                    <a:pt x="27" y="2"/>
                    <a:pt x="27" y="2"/>
                    <a:pt x="27" y="3"/>
                  </a:cubicBezTo>
                  <a:cubicBezTo>
                    <a:pt x="27" y="4"/>
                    <a:pt x="26" y="4"/>
                    <a:pt x="25" y="4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2" y="5"/>
                    <a:pt x="22" y="4"/>
                    <a:pt x="21" y="3"/>
                  </a:cubicBezTo>
                  <a:cubicBezTo>
                    <a:pt x="21" y="3"/>
                    <a:pt x="21" y="2"/>
                    <a:pt x="21" y="1"/>
                  </a:cubicBezTo>
                  <a:cubicBezTo>
                    <a:pt x="21" y="0"/>
                    <a:pt x="22" y="0"/>
                    <a:pt x="24" y="0"/>
                  </a:cubicBezTo>
                  <a:cubicBezTo>
                    <a:pt x="25" y="0"/>
                    <a:pt x="25" y="1"/>
                    <a:pt x="26" y="1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8" name="Freeform 150"/>
            <p:cNvSpPr/>
            <p:nvPr/>
          </p:nvSpPr>
          <p:spPr bwMode="auto">
            <a:xfrm>
              <a:off x="5943602" y="1154111"/>
              <a:ext cx="217488" cy="184150"/>
            </a:xfrm>
            <a:custGeom>
              <a:avLst/>
              <a:gdLst>
                <a:gd name="T0" fmla="*/ 58 w 58"/>
                <a:gd name="T1" fmla="*/ 6 h 49"/>
                <a:gd name="T2" fmla="*/ 56 w 58"/>
                <a:gd name="T3" fmla="*/ 8 h 49"/>
                <a:gd name="T4" fmla="*/ 56 w 58"/>
                <a:gd name="T5" fmla="*/ 7 h 49"/>
                <a:gd name="T6" fmla="*/ 54 w 58"/>
                <a:gd name="T7" fmla="*/ 5 h 49"/>
                <a:gd name="T8" fmla="*/ 46 w 58"/>
                <a:gd name="T9" fmla="*/ 9 h 49"/>
                <a:gd name="T10" fmla="*/ 41 w 58"/>
                <a:gd name="T11" fmla="*/ 15 h 49"/>
                <a:gd name="T12" fmla="*/ 42 w 58"/>
                <a:gd name="T13" fmla="*/ 15 h 49"/>
                <a:gd name="T14" fmla="*/ 53 w 58"/>
                <a:gd name="T15" fmla="*/ 17 h 49"/>
                <a:gd name="T16" fmla="*/ 53 w 58"/>
                <a:gd name="T17" fmla="*/ 18 h 49"/>
                <a:gd name="T18" fmla="*/ 48 w 58"/>
                <a:gd name="T19" fmla="*/ 18 h 49"/>
                <a:gd name="T20" fmla="*/ 39 w 58"/>
                <a:gd name="T21" fmla="*/ 18 h 49"/>
                <a:gd name="T22" fmla="*/ 31 w 58"/>
                <a:gd name="T23" fmla="*/ 28 h 49"/>
                <a:gd name="T24" fmla="*/ 19 w 58"/>
                <a:gd name="T25" fmla="*/ 41 h 49"/>
                <a:gd name="T26" fmla="*/ 4 w 58"/>
                <a:gd name="T27" fmla="*/ 48 h 49"/>
                <a:gd name="T28" fmla="*/ 1 w 58"/>
                <a:gd name="T29" fmla="*/ 45 h 49"/>
                <a:gd name="T30" fmla="*/ 0 w 58"/>
                <a:gd name="T31" fmla="*/ 41 h 49"/>
                <a:gd name="T32" fmla="*/ 1 w 58"/>
                <a:gd name="T33" fmla="*/ 40 h 49"/>
                <a:gd name="T34" fmla="*/ 1 w 58"/>
                <a:gd name="T35" fmla="*/ 41 h 49"/>
                <a:gd name="T36" fmla="*/ 2 w 58"/>
                <a:gd name="T37" fmla="*/ 44 h 49"/>
                <a:gd name="T38" fmla="*/ 4 w 58"/>
                <a:gd name="T39" fmla="*/ 45 h 49"/>
                <a:gd name="T40" fmla="*/ 17 w 58"/>
                <a:gd name="T41" fmla="*/ 40 h 49"/>
                <a:gd name="T42" fmla="*/ 29 w 58"/>
                <a:gd name="T43" fmla="*/ 26 h 49"/>
                <a:gd name="T44" fmla="*/ 35 w 58"/>
                <a:gd name="T45" fmla="*/ 17 h 49"/>
                <a:gd name="T46" fmla="*/ 28 w 58"/>
                <a:gd name="T47" fmla="*/ 14 h 49"/>
                <a:gd name="T48" fmla="*/ 29 w 58"/>
                <a:gd name="T49" fmla="*/ 13 h 49"/>
                <a:gd name="T50" fmla="*/ 30 w 58"/>
                <a:gd name="T51" fmla="*/ 12 h 49"/>
                <a:gd name="T52" fmla="*/ 37 w 58"/>
                <a:gd name="T53" fmla="*/ 14 h 49"/>
                <a:gd name="T54" fmla="*/ 54 w 58"/>
                <a:gd name="T55" fmla="*/ 1 h 49"/>
                <a:gd name="T56" fmla="*/ 58 w 58"/>
                <a:gd name="T57" fmla="*/ 4 h 49"/>
                <a:gd name="T58" fmla="*/ 58 w 58"/>
                <a:gd name="T59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8" h="49">
                  <a:moveTo>
                    <a:pt x="58" y="6"/>
                  </a:moveTo>
                  <a:cubicBezTo>
                    <a:pt x="58" y="7"/>
                    <a:pt x="57" y="8"/>
                    <a:pt x="56" y="8"/>
                  </a:cubicBezTo>
                  <a:cubicBezTo>
                    <a:pt x="56" y="8"/>
                    <a:pt x="56" y="7"/>
                    <a:pt x="56" y="7"/>
                  </a:cubicBezTo>
                  <a:cubicBezTo>
                    <a:pt x="56" y="6"/>
                    <a:pt x="55" y="6"/>
                    <a:pt x="54" y="5"/>
                  </a:cubicBezTo>
                  <a:cubicBezTo>
                    <a:pt x="52" y="5"/>
                    <a:pt x="49" y="6"/>
                    <a:pt x="46" y="9"/>
                  </a:cubicBezTo>
                  <a:cubicBezTo>
                    <a:pt x="46" y="9"/>
                    <a:pt x="44" y="11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8" y="16"/>
                    <a:pt x="51" y="17"/>
                    <a:pt x="53" y="17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1" y="18"/>
                    <a:pt x="48" y="18"/>
                  </a:cubicBezTo>
                  <a:cubicBezTo>
                    <a:pt x="44" y="18"/>
                    <a:pt x="41" y="18"/>
                    <a:pt x="39" y="18"/>
                  </a:cubicBezTo>
                  <a:cubicBezTo>
                    <a:pt x="37" y="21"/>
                    <a:pt x="34" y="24"/>
                    <a:pt x="31" y="28"/>
                  </a:cubicBezTo>
                  <a:cubicBezTo>
                    <a:pt x="25" y="35"/>
                    <a:pt x="21" y="40"/>
                    <a:pt x="19" y="41"/>
                  </a:cubicBezTo>
                  <a:cubicBezTo>
                    <a:pt x="13" y="47"/>
                    <a:pt x="8" y="49"/>
                    <a:pt x="4" y="48"/>
                  </a:cubicBezTo>
                  <a:cubicBezTo>
                    <a:pt x="3" y="48"/>
                    <a:pt x="2" y="47"/>
                    <a:pt x="1" y="45"/>
                  </a:cubicBezTo>
                  <a:cubicBezTo>
                    <a:pt x="0" y="44"/>
                    <a:pt x="0" y="42"/>
                    <a:pt x="0" y="41"/>
                  </a:cubicBezTo>
                  <a:cubicBezTo>
                    <a:pt x="0" y="40"/>
                    <a:pt x="1" y="40"/>
                    <a:pt x="1" y="40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2"/>
                    <a:pt x="1" y="43"/>
                    <a:pt x="2" y="44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8" y="46"/>
                    <a:pt x="13" y="45"/>
                    <a:pt x="17" y="40"/>
                  </a:cubicBezTo>
                  <a:cubicBezTo>
                    <a:pt x="20" y="38"/>
                    <a:pt x="24" y="33"/>
                    <a:pt x="29" y="2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0" y="16"/>
                    <a:pt x="28" y="15"/>
                    <a:pt x="28" y="14"/>
                  </a:cubicBezTo>
                  <a:cubicBezTo>
                    <a:pt x="28" y="13"/>
                    <a:pt x="28" y="13"/>
                    <a:pt x="29" y="13"/>
                  </a:cubicBezTo>
                  <a:cubicBezTo>
                    <a:pt x="29" y="12"/>
                    <a:pt x="30" y="12"/>
                    <a:pt x="30" y="12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4" y="4"/>
                    <a:pt x="50" y="0"/>
                    <a:pt x="54" y="1"/>
                  </a:cubicBezTo>
                  <a:cubicBezTo>
                    <a:pt x="55" y="1"/>
                    <a:pt x="57" y="2"/>
                    <a:pt x="58" y="4"/>
                  </a:cubicBezTo>
                  <a:cubicBezTo>
                    <a:pt x="58" y="5"/>
                    <a:pt x="58" y="5"/>
                    <a:pt x="58" y="6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9" name="Freeform 151"/>
            <p:cNvSpPr>
              <a:spLocks noEditPoints="1"/>
            </p:cNvSpPr>
            <p:nvPr/>
          </p:nvSpPr>
          <p:spPr bwMode="auto">
            <a:xfrm>
              <a:off x="6083302" y="1198562"/>
              <a:ext cx="101600" cy="109537"/>
            </a:xfrm>
            <a:custGeom>
              <a:avLst/>
              <a:gdLst>
                <a:gd name="T0" fmla="*/ 4 w 27"/>
                <a:gd name="T1" fmla="*/ 29 h 29"/>
                <a:gd name="T2" fmla="*/ 1 w 27"/>
                <a:gd name="T3" fmla="*/ 23 h 29"/>
                <a:gd name="T4" fmla="*/ 8 w 27"/>
                <a:gd name="T5" fmla="*/ 13 h 29"/>
                <a:gd name="T6" fmla="*/ 16 w 27"/>
                <a:gd name="T7" fmla="*/ 7 h 29"/>
                <a:gd name="T8" fmla="*/ 18 w 27"/>
                <a:gd name="T9" fmla="*/ 8 h 29"/>
                <a:gd name="T10" fmla="*/ 18 w 27"/>
                <a:gd name="T11" fmla="*/ 10 h 29"/>
                <a:gd name="T12" fmla="*/ 17 w 27"/>
                <a:gd name="T13" fmla="*/ 11 h 29"/>
                <a:gd name="T14" fmla="*/ 16 w 27"/>
                <a:gd name="T15" fmla="*/ 12 h 29"/>
                <a:gd name="T16" fmla="*/ 14 w 27"/>
                <a:gd name="T17" fmla="*/ 13 h 29"/>
                <a:gd name="T18" fmla="*/ 11 w 27"/>
                <a:gd name="T19" fmla="*/ 16 h 29"/>
                <a:gd name="T20" fmla="*/ 4 w 27"/>
                <a:gd name="T21" fmla="*/ 24 h 29"/>
                <a:gd name="T22" fmla="*/ 5 w 27"/>
                <a:gd name="T23" fmla="*/ 27 h 29"/>
                <a:gd name="T24" fmla="*/ 9 w 27"/>
                <a:gd name="T25" fmla="*/ 27 h 29"/>
                <a:gd name="T26" fmla="*/ 21 w 27"/>
                <a:gd name="T27" fmla="*/ 20 h 29"/>
                <a:gd name="T28" fmla="*/ 23 w 27"/>
                <a:gd name="T29" fmla="*/ 19 h 29"/>
                <a:gd name="T30" fmla="*/ 24 w 27"/>
                <a:gd name="T31" fmla="*/ 20 h 29"/>
                <a:gd name="T32" fmla="*/ 21 w 27"/>
                <a:gd name="T33" fmla="*/ 22 h 29"/>
                <a:gd name="T34" fmla="*/ 18 w 27"/>
                <a:gd name="T35" fmla="*/ 24 h 29"/>
                <a:gd name="T36" fmla="*/ 16 w 27"/>
                <a:gd name="T37" fmla="*/ 25 h 29"/>
                <a:gd name="T38" fmla="*/ 15 w 27"/>
                <a:gd name="T39" fmla="*/ 26 h 29"/>
                <a:gd name="T40" fmla="*/ 13 w 27"/>
                <a:gd name="T41" fmla="*/ 27 h 29"/>
                <a:gd name="T42" fmla="*/ 11 w 27"/>
                <a:gd name="T43" fmla="*/ 28 h 29"/>
                <a:gd name="T44" fmla="*/ 9 w 27"/>
                <a:gd name="T45" fmla="*/ 28 h 29"/>
                <a:gd name="T46" fmla="*/ 7 w 27"/>
                <a:gd name="T47" fmla="*/ 29 h 29"/>
                <a:gd name="T48" fmla="*/ 4 w 27"/>
                <a:gd name="T49" fmla="*/ 29 h 29"/>
                <a:gd name="T50" fmla="*/ 26 w 27"/>
                <a:gd name="T51" fmla="*/ 2 h 29"/>
                <a:gd name="T52" fmla="*/ 26 w 27"/>
                <a:gd name="T53" fmla="*/ 4 h 29"/>
                <a:gd name="T54" fmla="*/ 25 w 27"/>
                <a:gd name="T55" fmla="*/ 5 h 29"/>
                <a:gd name="T56" fmla="*/ 23 w 27"/>
                <a:gd name="T57" fmla="*/ 5 h 29"/>
                <a:gd name="T58" fmla="*/ 21 w 27"/>
                <a:gd name="T59" fmla="*/ 4 h 29"/>
                <a:gd name="T60" fmla="*/ 21 w 27"/>
                <a:gd name="T61" fmla="*/ 2 h 29"/>
                <a:gd name="T62" fmla="*/ 24 w 27"/>
                <a:gd name="T63" fmla="*/ 1 h 29"/>
                <a:gd name="T64" fmla="*/ 26 w 27"/>
                <a:gd name="T65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" h="29">
                  <a:moveTo>
                    <a:pt x="4" y="29"/>
                  </a:moveTo>
                  <a:cubicBezTo>
                    <a:pt x="1" y="28"/>
                    <a:pt x="0" y="26"/>
                    <a:pt x="1" y="23"/>
                  </a:cubicBezTo>
                  <a:cubicBezTo>
                    <a:pt x="1" y="20"/>
                    <a:pt x="4" y="17"/>
                    <a:pt x="8" y="13"/>
                  </a:cubicBezTo>
                  <a:cubicBezTo>
                    <a:pt x="12" y="9"/>
                    <a:pt x="14" y="7"/>
                    <a:pt x="16" y="7"/>
                  </a:cubicBezTo>
                  <a:cubicBezTo>
                    <a:pt x="17" y="7"/>
                    <a:pt x="17" y="8"/>
                    <a:pt x="18" y="8"/>
                  </a:cubicBezTo>
                  <a:cubicBezTo>
                    <a:pt x="18" y="9"/>
                    <a:pt x="19" y="9"/>
                    <a:pt x="18" y="10"/>
                  </a:cubicBezTo>
                  <a:cubicBezTo>
                    <a:pt x="18" y="10"/>
                    <a:pt x="18" y="10"/>
                    <a:pt x="17" y="11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5" y="12"/>
                    <a:pt x="15" y="13"/>
                    <a:pt x="14" y="13"/>
                  </a:cubicBezTo>
                  <a:cubicBezTo>
                    <a:pt x="13" y="14"/>
                    <a:pt x="12" y="15"/>
                    <a:pt x="11" y="16"/>
                  </a:cubicBezTo>
                  <a:cubicBezTo>
                    <a:pt x="7" y="20"/>
                    <a:pt x="4" y="22"/>
                    <a:pt x="4" y="24"/>
                  </a:cubicBezTo>
                  <a:cubicBezTo>
                    <a:pt x="3" y="26"/>
                    <a:pt x="4" y="27"/>
                    <a:pt x="5" y="27"/>
                  </a:cubicBezTo>
                  <a:cubicBezTo>
                    <a:pt x="6" y="28"/>
                    <a:pt x="7" y="27"/>
                    <a:pt x="9" y="27"/>
                  </a:cubicBezTo>
                  <a:cubicBezTo>
                    <a:pt x="14" y="25"/>
                    <a:pt x="18" y="23"/>
                    <a:pt x="21" y="20"/>
                  </a:cubicBezTo>
                  <a:cubicBezTo>
                    <a:pt x="22" y="19"/>
                    <a:pt x="23" y="19"/>
                    <a:pt x="23" y="19"/>
                  </a:cubicBezTo>
                  <a:cubicBezTo>
                    <a:pt x="24" y="19"/>
                    <a:pt x="24" y="19"/>
                    <a:pt x="24" y="20"/>
                  </a:cubicBezTo>
                  <a:cubicBezTo>
                    <a:pt x="24" y="20"/>
                    <a:pt x="23" y="21"/>
                    <a:pt x="21" y="22"/>
                  </a:cubicBezTo>
                  <a:cubicBezTo>
                    <a:pt x="20" y="23"/>
                    <a:pt x="19" y="23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6" y="25"/>
                    <a:pt x="15" y="26"/>
                  </a:cubicBezTo>
                  <a:cubicBezTo>
                    <a:pt x="14" y="26"/>
                    <a:pt x="13" y="27"/>
                    <a:pt x="13" y="27"/>
                  </a:cubicBezTo>
                  <a:cubicBezTo>
                    <a:pt x="13" y="27"/>
                    <a:pt x="12" y="27"/>
                    <a:pt x="11" y="28"/>
                  </a:cubicBezTo>
                  <a:cubicBezTo>
                    <a:pt x="11" y="28"/>
                    <a:pt x="10" y="28"/>
                    <a:pt x="9" y="28"/>
                  </a:cubicBezTo>
                  <a:cubicBezTo>
                    <a:pt x="9" y="29"/>
                    <a:pt x="8" y="29"/>
                    <a:pt x="7" y="29"/>
                  </a:cubicBezTo>
                  <a:cubicBezTo>
                    <a:pt x="6" y="29"/>
                    <a:pt x="5" y="29"/>
                    <a:pt x="4" y="29"/>
                  </a:cubicBezTo>
                  <a:close/>
                  <a:moveTo>
                    <a:pt x="26" y="2"/>
                  </a:moveTo>
                  <a:cubicBezTo>
                    <a:pt x="26" y="2"/>
                    <a:pt x="27" y="3"/>
                    <a:pt x="26" y="4"/>
                  </a:cubicBezTo>
                  <a:cubicBezTo>
                    <a:pt x="26" y="4"/>
                    <a:pt x="26" y="5"/>
                    <a:pt x="25" y="5"/>
                  </a:cubicBezTo>
                  <a:cubicBezTo>
                    <a:pt x="24" y="5"/>
                    <a:pt x="24" y="5"/>
                    <a:pt x="23" y="5"/>
                  </a:cubicBezTo>
                  <a:cubicBezTo>
                    <a:pt x="22" y="5"/>
                    <a:pt x="22" y="5"/>
                    <a:pt x="21" y="4"/>
                  </a:cubicBezTo>
                  <a:cubicBezTo>
                    <a:pt x="21" y="3"/>
                    <a:pt x="20" y="3"/>
                    <a:pt x="21" y="2"/>
                  </a:cubicBezTo>
                  <a:cubicBezTo>
                    <a:pt x="21" y="1"/>
                    <a:pt x="22" y="0"/>
                    <a:pt x="24" y="1"/>
                  </a:cubicBezTo>
                  <a:cubicBezTo>
                    <a:pt x="25" y="1"/>
                    <a:pt x="25" y="1"/>
                    <a:pt x="26" y="2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0" name="Freeform 152"/>
            <p:cNvSpPr/>
            <p:nvPr/>
          </p:nvSpPr>
          <p:spPr bwMode="auto">
            <a:xfrm>
              <a:off x="6149978" y="1239836"/>
              <a:ext cx="106363" cy="87312"/>
            </a:xfrm>
            <a:custGeom>
              <a:avLst/>
              <a:gdLst>
                <a:gd name="T0" fmla="*/ 5 w 28"/>
                <a:gd name="T1" fmla="*/ 22 h 23"/>
                <a:gd name="T2" fmla="*/ 4 w 28"/>
                <a:gd name="T3" fmla="*/ 22 h 23"/>
                <a:gd name="T4" fmla="*/ 0 w 28"/>
                <a:gd name="T5" fmla="*/ 15 h 23"/>
                <a:gd name="T6" fmla="*/ 9 w 28"/>
                <a:gd name="T7" fmla="*/ 5 h 23"/>
                <a:gd name="T8" fmla="*/ 23 w 28"/>
                <a:gd name="T9" fmla="*/ 0 h 23"/>
                <a:gd name="T10" fmla="*/ 25 w 28"/>
                <a:gd name="T11" fmla="*/ 2 h 23"/>
                <a:gd name="T12" fmla="*/ 26 w 28"/>
                <a:gd name="T13" fmla="*/ 5 h 23"/>
                <a:gd name="T14" fmla="*/ 24 w 28"/>
                <a:gd name="T15" fmla="*/ 8 h 23"/>
                <a:gd name="T16" fmla="*/ 21 w 28"/>
                <a:gd name="T17" fmla="*/ 9 h 23"/>
                <a:gd name="T18" fmla="*/ 19 w 28"/>
                <a:gd name="T19" fmla="*/ 7 h 23"/>
                <a:gd name="T20" fmla="*/ 21 w 28"/>
                <a:gd name="T21" fmla="*/ 5 h 23"/>
                <a:gd name="T22" fmla="*/ 22 w 28"/>
                <a:gd name="T23" fmla="*/ 3 h 23"/>
                <a:gd name="T24" fmla="*/ 22 w 28"/>
                <a:gd name="T25" fmla="*/ 3 h 23"/>
                <a:gd name="T26" fmla="*/ 15 w 28"/>
                <a:gd name="T27" fmla="*/ 5 h 23"/>
                <a:gd name="T28" fmla="*/ 10 w 28"/>
                <a:gd name="T29" fmla="*/ 9 h 23"/>
                <a:gd name="T30" fmla="*/ 6 w 28"/>
                <a:gd name="T31" fmla="*/ 12 h 23"/>
                <a:gd name="T32" fmla="*/ 4 w 28"/>
                <a:gd name="T33" fmla="*/ 15 h 23"/>
                <a:gd name="T34" fmla="*/ 3 w 28"/>
                <a:gd name="T35" fmla="*/ 17 h 23"/>
                <a:gd name="T36" fmla="*/ 4 w 28"/>
                <a:gd name="T37" fmla="*/ 19 h 23"/>
                <a:gd name="T38" fmla="*/ 6 w 28"/>
                <a:gd name="T39" fmla="*/ 21 h 23"/>
                <a:gd name="T40" fmla="*/ 16 w 28"/>
                <a:gd name="T41" fmla="*/ 18 h 23"/>
                <a:gd name="T42" fmla="*/ 27 w 28"/>
                <a:gd name="T43" fmla="*/ 12 h 23"/>
                <a:gd name="T44" fmla="*/ 28 w 28"/>
                <a:gd name="T45" fmla="*/ 12 h 23"/>
                <a:gd name="T46" fmla="*/ 28 w 28"/>
                <a:gd name="T47" fmla="*/ 12 h 23"/>
                <a:gd name="T48" fmla="*/ 27 w 28"/>
                <a:gd name="T49" fmla="*/ 13 h 23"/>
                <a:gd name="T50" fmla="*/ 16 w 28"/>
                <a:gd name="T51" fmla="*/ 20 h 23"/>
                <a:gd name="T52" fmla="*/ 5 w 28"/>
                <a:gd name="T5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23">
                  <a:moveTo>
                    <a:pt x="5" y="22"/>
                  </a:moveTo>
                  <a:cubicBezTo>
                    <a:pt x="5" y="22"/>
                    <a:pt x="4" y="22"/>
                    <a:pt x="4" y="22"/>
                  </a:cubicBezTo>
                  <a:cubicBezTo>
                    <a:pt x="1" y="20"/>
                    <a:pt x="0" y="18"/>
                    <a:pt x="0" y="15"/>
                  </a:cubicBezTo>
                  <a:cubicBezTo>
                    <a:pt x="1" y="12"/>
                    <a:pt x="4" y="8"/>
                    <a:pt x="9" y="5"/>
                  </a:cubicBezTo>
                  <a:cubicBezTo>
                    <a:pt x="15" y="1"/>
                    <a:pt x="19" y="0"/>
                    <a:pt x="23" y="0"/>
                  </a:cubicBezTo>
                  <a:cubicBezTo>
                    <a:pt x="24" y="1"/>
                    <a:pt x="25" y="1"/>
                    <a:pt x="25" y="2"/>
                  </a:cubicBezTo>
                  <a:cubicBezTo>
                    <a:pt x="26" y="3"/>
                    <a:pt x="26" y="4"/>
                    <a:pt x="26" y="5"/>
                  </a:cubicBezTo>
                  <a:cubicBezTo>
                    <a:pt x="25" y="6"/>
                    <a:pt x="25" y="7"/>
                    <a:pt x="24" y="8"/>
                  </a:cubicBezTo>
                  <a:cubicBezTo>
                    <a:pt x="23" y="9"/>
                    <a:pt x="22" y="9"/>
                    <a:pt x="21" y="9"/>
                  </a:cubicBezTo>
                  <a:cubicBezTo>
                    <a:pt x="19" y="9"/>
                    <a:pt x="19" y="8"/>
                    <a:pt x="19" y="7"/>
                  </a:cubicBezTo>
                  <a:cubicBezTo>
                    <a:pt x="19" y="7"/>
                    <a:pt x="20" y="6"/>
                    <a:pt x="21" y="5"/>
                  </a:cubicBezTo>
                  <a:cubicBezTo>
                    <a:pt x="22" y="4"/>
                    <a:pt x="22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3"/>
                    <a:pt x="18" y="4"/>
                    <a:pt x="15" y="5"/>
                  </a:cubicBezTo>
                  <a:cubicBezTo>
                    <a:pt x="13" y="6"/>
                    <a:pt x="11" y="7"/>
                    <a:pt x="10" y="9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3"/>
                    <a:pt x="5" y="14"/>
                    <a:pt x="4" y="15"/>
                  </a:cubicBezTo>
                  <a:cubicBezTo>
                    <a:pt x="4" y="16"/>
                    <a:pt x="3" y="17"/>
                    <a:pt x="3" y="17"/>
                  </a:cubicBezTo>
                  <a:cubicBezTo>
                    <a:pt x="3" y="18"/>
                    <a:pt x="3" y="18"/>
                    <a:pt x="4" y="19"/>
                  </a:cubicBezTo>
                  <a:cubicBezTo>
                    <a:pt x="4" y="20"/>
                    <a:pt x="5" y="21"/>
                    <a:pt x="6" y="21"/>
                  </a:cubicBezTo>
                  <a:cubicBezTo>
                    <a:pt x="9" y="21"/>
                    <a:pt x="12" y="21"/>
                    <a:pt x="16" y="18"/>
                  </a:cubicBezTo>
                  <a:cubicBezTo>
                    <a:pt x="21" y="16"/>
                    <a:pt x="24" y="14"/>
                    <a:pt x="27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4" y="16"/>
                    <a:pt x="20" y="18"/>
                    <a:pt x="16" y="20"/>
                  </a:cubicBezTo>
                  <a:cubicBezTo>
                    <a:pt x="11" y="22"/>
                    <a:pt x="8" y="23"/>
                    <a:pt x="5" y="22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1" name="Freeform 153"/>
            <p:cNvSpPr>
              <a:spLocks noEditPoints="1"/>
            </p:cNvSpPr>
            <p:nvPr/>
          </p:nvSpPr>
          <p:spPr bwMode="auto">
            <a:xfrm>
              <a:off x="6229351" y="1250949"/>
              <a:ext cx="142875" cy="98425"/>
            </a:xfrm>
            <a:custGeom>
              <a:avLst/>
              <a:gdLst>
                <a:gd name="T0" fmla="*/ 29 w 38"/>
                <a:gd name="T1" fmla="*/ 5 h 26"/>
                <a:gd name="T2" fmla="*/ 30 w 38"/>
                <a:gd name="T3" fmla="*/ 5 h 26"/>
                <a:gd name="T4" fmla="*/ 32 w 38"/>
                <a:gd name="T5" fmla="*/ 6 h 26"/>
                <a:gd name="T6" fmla="*/ 32 w 38"/>
                <a:gd name="T7" fmla="*/ 7 h 26"/>
                <a:gd name="T8" fmla="*/ 26 w 38"/>
                <a:gd name="T9" fmla="*/ 13 h 26"/>
                <a:gd name="T10" fmla="*/ 20 w 38"/>
                <a:gd name="T11" fmla="*/ 22 h 26"/>
                <a:gd name="T12" fmla="*/ 20 w 38"/>
                <a:gd name="T13" fmla="*/ 22 h 26"/>
                <a:gd name="T14" fmla="*/ 21 w 38"/>
                <a:gd name="T15" fmla="*/ 24 h 26"/>
                <a:gd name="T16" fmla="*/ 38 w 38"/>
                <a:gd name="T17" fmla="*/ 14 h 26"/>
                <a:gd name="T18" fmla="*/ 38 w 38"/>
                <a:gd name="T19" fmla="*/ 14 h 26"/>
                <a:gd name="T20" fmla="*/ 38 w 38"/>
                <a:gd name="T21" fmla="*/ 15 h 26"/>
                <a:gd name="T22" fmla="*/ 37 w 38"/>
                <a:gd name="T23" fmla="*/ 16 h 26"/>
                <a:gd name="T24" fmla="*/ 20 w 38"/>
                <a:gd name="T25" fmla="*/ 26 h 26"/>
                <a:gd name="T26" fmla="*/ 19 w 38"/>
                <a:gd name="T27" fmla="*/ 25 h 26"/>
                <a:gd name="T28" fmla="*/ 17 w 38"/>
                <a:gd name="T29" fmla="*/ 20 h 26"/>
                <a:gd name="T30" fmla="*/ 18 w 38"/>
                <a:gd name="T31" fmla="*/ 17 h 26"/>
                <a:gd name="T32" fmla="*/ 12 w 38"/>
                <a:gd name="T33" fmla="*/ 21 h 26"/>
                <a:gd name="T34" fmla="*/ 5 w 38"/>
                <a:gd name="T35" fmla="*/ 23 h 26"/>
                <a:gd name="T36" fmla="*/ 1 w 38"/>
                <a:gd name="T37" fmla="*/ 21 h 26"/>
                <a:gd name="T38" fmla="*/ 0 w 38"/>
                <a:gd name="T39" fmla="*/ 17 h 26"/>
                <a:gd name="T40" fmla="*/ 11 w 38"/>
                <a:gd name="T41" fmla="*/ 5 h 26"/>
                <a:gd name="T42" fmla="*/ 26 w 38"/>
                <a:gd name="T43" fmla="*/ 1 h 26"/>
                <a:gd name="T44" fmla="*/ 29 w 38"/>
                <a:gd name="T45" fmla="*/ 3 h 26"/>
                <a:gd name="T46" fmla="*/ 29 w 38"/>
                <a:gd name="T47" fmla="*/ 4 h 26"/>
                <a:gd name="T48" fmla="*/ 29 w 38"/>
                <a:gd name="T49" fmla="*/ 5 h 26"/>
                <a:gd name="T50" fmla="*/ 3 w 38"/>
                <a:gd name="T51" fmla="*/ 18 h 26"/>
                <a:gd name="T52" fmla="*/ 4 w 38"/>
                <a:gd name="T53" fmla="*/ 21 h 26"/>
                <a:gd name="T54" fmla="*/ 18 w 38"/>
                <a:gd name="T55" fmla="*/ 14 h 26"/>
                <a:gd name="T56" fmla="*/ 28 w 38"/>
                <a:gd name="T57" fmla="*/ 5 h 26"/>
                <a:gd name="T58" fmla="*/ 27 w 38"/>
                <a:gd name="T59" fmla="*/ 4 h 26"/>
                <a:gd name="T60" fmla="*/ 13 w 38"/>
                <a:gd name="T61" fmla="*/ 8 h 26"/>
                <a:gd name="T62" fmla="*/ 3 w 38"/>
                <a:gd name="T63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26">
                  <a:moveTo>
                    <a:pt x="29" y="5"/>
                  </a:moveTo>
                  <a:cubicBezTo>
                    <a:pt x="30" y="5"/>
                    <a:pt x="30" y="5"/>
                    <a:pt x="30" y="5"/>
                  </a:cubicBezTo>
                  <a:cubicBezTo>
                    <a:pt x="31" y="5"/>
                    <a:pt x="31" y="5"/>
                    <a:pt x="32" y="6"/>
                  </a:cubicBezTo>
                  <a:cubicBezTo>
                    <a:pt x="32" y="6"/>
                    <a:pt x="32" y="7"/>
                    <a:pt x="32" y="7"/>
                  </a:cubicBezTo>
                  <a:cubicBezTo>
                    <a:pt x="32" y="7"/>
                    <a:pt x="30" y="9"/>
                    <a:pt x="26" y="13"/>
                  </a:cubicBezTo>
                  <a:cubicBezTo>
                    <a:pt x="22" y="17"/>
                    <a:pt x="20" y="20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3"/>
                    <a:pt x="20" y="24"/>
                    <a:pt x="21" y="24"/>
                  </a:cubicBezTo>
                  <a:cubicBezTo>
                    <a:pt x="23" y="25"/>
                    <a:pt x="29" y="21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5"/>
                  </a:cubicBezTo>
                  <a:cubicBezTo>
                    <a:pt x="38" y="15"/>
                    <a:pt x="38" y="16"/>
                    <a:pt x="37" y="16"/>
                  </a:cubicBezTo>
                  <a:cubicBezTo>
                    <a:pt x="29" y="23"/>
                    <a:pt x="24" y="26"/>
                    <a:pt x="20" y="26"/>
                  </a:cubicBezTo>
                  <a:cubicBezTo>
                    <a:pt x="20" y="26"/>
                    <a:pt x="19" y="25"/>
                    <a:pt x="19" y="25"/>
                  </a:cubicBezTo>
                  <a:cubicBezTo>
                    <a:pt x="17" y="24"/>
                    <a:pt x="16" y="22"/>
                    <a:pt x="17" y="20"/>
                  </a:cubicBezTo>
                  <a:cubicBezTo>
                    <a:pt x="17" y="19"/>
                    <a:pt x="17" y="18"/>
                    <a:pt x="18" y="1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9" y="22"/>
                    <a:pt x="6" y="23"/>
                    <a:pt x="5" y="23"/>
                  </a:cubicBezTo>
                  <a:cubicBezTo>
                    <a:pt x="4" y="23"/>
                    <a:pt x="2" y="22"/>
                    <a:pt x="1" y="21"/>
                  </a:cubicBezTo>
                  <a:cubicBezTo>
                    <a:pt x="0" y="20"/>
                    <a:pt x="0" y="18"/>
                    <a:pt x="0" y="17"/>
                  </a:cubicBezTo>
                  <a:cubicBezTo>
                    <a:pt x="1" y="13"/>
                    <a:pt x="5" y="9"/>
                    <a:pt x="11" y="5"/>
                  </a:cubicBezTo>
                  <a:cubicBezTo>
                    <a:pt x="17" y="1"/>
                    <a:pt x="22" y="0"/>
                    <a:pt x="26" y="1"/>
                  </a:cubicBezTo>
                  <a:cubicBezTo>
                    <a:pt x="28" y="1"/>
                    <a:pt x="29" y="2"/>
                    <a:pt x="29" y="3"/>
                  </a:cubicBezTo>
                  <a:cubicBezTo>
                    <a:pt x="29" y="4"/>
                    <a:pt x="29" y="4"/>
                    <a:pt x="29" y="4"/>
                  </a:cubicBezTo>
                  <a:lnTo>
                    <a:pt x="29" y="5"/>
                  </a:lnTo>
                  <a:close/>
                  <a:moveTo>
                    <a:pt x="3" y="18"/>
                  </a:moveTo>
                  <a:cubicBezTo>
                    <a:pt x="3" y="20"/>
                    <a:pt x="3" y="21"/>
                    <a:pt x="4" y="21"/>
                  </a:cubicBezTo>
                  <a:cubicBezTo>
                    <a:pt x="7" y="22"/>
                    <a:pt x="12" y="20"/>
                    <a:pt x="18" y="1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7" y="4"/>
                  </a:cubicBezTo>
                  <a:cubicBezTo>
                    <a:pt x="24" y="3"/>
                    <a:pt x="19" y="5"/>
                    <a:pt x="13" y="8"/>
                  </a:cubicBezTo>
                  <a:cubicBezTo>
                    <a:pt x="7" y="12"/>
                    <a:pt x="4" y="15"/>
                    <a:pt x="3" y="18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2" name="Freeform 154"/>
            <p:cNvSpPr/>
            <p:nvPr/>
          </p:nvSpPr>
          <p:spPr bwMode="auto">
            <a:xfrm>
              <a:off x="6342065" y="1255713"/>
              <a:ext cx="134938" cy="107950"/>
            </a:xfrm>
            <a:custGeom>
              <a:avLst/>
              <a:gdLst>
                <a:gd name="T0" fmla="*/ 25 w 36"/>
                <a:gd name="T1" fmla="*/ 7 h 29"/>
                <a:gd name="T2" fmla="*/ 36 w 36"/>
                <a:gd name="T3" fmla="*/ 10 h 29"/>
                <a:gd name="T4" fmla="*/ 36 w 36"/>
                <a:gd name="T5" fmla="*/ 10 h 29"/>
                <a:gd name="T6" fmla="*/ 26 w 36"/>
                <a:gd name="T7" fmla="*/ 10 h 29"/>
                <a:gd name="T8" fmla="*/ 16 w 36"/>
                <a:gd name="T9" fmla="*/ 9 h 29"/>
                <a:gd name="T10" fmla="*/ 9 w 36"/>
                <a:gd name="T11" fmla="*/ 15 h 29"/>
                <a:gd name="T12" fmla="*/ 3 w 36"/>
                <a:gd name="T13" fmla="*/ 24 h 29"/>
                <a:gd name="T14" fmla="*/ 6 w 36"/>
                <a:gd name="T15" fmla="*/ 27 h 29"/>
                <a:gd name="T16" fmla="*/ 11 w 36"/>
                <a:gd name="T17" fmla="*/ 27 h 29"/>
                <a:gd name="T18" fmla="*/ 16 w 36"/>
                <a:gd name="T19" fmla="*/ 26 h 29"/>
                <a:gd name="T20" fmla="*/ 27 w 36"/>
                <a:gd name="T21" fmla="*/ 20 h 29"/>
                <a:gd name="T22" fmla="*/ 28 w 36"/>
                <a:gd name="T23" fmla="*/ 20 h 29"/>
                <a:gd name="T24" fmla="*/ 29 w 36"/>
                <a:gd name="T25" fmla="*/ 20 h 29"/>
                <a:gd name="T26" fmla="*/ 27 w 36"/>
                <a:gd name="T27" fmla="*/ 22 h 29"/>
                <a:gd name="T28" fmla="*/ 17 w 36"/>
                <a:gd name="T29" fmla="*/ 27 h 29"/>
                <a:gd name="T30" fmla="*/ 5 w 36"/>
                <a:gd name="T31" fmla="*/ 29 h 29"/>
                <a:gd name="T32" fmla="*/ 1 w 36"/>
                <a:gd name="T33" fmla="*/ 27 h 29"/>
                <a:gd name="T34" fmla="*/ 1 w 36"/>
                <a:gd name="T35" fmla="*/ 22 h 29"/>
                <a:gd name="T36" fmla="*/ 5 w 36"/>
                <a:gd name="T37" fmla="*/ 15 h 29"/>
                <a:gd name="T38" fmla="*/ 11 w 36"/>
                <a:gd name="T39" fmla="*/ 8 h 29"/>
                <a:gd name="T40" fmla="*/ 9 w 36"/>
                <a:gd name="T41" fmla="*/ 8 h 29"/>
                <a:gd name="T42" fmla="*/ 8 w 36"/>
                <a:gd name="T43" fmla="*/ 5 h 29"/>
                <a:gd name="T44" fmla="*/ 10 w 36"/>
                <a:gd name="T45" fmla="*/ 4 h 29"/>
                <a:gd name="T46" fmla="*/ 10 w 36"/>
                <a:gd name="T47" fmla="*/ 4 h 29"/>
                <a:gd name="T48" fmla="*/ 15 w 36"/>
                <a:gd name="T49" fmla="*/ 5 h 29"/>
                <a:gd name="T50" fmla="*/ 19 w 36"/>
                <a:gd name="T51" fmla="*/ 2 h 29"/>
                <a:gd name="T52" fmla="*/ 22 w 36"/>
                <a:gd name="T53" fmla="*/ 0 h 29"/>
                <a:gd name="T54" fmla="*/ 24 w 36"/>
                <a:gd name="T55" fmla="*/ 1 h 29"/>
                <a:gd name="T56" fmla="*/ 25 w 36"/>
                <a:gd name="T57" fmla="*/ 2 h 29"/>
                <a:gd name="T58" fmla="*/ 20 w 36"/>
                <a:gd name="T59" fmla="*/ 6 h 29"/>
                <a:gd name="T60" fmla="*/ 25 w 36"/>
                <a:gd name="T61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6" h="29">
                  <a:moveTo>
                    <a:pt x="25" y="7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3" y="10"/>
                    <a:pt x="26" y="10"/>
                  </a:cubicBezTo>
                  <a:cubicBezTo>
                    <a:pt x="20" y="9"/>
                    <a:pt x="16" y="9"/>
                    <a:pt x="16" y="9"/>
                  </a:cubicBezTo>
                  <a:cubicBezTo>
                    <a:pt x="15" y="10"/>
                    <a:pt x="13" y="12"/>
                    <a:pt x="9" y="15"/>
                  </a:cubicBezTo>
                  <a:cubicBezTo>
                    <a:pt x="6" y="19"/>
                    <a:pt x="4" y="22"/>
                    <a:pt x="3" y="24"/>
                  </a:cubicBezTo>
                  <a:cubicBezTo>
                    <a:pt x="3" y="26"/>
                    <a:pt x="4" y="27"/>
                    <a:pt x="6" y="27"/>
                  </a:cubicBezTo>
                  <a:cubicBezTo>
                    <a:pt x="8" y="28"/>
                    <a:pt x="9" y="28"/>
                    <a:pt x="11" y="27"/>
                  </a:cubicBezTo>
                  <a:cubicBezTo>
                    <a:pt x="13" y="27"/>
                    <a:pt x="15" y="27"/>
                    <a:pt x="16" y="26"/>
                  </a:cubicBezTo>
                  <a:cubicBezTo>
                    <a:pt x="19" y="25"/>
                    <a:pt x="23" y="23"/>
                    <a:pt x="27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8" y="21"/>
                    <a:pt x="27" y="22"/>
                  </a:cubicBezTo>
                  <a:cubicBezTo>
                    <a:pt x="24" y="24"/>
                    <a:pt x="20" y="26"/>
                    <a:pt x="17" y="27"/>
                  </a:cubicBezTo>
                  <a:cubicBezTo>
                    <a:pt x="12" y="29"/>
                    <a:pt x="8" y="29"/>
                    <a:pt x="5" y="29"/>
                  </a:cubicBezTo>
                  <a:cubicBezTo>
                    <a:pt x="3" y="28"/>
                    <a:pt x="2" y="28"/>
                    <a:pt x="1" y="27"/>
                  </a:cubicBezTo>
                  <a:cubicBezTo>
                    <a:pt x="1" y="26"/>
                    <a:pt x="0" y="24"/>
                    <a:pt x="1" y="22"/>
                  </a:cubicBezTo>
                  <a:cubicBezTo>
                    <a:pt x="1" y="20"/>
                    <a:pt x="3" y="18"/>
                    <a:pt x="5" y="15"/>
                  </a:cubicBezTo>
                  <a:cubicBezTo>
                    <a:pt x="8" y="12"/>
                    <a:pt x="10" y="9"/>
                    <a:pt x="11" y="8"/>
                  </a:cubicBezTo>
                  <a:cubicBezTo>
                    <a:pt x="10" y="8"/>
                    <a:pt x="10" y="8"/>
                    <a:pt x="9" y="8"/>
                  </a:cubicBezTo>
                  <a:cubicBezTo>
                    <a:pt x="8" y="7"/>
                    <a:pt x="7" y="6"/>
                    <a:pt x="8" y="5"/>
                  </a:cubicBezTo>
                  <a:cubicBezTo>
                    <a:pt x="8" y="4"/>
                    <a:pt x="8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7" y="3"/>
                    <a:pt x="19" y="2"/>
                  </a:cubicBezTo>
                  <a:cubicBezTo>
                    <a:pt x="20" y="0"/>
                    <a:pt x="21" y="0"/>
                    <a:pt x="22" y="0"/>
                  </a:cubicBezTo>
                  <a:cubicBezTo>
                    <a:pt x="22" y="0"/>
                    <a:pt x="23" y="0"/>
                    <a:pt x="24" y="1"/>
                  </a:cubicBezTo>
                  <a:cubicBezTo>
                    <a:pt x="24" y="1"/>
                    <a:pt x="25" y="2"/>
                    <a:pt x="25" y="2"/>
                  </a:cubicBezTo>
                  <a:cubicBezTo>
                    <a:pt x="24" y="3"/>
                    <a:pt x="23" y="4"/>
                    <a:pt x="20" y="6"/>
                  </a:cubicBezTo>
                  <a:cubicBezTo>
                    <a:pt x="21" y="7"/>
                    <a:pt x="23" y="7"/>
                    <a:pt x="25" y="7"/>
                  </a:cubicBez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3" name="Freeform 155"/>
            <p:cNvSpPr>
              <a:spLocks noEditPoints="1"/>
            </p:cNvSpPr>
            <p:nvPr/>
          </p:nvSpPr>
          <p:spPr bwMode="auto">
            <a:xfrm>
              <a:off x="6416677" y="1296987"/>
              <a:ext cx="109538" cy="85725"/>
            </a:xfrm>
            <a:custGeom>
              <a:avLst/>
              <a:gdLst>
                <a:gd name="T0" fmla="*/ 6 w 29"/>
                <a:gd name="T1" fmla="*/ 23 h 23"/>
                <a:gd name="T2" fmla="*/ 5 w 29"/>
                <a:gd name="T3" fmla="*/ 22 h 23"/>
                <a:gd name="T4" fmla="*/ 1 w 29"/>
                <a:gd name="T5" fmla="*/ 16 h 23"/>
                <a:gd name="T6" fmla="*/ 10 w 29"/>
                <a:gd name="T7" fmla="*/ 5 h 23"/>
                <a:gd name="T8" fmla="*/ 23 w 29"/>
                <a:gd name="T9" fmla="*/ 1 h 23"/>
                <a:gd name="T10" fmla="*/ 26 w 29"/>
                <a:gd name="T11" fmla="*/ 2 h 23"/>
                <a:gd name="T12" fmla="*/ 26 w 29"/>
                <a:gd name="T13" fmla="*/ 5 h 23"/>
                <a:gd name="T14" fmla="*/ 18 w 29"/>
                <a:gd name="T15" fmla="*/ 12 h 23"/>
                <a:gd name="T16" fmla="*/ 7 w 29"/>
                <a:gd name="T17" fmla="*/ 13 h 23"/>
                <a:gd name="T18" fmla="*/ 6 w 29"/>
                <a:gd name="T19" fmla="*/ 13 h 23"/>
                <a:gd name="T20" fmla="*/ 4 w 29"/>
                <a:gd name="T21" fmla="*/ 17 h 23"/>
                <a:gd name="T22" fmla="*/ 7 w 29"/>
                <a:gd name="T23" fmla="*/ 21 h 23"/>
                <a:gd name="T24" fmla="*/ 18 w 29"/>
                <a:gd name="T25" fmla="*/ 18 h 23"/>
                <a:gd name="T26" fmla="*/ 27 w 29"/>
                <a:gd name="T27" fmla="*/ 12 h 23"/>
                <a:gd name="T28" fmla="*/ 29 w 29"/>
                <a:gd name="T29" fmla="*/ 12 h 23"/>
                <a:gd name="T30" fmla="*/ 29 w 29"/>
                <a:gd name="T31" fmla="*/ 12 h 23"/>
                <a:gd name="T32" fmla="*/ 28 w 29"/>
                <a:gd name="T33" fmla="*/ 14 h 23"/>
                <a:gd name="T34" fmla="*/ 16 w 29"/>
                <a:gd name="T35" fmla="*/ 21 h 23"/>
                <a:gd name="T36" fmla="*/ 6 w 29"/>
                <a:gd name="T37" fmla="*/ 23 h 23"/>
                <a:gd name="T38" fmla="*/ 25 w 29"/>
                <a:gd name="T39" fmla="*/ 4 h 23"/>
                <a:gd name="T40" fmla="*/ 23 w 29"/>
                <a:gd name="T41" fmla="*/ 3 h 23"/>
                <a:gd name="T42" fmla="*/ 17 w 29"/>
                <a:gd name="T43" fmla="*/ 5 h 23"/>
                <a:gd name="T44" fmla="*/ 8 w 29"/>
                <a:gd name="T45" fmla="*/ 11 h 23"/>
                <a:gd name="T46" fmla="*/ 9 w 29"/>
                <a:gd name="T47" fmla="*/ 12 h 23"/>
                <a:gd name="T48" fmla="*/ 17 w 29"/>
                <a:gd name="T49" fmla="*/ 10 h 23"/>
                <a:gd name="T50" fmla="*/ 24 w 29"/>
                <a:gd name="T51" fmla="*/ 5 h 23"/>
                <a:gd name="T52" fmla="*/ 25 w 29"/>
                <a:gd name="T53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" h="23">
                  <a:moveTo>
                    <a:pt x="6" y="23"/>
                  </a:moveTo>
                  <a:cubicBezTo>
                    <a:pt x="5" y="23"/>
                    <a:pt x="5" y="22"/>
                    <a:pt x="5" y="22"/>
                  </a:cubicBezTo>
                  <a:cubicBezTo>
                    <a:pt x="2" y="21"/>
                    <a:pt x="0" y="18"/>
                    <a:pt x="1" y="16"/>
                  </a:cubicBezTo>
                  <a:cubicBezTo>
                    <a:pt x="2" y="12"/>
                    <a:pt x="5" y="9"/>
                    <a:pt x="10" y="5"/>
                  </a:cubicBezTo>
                  <a:cubicBezTo>
                    <a:pt x="15" y="2"/>
                    <a:pt x="20" y="0"/>
                    <a:pt x="23" y="1"/>
                  </a:cubicBezTo>
                  <a:cubicBezTo>
                    <a:pt x="24" y="1"/>
                    <a:pt x="25" y="2"/>
                    <a:pt x="26" y="2"/>
                  </a:cubicBezTo>
                  <a:cubicBezTo>
                    <a:pt x="26" y="3"/>
                    <a:pt x="27" y="4"/>
                    <a:pt x="26" y="5"/>
                  </a:cubicBezTo>
                  <a:cubicBezTo>
                    <a:pt x="26" y="8"/>
                    <a:pt x="23" y="10"/>
                    <a:pt x="18" y="12"/>
                  </a:cubicBezTo>
                  <a:cubicBezTo>
                    <a:pt x="14" y="13"/>
                    <a:pt x="10" y="14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5" y="14"/>
                    <a:pt x="5" y="15"/>
                    <a:pt x="4" y="17"/>
                  </a:cubicBezTo>
                  <a:cubicBezTo>
                    <a:pt x="4" y="19"/>
                    <a:pt x="5" y="21"/>
                    <a:pt x="7" y="21"/>
                  </a:cubicBezTo>
                  <a:cubicBezTo>
                    <a:pt x="10" y="22"/>
                    <a:pt x="13" y="21"/>
                    <a:pt x="18" y="18"/>
                  </a:cubicBezTo>
                  <a:cubicBezTo>
                    <a:pt x="21" y="17"/>
                    <a:pt x="25" y="15"/>
                    <a:pt x="27" y="12"/>
                  </a:cubicBezTo>
                  <a:cubicBezTo>
                    <a:pt x="28" y="12"/>
                    <a:pt x="28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3"/>
                    <a:pt x="29" y="13"/>
                    <a:pt x="28" y="14"/>
                  </a:cubicBezTo>
                  <a:cubicBezTo>
                    <a:pt x="25" y="16"/>
                    <a:pt x="21" y="19"/>
                    <a:pt x="16" y="21"/>
                  </a:cubicBezTo>
                  <a:cubicBezTo>
                    <a:pt x="12" y="23"/>
                    <a:pt x="9" y="23"/>
                    <a:pt x="6" y="23"/>
                  </a:cubicBezTo>
                  <a:close/>
                  <a:moveTo>
                    <a:pt x="25" y="4"/>
                  </a:moveTo>
                  <a:cubicBezTo>
                    <a:pt x="25" y="4"/>
                    <a:pt x="24" y="3"/>
                    <a:pt x="23" y="3"/>
                  </a:cubicBezTo>
                  <a:cubicBezTo>
                    <a:pt x="22" y="3"/>
                    <a:pt x="20" y="3"/>
                    <a:pt x="17" y="5"/>
                  </a:cubicBezTo>
                  <a:cubicBezTo>
                    <a:pt x="13" y="7"/>
                    <a:pt x="10" y="9"/>
                    <a:pt x="8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2"/>
                    <a:pt x="13" y="12"/>
                    <a:pt x="17" y="10"/>
                  </a:cubicBezTo>
                  <a:cubicBezTo>
                    <a:pt x="21" y="9"/>
                    <a:pt x="23" y="7"/>
                    <a:pt x="24" y="5"/>
                  </a:cubicBezTo>
                  <a:lnTo>
                    <a:pt x="25" y="4"/>
                  </a:lnTo>
                  <a:close/>
                </a:path>
              </a:pathLst>
            </a:custGeom>
            <a:solidFill>
              <a:srgbClr val="7BD5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4" name="Rectangle 156"/>
            <p:cNvSpPr>
              <a:spLocks noChangeArrowheads="1"/>
            </p:cNvSpPr>
            <p:nvPr/>
          </p:nvSpPr>
          <p:spPr bwMode="auto">
            <a:xfrm>
              <a:off x="8099427" y="3525836"/>
              <a:ext cx="96838" cy="34925"/>
            </a:xfrm>
            <a:prstGeom prst="rect">
              <a:avLst/>
            </a:pr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5" name="Rectangle 157"/>
            <p:cNvSpPr>
              <a:spLocks noChangeArrowheads="1"/>
            </p:cNvSpPr>
            <p:nvPr/>
          </p:nvSpPr>
          <p:spPr bwMode="auto">
            <a:xfrm>
              <a:off x="8099427" y="3525836"/>
              <a:ext cx="96838" cy="3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6" name="Freeform 158"/>
            <p:cNvSpPr>
              <a:spLocks noEditPoints="1"/>
            </p:cNvSpPr>
            <p:nvPr/>
          </p:nvSpPr>
          <p:spPr bwMode="auto">
            <a:xfrm>
              <a:off x="7723189" y="2632074"/>
              <a:ext cx="657226" cy="668337"/>
            </a:xfrm>
            <a:custGeom>
              <a:avLst/>
              <a:gdLst>
                <a:gd name="T0" fmla="*/ 45 w 175"/>
                <a:gd name="T1" fmla="*/ 155 h 178"/>
                <a:gd name="T2" fmla="*/ 75 w 175"/>
                <a:gd name="T3" fmla="*/ 178 h 178"/>
                <a:gd name="T4" fmla="*/ 75 w 175"/>
                <a:gd name="T5" fmla="*/ 178 h 178"/>
                <a:gd name="T6" fmla="*/ 45 w 175"/>
                <a:gd name="T7" fmla="*/ 155 h 178"/>
                <a:gd name="T8" fmla="*/ 45 w 175"/>
                <a:gd name="T9" fmla="*/ 155 h 178"/>
                <a:gd name="T10" fmla="*/ 0 w 175"/>
                <a:gd name="T11" fmla="*/ 52 h 178"/>
                <a:gd name="T12" fmla="*/ 24 w 175"/>
                <a:gd name="T13" fmla="*/ 128 h 178"/>
                <a:gd name="T14" fmla="*/ 24 w 175"/>
                <a:gd name="T15" fmla="*/ 128 h 178"/>
                <a:gd name="T16" fmla="*/ 0 w 175"/>
                <a:gd name="T17" fmla="*/ 52 h 178"/>
                <a:gd name="T18" fmla="*/ 0 w 175"/>
                <a:gd name="T19" fmla="*/ 52 h 178"/>
                <a:gd name="T20" fmla="*/ 0 w 175"/>
                <a:gd name="T21" fmla="*/ 52 h 178"/>
                <a:gd name="T22" fmla="*/ 0 w 175"/>
                <a:gd name="T23" fmla="*/ 52 h 178"/>
                <a:gd name="T24" fmla="*/ 0 w 175"/>
                <a:gd name="T25" fmla="*/ 51 h 178"/>
                <a:gd name="T26" fmla="*/ 0 w 175"/>
                <a:gd name="T27" fmla="*/ 52 h 178"/>
                <a:gd name="T28" fmla="*/ 0 w 175"/>
                <a:gd name="T29" fmla="*/ 51 h 178"/>
                <a:gd name="T30" fmla="*/ 0 w 175"/>
                <a:gd name="T31" fmla="*/ 50 h 178"/>
                <a:gd name="T32" fmla="*/ 0 w 175"/>
                <a:gd name="T33" fmla="*/ 51 h 178"/>
                <a:gd name="T34" fmla="*/ 0 w 175"/>
                <a:gd name="T35" fmla="*/ 50 h 178"/>
                <a:gd name="T36" fmla="*/ 0 w 175"/>
                <a:gd name="T37" fmla="*/ 50 h 178"/>
                <a:gd name="T38" fmla="*/ 0 w 175"/>
                <a:gd name="T39" fmla="*/ 50 h 178"/>
                <a:gd name="T40" fmla="*/ 0 w 175"/>
                <a:gd name="T41" fmla="*/ 50 h 178"/>
                <a:gd name="T42" fmla="*/ 0 w 175"/>
                <a:gd name="T43" fmla="*/ 49 h 178"/>
                <a:gd name="T44" fmla="*/ 0 w 175"/>
                <a:gd name="T45" fmla="*/ 49 h 178"/>
                <a:gd name="T46" fmla="*/ 0 w 175"/>
                <a:gd name="T47" fmla="*/ 49 h 178"/>
                <a:gd name="T48" fmla="*/ 0 w 175"/>
                <a:gd name="T49" fmla="*/ 48 h 178"/>
                <a:gd name="T50" fmla="*/ 0 w 175"/>
                <a:gd name="T51" fmla="*/ 49 h 178"/>
                <a:gd name="T52" fmla="*/ 0 w 175"/>
                <a:gd name="T53" fmla="*/ 48 h 178"/>
                <a:gd name="T54" fmla="*/ 0 w 175"/>
                <a:gd name="T55" fmla="*/ 48 h 178"/>
                <a:gd name="T56" fmla="*/ 0 w 175"/>
                <a:gd name="T57" fmla="*/ 48 h 178"/>
                <a:gd name="T58" fmla="*/ 0 w 175"/>
                <a:gd name="T59" fmla="*/ 48 h 178"/>
                <a:gd name="T60" fmla="*/ 0 w 175"/>
                <a:gd name="T61" fmla="*/ 47 h 178"/>
                <a:gd name="T62" fmla="*/ 0 w 175"/>
                <a:gd name="T63" fmla="*/ 47 h 178"/>
                <a:gd name="T64" fmla="*/ 0 w 175"/>
                <a:gd name="T65" fmla="*/ 47 h 178"/>
                <a:gd name="T66" fmla="*/ 0 w 175"/>
                <a:gd name="T67" fmla="*/ 46 h 178"/>
                <a:gd name="T68" fmla="*/ 0 w 175"/>
                <a:gd name="T69" fmla="*/ 47 h 178"/>
                <a:gd name="T70" fmla="*/ 0 w 175"/>
                <a:gd name="T71" fmla="*/ 46 h 178"/>
                <a:gd name="T72" fmla="*/ 174 w 175"/>
                <a:gd name="T73" fmla="*/ 25 h 178"/>
                <a:gd name="T74" fmla="*/ 120 w 175"/>
                <a:gd name="T75" fmla="*/ 25 h 178"/>
                <a:gd name="T76" fmla="*/ 120 w 175"/>
                <a:gd name="T77" fmla="*/ 140 h 178"/>
                <a:gd name="T78" fmla="*/ 151 w 175"/>
                <a:gd name="T79" fmla="*/ 128 h 178"/>
                <a:gd name="T80" fmla="*/ 175 w 175"/>
                <a:gd name="T81" fmla="*/ 46 h 178"/>
                <a:gd name="T82" fmla="*/ 174 w 175"/>
                <a:gd name="T83" fmla="*/ 25 h 178"/>
                <a:gd name="T84" fmla="*/ 168 w 175"/>
                <a:gd name="T85" fmla="*/ 0 h 178"/>
                <a:gd name="T86" fmla="*/ 86 w 175"/>
                <a:gd name="T87" fmla="*/ 0 h 178"/>
                <a:gd name="T88" fmla="*/ 86 w 175"/>
                <a:gd name="T89" fmla="*/ 153 h 178"/>
                <a:gd name="T90" fmla="*/ 100 w 175"/>
                <a:gd name="T91" fmla="*/ 153 h 178"/>
                <a:gd name="T92" fmla="*/ 100 w 175"/>
                <a:gd name="T93" fmla="*/ 178 h 178"/>
                <a:gd name="T94" fmla="*/ 130 w 175"/>
                <a:gd name="T95" fmla="*/ 155 h 178"/>
                <a:gd name="T96" fmla="*/ 113 w 175"/>
                <a:gd name="T97" fmla="*/ 158 h 178"/>
                <a:gd name="T98" fmla="*/ 104 w 175"/>
                <a:gd name="T99" fmla="*/ 159 h 178"/>
                <a:gd name="T100" fmla="*/ 104 w 175"/>
                <a:gd name="T101" fmla="*/ 9 h 178"/>
                <a:gd name="T102" fmla="*/ 170 w 175"/>
                <a:gd name="T103" fmla="*/ 9 h 178"/>
                <a:gd name="T104" fmla="*/ 168 w 175"/>
                <a:gd name="T10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5" h="178">
                  <a:moveTo>
                    <a:pt x="45" y="155"/>
                  </a:moveTo>
                  <a:cubicBezTo>
                    <a:pt x="54" y="164"/>
                    <a:pt x="64" y="172"/>
                    <a:pt x="75" y="178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64" y="172"/>
                    <a:pt x="54" y="164"/>
                    <a:pt x="45" y="155"/>
                  </a:cubicBezTo>
                  <a:cubicBezTo>
                    <a:pt x="45" y="155"/>
                    <a:pt x="45" y="155"/>
                    <a:pt x="45" y="155"/>
                  </a:cubicBezTo>
                  <a:moveTo>
                    <a:pt x="0" y="52"/>
                  </a:moveTo>
                  <a:cubicBezTo>
                    <a:pt x="1" y="80"/>
                    <a:pt x="10" y="106"/>
                    <a:pt x="24" y="128"/>
                  </a:cubicBezTo>
                  <a:cubicBezTo>
                    <a:pt x="24" y="128"/>
                    <a:pt x="24" y="128"/>
                    <a:pt x="24" y="128"/>
                  </a:cubicBezTo>
                  <a:cubicBezTo>
                    <a:pt x="10" y="106"/>
                    <a:pt x="1" y="80"/>
                    <a:pt x="0" y="52"/>
                  </a:cubicBezTo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0" y="51"/>
                  </a:moveTo>
                  <a:cubicBezTo>
                    <a:pt x="0" y="51"/>
                    <a:pt x="0" y="51"/>
                    <a:pt x="0" y="52"/>
                  </a:cubicBezTo>
                  <a:cubicBezTo>
                    <a:pt x="0" y="51"/>
                    <a:pt x="0" y="51"/>
                    <a:pt x="0" y="51"/>
                  </a:cubicBezTo>
                  <a:moveTo>
                    <a:pt x="0" y="5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0"/>
                  </a:cubicBezTo>
                  <a:moveTo>
                    <a:pt x="0" y="50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moveTo>
                    <a:pt x="0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moveTo>
                    <a:pt x="0" y="48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8"/>
                  </a:cubicBezTo>
                  <a:moveTo>
                    <a:pt x="0" y="48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moveTo>
                    <a:pt x="0" y="47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moveTo>
                    <a:pt x="0" y="46"/>
                  </a:moveTo>
                  <a:cubicBezTo>
                    <a:pt x="0" y="46"/>
                    <a:pt x="0" y="47"/>
                    <a:pt x="0" y="47"/>
                  </a:cubicBezTo>
                  <a:cubicBezTo>
                    <a:pt x="0" y="46"/>
                    <a:pt x="0" y="46"/>
                    <a:pt x="0" y="46"/>
                  </a:cubicBezTo>
                  <a:moveTo>
                    <a:pt x="174" y="25"/>
                  </a:moveTo>
                  <a:cubicBezTo>
                    <a:pt x="120" y="25"/>
                    <a:pt x="120" y="25"/>
                    <a:pt x="120" y="25"/>
                  </a:cubicBezTo>
                  <a:cubicBezTo>
                    <a:pt x="120" y="140"/>
                    <a:pt x="120" y="140"/>
                    <a:pt x="120" y="140"/>
                  </a:cubicBezTo>
                  <a:cubicBezTo>
                    <a:pt x="131" y="138"/>
                    <a:pt x="142" y="134"/>
                    <a:pt x="151" y="128"/>
                  </a:cubicBezTo>
                  <a:cubicBezTo>
                    <a:pt x="166" y="105"/>
                    <a:pt x="175" y="76"/>
                    <a:pt x="175" y="46"/>
                  </a:cubicBezTo>
                  <a:cubicBezTo>
                    <a:pt x="175" y="39"/>
                    <a:pt x="174" y="32"/>
                    <a:pt x="174" y="25"/>
                  </a:cubicBezTo>
                  <a:moveTo>
                    <a:pt x="168" y="0"/>
                  </a:moveTo>
                  <a:cubicBezTo>
                    <a:pt x="86" y="0"/>
                    <a:pt x="86" y="0"/>
                    <a:pt x="86" y="0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100" y="153"/>
                    <a:pt x="100" y="153"/>
                    <a:pt x="100" y="153"/>
                  </a:cubicBezTo>
                  <a:cubicBezTo>
                    <a:pt x="100" y="178"/>
                    <a:pt x="100" y="178"/>
                    <a:pt x="100" y="178"/>
                  </a:cubicBezTo>
                  <a:cubicBezTo>
                    <a:pt x="111" y="172"/>
                    <a:pt x="121" y="164"/>
                    <a:pt x="130" y="155"/>
                  </a:cubicBezTo>
                  <a:cubicBezTo>
                    <a:pt x="124" y="156"/>
                    <a:pt x="119" y="157"/>
                    <a:pt x="113" y="158"/>
                  </a:cubicBezTo>
                  <a:cubicBezTo>
                    <a:pt x="104" y="159"/>
                    <a:pt x="104" y="159"/>
                    <a:pt x="104" y="15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70" y="9"/>
                    <a:pt x="170" y="9"/>
                    <a:pt x="170" y="9"/>
                  </a:cubicBezTo>
                  <a:cubicBezTo>
                    <a:pt x="170" y="6"/>
                    <a:pt x="169" y="3"/>
                    <a:pt x="168" y="0"/>
                  </a:cubicBezTo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7" name="Freeform 159"/>
            <p:cNvSpPr/>
            <p:nvPr/>
          </p:nvSpPr>
          <p:spPr bwMode="auto">
            <a:xfrm>
              <a:off x="7535861" y="2665411"/>
              <a:ext cx="357188" cy="549275"/>
            </a:xfrm>
            <a:custGeom>
              <a:avLst/>
              <a:gdLst>
                <a:gd name="T0" fmla="*/ 54 w 95"/>
                <a:gd name="T1" fmla="*/ 0 h 146"/>
                <a:gd name="T2" fmla="*/ 1 w 95"/>
                <a:gd name="T3" fmla="*/ 0 h 146"/>
                <a:gd name="T4" fmla="*/ 0 w 95"/>
                <a:gd name="T5" fmla="*/ 7 h 146"/>
                <a:gd name="T6" fmla="*/ 0 w 95"/>
                <a:gd name="T7" fmla="*/ 15 h 146"/>
                <a:gd name="T8" fmla="*/ 95 w 95"/>
                <a:gd name="T9" fmla="*/ 146 h 146"/>
                <a:gd name="T10" fmla="*/ 95 w 95"/>
                <a:gd name="T11" fmla="*/ 146 h 146"/>
                <a:gd name="T12" fmla="*/ 74 w 95"/>
                <a:gd name="T13" fmla="*/ 119 h 146"/>
                <a:gd name="T14" fmla="*/ 74 w 95"/>
                <a:gd name="T15" fmla="*/ 119 h 146"/>
                <a:gd name="T16" fmla="*/ 17 w 95"/>
                <a:gd name="T17" fmla="*/ 16 h 146"/>
                <a:gd name="T18" fmla="*/ 51 w 95"/>
                <a:gd name="T19" fmla="*/ 16 h 146"/>
                <a:gd name="T20" fmla="*/ 54 w 95"/>
                <a:gd name="T21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46">
                  <a:moveTo>
                    <a:pt x="5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78"/>
                    <a:pt x="40" y="132"/>
                    <a:pt x="95" y="146"/>
                  </a:cubicBezTo>
                  <a:cubicBezTo>
                    <a:pt x="95" y="146"/>
                    <a:pt x="95" y="146"/>
                    <a:pt x="95" y="146"/>
                  </a:cubicBezTo>
                  <a:cubicBezTo>
                    <a:pt x="87" y="138"/>
                    <a:pt x="80" y="129"/>
                    <a:pt x="74" y="119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40" y="100"/>
                    <a:pt x="17" y="61"/>
                    <a:pt x="17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1"/>
                    <a:pt x="53" y="5"/>
                    <a:pt x="54" y="0"/>
                  </a:cubicBezTo>
                </a:path>
              </a:pathLst>
            </a:custGeom>
            <a:solidFill>
              <a:srgbClr val="95D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8" name="Freeform 160"/>
            <p:cNvSpPr>
              <a:spLocks noEditPoints="1"/>
            </p:cNvSpPr>
            <p:nvPr/>
          </p:nvSpPr>
          <p:spPr bwMode="auto">
            <a:xfrm>
              <a:off x="8113714" y="2665411"/>
              <a:ext cx="455613" cy="563562"/>
            </a:xfrm>
            <a:custGeom>
              <a:avLst/>
              <a:gdLst>
                <a:gd name="T0" fmla="*/ 70 w 121"/>
                <a:gd name="T1" fmla="*/ 16 h 150"/>
                <a:gd name="T2" fmla="*/ 104 w 121"/>
                <a:gd name="T3" fmla="*/ 16 h 150"/>
                <a:gd name="T4" fmla="*/ 47 w 121"/>
                <a:gd name="T5" fmla="*/ 119 h 150"/>
                <a:gd name="T6" fmla="*/ 16 w 121"/>
                <a:gd name="T7" fmla="*/ 131 h 150"/>
                <a:gd name="T8" fmla="*/ 16 w 121"/>
                <a:gd name="T9" fmla="*/ 16 h 150"/>
                <a:gd name="T10" fmla="*/ 70 w 121"/>
                <a:gd name="T11" fmla="*/ 16 h 150"/>
                <a:gd name="T12" fmla="*/ 120 w 121"/>
                <a:gd name="T13" fmla="*/ 0 h 150"/>
                <a:gd name="T14" fmla="*/ 66 w 121"/>
                <a:gd name="T15" fmla="*/ 0 h 150"/>
                <a:gd name="T16" fmla="*/ 0 w 121"/>
                <a:gd name="T17" fmla="*/ 0 h 150"/>
                <a:gd name="T18" fmla="*/ 0 w 121"/>
                <a:gd name="T19" fmla="*/ 150 h 150"/>
                <a:gd name="T20" fmla="*/ 9 w 121"/>
                <a:gd name="T21" fmla="*/ 149 h 150"/>
                <a:gd name="T22" fmla="*/ 26 w 121"/>
                <a:gd name="T23" fmla="*/ 146 h 150"/>
                <a:gd name="T24" fmla="*/ 121 w 121"/>
                <a:gd name="T25" fmla="*/ 15 h 150"/>
                <a:gd name="T26" fmla="*/ 120 w 121"/>
                <a:gd name="T27" fmla="*/ 7 h 150"/>
                <a:gd name="T28" fmla="*/ 120 w 121"/>
                <a:gd name="T2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150">
                  <a:moveTo>
                    <a:pt x="70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4" y="61"/>
                    <a:pt x="81" y="100"/>
                    <a:pt x="47" y="119"/>
                  </a:cubicBezTo>
                  <a:cubicBezTo>
                    <a:pt x="38" y="125"/>
                    <a:pt x="27" y="129"/>
                    <a:pt x="16" y="131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70" y="16"/>
                    <a:pt x="70" y="16"/>
                    <a:pt x="70" y="16"/>
                  </a:cubicBezTo>
                  <a:moveTo>
                    <a:pt x="120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5" y="148"/>
                    <a:pt x="20" y="147"/>
                    <a:pt x="26" y="146"/>
                  </a:cubicBezTo>
                  <a:cubicBezTo>
                    <a:pt x="81" y="132"/>
                    <a:pt x="121" y="78"/>
                    <a:pt x="121" y="15"/>
                  </a:cubicBezTo>
                  <a:cubicBezTo>
                    <a:pt x="121" y="13"/>
                    <a:pt x="121" y="10"/>
                    <a:pt x="120" y="7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9" name="Freeform 161"/>
            <p:cNvSpPr/>
            <p:nvPr/>
          </p:nvSpPr>
          <p:spPr bwMode="auto">
            <a:xfrm>
              <a:off x="8005763" y="3206748"/>
              <a:ext cx="93663" cy="354011"/>
            </a:xfrm>
            <a:custGeom>
              <a:avLst/>
              <a:gdLst>
                <a:gd name="T0" fmla="*/ 59 w 59"/>
                <a:gd name="T1" fmla="*/ 0 h 223"/>
                <a:gd name="T2" fmla="*/ 26 w 59"/>
                <a:gd name="T3" fmla="*/ 0 h 223"/>
                <a:gd name="T4" fmla="*/ 26 w 59"/>
                <a:gd name="T5" fmla="*/ 201 h 223"/>
                <a:gd name="T6" fmla="*/ 42 w 59"/>
                <a:gd name="T7" fmla="*/ 201 h 223"/>
                <a:gd name="T8" fmla="*/ 42 w 59"/>
                <a:gd name="T9" fmla="*/ 223 h 223"/>
                <a:gd name="T10" fmla="*/ 0 w 59"/>
                <a:gd name="T11" fmla="*/ 223 h 223"/>
                <a:gd name="T12" fmla="*/ 26 w 59"/>
                <a:gd name="T13" fmla="*/ 223 h 223"/>
                <a:gd name="T14" fmla="*/ 59 w 59"/>
                <a:gd name="T15" fmla="*/ 223 h 223"/>
                <a:gd name="T16" fmla="*/ 59 w 59"/>
                <a:gd name="T17" fmla="*/ 201 h 223"/>
                <a:gd name="T18" fmla="*/ 59 w 59"/>
                <a:gd name="T19" fmla="*/ 59 h 223"/>
                <a:gd name="T20" fmla="*/ 59 w 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23">
                  <a:moveTo>
                    <a:pt x="59" y="0"/>
                  </a:moveTo>
                  <a:lnTo>
                    <a:pt x="26" y="0"/>
                  </a:lnTo>
                  <a:lnTo>
                    <a:pt x="26" y="201"/>
                  </a:lnTo>
                  <a:lnTo>
                    <a:pt x="42" y="201"/>
                  </a:lnTo>
                  <a:lnTo>
                    <a:pt x="42" y="223"/>
                  </a:lnTo>
                  <a:lnTo>
                    <a:pt x="0" y="223"/>
                  </a:lnTo>
                  <a:lnTo>
                    <a:pt x="26" y="223"/>
                  </a:lnTo>
                  <a:lnTo>
                    <a:pt x="59" y="223"/>
                  </a:lnTo>
                  <a:lnTo>
                    <a:pt x="59" y="201"/>
                  </a:lnTo>
                  <a:lnTo>
                    <a:pt x="59" y="59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0" name="Freeform 162"/>
            <p:cNvSpPr/>
            <p:nvPr/>
          </p:nvSpPr>
          <p:spPr bwMode="auto">
            <a:xfrm>
              <a:off x="8005763" y="3206748"/>
              <a:ext cx="93663" cy="354011"/>
            </a:xfrm>
            <a:custGeom>
              <a:avLst/>
              <a:gdLst>
                <a:gd name="T0" fmla="*/ 59 w 59"/>
                <a:gd name="T1" fmla="*/ 0 h 223"/>
                <a:gd name="T2" fmla="*/ 26 w 59"/>
                <a:gd name="T3" fmla="*/ 0 h 223"/>
                <a:gd name="T4" fmla="*/ 26 w 59"/>
                <a:gd name="T5" fmla="*/ 201 h 223"/>
                <a:gd name="T6" fmla="*/ 42 w 59"/>
                <a:gd name="T7" fmla="*/ 201 h 223"/>
                <a:gd name="T8" fmla="*/ 42 w 59"/>
                <a:gd name="T9" fmla="*/ 223 h 223"/>
                <a:gd name="T10" fmla="*/ 0 w 59"/>
                <a:gd name="T11" fmla="*/ 223 h 223"/>
                <a:gd name="T12" fmla="*/ 26 w 59"/>
                <a:gd name="T13" fmla="*/ 223 h 223"/>
                <a:gd name="T14" fmla="*/ 59 w 59"/>
                <a:gd name="T15" fmla="*/ 223 h 223"/>
                <a:gd name="T16" fmla="*/ 59 w 59"/>
                <a:gd name="T17" fmla="*/ 201 h 223"/>
                <a:gd name="T18" fmla="*/ 59 w 59"/>
                <a:gd name="T19" fmla="*/ 59 h 223"/>
                <a:gd name="T20" fmla="*/ 59 w 59"/>
                <a:gd name="T21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223">
                  <a:moveTo>
                    <a:pt x="59" y="0"/>
                  </a:moveTo>
                  <a:lnTo>
                    <a:pt x="26" y="0"/>
                  </a:lnTo>
                  <a:lnTo>
                    <a:pt x="26" y="201"/>
                  </a:lnTo>
                  <a:lnTo>
                    <a:pt x="42" y="201"/>
                  </a:lnTo>
                  <a:lnTo>
                    <a:pt x="42" y="223"/>
                  </a:lnTo>
                  <a:lnTo>
                    <a:pt x="0" y="223"/>
                  </a:lnTo>
                  <a:lnTo>
                    <a:pt x="26" y="223"/>
                  </a:lnTo>
                  <a:lnTo>
                    <a:pt x="59" y="223"/>
                  </a:lnTo>
                  <a:lnTo>
                    <a:pt x="59" y="201"/>
                  </a:lnTo>
                  <a:lnTo>
                    <a:pt x="59" y="59"/>
                  </a:lnTo>
                  <a:lnTo>
                    <a:pt x="5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1" name="Freeform 163"/>
            <p:cNvSpPr/>
            <p:nvPr/>
          </p:nvSpPr>
          <p:spPr bwMode="auto">
            <a:xfrm>
              <a:off x="8047038" y="3560762"/>
              <a:ext cx="258763" cy="66675"/>
            </a:xfrm>
            <a:custGeom>
              <a:avLst/>
              <a:gdLst>
                <a:gd name="T0" fmla="*/ 61 w 69"/>
                <a:gd name="T1" fmla="*/ 0 h 18"/>
                <a:gd name="T2" fmla="*/ 40 w 69"/>
                <a:gd name="T3" fmla="*/ 0 h 18"/>
                <a:gd name="T4" fmla="*/ 14 w 69"/>
                <a:gd name="T5" fmla="*/ 0 h 18"/>
                <a:gd name="T6" fmla="*/ 0 w 69"/>
                <a:gd name="T7" fmla="*/ 0 h 18"/>
                <a:gd name="T8" fmla="*/ 0 w 69"/>
                <a:gd name="T9" fmla="*/ 18 h 18"/>
                <a:gd name="T10" fmla="*/ 69 w 69"/>
                <a:gd name="T11" fmla="*/ 18 h 18"/>
                <a:gd name="T12" fmla="*/ 69 w 69"/>
                <a:gd name="T13" fmla="*/ 10 h 18"/>
                <a:gd name="T14" fmla="*/ 61 w 69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18">
                  <a:moveTo>
                    <a:pt x="6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69" y="5"/>
                    <a:pt x="66" y="0"/>
                    <a:pt x="61" y="0"/>
                  </a:cubicBezTo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2" name="Freeform 164"/>
            <p:cNvSpPr/>
            <p:nvPr/>
          </p:nvSpPr>
          <p:spPr bwMode="auto">
            <a:xfrm>
              <a:off x="7723188" y="2632073"/>
              <a:ext cx="323850" cy="893762"/>
            </a:xfrm>
            <a:custGeom>
              <a:avLst/>
              <a:gdLst>
                <a:gd name="T0" fmla="*/ 86 w 86"/>
                <a:gd name="T1" fmla="*/ 0 h 238"/>
                <a:gd name="T2" fmla="*/ 6 w 86"/>
                <a:gd name="T3" fmla="*/ 0 h 238"/>
                <a:gd name="T4" fmla="*/ 4 w 86"/>
                <a:gd name="T5" fmla="*/ 9 h 238"/>
                <a:gd name="T6" fmla="*/ 1 w 86"/>
                <a:gd name="T7" fmla="*/ 25 h 238"/>
                <a:gd name="T8" fmla="*/ 0 w 86"/>
                <a:gd name="T9" fmla="*/ 46 h 238"/>
                <a:gd name="T10" fmla="*/ 0 w 86"/>
                <a:gd name="T11" fmla="*/ 46 h 238"/>
                <a:gd name="T12" fmla="*/ 0 w 86"/>
                <a:gd name="T13" fmla="*/ 47 h 238"/>
                <a:gd name="T14" fmla="*/ 0 w 86"/>
                <a:gd name="T15" fmla="*/ 47 h 238"/>
                <a:gd name="T16" fmla="*/ 0 w 86"/>
                <a:gd name="T17" fmla="*/ 47 h 238"/>
                <a:gd name="T18" fmla="*/ 0 w 86"/>
                <a:gd name="T19" fmla="*/ 48 h 238"/>
                <a:gd name="T20" fmla="*/ 0 w 86"/>
                <a:gd name="T21" fmla="*/ 48 h 238"/>
                <a:gd name="T22" fmla="*/ 0 w 86"/>
                <a:gd name="T23" fmla="*/ 48 h 238"/>
                <a:gd name="T24" fmla="*/ 0 w 86"/>
                <a:gd name="T25" fmla="*/ 49 h 238"/>
                <a:gd name="T26" fmla="*/ 0 w 86"/>
                <a:gd name="T27" fmla="*/ 49 h 238"/>
                <a:gd name="T28" fmla="*/ 0 w 86"/>
                <a:gd name="T29" fmla="*/ 49 h 238"/>
                <a:gd name="T30" fmla="*/ 0 w 86"/>
                <a:gd name="T31" fmla="*/ 50 h 238"/>
                <a:gd name="T32" fmla="*/ 0 w 86"/>
                <a:gd name="T33" fmla="*/ 50 h 238"/>
                <a:gd name="T34" fmla="*/ 0 w 86"/>
                <a:gd name="T35" fmla="*/ 50 h 238"/>
                <a:gd name="T36" fmla="*/ 0 w 86"/>
                <a:gd name="T37" fmla="*/ 51 h 238"/>
                <a:gd name="T38" fmla="*/ 0 w 86"/>
                <a:gd name="T39" fmla="*/ 51 h 238"/>
                <a:gd name="T40" fmla="*/ 0 w 86"/>
                <a:gd name="T41" fmla="*/ 52 h 238"/>
                <a:gd name="T42" fmla="*/ 0 w 86"/>
                <a:gd name="T43" fmla="*/ 52 h 238"/>
                <a:gd name="T44" fmla="*/ 0 w 86"/>
                <a:gd name="T45" fmla="*/ 52 h 238"/>
                <a:gd name="T46" fmla="*/ 0 w 86"/>
                <a:gd name="T47" fmla="*/ 52 h 238"/>
                <a:gd name="T48" fmla="*/ 24 w 86"/>
                <a:gd name="T49" fmla="*/ 128 h 238"/>
                <a:gd name="T50" fmla="*/ 45 w 86"/>
                <a:gd name="T51" fmla="*/ 155 h 238"/>
                <a:gd name="T52" fmla="*/ 75 w 86"/>
                <a:gd name="T53" fmla="*/ 178 h 238"/>
                <a:gd name="T54" fmla="*/ 75 w 86"/>
                <a:gd name="T55" fmla="*/ 178 h 238"/>
                <a:gd name="T56" fmla="*/ 75 w 86"/>
                <a:gd name="T57" fmla="*/ 238 h 238"/>
                <a:gd name="T58" fmla="*/ 86 w 86"/>
                <a:gd name="T59" fmla="*/ 238 h 238"/>
                <a:gd name="T60" fmla="*/ 86 w 86"/>
                <a:gd name="T61" fmla="*/ 153 h 238"/>
                <a:gd name="T62" fmla="*/ 86 w 86"/>
                <a:gd name="T6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6" h="238">
                  <a:moveTo>
                    <a:pt x="8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3"/>
                    <a:pt x="5" y="6"/>
                    <a:pt x="4" y="9"/>
                  </a:cubicBezTo>
                  <a:cubicBezTo>
                    <a:pt x="3" y="14"/>
                    <a:pt x="2" y="20"/>
                    <a:pt x="1" y="25"/>
                  </a:cubicBezTo>
                  <a:cubicBezTo>
                    <a:pt x="0" y="32"/>
                    <a:pt x="0" y="39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" y="80"/>
                    <a:pt x="10" y="106"/>
                    <a:pt x="24" y="128"/>
                  </a:cubicBezTo>
                  <a:cubicBezTo>
                    <a:pt x="30" y="138"/>
                    <a:pt x="37" y="147"/>
                    <a:pt x="45" y="155"/>
                  </a:cubicBezTo>
                  <a:cubicBezTo>
                    <a:pt x="54" y="164"/>
                    <a:pt x="64" y="172"/>
                    <a:pt x="75" y="178"/>
                  </a:cubicBezTo>
                  <a:cubicBezTo>
                    <a:pt x="75" y="178"/>
                    <a:pt x="75" y="178"/>
                    <a:pt x="75" y="178"/>
                  </a:cubicBezTo>
                  <a:cubicBezTo>
                    <a:pt x="75" y="238"/>
                    <a:pt x="75" y="238"/>
                    <a:pt x="75" y="238"/>
                  </a:cubicBezTo>
                  <a:cubicBezTo>
                    <a:pt x="86" y="238"/>
                    <a:pt x="86" y="238"/>
                    <a:pt x="86" y="238"/>
                  </a:cubicBezTo>
                  <a:cubicBezTo>
                    <a:pt x="86" y="153"/>
                    <a:pt x="86" y="153"/>
                    <a:pt x="86" y="153"/>
                  </a:cubicBezTo>
                  <a:cubicBezTo>
                    <a:pt x="86" y="0"/>
                    <a:pt x="86" y="0"/>
                    <a:pt x="86" y="0"/>
                  </a:cubicBezTo>
                </a:path>
              </a:pathLst>
            </a:custGeom>
            <a:solidFill>
              <a:srgbClr val="95D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3" name="Freeform 165"/>
            <p:cNvSpPr/>
            <p:nvPr/>
          </p:nvSpPr>
          <p:spPr bwMode="auto">
            <a:xfrm>
              <a:off x="7794625" y="3560761"/>
              <a:ext cx="252413" cy="66675"/>
            </a:xfrm>
            <a:custGeom>
              <a:avLst/>
              <a:gdLst>
                <a:gd name="T0" fmla="*/ 67 w 67"/>
                <a:gd name="T1" fmla="*/ 0 h 18"/>
                <a:gd name="T2" fmla="*/ 56 w 67"/>
                <a:gd name="T3" fmla="*/ 0 h 18"/>
                <a:gd name="T4" fmla="*/ 29 w 67"/>
                <a:gd name="T5" fmla="*/ 0 h 18"/>
                <a:gd name="T6" fmla="*/ 9 w 67"/>
                <a:gd name="T7" fmla="*/ 0 h 18"/>
                <a:gd name="T8" fmla="*/ 0 w 67"/>
                <a:gd name="T9" fmla="*/ 10 h 18"/>
                <a:gd name="T10" fmla="*/ 0 w 67"/>
                <a:gd name="T11" fmla="*/ 18 h 18"/>
                <a:gd name="T12" fmla="*/ 67 w 67"/>
                <a:gd name="T13" fmla="*/ 18 h 18"/>
                <a:gd name="T14" fmla="*/ 67 w 67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8">
                  <a:moveTo>
                    <a:pt x="67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0"/>
                    <a:pt x="67" y="0"/>
                    <a:pt x="67" y="0"/>
                  </a:cubicBezTo>
                </a:path>
              </a:pathLst>
            </a:custGeom>
            <a:solidFill>
              <a:srgbClr val="95DD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4" name="Freeform 166"/>
            <p:cNvSpPr/>
            <p:nvPr/>
          </p:nvSpPr>
          <p:spPr bwMode="auto">
            <a:xfrm>
              <a:off x="7904163" y="3525834"/>
              <a:ext cx="168275" cy="34925"/>
            </a:xfrm>
            <a:custGeom>
              <a:avLst/>
              <a:gdLst>
                <a:gd name="T0" fmla="*/ 106 w 106"/>
                <a:gd name="T1" fmla="*/ 0 h 22"/>
                <a:gd name="T2" fmla="*/ 90 w 106"/>
                <a:gd name="T3" fmla="*/ 0 h 22"/>
                <a:gd name="T4" fmla="*/ 64 w 106"/>
                <a:gd name="T5" fmla="*/ 0 h 22"/>
                <a:gd name="T6" fmla="*/ 0 w 106"/>
                <a:gd name="T7" fmla="*/ 0 h 22"/>
                <a:gd name="T8" fmla="*/ 0 w 106"/>
                <a:gd name="T9" fmla="*/ 22 h 22"/>
                <a:gd name="T10" fmla="*/ 64 w 106"/>
                <a:gd name="T11" fmla="*/ 22 h 22"/>
                <a:gd name="T12" fmla="*/ 106 w 106"/>
                <a:gd name="T13" fmla="*/ 22 h 22"/>
                <a:gd name="T14" fmla="*/ 106 w 10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2">
                  <a:moveTo>
                    <a:pt x="106" y="0"/>
                  </a:moveTo>
                  <a:lnTo>
                    <a:pt x="90" y="0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64" y="22"/>
                  </a:lnTo>
                  <a:lnTo>
                    <a:pt x="106" y="2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8CC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5" name="Freeform 167"/>
            <p:cNvSpPr/>
            <p:nvPr/>
          </p:nvSpPr>
          <p:spPr bwMode="auto">
            <a:xfrm>
              <a:off x="7904163" y="3525836"/>
              <a:ext cx="168275" cy="34925"/>
            </a:xfrm>
            <a:custGeom>
              <a:avLst/>
              <a:gdLst>
                <a:gd name="T0" fmla="*/ 106 w 106"/>
                <a:gd name="T1" fmla="*/ 0 h 22"/>
                <a:gd name="T2" fmla="*/ 90 w 106"/>
                <a:gd name="T3" fmla="*/ 0 h 22"/>
                <a:gd name="T4" fmla="*/ 64 w 106"/>
                <a:gd name="T5" fmla="*/ 0 h 22"/>
                <a:gd name="T6" fmla="*/ 0 w 106"/>
                <a:gd name="T7" fmla="*/ 0 h 22"/>
                <a:gd name="T8" fmla="*/ 0 w 106"/>
                <a:gd name="T9" fmla="*/ 22 h 22"/>
                <a:gd name="T10" fmla="*/ 64 w 106"/>
                <a:gd name="T11" fmla="*/ 22 h 22"/>
                <a:gd name="T12" fmla="*/ 106 w 106"/>
                <a:gd name="T13" fmla="*/ 22 h 22"/>
                <a:gd name="T14" fmla="*/ 106 w 106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22">
                  <a:moveTo>
                    <a:pt x="106" y="0"/>
                  </a:moveTo>
                  <a:lnTo>
                    <a:pt x="90" y="0"/>
                  </a:lnTo>
                  <a:lnTo>
                    <a:pt x="64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64" y="22"/>
                  </a:lnTo>
                  <a:lnTo>
                    <a:pt x="106" y="22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6" name="Freeform 168"/>
            <p:cNvSpPr>
              <a:spLocks noEditPoints="1"/>
            </p:cNvSpPr>
            <p:nvPr/>
          </p:nvSpPr>
          <p:spPr bwMode="auto">
            <a:xfrm>
              <a:off x="7731126" y="3627433"/>
              <a:ext cx="642938" cy="301624"/>
            </a:xfrm>
            <a:custGeom>
              <a:avLst/>
              <a:gdLst>
                <a:gd name="T0" fmla="*/ 47 w 405"/>
                <a:gd name="T1" fmla="*/ 152 h 190"/>
                <a:gd name="T2" fmla="*/ 47 w 405"/>
                <a:gd name="T3" fmla="*/ 48 h 190"/>
                <a:gd name="T4" fmla="*/ 357 w 405"/>
                <a:gd name="T5" fmla="*/ 48 h 190"/>
                <a:gd name="T6" fmla="*/ 357 w 405"/>
                <a:gd name="T7" fmla="*/ 152 h 190"/>
                <a:gd name="T8" fmla="*/ 47 w 405"/>
                <a:gd name="T9" fmla="*/ 152 h 190"/>
                <a:gd name="T10" fmla="*/ 405 w 405"/>
                <a:gd name="T11" fmla="*/ 0 h 190"/>
                <a:gd name="T12" fmla="*/ 362 w 405"/>
                <a:gd name="T13" fmla="*/ 0 h 190"/>
                <a:gd name="T14" fmla="*/ 199 w 405"/>
                <a:gd name="T15" fmla="*/ 0 h 190"/>
                <a:gd name="T16" fmla="*/ 40 w 405"/>
                <a:gd name="T17" fmla="*/ 0 h 190"/>
                <a:gd name="T18" fmla="*/ 0 w 405"/>
                <a:gd name="T19" fmla="*/ 0 h 190"/>
                <a:gd name="T20" fmla="*/ 0 w 405"/>
                <a:gd name="T21" fmla="*/ 190 h 190"/>
                <a:gd name="T22" fmla="*/ 405 w 405"/>
                <a:gd name="T23" fmla="*/ 190 h 190"/>
                <a:gd name="T24" fmla="*/ 405 w 405"/>
                <a:gd name="T2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5" h="190">
                  <a:moveTo>
                    <a:pt x="47" y="152"/>
                  </a:moveTo>
                  <a:lnTo>
                    <a:pt x="47" y="48"/>
                  </a:lnTo>
                  <a:lnTo>
                    <a:pt x="357" y="48"/>
                  </a:lnTo>
                  <a:lnTo>
                    <a:pt x="357" y="152"/>
                  </a:lnTo>
                  <a:lnTo>
                    <a:pt x="47" y="152"/>
                  </a:lnTo>
                  <a:close/>
                  <a:moveTo>
                    <a:pt x="405" y="0"/>
                  </a:moveTo>
                  <a:lnTo>
                    <a:pt x="362" y="0"/>
                  </a:lnTo>
                  <a:lnTo>
                    <a:pt x="199" y="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05" y="190"/>
                  </a:lnTo>
                  <a:lnTo>
                    <a:pt x="405" y="0"/>
                  </a:lnTo>
                  <a:close/>
                </a:path>
              </a:pathLst>
            </a:custGeom>
            <a:solidFill>
              <a:srgbClr val="C2C2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7" name="Freeform 169"/>
            <p:cNvSpPr>
              <a:spLocks noEditPoints="1"/>
            </p:cNvSpPr>
            <p:nvPr/>
          </p:nvSpPr>
          <p:spPr bwMode="auto">
            <a:xfrm>
              <a:off x="7731126" y="3627437"/>
              <a:ext cx="642938" cy="301625"/>
            </a:xfrm>
            <a:custGeom>
              <a:avLst/>
              <a:gdLst>
                <a:gd name="T0" fmla="*/ 47 w 405"/>
                <a:gd name="T1" fmla="*/ 152 h 190"/>
                <a:gd name="T2" fmla="*/ 47 w 405"/>
                <a:gd name="T3" fmla="*/ 48 h 190"/>
                <a:gd name="T4" fmla="*/ 357 w 405"/>
                <a:gd name="T5" fmla="*/ 48 h 190"/>
                <a:gd name="T6" fmla="*/ 357 w 405"/>
                <a:gd name="T7" fmla="*/ 152 h 190"/>
                <a:gd name="T8" fmla="*/ 47 w 405"/>
                <a:gd name="T9" fmla="*/ 152 h 190"/>
                <a:gd name="T10" fmla="*/ 405 w 405"/>
                <a:gd name="T11" fmla="*/ 0 h 190"/>
                <a:gd name="T12" fmla="*/ 362 w 405"/>
                <a:gd name="T13" fmla="*/ 0 h 190"/>
                <a:gd name="T14" fmla="*/ 199 w 405"/>
                <a:gd name="T15" fmla="*/ 0 h 190"/>
                <a:gd name="T16" fmla="*/ 40 w 405"/>
                <a:gd name="T17" fmla="*/ 0 h 190"/>
                <a:gd name="T18" fmla="*/ 0 w 405"/>
                <a:gd name="T19" fmla="*/ 0 h 190"/>
                <a:gd name="T20" fmla="*/ 0 w 405"/>
                <a:gd name="T21" fmla="*/ 190 h 190"/>
                <a:gd name="T22" fmla="*/ 405 w 405"/>
                <a:gd name="T23" fmla="*/ 190 h 190"/>
                <a:gd name="T24" fmla="*/ 405 w 405"/>
                <a:gd name="T25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5" h="190">
                  <a:moveTo>
                    <a:pt x="47" y="152"/>
                  </a:moveTo>
                  <a:lnTo>
                    <a:pt x="47" y="48"/>
                  </a:lnTo>
                  <a:lnTo>
                    <a:pt x="357" y="48"/>
                  </a:lnTo>
                  <a:lnTo>
                    <a:pt x="357" y="152"/>
                  </a:lnTo>
                  <a:lnTo>
                    <a:pt x="47" y="152"/>
                  </a:lnTo>
                  <a:moveTo>
                    <a:pt x="405" y="0"/>
                  </a:moveTo>
                  <a:lnTo>
                    <a:pt x="362" y="0"/>
                  </a:lnTo>
                  <a:lnTo>
                    <a:pt x="199" y="0"/>
                  </a:lnTo>
                  <a:lnTo>
                    <a:pt x="40" y="0"/>
                  </a:lnTo>
                  <a:lnTo>
                    <a:pt x="0" y="0"/>
                  </a:lnTo>
                  <a:lnTo>
                    <a:pt x="0" y="190"/>
                  </a:lnTo>
                  <a:lnTo>
                    <a:pt x="405" y="190"/>
                  </a:lnTo>
                  <a:lnTo>
                    <a:pt x="40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8" name="Rectangle 170"/>
            <p:cNvSpPr>
              <a:spLocks noChangeArrowheads="1"/>
            </p:cNvSpPr>
            <p:nvPr/>
          </p:nvSpPr>
          <p:spPr bwMode="auto">
            <a:xfrm>
              <a:off x="7805739" y="3703635"/>
              <a:ext cx="492125" cy="165099"/>
            </a:xfrm>
            <a:prstGeom prst="rect">
              <a:avLst/>
            </a:prstGeom>
            <a:solidFill>
              <a:srgbClr val="DAF0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9" name="Rectangle 171"/>
            <p:cNvSpPr>
              <a:spLocks noChangeArrowheads="1"/>
            </p:cNvSpPr>
            <p:nvPr/>
          </p:nvSpPr>
          <p:spPr bwMode="auto">
            <a:xfrm>
              <a:off x="7805739" y="3703638"/>
              <a:ext cx="492125" cy="165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0" name="Freeform 172"/>
            <p:cNvSpPr/>
            <p:nvPr/>
          </p:nvSpPr>
          <p:spPr bwMode="auto">
            <a:xfrm>
              <a:off x="7705724" y="3929063"/>
              <a:ext cx="690563" cy="74612"/>
            </a:xfrm>
            <a:custGeom>
              <a:avLst/>
              <a:gdLst>
                <a:gd name="T0" fmla="*/ 435 w 435"/>
                <a:gd name="T1" fmla="*/ 0 h 47"/>
                <a:gd name="T2" fmla="*/ 421 w 435"/>
                <a:gd name="T3" fmla="*/ 0 h 47"/>
                <a:gd name="T4" fmla="*/ 16 w 435"/>
                <a:gd name="T5" fmla="*/ 0 h 47"/>
                <a:gd name="T6" fmla="*/ 0 w 435"/>
                <a:gd name="T7" fmla="*/ 0 h 47"/>
                <a:gd name="T8" fmla="*/ 0 w 435"/>
                <a:gd name="T9" fmla="*/ 47 h 47"/>
                <a:gd name="T10" fmla="*/ 435 w 435"/>
                <a:gd name="T11" fmla="*/ 47 h 47"/>
                <a:gd name="T12" fmla="*/ 435 w 435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47">
                  <a:moveTo>
                    <a:pt x="435" y="0"/>
                  </a:moveTo>
                  <a:lnTo>
                    <a:pt x="421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435" y="47"/>
                  </a:lnTo>
                  <a:lnTo>
                    <a:pt x="435" y="0"/>
                  </a:lnTo>
                  <a:close/>
                </a:path>
              </a:pathLst>
            </a:custGeom>
            <a:solidFill>
              <a:srgbClr val="ADAD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1" name="Freeform 173"/>
            <p:cNvSpPr/>
            <p:nvPr/>
          </p:nvSpPr>
          <p:spPr bwMode="auto">
            <a:xfrm>
              <a:off x="7705725" y="3929063"/>
              <a:ext cx="690563" cy="74612"/>
            </a:xfrm>
            <a:custGeom>
              <a:avLst/>
              <a:gdLst>
                <a:gd name="T0" fmla="*/ 435 w 435"/>
                <a:gd name="T1" fmla="*/ 0 h 47"/>
                <a:gd name="T2" fmla="*/ 421 w 435"/>
                <a:gd name="T3" fmla="*/ 0 h 47"/>
                <a:gd name="T4" fmla="*/ 16 w 435"/>
                <a:gd name="T5" fmla="*/ 0 h 47"/>
                <a:gd name="T6" fmla="*/ 0 w 435"/>
                <a:gd name="T7" fmla="*/ 0 h 47"/>
                <a:gd name="T8" fmla="*/ 0 w 435"/>
                <a:gd name="T9" fmla="*/ 47 h 47"/>
                <a:gd name="T10" fmla="*/ 435 w 435"/>
                <a:gd name="T11" fmla="*/ 47 h 47"/>
                <a:gd name="T12" fmla="*/ 435 w 435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47">
                  <a:moveTo>
                    <a:pt x="435" y="0"/>
                  </a:moveTo>
                  <a:lnTo>
                    <a:pt x="421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435" y="47"/>
                  </a:lnTo>
                  <a:lnTo>
                    <a:pt x="4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3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D3C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730" y="1666541"/>
            <a:ext cx="4798334" cy="3805572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986001" y="5472113"/>
            <a:ext cx="4249835" cy="335293"/>
          </a:xfrm>
          <a:prstGeom prst="ellipse">
            <a:avLst/>
          </a:prstGeom>
          <a:gradFill flip="none" rotWithShape="1">
            <a:gsLst>
              <a:gs pos="56000">
                <a:srgbClr val="83C3AE"/>
              </a:gs>
              <a:gs pos="100000">
                <a:srgbClr val="A4D3C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443482" y="2539257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6CA9E0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我们乐于兼职</a:t>
            </a:r>
            <a:endParaRPr lang="zh-CN" altLang="en-US" sz="4800" dirty="0">
              <a:solidFill>
                <a:srgbClr val="6CA9E0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9035" y="370037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经验丰富</a:t>
            </a:r>
            <a:endParaRPr lang="zh-CN" altLang="en-US" sz="4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60514" y="3312142"/>
            <a:ext cx="28439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 PLEASURE OF PART-TIME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0804434" y="3512197"/>
            <a:ext cx="4000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560464" y="3512197"/>
            <a:ext cx="4000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3E5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7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B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3000">
    <p:comb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7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7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/>
          <p:bldP spid="10" grpId="0"/>
          <p:bldP spid="10" grpId="1"/>
          <p:bldP spid="11" grpId="0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3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2" presetClass="entr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8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9" grpId="0"/>
          <p:bldP spid="10" grpId="0"/>
          <p:bldP spid="10" grpId="1"/>
          <p:bldP spid="11" grpId="0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/>
          <p:cNvGrpSpPr/>
          <p:nvPr/>
        </p:nvGrpSpPr>
        <p:grpSpPr>
          <a:xfrm>
            <a:off x="3808413" y="444954"/>
            <a:ext cx="4511675" cy="3778250"/>
            <a:chOff x="3808413" y="911225"/>
            <a:chExt cx="4511675" cy="3778250"/>
          </a:xfrm>
        </p:grpSpPr>
        <p:sp>
          <p:nvSpPr>
            <p:cNvPr id="7" name="Freeform 5"/>
            <p:cNvSpPr/>
            <p:nvPr/>
          </p:nvSpPr>
          <p:spPr bwMode="auto">
            <a:xfrm>
              <a:off x="3808413" y="911225"/>
              <a:ext cx="4511675" cy="2922587"/>
            </a:xfrm>
            <a:custGeom>
              <a:avLst/>
              <a:gdLst>
                <a:gd name="T0" fmla="*/ 2448 w 2448"/>
                <a:gd name="T1" fmla="*/ 1484 h 1584"/>
                <a:gd name="T2" fmla="*/ 2348 w 2448"/>
                <a:gd name="T3" fmla="*/ 1584 h 1584"/>
                <a:gd name="T4" fmla="*/ 100 w 2448"/>
                <a:gd name="T5" fmla="*/ 1584 h 1584"/>
                <a:gd name="T6" fmla="*/ 0 w 2448"/>
                <a:gd name="T7" fmla="*/ 1484 h 1584"/>
                <a:gd name="T8" fmla="*/ 0 w 2448"/>
                <a:gd name="T9" fmla="*/ 100 h 1584"/>
                <a:gd name="T10" fmla="*/ 100 w 2448"/>
                <a:gd name="T11" fmla="*/ 0 h 1584"/>
                <a:gd name="T12" fmla="*/ 2348 w 2448"/>
                <a:gd name="T13" fmla="*/ 0 h 1584"/>
                <a:gd name="T14" fmla="*/ 2448 w 2448"/>
                <a:gd name="T15" fmla="*/ 100 h 1584"/>
                <a:gd name="T16" fmla="*/ 2448 w 2448"/>
                <a:gd name="T17" fmla="*/ 1484 h 1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8" h="1584">
                  <a:moveTo>
                    <a:pt x="2448" y="1484"/>
                  </a:moveTo>
                  <a:cubicBezTo>
                    <a:pt x="2448" y="1539"/>
                    <a:pt x="2403" y="1584"/>
                    <a:pt x="2348" y="1584"/>
                  </a:cubicBezTo>
                  <a:cubicBezTo>
                    <a:pt x="100" y="1584"/>
                    <a:pt x="100" y="1584"/>
                    <a:pt x="100" y="1584"/>
                  </a:cubicBezTo>
                  <a:cubicBezTo>
                    <a:pt x="45" y="1584"/>
                    <a:pt x="0" y="1539"/>
                    <a:pt x="0" y="148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2348" y="0"/>
                    <a:pt x="2348" y="0"/>
                    <a:pt x="2348" y="0"/>
                  </a:cubicBezTo>
                  <a:cubicBezTo>
                    <a:pt x="2403" y="0"/>
                    <a:pt x="2448" y="45"/>
                    <a:pt x="2448" y="100"/>
                  </a:cubicBezTo>
                  <a:lnTo>
                    <a:pt x="2448" y="1484"/>
                  </a:lnTo>
                  <a:close/>
                </a:path>
              </a:pathLst>
            </a:custGeom>
            <a:solidFill>
              <a:srgbClr val="8C9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4006850" y="1111250"/>
              <a:ext cx="4113213" cy="25225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5532438" y="3825875"/>
              <a:ext cx="1062038" cy="796925"/>
            </a:xfrm>
            <a:custGeom>
              <a:avLst/>
              <a:gdLst>
                <a:gd name="T0" fmla="*/ 627 w 669"/>
                <a:gd name="T1" fmla="*/ 0 h 502"/>
                <a:gd name="T2" fmla="*/ 42 w 669"/>
                <a:gd name="T3" fmla="*/ 0 h 502"/>
                <a:gd name="T4" fmla="*/ 0 w 669"/>
                <a:gd name="T5" fmla="*/ 502 h 502"/>
                <a:gd name="T6" fmla="*/ 669 w 669"/>
                <a:gd name="T7" fmla="*/ 502 h 502"/>
                <a:gd name="T8" fmla="*/ 627 w 669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502">
                  <a:moveTo>
                    <a:pt x="627" y="0"/>
                  </a:moveTo>
                  <a:lnTo>
                    <a:pt x="42" y="0"/>
                  </a:lnTo>
                  <a:lnTo>
                    <a:pt x="0" y="502"/>
                  </a:lnTo>
                  <a:lnTo>
                    <a:pt x="669" y="502"/>
                  </a:lnTo>
                  <a:lnTo>
                    <a:pt x="627" y="0"/>
                  </a:lnTo>
                  <a:close/>
                </a:path>
              </a:pathLst>
            </a:cu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5334000" y="4622800"/>
              <a:ext cx="1458913" cy="66675"/>
            </a:xfrm>
            <a:prstGeom prst="rect">
              <a:avLst/>
            </a:prstGeom>
            <a:solidFill>
              <a:srgbClr val="8C9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Oval 9"/>
            <p:cNvSpPr>
              <a:spLocks noChangeArrowheads="1"/>
            </p:cNvSpPr>
            <p:nvPr/>
          </p:nvSpPr>
          <p:spPr bwMode="auto">
            <a:xfrm>
              <a:off x="6011863" y="3678238"/>
              <a:ext cx="101600" cy="101600"/>
            </a:xfrm>
            <a:prstGeom prst="ellipse">
              <a:avLst/>
            </a:pr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019550" y="1930400"/>
              <a:ext cx="849313" cy="922337"/>
            </a:xfrm>
            <a:custGeom>
              <a:avLst/>
              <a:gdLst>
                <a:gd name="T0" fmla="*/ 45 w 461"/>
                <a:gd name="T1" fmla="*/ 500 h 500"/>
                <a:gd name="T2" fmla="*/ 18 w 461"/>
                <a:gd name="T3" fmla="*/ 490 h 500"/>
                <a:gd name="T4" fmla="*/ 15 w 461"/>
                <a:gd name="T5" fmla="*/ 433 h 500"/>
                <a:gd name="T6" fmla="*/ 386 w 461"/>
                <a:gd name="T7" fmla="*/ 18 h 500"/>
                <a:gd name="T8" fmla="*/ 443 w 461"/>
                <a:gd name="T9" fmla="*/ 15 h 500"/>
                <a:gd name="T10" fmla="*/ 446 w 461"/>
                <a:gd name="T11" fmla="*/ 72 h 500"/>
                <a:gd name="T12" fmla="*/ 75 w 461"/>
                <a:gd name="T13" fmla="*/ 487 h 500"/>
                <a:gd name="T14" fmla="*/ 45 w 461"/>
                <a:gd name="T15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1" h="500">
                  <a:moveTo>
                    <a:pt x="45" y="500"/>
                  </a:moveTo>
                  <a:cubicBezTo>
                    <a:pt x="35" y="500"/>
                    <a:pt x="26" y="497"/>
                    <a:pt x="18" y="490"/>
                  </a:cubicBezTo>
                  <a:cubicBezTo>
                    <a:pt x="2" y="475"/>
                    <a:pt x="0" y="450"/>
                    <a:pt x="15" y="433"/>
                  </a:cubicBezTo>
                  <a:cubicBezTo>
                    <a:pt x="386" y="18"/>
                    <a:pt x="386" y="18"/>
                    <a:pt x="386" y="18"/>
                  </a:cubicBezTo>
                  <a:cubicBezTo>
                    <a:pt x="401" y="2"/>
                    <a:pt x="426" y="0"/>
                    <a:pt x="443" y="15"/>
                  </a:cubicBezTo>
                  <a:cubicBezTo>
                    <a:pt x="459" y="30"/>
                    <a:pt x="461" y="55"/>
                    <a:pt x="446" y="72"/>
                  </a:cubicBezTo>
                  <a:cubicBezTo>
                    <a:pt x="75" y="487"/>
                    <a:pt x="75" y="487"/>
                    <a:pt x="75" y="487"/>
                  </a:cubicBezTo>
                  <a:cubicBezTo>
                    <a:pt x="67" y="495"/>
                    <a:pt x="56" y="500"/>
                    <a:pt x="45" y="500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4703763" y="1930400"/>
              <a:ext cx="889000" cy="709612"/>
            </a:xfrm>
            <a:custGeom>
              <a:avLst/>
              <a:gdLst>
                <a:gd name="T0" fmla="*/ 437 w 482"/>
                <a:gd name="T1" fmla="*/ 385 h 385"/>
                <a:gd name="T2" fmla="*/ 413 w 482"/>
                <a:gd name="T3" fmla="*/ 377 h 385"/>
                <a:gd name="T4" fmla="*/ 21 w 482"/>
                <a:gd name="T5" fmla="*/ 77 h 385"/>
                <a:gd name="T6" fmla="*/ 13 w 482"/>
                <a:gd name="T7" fmla="*/ 21 h 385"/>
                <a:gd name="T8" fmla="*/ 69 w 482"/>
                <a:gd name="T9" fmla="*/ 13 h 385"/>
                <a:gd name="T10" fmla="*/ 461 w 482"/>
                <a:gd name="T11" fmla="*/ 313 h 385"/>
                <a:gd name="T12" fmla="*/ 469 w 482"/>
                <a:gd name="T13" fmla="*/ 369 h 385"/>
                <a:gd name="T14" fmla="*/ 437 w 482"/>
                <a:gd name="T15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385">
                  <a:moveTo>
                    <a:pt x="437" y="385"/>
                  </a:moveTo>
                  <a:cubicBezTo>
                    <a:pt x="428" y="385"/>
                    <a:pt x="420" y="382"/>
                    <a:pt x="413" y="3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3" y="63"/>
                    <a:pt x="0" y="38"/>
                    <a:pt x="13" y="21"/>
                  </a:cubicBezTo>
                  <a:cubicBezTo>
                    <a:pt x="27" y="3"/>
                    <a:pt x="52" y="0"/>
                    <a:pt x="69" y="13"/>
                  </a:cubicBezTo>
                  <a:cubicBezTo>
                    <a:pt x="461" y="313"/>
                    <a:pt x="461" y="313"/>
                    <a:pt x="461" y="313"/>
                  </a:cubicBezTo>
                  <a:cubicBezTo>
                    <a:pt x="479" y="327"/>
                    <a:pt x="482" y="352"/>
                    <a:pt x="469" y="369"/>
                  </a:cubicBezTo>
                  <a:cubicBezTo>
                    <a:pt x="461" y="380"/>
                    <a:pt x="449" y="385"/>
                    <a:pt x="437" y="385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5426075" y="1711325"/>
              <a:ext cx="465138" cy="928687"/>
            </a:xfrm>
            <a:custGeom>
              <a:avLst/>
              <a:gdLst>
                <a:gd name="T0" fmla="*/ 45 w 252"/>
                <a:gd name="T1" fmla="*/ 503 h 503"/>
                <a:gd name="T2" fmla="*/ 31 w 252"/>
                <a:gd name="T3" fmla="*/ 500 h 503"/>
                <a:gd name="T4" fmla="*/ 8 w 252"/>
                <a:gd name="T5" fmla="*/ 449 h 503"/>
                <a:gd name="T6" fmla="*/ 170 w 252"/>
                <a:gd name="T7" fmla="*/ 31 h 503"/>
                <a:gd name="T8" fmla="*/ 221 w 252"/>
                <a:gd name="T9" fmla="*/ 8 h 503"/>
                <a:gd name="T10" fmla="*/ 244 w 252"/>
                <a:gd name="T11" fmla="*/ 59 h 503"/>
                <a:gd name="T12" fmla="*/ 82 w 252"/>
                <a:gd name="T13" fmla="*/ 477 h 503"/>
                <a:gd name="T14" fmla="*/ 45 w 252"/>
                <a:gd name="T15" fmla="*/ 50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503">
                  <a:moveTo>
                    <a:pt x="45" y="503"/>
                  </a:moveTo>
                  <a:cubicBezTo>
                    <a:pt x="40" y="503"/>
                    <a:pt x="35" y="502"/>
                    <a:pt x="31" y="500"/>
                  </a:cubicBezTo>
                  <a:cubicBezTo>
                    <a:pt x="10" y="492"/>
                    <a:pt x="0" y="469"/>
                    <a:pt x="8" y="449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8" y="10"/>
                    <a:pt x="201" y="0"/>
                    <a:pt x="221" y="8"/>
                  </a:cubicBezTo>
                  <a:cubicBezTo>
                    <a:pt x="242" y="16"/>
                    <a:pt x="252" y="39"/>
                    <a:pt x="244" y="59"/>
                  </a:cubicBezTo>
                  <a:cubicBezTo>
                    <a:pt x="82" y="477"/>
                    <a:pt x="82" y="477"/>
                    <a:pt x="82" y="477"/>
                  </a:cubicBezTo>
                  <a:cubicBezTo>
                    <a:pt x="76" y="493"/>
                    <a:pt x="61" y="503"/>
                    <a:pt x="45" y="503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5724525" y="1711325"/>
              <a:ext cx="709613" cy="863600"/>
            </a:xfrm>
            <a:custGeom>
              <a:avLst/>
              <a:gdLst>
                <a:gd name="T0" fmla="*/ 340 w 385"/>
                <a:gd name="T1" fmla="*/ 468 h 468"/>
                <a:gd name="T2" fmla="*/ 308 w 385"/>
                <a:gd name="T3" fmla="*/ 452 h 468"/>
                <a:gd name="T4" fmla="*/ 13 w 385"/>
                <a:gd name="T5" fmla="*/ 69 h 468"/>
                <a:gd name="T6" fmla="*/ 21 w 385"/>
                <a:gd name="T7" fmla="*/ 13 h 468"/>
                <a:gd name="T8" fmla="*/ 77 w 385"/>
                <a:gd name="T9" fmla="*/ 21 h 468"/>
                <a:gd name="T10" fmla="*/ 372 w 385"/>
                <a:gd name="T11" fmla="*/ 404 h 468"/>
                <a:gd name="T12" fmla="*/ 364 w 385"/>
                <a:gd name="T13" fmla="*/ 460 h 468"/>
                <a:gd name="T14" fmla="*/ 340 w 385"/>
                <a:gd name="T15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5" h="468">
                  <a:moveTo>
                    <a:pt x="340" y="468"/>
                  </a:moveTo>
                  <a:cubicBezTo>
                    <a:pt x="328" y="468"/>
                    <a:pt x="316" y="463"/>
                    <a:pt x="308" y="452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0" y="52"/>
                    <a:pt x="3" y="27"/>
                    <a:pt x="21" y="13"/>
                  </a:cubicBezTo>
                  <a:cubicBezTo>
                    <a:pt x="38" y="0"/>
                    <a:pt x="63" y="3"/>
                    <a:pt x="77" y="21"/>
                  </a:cubicBezTo>
                  <a:cubicBezTo>
                    <a:pt x="372" y="404"/>
                    <a:pt x="372" y="404"/>
                    <a:pt x="372" y="404"/>
                  </a:cubicBezTo>
                  <a:cubicBezTo>
                    <a:pt x="385" y="421"/>
                    <a:pt x="382" y="446"/>
                    <a:pt x="364" y="460"/>
                  </a:cubicBezTo>
                  <a:cubicBezTo>
                    <a:pt x="357" y="465"/>
                    <a:pt x="349" y="468"/>
                    <a:pt x="340" y="468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6265863" y="1828800"/>
              <a:ext cx="500063" cy="746125"/>
            </a:xfrm>
            <a:custGeom>
              <a:avLst/>
              <a:gdLst>
                <a:gd name="T0" fmla="*/ 46 w 271"/>
                <a:gd name="T1" fmla="*/ 405 h 405"/>
                <a:gd name="T2" fmla="*/ 26 w 271"/>
                <a:gd name="T3" fmla="*/ 400 h 405"/>
                <a:gd name="T4" fmla="*/ 11 w 271"/>
                <a:gd name="T5" fmla="*/ 345 h 405"/>
                <a:gd name="T6" fmla="*/ 190 w 271"/>
                <a:gd name="T7" fmla="*/ 26 h 405"/>
                <a:gd name="T8" fmla="*/ 245 w 271"/>
                <a:gd name="T9" fmla="*/ 11 h 405"/>
                <a:gd name="T10" fmla="*/ 260 w 271"/>
                <a:gd name="T11" fmla="*/ 66 h 405"/>
                <a:gd name="T12" fmla="*/ 81 w 271"/>
                <a:gd name="T13" fmla="*/ 385 h 405"/>
                <a:gd name="T14" fmla="*/ 46 w 271"/>
                <a:gd name="T15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1" h="405">
                  <a:moveTo>
                    <a:pt x="46" y="405"/>
                  </a:moveTo>
                  <a:cubicBezTo>
                    <a:pt x="39" y="405"/>
                    <a:pt x="33" y="403"/>
                    <a:pt x="26" y="400"/>
                  </a:cubicBezTo>
                  <a:cubicBezTo>
                    <a:pt x="7" y="389"/>
                    <a:pt x="0" y="365"/>
                    <a:pt x="11" y="345"/>
                  </a:cubicBezTo>
                  <a:cubicBezTo>
                    <a:pt x="190" y="26"/>
                    <a:pt x="190" y="26"/>
                    <a:pt x="190" y="26"/>
                  </a:cubicBezTo>
                  <a:cubicBezTo>
                    <a:pt x="201" y="7"/>
                    <a:pt x="225" y="0"/>
                    <a:pt x="245" y="11"/>
                  </a:cubicBezTo>
                  <a:cubicBezTo>
                    <a:pt x="264" y="22"/>
                    <a:pt x="271" y="46"/>
                    <a:pt x="260" y="66"/>
                  </a:cubicBezTo>
                  <a:cubicBezTo>
                    <a:pt x="81" y="385"/>
                    <a:pt x="81" y="385"/>
                    <a:pt x="81" y="385"/>
                  </a:cubicBezTo>
                  <a:cubicBezTo>
                    <a:pt x="74" y="398"/>
                    <a:pt x="60" y="405"/>
                    <a:pt x="46" y="405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6596063" y="1828800"/>
              <a:ext cx="768350" cy="465137"/>
            </a:xfrm>
            <a:custGeom>
              <a:avLst/>
              <a:gdLst>
                <a:gd name="T0" fmla="*/ 371 w 417"/>
                <a:gd name="T1" fmla="*/ 252 h 252"/>
                <a:gd name="T2" fmla="*/ 353 w 417"/>
                <a:gd name="T3" fmla="*/ 248 h 252"/>
                <a:gd name="T4" fmla="*/ 28 w 417"/>
                <a:gd name="T5" fmla="*/ 82 h 252"/>
                <a:gd name="T6" fmla="*/ 10 w 417"/>
                <a:gd name="T7" fmla="*/ 28 h 252"/>
                <a:gd name="T8" fmla="*/ 64 w 417"/>
                <a:gd name="T9" fmla="*/ 10 h 252"/>
                <a:gd name="T10" fmla="*/ 389 w 417"/>
                <a:gd name="T11" fmla="*/ 176 h 252"/>
                <a:gd name="T12" fmla="*/ 407 w 417"/>
                <a:gd name="T13" fmla="*/ 230 h 252"/>
                <a:gd name="T14" fmla="*/ 371 w 417"/>
                <a:gd name="T15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7" h="252">
                  <a:moveTo>
                    <a:pt x="371" y="252"/>
                  </a:moveTo>
                  <a:cubicBezTo>
                    <a:pt x="365" y="252"/>
                    <a:pt x="359" y="251"/>
                    <a:pt x="353" y="248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8" y="72"/>
                    <a:pt x="0" y="47"/>
                    <a:pt x="10" y="28"/>
                  </a:cubicBezTo>
                  <a:cubicBezTo>
                    <a:pt x="20" y="8"/>
                    <a:pt x="45" y="0"/>
                    <a:pt x="64" y="10"/>
                  </a:cubicBezTo>
                  <a:cubicBezTo>
                    <a:pt x="389" y="176"/>
                    <a:pt x="389" y="176"/>
                    <a:pt x="389" y="176"/>
                  </a:cubicBezTo>
                  <a:cubicBezTo>
                    <a:pt x="409" y="186"/>
                    <a:pt x="417" y="211"/>
                    <a:pt x="407" y="230"/>
                  </a:cubicBezTo>
                  <a:cubicBezTo>
                    <a:pt x="400" y="244"/>
                    <a:pt x="386" y="252"/>
                    <a:pt x="371" y="252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7194550" y="1520825"/>
              <a:ext cx="538163" cy="773112"/>
            </a:xfrm>
            <a:custGeom>
              <a:avLst/>
              <a:gdLst>
                <a:gd name="T0" fmla="*/ 46 w 292"/>
                <a:gd name="T1" fmla="*/ 419 h 419"/>
                <a:gd name="T2" fmla="*/ 25 w 292"/>
                <a:gd name="T3" fmla="*/ 413 h 419"/>
                <a:gd name="T4" fmla="*/ 12 w 292"/>
                <a:gd name="T5" fmla="*/ 358 h 419"/>
                <a:gd name="T6" fmla="*/ 212 w 292"/>
                <a:gd name="T7" fmla="*/ 25 h 419"/>
                <a:gd name="T8" fmla="*/ 267 w 292"/>
                <a:gd name="T9" fmla="*/ 12 h 419"/>
                <a:gd name="T10" fmla="*/ 280 w 292"/>
                <a:gd name="T11" fmla="*/ 67 h 419"/>
                <a:gd name="T12" fmla="*/ 80 w 292"/>
                <a:gd name="T13" fmla="*/ 400 h 419"/>
                <a:gd name="T14" fmla="*/ 46 w 292"/>
                <a:gd name="T15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2" h="419">
                  <a:moveTo>
                    <a:pt x="46" y="419"/>
                  </a:moveTo>
                  <a:cubicBezTo>
                    <a:pt x="39" y="419"/>
                    <a:pt x="32" y="417"/>
                    <a:pt x="25" y="413"/>
                  </a:cubicBezTo>
                  <a:cubicBezTo>
                    <a:pt x="6" y="402"/>
                    <a:pt x="0" y="377"/>
                    <a:pt x="12" y="358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23" y="6"/>
                    <a:pt x="248" y="0"/>
                    <a:pt x="267" y="12"/>
                  </a:cubicBezTo>
                  <a:cubicBezTo>
                    <a:pt x="286" y="23"/>
                    <a:pt x="292" y="48"/>
                    <a:pt x="280" y="67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73" y="412"/>
                    <a:pt x="60" y="419"/>
                    <a:pt x="46" y="419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7478713" y="1435100"/>
              <a:ext cx="339725" cy="339725"/>
            </a:xfrm>
            <a:prstGeom prst="ellipse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7102475" y="2003425"/>
              <a:ext cx="339725" cy="339725"/>
            </a:xfrm>
            <a:prstGeom prst="ellipse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6527800" y="1782763"/>
              <a:ext cx="339725" cy="338137"/>
            </a:xfrm>
            <a:prstGeom prst="ellipse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6173788" y="2262188"/>
              <a:ext cx="339725" cy="339725"/>
            </a:xfrm>
            <a:prstGeom prst="ellipse">
              <a:avLst/>
            </a:prstGeom>
            <a:solidFill>
              <a:srgbClr val="A2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5651500" y="1693863"/>
              <a:ext cx="338138" cy="339725"/>
            </a:xfrm>
            <a:prstGeom prst="ellipse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4619625" y="1855788"/>
              <a:ext cx="338138" cy="339725"/>
            </a:xfrm>
            <a:prstGeom prst="ellipse">
              <a:avLst/>
            </a:prstGeom>
            <a:solidFill>
              <a:srgbClr val="A2AA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23"/>
            <p:cNvSpPr>
              <a:spLocks noChangeArrowheads="1"/>
            </p:cNvSpPr>
            <p:nvPr/>
          </p:nvSpPr>
          <p:spPr bwMode="auto">
            <a:xfrm>
              <a:off x="4748213" y="1984375"/>
              <a:ext cx="8096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24"/>
            <p:cNvSpPr>
              <a:spLocks noChangeArrowheads="1"/>
            </p:cNvSpPr>
            <p:nvPr/>
          </p:nvSpPr>
          <p:spPr bwMode="auto">
            <a:xfrm>
              <a:off x="5780088" y="1822450"/>
              <a:ext cx="80963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25"/>
            <p:cNvSpPr>
              <a:spLocks noChangeArrowheads="1"/>
            </p:cNvSpPr>
            <p:nvPr/>
          </p:nvSpPr>
          <p:spPr bwMode="auto">
            <a:xfrm>
              <a:off x="6303963" y="2390775"/>
              <a:ext cx="80963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26"/>
            <p:cNvSpPr>
              <a:spLocks noChangeArrowheads="1"/>
            </p:cNvSpPr>
            <p:nvPr/>
          </p:nvSpPr>
          <p:spPr bwMode="auto">
            <a:xfrm>
              <a:off x="6657975" y="1911350"/>
              <a:ext cx="80963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auto">
            <a:xfrm>
              <a:off x="7232650" y="2132013"/>
              <a:ext cx="80963" cy="825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7608888" y="1565275"/>
              <a:ext cx="80963" cy="8096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4405313" y="1236663"/>
              <a:ext cx="26511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4405313" y="1368425"/>
              <a:ext cx="530225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5002213" y="1368425"/>
              <a:ext cx="19843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auto">
            <a:xfrm>
              <a:off x="5267325" y="1368425"/>
              <a:ext cx="26511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5599113" y="1368425"/>
              <a:ext cx="3984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4140200" y="1501775"/>
              <a:ext cx="3984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4603750" y="1501775"/>
              <a:ext cx="200025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4737100" y="1236663"/>
              <a:ext cx="530225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5532438" y="1236663"/>
              <a:ext cx="730250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4140200" y="1236663"/>
              <a:ext cx="198438" cy="198437"/>
            </a:xfrm>
            <a:prstGeom prst="rect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5334000" y="1236663"/>
              <a:ext cx="133350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5289550" y="3332163"/>
              <a:ext cx="200025" cy="198437"/>
            </a:xfrm>
            <a:prstGeom prst="rect">
              <a:avLst/>
            </a:prstGeom>
            <a:solidFill>
              <a:srgbClr val="72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5554663" y="3332163"/>
              <a:ext cx="200025" cy="198437"/>
            </a:xfrm>
            <a:prstGeom prst="rect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5819775" y="3332163"/>
              <a:ext cx="200025" cy="198437"/>
            </a:xfrm>
            <a:prstGeom prst="rect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6086475" y="3332163"/>
              <a:ext cx="198438" cy="198437"/>
            </a:xfrm>
            <a:prstGeom prst="rect">
              <a:avLst/>
            </a:prstGeom>
            <a:solidFill>
              <a:srgbClr val="72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6351588" y="3332163"/>
              <a:ext cx="198438" cy="198437"/>
            </a:xfrm>
            <a:prstGeom prst="rect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Rectangle 45"/>
            <p:cNvSpPr>
              <a:spLocks noChangeArrowheads="1"/>
            </p:cNvSpPr>
            <p:nvPr/>
          </p:nvSpPr>
          <p:spPr bwMode="auto">
            <a:xfrm>
              <a:off x="6616700" y="3332163"/>
              <a:ext cx="198438" cy="198437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6"/>
            <p:cNvSpPr/>
            <p:nvPr/>
          </p:nvSpPr>
          <p:spPr bwMode="auto">
            <a:xfrm>
              <a:off x="5424488" y="2581275"/>
              <a:ext cx="1196975" cy="1189037"/>
            </a:xfrm>
            <a:custGeom>
              <a:avLst/>
              <a:gdLst>
                <a:gd name="T0" fmla="*/ 595 w 650"/>
                <a:gd name="T1" fmla="*/ 645 h 645"/>
                <a:gd name="T2" fmla="*/ 560 w 650"/>
                <a:gd name="T3" fmla="*/ 630 h 645"/>
                <a:gd name="T4" fmla="*/ 20 w 650"/>
                <a:gd name="T5" fmla="*/ 90 h 645"/>
                <a:gd name="T6" fmla="*/ 20 w 650"/>
                <a:gd name="T7" fmla="*/ 20 h 645"/>
                <a:gd name="T8" fmla="*/ 90 w 650"/>
                <a:gd name="T9" fmla="*/ 20 h 645"/>
                <a:gd name="T10" fmla="*/ 630 w 650"/>
                <a:gd name="T11" fmla="*/ 560 h 645"/>
                <a:gd name="T12" fmla="*/ 630 w 650"/>
                <a:gd name="T13" fmla="*/ 630 h 645"/>
                <a:gd name="T14" fmla="*/ 595 w 650"/>
                <a:gd name="T15" fmla="*/ 645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0" h="645">
                  <a:moveTo>
                    <a:pt x="595" y="645"/>
                  </a:moveTo>
                  <a:cubicBezTo>
                    <a:pt x="582" y="645"/>
                    <a:pt x="569" y="640"/>
                    <a:pt x="560" y="630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0" y="71"/>
                    <a:pt x="0" y="39"/>
                    <a:pt x="20" y="20"/>
                  </a:cubicBezTo>
                  <a:cubicBezTo>
                    <a:pt x="39" y="0"/>
                    <a:pt x="71" y="0"/>
                    <a:pt x="90" y="20"/>
                  </a:cubicBezTo>
                  <a:cubicBezTo>
                    <a:pt x="630" y="560"/>
                    <a:pt x="630" y="560"/>
                    <a:pt x="630" y="560"/>
                  </a:cubicBezTo>
                  <a:cubicBezTo>
                    <a:pt x="650" y="579"/>
                    <a:pt x="650" y="611"/>
                    <a:pt x="630" y="630"/>
                  </a:cubicBezTo>
                  <a:cubicBezTo>
                    <a:pt x="621" y="640"/>
                    <a:pt x="608" y="645"/>
                    <a:pt x="595" y="645"/>
                  </a:cubicBezTo>
                  <a:close/>
                </a:path>
              </a:pathLst>
            </a:cu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5726113" y="2882900"/>
              <a:ext cx="295275" cy="295275"/>
            </a:xfrm>
            <a:custGeom>
              <a:avLst/>
              <a:gdLst>
                <a:gd name="T0" fmla="*/ 105 w 186"/>
                <a:gd name="T1" fmla="*/ 186 h 186"/>
                <a:gd name="T2" fmla="*/ 0 w 186"/>
                <a:gd name="T3" fmla="*/ 82 h 186"/>
                <a:gd name="T4" fmla="*/ 82 w 186"/>
                <a:gd name="T5" fmla="*/ 0 h 186"/>
                <a:gd name="T6" fmla="*/ 186 w 186"/>
                <a:gd name="T7" fmla="*/ 105 h 186"/>
                <a:gd name="T8" fmla="*/ 105 w 186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6">
                  <a:moveTo>
                    <a:pt x="105" y="186"/>
                  </a:moveTo>
                  <a:lnTo>
                    <a:pt x="0" y="82"/>
                  </a:lnTo>
                  <a:lnTo>
                    <a:pt x="82" y="0"/>
                  </a:lnTo>
                  <a:lnTo>
                    <a:pt x="186" y="105"/>
                  </a:lnTo>
                  <a:lnTo>
                    <a:pt x="105" y="186"/>
                  </a:lnTo>
                  <a:close/>
                </a:path>
              </a:pathLst>
            </a:custGeom>
            <a:solidFill>
              <a:srgbClr val="61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auto">
            <a:xfrm>
              <a:off x="4994275" y="2151063"/>
              <a:ext cx="1062038" cy="1062037"/>
            </a:xfrm>
            <a:prstGeom prst="ellipse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auto">
            <a:xfrm>
              <a:off x="5060950" y="2217738"/>
              <a:ext cx="928688" cy="930275"/>
            </a:xfrm>
            <a:prstGeom prst="ellipse">
              <a:avLst/>
            </a:pr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4765675" y="1985169"/>
              <a:ext cx="954088" cy="773112"/>
            </a:xfrm>
            <a:custGeom>
              <a:avLst/>
              <a:gdLst>
                <a:gd name="T0" fmla="*/ 455 w 518"/>
                <a:gd name="T1" fmla="*/ 419 h 419"/>
                <a:gd name="T2" fmla="*/ 421 w 518"/>
                <a:gd name="T3" fmla="*/ 407 h 419"/>
                <a:gd name="T4" fmla="*/ 29 w 518"/>
                <a:gd name="T5" fmla="*/ 107 h 419"/>
                <a:gd name="T6" fmla="*/ 19 w 518"/>
                <a:gd name="T7" fmla="*/ 29 h 419"/>
                <a:gd name="T8" fmla="*/ 97 w 518"/>
                <a:gd name="T9" fmla="*/ 19 h 419"/>
                <a:gd name="T10" fmla="*/ 489 w 518"/>
                <a:gd name="T11" fmla="*/ 319 h 419"/>
                <a:gd name="T12" fmla="*/ 499 w 518"/>
                <a:gd name="T13" fmla="*/ 397 h 419"/>
                <a:gd name="T14" fmla="*/ 455 w 518"/>
                <a:gd name="T15" fmla="*/ 419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8" h="419">
                  <a:moveTo>
                    <a:pt x="455" y="419"/>
                  </a:moveTo>
                  <a:cubicBezTo>
                    <a:pt x="443" y="419"/>
                    <a:pt x="431" y="415"/>
                    <a:pt x="421" y="4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4" y="89"/>
                    <a:pt x="0" y="54"/>
                    <a:pt x="19" y="29"/>
                  </a:cubicBezTo>
                  <a:cubicBezTo>
                    <a:pt x="37" y="4"/>
                    <a:pt x="72" y="0"/>
                    <a:pt x="97" y="19"/>
                  </a:cubicBezTo>
                  <a:cubicBezTo>
                    <a:pt x="489" y="319"/>
                    <a:pt x="489" y="319"/>
                    <a:pt x="489" y="319"/>
                  </a:cubicBezTo>
                  <a:cubicBezTo>
                    <a:pt x="514" y="337"/>
                    <a:pt x="518" y="372"/>
                    <a:pt x="499" y="397"/>
                  </a:cubicBezTo>
                  <a:cubicBezTo>
                    <a:pt x="488" y="411"/>
                    <a:pt x="472" y="419"/>
                    <a:pt x="455" y="419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1"/>
            <p:cNvSpPr/>
            <p:nvPr/>
          </p:nvSpPr>
          <p:spPr bwMode="auto">
            <a:xfrm>
              <a:off x="5445125" y="1841500"/>
              <a:ext cx="530225" cy="990600"/>
            </a:xfrm>
            <a:custGeom>
              <a:avLst/>
              <a:gdLst>
                <a:gd name="T0" fmla="*/ 63 w 288"/>
                <a:gd name="T1" fmla="*/ 537 h 537"/>
                <a:gd name="T2" fmla="*/ 43 w 288"/>
                <a:gd name="T3" fmla="*/ 533 h 537"/>
                <a:gd name="T4" fmla="*/ 11 w 288"/>
                <a:gd name="T5" fmla="*/ 461 h 537"/>
                <a:gd name="T6" fmla="*/ 173 w 288"/>
                <a:gd name="T7" fmla="*/ 43 h 537"/>
                <a:gd name="T8" fmla="*/ 245 w 288"/>
                <a:gd name="T9" fmla="*/ 11 h 537"/>
                <a:gd name="T10" fmla="*/ 277 w 288"/>
                <a:gd name="T11" fmla="*/ 83 h 537"/>
                <a:gd name="T12" fmla="*/ 115 w 288"/>
                <a:gd name="T13" fmla="*/ 501 h 537"/>
                <a:gd name="T14" fmla="*/ 63 w 288"/>
                <a:gd name="T15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537">
                  <a:moveTo>
                    <a:pt x="63" y="537"/>
                  </a:moveTo>
                  <a:cubicBezTo>
                    <a:pt x="56" y="537"/>
                    <a:pt x="49" y="536"/>
                    <a:pt x="43" y="533"/>
                  </a:cubicBezTo>
                  <a:cubicBezTo>
                    <a:pt x="14" y="522"/>
                    <a:pt x="0" y="490"/>
                    <a:pt x="11" y="461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84" y="14"/>
                    <a:pt x="216" y="0"/>
                    <a:pt x="245" y="11"/>
                  </a:cubicBezTo>
                  <a:cubicBezTo>
                    <a:pt x="274" y="22"/>
                    <a:pt x="288" y="54"/>
                    <a:pt x="277" y="83"/>
                  </a:cubicBezTo>
                  <a:cubicBezTo>
                    <a:pt x="115" y="501"/>
                    <a:pt x="115" y="501"/>
                    <a:pt x="115" y="501"/>
                  </a:cubicBezTo>
                  <a:cubicBezTo>
                    <a:pt x="107" y="523"/>
                    <a:pt x="85" y="537"/>
                    <a:pt x="63" y="537"/>
                  </a:cubicBezTo>
                  <a:close/>
                </a:path>
              </a:pathLst>
            </a:custGeom>
            <a:solidFill>
              <a:srgbClr val="5E7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auto">
            <a:xfrm>
              <a:off x="5283200" y="2371725"/>
              <a:ext cx="500063" cy="503237"/>
            </a:xfrm>
            <a:prstGeom prst="ellipse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auto">
            <a:xfrm>
              <a:off x="5462588" y="2552700"/>
              <a:ext cx="141288" cy="1412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7523163" y="1899104"/>
            <a:ext cx="1658938" cy="2324100"/>
            <a:chOff x="7523163" y="2365375"/>
            <a:chExt cx="1658938" cy="2324100"/>
          </a:xfrm>
        </p:grpSpPr>
        <p:sp>
          <p:nvSpPr>
            <p:cNvPr id="56" name="Freeform 54"/>
            <p:cNvSpPr/>
            <p:nvPr/>
          </p:nvSpPr>
          <p:spPr bwMode="auto">
            <a:xfrm>
              <a:off x="7523163" y="2365375"/>
              <a:ext cx="1658938" cy="2324100"/>
            </a:xfrm>
            <a:custGeom>
              <a:avLst/>
              <a:gdLst>
                <a:gd name="T0" fmla="*/ 900 w 900"/>
                <a:gd name="T1" fmla="*/ 1200 h 1260"/>
                <a:gd name="T2" fmla="*/ 840 w 900"/>
                <a:gd name="T3" fmla="*/ 1260 h 1260"/>
                <a:gd name="T4" fmla="*/ 60 w 900"/>
                <a:gd name="T5" fmla="*/ 1260 h 1260"/>
                <a:gd name="T6" fmla="*/ 0 w 900"/>
                <a:gd name="T7" fmla="*/ 1200 h 1260"/>
                <a:gd name="T8" fmla="*/ 0 w 900"/>
                <a:gd name="T9" fmla="*/ 60 h 1260"/>
                <a:gd name="T10" fmla="*/ 60 w 900"/>
                <a:gd name="T11" fmla="*/ 0 h 1260"/>
                <a:gd name="T12" fmla="*/ 840 w 900"/>
                <a:gd name="T13" fmla="*/ 0 h 1260"/>
                <a:gd name="T14" fmla="*/ 900 w 900"/>
                <a:gd name="T15" fmla="*/ 60 h 1260"/>
                <a:gd name="T16" fmla="*/ 900 w 900"/>
                <a:gd name="T17" fmla="*/ 1200 h 1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0" h="1260">
                  <a:moveTo>
                    <a:pt x="900" y="1200"/>
                  </a:moveTo>
                  <a:cubicBezTo>
                    <a:pt x="900" y="1233"/>
                    <a:pt x="873" y="1260"/>
                    <a:pt x="840" y="1260"/>
                  </a:cubicBezTo>
                  <a:cubicBezTo>
                    <a:pt x="60" y="1260"/>
                    <a:pt x="60" y="1260"/>
                    <a:pt x="60" y="1260"/>
                  </a:cubicBezTo>
                  <a:cubicBezTo>
                    <a:pt x="27" y="1260"/>
                    <a:pt x="0" y="1233"/>
                    <a:pt x="0" y="120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73" y="0"/>
                    <a:pt x="900" y="27"/>
                    <a:pt x="900" y="60"/>
                  </a:cubicBezTo>
                  <a:lnTo>
                    <a:pt x="900" y="1200"/>
                  </a:lnTo>
                  <a:close/>
                </a:path>
              </a:pathLst>
            </a:cu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Rectangle 55"/>
            <p:cNvSpPr>
              <a:spLocks noChangeArrowheads="1"/>
            </p:cNvSpPr>
            <p:nvPr/>
          </p:nvSpPr>
          <p:spPr bwMode="auto">
            <a:xfrm>
              <a:off x="7723188" y="2571750"/>
              <a:ext cx="1260475" cy="1925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auto">
            <a:xfrm>
              <a:off x="8293100" y="4530725"/>
              <a:ext cx="119063" cy="117475"/>
            </a:xfrm>
            <a:prstGeom prst="ellipse">
              <a:avLst/>
            </a:prstGeom>
            <a:solidFill>
              <a:srgbClr val="85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auto">
            <a:xfrm>
              <a:off x="8337550" y="2449513"/>
              <a:ext cx="30163" cy="30162"/>
            </a:xfrm>
            <a:prstGeom prst="ellipse">
              <a:avLst/>
            </a:prstGeom>
            <a:solidFill>
              <a:srgbClr val="85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8"/>
            <p:cNvSpPr/>
            <p:nvPr/>
          </p:nvSpPr>
          <p:spPr bwMode="auto">
            <a:xfrm>
              <a:off x="8355013" y="2928938"/>
              <a:ext cx="374650" cy="334962"/>
            </a:xfrm>
            <a:custGeom>
              <a:avLst/>
              <a:gdLst>
                <a:gd name="T0" fmla="*/ 204 w 204"/>
                <a:gd name="T1" fmla="*/ 70 h 181"/>
                <a:gd name="T2" fmla="*/ 146 w 204"/>
                <a:gd name="T3" fmla="*/ 0 h 181"/>
                <a:gd name="T4" fmla="*/ 0 w 204"/>
                <a:gd name="T5" fmla="*/ 181 h 181"/>
                <a:gd name="T6" fmla="*/ 204 w 204"/>
                <a:gd name="T7" fmla="*/ 7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4" h="181">
                  <a:moveTo>
                    <a:pt x="204" y="70"/>
                  </a:moveTo>
                  <a:cubicBezTo>
                    <a:pt x="189" y="43"/>
                    <a:pt x="169" y="19"/>
                    <a:pt x="146" y="0"/>
                  </a:cubicBezTo>
                  <a:cubicBezTo>
                    <a:pt x="0" y="181"/>
                    <a:pt x="0" y="181"/>
                    <a:pt x="0" y="181"/>
                  </a:cubicBezTo>
                  <a:lnTo>
                    <a:pt x="204" y="70"/>
                  </a:lnTo>
                  <a:close/>
                </a:path>
              </a:pathLst>
            </a:cu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8061325" y="2835275"/>
              <a:ext cx="561975" cy="428625"/>
            </a:xfrm>
            <a:custGeom>
              <a:avLst/>
              <a:gdLst>
                <a:gd name="T0" fmla="*/ 305 w 305"/>
                <a:gd name="T1" fmla="*/ 51 h 232"/>
                <a:gd name="T2" fmla="*/ 159 w 305"/>
                <a:gd name="T3" fmla="*/ 0 h 232"/>
                <a:gd name="T4" fmla="*/ 0 w 305"/>
                <a:gd name="T5" fmla="*/ 63 h 232"/>
                <a:gd name="T6" fmla="*/ 159 w 305"/>
                <a:gd name="T7" fmla="*/ 232 h 232"/>
                <a:gd name="T8" fmla="*/ 305 w 305"/>
                <a:gd name="T9" fmla="*/ 5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232">
                  <a:moveTo>
                    <a:pt x="305" y="51"/>
                  </a:moveTo>
                  <a:cubicBezTo>
                    <a:pt x="265" y="19"/>
                    <a:pt x="214" y="0"/>
                    <a:pt x="159" y="0"/>
                  </a:cubicBezTo>
                  <a:cubicBezTo>
                    <a:pt x="97" y="0"/>
                    <a:pt x="41" y="24"/>
                    <a:pt x="0" y="63"/>
                  </a:cubicBezTo>
                  <a:cubicBezTo>
                    <a:pt x="159" y="232"/>
                    <a:pt x="159" y="232"/>
                    <a:pt x="159" y="232"/>
                  </a:cubicBezTo>
                  <a:lnTo>
                    <a:pt x="305" y="51"/>
                  </a:lnTo>
                  <a:close/>
                </a:path>
              </a:pathLst>
            </a:custGeom>
            <a:solidFill>
              <a:srgbClr val="72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0"/>
            <p:cNvSpPr/>
            <p:nvPr/>
          </p:nvSpPr>
          <p:spPr bwMode="auto">
            <a:xfrm>
              <a:off x="7924800" y="2951163"/>
              <a:ext cx="858838" cy="741362"/>
            </a:xfrm>
            <a:custGeom>
              <a:avLst/>
              <a:gdLst>
                <a:gd name="T0" fmla="*/ 233 w 466"/>
                <a:gd name="T1" fmla="*/ 169 h 402"/>
                <a:gd name="T2" fmla="*/ 74 w 466"/>
                <a:gd name="T3" fmla="*/ 0 h 402"/>
                <a:gd name="T4" fmla="*/ 0 w 466"/>
                <a:gd name="T5" fmla="*/ 169 h 402"/>
                <a:gd name="T6" fmla="*/ 233 w 466"/>
                <a:gd name="T7" fmla="*/ 402 h 402"/>
                <a:gd name="T8" fmla="*/ 466 w 466"/>
                <a:gd name="T9" fmla="*/ 169 h 402"/>
                <a:gd name="T10" fmla="*/ 437 w 466"/>
                <a:gd name="T11" fmla="*/ 58 h 402"/>
                <a:gd name="T12" fmla="*/ 233 w 466"/>
                <a:gd name="T13" fmla="*/ 16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402">
                  <a:moveTo>
                    <a:pt x="233" y="169"/>
                  </a:moveTo>
                  <a:cubicBezTo>
                    <a:pt x="74" y="0"/>
                    <a:pt x="74" y="0"/>
                    <a:pt x="74" y="0"/>
                  </a:cubicBezTo>
                  <a:cubicBezTo>
                    <a:pt x="29" y="42"/>
                    <a:pt x="0" y="103"/>
                    <a:pt x="0" y="169"/>
                  </a:cubicBezTo>
                  <a:cubicBezTo>
                    <a:pt x="0" y="298"/>
                    <a:pt x="105" y="402"/>
                    <a:pt x="233" y="402"/>
                  </a:cubicBezTo>
                  <a:cubicBezTo>
                    <a:pt x="361" y="402"/>
                    <a:pt x="466" y="298"/>
                    <a:pt x="466" y="169"/>
                  </a:cubicBezTo>
                  <a:cubicBezTo>
                    <a:pt x="466" y="129"/>
                    <a:pt x="455" y="91"/>
                    <a:pt x="437" y="58"/>
                  </a:cubicBezTo>
                  <a:lnTo>
                    <a:pt x="233" y="169"/>
                  </a:lnTo>
                  <a:close/>
                </a:path>
              </a:pathLst>
            </a:cu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Rectangle 61"/>
            <p:cNvSpPr>
              <a:spLocks noChangeArrowheads="1"/>
            </p:cNvSpPr>
            <p:nvPr/>
          </p:nvSpPr>
          <p:spPr bwMode="auto">
            <a:xfrm>
              <a:off x="7988300" y="3892550"/>
              <a:ext cx="198438" cy="198437"/>
            </a:xfrm>
            <a:prstGeom prst="rect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Rectangle 62"/>
            <p:cNvSpPr>
              <a:spLocks noChangeArrowheads="1"/>
            </p:cNvSpPr>
            <p:nvPr/>
          </p:nvSpPr>
          <p:spPr bwMode="auto">
            <a:xfrm>
              <a:off x="8253413" y="3892550"/>
              <a:ext cx="198438" cy="198437"/>
            </a:xfrm>
            <a:prstGeom prst="rect">
              <a:avLst/>
            </a:prstGeom>
            <a:solidFill>
              <a:srgbClr val="7285A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8518525" y="3892550"/>
              <a:ext cx="198438" cy="198437"/>
            </a:xfrm>
            <a:prstGeom prst="rect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7988300" y="4157663"/>
              <a:ext cx="7286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1308100" y="2002291"/>
            <a:ext cx="4378325" cy="2257425"/>
            <a:chOff x="889000" y="2432050"/>
            <a:chExt cx="4378325" cy="2257425"/>
          </a:xfrm>
        </p:grpSpPr>
        <p:sp>
          <p:nvSpPr>
            <p:cNvPr id="67" name="Freeform 65"/>
            <p:cNvSpPr/>
            <p:nvPr/>
          </p:nvSpPr>
          <p:spPr bwMode="auto">
            <a:xfrm>
              <a:off x="1419225" y="2432050"/>
              <a:ext cx="3317875" cy="2057400"/>
            </a:xfrm>
            <a:custGeom>
              <a:avLst/>
              <a:gdLst>
                <a:gd name="T0" fmla="*/ 1800 w 1800"/>
                <a:gd name="T1" fmla="*/ 1116 h 1116"/>
                <a:gd name="T2" fmla="*/ 0 w 1800"/>
                <a:gd name="T3" fmla="*/ 1116 h 1116"/>
                <a:gd name="T4" fmla="*/ 0 w 1800"/>
                <a:gd name="T5" fmla="*/ 48 h 1116"/>
                <a:gd name="T6" fmla="*/ 48 w 1800"/>
                <a:gd name="T7" fmla="*/ 0 h 1116"/>
                <a:gd name="T8" fmla="*/ 1752 w 1800"/>
                <a:gd name="T9" fmla="*/ 0 h 1116"/>
                <a:gd name="T10" fmla="*/ 1800 w 1800"/>
                <a:gd name="T11" fmla="*/ 48 h 1116"/>
                <a:gd name="T12" fmla="*/ 1800 w 1800"/>
                <a:gd name="T13" fmla="*/ 1116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116">
                  <a:moveTo>
                    <a:pt x="1800" y="1116"/>
                  </a:moveTo>
                  <a:cubicBezTo>
                    <a:pt x="0" y="1116"/>
                    <a:pt x="0" y="1116"/>
                    <a:pt x="0" y="111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1752" y="0"/>
                    <a:pt x="1752" y="0"/>
                    <a:pt x="1752" y="0"/>
                  </a:cubicBezTo>
                  <a:cubicBezTo>
                    <a:pt x="1779" y="0"/>
                    <a:pt x="1800" y="21"/>
                    <a:pt x="1800" y="48"/>
                  </a:cubicBezTo>
                  <a:lnTo>
                    <a:pt x="1800" y="1116"/>
                  </a:lnTo>
                  <a:close/>
                </a:path>
              </a:pathLst>
            </a:cu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6"/>
            <p:cNvSpPr/>
            <p:nvPr/>
          </p:nvSpPr>
          <p:spPr bwMode="auto">
            <a:xfrm>
              <a:off x="889000" y="4489450"/>
              <a:ext cx="4378325" cy="200025"/>
            </a:xfrm>
            <a:custGeom>
              <a:avLst/>
              <a:gdLst>
                <a:gd name="T0" fmla="*/ 2220 w 2376"/>
                <a:gd name="T1" fmla="*/ 108 h 108"/>
                <a:gd name="T2" fmla="*/ 144 w 2376"/>
                <a:gd name="T3" fmla="*/ 108 h 108"/>
                <a:gd name="T4" fmla="*/ 0 w 2376"/>
                <a:gd name="T5" fmla="*/ 0 h 108"/>
                <a:gd name="T6" fmla="*/ 2376 w 2376"/>
                <a:gd name="T7" fmla="*/ 0 h 108"/>
                <a:gd name="T8" fmla="*/ 2220 w 2376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6" h="108">
                  <a:moveTo>
                    <a:pt x="2220" y="108"/>
                  </a:moveTo>
                  <a:cubicBezTo>
                    <a:pt x="144" y="108"/>
                    <a:pt x="144" y="108"/>
                    <a:pt x="144" y="108"/>
                  </a:cubicBezTo>
                  <a:cubicBezTo>
                    <a:pt x="0" y="108"/>
                    <a:pt x="0" y="0"/>
                    <a:pt x="0" y="0"/>
                  </a:cubicBezTo>
                  <a:cubicBezTo>
                    <a:pt x="2376" y="0"/>
                    <a:pt x="2376" y="0"/>
                    <a:pt x="2376" y="0"/>
                  </a:cubicBezTo>
                  <a:cubicBezTo>
                    <a:pt x="2376" y="0"/>
                    <a:pt x="2376" y="108"/>
                    <a:pt x="2220" y="108"/>
                  </a:cubicBezTo>
                  <a:close/>
                </a:path>
              </a:pathLst>
            </a:custGeom>
            <a:solidFill>
              <a:srgbClr val="8C9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67"/>
            <p:cNvSpPr>
              <a:spLocks noChangeArrowheads="1"/>
            </p:cNvSpPr>
            <p:nvPr/>
          </p:nvSpPr>
          <p:spPr bwMode="auto">
            <a:xfrm>
              <a:off x="1619250" y="2630488"/>
              <a:ext cx="2919413" cy="1727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auto">
            <a:xfrm>
              <a:off x="3067050" y="2516188"/>
              <a:ext cx="30163" cy="30162"/>
            </a:xfrm>
            <a:prstGeom prst="ellipse">
              <a:avLst/>
            </a:prstGeom>
            <a:solidFill>
              <a:srgbClr val="B6B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9"/>
            <p:cNvSpPr/>
            <p:nvPr/>
          </p:nvSpPr>
          <p:spPr bwMode="auto">
            <a:xfrm>
              <a:off x="2813050" y="4489450"/>
              <a:ext cx="530225" cy="66675"/>
            </a:xfrm>
            <a:custGeom>
              <a:avLst/>
              <a:gdLst>
                <a:gd name="T0" fmla="*/ 288 w 288"/>
                <a:gd name="T1" fmla="*/ 0 h 36"/>
                <a:gd name="T2" fmla="*/ 252 w 288"/>
                <a:gd name="T3" fmla="*/ 36 h 36"/>
                <a:gd name="T4" fmla="*/ 36 w 288"/>
                <a:gd name="T5" fmla="*/ 36 h 36"/>
                <a:gd name="T6" fmla="*/ 0 w 288"/>
                <a:gd name="T7" fmla="*/ 0 h 36"/>
                <a:gd name="T8" fmla="*/ 0 w 288"/>
                <a:gd name="T9" fmla="*/ 0 h 36"/>
                <a:gd name="T10" fmla="*/ 288 w 288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36">
                  <a:moveTo>
                    <a:pt x="288" y="0"/>
                  </a:moveTo>
                  <a:cubicBezTo>
                    <a:pt x="288" y="0"/>
                    <a:pt x="288" y="36"/>
                    <a:pt x="252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0" y="36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8" y="0"/>
                    <a:pt x="288" y="0"/>
                    <a:pt x="288" y="0"/>
                  </a:cubicBezTo>
                  <a:close/>
                </a:path>
              </a:pathLst>
            </a:custGeom>
            <a:solidFill>
              <a:srgbClr val="9EA7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70"/>
            <p:cNvSpPr>
              <a:spLocks noChangeArrowheads="1"/>
            </p:cNvSpPr>
            <p:nvPr/>
          </p:nvSpPr>
          <p:spPr bwMode="auto">
            <a:xfrm>
              <a:off x="1957388" y="3294063"/>
              <a:ext cx="258763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Rectangle 71"/>
            <p:cNvSpPr>
              <a:spLocks noChangeArrowheads="1"/>
            </p:cNvSpPr>
            <p:nvPr/>
          </p:nvSpPr>
          <p:spPr bwMode="auto">
            <a:xfrm>
              <a:off x="2297113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Rectangle 72"/>
            <p:cNvSpPr>
              <a:spLocks noChangeArrowheads="1"/>
            </p:cNvSpPr>
            <p:nvPr/>
          </p:nvSpPr>
          <p:spPr bwMode="auto">
            <a:xfrm>
              <a:off x="2636838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Rectangle 73"/>
            <p:cNvSpPr>
              <a:spLocks noChangeArrowheads="1"/>
            </p:cNvSpPr>
            <p:nvPr/>
          </p:nvSpPr>
          <p:spPr bwMode="auto">
            <a:xfrm>
              <a:off x="2960688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Rectangle 74"/>
            <p:cNvSpPr>
              <a:spLocks noChangeArrowheads="1"/>
            </p:cNvSpPr>
            <p:nvPr/>
          </p:nvSpPr>
          <p:spPr bwMode="auto">
            <a:xfrm>
              <a:off x="3292475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75"/>
            <p:cNvSpPr>
              <a:spLocks noChangeArrowheads="1"/>
            </p:cNvSpPr>
            <p:nvPr/>
          </p:nvSpPr>
          <p:spPr bwMode="auto">
            <a:xfrm>
              <a:off x="3624263" y="3294063"/>
              <a:ext cx="257175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76"/>
            <p:cNvSpPr>
              <a:spLocks noChangeArrowheads="1"/>
            </p:cNvSpPr>
            <p:nvPr/>
          </p:nvSpPr>
          <p:spPr bwMode="auto">
            <a:xfrm>
              <a:off x="3948113" y="3294063"/>
              <a:ext cx="258763" cy="465137"/>
            </a:xfrm>
            <a:prstGeom prst="rect">
              <a:avLst/>
            </a:prstGeom>
            <a:solidFill>
              <a:srgbClr val="DFF0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1957388" y="3627438"/>
              <a:ext cx="258763" cy="398462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297113" y="3494088"/>
              <a:ext cx="257175" cy="531812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79"/>
            <p:cNvSpPr>
              <a:spLocks noChangeArrowheads="1"/>
            </p:cNvSpPr>
            <p:nvPr/>
          </p:nvSpPr>
          <p:spPr bwMode="auto">
            <a:xfrm>
              <a:off x="2636838" y="3692525"/>
              <a:ext cx="257175" cy="333375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2960688" y="3494088"/>
              <a:ext cx="257175" cy="531812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3292475" y="3692525"/>
              <a:ext cx="257175" cy="333375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Rectangle 82"/>
            <p:cNvSpPr>
              <a:spLocks noChangeArrowheads="1"/>
            </p:cNvSpPr>
            <p:nvPr/>
          </p:nvSpPr>
          <p:spPr bwMode="auto">
            <a:xfrm>
              <a:off x="3624263" y="3560763"/>
              <a:ext cx="257175" cy="465137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Rectangle 83"/>
            <p:cNvSpPr>
              <a:spLocks noChangeArrowheads="1"/>
            </p:cNvSpPr>
            <p:nvPr/>
          </p:nvSpPr>
          <p:spPr bwMode="auto">
            <a:xfrm>
              <a:off x="3948113" y="3427413"/>
              <a:ext cx="258763" cy="598487"/>
            </a:xfrm>
            <a:prstGeom prst="rect">
              <a:avLst/>
            </a:prstGeom>
            <a:solidFill>
              <a:srgbClr val="42DD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Rectangle 84"/>
            <p:cNvSpPr>
              <a:spLocks noChangeArrowheads="1"/>
            </p:cNvSpPr>
            <p:nvPr/>
          </p:nvSpPr>
          <p:spPr bwMode="auto">
            <a:xfrm>
              <a:off x="1951038" y="2830513"/>
              <a:ext cx="198438" cy="198437"/>
            </a:xfrm>
            <a:prstGeom prst="rect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Rectangle 85"/>
            <p:cNvSpPr>
              <a:spLocks noChangeArrowheads="1"/>
            </p:cNvSpPr>
            <p:nvPr/>
          </p:nvSpPr>
          <p:spPr bwMode="auto">
            <a:xfrm>
              <a:off x="2216150" y="2830513"/>
              <a:ext cx="26511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Rectangle 86"/>
            <p:cNvSpPr>
              <a:spLocks noChangeArrowheads="1"/>
            </p:cNvSpPr>
            <p:nvPr/>
          </p:nvSpPr>
          <p:spPr bwMode="auto">
            <a:xfrm>
              <a:off x="2547938" y="2830513"/>
              <a:ext cx="1317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Rectangle 87"/>
            <p:cNvSpPr>
              <a:spLocks noChangeArrowheads="1"/>
            </p:cNvSpPr>
            <p:nvPr/>
          </p:nvSpPr>
          <p:spPr bwMode="auto">
            <a:xfrm>
              <a:off x="2746375" y="2830513"/>
              <a:ext cx="26511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88"/>
            <p:cNvSpPr>
              <a:spLocks noChangeArrowheads="1"/>
            </p:cNvSpPr>
            <p:nvPr/>
          </p:nvSpPr>
          <p:spPr bwMode="auto">
            <a:xfrm>
              <a:off x="2216150" y="2962275"/>
              <a:ext cx="19843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1951038" y="4090988"/>
              <a:ext cx="225583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144838" y="2830513"/>
              <a:ext cx="198438" cy="198437"/>
            </a:xfrm>
            <a:prstGeom prst="rect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Rectangle 91"/>
            <p:cNvSpPr>
              <a:spLocks noChangeArrowheads="1"/>
            </p:cNvSpPr>
            <p:nvPr/>
          </p:nvSpPr>
          <p:spPr bwMode="auto">
            <a:xfrm>
              <a:off x="3409950" y="2830513"/>
              <a:ext cx="19843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92"/>
            <p:cNvSpPr>
              <a:spLocks noChangeArrowheads="1"/>
            </p:cNvSpPr>
            <p:nvPr/>
          </p:nvSpPr>
          <p:spPr bwMode="auto">
            <a:xfrm>
              <a:off x="3675063" y="2830513"/>
              <a:ext cx="33178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93"/>
            <p:cNvSpPr>
              <a:spLocks noChangeArrowheads="1"/>
            </p:cNvSpPr>
            <p:nvPr/>
          </p:nvSpPr>
          <p:spPr bwMode="auto">
            <a:xfrm>
              <a:off x="4073525" y="2830513"/>
              <a:ext cx="133350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94"/>
            <p:cNvSpPr>
              <a:spLocks noChangeArrowheads="1"/>
            </p:cNvSpPr>
            <p:nvPr/>
          </p:nvSpPr>
          <p:spPr bwMode="auto">
            <a:xfrm>
              <a:off x="3409950" y="2962275"/>
              <a:ext cx="331788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Rectangle 95"/>
            <p:cNvSpPr>
              <a:spLocks noChangeArrowheads="1"/>
            </p:cNvSpPr>
            <p:nvPr/>
          </p:nvSpPr>
          <p:spPr bwMode="auto">
            <a:xfrm>
              <a:off x="3808413" y="2962275"/>
              <a:ext cx="1317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96"/>
            <p:cNvSpPr>
              <a:spLocks noChangeArrowheads="1"/>
            </p:cNvSpPr>
            <p:nvPr/>
          </p:nvSpPr>
          <p:spPr bwMode="auto">
            <a:xfrm>
              <a:off x="2481263" y="2962275"/>
              <a:ext cx="398463" cy="6667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8850313" y="2556329"/>
            <a:ext cx="928688" cy="1666875"/>
            <a:chOff x="8850313" y="3022600"/>
            <a:chExt cx="928688" cy="1666875"/>
          </a:xfrm>
        </p:grpSpPr>
        <p:sp>
          <p:nvSpPr>
            <p:cNvPr id="99" name="Freeform 97"/>
            <p:cNvSpPr/>
            <p:nvPr/>
          </p:nvSpPr>
          <p:spPr bwMode="auto">
            <a:xfrm>
              <a:off x="8850313" y="3022600"/>
              <a:ext cx="928688" cy="1666875"/>
            </a:xfrm>
            <a:custGeom>
              <a:avLst/>
              <a:gdLst>
                <a:gd name="T0" fmla="*/ 504 w 504"/>
                <a:gd name="T1" fmla="*/ 36 h 904"/>
                <a:gd name="T2" fmla="*/ 464 w 504"/>
                <a:gd name="T3" fmla="*/ 0 h 904"/>
                <a:gd name="T4" fmla="*/ 40 w 504"/>
                <a:gd name="T5" fmla="*/ 0 h 904"/>
                <a:gd name="T6" fmla="*/ 0 w 504"/>
                <a:gd name="T7" fmla="*/ 36 h 904"/>
                <a:gd name="T8" fmla="*/ 0 w 504"/>
                <a:gd name="T9" fmla="*/ 860 h 904"/>
                <a:gd name="T10" fmla="*/ 40 w 504"/>
                <a:gd name="T11" fmla="*/ 904 h 904"/>
                <a:gd name="T12" fmla="*/ 464 w 504"/>
                <a:gd name="T13" fmla="*/ 904 h 904"/>
                <a:gd name="T14" fmla="*/ 504 w 504"/>
                <a:gd name="T15" fmla="*/ 860 h 904"/>
                <a:gd name="T16" fmla="*/ 504 w 504"/>
                <a:gd name="T17" fmla="*/ 3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4" h="904">
                  <a:moveTo>
                    <a:pt x="504" y="36"/>
                  </a:moveTo>
                  <a:cubicBezTo>
                    <a:pt x="504" y="18"/>
                    <a:pt x="486" y="0"/>
                    <a:pt x="46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36"/>
                  </a:cubicBezTo>
                  <a:cubicBezTo>
                    <a:pt x="0" y="860"/>
                    <a:pt x="0" y="860"/>
                    <a:pt x="0" y="860"/>
                  </a:cubicBezTo>
                  <a:cubicBezTo>
                    <a:pt x="0" y="886"/>
                    <a:pt x="18" y="904"/>
                    <a:pt x="40" y="904"/>
                  </a:cubicBezTo>
                  <a:cubicBezTo>
                    <a:pt x="464" y="904"/>
                    <a:pt x="464" y="904"/>
                    <a:pt x="464" y="904"/>
                  </a:cubicBezTo>
                  <a:cubicBezTo>
                    <a:pt x="486" y="904"/>
                    <a:pt x="504" y="886"/>
                    <a:pt x="504" y="860"/>
                  </a:cubicBezTo>
                  <a:lnTo>
                    <a:pt x="504" y="36"/>
                  </a:lnTo>
                  <a:close/>
                </a:path>
              </a:pathLst>
            </a:custGeom>
            <a:solidFill>
              <a:srgbClr val="8C93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Rectangle 98"/>
            <p:cNvSpPr>
              <a:spLocks noChangeArrowheads="1"/>
            </p:cNvSpPr>
            <p:nvPr/>
          </p:nvSpPr>
          <p:spPr bwMode="auto">
            <a:xfrm>
              <a:off x="8916988" y="3228975"/>
              <a:ext cx="795338" cy="11953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auto">
            <a:xfrm>
              <a:off x="9239250" y="4492625"/>
              <a:ext cx="136525" cy="136525"/>
            </a:xfrm>
            <a:prstGeom prst="ellipse">
              <a:avLst/>
            </a:pr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Rectangle 100"/>
            <p:cNvSpPr>
              <a:spLocks noChangeArrowheads="1"/>
            </p:cNvSpPr>
            <p:nvPr/>
          </p:nvSpPr>
          <p:spPr bwMode="auto">
            <a:xfrm>
              <a:off x="9107488" y="3109913"/>
              <a:ext cx="398463" cy="22225"/>
            </a:xfrm>
            <a:prstGeom prst="rect">
              <a:avLst/>
            </a:prstGeom>
            <a:solidFill>
              <a:srgbClr val="6D7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8983663" y="3294063"/>
              <a:ext cx="661988" cy="333375"/>
            </a:xfrm>
            <a:prstGeom prst="rect">
              <a:avLst/>
            </a:prstGeom>
            <a:solidFill>
              <a:srgbClr val="66C3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8983663" y="3692525"/>
              <a:ext cx="265113" cy="266700"/>
            </a:xfrm>
            <a:prstGeom prst="rect">
              <a:avLst/>
            </a:prstGeom>
            <a:solidFill>
              <a:srgbClr val="7E8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Rectangle 103"/>
            <p:cNvSpPr>
              <a:spLocks noChangeArrowheads="1"/>
            </p:cNvSpPr>
            <p:nvPr/>
          </p:nvSpPr>
          <p:spPr bwMode="auto">
            <a:xfrm>
              <a:off x="9313863" y="3692525"/>
              <a:ext cx="331788" cy="66675"/>
            </a:xfrm>
            <a:prstGeom prst="rect">
              <a:avLst/>
            </a:prstGeom>
            <a:solidFill>
              <a:srgbClr val="7E8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Rectangle 104"/>
            <p:cNvSpPr>
              <a:spLocks noChangeArrowheads="1"/>
            </p:cNvSpPr>
            <p:nvPr/>
          </p:nvSpPr>
          <p:spPr bwMode="auto">
            <a:xfrm>
              <a:off x="9313863" y="3819525"/>
              <a:ext cx="331788" cy="139700"/>
            </a:xfrm>
            <a:prstGeom prst="rect">
              <a:avLst/>
            </a:prstGeom>
            <a:solidFill>
              <a:srgbClr val="FFB8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Rectangle 105"/>
            <p:cNvSpPr>
              <a:spLocks noChangeArrowheads="1"/>
            </p:cNvSpPr>
            <p:nvPr/>
          </p:nvSpPr>
          <p:spPr bwMode="auto">
            <a:xfrm>
              <a:off x="8983663" y="4025900"/>
              <a:ext cx="661988" cy="198437"/>
            </a:xfrm>
            <a:prstGeom prst="rect">
              <a:avLst/>
            </a:prstGeom>
            <a:solidFill>
              <a:srgbClr val="FF76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Rectangle 106"/>
            <p:cNvSpPr>
              <a:spLocks noChangeArrowheads="1"/>
            </p:cNvSpPr>
            <p:nvPr/>
          </p:nvSpPr>
          <p:spPr bwMode="auto">
            <a:xfrm>
              <a:off x="8983663" y="4291013"/>
              <a:ext cx="661988" cy="66675"/>
            </a:xfrm>
            <a:prstGeom prst="rect">
              <a:avLst/>
            </a:prstGeom>
            <a:solidFill>
              <a:srgbClr val="7E8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auto">
            <a:xfrm>
              <a:off x="9026525" y="3736975"/>
              <a:ext cx="177800" cy="177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4157008" y="4551363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FB845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我们专业强悍</a:t>
            </a:r>
            <a:endParaRPr lang="zh-CN" altLang="en-US" sz="4800" dirty="0">
              <a:solidFill>
                <a:srgbClr val="FFB845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4772561" y="5712481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FFFFFF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善于分析</a:t>
            </a:r>
            <a:endParaRPr lang="zh-CN" altLang="en-US" sz="4800" dirty="0">
              <a:solidFill>
                <a:srgbClr val="FFFFFF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083960" y="5324248"/>
            <a:ext cx="20240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rgbClr val="FFFFFF"/>
                </a:solidFill>
              </a:rPr>
              <a:t>TO ENHANCE THE</a:t>
            </a:r>
            <a:endParaRPr lang="zh-CN" altLang="en-US" sz="2000" dirty="0">
              <a:solidFill>
                <a:srgbClr val="FFFFFF"/>
              </a:solidFill>
            </a:endParaRPr>
          </a:p>
        </p:txBody>
      </p:sp>
      <p:cxnSp>
        <p:nvCxnSpPr>
          <p:cNvPr id="122" name="直接连接符 121"/>
          <p:cNvCxnSpPr/>
          <p:nvPr/>
        </p:nvCxnSpPr>
        <p:spPr>
          <a:xfrm>
            <a:off x="7134028" y="5524303"/>
            <a:ext cx="4000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637798" y="5524303"/>
            <a:ext cx="4000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17463" y="-2721"/>
            <a:ext cx="12192000" cy="6858000"/>
          </a:xfrm>
          <a:prstGeom prst="rect">
            <a:avLst/>
          </a:prstGeom>
          <a:solidFill>
            <a:srgbClr val="FF76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/>
          <p:nvPr/>
        </p:nvSpPr>
        <p:spPr>
          <a:xfrm>
            <a:off x="17463" y="-2721"/>
            <a:ext cx="12192000" cy="6858000"/>
          </a:xfrm>
          <a:prstGeom prst="rect">
            <a:avLst/>
          </a:prstGeom>
          <a:solidFill>
            <a:srgbClr val="42DD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7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1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accel="52500" decel="475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52500" decel="475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1" accel="47500" decel="475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1" accel="47500" decel="475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9" grpId="0"/>
          <p:bldP spid="119" grpId="1"/>
          <p:bldP spid="120" grpId="0"/>
          <p:bldP spid="120" grpId="1"/>
          <p:bldP spid="120" grpId="2"/>
          <p:bldP spid="121" grpId="0"/>
          <p:bldP spid="121" grpId="1"/>
          <p:bldP spid="114" grpId="0" animBg="1"/>
          <p:bldP spid="114" grpId="1" animBg="1"/>
          <p:bldP spid="115" grpId="0" animBg="1"/>
          <p:bldP spid="115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1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5" fill="hold">
                          <p:stCondLst>
                            <p:cond delay="indefinite"/>
                          </p:stCondLst>
                          <p:childTnLst>
                            <p:par>
                              <p:cTn id="4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7" presetID="2" presetClass="entr" presetSubtype="4" accel="52500" decel="475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52500" decel="475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xit" presetSubtype="1" accel="47500" decel="4750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xit" presetSubtype="1" accel="47500" decel="4750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399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2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9" grpId="0"/>
          <p:bldP spid="119" grpId="1"/>
          <p:bldP spid="120" grpId="0"/>
          <p:bldP spid="120" grpId="1"/>
          <p:bldP spid="120" grpId="2"/>
          <p:bldP spid="121" grpId="0"/>
          <p:bldP spid="121" grpId="1"/>
          <p:bldP spid="114" grpId="0" animBg="1"/>
          <p:bldP spid="114" grpId="1" animBg="1"/>
          <p:bldP spid="115" grpId="0" animBg="1"/>
          <p:bldP spid="115" grpId="1" animBg="1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528669" y="581371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两年来</a:t>
            </a:r>
            <a:endParaRPr lang="en-US" altLang="zh-CN" sz="4800" dirty="0" smtClean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2" name="AutoShape 3"/>
          <p:cNvSpPr>
            <a:spLocks noChangeAspect="1" noChangeArrowheads="1" noTextEdit="1"/>
          </p:cNvSpPr>
          <p:nvPr/>
        </p:nvSpPr>
        <p:spPr bwMode="auto">
          <a:xfrm>
            <a:off x="-382588" y="3360738"/>
            <a:ext cx="6799263" cy="352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44" name="组合 643"/>
          <p:cNvGrpSpPr/>
          <p:nvPr/>
        </p:nvGrpSpPr>
        <p:grpSpPr>
          <a:xfrm>
            <a:off x="-66026" y="3317204"/>
            <a:ext cx="12258026" cy="3554519"/>
            <a:chOff x="-66026" y="3317204"/>
            <a:chExt cx="12258026" cy="355451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59488" y="3317204"/>
              <a:ext cx="6132512" cy="3540796"/>
            </a:xfrm>
            <a:prstGeom prst="rect">
              <a:avLst/>
            </a:prstGeom>
          </p:spPr>
        </p:pic>
        <p:grpSp>
          <p:nvGrpSpPr>
            <p:cNvPr id="643" name="组合 642"/>
            <p:cNvGrpSpPr/>
            <p:nvPr/>
          </p:nvGrpSpPr>
          <p:grpSpPr>
            <a:xfrm>
              <a:off x="-66026" y="3337561"/>
              <a:ext cx="6135991" cy="3534162"/>
              <a:chOff x="3175" y="3348038"/>
              <a:chExt cx="6038851" cy="3478212"/>
            </a:xfrm>
          </p:grpSpPr>
          <p:sp>
            <p:nvSpPr>
              <p:cNvPr id="443" name="Rectangle 5"/>
              <p:cNvSpPr>
                <a:spLocks noChangeArrowheads="1"/>
              </p:cNvSpPr>
              <p:nvPr/>
            </p:nvSpPr>
            <p:spPr bwMode="auto">
              <a:xfrm>
                <a:off x="1966912" y="3590925"/>
                <a:ext cx="133350" cy="180975"/>
              </a:xfrm>
              <a:prstGeom prst="rect">
                <a:avLst/>
              </a:prstGeom>
              <a:solidFill>
                <a:srgbClr val="E2B5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4" name="Freeform 6"/>
              <p:cNvSpPr/>
              <p:nvPr/>
            </p:nvSpPr>
            <p:spPr bwMode="auto">
              <a:xfrm>
                <a:off x="1798637" y="3700463"/>
                <a:ext cx="469900" cy="447675"/>
              </a:xfrm>
              <a:custGeom>
                <a:avLst/>
                <a:gdLst>
                  <a:gd name="T0" fmla="*/ 34 w 39"/>
                  <a:gd name="T1" fmla="*/ 2 h 37"/>
                  <a:gd name="T2" fmla="*/ 25 w 39"/>
                  <a:gd name="T3" fmla="*/ 0 h 37"/>
                  <a:gd name="T4" fmla="*/ 13 w 39"/>
                  <a:gd name="T5" fmla="*/ 0 h 37"/>
                  <a:gd name="T6" fmla="*/ 5 w 39"/>
                  <a:gd name="T7" fmla="*/ 2 h 37"/>
                  <a:gd name="T8" fmla="*/ 5 w 39"/>
                  <a:gd name="T9" fmla="*/ 37 h 37"/>
                  <a:gd name="T10" fmla="*/ 19 w 39"/>
                  <a:gd name="T11" fmla="*/ 37 h 37"/>
                  <a:gd name="T12" fmla="*/ 20 w 39"/>
                  <a:gd name="T13" fmla="*/ 37 h 37"/>
                  <a:gd name="T14" fmla="*/ 34 w 39"/>
                  <a:gd name="T15" fmla="*/ 37 h 37"/>
                  <a:gd name="T16" fmla="*/ 34 w 39"/>
                  <a:gd name="T17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7">
                    <a:moveTo>
                      <a:pt x="34" y="2"/>
                    </a:moveTo>
                    <a:cubicBezTo>
                      <a:pt x="34" y="1"/>
                      <a:pt x="30" y="0"/>
                      <a:pt x="25" y="0"/>
                    </a:cubicBezTo>
                    <a:cubicBezTo>
                      <a:pt x="24" y="4"/>
                      <a:pt x="17" y="7"/>
                      <a:pt x="13" y="0"/>
                    </a:cubicBezTo>
                    <a:cubicBezTo>
                      <a:pt x="9" y="0"/>
                      <a:pt x="6" y="1"/>
                      <a:pt x="5" y="2"/>
                    </a:cubicBezTo>
                    <a:cubicBezTo>
                      <a:pt x="0" y="7"/>
                      <a:pt x="5" y="37"/>
                      <a:pt x="5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9" y="7"/>
                      <a:pt x="34" y="2"/>
                    </a:cubicBez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5" name="Freeform 7"/>
              <p:cNvSpPr/>
              <p:nvPr/>
            </p:nvSpPr>
            <p:spPr bwMode="auto">
              <a:xfrm>
                <a:off x="1919287" y="3457575"/>
                <a:ext cx="228600" cy="327025"/>
              </a:xfrm>
              <a:custGeom>
                <a:avLst/>
                <a:gdLst>
                  <a:gd name="T0" fmla="*/ 19 w 19"/>
                  <a:gd name="T1" fmla="*/ 12 h 27"/>
                  <a:gd name="T2" fmla="*/ 9 w 19"/>
                  <a:gd name="T3" fmla="*/ 27 h 27"/>
                  <a:gd name="T4" fmla="*/ 0 w 19"/>
                  <a:gd name="T5" fmla="*/ 12 h 27"/>
                  <a:gd name="T6" fmla="*/ 9 w 19"/>
                  <a:gd name="T7" fmla="*/ 0 h 27"/>
                  <a:gd name="T8" fmla="*/ 19 w 19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19" y="12"/>
                    </a:moveTo>
                    <a:cubicBezTo>
                      <a:pt x="19" y="21"/>
                      <a:pt x="14" y="27"/>
                      <a:pt x="9" y="27"/>
                    </a:cubicBezTo>
                    <a:cubicBezTo>
                      <a:pt x="6" y="27"/>
                      <a:pt x="0" y="21"/>
                      <a:pt x="0" y="12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5" y="0"/>
                      <a:pt x="19" y="4"/>
                      <a:pt x="19" y="12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6" name="Freeform 8"/>
              <p:cNvSpPr/>
              <p:nvPr/>
            </p:nvSpPr>
            <p:spPr bwMode="auto">
              <a:xfrm>
                <a:off x="2124075" y="3627438"/>
                <a:ext cx="49213" cy="84138"/>
              </a:xfrm>
              <a:custGeom>
                <a:avLst/>
                <a:gdLst>
                  <a:gd name="T0" fmla="*/ 1 w 4"/>
                  <a:gd name="T1" fmla="*/ 1 h 7"/>
                  <a:gd name="T2" fmla="*/ 4 w 4"/>
                  <a:gd name="T3" fmla="*/ 1 h 7"/>
                  <a:gd name="T4" fmla="*/ 0 w 4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1" y="1"/>
                    </a:moveTo>
                    <a:cubicBezTo>
                      <a:pt x="1" y="1"/>
                      <a:pt x="3" y="0"/>
                      <a:pt x="4" y="1"/>
                    </a:cubicBezTo>
                    <a:cubicBezTo>
                      <a:pt x="4" y="3"/>
                      <a:pt x="2" y="7"/>
                      <a:pt x="0" y="6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7" name="Freeform 9"/>
              <p:cNvSpPr/>
              <p:nvPr/>
            </p:nvSpPr>
            <p:spPr bwMode="auto">
              <a:xfrm>
                <a:off x="1895475" y="3627438"/>
                <a:ext cx="47625" cy="84138"/>
              </a:xfrm>
              <a:custGeom>
                <a:avLst/>
                <a:gdLst>
                  <a:gd name="T0" fmla="*/ 3 w 4"/>
                  <a:gd name="T1" fmla="*/ 1 h 7"/>
                  <a:gd name="T2" fmla="*/ 0 w 4"/>
                  <a:gd name="T3" fmla="*/ 1 h 7"/>
                  <a:gd name="T4" fmla="*/ 4 w 4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3" y="1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0" y="3"/>
                      <a:pt x="2" y="7"/>
                      <a:pt x="4" y="6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8" name="Freeform 10"/>
              <p:cNvSpPr/>
              <p:nvPr/>
            </p:nvSpPr>
            <p:spPr bwMode="auto">
              <a:xfrm>
                <a:off x="1847850" y="3700463"/>
                <a:ext cx="95250" cy="495300"/>
              </a:xfrm>
              <a:custGeom>
                <a:avLst/>
                <a:gdLst>
                  <a:gd name="T0" fmla="*/ 3 w 8"/>
                  <a:gd name="T1" fmla="*/ 1 h 41"/>
                  <a:gd name="T2" fmla="*/ 3 w 8"/>
                  <a:gd name="T3" fmla="*/ 17 h 41"/>
                  <a:gd name="T4" fmla="*/ 5 w 8"/>
                  <a:gd name="T5" fmla="*/ 25 h 41"/>
                  <a:gd name="T6" fmla="*/ 2 w 8"/>
                  <a:gd name="T7" fmla="*/ 32 h 41"/>
                  <a:gd name="T8" fmla="*/ 5 w 8"/>
                  <a:gd name="T9" fmla="*/ 40 h 41"/>
                  <a:gd name="T10" fmla="*/ 1 w 8"/>
                  <a:gd name="T11" fmla="*/ 41 h 41"/>
                  <a:gd name="T12" fmla="*/ 2 w 8"/>
                  <a:gd name="T13" fmla="*/ 11 h 41"/>
                  <a:gd name="T14" fmla="*/ 3 w 8"/>
                  <a:gd name="T1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1">
                    <a:moveTo>
                      <a:pt x="3" y="1"/>
                    </a:moveTo>
                    <a:cubicBezTo>
                      <a:pt x="3" y="1"/>
                      <a:pt x="3" y="16"/>
                      <a:pt x="3" y="17"/>
                    </a:cubicBezTo>
                    <a:cubicBezTo>
                      <a:pt x="4" y="18"/>
                      <a:pt x="8" y="23"/>
                      <a:pt x="5" y="25"/>
                    </a:cubicBezTo>
                    <a:cubicBezTo>
                      <a:pt x="1" y="27"/>
                      <a:pt x="1" y="30"/>
                      <a:pt x="2" y="32"/>
                    </a:cubicBezTo>
                    <a:cubicBezTo>
                      <a:pt x="2" y="33"/>
                      <a:pt x="0" y="40"/>
                      <a:pt x="5" y="40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12"/>
                      <a:pt x="2" y="11"/>
                    </a:cubicBezTo>
                    <a:cubicBezTo>
                      <a:pt x="3" y="10"/>
                      <a:pt x="1" y="0"/>
                      <a:pt x="3" y="1"/>
                    </a:cubicBezTo>
                    <a:close/>
                  </a:path>
                </a:pathLst>
              </a:custGeom>
              <a:solidFill>
                <a:srgbClr val="AA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9" name="Freeform 11"/>
              <p:cNvSpPr/>
              <p:nvPr/>
            </p:nvSpPr>
            <p:spPr bwMode="auto">
              <a:xfrm>
                <a:off x="2100262" y="3700463"/>
                <a:ext cx="120650" cy="495300"/>
              </a:xfrm>
              <a:custGeom>
                <a:avLst/>
                <a:gdLst>
                  <a:gd name="T0" fmla="*/ 7 w 10"/>
                  <a:gd name="T1" fmla="*/ 1 h 41"/>
                  <a:gd name="T2" fmla="*/ 7 w 10"/>
                  <a:gd name="T3" fmla="*/ 19 h 41"/>
                  <a:gd name="T4" fmla="*/ 5 w 10"/>
                  <a:gd name="T5" fmla="*/ 28 h 41"/>
                  <a:gd name="T6" fmla="*/ 9 w 10"/>
                  <a:gd name="T7" fmla="*/ 32 h 41"/>
                  <a:gd name="T8" fmla="*/ 6 w 10"/>
                  <a:gd name="T9" fmla="*/ 40 h 41"/>
                  <a:gd name="T10" fmla="*/ 10 w 10"/>
                  <a:gd name="T11" fmla="*/ 41 h 41"/>
                  <a:gd name="T12" fmla="*/ 8 w 10"/>
                  <a:gd name="T13" fmla="*/ 11 h 41"/>
                  <a:gd name="T14" fmla="*/ 7 w 10"/>
                  <a:gd name="T1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41">
                    <a:moveTo>
                      <a:pt x="7" y="1"/>
                    </a:moveTo>
                    <a:cubicBezTo>
                      <a:pt x="7" y="1"/>
                      <a:pt x="5" y="12"/>
                      <a:pt x="7" y="19"/>
                    </a:cubicBezTo>
                    <a:cubicBezTo>
                      <a:pt x="10" y="28"/>
                      <a:pt x="0" y="28"/>
                      <a:pt x="5" y="28"/>
                    </a:cubicBezTo>
                    <a:cubicBezTo>
                      <a:pt x="9" y="28"/>
                      <a:pt x="9" y="30"/>
                      <a:pt x="9" y="32"/>
                    </a:cubicBezTo>
                    <a:cubicBezTo>
                      <a:pt x="8" y="33"/>
                      <a:pt x="9" y="41"/>
                      <a:pt x="6" y="40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1"/>
                      <a:pt x="9" y="12"/>
                      <a:pt x="8" y="11"/>
                    </a:cubicBezTo>
                    <a:cubicBezTo>
                      <a:pt x="8" y="10"/>
                      <a:pt x="9" y="0"/>
                      <a:pt x="7" y="1"/>
                    </a:cubicBezTo>
                    <a:close/>
                  </a:path>
                </a:pathLst>
              </a:custGeom>
              <a:solidFill>
                <a:srgbClr val="AA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0" name="Freeform 12"/>
              <p:cNvSpPr/>
              <p:nvPr/>
            </p:nvSpPr>
            <p:spPr bwMode="auto">
              <a:xfrm>
                <a:off x="2184400" y="3748088"/>
                <a:ext cx="60325" cy="436563"/>
              </a:xfrm>
              <a:custGeom>
                <a:avLst/>
                <a:gdLst>
                  <a:gd name="T0" fmla="*/ 1 w 5"/>
                  <a:gd name="T1" fmla="*/ 2 h 36"/>
                  <a:gd name="T2" fmla="*/ 1 w 5"/>
                  <a:gd name="T3" fmla="*/ 17 h 36"/>
                  <a:gd name="T4" fmla="*/ 1 w 5"/>
                  <a:gd name="T5" fmla="*/ 23 h 36"/>
                  <a:gd name="T6" fmla="*/ 2 w 5"/>
                  <a:gd name="T7" fmla="*/ 25 h 36"/>
                  <a:gd name="T8" fmla="*/ 2 w 5"/>
                  <a:gd name="T9" fmla="*/ 33 h 36"/>
                  <a:gd name="T10" fmla="*/ 3 w 5"/>
                  <a:gd name="T11" fmla="*/ 35 h 36"/>
                  <a:gd name="T12" fmla="*/ 4 w 5"/>
                  <a:gd name="T13" fmla="*/ 12 h 36"/>
                  <a:gd name="T14" fmla="*/ 1 w 5"/>
                  <a:gd name="T15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6">
                    <a:moveTo>
                      <a:pt x="1" y="2"/>
                    </a:moveTo>
                    <a:cubicBezTo>
                      <a:pt x="1" y="2"/>
                      <a:pt x="0" y="13"/>
                      <a:pt x="1" y="17"/>
                    </a:cubicBezTo>
                    <a:cubicBezTo>
                      <a:pt x="2" y="22"/>
                      <a:pt x="1" y="22"/>
                      <a:pt x="1" y="23"/>
                    </a:cubicBezTo>
                    <a:cubicBezTo>
                      <a:pt x="1" y="23"/>
                      <a:pt x="2" y="25"/>
                      <a:pt x="2" y="25"/>
                    </a:cubicBezTo>
                    <a:cubicBezTo>
                      <a:pt x="2" y="25"/>
                      <a:pt x="2" y="30"/>
                      <a:pt x="2" y="33"/>
                    </a:cubicBezTo>
                    <a:cubicBezTo>
                      <a:pt x="1" y="34"/>
                      <a:pt x="1" y="36"/>
                      <a:pt x="3" y="35"/>
                    </a:cubicBezTo>
                    <a:cubicBezTo>
                      <a:pt x="4" y="34"/>
                      <a:pt x="5" y="19"/>
                      <a:pt x="4" y="12"/>
                    </a:cubicBezTo>
                    <a:cubicBezTo>
                      <a:pt x="3" y="5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91A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1" name="Freeform 13"/>
              <p:cNvSpPr/>
              <p:nvPr/>
            </p:nvSpPr>
            <p:spPr bwMode="auto">
              <a:xfrm>
                <a:off x="1847850" y="3784600"/>
                <a:ext cx="47625" cy="363538"/>
              </a:xfrm>
              <a:custGeom>
                <a:avLst/>
                <a:gdLst>
                  <a:gd name="T0" fmla="*/ 3 w 4"/>
                  <a:gd name="T1" fmla="*/ 8 h 30"/>
                  <a:gd name="T2" fmla="*/ 2 w 4"/>
                  <a:gd name="T3" fmla="*/ 0 h 30"/>
                  <a:gd name="T4" fmla="*/ 2 w 4"/>
                  <a:gd name="T5" fmla="*/ 9 h 30"/>
                  <a:gd name="T6" fmla="*/ 0 w 4"/>
                  <a:gd name="T7" fmla="*/ 26 h 30"/>
                  <a:gd name="T8" fmla="*/ 1 w 4"/>
                  <a:gd name="T9" fmla="*/ 30 h 30"/>
                  <a:gd name="T10" fmla="*/ 1 w 4"/>
                  <a:gd name="T11" fmla="*/ 29 h 30"/>
                  <a:gd name="T12" fmla="*/ 1 w 4"/>
                  <a:gd name="T13" fmla="*/ 26 h 30"/>
                  <a:gd name="T14" fmla="*/ 1 w 4"/>
                  <a:gd name="T15" fmla="*/ 18 h 30"/>
                  <a:gd name="T16" fmla="*/ 3 w 4"/>
                  <a:gd name="T17" fmla="*/ 16 h 30"/>
                  <a:gd name="T18" fmla="*/ 3 w 4"/>
                  <a:gd name="T19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30">
                    <a:moveTo>
                      <a:pt x="3" y="8"/>
                    </a:moveTo>
                    <a:cubicBezTo>
                      <a:pt x="3" y="4"/>
                      <a:pt x="2" y="0"/>
                      <a:pt x="2" y="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1" y="19"/>
                      <a:pt x="0" y="26"/>
                    </a:cubicBezTo>
                    <a:cubicBezTo>
                      <a:pt x="0" y="27"/>
                      <a:pt x="0" y="28"/>
                      <a:pt x="1" y="30"/>
                    </a:cubicBezTo>
                    <a:cubicBezTo>
                      <a:pt x="1" y="30"/>
                      <a:pt x="1" y="29"/>
                      <a:pt x="1" y="29"/>
                    </a:cubicBezTo>
                    <a:cubicBezTo>
                      <a:pt x="1" y="28"/>
                      <a:pt x="2" y="27"/>
                      <a:pt x="1" y="26"/>
                    </a:cubicBezTo>
                    <a:cubicBezTo>
                      <a:pt x="1" y="24"/>
                      <a:pt x="1" y="19"/>
                      <a:pt x="1" y="18"/>
                    </a:cubicBezTo>
                    <a:cubicBezTo>
                      <a:pt x="2" y="17"/>
                      <a:pt x="3" y="17"/>
                      <a:pt x="3" y="16"/>
                    </a:cubicBezTo>
                    <a:cubicBezTo>
                      <a:pt x="4" y="14"/>
                      <a:pt x="2" y="11"/>
                      <a:pt x="3" y="8"/>
                    </a:cubicBezTo>
                    <a:close/>
                  </a:path>
                </a:pathLst>
              </a:custGeom>
              <a:solidFill>
                <a:srgbClr val="91A3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2" name="Freeform 14"/>
              <p:cNvSpPr/>
              <p:nvPr/>
            </p:nvSpPr>
            <p:spPr bwMode="auto">
              <a:xfrm>
                <a:off x="2027237" y="3965575"/>
                <a:ext cx="169863" cy="98425"/>
              </a:xfrm>
              <a:custGeom>
                <a:avLst/>
                <a:gdLst>
                  <a:gd name="T0" fmla="*/ 3 w 14"/>
                  <a:gd name="T1" fmla="*/ 7 h 8"/>
                  <a:gd name="T2" fmla="*/ 9 w 14"/>
                  <a:gd name="T3" fmla="*/ 7 h 8"/>
                  <a:gd name="T4" fmla="*/ 11 w 14"/>
                  <a:gd name="T5" fmla="*/ 3 h 8"/>
                  <a:gd name="T6" fmla="*/ 2 w 14"/>
                  <a:gd name="T7" fmla="*/ 3 h 8"/>
                  <a:gd name="T8" fmla="*/ 3 w 14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3" y="7"/>
                    </a:moveTo>
                    <a:cubicBezTo>
                      <a:pt x="3" y="7"/>
                      <a:pt x="7" y="7"/>
                      <a:pt x="9" y="7"/>
                    </a:cubicBezTo>
                    <a:cubicBezTo>
                      <a:pt x="11" y="7"/>
                      <a:pt x="14" y="5"/>
                      <a:pt x="11" y="3"/>
                    </a:cubicBezTo>
                    <a:cubicBezTo>
                      <a:pt x="9" y="2"/>
                      <a:pt x="4" y="0"/>
                      <a:pt x="2" y="3"/>
                    </a:cubicBezTo>
                    <a:cubicBezTo>
                      <a:pt x="0" y="5"/>
                      <a:pt x="0" y="8"/>
                      <a:pt x="3" y="7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3" name="Line 15"/>
              <p:cNvSpPr>
                <a:spLocks noChangeShapeType="1"/>
              </p:cNvSpPr>
              <p:nvPr/>
            </p:nvSpPr>
            <p:spPr bwMode="auto">
              <a:xfrm>
                <a:off x="1943100" y="36750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4" name="Line 16"/>
              <p:cNvSpPr>
                <a:spLocks noChangeShapeType="1"/>
              </p:cNvSpPr>
              <p:nvPr/>
            </p:nvSpPr>
            <p:spPr bwMode="auto">
              <a:xfrm>
                <a:off x="1943100" y="36750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5" name="Freeform 17"/>
              <p:cNvSpPr/>
              <p:nvPr/>
            </p:nvSpPr>
            <p:spPr bwMode="auto">
              <a:xfrm>
                <a:off x="1762125" y="3700463"/>
                <a:ext cx="120650" cy="277813"/>
              </a:xfrm>
              <a:custGeom>
                <a:avLst/>
                <a:gdLst>
                  <a:gd name="T0" fmla="*/ 10 w 10"/>
                  <a:gd name="T1" fmla="*/ 1 h 23"/>
                  <a:gd name="T2" fmla="*/ 1 w 10"/>
                  <a:gd name="T3" fmla="*/ 11 h 23"/>
                  <a:gd name="T4" fmla="*/ 0 w 10"/>
                  <a:gd name="T5" fmla="*/ 23 h 23"/>
                  <a:gd name="T6" fmla="*/ 8 w 10"/>
                  <a:gd name="T7" fmla="*/ 23 h 23"/>
                  <a:gd name="T8" fmla="*/ 10 w 10"/>
                  <a:gd name="T9" fmla="*/ 16 h 23"/>
                  <a:gd name="T10" fmla="*/ 10 w 10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3">
                    <a:moveTo>
                      <a:pt x="10" y="1"/>
                    </a:moveTo>
                    <a:cubicBezTo>
                      <a:pt x="10" y="1"/>
                      <a:pt x="3" y="0"/>
                      <a:pt x="1" y="1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16"/>
                      <a:pt x="10" y="16"/>
                      <a:pt x="10" y="16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6" name="Freeform 18"/>
              <p:cNvSpPr/>
              <p:nvPr/>
            </p:nvSpPr>
            <p:spPr bwMode="auto">
              <a:xfrm>
                <a:off x="1762125" y="3881438"/>
                <a:ext cx="157163" cy="120650"/>
              </a:xfrm>
              <a:custGeom>
                <a:avLst/>
                <a:gdLst>
                  <a:gd name="T0" fmla="*/ 1 w 13"/>
                  <a:gd name="T1" fmla="*/ 1 h 10"/>
                  <a:gd name="T2" fmla="*/ 9 w 13"/>
                  <a:gd name="T3" fmla="*/ 6 h 10"/>
                  <a:gd name="T4" fmla="*/ 0 w 13"/>
                  <a:gd name="T5" fmla="*/ 10 h 10"/>
                  <a:gd name="T6" fmla="*/ 1 w 13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0">
                    <a:moveTo>
                      <a:pt x="1" y="1"/>
                    </a:moveTo>
                    <a:cubicBezTo>
                      <a:pt x="1" y="1"/>
                      <a:pt x="4" y="6"/>
                      <a:pt x="9" y="6"/>
                    </a:cubicBezTo>
                    <a:cubicBezTo>
                      <a:pt x="13" y="7"/>
                      <a:pt x="0" y="10"/>
                      <a:pt x="0" y="10"/>
                    </a:cubicBezTo>
                    <a:cubicBezTo>
                      <a:pt x="0" y="8"/>
                      <a:pt x="1" y="0"/>
                      <a:pt x="1" y="0"/>
                    </a:cubicBezTo>
                  </a:path>
                </a:pathLst>
              </a:custGeom>
              <a:solidFill>
                <a:srgbClr val="AA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7" name="Freeform 19"/>
              <p:cNvSpPr/>
              <p:nvPr/>
            </p:nvSpPr>
            <p:spPr bwMode="auto">
              <a:xfrm>
                <a:off x="1751012" y="3954463"/>
                <a:ext cx="336550" cy="120650"/>
              </a:xfrm>
              <a:custGeom>
                <a:avLst/>
                <a:gdLst>
                  <a:gd name="T0" fmla="*/ 1 w 28"/>
                  <a:gd name="T1" fmla="*/ 5 h 10"/>
                  <a:gd name="T2" fmla="*/ 28 w 28"/>
                  <a:gd name="T3" fmla="*/ 8 h 10"/>
                  <a:gd name="T4" fmla="*/ 25 w 28"/>
                  <a:gd name="T5" fmla="*/ 3 h 10"/>
                  <a:gd name="T6" fmla="*/ 10 w 28"/>
                  <a:gd name="T7" fmla="*/ 0 h 10"/>
                  <a:gd name="T8" fmla="*/ 1 w 28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10">
                    <a:moveTo>
                      <a:pt x="1" y="5"/>
                    </a:moveTo>
                    <a:cubicBezTo>
                      <a:pt x="4" y="10"/>
                      <a:pt x="16" y="8"/>
                      <a:pt x="28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8" name="Rectangle 20"/>
              <p:cNvSpPr>
                <a:spLocks noChangeArrowheads="1"/>
              </p:cNvSpPr>
              <p:nvPr/>
            </p:nvSpPr>
            <p:spPr bwMode="auto">
              <a:xfrm>
                <a:off x="1919287" y="3917950"/>
                <a:ext cx="12700" cy="96838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9" name="Freeform 21"/>
              <p:cNvSpPr/>
              <p:nvPr/>
            </p:nvSpPr>
            <p:spPr bwMode="auto">
              <a:xfrm>
                <a:off x="1882775" y="3965575"/>
                <a:ext cx="157163" cy="98425"/>
              </a:xfrm>
              <a:custGeom>
                <a:avLst/>
                <a:gdLst>
                  <a:gd name="T0" fmla="*/ 10 w 13"/>
                  <a:gd name="T1" fmla="*/ 7 h 8"/>
                  <a:gd name="T2" fmla="*/ 4 w 13"/>
                  <a:gd name="T3" fmla="*/ 7 h 8"/>
                  <a:gd name="T4" fmla="*/ 2 w 13"/>
                  <a:gd name="T5" fmla="*/ 3 h 8"/>
                  <a:gd name="T6" fmla="*/ 11 w 13"/>
                  <a:gd name="T7" fmla="*/ 3 h 8"/>
                  <a:gd name="T8" fmla="*/ 10 w 13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8">
                    <a:moveTo>
                      <a:pt x="10" y="7"/>
                    </a:moveTo>
                    <a:cubicBezTo>
                      <a:pt x="10" y="7"/>
                      <a:pt x="6" y="7"/>
                      <a:pt x="4" y="7"/>
                    </a:cubicBezTo>
                    <a:cubicBezTo>
                      <a:pt x="2" y="7"/>
                      <a:pt x="0" y="5"/>
                      <a:pt x="2" y="3"/>
                    </a:cubicBezTo>
                    <a:cubicBezTo>
                      <a:pt x="4" y="2"/>
                      <a:pt x="9" y="0"/>
                      <a:pt x="11" y="3"/>
                    </a:cubicBezTo>
                    <a:cubicBezTo>
                      <a:pt x="13" y="5"/>
                      <a:pt x="13" y="8"/>
                      <a:pt x="10" y="7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0" name="Freeform 22"/>
              <p:cNvSpPr/>
              <p:nvPr/>
            </p:nvSpPr>
            <p:spPr bwMode="auto">
              <a:xfrm>
                <a:off x="2197100" y="3700463"/>
                <a:ext cx="107950" cy="277813"/>
              </a:xfrm>
              <a:custGeom>
                <a:avLst/>
                <a:gdLst>
                  <a:gd name="T0" fmla="*/ 0 w 9"/>
                  <a:gd name="T1" fmla="*/ 1 h 23"/>
                  <a:gd name="T2" fmla="*/ 8 w 9"/>
                  <a:gd name="T3" fmla="*/ 11 h 23"/>
                  <a:gd name="T4" fmla="*/ 9 w 9"/>
                  <a:gd name="T5" fmla="*/ 23 h 23"/>
                  <a:gd name="T6" fmla="*/ 1 w 9"/>
                  <a:gd name="T7" fmla="*/ 23 h 23"/>
                  <a:gd name="T8" fmla="*/ 0 w 9"/>
                  <a:gd name="T9" fmla="*/ 16 h 23"/>
                  <a:gd name="T10" fmla="*/ 0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0" y="1"/>
                      <a:pt x="7" y="0"/>
                      <a:pt x="8" y="1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1" name="Freeform 23"/>
              <p:cNvSpPr/>
              <p:nvPr/>
            </p:nvSpPr>
            <p:spPr bwMode="auto">
              <a:xfrm>
                <a:off x="2160587" y="3881438"/>
                <a:ext cx="144463" cy="120650"/>
              </a:xfrm>
              <a:custGeom>
                <a:avLst/>
                <a:gdLst>
                  <a:gd name="T0" fmla="*/ 11 w 12"/>
                  <a:gd name="T1" fmla="*/ 1 h 10"/>
                  <a:gd name="T2" fmla="*/ 4 w 12"/>
                  <a:gd name="T3" fmla="*/ 6 h 10"/>
                  <a:gd name="T4" fmla="*/ 12 w 12"/>
                  <a:gd name="T5" fmla="*/ 10 h 10"/>
                  <a:gd name="T6" fmla="*/ 11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1" y="1"/>
                    </a:moveTo>
                    <a:cubicBezTo>
                      <a:pt x="11" y="1"/>
                      <a:pt x="8" y="6"/>
                      <a:pt x="4" y="6"/>
                    </a:cubicBezTo>
                    <a:cubicBezTo>
                      <a:pt x="0" y="7"/>
                      <a:pt x="12" y="10"/>
                      <a:pt x="12" y="10"/>
                    </a:cubicBezTo>
                    <a:cubicBezTo>
                      <a:pt x="12" y="8"/>
                      <a:pt x="11" y="0"/>
                      <a:pt x="11" y="0"/>
                    </a:cubicBezTo>
                  </a:path>
                </a:pathLst>
              </a:custGeom>
              <a:solidFill>
                <a:srgbClr val="AABE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2" name="Freeform 24"/>
              <p:cNvSpPr/>
              <p:nvPr/>
            </p:nvSpPr>
            <p:spPr bwMode="auto">
              <a:xfrm>
                <a:off x="1992312" y="3954463"/>
                <a:ext cx="325438" cy="120650"/>
              </a:xfrm>
              <a:custGeom>
                <a:avLst/>
                <a:gdLst>
                  <a:gd name="T0" fmla="*/ 26 w 27"/>
                  <a:gd name="T1" fmla="*/ 5 h 10"/>
                  <a:gd name="T2" fmla="*/ 0 w 27"/>
                  <a:gd name="T3" fmla="*/ 8 h 10"/>
                  <a:gd name="T4" fmla="*/ 2 w 27"/>
                  <a:gd name="T5" fmla="*/ 3 h 10"/>
                  <a:gd name="T6" fmla="*/ 18 w 27"/>
                  <a:gd name="T7" fmla="*/ 0 h 10"/>
                  <a:gd name="T8" fmla="*/ 26 w 27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">
                    <a:moveTo>
                      <a:pt x="26" y="5"/>
                    </a:moveTo>
                    <a:cubicBezTo>
                      <a:pt x="23" y="10"/>
                      <a:pt x="11" y="8"/>
                      <a:pt x="0" y="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27" y="3"/>
                      <a:pt x="26" y="5"/>
                    </a:cubicBezTo>
                    <a:close/>
                  </a:path>
                </a:pathLst>
              </a:custGeom>
              <a:solidFill>
                <a:srgbClr val="B5C9C3"/>
              </a:solidFill>
              <a:ln w="0" cap="flat">
                <a:solidFill>
                  <a:srgbClr val="AABEB9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3" name="Freeform 25"/>
              <p:cNvSpPr/>
              <p:nvPr/>
            </p:nvSpPr>
            <p:spPr bwMode="auto">
              <a:xfrm>
                <a:off x="1858962" y="4002088"/>
                <a:ext cx="314325" cy="36513"/>
              </a:xfrm>
              <a:custGeom>
                <a:avLst/>
                <a:gdLst>
                  <a:gd name="T0" fmla="*/ 2 w 26"/>
                  <a:gd name="T1" fmla="*/ 3 h 3"/>
                  <a:gd name="T2" fmla="*/ 0 w 26"/>
                  <a:gd name="T3" fmla="*/ 0 h 3"/>
                  <a:gd name="T4" fmla="*/ 13 w 26"/>
                  <a:gd name="T5" fmla="*/ 1 h 3"/>
                  <a:gd name="T6" fmla="*/ 26 w 26"/>
                  <a:gd name="T7" fmla="*/ 1 h 3"/>
                  <a:gd name="T8" fmla="*/ 26 w 26"/>
                  <a:gd name="T9" fmla="*/ 3 h 3"/>
                  <a:gd name="T10" fmla="*/ 2 w 26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3">
                    <a:moveTo>
                      <a:pt x="2" y="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2"/>
                      <a:pt x="13" y="1"/>
                    </a:cubicBezTo>
                    <a:cubicBezTo>
                      <a:pt x="22" y="1"/>
                      <a:pt x="26" y="1"/>
                      <a:pt x="26" y="1"/>
                    </a:cubicBezTo>
                    <a:cubicBezTo>
                      <a:pt x="26" y="3"/>
                      <a:pt x="26" y="3"/>
                      <a:pt x="26" y="3"/>
                    </a:cubicBez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FFD9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4" name="Freeform 26"/>
              <p:cNvSpPr/>
              <p:nvPr/>
            </p:nvSpPr>
            <p:spPr bwMode="auto">
              <a:xfrm>
                <a:off x="2244725" y="3821113"/>
                <a:ext cx="84138" cy="206375"/>
              </a:xfrm>
              <a:custGeom>
                <a:avLst/>
                <a:gdLst>
                  <a:gd name="T0" fmla="*/ 7 w 7"/>
                  <a:gd name="T1" fmla="*/ 6 h 17"/>
                  <a:gd name="T2" fmla="*/ 4 w 7"/>
                  <a:gd name="T3" fmla="*/ 1 h 17"/>
                  <a:gd name="T4" fmla="*/ 4 w 7"/>
                  <a:gd name="T5" fmla="*/ 0 h 17"/>
                  <a:gd name="T6" fmla="*/ 4 w 7"/>
                  <a:gd name="T7" fmla="*/ 0 h 17"/>
                  <a:gd name="T8" fmla="*/ 4 w 7"/>
                  <a:gd name="T9" fmla="*/ 0 h 17"/>
                  <a:gd name="T10" fmla="*/ 4 w 7"/>
                  <a:gd name="T11" fmla="*/ 0 h 17"/>
                  <a:gd name="T12" fmla="*/ 3 w 7"/>
                  <a:gd name="T13" fmla="*/ 0 h 17"/>
                  <a:gd name="T14" fmla="*/ 3 w 7"/>
                  <a:gd name="T15" fmla="*/ 0 h 17"/>
                  <a:gd name="T16" fmla="*/ 3 w 7"/>
                  <a:gd name="T17" fmla="*/ 0 h 17"/>
                  <a:gd name="T18" fmla="*/ 3 w 7"/>
                  <a:gd name="T19" fmla="*/ 1 h 17"/>
                  <a:gd name="T20" fmla="*/ 0 w 7"/>
                  <a:gd name="T21" fmla="*/ 6 h 17"/>
                  <a:gd name="T22" fmla="*/ 1 w 7"/>
                  <a:gd name="T23" fmla="*/ 11 h 17"/>
                  <a:gd name="T24" fmla="*/ 1 w 7"/>
                  <a:gd name="T25" fmla="*/ 15 h 17"/>
                  <a:gd name="T26" fmla="*/ 1 w 7"/>
                  <a:gd name="T27" fmla="*/ 17 h 17"/>
                  <a:gd name="T28" fmla="*/ 3 w 7"/>
                  <a:gd name="T29" fmla="*/ 17 h 17"/>
                  <a:gd name="T30" fmla="*/ 3 w 7"/>
                  <a:gd name="T31" fmla="*/ 17 h 17"/>
                  <a:gd name="T32" fmla="*/ 4 w 7"/>
                  <a:gd name="T33" fmla="*/ 17 h 17"/>
                  <a:gd name="T34" fmla="*/ 4 w 7"/>
                  <a:gd name="T35" fmla="*/ 17 h 17"/>
                  <a:gd name="T36" fmla="*/ 4 w 7"/>
                  <a:gd name="T37" fmla="*/ 17 h 17"/>
                  <a:gd name="T38" fmla="*/ 6 w 7"/>
                  <a:gd name="T39" fmla="*/ 17 h 17"/>
                  <a:gd name="T40" fmla="*/ 6 w 7"/>
                  <a:gd name="T41" fmla="*/ 15 h 17"/>
                  <a:gd name="T42" fmla="*/ 6 w 7"/>
                  <a:gd name="T43" fmla="*/ 11 h 17"/>
                  <a:gd name="T44" fmla="*/ 7 w 7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7">
                    <a:moveTo>
                      <a:pt x="7" y="6"/>
                    </a:moveTo>
                    <a:cubicBezTo>
                      <a:pt x="7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0" y="4"/>
                      <a:pt x="0" y="6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1"/>
                      <a:pt x="1" y="14"/>
                      <a:pt x="1" y="15"/>
                    </a:cubicBezTo>
                    <a:cubicBezTo>
                      <a:pt x="1" y="15"/>
                      <a:pt x="1" y="17"/>
                      <a:pt x="1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6" y="17"/>
                    </a:cubicBezTo>
                    <a:cubicBezTo>
                      <a:pt x="7" y="17"/>
                      <a:pt x="6" y="15"/>
                      <a:pt x="6" y="15"/>
                    </a:cubicBezTo>
                    <a:cubicBezTo>
                      <a:pt x="6" y="14"/>
                      <a:pt x="6" y="11"/>
                      <a:pt x="6" y="11"/>
                    </a:cubicBezTo>
                    <a:cubicBezTo>
                      <a:pt x="6" y="11"/>
                      <a:pt x="7" y="7"/>
                      <a:pt x="7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5" name="Rectangle 27"/>
              <p:cNvSpPr>
                <a:spLocks noChangeArrowheads="1"/>
              </p:cNvSpPr>
              <p:nvPr/>
            </p:nvSpPr>
            <p:spPr bwMode="auto">
              <a:xfrm>
                <a:off x="2268537" y="3821113"/>
                <a:ext cx="365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6" name="Freeform 28"/>
              <p:cNvSpPr/>
              <p:nvPr/>
            </p:nvSpPr>
            <p:spPr bwMode="auto">
              <a:xfrm>
                <a:off x="2257425" y="3844925"/>
                <a:ext cx="23813" cy="182563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4 h 15"/>
                  <a:gd name="T4" fmla="*/ 0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0 w 2"/>
                  <a:gd name="T11" fmla="*/ 3 h 15"/>
                  <a:gd name="T12" fmla="*/ 2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12"/>
                      <a:pt x="0" y="12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2" y="15"/>
                      <a:pt x="0" y="15"/>
                      <a:pt x="1" y="12"/>
                    </a:cubicBezTo>
                    <a:cubicBezTo>
                      <a:pt x="1" y="9"/>
                      <a:pt x="0" y="4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7" name="Freeform 29"/>
              <p:cNvSpPr/>
              <p:nvPr/>
            </p:nvSpPr>
            <p:spPr bwMode="auto">
              <a:xfrm>
                <a:off x="2292350" y="3844925"/>
                <a:ext cx="25400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2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2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2" y="12"/>
                      <a:pt x="2" y="12"/>
                    </a:cubicBezTo>
                    <a:cubicBezTo>
                      <a:pt x="2" y="13"/>
                      <a:pt x="2" y="15"/>
                      <a:pt x="1" y="15"/>
                    </a:cubicBezTo>
                    <a:cubicBezTo>
                      <a:pt x="0" y="15"/>
                      <a:pt x="2" y="15"/>
                      <a:pt x="1" y="12"/>
                    </a:cubicBezTo>
                    <a:cubicBezTo>
                      <a:pt x="1" y="9"/>
                      <a:pt x="2" y="4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8" name="Rectangle 30"/>
              <p:cNvSpPr>
                <a:spLocks noChangeArrowheads="1"/>
              </p:cNvSpPr>
              <p:nvPr/>
            </p:nvSpPr>
            <p:spPr bwMode="auto">
              <a:xfrm>
                <a:off x="1497012" y="3724275"/>
                <a:ext cx="84138" cy="968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9" name="Freeform 31"/>
              <p:cNvSpPr/>
              <p:nvPr/>
            </p:nvSpPr>
            <p:spPr bwMode="auto">
              <a:xfrm>
                <a:off x="1412875" y="3784600"/>
                <a:ext cx="265113" cy="350838"/>
              </a:xfrm>
              <a:custGeom>
                <a:avLst/>
                <a:gdLst>
                  <a:gd name="T0" fmla="*/ 20 w 22"/>
                  <a:gd name="T1" fmla="*/ 1 h 29"/>
                  <a:gd name="T2" fmla="*/ 14 w 22"/>
                  <a:gd name="T3" fmla="*/ 0 h 29"/>
                  <a:gd name="T4" fmla="*/ 7 w 22"/>
                  <a:gd name="T5" fmla="*/ 0 h 29"/>
                  <a:gd name="T6" fmla="*/ 1 w 22"/>
                  <a:gd name="T7" fmla="*/ 2 h 29"/>
                  <a:gd name="T8" fmla="*/ 1 w 22"/>
                  <a:gd name="T9" fmla="*/ 14 h 29"/>
                  <a:gd name="T10" fmla="*/ 3 w 22"/>
                  <a:gd name="T11" fmla="*/ 27 h 29"/>
                  <a:gd name="T12" fmla="*/ 10 w 22"/>
                  <a:gd name="T13" fmla="*/ 29 h 29"/>
                  <a:gd name="T14" fmla="*/ 19 w 22"/>
                  <a:gd name="T15" fmla="*/ 27 h 29"/>
                  <a:gd name="T16" fmla="*/ 20 w 22"/>
                  <a:gd name="T17" fmla="*/ 14 h 29"/>
                  <a:gd name="T18" fmla="*/ 20 w 22"/>
                  <a:gd name="T1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9">
                    <a:moveTo>
                      <a:pt x="20" y="1"/>
                    </a:moveTo>
                    <a:cubicBezTo>
                      <a:pt x="19" y="1"/>
                      <a:pt x="17" y="0"/>
                      <a:pt x="14" y="0"/>
                    </a:cubicBezTo>
                    <a:cubicBezTo>
                      <a:pt x="13" y="2"/>
                      <a:pt x="9" y="3"/>
                      <a:pt x="7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0" y="3"/>
                      <a:pt x="0" y="9"/>
                      <a:pt x="1" y="14"/>
                    </a:cubicBezTo>
                    <a:cubicBezTo>
                      <a:pt x="3" y="23"/>
                      <a:pt x="3" y="27"/>
                      <a:pt x="3" y="27"/>
                    </a:cubicBezTo>
                    <a:cubicBezTo>
                      <a:pt x="3" y="27"/>
                      <a:pt x="6" y="29"/>
                      <a:pt x="10" y="29"/>
                    </a:cubicBezTo>
                    <a:cubicBezTo>
                      <a:pt x="17" y="29"/>
                      <a:pt x="19" y="27"/>
                      <a:pt x="19" y="27"/>
                    </a:cubicBezTo>
                    <a:cubicBezTo>
                      <a:pt x="19" y="27"/>
                      <a:pt x="19" y="23"/>
                      <a:pt x="20" y="14"/>
                    </a:cubicBezTo>
                    <a:cubicBezTo>
                      <a:pt x="21" y="9"/>
                      <a:pt x="22" y="3"/>
                      <a:pt x="20" y="1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0" name="Freeform 32"/>
              <p:cNvSpPr/>
              <p:nvPr/>
            </p:nvSpPr>
            <p:spPr bwMode="auto">
              <a:xfrm>
                <a:off x="1365250" y="3784600"/>
                <a:ext cx="84138" cy="242888"/>
              </a:xfrm>
              <a:custGeom>
                <a:avLst/>
                <a:gdLst>
                  <a:gd name="T0" fmla="*/ 7 w 7"/>
                  <a:gd name="T1" fmla="*/ 1 h 20"/>
                  <a:gd name="T2" fmla="*/ 2 w 7"/>
                  <a:gd name="T3" fmla="*/ 4 h 20"/>
                  <a:gd name="T4" fmla="*/ 0 w 7"/>
                  <a:gd name="T5" fmla="*/ 19 h 20"/>
                  <a:gd name="T6" fmla="*/ 4 w 7"/>
                  <a:gd name="T7" fmla="*/ 20 h 20"/>
                  <a:gd name="T8" fmla="*/ 5 w 7"/>
                  <a:gd name="T9" fmla="*/ 14 h 20"/>
                  <a:gd name="T10" fmla="*/ 7 w 7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0">
                    <a:moveTo>
                      <a:pt x="7" y="1"/>
                    </a:moveTo>
                    <a:cubicBezTo>
                      <a:pt x="7" y="1"/>
                      <a:pt x="4" y="0"/>
                      <a:pt x="2" y="4"/>
                    </a:cubicBezTo>
                    <a:cubicBezTo>
                      <a:pt x="2" y="6"/>
                      <a:pt x="0" y="19"/>
                      <a:pt x="0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1" name="Freeform 33"/>
              <p:cNvSpPr/>
              <p:nvPr/>
            </p:nvSpPr>
            <p:spPr bwMode="auto">
              <a:xfrm>
                <a:off x="1365250" y="3965575"/>
                <a:ext cx="192088" cy="73025"/>
              </a:xfrm>
              <a:custGeom>
                <a:avLst/>
                <a:gdLst>
                  <a:gd name="T0" fmla="*/ 0 w 16"/>
                  <a:gd name="T1" fmla="*/ 5 h 6"/>
                  <a:gd name="T2" fmla="*/ 16 w 16"/>
                  <a:gd name="T3" fmla="*/ 4 h 6"/>
                  <a:gd name="T4" fmla="*/ 15 w 16"/>
                  <a:gd name="T5" fmla="*/ 1 h 6"/>
                  <a:gd name="T6" fmla="*/ 1 w 16"/>
                  <a:gd name="T7" fmla="*/ 2 h 6"/>
                  <a:gd name="T8" fmla="*/ 0 w 1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0" y="5"/>
                    </a:moveTo>
                    <a:cubicBezTo>
                      <a:pt x="0" y="5"/>
                      <a:pt x="8" y="6"/>
                      <a:pt x="16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2" y="0"/>
                      <a:pt x="1" y="2"/>
                    </a:cubicBezTo>
                    <a:cubicBezTo>
                      <a:pt x="1" y="2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2" name="Freeform 34"/>
              <p:cNvSpPr/>
              <p:nvPr/>
            </p:nvSpPr>
            <p:spPr bwMode="auto">
              <a:xfrm>
                <a:off x="1546225" y="3941763"/>
                <a:ext cx="71438" cy="73025"/>
              </a:xfrm>
              <a:custGeom>
                <a:avLst/>
                <a:gdLst>
                  <a:gd name="T0" fmla="*/ 0 w 6"/>
                  <a:gd name="T1" fmla="*/ 3 h 6"/>
                  <a:gd name="T2" fmla="*/ 5 w 6"/>
                  <a:gd name="T3" fmla="*/ 1 h 6"/>
                  <a:gd name="T4" fmla="*/ 5 w 6"/>
                  <a:gd name="T5" fmla="*/ 5 h 6"/>
                  <a:gd name="T6" fmla="*/ 1 w 6"/>
                  <a:gd name="T7" fmla="*/ 6 h 6"/>
                  <a:gd name="T8" fmla="*/ 0 w 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cubicBezTo>
                      <a:pt x="0" y="3"/>
                      <a:pt x="4" y="0"/>
                      <a:pt x="5" y="1"/>
                    </a:cubicBezTo>
                    <a:cubicBezTo>
                      <a:pt x="5" y="3"/>
                      <a:pt x="6" y="5"/>
                      <a:pt x="5" y="5"/>
                    </a:cubicBezTo>
                    <a:cubicBezTo>
                      <a:pt x="4" y="5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3" name="Freeform 35"/>
              <p:cNvSpPr/>
              <p:nvPr/>
            </p:nvSpPr>
            <p:spPr bwMode="auto">
              <a:xfrm>
                <a:off x="1641475" y="3784600"/>
                <a:ext cx="73025" cy="242888"/>
              </a:xfrm>
              <a:custGeom>
                <a:avLst/>
                <a:gdLst>
                  <a:gd name="T0" fmla="*/ 0 w 6"/>
                  <a:gd name="T1" fmla="*/ 1 h 20"/>
                  <a:gd name="T2" fmla="*/ 4 w 6"/>
                  <a:gd name="T3" fmla="*/ 4 h 20"/>
                  <a:gd name="T4" fmla="*/ 6 w 6"/>
                  <a:gd name="T5" fmla="*/ 19 h 20"/>
                  <a:gd name="T6" fmla="*/ 2 w 6"/>
                  <a:gd name="T7" fmla="*/ 20 h 20"/>
                  <a:gd name="T8" fmla="*/ 1 w 6"/>
                  <a:gd name="T9" fmla="*/ 14 h 20"/>
                  <a:gd name="T10" fmla="*/ 0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0" y="1"/>
                    </a:moveTo>
                    <a:cubicBezTo>
                      <a:pt x="0" y="1"/>
                      <a:pt x="3" y="0"/>
                      <a:pt x="4" y="4"/>
                    </a:cubicBezTo>
                    <a:cubicBezTo>
                      <a:pt x="5" y="6"/>
                      <a:pt x="6" y="19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4" name="Freeform 36"/>
              <p:cNvSpPr/>
              <p:nvPr/>
            </p:nvSpPr>
            <p:spPr bwMode="auto">
              <a:xfrm>
                <a:off x="1533525" y="3978275"/>
                <a:ext cx="180975" cy="73025"/>
              </a:xfrm>
              <a:custGeom>
                <a:avLst/>
                <a:gdLst>
                  <a:gd name="T0" fmla="*/ 15 w 15"/>
                  <a:gd name="T1" fmla="*/ 4 h 6"/>
                  <a:gd name="T2" fmla="*/ 0 w 15"/>
                  <a:gd name="T3" fmla="*/ 5 h 6"/>
                  <a:gd name="T4" fmla="*/ 0 w 15"/>
                  <a:gd name="T5" fmla="*/ 2 h 6"/>
                  <a:gd name="T6" fmla="*/ 15 w 15"/>
                  <a:gd name="T7" fmla="*/ 0 h 6"/>
                  <a:gd name="T8" fmla="*/ 15 w 15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5" y="4"/>
                    </a:moveTo>
                    <a:cubicBezTo>
                      <a:pt x="15" y="4"/>
                      <a:pt x="8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3" y="0"/>
                      <a:pt x="15" y="0"/>
                    </a:cubicBezTo>
                    <a:cubicBezTo>
                      <a:pt x="15" y="0"/>
                      <a:pt x="15" y="1"/>
                      <a:pt x="15" y="4"/>
                    </a:cubicBezTo>
                    <a:close/>
                  </a:path>
                </a:pathLst>
              </a:custGeom>
              <a:solidFill>
                <a:srgbClr val="DBA1AE"/>
              </a:solidFill>
              <a:ln w="0" cap="flat">
                <a:solidFill>
                  <a:srgbClr val="D68F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5" name="Freeform 37"/>
              <p:cNvSpPr/>
              <p:nvPr/>
            </p:nvSpPr>
            <p:spPr bwMode="auto">
              <a:xfrm>
                <a:off x="1473200" y="3978275"/>
                <a:ext cx="60325" cy="60325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1 h 5"/>
                  <a:gd name="T4" fmla="*/ 1 w 5"/>
                  <a:gd name="T5" fmla="*/ 5 h 5"/>
                  <a:gd name="T6" fmla="*/ 5 w 5"/>
                  <a:gd name="T7" fmla="*/ 5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1" y="0"/>
                      <a:pt x="0" y="1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6" name="Freeform 38"/>
              <p:cNvSpPr/>
              <p:nvPr/>
            </p:nvSpPr>
            <p:spPr bwMode="auto">
              <a:xfrm>
                <a:off x="1436687" y="3505200"/>
                <a:ext cx="204788" cy="266700"/>
              </a:xfrm>
              <a:custGeom>
                <a:avLst/>
                <a:gdLst>
                  <a:gd name="T0" fmla="*/ 17 w 17"/>
                  <a:gd name="T1" fmla="*/ 10 h 22"/>
                  <a:gd name="T2" fmla="*/ 8 w 17"/>
                  <a:gd name="T3" fmla="*/ 22 h 22"/>
                  <a:gd name="T4" fmla="*/ 0 w 17"/>
                  <a:gd name="T5" fmla="*/ 10 h 22"/>
                  <a:gd name="T6" fmla="*/ 8 w 17"/>
                  <a:gd name="T7" fmla="*/ 0 h 22"/>
                  <a:gd name="T8" fmla="*/ 17 w 17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7" y="10"/>
                    </a:moveTo>
                    <a:cubicBezTo>
                      <a:pt x="17" y="17"/>
                      <a:pt x="13" y="22"/>
                      <a:pt x="8" y="22"/>
                    </a:cubicBezTo>
                    <a:cubicBezTo>
                      <a:pt x="5" y="22"/>
                      <a:pt x="0" y="17"/>
                      <a:pt x="0" y="10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3" y="0"/>
                      <a:pt x="17" y="3"/>
                      <a:pt x="17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7" name="Freeform 39"/>
              <p:cNvSpPr/>
              <p:nvPr/>
            </p:nvSpPr>
            <p:spPr bwMode="auto">
              <a:xfrm>
                <a:off x="1617662" y="3638550"/>
                <a:ext cx="36513" cy="96838"/>
              </a:xfrm>
              <a:custGeom>
                <a:avLst/>
                <a:gdLst>
                  <a:gd name="T0" fmla="*/ 1 w 3"/>
                  <a:gd name="T1" fmla="*/ 2 h 8"/>
                  <a:gd name="T2" fmla="*/ 3 w 3"/>
                  <a:gd name="T3" fmla="*/ 2 h 8"/>
                  <a:gd name="T4" fmla="*/ 0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2"/>
                    </a:moveTo>
                    <a:cubicBezTo>
                      <a:pt x="1" y="2"/>
                      <a:pt x="2" y="0"/>
                      <a:pt x="3" y="2"/>
                    </a:cubicBezTo>
                    <a:cubicBezTo>
                      <a:pt x="3" y="3"/>
                      <a:pt x="2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8" name="Freeform 40"/>
              <p:cNvSpPr/>
              <p:nvPr/>
            </p:nvSpPr>
            <p:spPr bwMode="auto">
              <a:xfrm>
                <a:off x="1425575" y="3638550"/>
                <a:ext cx="36513" cy="96838"/>
              </a:xfrm>
              <a:custGeom>
                <a:avLst/>
                <a:gdLst>
                  <a:gd name="T0" fmla="*/ 2 w 3"/>
                  <a:gd name="T1" fmla="*/ 2 h 8"/>
                  <a:gd name="T2" fmla="*/ 0 w 3"/>
                  <a:gd name="T3" fmla="*/ 2 h 8"/>
                  <a:gd name="T4" fmla="*/ 3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3"/>
                      <a:pt x="1" y="8"/>
                      <a:pt x="3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9" name="Freeform 41"/>
              <p:cNvSpPr/>
              <p:nvPr/>
            </p:nvSpPr>
            <p:spPr bwMode="auto">
              <a:xfrm>
                <a:off x="1412875" y="4014788"/>
                <a:ext cx="228600" cy="12700"/>
              </a:xfrm>
              <a:custGeom>
                <a:avLst/>
                <a:gdLst>
                  <a:gd name="T0" fmla="*/ 1 w 19"/>
                  <a:gd name="T1" fmla="*/ 1 h 1"/>
                  <a:gd name="T2" fmla="*/ 0 w 19"/>
                  <a:gd name="T3" fmla="*/ 1 h 1"/>
                  <a:gd name="T4" fmla="*/ 9 w 19"/>
                  <a:gd name="T5" fmla="*/ 0 h 1"/>
                  <a:gd name="T6" fmla="*/ 19 w 19"/>
                  <a:gd name="T7" fmla="*/ 0 h 1"/>
                  <a:gd name="T8" fmla="*/ 19 w 19"/>
                  <a:gd name="T9" fmla="*/ 1 h 1"/>
                  <a:gd name="T10" fmla="*/ 1 w 19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0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0" name="Freeform 42"/>
              <p:cNvSpPr/>
              <p:nvPr/>
            </p:nvSpPr>
            <p:spPr bwMode="auto">
              <a:xfrm>
                <a:off x="1304925" y="3821113"/>
                <a:ext cx="84138" cy="206375"/>
              </a:xfrm>
              <a:custGeom>
                <a:avLst/>
                <a:gdLst>
                  <a:gd name="T0" fmla="*/ 7 w 7"/>
                  <a:gd name="T1" fmla="*/ 6 h 17"/>
                  <a:gd name="T2" fmla="*/ 4 w 7"/>
                  <a:gd name="T3" fmla="*/ 1 h 17"/>
                  <a:gd name="T4" fmla="*/ 4 w 7"/>
                  <a:gd name="T5" fmla="*/ 0 h 17"/>
                  <a:gd name="T6" fmla="*/ 4 w 7"/>
                  <a:gd name="T7" fmla="*/ 0 h 17"/>
                  <a:gd name="T8" fmla="*/ 4 w 7"/>
                  <a:gd name="T9" fmla="*/ 0 h 17"/>
                  <a:gd name="T10" fmla="*/ 4 w 7"/>
                  <a:gd name="T11" fmla="*/ 0 h 17"/>
                  <a:gd name="T12" fmla="*/ 3 w 7"/>
                  <a:gd name="T13" fmla="*/ 0 h 17"/>
                  <a:gd name="T14" fmla="*/ 3 w 7"/>
                  <a:gd name="T15" fmla="*/ 0 h 17"/>
                  <a:gd name="T16" fmla="*/ 3 w 7"/>
                  <a:gd name="T17" fmla="*/ 0 h 17"/>
                  <a:gd name="T18" fmla="*/ 3 w 7"/>
                  <a:gd name="T19" fmla="*/ 1 h 17"/>
                  <a:gd name="T20" fmla="*/ 1 w 7"/>
                  <a:gd name="T21" fmla="*/ 6 h 17"/>
                  <a:gd name="T22" fmla="*/ 1 w 7"/>
                  <a:gd name="T23" fmla="*/ 11 h 17"/>
                  <a:gd name="T24" fmla="*/ 1 w 7"/>
                  <a:gd name="T25" fmla="*/ 15 h 17"/>
                  <a:gd name="T26" fmla="*/ 2 w 7"/>
                  <a:gd name="T27" fmla="*/ 17 h 17"/>
                  <a:gd name="T28" fmla="*/ 3 w 7"/>
                  <a:gd name="T29" fmla="*/ 17 h 17"/>
                  <a:gd name="T30" fmla="*/ 3 w 7"/>
                  <a:gd name="T31" fmla="*/ 17 h 17"/>
                  <a:gd name="T32" fmla="*/ 4 w 7"/>
                  <a:gd name="T33" fmla="*/ 17 h 17"/>
                  <a:gd name="T34" fmla="*/ 4 w 7"/>
                  <a:gd name="T35" fmla="*/ 17 h 17"/>
                  <a:gd name="T36" fmla="*/ 4 w 7"/>
                  <a:gd name="T37" fmla="*/ 17 h 17"/>
                  <a:gd name="T38" fmla="*/ 6 w 7"/>
                  <a:gd name="T39" fmla="*/ 17 h 17"/>
                  <a:gd name="T40" fmla="*/ 6 w 7"/>
                  <a:gd name="T41" fmla="*/ 15 h 17"/>
                  <a:gd name="T42" fmla="*/ 7 w 7"/>
                  <a:gd name="T43" fmla="*/ 11 h 17"/>
                  <a:gd name="T44" fmla="*/ 7 w 7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7">
                    <a:moveTo>
                      <a:pt x="7" y="6"/>
                    </a:moveTo>
                    <a:cubicBezTo>
                      <a:pt x="7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4"/>
                      <a:pt x="1" y="6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1"/>
                      <a:pt x="1" y="14"/>
                      <a:pt x="1" y="15"/>
                    </a:cubicBezTo>
                    <a:cubicBezTo>
                      <a:pt x="1" y="15"/>
                      <a:pt x="1" y="17"/>
                      <a:pt x="2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7" y="17"/>
                      <a:pt x="6" y="15"/>
                      <a:pt x="6" y="15"/>
                    </a:cubicBezTo>
                    <a:cubicBezTo>
                      <a:pt x="6" y="14"/>
                      <a:pt x="7" y="11"/>
                      <a:pt x="7" y="11"/>
                    </a:cubicBezTo>
                    <a:cubicBezTo>
                      <a:pt x="7" y="11"/>
                      <a:pt x="7" y="7"/>
                      <a:pt x="7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1" name="Rectangle 43"/>
              <p:cNvSpPr>
                <a:spLocks noChangeArrowheads="1"/>
              </p:cNvSpPr>
              <p:nvPr/>
            </p:nvSpPr>
            <p:spPr bwMode="auto">
              <a:xfrm>
                <a:off x="1341437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2" name="Freeform 44"/>
              <p:cNvSpPr/>
              <p:nvPr/>
            </p:nvSpPr>
            <p:spPr bwMode="auto">
              <a:xfrm>
                <a:off x="1316037" y="3844925"/>
                <a:ext cx="25400" cy="182563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4 h 15"/>
                  <a:gd name="T4" fmla="*/ 1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0 w 2"/>
                  <a:gd name="T11" fmla="*/ 3 h 15"/>
                  <a:gd name="T12" fmla="*/ 2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1" y="12"/>
                      <a:pt x="1" y="12"/>
                    </a:cubicBezTo>
                    <a:cubicBezTo>
                      <a:pt x="1" y="13"/>
                      <a:pt x="0" y="15"/>
                      <a:pt x="1" y="15"/>
                    </a:cubicBezTo>
                    <a:cubicBezTo>
                      <a:pt x="2" y="15"/>
                      <a:pt x="1" y="15"/>
                      <a:pt x="1" y="12"/>
                    </a:cubicBezTo>
                    <a:cubicBezTo>
                      <a:pt x="1" y="9"/>
                      <a:pt x="0" y="5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3" name="Freeform 45"/>
              <p:cNvSpPr/>
              <p:nvPr/>
            </p:nvSpPr>
            <p:spPr bwMode="auto">
              <a:xfrm>
                <a:off x="1352550" y="3844925"/>
                <a:ext cx="36513" cy="182563"/>
              </a:xfrm>
              <a:custGeom>
                <a:avLst/>
                <a:gdLst>
                  <a:gd name="T0" fmla="*/ 0 w 3"/>
                  <a:gd name="T1" fmla="*/ 0 h 15"/>
                  <a:gd name="T2" fmla="*/ 2 w 3"/>
                  <a:gd name="T3" fmla="*/ 4 h 15"/>
                  <a:gd name="T4" fmla="*/ 2 w 3"/>
                  <a:gd name="T5" fmla="*/ 12 h 15"/>
                  <a:gd name="T6" fmla="*/ 1 w 3"/>
                  <a:gd name="T7" fmla="*/ 15 h 15"/>
                  <a:gd name="T8" fmla="*/ 1 w 3"/>
                  <a:gd name="T9" fmla="*/ 12 h 15"/>
                  <a:gd name="T10" fmla="*/ 2 w 3"/>
                  <a:gd name="T11" fmla="*/ 3 h 15"/>
                  <a:gd name="T12" fmla="*/ 0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0" y="0"/>
                    </a:moveTo>
                    <a:cubicBezTo>
                      <a:pt x="0" y="0"/>
                      <a:pt x="3" y="3"/>
                      <a:pt x="2" y="4"/>
                    </a:cubicBezTo>
                    <a:cubicBezTo>
                      <a:pt x="2" y="5"/>
                      <a:pt x="2" y="12"/>
                      <a:pt x="2" y="12"/>
                    </a:cubicBezTo>
                    <a:cubicBezTo>
                      <a:pt x="2" y="13"/>
                      <a:pt x="2" y="15"/>
                      <a:pt x="1" y="15"/>
                    </a:cubicBezTo>
                    <a:cubicBezTo>
                      <a:pt x="0" y="15"/>
                      <a:pt x="2" y="15"/>
                      <a:pt x="1" y="12"/>
                    </a:cubicBezTo>
                    <a:cubicBezTo>
                      <a:pt x="1" y="9"/>
                      <a:pt x="2" y="5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4" name="Rectangle 46"/>
              <p:cNvSpPr>
                <a:spLocks noChangeArrowheads="1"/>
              </p:cNvSpPr>
              <p:nvPr/>
            </p:nvSpPr>
            <p:spPr bwMode="auto">
              <a:xfrm>
                <a:off x="979487" y="3724275"/>
                <a:ext cx="71438" cy="968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5" name="Freeform 47"/>
              <p:cNvSpPr/>
              <p:nvPr/>
            </p:nvSpPr>
            <p:spPr bwMode="auto">
              <a:xfrm>
                <a:off x="895350" y="3784600"/>
                <a:ext cx="252413" cy="350838"/>
              </a:xfrm>
              <a:custGeom>
                <a:avLst/>
                <a:gdLst>
                  <a:gd name="T0" fmla="*/ 20 w 21"/>
                  <a:gd name="T1" fmla="*/ 1 h 29"/>
                  <a:gd name="T2" fmla="*/ 14 w 21"/>
                  <a:gd name="T3" fmla="*/ 0 h 29"/>
                  <a:gd name="T4" fmla="*/ 7 w 21"/>
                  <a:gd name="T5" fmla="*/ 0 h 29"/>
                  <a:gd name="T6" fmla="*/ 1 w 21"/>
                  <a:gd name="T7" fmla="*/ 2 h 29"/>
                  <a:gd name="T8" fmla="*/ 1 w 21"/>
                  <a:gd name="T9" fmla="*/ 14 h 29"/>
                  <a:gd name="T10" fmla="*/ 2 w 21"/>
                  <a:gd name="T11" fmla="*/ 27 h 29"/>
                  <a:gd name="T12" fmla="*/ 10 w 21"/>
                  <a:gd name="T13" fmla="*/ 29 h 29"/>
                  <a:gd name="T14" fmla="*/ 19 w 21"/>
                  <a:gd name="T15" fmla="*/ 27 h 29"/>
                  <a:gd name="T16" fmla="*/ 20 w 21"/>
                  <a:gd name="T17" fmla="*/ 14 h 29"/>
                  <a:gd name="T18" fmla="*/ 20 w 21"/>
                  <a:gd name="T1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9">
                    <a:moveTo>
                      <a:pt x="20" y="1"/>
                    </a:moveTo>
                    <a:cubicBezTo>
                      <a:pt x="19" y="1"/>
                      <a:pt x="17" y="0"/>
                      <a:pt x="14" y="0"/>
                    </a:cubicBezTo>
                    <a:cubicBezTo>
                      <a:pt x="13" y="2"/>
                      <a:pt x="9" y="3"/>
                      <a:pt x="7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0" y="3"/>
                      <a:pt x="0" y="9"/>
                      <a:pt x="1" y="14"/>
                    </a:cubicBezTo>
                    <a:cubicBezTo>
                      <a:pt x="3" y="23"/>
                      <a:pt x="2" y="27"/>
                      <a:pt x="2" y="27"/>
                    </a:cubicBezTo>
                    <a:cubicBezTo>
                      <a:pt x="2" y="27"/>
                      <a:pt x="6" y="29"/>
                      <a:pt x="10" y="29"/>
                    </a:cubicBezTo>
                    <a:cubicBezTo>
                      <a:pt x="17" y="29"/>
                      <a:pt x="19" y="27"/>
                      <a:pt x="19" y="27"/>
                    </a:cubicBezTo>
                    <a:cubicBezTo>
                      <a:pt x="19" y="27"/>
                      <a:pt x="18" y="23"/>
                      <a:pt x="20" y="14"/>
                    </a:cubicBezTo>
                    <a:cubicBezTo>
                      <a:pt x="21" y="9"/>
                      <a:pt x="21" y="3"/>
                      <a:pt x="20" y="1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6" name="Freeform 48"/>
              <p:cNvSpPr/>
              <p:nvPr/>
            </p:nvSpPr>
            <p:spPr bwMode="auto">
              <a:xfrm>
                <a:off x="846137" y="3784600"/>
                <a:ext cx="73025" cy="242888"/>
              </a:xfrm>
              <a:custGeom>
                <a:avLst/>
                <a:gdLst>
                  <a:gd name="T0" fmla="*/ 6 w 6"/>
                  <a:gd name="T1" fmla="*/ 1 h 20"/>
                  <a:gd name="T2" fmla="*/ 2 w 6"/>
                  <a:gd name="T3" fmla="*/ 4 h 20"/>
                  <a:gd name="T4" fmla="*/ 0 w 6"/>
                  <a:gd name="T5" fmla="*/ 19 h 20"/>
                  <a:gd name="T6" fmla="*/ 4 w 6"/>
                  <a:gd name="T7" fmla="*/ 20 h 20"/>
                  <a:gd name="T8" fmla="*/ 5 w 6"/>
                  <a:gd name="T9" fmla="*/ 14 h 20"/>
                  <a:gd name="T10" fmla="*/ 6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6" y="1"/>
                    </a:moveTo>
                    <a:cubicBezTo>
                      <a:pt x="6" y="1"/>
                      <a:pt x="4" y="0"/>
                      <a:pt x="2" y="4"/>
                    </a:cubicBezTo>
                    <a:cubicBezTo>
                      <a:pt x="1" y="6"/>
                      <a:pt x="0" y="19"/>
                      <a:pt x="0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7" name="Freeform 49"/>
              <p:cNvSpPr/>
              <p:nvPr/>
            </p:nvSpPr>
            <p:spPr bwMode="auto">
              <a:xfrm>
                <a:off x="846137" y="3965575"/>
                <a:ext cx="193675" cy="73025"/>
              </a:xfrm>
              <a:custGeom>
                <a:avLst/>
                <a:gdLst>
                  <a:gd name="T0" fmla="*/ 0 w 16"/>
                  <a:gd name="T1" fmla="*/ 5 h 6"/>
                  <a:gd name="T2" fmla="*/ 16 w 16"/>
                  <a:gd name="T3" fmla="*/ 4 h 6"/>
                  <a:gd name="T4" fmla="*/ 15 w 16"/>
                  <a:gd name="T5" fmla="*/ 1 h 6"/>
                  <a:gd name="T6" fmla="*/ 0 w 16"/>
                  <a:gd name="T7" fmla="*/ 2 h 6"/>
                  <a:gd name="T8" fmla="*/ 0 w 1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0" y="5"/>
                    </a:moveTo>
                    <a:cubicBezTo>
                      <a:pt x="0" y="5"/>
                      <a:pt x="7" y="6"/>
                      <a:pt x="16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2" y="0"/>
                      <a:pt x="0" y="2"/>
                    </a:cubicBezTo>
                    <a:cubicBezTo>
                      <a:pt x="0" y="2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8" name="Freeform 50"/>
              <p:cNvSpPr/>
              <p:nvPr/>
            </p:nvSpPr>
            <p:spPr bwMode="auto">
              <a:xfrm>
                <a:off x="1027112" y="3941763"/>
                <a:ext cx="60325" cy="73025"/>
              </a:xfrm>
              <a:custGeom>
                <a:avLst/>
                <a:gdLst>
                  <a:gd name="T0" fmla="*/ 0 w 5"/>
                  <a:gd name="T1" fmla="*/ 3 h 6"/>
                  <a:gd name="T2" fmla="*/ 5 w 5"/>
                  <a:gd name="T3" fmla="*/ 1 h 6"/>
                  <a:gd name="T4" fmla="*/ 5 w 5"/>
                  <a:gd name="T5" fmla="*/ 5 h 6"/>
                  <a:gd name="T6" fmla="*/ 1 w 5"/>
                  <a:gd name="T7" fmla="*/ 6 h 6"/>
                  <a:gd name="T8" fmla="*/ 0 w 5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0" y="3"/>
                    </a:moveTo>
                    <a:cubicBezTo>
                      <a:pt x="0" y="3"/>
                      <a:pt x="4" y="0"/>
                      <a:pt x="5" y="1"/>
                    </a:cubicBezTo>
                    <a:cubicBezTo>
                      <a:pt x="5" y="3"/>
                      <a:pt x="5" y="5"/>
                      <a:pt x="5" y="5"/>
                    </a:cubicBezTo>
                    <a:cubicBezTo>
                      <a:pt x="4" y="5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9" name="Freeform 51"/>
              <p:cNvSpPr/>
              <p:nvPr/>
            </p:nvSpPr>
            <p:spPr bwMode="auto">
              <a:xfrm>
                <a:off x="1123950" y="3784600"/>
                <a:ext cx="71438" cy="242888"/>
              </a:xfrm>
              <a:custGeom>
                <a:avLst/>
                <a:gdLst>
                  <a:gd name="T0" fmla="*/ 0 w 6"/>
                  <a:gd name="T1" fmla="*/ 1 h 20"/>
                  <a:gd name="T2" fmla="*/ 4 w 6"/>
                  <a:gd name="T3" fmla="*/ 4 h 20"/>
                  <a:gd name="T4" fmla="*/ 6 w 6"/>
                  <a:gd name="T5" fmla="*/ 19 h 20"/>
                  <a:gd name="T6" fmla="*/ 2 w 6"/>
                  <a:gd name="T7" fmla="*/ 20 h 20"/>
                  <a:gd name="T8" fmla="*/ 1 w 6"/>
                  <a:gd name="T9" fmla="*/ 14 h 20"/>
                  <a:gd name="T10" fmla="*/ 0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0" y="1"/>
                    </a:moveTo>
                    <a:cubicBezTo>
                      <a:pt x="0" y="1"/>
                      <a:pt x="3" y="0"/>
                      <a:pt x="4" y="4"/>
                    </a:cubicBezTo>
                    <a:cubicBezTo>
                      <a:pt x="5" y="6"/>
                      <a:pt x="6" y="19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0" name="Freeform 52"/>
              <p:cNvSpPr/>
              <p:nvPr/>
            </p:nvSpPr>
            <p:spPr bwMode="auto">
              <a:xfrm>
                <a:off x="1016000" y="3978275"/>
                <a:ext cx="179388" cy="73025"/>
              </a:xfrm>
              <a:custGeom>
                <a:avLst/>
                <a:gdLst>
                  <a:gd name="T0" fmla="*/ 15 w 15"/>
                  <a:gd name="T1" fmla="*/ 4 h 6"/>
                  <a:gd name="T2" fmla="*/ 0 w 15"/>
                  <a:gd name="T3" fmla="*/ 5 h 6"/>
                  <a:gd name="T4" fmla="*/ 0 w 15"/>
                  <a:gd name="T5" fmla="*/ 2 h 6"/>
                  <a:gd name="T6" fmla="*/ 14 w 15"/>
                  <a:gd name="T7" fmla="*/ 0 h 6"/>
                  <a:gd name="T8" fmla="*/ 15 w 15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6">
                    <a:moveTo>
                      <a:pt x="15" y="4"/>
                    </a:moveTo>
                    <a:cubicBezTo>
                      <a:pt x="15" y="4"/>
                      <a:pt x="8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3" y="0"/>
                      <a:pt x="14" y="0"/>
                    </a:cubicBezTo>
                    <a:cubicBezTo>
                      <a:pt x="14" y="0"/>
                      <a:pt x="15" y="1"/>
                      <a:pt x="15" y="4"/>
                    </a:cubicBezTo>
                    <a:close/>
                  </a:path>
                </a:pathLst>
              </a:custGeom>
              <a:solidFill>
                <a:srgbClr val="DB4ABB"/>
              </a:solidFill>
              <a:ln w="0" cap="flat">
                <a:solidFill>
                  <a:srgbClr val="D63CB2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1" name="Freeform 53"/>
              <p:cNvSpPr/>
              <p:nvPr/>
            </p:nvSpPr>
            <p:spPr bwMode="auto">
              <a:xfrm>
                <a:off x="955675" y="3978275"/>
                <a:ext cx="60325" cy="60325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1 h 5"/>
                  <a:gd name="T4" fmla="*/ 1 w 5"/>
                  <a:gd name="T5" fmla="*/ 5 h 5"/>
                  <a:gd name="T6" fmla="*/ 5 w 5"/>
                  <a:gd name="T7" fmla="*/ 5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1" y="0"/>
                      <a:pt x="0" y="1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2" name="Freeform 54"/>
              <p:cNvSpPr/>
              <p:nvPr/>
            </p:nvSpPr>
            <p:spPr bwMode="auto">
              <a:xfrm>
                <a:off x="919162" y="3505200"/>
                <a:ext cx="204788" cy="266700"/>
              </a:xfrm>
              <a:custGeom>
                <a:avLst/>
                <a:gdLst>
                  <a:gd name="T0" fmla="*/ 17 w 17"/>
                  <a:gd name="T1" fmla="*/ 10 h 22"/>
                  <a:gd name="T2" fmla="*/ 8 w 17"/>
                  <a:gd name="T3" fmla="*/ 22 h 22"/>
                  <a:gd name="T4" fmla="*/ 0 w 17"/>
                  <a:gd name="T5" fmla="*/ 10 h 22"/>
                  <a:gd name="T6" fmla="*/ 8 w 17"/>
                  <a:gd name="T7" fmla="*/ 0 h 22"/>
                  <a:gd name="T8" fmla="*/ 17 w 17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7" y="10"/>
                    </a:moveTo>
                    <a:cubicBezTo>
                      <a:pt x="17" y="17"/>
                      <a:pt x="12" y="22"/>
                      <a:pt x="8" y="22"/>
                    </a:cubicBezTo>
                    <a:cubicBezTo>
                      <a:pt x="5" y="22"/>
                      <a:pt x="0" y="17"/>
                      <a:pt x="0" y="10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3" y="0"/>
                      <a:pt x="17" y="3"/>
                      <a:pt x="17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3" name="Freeform 55"/>
              <p:cNvSpPr/>
              <p:nvPr/>
            </p:nvSpPr>
            <p:spPr bwMode="auto">
              <a:xfrm>
                <a:off x="1100137" y="3638550"/>
                <a:ext cx="34925" cy="96838"/>
              </a:xfrm>
              <a:custGeom>
                <a:avLst/>
                <a:gdLst>
                  <a:gd name="T0" fmla="*/ 1 w 3"/>
                  <a:gd name="T1" fmla="*/ 2 h 8"/>
                  <a:gd name="T2" fmla="*/ 3 w 3"/>
                  <a:gd name="T3" fmla="*/ 2 h 8"/>
                  <a:gd name="T4" fmla="*/ 0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2"/>
                    </a:moveTo>
                    <a:cubicBezTo>
                      <a:pt x="1" y="2"/>
                      <a:pt x="2" y="0"/>
                      <a:pt x="3" y="2"/>
                    </a:cubicBezTo>
                    <a:cubicBezTo>
                      <a:pt x="3" y="3"/>
                      <a:pt x="1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4" name="Freeform 56"/>
              <p:cNvSpPr/>
              <p:nvPr/>
            </p:nvSpPr>
            <p:spPr bwMode="auto">
              <a:xfrm>
                <a:off x="906462" y="3638550"/>
                <a:ext cx="36513" cy="96838"/>
              </a:xfrm>
              <a:custGeom>
                <a:avLst/>
                <a:gdLst>
                  <a:gd name="T0" fmla="*/ 2 w 3"/>
                  <a:gd name="T1" fmla="*/ 2 h 8"/>
                  <a:gd name="T2" fmla="*/ 0 w 3"/>
                  <a:gd name="T3" fmla="*/ 2 h 8"/>
                  <a:gd name="T4" fmla="*/ 3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3"/>
                      <a:pt x="1" y="8"/>
                      <a:pt x="3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5" name="Freeform 57"/>
              <p:cNvSpPr/>
              <p:nvPr/>
            </p:nvSpPr>
            <p:spPr bwMode="auto">
              <a:xfrm>
                <a:off x="882650" y="4014788"/>
                <a:ext cx="241300" cy="12700"/>
              </a:xfrm>
              <a:custGeom>
                <a:avLst/>
                <a:gdLst>
                  <a:gd name="T0" fmla="*/ 2 w 20"/>
                  <a:gd name="T1" fmla="*/ 1 h 1"/>
                  <a:gd name="T2" fmla="*/ 0 w 20"/>
                  <a:gd name="T3" fmla="*/ 1 h 1"/>
                  <a:gd name="T4" fmla="*/ 10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2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2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4" y="0"/>
                      <a:pt x="10" y="0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6" name="Freeform 58"/>
              <p:cNvSpPr/>
              <p:nvPr/>
            </p:nvSpPr>
            <p:spPr bwMode="auto">
              <a:xfrm>
                <a:off x="785812" y="3821113"/>
                <a:ext cx="84138" cy="206375"/>
              </a:xfrm>
              <a:custGeom>
                <a:avLst/>
                <a:gdLst>
                  <a:gd name="T0" fmla="*/ 7 w 7"/>
                  <a:gd name="T1" fmla="*/ 6 h 17"/>
                  <a:gd name="T2" fmla="*/ 4 w 7"/>
                  <a:gd name="T3" fmla="*/ 1 h 17"/>
                  <a:gd name="T4" fmla="*/ 4 w 7"/>
                  <a:gd name="T5" fmla="*/ 0 h 17"/>
                  <a:gd name="T6" fmla="*/ 4 w 7"/>
                  <a:gd name="T7" fmla="*/ 0 h 17"/>
                  <a:gd name="T8" fmla="*/ 4 w 7"/>
                  <a:gd name="T9" fmla="*/ 0 h 17"/>
                  <a:gd name="T10" fmla="*/ 4 w 7"/>
                  <a:gd name="T11" fmla="*/ 0 h 17"/>
                  <a:gd name="T12" fmla="*/ 3 w 7"/>
                  <a:gd name="T13" fmla="*/ 0 h 17"/>
                  <a:gd name="T14" fmla="*/ 3 w 7"/>
                  <a:gd name="T15" fmla="*/ 0 h 17"/>
                  <a:gd name="T16" fmla="*/ 3 w 7"/>
                  <a:gd name="T17" fmla="*/ 0 h 17"/>
                  <a:gd name="T18" fmla="*/ 3 w 7"/>
                  <a:gd name="T19" fmla="*/ 1 h 17"/>
                  <a:gd name="T20" fmla="*/ 0 w 7"/>
                  <a:gd name="T21" fmla="*/ 6 h 17"/>
                  <a:gd name="T22" fmla="*/ 1 w 7"/>
                  <a:gd name="T23" fmla="*/ 11 h 17"/>
                  <a:gd name="T24" fmla="*/ 1 w 7"/>
                  <a:gd name="T25" fmla="*/ 15 h 17"/>
                  <a:gd name="T26" fmla="*/ 1 w 7"/>
                  <a:gd name="T27" fmla="*/ 17 h 17"/>
                  <a:gd name="T28" fmla="*/ 3 w 7"/>
                  <a:gd name="T29" fmla="*/ 17 h 17"/>
                  <a:gd name="T30" fmla="*/ 3 w 7"/>
                  <a:gd name="T31" fmla="*/ 17 h 17"/>
                  <a:gd name="T32" fmla="*/ 4 w 7"/>
                  <a:gd name="T33" fmla="*/ 17 h 17"/>
                  <a:gd name="T34" fmla="*/ 4 w 7"/>
                  <a:gd name="T35" fmla="*/ 17 h 17"/>
                  <a:gd name="T36" fmla="*/ 4 w 7"/>
                  <a:gd name="T37" fmla="*/ 17 h 17"/>
                  <a:gd name="T38" fmla="*/ 6 w 7"/>
                  <a:gd name="T39" fmla="*/ 17 h 17"/>
                  <a:gd name="T40" fmla="*/ 6 w 7"/>
                  <a:gd name="T41" fmla="*/ 15 h 17"/>
                  <a:gd name="T42" fmla="*/ 6 w 7"/>
                  <a:gd name="T43" fmla="*/ 11 h 17"/>
                  <a:gd name="T44" fmla="*/ 7 w 7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7">
                    <a:moveTo>
                      <a:pt x="7" y="6"/>
                    </a:moveTo>
                    <a:cubicBezTo>
                      <a:pt x="7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4"/>
                      <a:pt x="0" y="6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1"/>
                      <a:pt x="1" y="14"/>
                      <a:pt x="1" y="15"/>
                    </a:cubicBezTo>
                    <a:cubicBezTo>
                      <a:pt x="1" y="15"/>
                      <a:pt x="1" y="17"/>
                      <a:pt x="1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6" y="17"/>
                    </a:cubicBezTo>
                    <a:cubicBezTo>
                      <a:pt x="7" y="17"/>
                      <a:pt x="6" y="15"/>
                      <a:pt x="6" y="15"/>
                    </a:cubicBezTo>
                    <a:cubicBezTo>
                      <a:pt x="6" y="14"/>
                      <a:pt x="6" y="11"/>
                      <a:pt x="6" y="11"/>
                    </a:cubicBezTo>
                    <a:cubicBezTo>
                      <a:pt x="6" y="11"/>
                      <a:pt x="7" y="7"/>
                      <a:pt x="7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7" name="Rectangle 59"/>
              <p:cNvSpPr>
                <a:spLocks noChangeArrowheads="1"/>
              </p:cNvSpPr>
              <p:nvPr/>
            </p:nvSpPr>
            <p:spPr bwMode="auto">
              <a:xfrm>
                <a:off x="822325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8" name="Freeform 60"/>
              <p:cNvSpPr/>
              <p:nvPr/>
            </p:nvSpPr>
            <p:spPr bwMode="auto">
              <a:xfrm>
                <a:off x="798512" y="3844925"/>
                <a:ext cx="23813" cy="182563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4 h 15"/>
                  <a:gd name="T4" fmla="*/ 0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0 w 2"/>
                  <a:gd name="T11" fmla="*/ 3 h 15"/>
                  <a:gd name="T12" fmla="*/ 2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0" y="12"/>
                      <a:pt x="0" y="12"/>
                    </a:cubicBezTo>
                    <a:cubicBezTo>
                      <a:pt x="0" y="13"/>
                      <a:pt x="0" y="15"/>
                      <a:pt x="1" y="15"/>
                    </a:cubicBezTo>
                    <a:cubicBezTo>
                      <a:pt x="2" y="15"/>
                      <a:pt x="0" y="15"/>
                      <a:pt x="1" y="12"/>
                    </a:cubicBezTo>
                    <a:cubicBezTo>
                      <a:pt x="1" y="9"/>
                      <a:pt x="0" y="5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9" name="Freeform 61"/>
              <p:cNvSpPr/>
              <p:nvPr/>
            </p:nvSpPr>
            <p:spPr bwMode="auto">
              <a:xfrm>
                <a:off x="835025" y="3844925"/>
                <a:ext cx="23813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2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2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2" y="12"/>
                      <a:pt x="2" y="12"/>
                    </a:cubicBezTo>
                    <a:cubicBezTo>
                      <a:pt x="2" y="13"/>
                      <a:pt x="2" y="15"/>
                      <a:pt x="1" y="15"/>
                    </a:cubicBezTo>
                    <a:cubicBezTo>
                      <a:pt x="0" y="15"/>
                      <a:pt x="2" y="15"/>
                      <a:pt x="1" y="12"/>
                    </a:cubicBezTo>
                    <a:cubicBezTo>
                      <a:pt x="1" y="9"/>
                      <a:pt x="2" y="5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0" name="Rectangle 62"/>
              <p:cNvSpPr>
                <a:spLocks noChangeArrowheads="1"/>
              </p:cNvSpPr>
              <p:nvPr/>
            </p:nvSpPr>
            <p:spPr bwMode="auto">
              <a:xfrm>
                <a:off x="5668963" y="3724275"/>
                <a:ext cx="84138" cy="968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1" name="Freeform 63"/>
              <p:cNvSpPr/>
              <p:nvPr/>
            </p:nvSpPr>
            <p:spPr bwMode="auto">
              <a:xfrm>
                <a:off x="5584825" y="3784600"/>
                <a:ext cx="265113" cy="350838"/>
              </a:xfrm>
              <a:custGeom>
                <a:avLst/>
                <a:gdLst>
                  <a:gd name="T0" fmla="*/ 20 w 22"/>
                  <a:gd name="T1" fmla="*/ 1 h 29"/>
                  <a:gd name="T2" fmla="*/ 14 w 22"/>
                  <a:gd name="T3" fmla="*/ 0 h 29"/>
                  <a:gd name="T4" fmla="*/ 7 w 22"/>
                  <a:gd name="T5" fmla="*/ 0 h 29"/>
                  <a:gd name="T6" fmla="*/ 2 w 22"/>
                  <a:gd name="T7" fmla="*/ 2 h 29"/>
                  <a:gd name="T8" fmla="*/ 1 w 22"/>
                  <a:gd name="T9" fmla="*/ 14 h 29"/>
                  <a:gd name="T10" fmla="*/ 3 w 22"/>
                  <a:gd name="T11" fmla="*/ 27 h 29"/>
                  <a:gd name="T12" fmla="*/ 10 w 22"/>
                  <a:gd name="T13" fmla="*/ 29 h 29"/>
                  <a:gd name="T14" fmla="*/ 19 w 22"/>
                  <a:gd name="T15" fmla="*/ 27 h 29"/>
                  <a:gd name="T16" fmla="*/ 20 w 22"/>
                  <a:gd name="T17" fmla="*/ 14 h 29"/>
                  <a:gd name="T18" fmla="*/ 20 w 22"/>
                  <a:gd name="T1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9">
                    <a:moveTo>
                      <a:pt x="20" y="1"/>
                    </a:moveTo>
                    <a:cubicBezTo>
                      <a:pt x="20" y="1"/>
                      <a:pt x="17" y="0"/>
                      <a:pt x="14" y="0"/>
                    </a:cubicBezTo>
                    <a:cubicBezTo>
                      <a:pt x="13" y="2"/>
                      <a:pt x="9" y="3"/>
                      <a:pt x="7" y="0"/>
                    </a:cubicBezTo>
                    <a:cubicBezTo>
                      <a:pt x="4" y="0"/>
                      <a:pt x="2" y="1"/>
                      <a:pt x="2" y="2"/>
                    </a:cubicBezTo>
                    <a:cubicBezTo>
                      <a:pt x="0" y="3"/>
                      <a:pt x="0" y="9"/>
                      <a:pt x="1" y="14"/>
                    </a:cubicBezTo>
                    <a:cubicBezTo>
                      <a:pt x="3" y="23"/>
                      <a:pt x="3" y="27"/>
                      <a:pt x="3" y="27"/>
                    </a:cubicBezTo>
                    <a:cubicBezTo>
                      <a:pt x="3" y="27"/>
                      <a:pt x="6" y="29"/>
                      <a:pt x="10" y="29"/>
                    </a:cubicBezTo>
                    <a:cubicBezTo>
                      <a:pt x="17" y="29"/>
                      <a:pt x="19" y="27"/>
                      <a:pt x="19" y="27"/>
                    </a:cubicBezTo>
                    <a:cubicBezTo>
                      <a:pt x="19" y="27"/>
                      <a:pt x="19" y="23"/>
                      <a:pt x="20" y="14"/>
                    </a:cubicBezTo>
                    <a:cubicBezTo>
                      <a:pt x="21" y="9"/>
                      <a:pt x="22" y="3"/>
                      <a:pt x="20" y="1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2" name="Freeform 64"/>
              <p:cNvSpPr/>
              <p:nvPr/>
            </p:nvSpPr>
            <p:spPr bwMode="auto">
              <a:xfrm>
                <a:off x="5535613" y="3784600"/>
                <a:ext cx="84138" cy="242888"/>
              </a:xfrm>
              <a:custGeom>
                <a:avLst/>
                <a:gdLst>
                  <a:gd name="T0" fmla="*/ 7 w 7"/>
                  <a:gd name="T1" fmla="*/ 1 h 20"/>
                  <a:gd name="T2" fmla="*/ 2 w 7"/>
                  <a:gd name="T3" fmla="*/ 4 h 20"/>
                  <a:gd name="T4" fmla="*/ 0 w 7"/>
                  <a:gd name="T5" fmla="*/ 19 h 20"/>
                  <a:gd name="T6" fmla="*/ 4 w 7"/>
                  <a:gd name="T7" fmla="*/ 20 h 20"/>
                  <a:gd name="T8" fmla="*/ 5 w 7"/>
                  <a:gd name="T9" fmla="*/ 14 h 20"/>
                  <a:gd name="T10" fmla="*/ 7 w 7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0">
                    <a:moveTo>
                      <a:pt x="7" y="1"/>
                    </a:moveTo>
                    <a:cubicBezTo>
                      <a:pt x="7" y="1"/>
                      <a:pt x="4" y="0"/>
                      <a:pt x="2" y="4"/>
                    </a:cubicBezTo>
                    <a:cubicBezTo>
                      <a:pt x="2" y="6"/>
                      <a:pt x="0" y="19"/>
                      <a:pt x="0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3" name="Freeform 65"/>
              <p:cNvSpPr/>
              <p:nvPr/>
            </p:nvSpPr>
            <p:spPr bwMode="auto">
              <a:xfrm>
                <a:off x="5535613" y="3965575"/>
                <a:ext cx="193675" cy="73025"/>
              </a:xfrm>
              <a:custGeom>
                <a:avLst/>
                <a:gdLst>
                  <a:gd name="T0" fmla="*/ 1 w 16"/>
                  <a:gd name="T1" fmla="*/ 5 h 6"/>
                  <a:gd name="T2" fmla="*/ 16 w 16"/>
                  <a:gd name="T3" fmla="*/ 4 h 6"/>
                  <a:gd name="T4" fmla="*/ 15 w 16"/>
                  <a:gd name="T5" fmla="*/ 1 h 6"/>
                  <a:gd name="T6" fmla="*/ 1 w 16"/>
                  <a:gd name="T7" fmla="*/ 2 h 6"/>
                  <a:gd name="T8" fmla="*/ 1 w 1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" y="5"/>
                    </a:moveTo>
                    <a:cubicBezTo>
                      <a:pt x="1" y="5"/>
                      <a:pt x="8" y="6"/>
                      <a:pt x="16" y="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2" y="0"/>
                      <a:pt x="1" y="2"/>
                    </a:cubicBezTo>
                    <a:cubicBezTo>
                      <a:pt x="1" y="2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4" name="Freeform 66"/>
              <p:cNvSpPr/>
              <p:nvPr/>
            </p:nvSpPr>
            <p:spPr bwMode="auto">
              <a:xfrm>
                <a:off x="5716588" y="3941763"/>
                <a:ext cx="73025" cy="73025"/>
              </a:xfrm>
              <a:custGeom>
                <a:avLst/>
                <a:gdLst>
                  <a:gd name="T0" fmla="*/ 0 w 6"/>
                  <a:gd name="T1" fmla="*/ 3 h 6"/>
                  <a:gd name="T2" fmla="*/ 5 w 6"/>
                  <a:gd name="T3" fmla="*/ 1 h 6"/>
                  <a:gd name="T4" fmla="*/ 5 w 6"/>
                  <a:gd name="T5" fmla="*/ 5 h 6"/>
                  <a:gd name="T6" fmla="*/ 1 w 6"/>
                  <a:gd name="T7" fmla="*/ 6 h 6"/>
                  <a:gd name="T8" fmla="*/ 0 w 6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cubicBezTo>
                      <a:pt x="0" y="3"/>
                      <a:pt x="4" y="0"/>
                      <a:pt x="5" y="1"/>
                    </a:cubicBezTo>
                    <a:cubicBezTo>
                      <a:pt x="6" y="3"/>
                      <a:pt x="6" y="5"/>
                      <a:pt x="5" y="5"/>
                    </a:cubicBezTo>
                    <a:cubicBezTo>
                      <a:pt x="4" y="5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5" name="Freeform 67"/>
              <p:cNvSpPr/>
              <p:nvPr/>
            </p:nvSpPr>
            <p:spPr bwMode="auto">
              <a:xfrm>
                <a:off x="5813425" y="3784600"/>
                <a:ext cx="71438" cy="242888"/>
              </a:xfrm>
              <a:custGeom>
                <a:avLst/>
                <a:gdLst>
                  <a:gd name="T0" fmla="*/ 0 w 6"/>
                  <a:gd name="T1" fmla="*/ 1 h 20"/>
                  <a:gd name="T2" fmla="*/ 4 w 6"/>
                  <a:gd name="T3" fmla="*/ 4 h 20"/>
                  <a:gd name="T4" fmla="*/ 6 w 6"/>
                  <a:gd name="T5" fmla="*/ 19 h 20"/>
                  <a:gd name="T6" fmla="*/ 2 w 6"/>
                  <a:gd name="T7" fmla="*/ 20 h 20"/>
                  <a:gd name="T8" fmla="*/ 2 w 6"/>
                  <a:gd name="T9" fmla="*/ 14 h 20"/>
                  <a:gd name="T10" fmla="*/ 0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0" y="1"/>
                    </a:moveTo>
                    <a:cubicBezTo>
                      <a:pt x="0" y="1"/>
                      <a:pt x="3" y="0"/>
                      <a:pt x="4" y="4"/>
                    </a:cubicBezTo>
                    <a:cubicBezTo>
                      <a:pt x="5" y="6"/>
                      <a:pt x="6" y="19"/>
                      <a:pt x="6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6" name="Freeform 68"/>
              <p:cNvSpPr/>
              <p:nvPr/>
            </p:nvSpPr>
            <p:spPr bwMode="auto">
              <a:xfrm>
                <a:off x="5705475" y="3978275"/>
                <a:ext cx="192088" cy="73025"/>
              </a:xfrm>
              <a:custGeom>
                <a:avLst/>
                <a:gdLst>
                  <a:gd name="T0" fmla="*/ 15 w 16"/>
                  <a:gd name="T1" fmla="*/ 4 h 6"/>
                  <a:gd name="T2" fmla="*/ 0 w 16"/>
                  <a:gd name="T3" fmla="*/ 5 h 6"/>
                  <a:gd name="T4" fmla="*/ 0 w 16"/>
                  <a:gd name="T5" fmla="*/ 2 h 6"/>
                  <a:gd name="T6" fmla="*/ 15 w 16"/>
                  <a:gd name="T7" fmla="*/ 0 h 6"/>
                  <a:gd name="T8" fmla="*/ 15 w 1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15" y="4"/>
                    </a:moveTo>
                    <a:cubicBezTo>
                      <a:pt x="15" y="4"/>
                      <a:pt x="8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3" y="0"/>
                      <a:pt x="15" y="0"/>
                    </a:cubicBezTo>
                    <a:cubicBezTo>
                      <a:pt x="15" y="0"/>
                      <a:pt x="16" y="1"/>
                      <a:pt x="15" y="4"/>
                    </a:cubicBezTo>
                    <a:close/>
                  </a:path>
                </a:pathLst>
              </a:custGeom>
              <a:solidFill>
                <a:srgbClr val="DB66AE"/>
              </a:solidFill>
              <a:ln w="0" cap="flat">
                <a:solidFill>
                  <a:srgbClr val="D654A4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7" name="Freeform 69"/>
              <p:cNvSpPr/>
              <p:nvPr/>
            </p:nvSpPr>
            <p:spPr bwMode="auto">
              <a:xfrm>
                <a:off x="5645150" y="3978275"/>
                <a:ext cx="60325" cy="60325"/>
              </a:xfrm>
              <a:custGeom>
                <a:avLst/>
                <a:gdLst>
                  <a:gd name="T0" fmla="*/ 5 w 5"/>
                  <a:gd name="T1" fmla="*/ 2 h 5"/>
                  <a:gd name="T2" fmla="*/ 0 w 5"/>
                  <a:gd name="T3" fmla="*/ 1 h 5"/>
                  <a:gd name="T4" fmla="*/ 1 w 5"/>
                  <a:gd name="T5" fmla="*/ 5 h 5"/>
                  <a:gd name="T6" fmla="*/ 5 w 5"/>
                  <a:gd name="T7" fmla="*/ 5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2"/>
                      <a:pt x="1" y="0"/>
                      <a:pt x="0" y="1"/>
                    </a:cubicBezTo>
                    <a:cubicBezTo>
                      <a:pt x="0" y="3"/>
                      <a:pt x="0" y="5"/>
                      <a:pt x="1" y="5"/>
                    </a:cubicBezTo>
                    <a:cubicBezTo>
                      <a:pt x="2" y="5"/>
                      <a:pt x="5" y="5"/>
                      <a:pt x="5" y="5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8" name="Freeform 70"/>
              <p:cNvSpPr/>
              <p:nvPr/>
            </p:nvSpPr>
            <p:spPr bwMode="auto">
              <a:xfrm>
                <a:off x="5608638" y="3505200"/>
                <a:ext cx="204788" cy="266700"/>
              </a:xfrm>
              <a:custGeom>
                <a:avLst/>
                <a:gdLst>
                  <a:gd name="T0" fmla="*/ 17 w 17"/>
                  <a:gd name="T1" fmla="*/ 10 h 22"/>
                  <a:gd name="T2" fmla="*/ 8 w 17"/>
                  <a:gd name="T3" fmla="*/ 22 h 22"/>
                  <a:gd name="T4" fmla="*/ 0 w 17"/>
                  <a:gd name="T5" fmla="*/ 10 h 22"/>
                  <a:gd name="T6" fmla="*/ 8 w 17"/>
                  <a:gd name="T7" fmla="*/ 0 h 22"/>
                  <a:gd name="T8" fmla="*/ 17 w 17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7" y="10"/>
                    </a:moveTo>
                    <a:cubicBezTo>
                      <a:pt x="17" y="17"/>
                      <a:pt x="13" y="22"/>
                      <a:pt x="8" y="22"/>
                    </a:cubicBezTo>
                    <a:cubicBezTo>
                      <a:pt x="5" y="22"/>
                      <a:pt x="0" y="17"/>
                      <a:pt x="0" y="10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3" y="0"/>
                      <a:pt x="17" y="3"/>
                      <a:pt x="17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9" name="Freeform 71"/>
              <p:cNvSpPr/>
              <p:nvPr/>
            </p:nvSpPr>
            <p:spPr bwMode="auto">
              <a:xfrm>
                <a:off x="5789613" y="3638550"/>
                <a:ext cx="47625" cy="96838"/>
              </a:xfrm>
              <a:custGeom>
                <a:avLst/>
                <a:gdLst>
                  <a:gd name="T0" fmla="*/ 1 w 4"/>
                  <a:gd name="T1" fmla="*/ 2 h 8"/>
                  <a:gd name="T2" fmla="*/ 3 w 4"/>
                  <a:gd name="T3" fmla="*/ 2 h 8"/>
                  <a:gd name="T4" fmla="*/ 0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1" y="2"/>
                    </a:moveTo>
                    <a:cubicBezTo>
                      <a:pt x="1" y="2"/>
                      <a:pt x="2" y="0"/>
                      <a:pt x="3" y="2"/>
                    </a:cubicBezTo>
                    <a:cubicBezTo>
                      <a:pt x="4" y="3"/>
                      <a:pt x="2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0" name="Freeform 72"/>
              <p:cNvSpPr/>
              <p:nvPr/>
            </p:nvSpPr>
            <p:spPr bwMode="auto">
              <a:xfrm>
                <a:off x="5595938" y="3638550"/>
                <a:ext cx="36513" cy="96838"/>
              </a:xfrm>
              <a:custGeom>
                <a:avLst/>
                <a:gdLst>
                  <a:gd name="T0" fmla="*/ 2 w 3"/>
                  <a:gd name="T1" fmla="*/ 2 h 8"/>
                  <a:gd name="T2" fmla="*/ 0 w 3"/>
                  <a:gd name="T3" fmla="*/ 2 h 8"/>
                  <a:gd name="T4" fmla="*/ 3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3"/>
                      <a:pt x="2" y="8"/>
                      <a:pt x="3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1" name="Freeform 73"/>
              <p:cNvSpPr/>
              <p:nvPr/>
            </p:nvSpPr>
            <p:spPr bwMode="auto">
              <a:xfrm>
                <a:off x="5584825" y="4014788"/>
                <a:ext cx="241300" cy="12700"/>
              </a:xfrm>
              <a:custGeom>
                <a:avLst/>
                <a:gdLst>
                  <a:gd name="T0" fmla="*/ 1 w 20"/>
                  <a:gd name="T1" fmla="*/ 1 h 1"/>
                  <a:gd name="T2" fmla="*/ 0 w 20"/>
                  <a:gd name="T3" fmla="*/ 1 h 1"/>
                  <a:gd name="T4" fmla="*/ 9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1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0"/>
                    </a:cubicBezTo>
                    <a:cubicBezTo>
                      <a:pt x="17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2" name="Freeform 74"/>
              <p:cNvSpPr/>
              <p:nvPr/>
            </p:nvSpPr>
            <p:spPr bwMode="auto">
              <a:xfrm>
                <a:off x="5487988" y="3821113"/>
                <a:ext cx="71438" cy="206375"/>
              </a:xfrm>
              <a:custGeom>
                <a:avLst/>
                <a:gdLst>
                  <a:gd name="T0" fmla="*/ 6 w 6"/>
                  <a:gd name="T1" fmla="*/ 6 h 17"/>
                  <a:gd name="T2" fmla="*/ 4 w 6"/>
                  <a:gd name="T3" fmla="*/ 1 h 17"/>
                  <a:gd name="T4" fmla="*/ 4 w 6"/>
                  <a:gd name="T5" fmla="*/ 0 h 17"/>
                  <a:gd name="T6" fmla="*/ 3 w 6"/>
                  <a:gd name="T7" fmla="*/ 0 h 17"/>
                  <a:gd name="T8" fmla="*/ 3 w 6"/>
                  <a:gd name="T9" fmla="*/ 0 h 17"/>
                  <a:gd name="T10" fmla="*/ 3 w 6"/>
                  <a:gd name="T11" fmla="*/ 0 h 17"/>
                  <a:gd name="T12" fmla="*/ 3 w 6"/>
                  <a:gd name="T13" fmla="*/ 0 h 17"/>
                  <a:gd name="T14" fmla="*/ 3 w 6"/>
                  <a:gd name="T15" fmla="*/ 0 h 17"/>
                  <a:gd name="T16" fmla="*/ 2 w 6"/>
                  <a:gd name="T17" fmla="*/ 0 h 17"/>
                  <a:gd name="T18" fmla="*/ 2 w 6"/>
                  <a:gd name="T19" fmla="*/ 1 h 17"/>
                  <a:gd name="T20" fmla="*/ 0 w 6"/>
                  <a:gd name="T21" fmla="*/ 6 h 17"/>
                  <a:gd name="T22" fmla="*/ 0 w 6"/>
                  <a:gd name="T23" fmla="*/ 11 h 17"/>
                  <a:gd name="T24" fmla="*/ 0 w 6"/>
                  <a:gd name="T25" fmla="*/ 15 h 17"/>
                  <a:gd name="T26" fmla="*/ 1 w 6"/>
                  <a:gd name="T27" fmla="*/ 17 h 17"/>
                  <a:gd name="T28" fmla="*/ 3 w 6"/>
                  <a:gd name="T29" fmla="*/ 17 h 17"/>
                  <a:gd name="T30" fmla="*/ 3 w 6"/>
                  <a:gd name="T31" fmla="*/ 17 h 17"/>
                  <a:gd name="T32" fmla="*/ 3 w 6"/>
                  <a:gd name="T33" fmla="*/ 17 h 17"/>
                  <a:gd name="T34" fmla="*/ 3 w 6"/>
                  <a:gd name="T35" fmla="*/ 17 h 17"/>
                  <a:gd name="T36" fmla="*/ 3 w 6"/>
                  <a:gd name="T37" fmla="*/ 17 h 17"/>
                  <a:gd name="T38" fmla="*/ 5 w 6"/>
                  <a:gd name="T39" fmla="*/ 17 h 17"/>
                  <a:gd name="T40" fmla="*/ 5 w 6"/>
                  <a:gd name="T41" fmla="*/ 15 h 17"/>
                  <a:gd name="T42" fmla="*/ 6 w 6"/>
                  <a:gd name="T43" fmla="*/ 11 h 17"/>
                  <a:gd name="T44" fmla="*/ 6 w 6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7">
                    <a:moveTo>
                      <a:pt x="6" y="6"/>
                    </a:moveTo>
                    <a:cubicBezTo>
                      <a:pt x="6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4"/>
                      <a:pt x="0" y="6"/>
                    </a:cubicBezTo>
                    <a:cubicBezTo>
                      <a:pt x="0" y="7"/>
                      <a:pt x="0" y="11"/>
                      <a:pt x="0" y="11"/>
                    </a:cubicBezTo>
                    <a:cubicBezTo>
                      <a:pt x="0" y="11"/>
                      <a:pt x="1" y="14"/>
                      <a:pt x="0" y="15"/>
                    </a:cubicBezTo>
                    <a:cubicBezTo>
                      <a:pt x="0" y="15"/>
                      <a:pt x="0" y="17"/>
                      <a:pt x="1" y="17"/>
                    </a:cubicBezTo>
                    <a:cubicBezTo>
                      <a:pt x="1" y="17"/>
                      <a:pt x="2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4" y="17"/>
                      <a:pt x="5" y="17"/>
                    </a:cubicBezTo>
                    <a:cubicBezTo>
                      <a:pt x="6" y="17"/>
                      <a:pt x="5" y="15"/>
                      <a:pt x="5" y="15"/>
                    </a:cubicBezTo>
                    <a:cubicBezTo>
                      <a:pt x="5" y="14"/>
                      <a:pt x="6" y="11"/>
                      <a:pt x="6" y="11"/>
                    </a:cubicBezTo>
                    <a:cubicBezTo>
                      <a:pt x="6" y="11"/>
                      <a:pt x="6" y="7"/>
                      <a:pt x="6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3" name="Rectangle 75"/>
              <p:cNvSpPr>
                <a:spLocks noChangeArrowheads="1"/>
              </p:cNvSpPr>
              <p:nvPr/>
            </p:nvSpPr>
            <p:spPr bwMode="auto">
              <a:xfrm>
                <a:off x="5511800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4" name="Freeform 76"/>
              <p:cNvSpPr/>
              <p:nvPr/>
            </p:nvSpPr>
            <p:spPr bwMode="auto">
              <a:xfrm>
                <a:off x="5487988" y="3844925"/>
                <a:ext cx="23813" cy="182563"/>
              </a:xfrm>
              <a:custGeom>
                <a:avLst/>
                <a:gdLst>
                  <a:gd name="T0" fmla="*/ 2 w 2"/>
                  <a:gd name="T1" fmla="*/ 0 h 15"/>
                  <a:gd name="T2" fmla="*/ 0 w 2"/>
                  <a:gd name="T3" fmla="*/ 4 h 15"/>
                  <a:gd name="T4" fmla="*/ 1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1 w 2"/>
                  <a:gd name="T11" fmla="*/ 3 h 15"/>
                  <a:gd name="T12" fmla="*/ 2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1" y="12"/>
                      <a:pt x="1" y="12"/>
                    </a:cubicBezTo>
                    <a:cubicBezTo>
                      <a:pt x="1" y="13"/>
                      <a:pt x="0" y="15"/>
                      <a:pt x="1" y="15"/>
                    </a:cubicBezTo>
                    <a:cubicBezTo>
                      <a:pt x="2" y="15"/>
                      <a:pt x="1" y="15"/>
                      <a:pt x="1" y="12"/>
                    </a:cubicBezTo>
                    <a:cubicBezTo>
                      <a:pt x="1" y="9"/>
                      <a:pt x="0" y="5"/>
                      <a:pt x="1" y="3"/>
                    </a:cubicBezTo>
                    <a:cubicBezTo>
                      <a:pt x="1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5" name="Freeform 77"/>
              <p:cNvSpPr/>
              <p:nvPr/>
            </p:nvSpPr>
            <p:spPr bwMode="auto">
              <a:xfrm>
                <a:off x="5524500" y="3844925"/>
                <a:ext cx="34925" cy="182563"/>
              </a:xfrm>
              <a:custGeom>
                <a:avLst/>
                <a:gdLst>
                  <a:gd name="T0" fmla="*/ 0 w 3"/>
                  <a:gd name="T1" fmla="*/ 0 h 15"/>
                  <a:gd name="T2" fmla="*/ 3 w 3"/>
                  <a:gd name="T3" fmla="*/ 4 h 15"/>
                  <a:gd name="T4" fmla="*/ 2 w 3"/>
                  <a:gd name="T5" fmla="*/ 12 h 15"/>
                  <a:gd name="T6" fmla="*/ 1 w 3"/>
                  <a:gd name="T7" fmla="*/ 15 h 15"/>
                  <a:gd name="T8" fmla="*/ 2 w 3"/>
                  <a:gd name="T9" fmla="*/ 12 h 15"/>
                  <a:gd name="T10" fmla="*/ 2 w 3"/>
                  <a:gd name="T11" fmla="*/ 3 h 15"/>
                  <a:gd name="T12" fmla="*/ 0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0" y="0"/>
                    </a:moveTo>
                    <a:cubicBezTo>
                      <a:pt x="0" y="0"/>
                      <a:pt x="3" y="3"/>
                      <a:pt x="3" y="4"/>
                    </a:cubicBezTo>
                    <a:cubicBezTo>
                      <a:pt x="2" y="5"/>
                      <a:pt x="2" y="12"/>
                      <a:pt x="2" y="12"/>
                    </a:cubicBezTo>
                    <a:cubicBezTo>
                      <a:pt x="2" y="13"/>
                      <a:pt x="3" y="15"/>
                      <a:pt x="1" y="15"/>
                    </a:cubicBezTo>
                    <a:cubicBezTo>
                      <a:pt x="0" y="15"/>
                      <a:pt x="2" y="15"/>
                      <a:pt x="2" y="12"/>
                    </a:cubicBezTo>
                    <a:cubicBezTo>
                      <a:pt x="1" y="9"/>
                      <a:pt x="2" y="5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6" name="Rectangle 78"/>
              <p:cNvSpPr>
                <a:spLocks noChangeArrowheads="1"/>
              </p:cNvSpPr>
              <p:nvPr/>
            </p:nvSpPr>
            <p:spPr bwMode="auto">
              <a:xfrm>
                <a:off x="255587" y="3614738"/>
                <a:ext cx="133350" cy="169863"/>
              </a:xfrm>
              <a:prstGeom prst="rect">
                <a:avLst/>
              </a:prstGeom>
              <a:solidFill>
                <a:srgbClr val="E2B5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7" name="Freeform 79"/>
              <p:cNvSpPr/>
              <p:nvPr/>
            </p:nvSpPr>
            <p:spPr bwMode="auto">
              <a:xfrm>
                <a:off x="98425" y="3700463"/>
                <a:ext cx="446088" cy="508000"/>
              </a:xfrm>
              <a:custGeom>
                <a:avLst/>
                <a:gdLst>
                  <a:gd name="T0" fmla="*/ 32 w 37"/>
                  <a:gd name="T1" fmla="*/ 2 h 42"/>
                  <a:gd name="T2" fmla="*/ 24 w 37"/>
                  <a:gd name="T3" fmla="*/ 0 h 42"/>
                  <a:gd name="T4" fmla="*/ 13 w 37"/>
                  <a:gd name="T5" fmla="*/ 0 h 42"/>
                  <a:gd name="T6" fmla="*/ 4 w 37"/>
                  <a:gd name="T7" fmla="*/ 2 h 42"/>
                  <a:gd name="T8" fmla="*/ 4 w 37"/>
                  <a:gd name="T9" fmla="*/ 42 h 42"/>
                  <a:gd name="T10" fmla="*/ 18 w 37"/>
                  <a:gd name="T11" fmla="*/ 42 h 42"/>
                  <a:gd name="T12" fmla="*/ 19 w 37"/>
                  <a:gd name="T13" fmla="*/ 42 h 42"/>
                  <a:gd name="T14" fmla="*/ 32 w 37"/>
                  <a:gd name="T15" fmla="*/ 42 h 42"/>
                  <a:gd name="T16" fmla="*/ 32 w 37"/>
                  <a:gd name="T17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2">
                    <a:moveTo>
                      <a:pt x="32" y="2"/>
                    </a:moveTo>
                    <a:cubicBezTo>
                      <a:pt x="32" y="1"/>
                      <a:pt x="28" y="0"/>
                      <a:pt x="24" y="0"/>
                    </a:cubicBezTo>
                    <a:cubicBezTo>
                      <a:pt x="23" y="4"/>
                      <a:pt x="16" y="7"/>
                      <a:pt x="13" y="0"/>
                    </a:cubicBezTo>
                    <a:cubicBezTo>
                      <a:pt x="8" y="0"/>
                      <a:pt x="5" y="1"/>
                      <a:pt x="4" y="2"/>
                    </a:cubicBezTo>
                    <a:cubicBezTo>
                      <a:pt x="0" y="8"/>
                      <a:pt x="4" y="42"/>
                      <a:pt x="4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32" y="42"/>
                      <a:pt x="32" y="42"/>
                      <a:pt x="32" y="42"/>
                    </a:cubicBezTo>
                    <a:cubicBezTo>
                      <a:pt x="32" y="42"/>
                      <a:pt x="37" y="8"/>
                      <a:pt x="32" y="2"/>
                    </a:cubicBez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8" name="Freeform 80"/>
              <p:cNvSpPr/>
              <p:nvPr/>
            </p:nvSpPr>
            <p:spPr bwMode="auto">
              <a:xfrm>
                <a:off x="207962" y="3397250"/>
                <a:ext cx="228600" cy="290513"/>
              </a:xfrm>
              <a:custGeom>
                <a:avLst/>
                <a:gdLst>
                  <a:gd name="T0" fmla="*/ 19 w 19"/>
                  <a:gd name="T1" fmla="*/ 11 h 24"/>
                  <a:gd name="T2" fmla="*/ 9 w 19"/>
                  <a:gd name="T3" fmla="*/ 24 h 24"/>
                  <a:gd name="T4" fmla="*/ 0 w 19"/>
                  <a:gd name="T5" fmla="*/ 11 h 24"/>
                  <a:gd name="T6" fmla="*/ 9 w 19"/>
                  <a:gd name="T7" fmla="*/ 0 h 24"/>
                  <a:gd name="T8" fmla="*/ 19 w 19"/>
                  <a:gd name="T9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9" y="11"/>
                    </a:moveTo>
                    <a:cubicBezTo>
                      <a:pt x="19" y="19"/>
                      <a:pt x="14" y="24"/>
                      <a:pt x="9" y="24"/>
                    </a:cubicBezTo>
                    <a:cubicBezTo>
                      <a:pt x="6" y="24"/>
                      <a:pt x="0" y="19"/>
                      <a:pt x="0" y="11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9" y="3"/>
                      <a:pt x="19" y="11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9" name="Freeform 81"/>
              <p:cNvSpPr/>
              <p:nvPr/>
            </p:nvSpPr>
            <p:spPr bwMode="auto">
              <a:xfrm>
                <a:off x="412750" y="3517900"/>
                <a:ext cx="47625" cy="109538"/>
              </a:xfrm>
              <a:custGeom>
                <a:avLst/>
                <a:gdLst>
                  <a:gd name="T0" fmla="*/ 1 w 4"/>
                  <a:gd name="T1" fmla="*/ 2 h 9"/>
                  <a:gd name="T2" fmla="*/ 3 w 4"/>
                  <a:gd name="T3" fmla="*/ 2 h 9"/>
                  <a:gd name="T4" fmla="*/ 0 w 4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1" y="2"/>
                    </a:moveTo>
                    <a:cubicBezTo>
                      <a:pt x="1" y="2"/>
                      <a:pt x="3" y="0"/>
                      <a:pt x="3" y="2"/>
                    </a:cubicBezTo>
                    <a:cubicBezTo>
                      <a:pt x="4" y="4"/>
                      <a:pt x="2" y="9"/>
                      <a:pt x="0" y="8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0" name="Freeform 82"/>
              <p:cNvSpPr/>
              <p:nvPr/>
            </p:nvSpPr>
            <p:spPr bwMode="auto">
              <a:xfrm>
                <a:off x="184150" y="3517900"/>
                <a:ext cx="47625" cy="109538"/>
              </a:xfrm>
              <a:custGeom>
                <a:avLst/>
                <a:gdLst>
                  <a:gd name="T0" fmla="*/ 2 w 4"/>
                  <a:gd name="T1" fmla="*/ 2 h 9"/>
                  <a:gd name="T2" fmla="*/ 0 w 4"/>
                  <a:gd name="T3" fmla="*/ 2 h 9"/>
                  <a:gd name="T4" fmla="*/ 4 w 4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2" y="2"/>
                    </a:moveTo>
                    <a:cubicBezTo>
                      <a:pt x="2" y="2"/>
                      <a:pt x="1" y="0"/>
                      <a:pt x="0" y="2"/>
                    </a:cubicBezTo>
                    <a:cubicBezTo>
                      <a:pt x="0" y="4"/>
                      <a:pt x="2" y="9"/>
                      <a:pt x="4" y="8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1" name="Freeform 83"/>
              <p:cNvSpPr/>
              <p:nvPr/>
            </p:nvSpPr>
            <p:spPr bwMode="auto">
              <a:xfrm>
                <a:off x="147637" y="3700463"/>
                <a:ext cx="84138" cy="495300"/>
              </a:xfrm>
              <a:custGeom>
                <a:avLst/>
                <a:gdLst>
                  <a:gd name="T0" fmla="*/ 3 w 7"/>
                  <a:gd name="T1" fmla="*/ 1 h 41"/>
                  <a:gd name="T2" fmla="*/ 3 w 7"/>
                  <a:gd name="T3" fmla="*/ 17 h 41"/>
                  <a:gd name="T4" fmla="*/ 4 w 7"/>
                  <a:gd name="T5" fmla="*/ 25 h 41"/>
                  <a:gd name="T6" fmla="*/ 1 w 7"/>
                  <a:gd name="T7" fmla="*/ 32 h 41"/>
                  <a:gd name="T8" fmla="*/ 4 w 7"/>
                  <a:gd name="T9" fmla="*/ 41 h 41"/>
                  <a:gd name="T10" fmla="*/ 0 w 7"/>
                  <a:gd name="T11" fmla="*/ 41 h 41"/>
                  <a:gd name="T12" fmla="*/ 1 w 7"/>
                  <a:gd name="T13" fmla="*/ 11 h 41"/>
                  <a:gd name="T14" fmla="*/ 3 w 7"/>
                  <a:gd name="T15" fmla="*/ 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1">
                    <a:moveTo>
                      <a:pt x="3" y="1"/>
                    </a:moveTo>
                    <a:cubicBezTo>
                      <a:pt x="3" y="1"/>
                      <a:pt x="3" y="16"/>
                      <a:pt x="3" y="17"/>
                    </a:cubicBezTo>
                    <a:cubicBezTo>
                      <a:pt x="3" y="18"/>
                      <a:pt x="7" y="23"/>
                      <a:pt x="4" y="25"/>
                    </a:cubicBezTo>
                    <a:cubicBezTo>
                      <a:pt x="1" y="27"/>
                      <a:pt x="1" y="30"/>
                      <a:pt x="1" y="32"/>
                    </a:cubicBezTo>
                    <a:cubicBezTo>
                      <a:pt x="1" y="34"/>
                      <a:pt x="0" y="41"/>
                      <a:pt x="4" y="4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1"/>
                      <a:pt x="1" y="12"/>
                      <a:pt x="1" y="11"/>
                    </a:cubicBezTo>
                    <a:cubicBezTo>
                      <a:pt x="2" y="10"/>
                      <a:pt x="1" y="0"/>
                      <a:pt x="3" y="1"/>
                    </a:cubicBezTo>
                    <a:close/>
                  </a:path>
                </a:pathLst>
              </a:custGeom>
              <a:solidFill>
                <a:srgbClr val="5FB2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2" name="Freeform 84"/>
              <p:cNvSpPr/>
              <p:nvPr/>
            </p:nvSpPr>
            <p:spPr bwMode="auto">
              <a:xfrm>
                <a:off x="388937" y="3700463"/>
                <a:ext cx="107950" cy="508000"/>
              </a:xfrm>
              <a:custGeom>
                <a:avLst/>
                <a:gdLst>
                  <a:gd name="T0" fmla="*/ 6 w 9"/>
                  <a:gd name="T1" fmla="*/ 1 h 42"/>
                  <a:gd name="T2" fmla="*/ 6 w 9"/>
                  <a:gd name="T3" fmla="*/ 20 h 42"/>
                  <a:gd name="T4" fmla="*/ 4 w 9"/>
                  <a:gd name="T5" fmla="*/ 29 h 42"/>
                  <a:gd name="T6" fmla="*/ 8 w 9"/>
                  <a:gd name="T7" fmla="*/ 32 h 42"/>
                  <a:gd name="T8" fmla="*/ 5 w 9"/>
                  <a:gd name="T9" fmla="*/ 41 h 42"/>
                  <a:gd name="T10" fmla="*/ 9 w 9"/>
                  <a:gd name="T11" fmla="*/ 41 h 42"/>
                  <a:gd name="T12" fmla="*/ 7 w 9"/>
                  <a:gd name="T13" fmla="*/ 11 h 42"/>
                  <a:gd name="T14" fmla="*/ 6 w 9"/>
                  <a:gd name="T15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2">
                    <a:moveTo>
                      <a:pt x="6" y="1"/>
                    </a:moveTo>
                    <a:cubicBezTo>
                      <a:pt x="6" y="1"/>
                      <a:pt x="4" y="12"/>
                      <a:pt x="6" y="20"/>
                    </a:cubicBezTo>
                    <a:cubicBezTo>
                      <a:pt x="9" y="29"/>
                      <a:pt x="0" y="28"/>
                      <a:pt x="4" y="29"/>
                    </a:cubicBezTo>
                    <a:cubicBezTo>
                      <a:pt x="8" y="29"/>
                      <a:pt x="8" y="30"/>
                      <a:pt x="8" y="32"/>
                    </a:cubicBezTo>
                    <a:cubicBezTo>
                      <a:pt x="7" y="34"/>
                      <a:pt x="8" y="42"/>
                      <a:pt x="5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8" y="12"/>
                      <a:pt x="7" y="11"/>
                    </a:cubicBezTo>
                    <a:cubicBezTo>
                      <a:pt x="7" y="10"/>
                      <a:pt x="8" y="0"/>
                      <a:pt x="6" y="1"/>
                    </a:cubicBezTo>
                    <a:close/>
                  </a:path>
                </a:pathLst>
              </a:custGeom>
              <a:solidFill>
                <a:srgbClr val="5FB2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3" name="Freeform 85"/>
              <p:cNvSpPr/>
              <p:nvPr/>
            </p:nvSpPr>
            <p:spPr bwMode="auto">
              <a:xfrm>
                <a:off x="460375" y="3748088"/>
                <a:ext cx="60325" cy="436563"/>
              </a:xfrm>
              <a:custGeom>
                <a:avLst/>
                <a:gdLst>
                  <a:gd name="T0" fmla="*/ 1 w 5"/>
                  <a:gd name="T1" fmla="*/ 2 h 36"/>
                  <a:gd name="T2" fmla="*/ 1 w 5"/>
                  <a:gd name="T3" fmla="*/ 17 h 36"/>
                  <a:gd name="T4" fmla="*/ 1 w 5"/>
                  <a:gd name="T5" fmla="*/ 23 h 36"/>
                  <a:gd name="T6" fmla="*/ 2 w 5"/>
                  <a:gd name="T7" fmla="*/ 26 h 36"/>
                  <a:gd name="T8" fmla="*/ 2 w 5"/>
                  <a:gd name="T9" fmla="*/ 34 h 36"/>
                  <a:gd name="T10" fmla="*/ 3 w 5"/>
                  <a:gd name="T11" fmla="*/ 35 h 36"/>
                  <a:gd name="T12" fmla="*/ 4 w 5"/>
                  <a:gd name="T13" fmla="*/ 12 h 36"/>
                  <a:gd name="T14" fmla="*/ 1 w 5"/>
                  <a:gd name="T15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36">
                    <a:moveTo>
                      <a:pt x="1" y="2"/>
                    </a:moveTo>
                    <a:cubicBezTo>
                      <a:pt x="1" y="2"/>
                      <a:pt x="0" y="13"/>
                      <a:pt x="1" y="17"/>
                    </a:cubicBezTo>
                    <a:cubicBezTo>
                      <a:pt x="2" y="22"/>
                      <a:pt x="1" y="23"/>
                      <a:pt x="1" y="23"/>
                    </a:cubicBezTo>
                    <a:cubicBezTo>
                      <a:pt x="1" y="24"/>
                      <a:pt x="2" y="25"/>
                      <a:pt x="2" y="26"/>
                    </a:cubicBezTo>
                    <a:cubicBezTo>
                      <a:pt x="2" y="26"/>
                      <a:pt x="3" y="31"/>
                      <a:pt x="2" y="34"/>
                    </a:cubicBezTo>
                    <a:cubicBezTo>
                      <a:pt x="1" y="35"/>
                      <a:pt x="1" y="36"/>
                      <a:pt x="3" y="35"/>
                    </a:cubicBezTo>
                    <a:cubicBezTo>
                      <a:pt x="4" y="35"/>
                      <a:pt x="5" y="20"/>
                      <a:pt x="4" y="12"/>
                    </a:cubicBezTo>
                    <a:cubicBezTo>
                      <a:pt x="3" y="5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4A9D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4" name="Freeform 86"/>
              <p:cNvSpPr/>
              <p:nvPr/>
            </p:nvSpPr>
            <p:spPr bwMode="auto">
              <a:xfrm>
                <a:off x="147637" y="3784600"/>
                <a:ext cx="36513" cy="363538"/>
              </a:xfrm>
              <a:custGeom>
                <a:avLst/>
                <a:gdLst>
                  <a:gd name="T0" fmla="*/ 2 w 3"/>
                  <a:gd name="T1" fmla="*/ 8 h 30"/>
                  <a:gd name="T2" fmla="*/ 2 w 3"/>
                  <a:gd name="T3" fmla="*/ 0 h 30"/>
                  <a:gd name="T4" fmla="*/ 1 w 3"/>
                  <a:gd name="T5" fmla="*/ 9 h 30"/>
                  <a:gd name="T6" fmla="*/ 0 w 3"/>
                  <a:gd name="T7" fmla="*/ 26 h 30"/>
                  <a:gd name="T8" fmla="*/ 0 w 3"/>
                  <a:gd name="T9" fmla="*/ 30 h 30"/>
                  <a:gd name="T10" fmla="*/ 0 w 3"/>
                  <a:gd name="T11" fmla="*/ 30 h 30"/>
                  <a:gd name="T12" fmla="*/ 1 w 3"/>
                  <a:gd name="T13" fmla="*/ 26 h 30"/>
                  <a:gd name="T14" fmla="*/ 1 w 3"/>
                  <a:gd name="T15" fmla="*/ 18 h 30"/>
                  <a:gd name="T16" fmla="*/ 3 w 3"/>
                  <a:gd name="T17" fmla="*/ 16 h 30"/>
                  <a:gd name="T18" fmla="*/ 2 w 3"/>
                  <a:gd name="T19" fmla="*/ 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0">
                    <a:moveTo>
                      <a:pt x="2" y="8"/>
                    </a:moveTo>
                    <a:cubicBezTo>
                      <a:pt x="2" y="4"/>
                      <a:pt x="2" y="0"/>
                      <a:pt x="2" y="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20"/>
                      <a:pt x="0" y="26"/>
                    </a:cubicBezTo>
                    <a:cubicBezTo>
                      <a:pt x="0" y="28"/>
                      <a:pt x="0" y="29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" y="28"/>
                      <a:pt x="1" y="28"/>
                      <a:pt x="1" y="26"/>
                    </a:cubicBezTo>
                    <a:cubicBezTo>
                      <a:pt x="0" y="24"/>
                      <a:pt x="1" y="19"/>
                      <a:pt x="1" y="18"/>
                    </a:cubicBezTo>
                    <a:cubicBezTo>
                      <a:pt x="1" y="18"/>
                      <a:pt x="2" y="18"/>
                      <a:pt x="3" y="16"/>
                    </a:cubicBezTo>
                    <a:cubicBezTo>
                      <a:pt x="3" y="15"/>
                      <a:pt x="2" y="11"/>
                      <a:pt x="2" y="8"/>
                    </a:cubicBezTo>
                    <a:close/>
                  </a:path>
                </a:pathLst>
              </a:custGeom>
              <a:solidFill>
                <a:srgbClr val="4A9D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5" name="Freeform 87"/>
              <p:cNvSpPr/>
              <p:nvPr/>
            </p:nvSpPr>
            <p:spPr bwMode="auto">
              <a:xfrm>
                <a:off x="315912" y="3978275"/>
                <a:ext cx="157163" cy="85725"/>
              </a:xfrm>
              <a:custGeom>
                <a:avLst/>
                <a:gdLst>
                  <a:gd name="T0" fmla="*/ 3 w 13"/>
                  <a:gd name="T1" fmla="*/ 6 h 7"/>
                  <a:gd name="T2" fmla="*/ 9 w 13"/>
                  <a:gd name="T3" fmla="*/ 6 h 7"/>
                  <a:gd name="T4" fmla="*/ 11 w 13"/>
                  <a:gd name="T5" fmla="*/ 3 h 7"/>
                  <a:gd name="T6" fmla="*/ 2 w 13"/>
                  <a:gd name="T7" fmla="*/ 2 h 7"/>
                  <a:gd name="T8" fmla="*/ 3 w 13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3" y="6"/>
                    </a:moveTo>
                    <a:cubicBezTo>
                      <a:pt x="3" y="6"/>
                      <a:pt x="6" y="7"/>
                      <a:pt x="9" y="6"/>
                    </a:cubicBezTo>
                    <a:cubicBezTo>
                      <a:pt x="11" y="6"/>
                      <a:pt x="13" y="4"/>
                      <a:pt x="11" y="3"/>
                    </a:cubicBezTo>
                    <a:cubicBezTo>
                      <a:pt x="9" y="1"/>
                      <a:pt x="4" y="0"/>
                      <a:pt x="2" y="2"/>
                    </a:cubicBezTo>
                    <a:cubicBezTo>
                      <a:pt x="0" y="4"/>
                      <a:pt x="0" y="7"/>
                      <a:pt x="3" y="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Line 88"/>
              <p:cNvSpPr>
                <a:spLocks noChangeShapeType="1"/>
              </p:cNvSpPr>
              <p:nvPr/>
            </p:nvSpPr>
            <p:spPr bwMode="auto">
              <a:xfrm>
                <a:off x="244475" y="37004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Line 89"/>
              <p:cNvSpPr>
                <a:spLocks noChangeShapeType="1"/>
              </p:cNvSpPr>
              <p:nvPr/>
            </p:nvSpPr>
            <p:spPr bwMode="auto">
              <a:xfrm>
                <a:off x="244475" y="37004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90"/>
              <p:cNvSpPr/>
              <p:nvPr/>
            </p:nvSpPr>
            <p:spPr bwMode="auto">
              <a:xfrm>
                <a:off x="63500" y="3700463"/>
                <a:ext cx="107950" cy="277813"/>
              </a:xfrm>
              <a:custGeom>
                <a:avLst/>
                <a:gdLst>
                  <a:gd name="T0" fmla="*/ 9 w 9"/>
                  <a:gd name="T1" fmla="*/ 1 h 23"/>
                  <a:gd name="T2" fmla="*/ 1 w 9"/>
                  <a:gd name="T3" fmla="*/ 11 h 23"/>
                  <a:gd name="T4" fmla="*/ 0 w 9"/>
                  <a:gd name="T5" fmla="*/ 23 h 23"/>
                  <a:gd name="T6" fmla="*/ 8 w 9"/>
                  <a:gd name="T7" fmla="*/ 23 h 23"/>
                  <a:gd name="T8" fmla="*/ 9 w 9"/>
                  <a:gd name="T9" fmla="*/ 16 h 23"/>
                  <a:gd name="T10" fmla="*/ 9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9" y="1"/>
                    </a:moveTo>
                    <a:cubicBezTo>
                      <a:pt x="9" y="1"/>
                      <a:pt x="2" y="0"/>
                      <a:pt x="1" y="1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16"/>
                      <a:pt x="9" y="16"/>
                      <a:pt x="9" y="16"/>
                    </a:cubicBez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91"/>
              <p:cNvSpPr/>
              <p:nvPr/>
            </p:nvSpPr>
            <p:spPr bwMode="auto">
              <a:xfrm>
                <a:off x="63500" y="3894138"/>
                <a:ext cx="144463" cy="120650"/>
              </a:xfrm>
              <a:custGeom>
                <a:avLst/>
                <a:gdLst>
                  <a:gd name="T0" fmla="*/ 1 w 12"/>
                  <a:gd name="T1" fmla="*/ 0 h 10"/>
                  <a:gd name="T2" fmla="*/ 8 w 12"/>
                  <a:gd name="T3" fmla="*/ 5 h 10"/>
                  <a:gd name="T4" fmla="*/ 0 w 12"/>
                  <a:gd name="T5" fmla="*/ 10 h 10"/>
                  <a:gd name="T6" fmla="*/ 1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" y="0"/>
                    </a:moveTo>
                    <a:cubicBezTo>
                      <a:pt x="1" y="0"/>
                      <a:pt x="4" y="5"/>
                      <a:pt x="8" y="5"/>
                    </a:cubicBezTo>
                    <a:cubicBezTo>
                      <a:pt x="12" y="6"/>
                      <a:pt x="0" y="10"/>
                      <a:pt x="0" y="10"/>
                    </a:cubicBezTo>
                    <a:cubicBezTo>
                      <a:pt x="0" y="8"/>
                      <a:pt x="1" y="0"/>
                      <a:pt x="1" y="0"/>
                    </a:cubicBezTo>
                  </a:path>
                </a:pathLst>
              </a:custGeom>
              <a:solidFill>
                <a:srgbClr val="5FB2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92"/>
              <p:cNvSpPr/>
              <p:nvPr/>
            </p:nvSpPr>
            <p:spPr bwMode="auto">
              <a:xfrm>
                <a:off x="50800" y="3954463"/>
                <a:ext cx="312738" cy="133350"/>
              </a:xfrm>
              <a:custGeom>
                <a:avLst/>
                <a:gdLst>
                  <a:gd name="T0" fmla="*/ 1 w 26"/>
                  <a:gd name="T1" fmla="*/ 5 h 11"/>
                  <a:gd name="T2" fmla="*/ 26 w 26"/>
                  <a:gd name="T3" fmla="*/ 9 h 11"/>
                  <a:gd name="T4" fmla="*/ 24 w 26"/>
                  <a:gd name="T5" fmla="*/ 3 h 11"/>
                  <a:gd name="T6" fmla="*/ 9 w 26"/>
                  <a:gd name="T7" fmla="*/ 0 h 11"/>
                  <a:gd name="T8" fmla="*/ 1 w 26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1">
                    <a:moveTo>
                      <a:pt x="1" y="5"/>
                    </a:moveTo>
                    <a:cubicBezTo>
                      <a:pt x="4" y="11"/>
                      <a:pt x="15" y="8"/>
                      <a:pt x="26" y="9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93"/>
              <p:cNvSpPr/>
              <p:nvPr/>
            </p:nvSpPr>
            <p:spPr bwMode="auto">
              <a:xfrm>
                <a:off x="171450" y="3978275"/>
                <a:ext cx="157163" cy="85725"/>
              </a:xfrm>
              <a:custGeom>
                <a:avLst/>
                <a:gdLst>
                  <a:gd name="T0" fmla="*/ 10 w 13"/>
                  <a:gd name="T1" fmla="*/ 6 h 7"/>
                  <a:gd name="T2" fmla="*/ 4 w 13"/>
                  <a:gd name="T3" fmla="*/ 6 h 7"/>
                  <a:gd name="T4" fmla="*/ 2 w 13"/>
                  <a:gd name="T5" fmla="*/ 3 h 7"/>
                  <a:gd name="T6" fmla="*/ 11 w 13"/>
                  <a:gd name="T7" fmla="*/ 2 h 7"/>
                  <a:gd name="T8" fmla="*/ 10 w 13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7">
                    <a:moveTo>
                      <a:pt x="10" y="6"/>
                    </a:moveTo>
                    <a:cubicBezTo>
                      <a:pt x="10" y="6"/>
                      <a:pt x="6" y="7"/>
                      <a:pt x="4" y="6"/>
                    </a:cubicBezTo>
                    <a:cubicBezTo>
                      <a:pt x="2" y="6"/>
                      <a:pt x="0" y="4"/>
                      <a:pt x="2" y="3"/>
                    </a:cubicBezTo>
                    <a:cubicBezTo>
                      <a:pt x="4" y="1"/>
                      <a:pt x="9" y="0"/>
                      <a:pt x="11" y="2"/>
                    </a:cubicBezTo>
                    <a:cubicBezTo>
                      <a:pt x="13" y="4"/>
                      <a:pt x="13" y="7"/>
                      <a:pt x="10" y="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94"/>
              <p:cNvSpPr/>
              <p:nvPr/>
            </p:nvSpPr>
            <p:spPr bwMode="auto">
              <a:xfrm>
                <a:off x="473075" y="3700463"/>
                <a:ext cx="107950" cy="277813"/>
              </a:xfrm>
              <a:custGeom>
                <a:avLst/>
                <a:gdLst>
                  <a:gd name="T0" fmla="*/ 0 w 9"/>
                  <a:gd name="T1" fmla="*/ 1 h 23"/>
                  <a:gd name="T2" fmla="*/ 8 w 9"/>
                  <a:gd name="T3" fmla="*/ 11 h 23"/>
                  <a:gd name="T4" fmla="*/ 9 w 9"/>
                  <a:gd name="T5" fmla="*/ 23 h 23"/>
                  <a:gd name="T6" fmla="*/ 1 w 9"/>
                  <a:gd name="T7" fmla="*/ 23 h 23"/>
                  <a:gd name="T8" fmla="*/ 0 w 9"/>
                  <a:gd name="T9" fmla="*/ 16 h 23"/>
                  <a:gd name="T10" fmla="*/ 0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0" y="1"/>
                    </a:moveTo>
                    <a:cubicBezTo>
                      <a:pt x="0" y="1"/>
                      <a:pt x="6" y="0"/>
                      <a:pt x="8" y="11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Freeform 95"/>
              <p:cNvSpPr/>
              <p:nvPr/>
            </p:nvSpPr>
            <p:spPr bwMode="auto">
              <a:xfrm>
                <a:off x="436562" y="3894138"/>
                <a:ext cx="144463" cy="120650"/>
              </a:xfrm>
              <a:custGeom>
                <a:avLst/>
                <a:gdLst>
                  <a:gd name="T0" fmla="*/ 11 w 12"/>
                  <a:gd name="T1" fmla="*/ 0 h 10"/>
                  <a:gd name="T2" fmla="*/ 4 w 12"/>
                  <a:gd name="T3" fmla="*/ 5 h 10"/>
                  <a:gd name="T4" fmla="*/ 12 w 12"/>
                  <a:gd name="T5" fmla="*/ 10 h 10"/>
                  <a:gd name="T6" fmla="*/ 11 w 12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0">
                    <a:moveTo>
                      <a:pt x="11" y="0"/>
                    </a:moveTo>
                    <a:cubicBezTo>
                      <a:pt x="11" y="0"/>
                      <a:pt x="8" y="5"/>
                      <a:pt x="4" y="5"/>
                    </a:cubicBezTo>
                    <a:cubicBezTo>
                      <a:pt x="0" y="6"/>
                      <a:pt x="12" y="10"/>
                      <a:pt x="12" y="10"/>
                    </a:cubicBezTo>
                    <a:cubicBezTo>
                      <a:pt x="12" y="8"/>
                      <a:pt x="11" y="0"/>
                      <a:pt x="11" y="0"/>
                    </a:cubicBezTo>
                  </a:path>
                </a:pathLst>
              </a:custGeom>
              <a:solidFill>
                <a:srgbClr val="5FB2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4" name="Freeform 96"/>
              <p:cNvSpPr/>
              <p:nvPr/>
            </p:nvSpPr>
            <p:spPr bwMode="auto">
              <a:xfrm>
                <a:off x="279400" y="3954463"/>
                <a:ext cx="314325" cy="133350"/>
              </a:xfrm>
              <a:custGeom>
                <a:avLst/>
                <a:gdLst>
                  <a:gd name="T0" fmla="*/ 25 w 26"/>
                  <a:gd name="T1" fmla="*/ 5 h 11"/>
                  <a:gd name="T2" fmla="*/ 0 w 26"/>
                  <a:gd name="T3" fmla="*/ 9 h 11"/>
                  <a:gd name="T4" fmla="*/ 2 w 26"/>
                  <a:gd name="T5" fmla="*/ 3 h 11"/>
                  <a:gd name="T6" fmla="*/ 17 w 26"/>
                  <a:gd name="T7" fmla="*/ 0 h 11"/>
                  <a:gd name="T8" fmla="*/ 25 w 26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1">
                    <a:moveTo>
                      <a:pt x="25" y="5"/>
                    </a:moveTo>
                    <a:cubicBezTo>
                      <a:pt x="22" y="11"/>
                      <a:pt x="11" y="8"/>
                      <a:pt x="0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26" y="3"/>
                      <a:pt x="25" y="5"/>
                    </a:cubicBezTo>
                    <a:close/>
                  </a:path>
                </a:pathLst>
              </a:custGeom>
              <a:solidFill>
                <a:srgbClr val="74C6F7"/>
              </a:solidFill>
              <a:ln w="0" cap="flat">
                <a:solidFill>
                  <a:srgbClr val="5FB2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5" name="Freeform 97"/>
              <p:cNvSpPr/>
              <p:nvPr/>
            </p:nvSpPr>
            <p:spPr bwMode="auto">
              <a:xfrm>
                <a:off x="147637" y="4014788"/>
                <a:ext cx="241300" cy="12700"/>
              </a:xfrm>
              <a:custGeom>
                <a:avLst/>
                <a:gdLst>
                  <a:gd name="T0" fmla="*/ 1 w 20"/>
                  <a:gd name="T1" fmla="*/ 1 h 1"/>
                  <a:gd name="T2" fmla="*/ 0 w 20"/>
                  <a:gd name="T3" fmla="*/ 1 h 1"/>
                  <a:gd name="T4" fmla="*/ 9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1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0"/>
                    </a:cubicBezTo>
                    <a:cubicBezTo>
                      <a:pt x="17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6" name="Rectangle 98"/>
              <p:cNvSpPr>
                <a:spLocks noChangeArrowheads="1"/>
              </p:cNvSpPr>
              <p:nvPr/>
            </p:nvSpPr>
            <p:spPr bwMode="auto">
              <a:xfrm>
                <a:off x="3175" y="4038600"/>
                <a:ext cx="95250" cy="75088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7" name="Rectangle 99"/>
              <p:cNvSpPr>
                <a:spLocks noChangeArrowheads="1"/>
              </p:cNvSpPr>
              <p:nvPr/>
            </p:nvSpPr>
            <p:spPr bwMode="auto">
              <a:xfrm>
                <a:off x="2292350" y="4038600"/>
                <a:ext cx="96838" cy="75088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8" name="Rectangle 100"/>
              <p:cNvSpPr>
                <a:spLocks noChangeArrowheads="1"/>
              </p:cNvSpPr>
              <p:nvPr/>
            </p:nvSpPr>
            <p:spPr bwMode="auto">
              <a:xfrm>
                <a:off x="3175" y="4027488"/>
                <a:ext cx="2386013" cy="63023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101"/>
              <p:cNvSpPr/>
              <p:nvPr/>
            </p:nvSpPr>
            <p:spPr bwMode="auto">
              <a:xfrm>
                <a:off x="26987" y="4087813"/>
                <a:ext cx="2301875" cy="180975"/>
              </a:xfrm>
              <a:custGeom>
                <a:avLst/>
                <a:gdLst>
                  <a:gd name="T0" fmla="*/ 0 w 191"/>
                  <a:gd name="T1" fmla="*/ 0 h 15"/>
                  <a:gd name="T2" fmla="*/ 191 w 191"/>
                  <a:gd name="T3" fmla="*/ 0 h 15"/>
                  <a:gd name="T4" fmla="*/ 191 w 191"/>
                  <a:gd name="T5" fmla="*/ 15 h 15"/>
                  <a:gd name="T6" fmla="*/ 121 w 191"/>
                  <a:gd name="T7" fmla="*/ 4 h 15"/>
                  <a:gd name="T8" fmla="*/ 53 w 191"/>
                  <a:gd name="T9" fmla="*/ 1 h 15"/>
                  <a:gd name="T10" fmla="*/ 0 w 191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">
                    <a:moveTo>
                      <a:pt x="0" y="0"/>
                    </a:move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15"/>
                      <a:pt x="191" y="15"/>
                      <a:pt x="191" y="15"/>
                    </a:cubicBezTo>
                    <a:cubicBezTo>
                      <a:pt x="191" y="15"/>
                      <a:pt x="156" y="3"/>
                      <a:pt x="121" y="4"/>
                    </a:cubicBezTo>
                    <a:cubicBezTo>
                      <a:pt x="85" y="6"/>
                      <a:pt x="65" y="1"/>
                      <a:pt x="53" y="1"/>
                    </a:cubicBezTo>
                    <a:cubicBezTo>
                      <a:pt x="41" y="2"/>
                      <a:pt x="2" y="15"/>
                      <a:pt x="0" y="0"/>
                    </a:cubicBezTo>
                    <a:close/>
                  </a:path>
                </a:pathLst>
              </a:custGeom>
              <a:solidFill>
                <a:srgbClr val="754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0" name="Rectangle 102"/>
              <p:cNvSpPr>
                <a:spLocks noChangeArrowheads="1"/>
              </p:cNvSpPr>
              <p:nvPr/>
            </p:nvSpPr>
            <p:spPr bwMode="auto">
              <a:xfrm>
                <a:off x="3921125" y="3711575"/>
                <a:ext cx="84138" cy="1095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1" name="Freeform 103"/>
              <p:cNvSpPr/>
              <p:nvPr/>
            </p:nvSpPr>
            <p:spPr bwMode="auto">
              <a:xfrm>
                <a:off x="3848100" y="3481388"/>
                <a:ext cx="228600" cy="290513"/>
              </a:xfrm>
              <a:custGeom>
                <a:avLst/>
                <a:gdLst>
                  <a:gd name="T0" fmla="*/ 19 w 19"/>
                  <a:gd name="T1" fmla="*/ 10 h 24"/>
                  <a:gd name="T2" fmla="*/ 9 w 19"/>
                  <a:gd name="T3" fmla="*/ 24 h 24"/>
                  <a:gd name="T4" fmla="*/ 0 w 19"/>
                  <a:gd name="T5" fmla="*/ 10 h 24"/>
                  <a:gd name="T6" fmla="*/ 9 w 19"/>
                  <a:gd name="T7" fmla="*/ 0 h 24"/>
                  <a:gd name="T8" fmla="*/ 19 w 1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9" y="10"/>
                    </a:moveTo>
                    <a:cubicBezTo>
                      <a:pt x="19" y="18"/>
                      <a:pt x="14" y="24"/>
                      <a:pt x="9" y="24"/>
                    </a:cubicBezTo>
                    <a:cubicBezTo>
                      <a:pt x="6" y="24"/>
                      <a:pt x="0" y="18"/>
                      <a:pt x="0" y="10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5" y="0"/>
                      <a:pt x="19" y="3"/>
                      <a:pt x="19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2" name="Freeform 104"/>
              <p:cNvSpPr/>
              <p:nvPr/>
            </p:nvSpPr>
            <p:spPr bwMode="auto">
              <a:xfrm>
                <a:off x="4052888" y="3627438"/>
                <a:ext cx="36513" cy="96838"/>
              </a:xfrm>
              <a:custGeom>
                <a:avLst/>
                <a:gdLst>
                  <a:gd name="T0" fmla="*/ 1 w 3"/>
                  <a:gd name="T1" fmla="*/ 1 h 8"/>
                  <a:gd name="T2" fmla="*/ 3 w 3"/>
                  <a:gd name="T3" fmla="*/ 1 h 8"/>
                  <a:gd name="T4" fmla="*/ 0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3" y="3"/>
                      <a:pt x="1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3" name="Freeform 105"/>
              <p:cNvSpPr/>
              <p:nvPr/>
            </p:nvSpPr>
            <p:spPr bwMode="auto">
              <a:xfrm>
                <a:off x="3836988" y="3627438"/>
                <a:ext cx="47625" cy="96838"/>
              </a:xfrm>
              <a:custGeom>
                <a:avLst/>
                <a:gdLst>
                  <a:gd name="T0" fmla="*/ 2 w 4"/>
                  <a:gd name="T1" fmla="*/ 1 h 8"/>
                  <a:gd name="T2" fmla="*/ 0 w 4"/>
                  <a:gd name="T3" fmla="*/ 1 h 8"/>
                  <a:gd name="T4" fmla="*/ 4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3"/>
                      <a:pt x="2" y="8"/>
                      <a:pt x="4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4" name="Freeform 106"/>
              <p:cNvSpPr/>
              <p:nvPr/>
            </p:nvSpPr>
            <p:spPr bwMode="auto">
              <a:xfrm>
                <a:off x="3824288" y="3784600"/>
                <a:ext cx="288925" cy="376238"/>
              </a:xfrm>
              <a:custGeom>
                <a:avLst/>
                <a:gdLst>
                  <a:gd name="T0" fmla="*/ 22 w 24"/>
                  <a:gd name="T1" fmla="*/ 1 h 31"/>
                  <a:gd name="T2" fmla="*/ 15 w 24"/>
                  <a:gd name="T3" fmla="*/ 0 h 31"/>
                  <a:gd name="T4" fmla="*/ 8 w 24"/>
                  <a:gd name="T5" fmla="*/ 0 h 31"/>
                  <a:gd name="T6" fmla="*/ 2 w 24"/>
                  <a:gd name="T7" fmla="*/ 1 h 31"/>
                  <a:gd name="T8" fmla="*/ 1 w 24"/>
                  <a:gd name="T9" fmla="*/ 16 h 31"/>
                  <a:gd name="T10" fmla="*/ 3 w 24"/>
                  <a:gd name="T11" fmla="*/ 29 h 31"/>
                  <a:gd name="T12" fmla="*/ 11 w 24"/>
                  <a:gd name="T13" fmla="*/ 31 h 31"/>
                  <a:gd name="T14" fmla="*/ 21 w 24"/>
                  <a:gd name="T15" fmla="*/ 29 h 31"/>
                  <a:gd name="T16" fmla="*/ 22 w 24"/>
                  <a:gd name="T17" fmla="*/ 16 h 31"/>
                  <a:gd name="T18" fmla="*/ 22 w 24"/>
                  <a:gd name="T1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1">
                    <a:moveTo>
                      <a:pt x="22" y="1"/>
                    </a:moveTo>
                    <a:cubicBezTo>
                      <a:pt x="21" y="1"/>
                      <a:pt x="19" y="0"/>
                      <a:pt x="15" y="0"/>
                    </a:cubicBezTo>
                    <a:cubicBezTo>
                      <a:pt x="14" y="2"/>
                      <a:pt x="10" y="3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0" y="3"/>
                      <a:pt x="0" y="10"/>
                      <a:pt x="1" y="16"/>
                    </a:cubicBezTo>
                    <a:cubicBezTo>
                      <a:pt x="4" y="25"/>
                      <a:pt x="3" y="29"/>
                      <a:pt x="3" y="29"/>
                    </a:cubicBezTo>
                    <a:cubicBezTo>
                      <a:pt x="3" y="29"/>
                      <a:pt x="7" y="31"/>
                      <a:pt x="11" y="31"/>
                    </a:cubicBezTo>
                    <a:cubicBezTo>
                      <a:pt x="19" y="31"/>
                      <a:pt x="21" y="29"/>
                      <a:pt x="21" y="29"/>
                    </a:cubicBezTo>
                    <a:cubicBezTo>
                      <a:pt x="21" y="29"/>
                      <a:pt x="20" y="24"/>
                      <a:pt x="22" y="16"/>
                    </a:cubicBezTo>
                    <a:cubicBezTo>
                      <a:pt x="23" y="10"/>
                      <a:pt x="24" y="3"/>
                      <a:pt x="22" y="1"/>
                    </a:cubicBezTo>
                    <a:close/>
                  </a:path>
                </a:pathLst>
              </a:custGeom>
              <a:solidFill>
                <a:srgbClr val="D7DF23"/>
              </a:solidFill>
              <a:ln w="0" cap="flat">
                <a:solidFill>
                  <a:srgbClr val="AFAF27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5" name="Freeform 107"/>
              <p:cNvSpPr/>
              <p:nvPr/>
            </p:nvSpPr>
            <p:spPr bwMode="auto">
              <a:xfrm>
                <a:off x="3776663" y="3784600"/>
                <a:ext cx="84138" cy="266700"/>
              </a:xfrm>
              <a:custGeom>
                <a:avLst/>
                <a:gdLst>
                  <a:gd name="T0" fmla="*/ 7 w 7"/>
                  <a:gd name="T1" fmla="*/ 1 h 22"/>
                  <a:gd name="T2" fmla="*/ 2 w 7"/>
                  <a:gd name="T3" fmla="*/ 5 h 22"/>
                  <a:gd name="T4" fmla="*/ 0 w 7"/>
                  <a:gd name="T5" fmla="*/ 20 h 22"/>
                  <a:gd name="T6" fmla="*/ 4 w 7"/>
                  <a:gd name="T7" fmla="*/ 22 h 22"/>
                  <a:gd name="T8" fmla="*/ 5 w 7"/>
                  <a:gd name="T9" fmla="*/ 16 h 22"/>
                  <a:gd name="T10" fmla="*/ 7 w 7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2">
                    <a:moveTo>
                      <a:pt x="7" y="1"/>
                    </a:moveTo>
                    <a:cubicBezTo>
                      <a:pt x="7" y="1"/>
                      <a:pt x="4" y="0"/>
                      <a:pt x="2" y="5"/>
                    </a:cubicBezTo>
                    <a:cubicBezTo>
                      <a:pt x="1" y="7"/>
                      <a:pt x="0" y="20"/>
                      <a:pt x="0" y="20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D7DF23"/>
              </a:solidFill>
              <a:ln w="0" cap="flat">
                <a:solidFill>
                  <a:srgbClr val="AFAF27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6" name="Freeform 108"/>
              <p:cNvSpPr/>
              <p:nvPr/>
            </p:nvSpPr>
            <p:spPr bwMode="auto">
              <a:xfrm>
                <a:off x="4065588" y="3784600"/>
                <a:ext cx="60325" cy="266700"/>
              </a:xfrm>
              <a:custGeom>
                <a:avLst/>
                <a:gdLst>
                  <a:gd name="T0" fmla="*/ 1 w 5"/>
                  <a:gd name="T1" fmla="*/ 1 h 22"/>
                  <a:gd name="T2" fmla="*/ 5 w 5"/>
                  <a:gd name="T3" fmla="*/ 5 h 22"/>
                  <a:gd name="T4" fmla="*/ 5 w 5"/>
                  <a:gd name="T5" fmla="*/ 22 h 22"/>
                  <a:gd name="T6" fmla="*/ 1 w 5"/>
                  <a:gd name="T7" fmla="*/ 21 h 22"/>
                  <a:gd name="T8" fmla="*/ 0 w 5"/>
                  <a:gd name="T9" fmla="*/ 15 h 22"/>
                  <a:gd name="T10" fmla="*/ 1 w 5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2">
                    <a:moveTo>
                      <a:pt x="1" y="1"/>
                    </a:moveTo>
                    <a:cubicBezTo>
                      <a:pt x="1" y="1"/>
                      <a:pt x="4" y="0"/>
                      <a:pt x="5" y="5"/>
                    </a:cubicBezTo>
                    <a:cubicBezTo>
                      <a:pt x="5" y="7"/>
                      <a:pt x="5" y="22"/>
                      <a:pt x="5" y="22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D7DF23"/>
              </a:solidFill>
              <a:ln w="0" cap="flat">
                <a:solidFill>
                  <a:srgbClr val="AFAF27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7" name="Freeform 109"/>
              <p:cNvSpPr/>
              <p:nvPr/>
            </p:nvSpPr>
            <p:spPr bwMode="auto">
              <a:xfrm>
                <a:off x="3763963" y="3990975"/>
                <a:ext cx="217488" cy="73025"/>
              </a:xfrm>
              <a:custGeom>
                <a:avLst/>
                <a:gdLst>
                  <a:gd name="T0" fmla="*/ 1 w 18"/>
                  <a:gd name="T1" fmla="*/ 5 h 6"/>
                  <a:gd name="T2" fmla="*/ 18 w 18"/>
                  <a:gd name="T3" fmla="*/ 3 h 6"/>
                  <a:gd name="T4" fmla="*/ 17 w 18"/>
                  <a:gd name="T5" fmla="*/ 0 h 6"/>
                  <a:gd name="T6" fmla="*/ 1 w 18"/>
                  <a:gd name="T7" fmla="*/ 1 h 6"/>
                  <a:gd name="T8" fmla="*/ 1 w 1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" y="5"/>
                    </a:moveTo>
                    <a:cubicBezTo>
                      <a:pt x="1" y="5"/>
                      <a:pt x="9" y="6"/>
                      <a:pt x="18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3" y="0"/>
                      <a:pt x="1" y="1"/>
                    </a:cubicBezTo>
                    <a:cubicBezTo>
                      <a:pt x="1" y="1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D7DF23"/>
              </a:solidFill>
              <a:ln w="0" cap="flat">
                <a:solidFill>
                  <a:srgbClr val="AFAF27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8" name="Freeform 110"/>
              <p:cNvSpPr/>
              <p:nvPr/>
            </p:nvSpPr>
            <p:spPr bwMode="auto">
              <a:xfrm>
                <a:off x="3932238" y="4014788"/>
                <a:ext cx="193675" cy="109538"/>
              </a:xfrm>
              <a:custGeom>
                <a:avLst/>
                <a:gdLst>
                  <a:gd name="T0" fmla="*/ 16 w 16"/>
                  <a:gd name="T1" fmla="*/ 3 h 9"/>
                  <a:gd name="T2" fmla="*/ 1 w 16"/>
                  <a:gd name="T3" fmla="*/ 9 h 9"/>
                  <a:gd name="T4" fmla="*/ 0 w 16"/>
                  <a:gd name="T5" fmla="*/ 6 h 9"/>
                  <a:gd name="T6" fmla="*/ 12 w 16"/>
                  <a:gd name="T7" fmla="*/ 0 h 9"/>
                  <a:gd name="T8" fmla="*/ 16 w 1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6" y="3"/>
                    </a:moveTo>
                    <a:cubicBezTo>
                      <a:pt x="16" y="3"/>
                      <a:pt x="10" y="7"/>
                      <a:pt x="1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0" y="0"/>
                      <a:pt x="12" y="0"/>
                    </a:cubicBezTo>
                    <a:cubicBezTo>
                      <a:pt x="12" y="0"/>
                      <a:pt x="16" y="0"/>
                      <a:pt x="16" y="3"/>
                    </a:cubicBezTo>
                    <a:close/>
                  </a:path>
                </a:pathLst>
              </a:custGeom>
              <a:solidFill>
                <a:srgbClr val="FFE49E"/>
              </a:solidFill>
              <a:ln w="0" cap="flat">
                <a:solidFill>
                  <a:srgbClr val="FFD08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9" name="Freeform 111"/>
              <p:cNvSpPr/>
              <p:nvPr/>
            </p:nvSpPr>
            <p:spPr bwMode="auto">
              <a:xfrm>
                <a:off x="3968750" y="3954463"/>
                <a:ext cx="96838" cy="73025"/>
              </a:xfrm>
              <a:custGeom>
                <a:avLst/>
                <a:gdLst>
                  <a:gd name="T0" fmla="*/ 0 w 8"/>
                  <a:gd name="T1" fmla="*/ 3 h 6"/>
                  <a:gd name="T2" fmla="*/ 6 w 8"/>
                  <a:gd name="T3" fmla="*/ 1 h 6"/>
                  <a:gd name="T4" fmla="*/ 6 w 8"/>
                  <a:gd name="T5" fmla="*/ 5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3"/>
                      <a:pt x="5" y="0"/>
                      <a:pt x="6" y="1"/>
                    </a:cubicBezTo>
                    <a:cubicBezTo>
                      <a:pt x="8" y="3"/>
                      <a:pt x="7" y="5"/>
                      <a:pt x="6" y="5"/>
                    </a:cubicBezTo>
                    <a:cubicBezTo>
                      <a:pt x="5" y="6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0" name="Freeform 112"/>
              <p:cNvSpPr/>
              <p:nvPr/>
            </p:nvSpPr>
            <p:spPr bwMode="auto">
              <a:xfrm>
                <a:off x="3871913" y="4075113"/>
                <a:ext cx="73025" cy="60325"/>
              </a:xfrm>
              <a:custGeom>
                <a:avLst/>
                <a:gdLst>
                  <a:gd name="T0" fmla="*/ 5 w 6"/>
                  <a:gd name="T1" fmla="*/ 1 h 5"/>
                  <a:gd name="T2" fmla="*/ 0 w 6"/>
                  <a:gd name="T3" fmla="*/ 1 h 5"/>
                  <a:gd name="T4" fmla="*/ 1 w 6"/>
                  <a:gd name="T5" fmla="*/ 5 h 5"/>
                  <a:gd name="T6" fmla="*/ 6 w 6"/>
                  <a:gd name="T7" fmla="*/ 4 h 5"/>
                  <a:gd name="T8" fmla="*/ 5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5" y="1"/>
                      <a:pt x="1" y="0"/>
                      <a:pt x="0" y="1"/>
                    </a:cubicBezTo>
                    <a:cubicBezTo>
                      <a:pt x="0" y="2"/>
                      <a:pt x="1" y="4"/>
                      <a:pt x="1" y="5"/>
                    </a:cubicBezTo>
                    <a:cubicBezTo>
                      <a:pt x="2" y="5"/>
                      <a:pt x="6" y="4"/>
                      <a:pt x="6" y="4"/>
                    </a:cubicBezTo>
                    <a:cubicBezTo>
                      <a:pt x="6" y="3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1" name="Freeform 113"/>
              <p:cNvSpPr/>
              <p:nvPr/>
            </p:nvSpPr>
            <p:spPr bwMode="auto">
              <a:xfrm>
                <a:off x="3860800" y="4014788"/>
                <a:ext cx="241300" cy="12700"/>
              </a:xfrm>
              <a:custGeom>
                <a:avLst/>
                <a:gdLst>
                  <a:gd name="T0" fmla="*/ 1 w 20"/>
                  <a:gd name="T1" fmla="*/ 1 h 1"/>
                  <a:gd name="T2" fmla="*/ 0 w 20"/>
                  <a:gd name="T3" fmla="*/ 1 h 1"/>
                  <a:gd name="T4" fmla="*/ 10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1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10" y="0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2" name="Freeform 114"/>
              <p:cNvSpPr/>
              <p:nvPr/>
            </p:nvSpPr>
            <p:spPr bwMode="auto">
              <a:xfrm>
                <a:off x="3763963" y="3821113"/>
                <a:ext cx="73025" cy="206375"/>
              </a:xfrm>
              <a:custGeom>
                <a:avLst/>
                <a:gdLst>
                  <a:gd name="T0" fmla="*/ 6 w 6"/>
                  <a:gd name="T1" fmla="*/ 6 h 17"/>
                  <a:gd name="T2" fmla="*/ 4 w 6"/>
                  <a:gd name="T3" fmla="*/ 1 h 17"/>
                  <a:gd name="T4" fmla="*/ 4 w 6"/>
                  <a:gd name="T5" fmla="*/ 0 h 17"/>
                  <a:gd name="T6" fmla="*/ 3 w 6"/>
                  <a:gd name="T7" fmla="*/ 0 h 17"/>
                  <a:gd name="T8" fmla="*/ 3 w 6"/>
                  <a:gd name="T9" fmla="*/ 0 h 17"/>
                  <a:gd name="T10" fmla="*/ 3 w 6"/>
                  <a:gd name="T11" fmla="*/ 0 h 17"/>
                  <a:gd name="T12" fmla="*/ 3 w 6"/>
                  <a:gd name="T13" fmla="*/ 0 h 17"/>
                  <a:gd name="T14" fmla="*/ 3 w 6"/>
                  <a:gd name="T15" fmla="*/ 0 h 17"/>
                  <a:gd name="T16" fmla="*/ 2 w 6"/>
                  <a:gd name="T17" fmla="*/ 0 h 17"/>
                  <a:gd name="T18" fmla="*/ 2 w 6"/>
                  <a:gd name="T19" fmla="*/ 1 h 17"/>
                  <a:gd name="T20" fmla="*/ 0 w 6"/>
                  <a:gd name="T21" fmla="*/ 6 h 17"/>
                  <a:gd name="T22" fmla="*/ 0 w 6"/>
                  <a:gd name="T23" fmla="*/ 11 h 17"/>
                  <a:gd name="T24" fmla="*/ 1 w 6"/>
                  <a:gd name="T25" fmla="*/ 15 h 17"/>
                  <a:gd name="T26" fmla="*/ 1 w 6"/>
                  <a:gd name="T27" fmla="*/ 17 h 17"/>
                  <a:gd name="T28" fmla="*/ 3 w 6"/>
                  <a:gd name="T29" fmla="*/ 17 h 17"/>
                  <a:gd name="T30" fmla="*/ 3 w 6"/>
                  <a:gd name="T31" fmla="*/ 17 h 17"/>
                  <a:gd name="T32" fmla="*/ 3 w 6"/>
                  <a:gd name="T33" fmla="*/ 17 h 17"/>
                  <a:gd name="T34" fmla="*/ 3 w 6"/>
                  <a:gd name="T35" fmla="*/ 17 h 17"/>
                  <a:gd name="T36" fmla="*/ 3 w 6"/>
                  <a:gd name="T37" fmla="*/ 17 h 17"/>
                  <a:gd name="T38" fmla="*/ 5 w 6"/>
                  <a:gd name="T39" fmla="*/ 17 h 17"/>
                  <a:gd name="T40" fmla="*/ 6 w 6"/>
                  <a:gd name="T41" fmla="*/ 15 h 17"/>
                  <a:gd name="T42" fmla="*/ 6 w 6"/>
                  <a:gd name="T43" fmla="*/ 11 h 17"/>
                  <a:gd name="T44" fmla="*/ 6 w 6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7">
                    <a:moveTo>
                      <a:pt x="6" y="6"/>
                    </a:moveTo>
                    <a:cubicBezTo>
                      <a:pt x="6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4"/>
                      <a:pt x="0" y="6"/>
                    </a:cubicBezTo>
                    <a:cubicBezTo>
                      <a:pt x="0" y="7"/>
                      <a:pt x="0" y="11"/>
                      <a:pt x="0" y="11"/>
                    </a:cubicBezTo>
                    <a:cubicBezTo>
                      <a:pt x="0" y="11"/>
                      <a:pt x="1" y="14"/>
                      <a:pt x="1" y="15"/>
                    </a:cubicBezTo>
                    <a:cubicBezTo>
                      <a:pt x="1" y="15"/>
                      <a:pt x="0" y="17"/>
                      <a:pt x="1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6" y="17"/>
                      <a:pt x="6" y="15"/>
                      <a:pt x="6" y="15"/>
                    </a:cubicBezTo>
                    <a:cubicBezTo>
                      <a:pt x="5" y="14"/>
                      <a:pt x="6" y="11"/>
                      <a:pt x="6" y="11"/>
                    </a:cubicBezTo>
                    <a:cubicBezTo>
                      <a:pt x="6" y="11"/>
                      <a:pt x="6" y="7"/>
                      <a:pt x="6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Rectangle 115"/>
              <p:cNvSpPr>
                <a:spLocks noChangeArrowheads="1"/>
              </p:cNvSpPr>
              <p:nvPr/>
            </p:nvSpPr>
            <p:spPr bwMode="auto">
              <a:xfrm>
                <a:off x="3787775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4" name="Freeform 116"/>
              <p:cNvSpPr/>
              <p:nvPr/>
            </p:nvSpPr>
            <p:spPr bwMode="auto">
              <a:xfrm>
                <a:off x="3763963" y="3844925"/>
                <a:ext cx="36513" cy="182563"/>
              </a:xfrm>
              <a:custGeom>
                <a:avLst/>
                <a:gdLst>
                  <a:gd name="T0" fmla="*/ 2 w 3"/>
                  <a:gd name="T1" fmla="*/ 0 h 15"/>
                  <a:gd name="T2" fmla="*/ 0 w 3"/>
                  <a:gd name="T3" fmla="*/ 4 h 15"/>
                  <a:gd name="T4" fmla="*/ 1 w 3"/>
                  <a:gd name="T5" fmla="*/ 12 h 15"/>
                  <a:gd name="T6" fmla="*/ 1 w 3"/>
                  <a:gd name="T7" fmla="*/ 15 h 15"/>
                  <a:gd name="T8" fmla="*/ 1 w 3"/>
                  <a:gd name="T9" fmla="*/ 12 h 15"/>
                  <a:gd name="T10" fmla="*/ 1 w 3"/>
                  <a:gd name="T11" fmla="*/ 3 h 15"/>
                  <a:gd name="T12" fmla="*/ 2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2" y="0"/>
                    </a:moveTo>
                    <a:cubicBezTo>
                      <a:pt x="2" y="0"/>
                      <a:pt x="0" y="3"/>
                      <a:pt x="0" y="4"/>
                    </a:cubicBezTo>
                    <a:cubicBezTo>
                      <a:pt x="0" y="5"/>
                      <a:pt x="1" y="12"/>
                      <a:pt x="1" y="12"/>
                    </a:cubicBezTo>
                    <a:cubicBezTo>
                      <a:pt x="1" y="13"/>
                      <a:pt x="0" y="15"/>
                      <a:pt x="1" y="15"/>
                    </a:cubicBezTo>
                    <a:cubicBezTo>
                      <a:pt x="3" y="15"/>
                      <a:pt x="1" y="15"/>
                      <a:pt x="1" y="12"/>
                    </a:cubicBezTo>
                    <a:cubicBezTo>
                      <a:pt x="2" y="9"/>
                      <a:pt x="0" y="5"/>
                      <a:pt x="1" y="3"/>
                    </a:cubicBezTo>
                    <a:cubicBezTo>
                      <a:pt x="1" y="2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5" name="Freeform 117"/>
              <p:cNvSpPr/>
              <p:nvPr/>
            </p:nvSpPr>
            <p:spPr bwMode="auto">
              <a:xfrm>
                <a:off x="3811588" y="3844925"/>
                <a:ext cx="25400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1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1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1" y="12"/>
                      <a:pt x="1" y="12"/>
                    </a:cubicBezTo>
                    <a:cubicBezTo>
                      <a:pt x="1" y="13"/>
                      <a:pt x="2" y="15"/>
                      <a:pt x="1" y="15"/>
                    </a:cubicBezTo>
                    <a:cubicBezTo>
                      <a:pt x="0" y="15"/>
                      <a:pt x="1" y="15"/>
                      <a:pt x="1" y="12"/>
                    </a:cubicBezTo>
                    <a:cubicBezTo>
                      <a:pt x="0" y="9"/>
                      <a:pt x="2" y="5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6" name="Rectangle 118"/>
              <p:cNvSpPr>
                <a:spLocks noChangeArrowheads="1"/>
              </p:cNvSpPr>
              <p:nvPr/>
            </p:nvSpPr>
            <p:spPr bwMode="auto">
              <a:xfrm>
                <a:off x="4378325" y="3711575"/>
                <a:ext cx="84138" cy="1095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7" name="Freeform 119"/>
              <p:cNvSpPr/>
              <p:nvPr/>
            </p:nvSpPr>
            <p:spPr bwMode="auto">
              <a:xfrm>
                <a:off x="4306888" y="3481388"/>
                <a:ext cx="228600" cy="290513"/>
              </a:xfrm>
              <a:custGeom>
                <a:avLst/>
                <a:gdLst>
                  <a:gd name="T0" fmla="*/ 19 w 19"/>
                  <a:gd name="T1" fmla="*/ 10 h 24"/>
                  <a:gd name="T2" fmla="*/ 10 w 19"/>
                  <a:gd name="T3" fmla="*/ 24 h 24"/>
                  <a:gd name="T4" fmla="*/ 0 w 19"/>
                  <a:gd name="T5" fmla="*/ 10 h 24"/>
                  <a:gd name="T6" fmla="*/ 10 w 19"/>
                  <a:gd name="T7" fmla="*/ 0 h 24"/>
                  <a:gd name="T8" fmla="*/ 19 w 1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9" y="10"/>
                    </a:moveTo>
                    <a:cubicBezTo>
                      <a:pt x="19" y="18"/>
                      <a:pt x="14" y="24"/>
                      <a:pt x="10" y="24"/>
                    </a:cubicBezTo>
                    <a:cubicBezTo>
                      <a:pt x="6" y="24"/>
                      <a:pt x="0" y="18"/>
                      <a:pt x="0" y="10"/>
                    </a:cubicBezTo>
                    <a:cubicBezTo>
                      <a:pt x="0" y="3"/>
                      <a:pt x="5" y="0"/>
                      <a:pt x="10" y="0"/>
                    </a:cubicBezTo>
                    <a:cubicBezTo>
                      <a:pt x="15" y="0"/>
                      <a:pt x="19" y="3"/>
                      <a:pt x="19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8" name="Freeform 120"/>
              <p:cNvSpPr/>
              <p:nvPr/>
            </p:nvSpPr>
            <p:spPr bwMode="auto">
              <a:xfrm>
                <a:off x="4511675" y="3627438"/>
                <a:ext cx="47625" cy="96838"/>
              </a:xfrm>
              <a:custGeom>
                <a:avLst/>
                <a:gdLst>
                  <a:gd name="T0" fmla="*/ 1 w 4"/>
                  <a:gd name="T1" fmla="*/ 1 h 8"/>
                  <a:gd name="T2" fmla="*/ 3 w 4"/>
                  <a:gd name="T3" fmla="*/ 1 h 8"/>
                  <a:gd name="T4" fmla="*/ 0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4" y="3"/>
                      <a:pt x="2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9" name="Freeform 121"/>
              <p:cNvSpPr/>
              <p:nvPr/>
            </p:nvSpPr>
            <p:spPr bwMode="auto">
              <a:xfrm>
                <a:off x="4294188" y="3627438"/>
                <a:ext cx="47625" cy="96838"/>
              </a:xfrm>
              <a:custGeom>
                <a:avLst/>
                <a:gdLst>
                  <a:gd name="T0" fmla="*/ 3 w 4"/>
                  <a:gd name="T1" fmla="*/ 1 h 8"/>
                  <a:gd name="T2" fmla="*/ 1 w 4"/>
                  <a:gd name="T3" fmla="*/ 1 h 8"/>
                  <a:gd name="T4" fmla="*/ 4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3" y="1"/>
                    </a:moveTo>
                    <a:cubicBezTo>
                      <a:pt x="3" y="1"/>
                      <a:pt x="1" y="0"/>
                      <a:pt x="1" y="1"/>
                    </a:cubicBezTo>
                    <a:cubicBezTo>
                      <a:pt x="0" y="3"/>
                      <a:pt x="2" y="8"/>
                      <a:pt x="4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0" name="Freeform 122"/>
              <p:cNvSpPr/>
              <p:nvPr/>
            </p:nvSpPr>
            <p:spPr bwMode="auto">
              <a:xfrm>
                <a:off x="4283075" y="3784600"/>
                <a:ext cx="288925" cy="376238"/>
              </a:xfrm>
              <a:custGeom>
                <a:avLst/>
                <a:gdLst>
                  <a:gd name="T0" fmla="*/ 22 w 24"/>
                  <a:gd name="T1" fmla="*/ 1 h 31"/>
                  <a:gd name="T2" fmla="*/ 15 w 24"/>
                  <a:gd name="T3" fmla="*/ 0 h 31"/>
                  <a:gd name="T4" fmla="*/ 8 w 24"/>
                  <a:gd name="T5" fmla="*/ 0 h 31"/>
                  <a:gd name="T6" fmla="*/ 2 w 24"/>
                  <a:gd name="T7" fmla="*/ 1 h 31"/>
                  <a:gd name="T8" fmla="*/ 2 w 24"/>
                  <a:gd name="T9" fmla="*/ 16 h 31"/>
                  <a:gd name="T10" fmla="*/ 3 w 24"/>
                  <a:gd name="T11" fmla="*/ 29 h 31"/>
                  <a:gd name="T12" fmla="*/ 12 w 24"/>
                  <a:gd name="T13" fmla="*/ 31 h 31"/>
                  <a:gd name="T14" fmla="*/ 21 w 24"/>
                  <a:gd name="T15" fmla="*/ 29 h 31"/>
                  <a:gd name="T16" fmla="*/ 22 w 24"/>
                  <a:gd name="T17" fmla="*/ 16 h 31"/>
                  <a:gd name="T18" fmla="*/ 22 w 24"/>
                  <a:gd name="T1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1">
                    <a:moveTo>
                      <a:pt x="22" y="1"/>
                    </a:moveTo>
                    <a:cubicBezTo>
                      <a:pt x="22" y="1"/>
                      <a:pt x="19" y="0"/>
                      <a:pt x="15" y="0"/>
                    </a:cubicBezTo>
                    <a:cubicBezTo>
                      <a:pt x="15" y="2"/>
                      <a:pt x="10" y="3"/>
                      <a:pt x="8" y="0"/>
                    </a:cubicBezTo>
                    <a:cubicBezTo>
                      <a:pt x="5" y="0"/>
                      <a:pt x="2" y="1"/>
                      <a:pt x="2" y="1"/>
                    </a:cubicBezTo>
                    <a:cubicBezTo>
                      <a:pt x="0" y="3"/>
                      <a:pt x="0" y="10"/>
                      <a:pt x="2" y="16"/>
                    </a:cubicBezTo>
                    <a:cubicBezTo>
                      <a:pt x="4" y="25"/>
                      <a:pt x="3" y="29"/>
                      <a:pt x="3" y="29"/>
                    </a:cubicBezTo>
                    <a:cubicBezTo>
                      <a:pt x="3" y="29"/>
                      <a:pt x="7" y="31"/>
                      <a:pt x="12" y="31"/>
                    </a:cubicBezTo>
                    <a:cubicBezTo>
                      <a:pt x="19" y="31"/>
                      <a:pt x="21" y="29"/>
                      <a:pt x="21" y="29"/>
                    </a:cubicBezTo>
                    <a:cubicBezTo>
                      <a:pt x="21" y="29"/>
                      <a:pt x="21" y="24"/>
                      <a:pt x="22" y="16"/>
                    </a:cubicBezTo>
                    <a:cubicBezTo>
                      <a:pt x="24" y="10"/>
                      <a:pt x="24" y="3"/>
                      <a:pt x="22" y="1"/>
                    </a:cubicBezTo>
                    <a:close/>
                  </a:path>
                </a:pathLst>
              </a:custGeom>
              <a:solidFill>
                <a:srgbClr val="939598"/>
              </a:solidFill>
              <a:ln w="0" cap="flat">
                <a:solidFill>
                  <a:srgbClr val="80828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1" name="Freeform 123"/>
              <p:cNvSpPr/>
              <p:nvPr/>
            </p:nvSpPr>
            <p:spPr bwMode="auto">
              <a:xfrm>
                <a:off x="4233863" y="3784600"/>
                <a:ext cx="84138" cy="266700"/>
              </a:xfrm>
              <a:custGeom>
                <a:avLst/>
                <a:gdLst>
                  <a:gd name="T0" fmla="*/ 7 w 7"/>
                  <a:gd name="T1" fmla="*/ 1 h 22"/>
                  <a:gd name="T2" fmla="*/ 3 w 7"/>
                  <a:gd name="T3" fmla="*/ 5 h 22"/>
                  <a:gd name="T4" fmla="*/ 0 w 7"/>
                  <a:gd name="T5" fmla="*/ 20 h 22"/>
                  <a:gd name="T6" fmla="*/ 5 w 7"/>
                  <a:gd name="T7" fmla="*/ 22 h 22"/>
                  <a:gd name="T8" fmla="*/ 6 w 7"/>
                  <a:gd name="T9" fmla="*/ 16 h 22"/>
                  <a:gd name="T10" fmla="*/ 7 w 7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2">
                    <a:moveTo>
                      <a:pt x="7" y="1"/>
                    </a:moveTo>
                    <a:cubicBezTo>
                      <a:pt x="7" y="1"/>
                      <a:pt x="4" y="0"/>
                      <a:pt x="3" y="5"/>
                    </a:cubicBezTo>
                    <a:cubicBezTo>
                      <a:pt x="2" y="7"/>
                      <a:pt x="0" y="20"/>
                      <a:pt x="0" y="20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939598"/>
              </a:solidFill>
              <a:ln w="0" cap="flat">
                <a:solidFill>
                  <a:srgbClr val="80828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2" name="Freeform 124"/>
              <p:cNvSpPr/>
              <p:nvPr/>
            </p:nvSpPr>
            <p:spPr bwMode="auto">
              <a:xfrm>
                <a:off x="4535488" y="3784600"/>
                <a:ext cx="60325" cy="266700"/>
              </a:xfrm>
              <a:custGeom>
                <a:avLst/>
                <a:gdLst>
                  <a:gd name="T0" fmla="*/ 0 w 5"/>
                  <a:gd name="T1" fmla="*/ 1 h 22"/>
                  <a:gd name="T2" fmla="*/ 4 w 5"/>
                  <a:gd name="T3" fmla="*/ 5 h 22"/>
                  <a:gd name="T4" fmla="*/ 4 w 5"/>
                  <a:gd name="T5" fmla="*/ 22 h 22"/>
                  <a:gd name="T6" fmla="*/ 0 w 5"/>
                  <a:gd name="T7" fmla="*/ 21 h 22"/>
                  <a:gd name="T8" fmla="*/ 0 w 5"/>
                  <a:gd name="T9" fmla="*/ 15 h 22"/>
                  <a:gd name="T10" fmla="*/ 0 w 5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2">
                    <a:moveTo>
                      <a:pt x="0" y="1"/>
                    </a:moveTo>
                    <a:cubicBezTo>
                      <a:pt x="0" y="1"/>
                      <a:pt x="3" y="0"/>
                      <a:pt x="4" y="5"/>
                    </a:cubicBezTo>
                    <a:cubicBezTo>
                      <a:pt x="5" y="7"/>
                      <a:pt x="4" y="22"/>
                      <a:pt x="4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939598"/>
              </a:solidFill>
              <a:ln w="0" cap="flat">
                <a:solidFill>
                  <a:srgbClr val="80828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3" name="Freeform 125"/>
              <p:cNvSpPr/>
              <p:nvPr/>
            </p:nvSpPr>
            <p:spPr bwMode="auto">
              <a:xfrm>
                <a:off x="4233863" y="3990975"/>
                <a:ext cx="204788" cy="73025"/>
              </a:xfrm>
              <a:custGeom>
                <a:avLst/>
                <a:gdLst>
                  <a:gd name="T0" fmla="*/ 0 w 17"/>
                  <a:gd name="T1" fmla="*/ 5 h 6"/>
                  <a:gd name="T2" fmla="*/ 17 w 17"/>
                  <a:gd name="T3" fmla="*/ 3 h 6"/>
                  <a:gd name="T4" fmla="*/ 17 w 17"/>
                  <a:gd name="T5" fmla="*/ 0 h 6"/>
                  <a:gd name="T6" fmla="*/ 1 w 17"/>
                  <a:gd name="T7" fmla="*/ 1 h 6"/>
                  <a:gd name="T8" fmla="*/ 0 w 17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6">
                    <a:moveTo>
                      <a:pt x="0" y="5"/>
                    </a:moveTo>
                    <a:cubicBezTo>
                      <a:pt x="0" y="5"/>
                      <a:pt x="8" y="6"/>
                      <a:pt x="17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2" y="0"/>
                      <a:pt x="1" y="1"/>
                    </a:cubicBezTo>
                    <a:cubicBezTo>
                      <a:pt x="1" y="1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939598"/>
              </a:solidFill>
              <a:ln w="0" cap="flat">
                <a:solidFill>
                  <a:srgbClr val="80828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4" name="Freeform 126"/>
              <p:cNvSpPr/>
              <p:nvPr/>
            </p:nvSpPr>
            <p:spPr bwMode="auto">
              <a:xfrm>
                <a:off x="4391025" y="4014788"/>
                <a:ext cx="204788" cy="109538"/>
              </a:xfrm>
              <a:custGeom>
                <a:avLst/>
                <a:gdLst>
                  <a:gd name="T0" fmla="*/ 16 w 17"/>
                  <a:gd name="T1" fmla="*/ 3 h 9"/>
                  <a:gd name="T2" fmla="*/ 1 w 17"/>
                  <a:gd name="T3" fmla="*/ 9 h 9"/>
                  <a:gd name="T4" fmla="*/ 0 w 17"/>
                  <a:gd name="T5" fmla="*/ 6 h 9"/>
                  <a:gd name="T6" fmla="*/ 12 w 17"/>
                  <a:gd name="T7" fmla="*/ 0 h 9"/>
                  <a:gd name="T8" fmla="*/ 16 w 17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9">
                    <a:moveTo>
                      <a:pt x="16" y="3"/>
                    </a:moveTo>
                    <a:cubicBezTo>
                      <a:pt x="16" y="3"/>
                      <a:pt x="10" y="7"/>
                      <a:pt x="1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0" y="0"/>
                      <a:pt x="12" y="0"/>
                    </a:cubicBezTo>
                    <a:cubicBezTo>
                      <a:pt x="12" y="0"/>
                      <a:pt x="17" y="0"/>
                      <a:pt x="16" y="3"/>
                    </a:cubicBezTo>
                    <a:close/>
                  </a:path>
                </a:pathLst>
              </a:custGeom>
              <a:solidFill>
                <a:srgbClr val="FFE49E"/>
              </a:solidFill>
              <a:ln w="0" cap="flat">
                <a:solidFill>
                  <a:srgbClr val="FFD08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5" name="Freeform 127"/>
              <p:cNvSpPr/>
              <p:nvPr/>
            </p:nvSpPr>
            <p:spPr bwMode="auto">
              <a:xfrm>
                <a:off x="4438650" y="3954463"/>
                <a:ext cx="84138" cy="73025"/>
              </a:xfrm>
              <a:custGeom>
                <a:avLst/>
                <a:gdLst>
                  <a:gd name="T0" fmla="*/ 0 w 7"/>
                  <a:gd name="T1" fmla="*/ 3 h 6"/>
                  <a:gd name="T2" fmla="*/ 5 w 7"/>
                  <a:gd name="T3" fmla="*/ 1 h 6"/>
                  <a:gd name="T4" fmla="*/ 5 w 7"/>
                  <a:gd name="T5" fmla="*/ 5 h 6"/>
                  <a:gd name="T6" fmla="*/ 0 w 7"/>
                  <a:gd name="T7" fmla="*/ 6 h 6"/>
                  <a:gd name="T8" fmla="*/ 0 w 7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0" y="3"/>
                    </a:moveTo>
                    <a:cubicBezTo>
                      <a:pt x="0" y="3"/>
                      <a:pt x="4" y="0"/>
                      <a:pt x="5" y="1"/>
                    </a:cubicBezTo>
                    <a:cubicBezTo>
                      <a:pt x="7" y="3"/>
                      <a:pt x="6" y="5"/>
                      <a:pt x="5" y="5"/>
                    </a:cubicBezTo>
                    <a:cubicBezTo>
                      <a:pt x="4" y="6"/>
                      <a:pt x="0" y="6"/>
                      <a:pt x="0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6" name="Freeform 128"/>
              <p:cNvSpPr/>
              <p:nvPr/>
            </p:nvSpPr>
            <p:spPr bwMode="auto">
              <a:xfrm>
                <a:off x="4330700" y="4075113"/>
                <a:ext cx="71438" cy="60325"/>
              </a:xfrm>
              <a:custGeom>
                <a:avLst/>
                <a:gdLst>
                  <a:gd name="T0" fmla="*/ 5 w 6"/>
                  <a:gd name="T1" fmla="*/ 1 h 5"/>
                  <a:gd name="T2" fmla="*/ 1 w 6"/>
                  <a:gd name="T3" fmla="*/ 1 h 5"/>
                  <a:gd name="T4" fmla="*/ 1 w 6"/>
                  <a:gd name="T5" fmla="*/ 5 h 5"/>
                  <a:gd name="T6" fmla="*/ 6 w 6"/>
                  <a:gd name="T7" fmla="*/ 4 h 5"/>
                  <a:gd name="T8" fmla="*/ 5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5" y="1"/>
                      <a:pt x="2" y="0"/>
                      <a:pt x="1" y="1"/>
                    </a:cubicBezTo>
                    <a:cubicBezTo>
                      <a:pt x="0" y="2"/>
                      <a:pt x="1" y="4"/>
                      <a:pt x="1" y="5"/>
                    </a:cubicBezTo>
                    <a:cubicBezTo>
                      <a:pt x="2" y="5"/>
                      <a:pt x="6" y="4"/>
                      <a:pt x="6" y="4"/>
                    </a:cubicBezTo>
                    <a:cubicBezTo>
                      <a:pt x="6" y="3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7" name="Freeform 129"/>
              <p:cNvSpPr/>
              <p:nvPr/>
            </p:nvSpPr>
            <p:spPr bwMode="auto">
              <a:xfrm>
                <a:off x="4318000" y="4014788"/>
                <a:ext cx="241300" cy="12700"/>
              </a:xfrm>
              <a:custGeom>
                <a:avLst/>
                <a:gdLst>
                  <a:gd name="T0" fmla="*/ 2 w 20"/>
                  <a:gd name="T1" fmla="*/ 1 h 1"/>
                  <a:gd name="T2" fmla="*/ 0 w 20"/>
                  <a:gd name="T3" fmla="*/ 1 h 1"/>
                  <a:gd name="T4" fmla="*/ 10 w 20"/>
                  <a:gd name="T5" fmla="*/ 0 h 1"/>
                  <a:gd name="T6" fmla="*/ 20 w 20"/>
                  <a:gd name="T7" fmla="*/ 0 h 1"/>
                  <a:gd name="T8" fmla="*/ 19 w 20"/>
                  <a:gd name="T9" fmla="*/ 1 h 1"/>
                  <a:gd name="T10" fmla="*/ 2 w 20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1">
                    <a:moveTo>
                      <a:pt x="2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4" y="0"/>
                      <a:pt x="10" y="0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9" y="1"/>
                      <a:pt x="19" y="1"/>
                      <a:pt x="19" y="1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8" name="Freeform 130"/>
              <p:cNvSpPr/>
              <p:nvPr/>
            </p:nvSpPr>
            <p:spPr bwMode="auto">
              <a:xfrm>
                <a:off x="4222750" y="3821113"/>
                <a:ext cx="84138" cy="206375"/>
              </a:xfrm>
              <a:custGeom>
                <a:avLst/>
                <a:gdLst>
                  <a:gd name="T0" fmla="*/ 7 w 7"/>
                  <a:gd name="T1" fmla="*/ 6 h 17"/>
                  <a:gd name="T2" fmla="*/ 4 w 7"/>
                  <a:gd name="T3" fmla="*/ 1 h 17"/>
                  <a:gd name="T4" fmla="*/ 4 w 7"/>
                  <a:gd name="T5" fmla="*/ 0 h 17"/>
                  <a:gd name="T6" fmla="*/ 4 w 7"/>
                  <a:gd name="T7" fmla="*/ 0 h 17"/>
                  <a:gd name="T8" fmla="*/ 4 w 7"/>
                  <a:gd name="T9" fmla="*/ 0 h 17"/>
                  <a:gd name="T10" fmla="*/ 3 w 7"/>
                  <a:gd name="T11" fmla="*/ 0 h 17"/>
                  <a:gd name="T12" fmla="*/ 3 w 7"/>
                  <a:gd name="T13" fmla="*/ 0 h 17"/>
                  <a:gd name="T14" fmla="*/ 3 w 7"/>
                  <a:gd name="T15" fmla="*/ 0 h 17"/>
                  <a:gd name="T16" fmla="*/ 3 w 7"/>
                  <a:gd name="T17" fmla="*/ 0 h 17"/>
                  <a:gd name="T18" fmla="*/ 3 w 7"/>
                  <a:gd name="T19" fmla="*/ 1 h 17"/>
                  <a:gd name="T20" fmla="*/ 0 w 7"/>
                  <a:gd name="T21" fmla="*/ 6 h 17"/>
                  <a:gd name="T22" fmla="*/ 1 w 7"/>
                  <a:gd name="T23" fmla="*/ 11 h 17"/>
                  <a:gd name="T24" fmla="*/ 1 w 7"/>
                  <a:gd name="T25" fmla="*/ 15 h 17"/>
                  <a:gd name="T26" fmla="*/ 1 w 7"/>
                  <a:gd name="T27" fmla="*/ 17 h 17"/>
                  <a:gd name="T28" fmla="*/ 3 w 7"/>
                  <a:gd name="T29" fmla="*/ 17 h 17"/>
                  <a:gd name="T30" fmla="*/ 3 w 7"/>
                  <a:gd name="T31" fmla="*/ 17 h 17"/>
                  <a:gd name="T32" fmla="*/ 3 w 7"/>
                  <a:gd name="T33" fmla="*/ 17 h 17"/>
                  <a:gd name="T34" fmla="*/ 4 w 7"/>
                  <a:gd name="T35" fmla="*/ 17 h 17"/>
                  <a:gd name="T36" fmla="*/ 4 w 7"/>
                  <a:gd name="T37" fmla="*/ 17 h 17"/>
                  <a:gd name="T38" fmla="*/ 6 w 7"/>
                  <a:gd name="T39" fmla="*/ 17 h 17"/>
                  <a:gd name="T40" fmla="*/ 6 w 7"/>
                  <a:gd name="T41" fmla="*/ 15 h 17"/>
                  <a:gd name="T42" fmla="*/ 6 w 7"/>
                  <a:gd name="T43" fmla="*/ 11 h 17"/>
                  <a:gd name="T44" fmla="*/ 7 w 7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" h="17">
                    <a:moveTo>
                      <a:pt x="7" y="6"/>
                    </a:moveTo>
                    <a:cubicBezTo>
                      <a:pt x="6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0" y="4"/>
                      <a:pt x="0" y="6"/>
                    </a:cubicBezTo>
                    <a:cubicBezTo>
                      <a:pt x="0" y="7"/>
                      <a:pt x="1" y="11"/>
                      <a:pt x="1" y="11"/>
                    </a:cubicBezTo>
                    <a:cubicBezTo>
                      <a:pt x="1" y="11"/>
                      <a:pt x="1" y="14"/>
                      <a:pt x="1" y="15"/>
                    </a:cubicBezTo>
                    <a:cubicBezTo>
                      <a:pt x="1" y="15"/>
                      <a:pt x="0" y="17"/>
                      <a:pt x="1" y="17"/>
                    </a:cubicBezTo>
                    <a:cubicBezTo>
                      <a:pt x="2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6" y="17"/>
                    </a:cubicBezTo>
                    <a:cubicBezTo>
                      <a:pt x="6" y="17"/>
                      <a:pt x="6" y="15"/>
                      <a:pt x="6" y="15"/>
                    </a:cubicBezTo>
                    <a:cubicBezTo>
                      <a:pt x="6" y="14"/>
                      <a:pt x="6" y="11"/>
                      <a:pt x="6" y="11"/>
                    </a:cubicBezTo>
                    <a:cubicBezTo>
                      <a:pt x="6" y="11"/>
                      <a:pt x="7" y="7"/>
                      <a:pt x="7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9" name="Rectangle 131"/>
              <p:cNvSpPr>
                <a:spLocks noChangeArrowheads="1"/>
              </p:cNvSpPr>
              <p:nvPr/>
            </p:nvSpPr>
            <p:spPr bwMode="auto">
              <a:xfrm>
                <a:off x="4246563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0" name="Freeform 132"/>
              <p:cNvSpPr/>
              <p:nvPr/>
            </p:nvSpPr>
            <p:spPr bwMode="auto">
              <a:xfrm>
                <a:off x="4222750" y="3844925"/>
                <a:ext cx="34925" cy="182563"/>
              </a:xfrm>
              <a:custGeom>
                <a:avLst/>
                <a:gdLst>
                  <a:gd name="T0" fmla="*/ 3 w 3"/>
                  <a:gd name="T1" fmla="*/ 0 h 15"/>
                  <a:gd name="T2" fmla="*/ 1 w 3"/>
                  <a:gd name="T3" fmla="*/ 4 h 15"/>
                  <a:gd name="T4" fmla="*/ 1 w 3"/>
                  <a:gd name="T5" fmla="*/ 12 h 15"/>
                  <a:gd name="T6" fmla="*/ 2 w 3"/>
                  <a:gd name="T7" fmla="*/ 15 h 15"/>
                  <a:gd name="T8" fmla="*/ 2 w 3"/>
                  <a:gd name="T9" fmla="*/ 12 h 15"/>
                  <a:gd name="T10" fmla="*/ 1 w 3"/>
                  <a:gd name="T11" fmla="*/ 3 h 15"/>
                  <a:gd name="T12" fmla="*/ 3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cubicBezTo>
                      <a:pt x="3" y="0"/>
                      <a:pt x="0" y="3"/>
                      <a:pt x="1" y="4"/>
                    </a:cubicBezTo>
                    <a:cubicBezTo>
                      <a:pt x="1" y="5"/>
                      <a:pt x="1" y="12"/>
                      <a:pt x="1" y="12"/>
                    </a:cubicBezTo>
                    <a:cubicBezTo>
                      <a:pt x="1" y="13"/>
                      <a:pt x="1" y="15"/>
                      <a:pt x="2" y="15"/>
                    </a:cubicBezTo>
                    <a:cubicBezTo>
                      <a:pt x="3" y="15"/>
                      <a:pt x="1" y="15"/>
                      <a:pt x="2" y="12"/>
                    </a:cubicBezTo>
                    <a:cubicBezTo>
                      <a:pt x="2" y="9"/>
                      <a:pt x="1" y="5"/>
                      <a:pt x="1" y="3"/>
                    </a:cubicBezTo>
                    <a:cubicBezTo>
                      <a:pt x="2" y="2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1" name="Freeform 133"/>
              <p:cNvSpPr/>
              <p:nvPr/>
            </p:nvSpPr>
            <p:spPr bwMode="auto">
              <a:xfrm>
                <a:off x="4270375" y="3844925"/>
                <a:ext cx="23813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2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2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1" y="12"/>
                      <a:pt x="2" y="12"/>
                    </a:cubicBezTo>
                    <a:cubicBezTo>
                      <a:pt x="2" y="13"/>
                      <a:pt x="2" y="15"/>
                      <a:pt x="1" y="15"/>
                    </a:cubicBezTo>
                    <a:cubicBezTo>
                      <a:pt x="0" y="15"/>
                      <a:pt x="2" y="15"/>
                      <a:pt x="1" y="12"/>
                    </a:cubicBezTo>
                    <a:cubicBezTo>
                      <a:pt x="1" y="9"/>
                      <a:pt x="2" y="5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2" name="Rectangle 134"/>
              <p:cNvSpPr>
                <a:spLocks noChangeArrowheads="1"/>
              </p:cNvSpPr>
              <p:nvPr/>
            </p:nvSpPr>
            <p:spPr bwMode="auto">
              <a:xfrm>
                <a:off x="5018088" y="3627438"/>
                <a:ext cx="120650" cy="157163"/>
              </a:xfrm>
              <a:prstGeom prst="rect">
                <a:avLst/>
              </a:prstGeom>
              <a:solidFill>
                <a:srgbClr val="E2B5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3" name="Freeform 135"/>
              <p:cNvSpPr/>
              <p:nvPr/>
            </p:nvSpPr>
            <p:spPr bwMode="auto">
              <a:xfrm>
                <a:off x="4873625" y="3700463"/>
                <a:ext cx="420688" cy="471488"/>
              </a:xfrm>
              <a:custGeom>
                <a:avLst/>
                <a:gdLst>
                  <a:gd name="T0" fmla="*/ 30 w 35"/>
                  <a:gd name="T1" fmla="*/ 2 h 39"/>
                  <a:gd name="T2" fmla="*/ 22 w 35"/>
                  <a:gd name="T3" fmla="*/ 0 h 39"/>
                  <a:gd name="T4" fmla="*/ 12 w 35"/>
                  <a:gd name="T5" fmla="*/ 0 h 39"/>
                  <a:gd name="T6" fmla="*/ 4 w 35"/>
                  <a:gd name="T7" fmla="*/ 2 h 39"/>
                  <a:gd name="T8" fmla="*/ 4 w 35"/>
                  <a:gd name="T9" fmla="*/ 39 h 39"/>
                  <a:gd name="T10" fmla="*/ 17 w 35"/>
                  <a:gd name="T11" fmla="*/ 39 h 39"/>
                  <a:gd name="T12" fmla="*/ 18 w 35"/>
                  <a:gd name="T13" fmla="*/ 39 h 39"/>
                  <a:gd name="T14" fmla="*/ 30 w 35"/>
                  <a:gd name="T15" fmla="*/ 39 h 39"/>
                  <a:gd name="T16" fmla="*/ 30 w 35"/>
                  <a:gd name="T17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9">
                    <a:moveTo>
                      <a:pt x="30" y="2"/>
                    </a:moveTo>
                    <a:cubicBezTo>
                      <a:pt x="30" y="1"/>
                      <a:pt x="27" y="0"/>
                      <a:pt x="22" y="0"/>
                    </a:cubicBezTo>
                    <a:cubicBezTo>
                      <a:pt x="21" y="4"/>
                      <a:pt x="14" y="7"/>
                      <a:pt x="12" y="0"/>
                    </a:cubicBezTo>
                    <a:cubicBezTo>
                      <a:pt x="8" y="0"/>
                      <a:pt x="5" y="1"/>
                      <a:pt x="4" y="2"/>
                    </a:cubicBezTo>
                    <a:cubicBezTo>
                      <a:pt x="0" y="7"/>
                      <a:pt x="4" y="39"/>
                      <a:pt x="4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5" y="7"/>
                      <a:pt x="30" y="2"/>
                    </a:cubicBez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4" name="Freeform 136"/>
              <p:cNvSpPr/>
              <p:nvPr/>
            </p:nvSpPr>
            <p:spPr bwMode="auto">
              <a:xfrm>
                <a:off x="4968875" y="3408363"/>
                <a:ext cx="217488" cy="279400"/>
              </a:xfrm>
              <a:custGeom>
                <a:avLst/>
                <a:gdLst>
                  <a:gd name="T0" fmla="*/ 18 w 18"/>
                  <a:gd name="T1" fmla="*/ 10 h 23"/>
                  <a:gd name="T2" fmla="*/ 9 w 18"/>
                  <a:gd name="T3" fmla="*/ 23 h 23"/>
                  <a:gd name="T4" fmla="*/ 0 w 18"/>
                  <a:gd name="T5" fmla="*/ 10 h 23"/>
                  <a:gd name="T6" fmla="*/ 9 w 18"/>
                  <a:gd name="T7" fmla="*/ 0 h 23"/>
                  <a:gd name="T8" fmla="*/ 18 w 18"/>
                  <a:gd name="T9" fmla="*/ 1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8" y="10"/>
                    </a:moveTo>
                    <a:cubicBezTo>
                      <a:pt x="18" y="18"/>
                      <a:pt x="13" y="23"/>
                      <a:pt x="9" y="23"/>
                    </a:cubicBezTo>
                    <a:cubicBezTo>
                      <a:pt x="6" y="23"/>
                      <a:pt x="0" y="18"/>
                      <a:pt x="0" y="10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4" y="0"/>
                      <a:pt x="18" y="3"/>
                      <a:pt x="18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5" name="Freeform 137"/>
              <p:cNvSpPr/>
              <p:nvPr/>
            </p:nvSpPr>
            <p:spPr bwMode="auto">
              <a:xfrm>
                <a:off x="5162550" y="3530600"/>
                <a:ext cx="47625" cy="96838"/>
              </a:xfrm>
              <a:custGeom>
                <a:avLst/>
                <a:gdLst>
                  <a:gd name="T0" fmla="*/ 1 w 4"/>
                  <a:gd name="T1" fmla="*/ 2 h 8"/>
                  <a:gd name="T2" fmla="*/ 3 w 4"/>
                  <a:gd name="T3" fmla="*/ 2 h 8"/>
                  <a:gd name="T4" fmla="*/ 0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1" y="2"/>
                    </a:moveTo>
                    <a:cubicBezTo>
                      <a:pt x="1" y="2"/>
                      <a:pt x="3" y="0"/>
                      <a:pt x="3" y="2"/>
                    </a:cubicBezTo>
                    <a:cubicBezTo>
                      <a:pt x="4" y="3"/>
                      <a:pt x="2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6" name="Freeform 138"/>
              <p:cNvSpPr/>
              <p:nvPr/>
            </p:nvSpPr>
            <p:spPr bwMode="auto">
              <a:xfrm>
                <a:off x="4945063" y="3530600"/>
                <a:ext cx="49213" cy="96838"/>
              </a:xfrm>
              <a:custGeom>
                <a:avLst/>
                <a:gdLst>
                  <a:gd name="T0" fmla="*/ 3 w 4"/>
                  <a:gd name="T1" fmla="*/ 2 h 8"/>
                  <a:gd name="T2" fmla="*/ 1 w 4"/>
                  <a:gd name="T3" fmla="*/ 2 h 8"/>
                  <a:gd name="T4" fmla="*/ 4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3" y="2"/>
                    </a:moveTo>
                    <a:cubicBezTo>
                      <a:pt x="3" y="2"/>
                      <a:pt x="1" y="0"/>
                      <a:pt x="1" y="2"/>
                    </a:cubicBezTo>
                    <a:cubicBezTo>
                      <a:pt x="0" y="3"/>
                      <a:pt x="2" y="8"/>
                      <a:pt x="4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7" name="Freeform 139"/>
              <p:cNvSpPr/>
              <p:nvPr/>
            </p:nvSpPr>
            <p:spPr bwMode="auto">
              <a:xfrm>
                <a:off x="4921250" y="3700463"/>
                <a:ext cx="73025" cy="471488"/>
              </a:xfrm>
              <a:custGeom>
                <a:avLst/>
                <a:gdLst>
                  <a:gd name="T0" fmla="*/ 2 w 6"/>
                  <a:gd name="T1" fmla="*/ 1 h 39"/>
                  <a:gd name="T2" fmla="*/ 2 w 6"/>
                  <a:gd name="T3" fmla="*/ 16 h 39"/>
                  <a:gd name="T4" fmla="*/ 3 w 6"/>
                  <a:gd name="T5" fmla="*/ 24 h 39"/>
                  <a:gd name="T6" fmla="*/ 1 w 6"/>
                  <a:gd name="T7" fmla="*/ 30 h 39"/>
                  <a:gd name="T8" fmla="*/ 3 w 6"/>
                  <a:gd name="T9" fmla="*/ 39 h 39"/>
                  <a:gd name="T10" fmla="*/ 0 w 6"/>
                  <a:gd name="T11" fmla="*/ 39 h 39"/>
                  <a:gd name="T12" fmla="*/ 1 w 6"/>
                  <a:gd name="T13" fmla="*/ 11 h 39"/>
                  <a:gd name="T14" fmla="*/ 2 w 6"/>
                  <a:gd name="T15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39">
                    <a:moveTo>
                      <a:pt x="2" y="1"/>
                    </a:moveTo>
                    <a:cubicBezTo>
                      <a:pt x="2" y="1"/>
                      <a:pt x="2" y="15"/>
                      <a:pt x="2" y="16"/>
                    </a:cubicBezTo>
                    <a:cubicBezTo>
                      <a:pt x="2" y="17"/>
                      <a:pt x="6" y="22"/>
                      <a:pt x="3" y="24"/>
                    </a:cubicBezTo>
                    <a:cubicBezTo>
                      <a:pt x="0" y="26"/>
                      <a:pt x="0" y="29"/>
                      <a:pt x="1" y="30"/>
                    </a:cubicBezTo>
                    <a:cubicBezTo>
                      <a:pt x="1" y="32"/>
                      <a:pt x="0" y="39"/>
                      <a:pt x="3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0" y="12"/>
                      <a:pt x="1" y="11"/>
                    </a:cubicBezTo>
                    <a:cubicBezTo>
                      <a:pt x="1" y="9"/>
                      <a:pt x="0" y="0"/>
                      <a:pt x="2" y="1"/>
                    </a:cubicBezTo>
                    <a:close/>
                  </a:path>
                </a:pathLst>
              </a:custGeom>
              <a:solidFill>
                <a:srgbClr val="EBB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8" name="Freeform 140"/>
              <p:cNvSpPr/>
              <p:nvPr/>
            </p:nvSpPr>
            <p:spPr bwMode="auto">
              <a:xfrm>
                <a:off x="5138738" y="3700463"/>
                <a:ext cx="107950" cy="484188"/>
              </a:xfrm>
              <a:custGeom>
                <a:avLst/>
                <a:gdLst>
                  <a:gd name="T0" fmla="*/ 6 w 9"/>
                  <a:gd name="T1" fmla="*/ 1 h 40"/>
                  <a:gd name="T2" fmla="*/ 6 w 9"/>
                  <a:gd name="T3" fmla="*/ 18 h 40"/>
                  <a:gd name="T4" fmla="*/ 4 w 9"/>
                  <a:gd name="T5" fmla="*/ 27 h 40"/>
                  <a:gd name="T6" fmla="*/ 8 w 9"/>
                  <a:gd name="T7" fmla="*/ 30 h 40"/>
                  <a:gd name="T8" fmla="*/ 5 w 9"/>
                  <a:gd name="T9" fmla="*/ 39 h 40"/>
                  <a:gd name="T10" fmla="*/ 9 w 9"/>
                  <a:gd name="T11" fmla="*/ 39 h 40"/>
                  <a:gd name="T12" fmla="*/ 7 w 9"/>
                  <a:gd name="T13" fmla="*/ 11 h 40"/>
                  <a:gd name="T14" fmla="*/ 6 w 9"/>
                  <a:gd name="T15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40">
                    <a:moveTo>
                      <a:pt x="6" y="1"/>
                    </a:moveTo>
                    <a:cubicBezTo>
                      <a:pt x="6" y="1"/>
                      <a:pt x="4" y="12"/>
                      <a:pt x="6" y="18"/>
                    </a:cubicBezTo>
                    <a:cubicBezTo>
                      <a:pt x="9" y="27"/>
                      <a:pt x="0" y="27"/>
                      <a:pt x="4" y="27"/>
                    </a:cubicBezTo>
                    <a:cubicBezTo>
                      <a:pt x="8" y="27"/>
                      <a:pt x="8" y="29"/>
                      <a:pt x="8" y="30"/>
                    </a:cubicBezTo>
                    <a:cubicBezTo>
                      <a:pt x="7" y="32"/>
                      <a:pt x="8" y="40"/>
                      <a:pt x="5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9" y="39"/>
                      <a:pt x="8" y="12"/>
                      <a:pt x="7" y="11"/>
                    </a:cubicBezTo>
                    <a:cubicBezTo>
                      <a:pt x="7" y="9"/>
                      <a:pt x="8" y="0"/>
                      <a:pt x="6" y="1"/>
                    </a:cubicBezTo>
                    <a:close/>
                  </a:path>
                </a:pathLst>
              </a:custGeom>
              <a:solidFill>
                <a:srgbClr val="EBB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9" name="Freeform 141"/>
              <p:cNvSpPr/>
              <p:nvPr/>
            </p:nvSpPr>
            <p:spPr bwMode="auto">
              <a:xfrm>
                <a:off x="5210175" y="3748088"/>
                <a:ext cx="49213" cy="412750"/>
              </a:xfrm>
              <a:custGeom>
                <a:avLst/>
                <a:gdLst>
                  <a:gd name="T0" fmla="*/ 1 w 4"/>
                  <a:gd name="T1" fmla="*/ 1 h 34"/>
                  <a:gd name="T2" fmla="*/ 1 w 4"/>
                  <a:gd name="T3" fmla="*/ 16 h 34"/>
                  <a:gd name="T4" fmla="*/ 1 w 4"/>
                  <a:gd name="T5" fmla="*/ 22 h 34"/>
                  <a:gd name="T6" fmla="*/ 2 w 4"/>
                  <a:gd name="T7" fmla="*/ 24 h 34"/>
                  <a:gd name="T8" fmla="*/ 2 w 4"/>
                  <a:gd name="T9" fmla="*/ 32 h 34"/>
                  <a:gd name="T10" fmla="*/ 3 w 4"/>
                  <a:gd name="T11" fmla="*/ 33 h 34"/>
                  <a:gd name="T12" fmla="*/ 4 w 4"/>
                  <a:gd name="T13" fmla="*/ 11 h 34"/>
                  <a:gd name="T14" fmla="*/ 1 w 4"/>
                  <a:gd name="T1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34">
                    <a:moveTo>
                      <a:pt x="1" y="1"/>
                    </a:moveTo>
                    <a:cubicBezTo>
                      <a:pt x="1" y="1"/>
                      <a:pt x="0" y="12"/>
                      <a:pt x="1" y="16"/>
                    </a:cubicBezTo>
                    <a:cubicBezTo>
                      <a:pt x="2" y="21"/>
                      <a:pt x="1" y="21"/>
                      <a:pt x="1" y="22"/>
                    </a:cubicBezTo>
                    <a:cubicBezTo>
                      <a:pt x="1" y="22"/>
                      <a:pt x="2" y="24"/>
                      <a:pt x="2" y="24"/>
                    </a:cubicBezTo>
                    <a:cubicBezTo>
                      <a:pt x="2" y="24"/>
                      <a:pt x="2" y="29"/>
                      <a:pt x="2" y="32"/>
                    </a:cubicBezTo>
                    <a:cubicBezTo>
                      <a:pt x="1" y="33"/>
                      <a:pt x="1" y="34"/>
                      <a:pt x="3" y="33"/>
                    </a:cubicBezTo>
                    <a:cubicBezTo>
                      <a:pt x="3" y="33"/>
                      <a:pt x="4" y="18"/>
                      <a:pt x="4" y="11"/>
                    </a:cubicBezTo>
                    <a:cubicBezTo>
                      <a:pt x="3" y="5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E4A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0" name="Freeform 142"/>
              <p:cNvSpPr/>
              <p:nvPr/>
            </p:nvSpPr>
            <p:spPr bwMode="auto">
              <a:xfrm>
                <a:off x="4908550" y="3771900"/>
                <a:ext cx="49213" cy="352425"/>
              </a:xfrm>
              <a:custGeom>
                <a:avLst/>
                <a:gdLst>
                  <a:gd name="T0" fmla="*/ 2 w 4"/>
                  <a:gd name="T1" fmla="*/ 8 h 29"/>
                  <a:gd name="T2" fmla="*/ 2 w 4"/>
                  <a:gd name="T3" fmla="*/ 0 h 29"/>
                  <a:gd name="T4" fmla="*/ 1 w 4"/>
                  <a:gd name="T5" fmla="*/ 9 h 29"/>
                  <a:gd name="T6" fmla="*/ 0 w 4"/>
                  <a:gd name="T7" fmla="*/ 26 h 29"/>
                  <a:gd name="T8" fmla="*/ 1 w 4"/>
                  <a:gd name="T9" fmla="*/ 29 h 29"/>
                  <a:gd name="T10" fmla="*/ 1 w 4"/>
                  <a:gd name="T11" fmla="*/ 29 h 29"/>
                  <a:gd name="T12" fmla="*/ 1 w 4"/>
                  <a:gd name="T13" fmla="*/ 26 h 29"/>
                  <a:gd name="T14" fmla="*/ 1 w 4"/>
                  <a:gd name="T15" fmla="*/ 18 h 29"/>
                  <a:gd name="T16" fmla="*/ 3 w 4"/>
                  <a:gd name="T17" fmla="*/ 16 h 29"/>
                  <a:gd name="T18" fmla="*/ 2 w 4"/>
                  <a:gd name="T19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29">
                    <a:moveTo>
                      <a:pt x="2" y="8"/>
                    </a:moveTo>
                    <a:cubicBezTo>
                      <a:pt x="3" y="5"/>
                      <a:pt x="2" y="0"/>
                      <a:pt x="2" y="0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19"/>
                      <a:pt x="0" y="26"/>
                    </a:cubicBezTo>
                    <a:cubicBezTo>
                      <a:pt x="0" y="27"/>
                      <a:pt x="0" y="28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7"/>
                      <a:pt x="2" y="27"/>
                      <a:pt x="1" y="26"/>
                    </a:cubicBezTo>
                    <a:cubicBezTo>
                      <a:pt x="1" y="24"/>
                      <a:pt x="1" y="19"/>
                      <a:pt x="1" y="18"/>
                    </a:cubicBezTo>
                    <a:cubicBezTo>
                      <a:pt x="2" y="17"/>
                      <a:pt x="2" y="17"/>
                      <a:pt x="3" y="16"/>
                    </a:cubicBezTo>
                    <a:cubicBezTo>
                      <a:pt x="4" y="15"/>
                      <a:pt x="2" y="11"/>
                      <a:pt x="2" y="8"/>
                    </a:cubicBezTo>
                    <a:close/>
                  </a:path>
                </a:pathLst>
              </a:custGeom>
              <a:solidFill>
                <a:srgbClr val="E4A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1" name="Freeform 143"/>
              <p:cNvSpPr/>
              <p:nvPr/>
            </p:nvSpPr>
            <p:spPr bwMode="auto">
              <a:xfrm>
                <a:off x="5065713" y="3965575"/>
                <a:ext cx="157163" cy="73025"/>
              </a:xfrm>
              <a:custGeom>
                <a:avLst/>
                <a:gdLst>
                  <a:gd name="T0" fmla="*/ 4 w 13"/>
                  <a:gd name="T1" fmla="*/ 6 h 6"/>
                  <a:gd name="T2" fmla="*/ 9 w 13"/>
                  <a:gd name="T3" fmla="*/ 6 h 6"/>
                  <a:gd name="T4" fmla="*/ 11 w 13"/>
                  <a:gd name="T5" fmla="*/ 2 h 6"/>
                  <a:gd name="T6" fmla="*/ 3 w 13"/>
                  <a:gd name="T7" fmla="*/ 2 h 6"/>
                  <a:gd name="T8" fmla="*/ 4 w 1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4" y="6"/>
                    </a:moveTo>
                    <a:cubicBezTo>
                      <a:pt x="4" y="6"/>
                      <a:pt x="7" y="6"/>
                      <a:pt x="9" y="6"/>
                    </a:cubicBezTo>
                    <a:cubicBezTo>
                      <a:pt x="11" y="5"/>
                      <a:pt x="13" y="4"/>
                      <a:pt x="11" y="2"/>
                    </a:cubicBezTo>
                    <a:cubicBezTo>
                      <a:pt x="9" y="1"/>
                      <a:pt x="4" y="0"/>
                      <a:pt x="3" y="2"/>
                    </a:cubicBezTo>
                    <a:cubicBezTo>
                      <a:pt x="1" y="4"/>
                      <a:pt x="0" y="6"/>
                      <a:pt x="4" y="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2" name="Line 144"/>
              <p:cNvSpPr>
                <a:spLocks noChangeShapeType="1"/>
              </p:cNvSpPr>
              <p:nvPr/>
            </p:nvSpPr>
            <p:spPr bwMode="auto">
              <a:xfrm>
                <a:off x="5005388" y="37004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3" name="Line 145"/>
              <p:cNvSpPr>
                <a:spLocks noChangeShapeType="1"/>
              </p:cNvSpPr>
              <p:nvPr/>
            </p:nvSpPr>
            <p:spPr bwMode="auto">
              <a:xfrm>
                <a:off x="5005388" y="3700463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4" name="Freeform 146"/>
              <p:cNvSpPr/>
              <p:nvPr/>
            </p:nvSpPr>
            <p:spPr bwMode="auto">
              <a:xfrm>
                <a:off x="4837113" y="3700463"/>
                <a:ext cx="96838" cy="265113"/>
              </a:xfrm>
              <a:custGeom>
                <a:avLst/>
                <a:gdLst>
                  <a:gd name="T0" fmla="*/ 8 w 8"/>
                  <a:gd name="T1" fmla="*/ 1 h 22"/>
                  <a:gd name="T2" fmla="*/ 1 w 8"/>
                  <a:gd name="T3" fmla="*/ 10 h 22"/>
                  <a:gd name="T4" fmla="*/ 0 w 8"/>
                  <a:gd name="T5" fmla="*/ 22 h 22"/>
                  <a:gd name="T6" fmla="*/ 7 w 8"/>
                  <a:gd name="T7" fmla="*/ 22 h 22"/>
                  <a:gd name="T8" fmla="*/ 8 w 8"/>
                  <a:gd name="T9" fmla="*/ 15 h 22"/>
                  <a:gd name="T10" fmla="*/ 8 w 8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8" y="1"/>
                    </a:moveTo>
                    <a:cubicBezTo>
                      <a:pt x="8" y="1"/>
                      <a:pt x="2" y="0"/>
                      <a:pt x="1" y="1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8" y="15"/>
                      <a:pt x="8" y="15"/>
                      <a:pt x="8" y="15"/>
                    </a:cubicBez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5" name="Freeform 147"/>
              <p:cNvSpPr/>
              <p:nvPr/>
            </p:nvSpPr>
            <p:spPr bwMode="auto">
              <a:xfrm>
                <a:off x="4837113" y="3881438"/>
                <a:ext cx="131763" cy="109538"/>
              </a:xfrm>
              <a:custGeom>
                <a:avLst/>
                <a:gdLst>
                  <a:gd name="T0" fmla="*/ 1 w 11"/>
                  <a:gd name="T1" fmla="*/ 0 h 9"/>
                  <a:gd name="T2" fmla="*/ 8 w 11"/>
                  <a:gd name="T3" fmla="*/ 5 h 9"/>
                  <a:gd name="T4" fmla="*/ 0 w 11"/>
                  <a:gd name="T5" fmla="*/ 9 h 9"/>
                  <a:gd name="T6" fmla="*/ 1 w 1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1" y="0"/>
                    </a:moveTo>
                    <a:cubicBezTo>
                      <a:pt x="1" y="0"/>
                      <a:pt x="3" y="5"/>
                      <a:pt x="8" y="5"/>
                    </a:cubicBezTo>
                    <a:cubicBezTo>
                      <a:pt x="11" y="6"/>
                      <a:pt x="0" y="9"/>
                      <a:pt x="0" y="9"/>
                    </a:cubicBezTo>
                    <a:cubicBezTo>
                      <a:pt x="0" y="7"/>
                      <a:pt x="1" y="0"/>
                      <a:pt x="1" y="0"/>
                    </a:cubicBezTo>
                  </a:path>
                </a:pathLst>
              </a:custGeom>
              <a:solidFill>
                <a:srgbClr val="EBB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6" name="Freeform 148"/>
              <p:cNvSpPr/>
              <p:nvPr/>
            </p:nvSpPr>
            <p:spPr bwMode="auto">
              <a:xfrm>
                <a:off x="4824413" y="3941763"/>
                <a:ext cx="301625" cy="122238"/>
              </a:xfrm>
              <a:custGeom>
                <a:avLst/>
                <a:gdLst>
                  <a:gd name="T0" fmla="*/ 1 w 25"/>
                  <a:gd name="T1" fmla="*/ 5 h 10"/>
                  <a:gd name="T2" fmla="*/ 25 w 25"/>
                  <a:gd name="T3" fmla="*/ 8 h 10"/>
                  <a:gd name="T4" fmla="*/ 22 w 25"/>
                  <a:gd name="T5" fmla="*/ 3 h 10"/>
                  <a:gd name="T6" fmla="*/ 9 w 25"/>
                  <a:gd name="T7" fmla="*/ 0 h 10"/>
                  <a:gd name="T8" fmla="*/ 1 w 25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0">
                    <a:moveTo>
                      <a:pt x="1" y="5"/>
                    </a:moveTo>
                    <a:cubicBezTo>
                      <a:pt x="3" y="10"/>
                      <a:pt x="14" y="8"/>
                      <a:pt x="25" y="8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7" name="Freeform 149"/>
              <p:cNvSpPr/>
              <p:nvPr/>
            </p:nvSpPr>
            <p:spPr bwMode="auto">
              <a:xfrm>
                <a:off x="4933950" y="3965575"/>
                <a:ext cx="155575" cy="73025"/>
              </a:xfrm>
              <a:custGeom>
                <a:avLst/>
                <a:gdLst>
                  <a:gd name="T0" fmla="*/ 10 w 13"/>
                  <a:gd name="T1" fmla="*/ 6 h 6"/>
                  <a:gd name="T2" fmla="*/ 4 w 13"/>
                  <a:gd name="T3" fmla="*/ 6 h 6"/>
                  <a:gd name="T4" fmla="*/ 2 w 13"/>
                  <a:gd name="T5" fmla="*/ 2 h 6"/>
                  <a:gd name="T6" fmla="*/ 11 w 13"/>
                  <a:gd name="T7" fmla="*/ 2 h 6"/>
                  <a:gd name="T8" fmla="*/ 10 w 1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6">
                    <a:moveTo>
                      <a:pt x="10" y="6"/>
                    </a:moveTo>
                    <a:cubicBezTo>
                      <a:pt x="10" y="6"/>
                      <a:pt x="6" y="6"/>
                      <a:pt x="4" y="6"/>
                    </a:cubicBezTo>
                    <a:cubicBezTo>
                      <a:pt x="2" y="5"/>
                      <a:pt x="0" y="4"/>
                      <a:pt x="2" y="2"/>
                    </a:cubicBezTo>
                    <a:cubicBezTo>
                      <a:pt x="4" y="1"/>
                      <a:pt x="9" y="0"/>
                      <a:pt x="11" y="2"/>
                    </a:cubicBezTo>
                    <a:cubicBezTo>
                      <a:pt x="12" y="4"/>
                      <a:pt x="13" y="6"/>
                      <a:pt x="10" y="6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8" name="Freeform 150"/>
              <p:cNvSpPr/>
              <p:nvPr/>
            </p:nvSpPr>
            <p:spPr bwMode="auto">
              <a:xfrm>
                <a:off x="5222875" y="3700463"/>
                <a:ext cx="96838" cy="265113"/>
              </a:xfrm>
              <a:custGeom>
                <a:avLst/>
                <a:gdLst>
                  <a:gd name="T0" fmla="*/ 0 w 8"/>
                  <a:gd name="T1" fmla="*/ 1 h 22"/>
                  <a:gd name="T2" fmla="*/ 7 w 8"/>
                  <a:gd name="T3" fmla="*/ 10 h 22"/>
                  <a:gd name="T4" fmla="*/ 8 w 8"/>
                  <a:gd name="T5" fmla="*/ 22 h 22"/>
                  <a:gd name="T6" fmla="*/ 1 w 8"/>
                  <a:gd name="T7" fmla="*/ 22 h 22"/>
                  <a:gd name="T8" fmla="*/ 0 w 8"/>
                  <a:gd name="T9" fmla="*/ 15 h 22"/>
                  <a:gd name="T10" fmla="*/ 0 w 8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22">
                    <a:moveTo>
                      <a:pt x="0" y="1"/>
                    </a:moveTo>
                    <a:cubicBezTo>
                      <a:pt x="0" y="1"/>
                      <a:pt x="6" y="0"/>
                      <a:pt x="7" y="10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0" y="15"/>
                      <a:pt x="0" y="15"/>
                      <a:pt x="0" y="15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9" name="Freeform 151"/>
              <p:cNvSpPr/>
              <p:nvPr/>
            </p:nvSpPr>
            <p:spPr bwMode="auto">
              <a:xfrm>
                <a:off x="5186363" y="3881438"/>
                <a:ext cx="144463" cy="109538"/>
              </a:xfrm>
              <a:custGeom>
                <a:avLst/>
                <a:gdLst>
                  <a:gd name="T0" fmla="*/ 11 w 12"/>
                  <a:gd name="T1" fmla="*/ 0 h 9"/>
                  <a:gd name="T2" fmla="*/ 4 w 12"/>
                  <a:gd name="T3" fmla="*/ 5 h 9"/>
                  <a:gd name="T4" fmla="*/ 11 w 12"/>
                  <a:gd name="T5" fmla="*/ 9 h 9"/>
                  <a:gd name="T6" fmla="*/ 11 w 1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9">
                    <a:moveTo>
                      <a:pt x="11" y="0"/>
                    </a:moveTo>
                    <a:cubicBezTo>
                      <a:pt x="11" y="0"/>
                      <a:pt x="8" y="5"/>
                      <a:pt x="4" y="5"/>
                    </a:cubicBezTo>
                    <a:cubicBezTo>
                      <a:pt x="0" y="6"/>
                      <a:pt x="11" y="9"/>
                      <a:pt x="11" y="9"/>
                    </a:cubicBezTo>
                    <a:cubicBezTo>
                      <a:pt x="12" y="7"/>
                      <a:pt x="11" y="0"/>
                      <a:pt x="11" y="0"/>
                    </a:cubicBezTo>
                  </a:path>
                </a:pathLst>
              </a:custGeom>
              <a:solidFill>
                <a:srgbClr val="EBBA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0" name="Freeform 152"/>
              <p:cNvSpPr/>
              <p:nvPr/>
            </p:nvSpPr>
            <p:spPr bwMode="auto">
              <a:xfrm>
                <a:off x="5041900" y="3941763"/>
                <a:ext cx="288925" cy="122238"/>
              </a:xfrm>
              <a:custGeom>
                <a:avLst/>
                <a:gdLst>
                  <a:gd name="T0" fmla="*/ 23 w 24"/>
                  <a:gd name="T1" fmla="*/ 5 h 10"/>
                  <a:gd name="T2" fmla="*/ 0 w 24"/>
                  <a:gd name="T3" fmla="*/ 8 h 10"/>
                  <a:gd name="T4" fmla="*/ 2 w 24"/>
                  <a:gd name="T5" fmla="*/ 3 h 10"/>
                  <a:gd name="T6" fmla="*/ 16 w 24"/>
                  <a:gd name="T7" fmla="*/ 0 h 10"/>
                  <a:gd name="T8" fmla="*/ 23 w 24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0">
                    <a:moveTo>
                      <a:pt x="23" y="5"/>
                    </a:moveTo>
                    <a:cubicBezTo>
                      <a:pt x="21" y="10"/>
                      <a:pt x="10" y="8"/>
                      <a:pt x="0" y="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24" y="3"/>
                      <a:pt x="23" y="5"/>
                    </a:cubicBezTo>
                    <a:close/>
                  </a:path>
                </a:pathLst>
              </a:custGeom>
              <a:solidFill>
                <a:srgbClr val="F2CEF7"/>
              </a:solidFill>
              <a:ln w="0" cap="flat">
                <a:solidFill>
                  <a:srgbClr val="EBBAF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1" name="Freeform 153"/>
              <p:cNvSpPr/>
              <p:nvPr/>
            </p:nvSpPr>
            <p:spPr bwMode="auto">
              <a:xfrm>
                <a:off x="4908550" y="4014788"/>
                <a:ext cx="230188" cy="12700"/>
              </a:xfrm>
              <a:custGeom>
                <a:avLst/>
                <a:gdLst>
                  <a:gd name="T0" fmla="*/ 1 w 19"/>
                  <a:gd name="T1" fmla="*/ 1 h 1"/>
                  <a:gd name="T2" fmla="*/ 0 w 19"/>
                  <a:gd name="T3" fmla="*/ 1 h 1"/>
                  <a:gd name="T4" fmla="*/ 9 w 19"/>
                  <a:gd name="T5" fmla="*/ 0 h 1"/>
                  <a:gd name="T6" fmla="*/ 19 w 19"/>
                  <a:gd name="T7" fmla="*/ 0 h 1"/>
                  <a:gd name="T8" fmla="*/ 18 w 19"/>
                  <a:gd name="T9" fmla="*/ 1 h 1"/>
                  <a:gd name="T10" fmla="*/ 1 w 19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1">
                    <a:moveTo>
                      <a:pt x="1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0"/>
                    </a:cubicBezTo>
                    <a:cubicBezTo>
                      <a:pt x="17" y="1"/>
                      <a:pt x="19" y="0"/>
                      <a:pt x="19" y="0"/>
                    </a:cubicBezTo>
                    <a:cubicBezTo>
                      <a:pt x="18" y="1"/>
                      <a:pt x="18" y="1"/>
                      <a:pt x="18" y="1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2" name="Freeform 154"/>
              <p:cNvSpPr/>
              <p:nvPr/>
            </p:nvSpPr>
            <p:spPr bwMode="auto">
              <a:xfrm>
                <a:off x="4837113" y="3821113"/>
                <a:ext cx="71438" cy="206375"/>
              </a:xfrm>
              <a:custGeom>
                <a:avLst/>
                <a:gdLst>
                  <a:gd name="T0" fmla="*/ 6 w 6"/>
                  <a:gd name="T1" fmla="*/ 6 h 17"/>
                  <a:gd name="T2" fmla="*/ 4 w 6"/>
                  <a:gd name="T3" fmla="*/ 1 h 17"/>
                  <a:gd name="T4" fmla="*/ 4 w 6"/>
                  <a:gd name="T5" fmla="*/ 0 h 17"/>
                  <a:gd name="T6" fmla="*/ 4 w 6"/>
                  <a:gd name="T7" fmla="*/ 0 h 17"/>
                  <a:gd name="T8" fmla="*/ 4 w 6"/>
                  <a:gd name="T9" fmla="*/ 0 h 17"/>
                  <a:gd name="T10" fmla="*/ 3 w 6"/>
                  <a:gd name="T11" fmla="*/ 0 h 17"/>
                  <a:gd name="T12" fmla="*/ 3 w 6"/>
                  <a:gd name="T13" fmla="*/ 0 h 17"/>
                  <a:gd name="T14" fmla="*/ 3 w 6"/>
                  <a:gd name="T15" fmla="*/ 0 h 17"/>
                  <a:gd name="T16" fmla="*/ 2 w 6"/>
                  <a:gd name="T17" fmla="*/ 0 h 17"/>
                  <a:gd name="T18" fmla="*/ 2 w 6"/>
                  <a:gd name="T19" fmla="*/ 1 h 17"/>
                  <a:gd name="T20" fmla="*/ 0 w 6"/>
                  <a:gd name="T21" fmla="*/ 6 h 17"/>
                  <a:gd name="T22" fmla="*/ 0 w 6"/>
                  <a:gd name="T23" fmla="*/ 11 h 17"/>
                  <a:gd name="T24" fmla="*/ 1 w 6"/>
                  <a:gd name="T25" fmla="*/ 15 h 17"/>
                  <a:gd name="T26" fmla="*/ 1 w 6"/>
                  <a:gd name="T27" fmla="*/ 17 h 17"/>
                  <a:gd name="T28" fmla="*/ 3 w 6"/>
                  <a:gd name="T29" fmla="*/ 17 h 17"/>
                  <a:gd name="T30" fmla="*/ 3 w 6"/>
                  <a:gd name="T31" fmla="*/ 17 h 17"/>
                  <a:gd name="T32" fmla="*/ 3 w 6"/>
                  <a:gd name="T33" fmla="*/ 17 h 17"/>
                  <a:gd name="T34" fmla="*/ 4 w 6"/>
                  <a:gd name="T35" fmla="*/ 17 h 17"/>
                  <a:gd name="T36" fmla="*/ 4 w 6"/>
                  <a:gd name="T37" fmla="*/ 17 h 17"/>
                  <a:gd name="T38" fmla="*/ 5 w 6"/>
                  <a:gd name="T39" fmla="*/ 17 h 17"/>
                  <a:gd name="T40" fmla="*/ 6 w 6"/>
                  <a:gd name="T41" fmla="*/ 15 h 17"/>
                  <a:gd name="T42" fmla="*/ 6 w 6"/>
                  <a:gd name="T43" fmla="*/ 11 h 17"/>
                  <a:gd name="T44" fmla="*/ 6 w 6"/>
                  <a:gd name="T4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17">
                    <a:moveTo>
                      <a:pt x="6" y="6"/>
                    </a:moveTo>
                    <a:cubicBezTo>
                      <a:pt x="6" y="4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4"/>
                      <a:pt x="0" y="6"/>
                    </a:cubicBezTo>
                    <a:cubicBezTo>
                      <a:pt x="0" y="7"/>
                      <a:pt x="0" y="11"/>
                      <a:pt x="0" y="11"/>
                    </a:cubicBezTo>
                    <a:cubicBezTo>
                      <a:pt x="0" y="11"/>
                      <a:pt x="1" y="14"/>
                      <a:pt x="1" y="15"/>
                    </a:cubicBezTo>
                    <a:cubicBezTo>
                      <a:pt x="1" y="15"/>
                      <a:pt x="0" y="17"/>
                      <a:pt x="1" y="17"/>
                    </a:cubicBezTo>
                    <a:cubicBezTo>
                      <a:pt x="2" y="17"/>
                      <a:pt x="2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5" y="17"/>
                      <a:pt x="5" y="17"/>
                    </a:cubicBezTo>
                    <a:cubicBezTo>
                      <a:pt x="6" y="17"/>
                      <a:pt x="6" y="15"/>
                      <a:pt x="6" y="15"/>
                    </a:cubicBezTo>
                    <a:cubicBezTo>
                      <a:pt x="6" y="14"/>
                      <a:pt x="6" y="11"/>
                      <a:pt x="6" y="11"/>
                    </a:cubicBezTo>
                    <a:cubicBezTo>
                      <a:pt x="6" y="11"/>
                      <a:pt x="6" y="7"/>
                      <a:pt x="6" y="6"/>
                    </a:cubicBezTo>
                    <a:close/>
                  </a:path>
                </a:pathLst>
              </a:custGeom>
              <a:solidFill>
                <a:srgbClr val="9AD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3" name="Rectangle 155"/>
              <p:cNvSpPr>
                <a:spLocks noChangeArrowheads="1"/>
              </p:cNvSpPr>
              <p:nvPr/>
            </p:nvSpPr>
            <p:spPr bwMode="auto">
              <a:xfrm>
                <a:off x="4860925" y="3821113"/>
                <a:ext cx="23813" cy="11113"/>
              </a:xfrm>
              <a:prstGeom prst="rect">
                <a:avLst/>
              </a:pr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4" name="Freeform 156"/>
              <p:cNvSpPr/>
              <p:nvPr/>
            </p:nvSpPr>
            <p:spPr bwMode="auto">
              <a:xfrm>
                <a:off x="4837113" y="3844925"/>
                <a:ext cx="36513" cy="182563"/>
              </a:xfrm>
              <a:custGeom>
                <a:avLst/>
                <a:gdLst>
                  <a:gd name="T0" fmla="*/ 3 w 3"/>
                  <a:gd name="T1" fmla="*/ 0 h 15"/>
                  <a:gd name="T2" fmla="*/ 0 w 3"/>
                  <a:gd name="T3" fmla="*/ 4 h 15"/>
                  <a:gd name="T4" fmla="*/ 1 w 3"/>
                  <a:gd name="T5" fmla="*/ 12 h 15"/>
                  <a:gd name="T6" fmla="*/ 2 w 3"/>
                  <a:gd name="T7" fmla="*/ 15 h 15"/>
                  <a:gd name="T8" fmla="*/ 1 w 3"/>
                  <a:gd name="T9" fmla="*/ 12 h 15"/>
                  <a:gd name="T10" fmla="*/ 1 w 3"/>
                  <a:gd name="T11" fmla="*/ 3 h 15"/>
                  <a:gd name="T12" fmla="*/ 3 w 3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cubicBezTo>
                      <a:pt x="3" y="0"/>
                      <a:pt x="0" y="3"/>
                      <a:pt x="0" y="4"/>
                    </a:cubicBezTo>
                    <a:cubicBezTo>
                      <a:pt x="1" y="5"/>
                      <a:pt x="1" y="12"/>
                      <a:pt x="1" y="12"/>
                    </a:cubicBezTo>
                    <a:cubicBezTo>
                      <a:pt x="1" y="13"/>
                      <a:pt x="0" y="15"/>
                      <a:pt x="2" y="15"/>
                    </a:cubicBezTo>
                    <a:cubicBezTo>
                      <a:pt x="3" y="15"/>
                      <a:pt x="1" y="15"/>
                      <a:pt x="1" y="12"/>
                    </a:cubicBezTo>
                    <a:cubicBezTo>
                      <a:pt x="2" y="9"/>
                      <a:pt x="1" y="5"/>
                      <a:pt x="1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5" name="Freeform 157"/>
              <p:cNvSpPr/>
              <p:nvPr/>
            </p:nvSpPr>
            <p:spPr bwMode="auto">
              <a:xfrm>
                <a:off x="4884738" y="3844925"/>
                <a:ext cx="23813" cy="182563"/>
              </a:xfrm>
              <a:custGeom>
                <a:avLst/>
                <a:gdLst>
                  <a:gd name="T0" fmla="*/ 0 w 2"/>
                  <a:gd name="T1" fmla="*/ 0 h 15"/>
                  <a:gd name="T2" fmla="*/ 2 w 2"/>
                  <a:gd name="T3" fmla="*/ 4 h 15"/>
                  <a:gd name="T4" fmla="*/ 1 w 2"/>
                  <a:gd name="T5" fmla="*/ 12 h 15"/>
                  <a:gd name="T6" fmla="*/ 1 w 2"/>
                  <a:gd name="T7" fmla="*/ 15 h 15"/>
                  <a:gd name="T8" fmla="*/ 1 w 2"/>
                  <a:gd name="T9" fmla="*/ 12 h 15"/>
                  <a:gd name="T10" fmla="*/ 1 w 2"/>
                  <a:gd name="T11" fmla="*/ 3 h 15"/>
                  <a:gd name="T12" fmla="*/ 0 w 2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0"/>
                      <a:pt x="2" y="3"/>
                      <a:pt x="2" y="4"/>
                    </a:cubicBezTo>
                    <a:cubicBezTo>
                      <a:pt x="2" y="5"/>
                      <a:pt x="1" y="12"/>
                      <a:pt x="1" y="12"/>
                    </a:cubicBezTo>
                    <a:cubicBezTo>
                      <a:pt x="1" y="13"/>
                      <a:pt x="2" y="15"/>
                      <a:pt x="1" y="15"/>
                    </a:cubicBezTo>
                    <a:cubicBezTo>
                      <a:pt x="0" y="15"/>
                      <a:pt x="1" y="15"/>
                      <a:pt x="1" y="12"/>
                    </a:cubicBezTo>
                    <a:cubicBezTo>
                      <a:pt x="1" y="9"/>
                      <a:pt x="2" y="5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3ED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6" name="Rectangle 158"/>
              <p:cNvSpPr>
                <a:spLocks noChangeArrowheads="1"/>
              </p:cNvSpPr>
              <p:nvPr/>
            </p:nvSpPr>
            <p:spPr bwMode="auto">
              <a:xfrm>
                <a:off x="3656013" y="4038600"/>
                <a:ext cx="95250" cy="75088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7" name="Rectangle 159"/>
              <p:cNvSpPr>
                <a:spLocks noChangeArrowheads="1"/>
              </p:cNvSpPr>
              <p:nvPr/>
            </p:nvSpPr>
            <p:spPr bwMode="auto">
              <a:xfrm>
                <a:off x="5945188" y="4038600"/>
                <a:ext cx="96838" cy="75088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8" name="Rectangle 160"/>
              <p:cNvSpPr>
                <a:spLocks noChangeArrowheads="1"/>
              </p:cNvSpPr>
              <p:nvPr/>
            </p:nvSpPr>
            <p:spPr bwMode="auto">
              <a:xfrm>
                <a:off x="3656013" y="4027488"/>
                <a:ext cx="2386013" cy="617538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9" name="Freeform 161"/>
              <p:cNvSpPr/>
              <p:nvPr/>
            </p:nvSpPr>
            <p:spPr bwMode="auto">
              <a:xfrm>
                <a:off x="3679825" y="4087813"/>
                <a:ext cx="2314575" cy="180975"/>
              </a:xfrm>
              <a:custGeom>
                <a:avLst/>
                <a:gdLst>
                  <a:gd name="T0" fmla="*/ 0 w 192"/>
                  <a:gd name="T1" fmla="*/ 0 h 15"/>
                  <a:gd name="T2" fmla="*/ 192 w 192"/>
                  <a:gd name="T3" fmla="*/ 0 h 15"/>
                  <a:gd name="T4" fmla="*/ 192 w 192"/>
                  <a:gd name="T5" fmla="*/ 15 h 15"/>
                  <a:gd name="T6" fmla="*/ 121 w 192"/>
                  <a:gd name="T7" fmla="*/ 4 h 15"/>
                  <a:gd name="T8" fmla="*/ 53 w 192"/>
                  <a:gd name="T9" fmla="*/ 1 h 15"/>
                  <a:gd name="T10" fmla="*/ 0 w 19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2" h="15">
                    <a:moveTo>
                      <a:pt x="0" y="0"/>
                    </a:move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15"/>
                      <a:pt x="192" y="15"/>
                      <a:pt x="192" y="15"/>
                    </a:cubicBezTo>
                    <a:cubicBezTo>
                      <a:pt x="192" y="15"/>
                      <a:pt x="157" y="3"/>
                      <a:pt x="121" y="4"/>
                    </a:cubicBezTo>
                    <a:cubicBezTo>
                      <a:pt x="85" y="6"/>
                      <a:pt x="65" y="1"/>
                      <a:pt x="53" y="1"/>
                    </a:cubicBezTo>
                    <a:cubicBezTo>
                      <a:pt x="41" y="2"/>
                      <a:pt x="2" y="15"/>
                      <a:pt x="0" y="0"/>
                    </a:cubicBezTo>
                    <a:close/>
                  </a:path>
                </a:pathLst>
              </a:custGeom>
              <a:solidFill>
                <a:srgbClr val="754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1" name="Rectangle 163"/>
              <p:cNvSpPr>
                <a:spLocks noChangeArrowheads="1"/>
              </p:cNvSpPr>
              <p:nvPr/>
            </p:nvSpPr>
            <p:spPr bwMode="auto">
              <a:xfrm>
                <a:off x="3175" y="4765675"/>
                <a:ext cx="6038851" cy="2047875"/>
              </a:xfrm>
              <a:prstGeom prst="rect">
                <a:avLst/>
              </a:prstGeom>
              <a:solidFill>
                <a:srgbClr val="603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2" name="Rectangle 164"/>
              <p:cNvSpPr>
                <a:spLocks noChangeArrowheads="1"/>
              </p:cNvSpPr>
              <p:nvPr/>
            </p:nvSpPr>
            <p:spPr bwMode="auto">
              <a:xfrm>
                <a:off x="2509837" y="6572250"/>
                <a:ext cx="989013" cy="241300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3" name="Rectangle 165"/>
              <p:cNvSpPr>
                <a:spLocks noChangeArrowheads="1"/>
              </p:cNvSpPr>
              <p:nvPr/>
            </p:nvSpPr>
            <p:spPr bwMode="auto">
              <a:xfrm>
                <a:off x="2486025" y="6523038"/>
                <a:ext cx="1036638" cy="49213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4" name="Rectangle 166"/>
              <p:cNvSpPr>
                <a:spLocks noChangeArrowheads="1"/>
              </p:cNvSpPr>
              <p:nvPr/>
            </p:nvSpPr>
            <p:spPr bwMode="auto">
              <a:xfrm>
                <a:off x="2486025" y="6777038"/>
                <a:ext cx="1036638" cy="36513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5" name="Rectangle 167"/>
              <p:cNvSpPr>
                <a:spLocks noChangeArrowheads="1"/>
              </p:cNvSpPr>
              <p:nvPr/>
            </p:nvSpPr>
            <p:spPr bwMode="auto">
              <a:xfrm>
                <a:off x="2486025" y="6232525"/>
                <a:ext cx="1036638" cy="36513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6" name="Rectangle 168"/>
              <p:cNvSpPr>
                <a:spLocks noChangeArrowheads="1"/>
              </p:cNvSpPr>
              <p:nvPr/>
            </p:nvSpPr>
            <p:spPr bwMode="auto">
              <a:xfrm>
                <a:off x="2486025" y="5929313"/>
                <a:ext cx="1036638" cy="49213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7" name="Rectangle 169"/>
              <p:cNvSpPr>
                <a:spLocks noChangeArrowheads="1"/>
              </p:cNvSpPr>
              <p:nvPr/>
            </p:nvSpPr>
            <p:spPr bwMode="auto">
              <a:xfrm>
                <a:off x="2509837" y="6269038"/>
                <a:ext cx="989013" cy="254000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8" name="Rectangle 170"/>
              <p:cNvSpPr>
                <a:spLocks noChangeArrowheads="1"/>
              </p:cNvSpPr>
              <p:nvPr/>
            </p:nvSpPr>
            <p:spPr bwMode="auto">
              <a:xfrm>
                <a:off x="2509837" y="5978525"/>
                <a:ext cx="989013" cy="254000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9" name="Rectangle 171"/>
              <p:cNvSpPr>
                <a:spLocks noChangeArrowheads="1"/>
              </p:cNvSpPr>
              <p:nvPr/>
            </p:nvSpPr>
            <p:spPr bwMode="auto">
              <a:xfrm>
                <a:off x="2509837" y="5686425"/>
                <a:ext cx="989013" cy="242888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0" name="Rectangle 172"/>
              <p:cNvSpPr>
                <a:spLocks noChangeArrowheads="1"/>
              </p:cNvSpPr>
              <p:nvPr/>
            </p:nvSpPr>
            <p:spPr bwMode="auto">
              <a:xfrm>
                <a:off x="2486025" y="5638800"/>
                <a:ext cx="1036638" cy="47625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1" name="Rectangle 173"/>
              <p:cNvSpPr>
                <a:spLocks noChangeArrowheads="1"/>
              </p:cNvSpPr>
              <p:nvPr/>
            </p:nvSpPr>
            <p:spPr bwMode="auto">
              <a:xfrm>
                <a:off x="2486025" y="5348288"/>
                <a:ext cx="1036638" cy="34925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2" name="Rectangle 174"/>
              <p:cNvSpPr>
                <a:spLocks noChangeArrowheads="1"/>
              </p:cNvSpPr>
              <p:nvPr/>
            </p:nvSpPr>
            <p:spPr bwMode="auto">
              <a:xfrm>
                <a:off x="2509837" y="5383213"/>
                <a:ext cx="989013" cy="255588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3" name="Rectangle 175"/>
              <p:cNvSpPr>
                <a:spLocks noChangeArrowheads="1"/>
              </p:cNvSpPr>
              <p:nvPr/>
            </p:nvSpPr>
            <p:spPr bwMode="auto">
              <a:xfrm>
                <a:off x="2509837" y="5092700"/>
                <a:ext cx="989013" cy="255588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4" name="Rectangle 176"/>
              <p:cNvSpPr>
                <a:spLocks noChangeArrowheads="1"/>
              </p:cNvSpPr>
              <p:nvPr/>
            </p:nvSpPr>
            <p:spPr bwMode="auto">
              <a:xfrm>
                <a:off x="2486025" y="5045075"/>
                <a:ext cx="1036638" cy="47625"/>
              </a:xfrm>
              <a:prstGeom prst="rect">
                <a:avLst/>
              </a:pr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5" name="Rectangle 177"/>
              <p:cNvSpPr>
                <a:spLocks noChangeArrowheads="1"/>
              </p:cNvSpPr>
              <p:nvPr/>
            </p:nvSpPr>
            <p:spPr bwMode="auto">
              <a:xfrm>
                <a:off x="2509837" y="4802188"/>
                <a:ext cx="989013" cy="242888"/>
              </a:xfrm>
              <a:prstGeom prst="rect">
                <a:avLst/>
              </a:prstGeom>
              <a:solidFill>
                <a:srgbClr val="CEA67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6" name="Rectangle 178"/>
              <p:cNvSpPr>
                <a:spLocks noChangeArrowheads="1"/>
              </p:cNvSpPr>
              <p:nvPr/>
            </p:nvSpPr>
            <p:spPr bwMode="auto">
              <a:xfrm>
                <a:off x="231775" y="4765675"/>
                <a:ext cx="71438" cy="968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7" name="Freeform 179"/>
              <p:cNvSpPr/>
              <p:nvPr/>
            </p:nvSpPr>
            <p:spPr bwMode="auto">
              <a:xfrm>
                <a:off x="147637" y="4826000"/>
                <a:ext cx="252413" cy="339725"/>
              </a:xfrm>
              <a:custGeom>
                <a:avLst/>
                <a:gdLst>
                  <a:gd name="T0" fmla="*/ 20 w 21"/>
                  <a:gd name="T1" fmla="*/ 1 h 28"/>
                  <a:gd name="T2" fmla="*/ 14 w 21"/>
                  <a:gd name="T3" fmla="*/ 0 h 28"/>
                  <a:gd name="T4" fmla="*/ 7 w 21"/>
                  <a:gd name="T5" fmla="*/ 0 h 28"/>
                  <a:gd name="T6" fmla="*/ 1 w 21"/>
                  <a:gd name="T7" fmla="*/ 1 h 28"/>
                  <a:gd name="T8" fmla="*/ 1 w 21"/>
                  <a:gd name="T9" fmla="*/ 14 h 28"/>
                  <a:gd name="T10" fmla="*/ 3 w 21"/>
                  <a:gd name="T11" fmla="*/ 27 h 28"/>
                  <a:gd name="T12" fmla="*/ 10 w 21"/>
                  <a:gd name="T13" fmla="*/ 28 h 28"/>
                  <a:gd name="T14" fmla="*/ 19 w 21"/>
                  <a:gd name="T15" fmla="*/ 27 h 28"/>
                  <a:gd name="T16" fmla="*/ 20 w 21"/>
                  <a:gd name="T17" fmla="*/ 14 h 28"/>
                  <a:gd name="T18" fmla="*/ 20 w 21"/>
                  <a:gd name="T19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8">
                    <a:moveTo>
                      <a:pt x="20" y="1"/>
                    </a:moveTo>
                    <a:cubicBezTo>
                      <a:pt x="19" y="0"/>
                      <a:pt x="17" y="0"/>
                      <a:pt x="14" y="0"/>
                    </a:cubicBezTo>
                    <a:cubicBezTo>
                      <a:pt x="13" y="2"/>
                      <a:pt x="9" y="2"/>
                      <a:pt x="7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3"/>
                      <a:pt x="0" y="9"/>
                      <a:pt x="1" y="14"/>
                    </a:cubicBezTo>
                    <a:cubicBezTo>
                      <a:pt x="3" y="22"/>
                      <a:pt x="3" y="27"/>
                      <a:pt x="3" y="27"/>
                    </a:cubicBezTo>
                    <a:cubicBezTo>
                      <a:pt x="3" y="27"/>
                      <a:pt x="6" y="28"/>
                      <a:pt x="10" y="28"/>
                    </a:cubicBezTo>
                    <a:cubicBezTo>
                      <a:pt x="17" y="28"/>
                      <a:pt x="19" y="27"/>
                      <a:pt x="19" y="27"/>
                    </a:cubicBezTo>
                    <a:cubicBezTo>
                      <a:pt x="19" y="27"/>
                      <a:pt x="18" y="22"/>
                      <a:pt x="20" y="14"/>
                    </a:cubicBezTo>
                    <a:cubicBezTo>
                      <a:pt x="21" y="9"/>
                      <a:pt x="21" y="3"/>
                      <a:pt x="20" y="1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8" name="Freeform 180"/>
              <p:cNvSpPr/>
              <p:nvPr/>
            </p:nvSpPr>
            <p:spPr bwMode="auto">
              <a:xfrm>
                <a:off x="98425" y="4826000"/>
                <a:ext cx="85725" cy="242888"/>
              </a:xfrm>
              <a:custGeom>
                <a:avLst/>
                <a:gdLst>
                  <a:gd name="T0" fmla="*/ 7 w 7"/>
                  <a:gd name="T1" fmla="*/ 1 h 20"/>
                  <a:gd name="T2" fmla="*/ 2 w 7"/>
                  <a:gd name="T3" fmla="*/ 4 h 20"/>
                  <a:gd name="T4" fmla="*/ 0 w 7"/>
                  <a:gd name="T5" fmla="*/ 18 h 20"/>
                  <a:gd name="T6" fmla="*/ 4 w 7"/>
                  <a:gd name="T7" fmla="*/ 20 h 20"/>
                  <a:gd name="T8" fmla="*/ 5 w 7"/>
                  <a:gd name="T9" fmla="*/ 14 h 20"/>
                  <a:gd name="T10" fmla="*/ 7 w 7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0">
                    <a:moveTo>
                      <a:pt x="7" y="1"/>
                    </a:moveTo>
                    <a:cubicBezTo>
                      <a:pt x="7" y="1"/>
                      <a:pt x="4" y="0"/>
                      <a:pt x="2" y="4"/>
                    </a:cubicBezTo>
                    <a:cubicBezTo>
                      <a:pt x="2" y="6"/>
                      <a:pt x="0" y="18"/>
                      <a:pt x="0" y="18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9" name="Freeform 181"/>
              <p:cNvSpPr/>
              <p:nvPr/>
            </p:nvSpPr>
            <p:spPr bwMode="auto">
              <a:xfrm>
                <a:off x="98425" y="5008563"/>
                <a:ext cx="193675" cy="73025"/>
              </a:xfrm>
              <a:custGeom>
                <a:avLst/>
                <a:gdLst>
                  <a:gd name="T0" fmla="*/ 0 w 16"/>
                  <a:gd name="T1" fmla="*/ 5 h 6"/>
                  <a:gd name="T2" fmla="*/ 16 w 16"/>
                  <a:gd name="T3" fmla="*/ 3 h 6"/>
                  <a:gd name="T4" fmla="*/ 15 w 16"/>
                  <a:gd name="T5" fmla="*/ 0 h 6"/>
                  <a:gd name="T6" fmla="*/ 0 w 16"/>
                  <a:gd name="T7" fmla="*/ 1 h 6"/>
                  <a:gd name="T8" fmla="*/ 0 w 1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">
                    <a:moveTo>
                      <a:pt x="0" y="5"/>
                    </a:moveTo>
                    <a:cubicBezTo>
                      <a:pt x="0" y="5"/>
                      <a:pt x="7" y="6"/>
                      <a:pt x="16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2" y="0"/>
                      <a:pt x="0" y="1"/>
                    </a:cubicBezTo>
                    <a:cubicBezTo>
                      <a:pt x="0" y="1"/>
                      <a:pt x="0" y="2"/>
                      <a:pt x="0" y="5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0" name="Freeform 182"/>
              <p:cNvSpPr/>
              <p:nvPr/>
            </p:nvSpPr>
            <p:spPr bwMode="auto">
              <a:xfrm>
                <a:off x="279400" y="4984750"/>
                <a:ext cx="60325" cy="60325"/>
              </a:xfrm>
              <a:custGeom>
                <a:avLst/>
                <a:gdLst>
                  <a:gd name="T0" fmla="*/ 0 w 5"/>
                  <a:gd name="T1" fmla="*/ 2 h 5"/>
                  <a:gd name="T2" fmla="*/ 5 w 5"/>
                  <a:gd name="T3" fmla="*/ 1 h 5"/>
                  <a:gd name="T4" fmla="*/ 5 w 5"/>
                  <a:gd name="T5" fmla="*/ 5 h 5"/>
                  <a:gd name="T6" fmla="*/ 1 w 5"/>
                  <a:gd name="T7" fmla="*/ 5 h 5"/>
                  <a:gd name="T8" fmla="*/ 0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cubicBezTo>
                      <a:pt x="0" y="2"/>
                      <a:pt x="4" y="0"/>
                      <a:pt x="5" y="1"/>
                    </a:cubicBezTo>
                    <a:cubicBezTo>
                      <a:pt x="5" y="2"/>
                      <a:pt x="5" y="4"/>
                      <a:pt x="5" y="5"/>
                    </a:cubicBezTo>
                    <a:cubicBezTo>
                      <a:pt x="4" y="5"/>
                      <a:pt x="1" y="5"/>
                      <a:pt x="1" y="5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1" name="Freeform 183"/>
              <p:cNvSpPr/>
              <p:nvPr/>
            </p:nvSpPr>
            <p:spPr bwMode="auto">
              <a:xfrm>
                <a:off x="376237" y="4826000"/>
                <a:ext cx="73025" cy="242888"/>
              </a:xfrm>
              <a:custGeom>
                <a:avLst/>
                <a:gdLst>
                  <a:gd name="T0" fmla="*/ 0 w 6"/>
                  <a:gd name="T1" fmla="*/ 1 h 20"/>
                  <a:gd name="T2" fmla="*/ 4 w 6"/>
                  <a:gd name="T3" fmla="*/ 4 h 20"/>
                  <a:gd name="T4" fmla="*/ 6 w 6"/>
                  <a:gd name="T5" fmla="*/ 18 h 20"/>
                  <a:gd name="T6" fmla="*/ 2 w 6"/>
                  <a:gd name="T7" fmla="*/ 20 h 20"/>
                  <a:gd name="T8" fmla="*/ 1 w 6"/>
                  <a:gd name="T9" fmla="*/ 14 h 20"/>
                  <a:gd name="T10" fmla="*/ 0 w 6"/>
                  <a:gd name="T11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0">
                    <a:moveTo>
                      <a:pt x="0" y="1"/>
                    </a:moveTo>
                    <a:cubicBezTo>
                      <a:pt x="0" y="1"/>
                      <a:pt x="3" y="0"/>
                      <a:pt x="4" y="4"/>
                    </a:cubicBezTo>
                    <a:cubicBezTo>
                      <a:pt x="5" y="6"/>
                      <a:pt x="6" y="18"/>
                      <a:pt x="6" y="18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2" name="Freeform 184"/>
              <p:cNvSpPr/>
              <p:nvPr/>
            </p:nvSpPr>
            <p:spPr bwMode="auto">
              <a:xfrm>
                <a:off x="268287" y="5008563"/>
                <a:ext cx="180975" cy="84138"/>
              </a:xfrm>
              <a:custGeom>
                <a:avLst/>
                <a:gdLst>
                  <a:gd name="T0" fmla="*/ 15 w 15"/>
                  <a:gd name="T1" fmla="*/ 5 h 7"/>
                  <a:gd name="T2" fmla="*/ 0 w 15"/>
                  <a:gd name="T3" fmla="*/ 6 h 7"/>
                  <a:gd name="T4" fmla="*/ 0 w 15"/>
                  <a:gd name="T5" fmla="*/ 2 h 7"/>
                  <a:gd name="T6" fmla="*/ 14 w 15"/>
                  <a:gd name="T7" fmla="*/ 1 h 7"/>
                  <a:gd name="T8" fmla="*/ 15 w 15"/>
                  <a:gd name="T9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7">
                    <a:moveTo>
                      <a:pt x="15" y="5"/>
                    </a:moveTo>
                    <a:cubicBezTo>
                      <a:pt x="15" y="5"/>
                      <a:pt x="8" y="7"/>
                      <a:pt x="0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3" y="0"/>
                      <a:pt x="14" y="1"/>
                    </a:cubicBezTo>
                    <a:cubicBezTo>
                      <a:pt x="14" y="1"/>
                      <a:pt x="15" y="2"/>
                      <a:pt x="15" y="5"/>
                    </a:cubicBezTo>
                    <a:close/>
                  </a:path>
                </a:pathLst>
              </a:custGeom>
              <a:solidFill>
                <a:srgbClr val="A844A4"/>
              </a:solidFill>
              <a:ln w="0" cap="flat">
                <a:solidFill>
                  <a:srgbClr val="94308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3" name="Freeform 185"/>
              <p:cNvSpPr/>
              <p:nvPr/>
            </p:nvSpPr>
            <p:spPr bwMode="auto">
              <a:xfrm>
                <a:off x="207962" y="5021263"/>
                <a:ext cx="60325" cy="47625"/>
              </a:xfrm>
              <a:custGeom>
                <a:avLst/>
                <a:gdLst>
                  <a:gd name="T0" fmla="*/ 5 w 5"/>
                  <a:gd name="T1" fmla="*/ 2 h 4"/>
                  <a:gd name="T2" fmla="*/ 0 w 5"/>
                  <a:gd name="T3" fmla="*/ 1 h 4"/>
                  <a:gd name="T4" fmla="*/ 1 w 5"/>
                  <a:gd name="T5" fmla="*/ 4 h 4"/>
                  <a:gd name="T6" fmla="*/ 5 w 5"/>
                  <a:gd name="T7" fmla="*/ 4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2"/>
                      <a:pt x="1" y="0"/>
                      <a:pt x="0" y="1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2" y="4"/>
                      <a:pt x="5" y="4"/>
                      <a:pt x="5" y="4"/>
                    </a:cubicBez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4" name="Freeform 186"/>
              <p:cNvSpPr/>
              <p:nvPr/>
            </p:nvSpPr>
            <p:spPr bwMode="auto">
              <a:xfrm>
                <a:off x="171450" y="4548188"/>
                <a:ext cx="204788" cy="266700"/>
              </a:xfrm>
              <a:custGeom>
                <a:avLst/>
                <a:gdLst>
                  <a:gd name="T0" fmla="*/ 17 w 17"/>
                  <a:gd name="T1" fmla="*/ 10 h 22"/>
                  <a:gd name="T2" fmla="*/ 8 w 17"/>
                  <a:gd name="T3" fmla="*/ 22 h 22"/>
                  <a:gd name="T4" fmla="*/ 0 w 17"/>
                  <a:gd name="T5" fmla="*/ 10 h 22"/>
                  <a:gd name="T6" fmla="*/ 8 w 17"/>
                  <a:gd name="T7" fmla="*/ 0 h 22"/>
                  <a:gd name="T8" fmla="*/ 17 w 17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22">
                    <a:moveTo>
                      <a:pt x="17" y="10"/>
                    </a:moveTo>
                    <a:cubicBezTo>
                      <a:pt x="17" y="17"/>
                      <a:pt x="12" y="22"/>
                      <a:pt x="8" y="22"/>
                    </a:cubicBezTo>
                    <a:cubicBezTo>
                      <a:pt x="5" y="22"/>
                      <a:pt x="0" y="17"/>
                      <a:pt x="0" y="10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3" y="0"/>
                      <a:pt x="17" y="3"/>
                      <a:pt x="17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5" name="Freeform 187"/>
              <p:cNvSpPr/>
              <p:nvPr/>
            </p:nvSpPr>
            <p:spPr bwMode="auto">
              <a:xfrm>
                <a:off x="352425" y="4681538"/>
                <a:ext cx="36513" cy="84138"/>
              </a:xfrm>
              <a:custGeom>
                <a:avLst/>
                <a:gdLst>
                  <a:gd name="T0" fmla="*/ 1 w 3"/>
                  <a:gd name="T1" fmla="*/ 1 h 7"/>
                  <a:gd name="T2" fmla="*/ 3 w 3"/>
                  <a:gd name="T3" fmla="*/ 1 h 7"/>
                  <a:gd name="T4" fmla="*/ 0 w 3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3" y="3"/>
                      <a:pt x="2" y="7"/>
                      <a:pt x="0" y="6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6" name="Freeform 188"/>
              <p:cNvSpPr/>
              <p:nvPr/>
            </p:nvSpPr>
            <p:spPr bwMode="auto">
              <a:xfrm>
                <a:off x="158750" y="4681538"/>
                <a:ext cx="36513" cy="84138"/>
              </a:xfrm>
              <a:custGeom>
                <a:avLst/>
                <a:gdLst>
                  <a:gd name="T0" fmla="*/ 2 w 3"/>
                  <a:gd name="T1" fmla="*/ 1 h 7"/>
                  <a:gd name="T2" fmla="*/ 0 w 3"/>
                  <a:gd name="T3" fmla="*/ 1 h 7"/>
                  <a:gd name="T4" fmla="*/ 3 w 3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3"/>
                      <a:pt x="1" y="7"/>
                      <a:pt x="3" y="6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7" name="Freeform 189"/>
              <p:cNvSpPr/>
              <p:nvPr/>
            </p:nvSpPr>
            <p:spPr bwMode="auto">
              <a:xfrm>
                <a:off x="171450" y="5045075"/>
                <a:ext cx="241300" cy="23813"/>
              </a:xfrm>
              <a:custGeom>
                <a:avLst/>
                <a:gdLst>
                  <a:gd name="T0" fmla="*/ 1 w 20"/>
                  <a:gd name="T1" fmla="*/ 2 h 2"/>
                  <a:gd name="T2" fmla="*/ 0 w 20"/>
                  <a:gd name="T3" fmla="*/ 1 h 2"/>
                  <a:gd name="T4" fmla="*/ 9 w 20"/>
                  <a:gd name="T5" fmla="*/ 1 h 2"/>
                  <a:gd name="T6" fmla="*/ 20 w 20"/>
                  <a:gd name="T7" fmla="*/ 0 h 2"/>
                  <a:gd name="T8" fmla="*/ 19 w 20"/>
                  <a:gd name="T9" fmla="*/ 2 h 2"/>
                  <a:gd name="T10" fmla="*/ 1 w 2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9" y="1"/>
                    </a:cubicBezTo>
                    <a:cubicBezTo>
                      <a:pt x="17" y="2"/>
                      <a:pt x="20" y="0"/>
                      <a:pt x="20" y="0"/>
                    </a:cubicBezTo>
                    <a:cubicBezTo>
                      <a:pt x="19" y="2"/>
                      <a:pt x="19" y="2"/>
                      <a:pt x="19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8" name="Rectangle 190"/>
              <p:cNvSpPr>
                <a:spLocks noChangeArrowheads="1"/>
              </p:cNvSpPr>
              <p:nvPr/>
            </p:nvSpPr>
            <p:spPr bwMode="auto">
              <a:xfrm>
                <a:off x="3968750" y="4741863"/>
                <a:ext cx="84138" cy="109538"/>
              </a:xfrm>
              <a:prstGeom prst="rect">
                <a:avLst/>
              </a:prstGeom>
              <a:solidFill>
                <a:srgbClr val="D8AE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9" name="Freeform 191"/>
              <p:cNvSpPr/>
              <p:nvPr/>
            </p:nvSpPr>
            <p:spPr bwMode="auto">
              <a:xfrm>
                <a:off x="3895725" y="4511675"/>
                <a:ext cx="230188" cy="290513"/>
              </a:xfrm>
              <a:custGeom>
                <a:avLst/>
                <a:gdLst>
                  <a:gd name="T0" fmla="*/ 19 w 19"/>
                  <a:gd name="T1" fmla="*/ 10 h 24"/>
                  <a:gd name="T2" fmla="*/ 9 w 19"/>
                  <a:gd name="T3" fmla="*/ 24 h 24"/>
                  <a:gd name="T4" fmla="*/ 0 w 19"/>
                  <a:gd name="T5" fmla="*/ 10 h 24"/>
                  <a:gd name="T6" fmla="*/ 9 w 19"/>
                  <a:gd name="T7" fmla="*/ 0 h 24"/>
                  <a:gd name="T8" fmla="*/ 19 w 19"/>
                  <a:gd name="T9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4">
                    <a:moveTo>
                      <a:pt x="19" y="10"/>
                    </a:moveTo>
                    <a:cubicBezTo>
                      <a:pt x="19" y="18"/>
                      <a:pt x="14" y="24"/>
                      <a:pt x="9" y="24"/>
                    </a:cubicBezTo>
                    <a:cubicBezTo>
                      <a:pt x="6" y="24"/>
                      <a:pt x="0" y="18"/>
                      <a:pt x="0" y="10"/>
                    </a:cubicBezTo>
                    <a:cubicBezTo>
                      <a:pt x="0" y="3"/>
                      <a:pt x="4" y="0"/>
                      <a:pt x="9" y="0"/>
                    </a:cubicBezTo>
                    <a:cubicBezTo>
                      <a:pt x="15" y="0"/>
                      <a:pt x="19" y="3"/>
                      <a:pt x="19" y="10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0" name="Freeform 192"/>
              <p:cNvSpPr/>
              <p:nvPr/>
            </p:nvSpPr>
            <p:spPr bwMode="auto">
              <a:xfrm>
                <a:off x="4102100" y="4657725"/>
                <a:ext cx="34925" cy="96838"/>
              </a:xfrm>
              <a:custGeom>
                <a:avLst/>
                <a:gdLst>
                  <a:gd name="T0" fmla="*/ 1 w 3"/>
                  <a:gd name="T1" fmla="*/ 1 h 8"/>
                  <a:gd name="T2" fmla="*/ 3 w 3"/>
                  <a:gd name="T3" fmla="*/ 1 h 8"/>
                  <a:gd name="T4" fmla="*/ 0 w 3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1" y="1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3" y="3"/>
                      <a:pt x="1" y="8"/>
                      <a:pt x="0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1" name="Freeform 193"/>
              <p:cNvSpPr/>
              <p:nvPr/>
            </p:nvSpPr>
            <p:spPr bwMode="auto">
              <a:xfrm>
                <a:off x="3884613" y="4657725"/>
                <a:ext cx="47625" cy="96838"/>
              </a:xfrm>
              <a:custGeom>
                <a:avLst/>
                <a:gdLst>
                  <a:gd name="T0" fmla="*/ 2 w 4"/>
                  <a:gd name="T1" fmla="*/ 1 h 8"/>
                  <a:gd name="T2" fmla="*/ 0 w 4"/>
                  <a:gd name="T3" fmla="*/ 1 h 8"/>
                  <a:gd name="T4" fmla="*/ 4 w 4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2" y="1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3"/>
                      <a:pt x="2" y="8"/>
                      <a:pt x="4" y="7"/>
                    </a:cubicBezTo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2" name="Freeform 194"/>
              <p:cNvSpPr/>
              <p:nvPr/>
            </p:nvSpPr>
            <p:spPr bwMode="auto">
              <a:xfrm>
                <a:off x="3871913" y="4814888"/>
                <a:ext cx="290513" cy="374650"/>
              </a:xfrm>
              <a:custGeom>
                <a:avLst/>
                <a:gdLst>
                  <a:gd name="T0" fmla="*/ 22 w 24"/>
                  <a:gd name="T1" fmla="*/ 1 h 31"/>
                  <a:gd name="T2" fmla="*/ 15 w 24"/>
                  <a:gd name="T3" fmla="*/ 0 h 31"/>
                  <a:gd name="T4" fmla="*/ 8 w 24"/>
                  <a:gd name="T5" fmla="*/ 0 h 31"/>
                  <a:gd name="T6" fmla="*/ 2 w 24"/>
                  <a:gd name="T7" fmla="*/ 1 h 31"/>
                  <a:gd name="T8" fmla="*/ 1 w 24"/>
                  <a:gd name="T9" fmla="*/ 16 h 31"/>
                  <a:gd name="T10" fmla="*/ 3 w 24"/>
                  <a:gd name="T11" fmla="*/ 29 h 31"/>
                  <a:gd name="T12" fmla="*/ 11 w 24"/>
                  <a:gd name="T13" fmla="*/ 31 h 31"/>
                  <a:gd name="T14" fmla="*/ 21 w 24"/>
                  <a:gd name="T15" fmla="*/ 29 h 31"/>
                  <a:gd name="T16" fmla="*/ 22 w 24"/>
                  <a:gd name="T17" fmla="*/ 16 h 31"/>
                  <a:gd name="T18" fmla="*/ 22 w 24"/>
                  <a:gd name="T19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31">
                    <a:moveTo>
                      <a:pt x="22" y="1"/>
                    </a:moveTo>
                    <a:cubicBezTo>
                      <a:pt x="21" y="1"/>
                      <a:pt x="19" y="0"/>
                      <a:pt x="15" y="0"/>
                    </a:cubicBezTo>
                    <a:cubicBezTo>
                      <a:pt x="14" y="2"/>
                      <a:pt x="10" y="3"/>
                      <a:pt x="8" y="0"/>
                    </a:cubicBezTo>
                    <a:cubicBezTo>
                      <a:pt x="4" y="0"/>
                      <a:pt x="2" y="1"/>
                      <a:pt x="2" y="1"/>
                    </a:cubicBezTo>
                    <a:cubicBezTo>
                      <a:pt x="0" y="3"/>
                      <a:pt x="0" y="10"/>
                      <a:pt x="1" y="16"/>
                    </a:cubicBezTo>
                    <a:cubicBezTo>
                      <a:pt x="4" y="25"/>
                      <a:pt x="3" y="29"/>
                      <a:pt x="3" y="29"/>
                    </a:cubicBezTo>
                    <a:cubicBezTo>
                      <a:pt x="3" y="29"/>
                      <a:pt x="7" y="31"/>
                      <a:pt x="11" y="31"/>
                    </a:cubicBezTo>
                    <a:cubicBezTo>
                      <a:pt x="19" y="31"/>
                      <a:pt x="21" y="29"/>
                      <a:pt x="21" y="29"/>
                    </a:cubicBezTo>
                    <a:cubicBezTo>
                      <a:pt x="21" y="29"/>
                      <a:pt x="20" y="24"/>
                      <a:pt x="22" y="16"/>
                    </a:cubicBezTo>
                    <a:cubicBezTo>
                      <a:pt x="23" y="10"/>
                      <a:pt x="24" y="3"/>
                      <a:pt x="22" y="1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3" name="Freeform 195"/>
              <p:cNvSpPr/>
              <p:nvPr/>
            </p:nvSpPr>
            <p:spPr bwMode="auto">
              <a:xfrm>
                <a:off x="3824288" y="4814888"/>
                <a:ext cx="84138" cy="266700"/>
              </a:xfrm>
              <a:custGeom>
                <a:avLst/>
                <a:gdLst>
                  <a:gd name="T0" fmla="*/ 7 w 7"/>
                  <a:gd name="T1" fmla="*/ 1 h 22"/>
                  <a:gd name="T2" fmla="*/ 2 w 7"/>
                  <a:gd name="T3" fmla="*/ 5 h 22"/>
                  <a:gd name="T4" fmla="*/ 0 w 7"/>
                  <a:gd name="T5" fmla="*/ 20 h 22"/>
                  <a:gd name="T6" fmla="*/ 4 w 7"/>
                  <a:gd name="T7" fmla="*/ 22 h 22"/>
                  <a:gd name="T8" fmla="*/ 5 w 7"/>
                  <a:gd name="T9" fmla="*/ 16 h 22"/>
                  <a:gd name="T10" fmla="*/ 7 w 7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2">
                    <a:moveTo>
                      <a:pt x="7" y="1"/>
                    </a:moveTo>
                    <a:cubicBezTo>
                      <a:pt x="7" y="1"/>
                      <a:pt x="4" y="0"/>
                      <a:pt x="2" y="5"/>
                    </a:cubicBezTo>
                    <a:cubicBezTo>
                      <a:pt x="1" y="7"/>
                      <a:pt x="0" y="20"/>
                      <a:pt x="0" y="20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6" y="1"/>
                      <a:pt x="7" y="1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4" name="Freeform 196"/>
              <p:cNvSpPr/>
              <p:nvPr/>
            </p:nvSpPr>
            <p:spPr bwMode="auto">
              <a:xfrm>
                <a:off x="4125913" y="4814888"/>
                <a:ext cx="47625" cy="266700"/>
              </a:xfrm>
              <a:custGeom>
                <a:avLst/>
                <a:gdLst>
                  <a:gd name="T0" fmla="*/ 0 w 4"/>
                  <a:gd name="T1" fmla="*/ 1 h 22"/>
                  <a:gd name="T2" fmla="*/ 4 w 4"/>
                  <a:gd name="T3" fmla="*/ 5 h 22"/>
                  <a:gd name="T4" fmla="*/ 4 w 4"/>
                  <a:gd name="T5" fmla="*/ 22 h 22"/>
                  <a:gd name="T6" fmla="*/ 0 w 4"/>
                  <a:gd name="T7" fmla="*/ 21 h 22"/>
                  <a:gd name="T8" fmla="*/ 0 w 4"/>
                  <a:gd name="T9" fmla="*/ 15 h 22"/>
                  <a:gd name="T10" fmla="*/ 0 w 4"/>
                  <a:gd name="T11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2">
                    <a:moveTo>
                      <a:pt x="0" y="1"/>
                    </a:moveTo>
                    <a:cubicBezTo>
                      <a:pt x="0" y="1"/>
                      <a:pt x="3" y="0"/>
                      <a:pt x="4" y="5"/>
                    </a:cubicBezTo>
                    <a:cubicBezTo>
                      <a:pt x="4" y="7"/>
                      <a:pt x="4" y="22"/>
                      <a:pt x="4" y="22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5" name="Freeform 197"/>
              <p:cNvSpPr/>
              <p:nvPr/>
            </p:nvSpPr>
            <p:spPr bwMode="auto">
              <a:xfrm>
                <a:off x="3811588" y="5021263"/>
                <a:ext cx="217488" cy="71438"/>
              </a:xfrm>
              <a:custGeom>
                <a:avLst/>
                <a:gdLst>
                  <a:gd name="T0" fmla="*/ 1 w 18"/>
                  <a:gd name="T1" fmla="*/ 5 h 6"/>
                  <a:gd name="T2" fmla="*/ 18 w 18"/>
                  <a:gd name="T3" fmla="*/ 3 h 6"/>
                  <a:gd name="T4" fmla="*/ 17 w 18"/>
                  <a:gd name="T5" fmla="*/ 0 h 6"/>
                  <a:gd name="T6" fmla="*/ 1 w 18"/>
                  <a:gd name="T7" fmla="*/ 1 h 6"/>
                  <a:gd name="T8" fmla="*/ 1 w 18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1" y="5"/>
                    </a:moveTo>
                    <a:cubicBezTo>
                      <a:pt x="1" y="5"/>
                      <a:pt x="9" y="6"/>
                      <a:pt x="18" y="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3" y="0"/>
                      <a:pt x="1" y="1"/>
                    </a:cubicBezTo>
                    <a:cubicBezTo>
                      <a:pt x="1" y="1"/>
                      <a:pt x="0" y="2"/>
                      <a:pt x="1" y="5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6" name="Freeform 198"/>
              <p:cNvSpPr/>
              <p:nvPr/>
            </p:nvSpPr>
            <p:spPr bwMode="auto">
              <a:xfrm>
                <a:off x="3981450" y="5045075"/>
                <a:ext cx="192088" cy="107950"/>
              </a:xfrm>
              <a:custGeom>
                <a:avLst/>
                <a:gdLst>
                  <a:gd name="T0" fmla="*/ 16 w 16"/>
                  <a:gd name="T1" fmla="*/ 3 h 9"/>
                  <a:gd name="T2" fmla="*/ 1 w 16"/>
                  <a:gd name="T3" fmla="*/ 9 h 9"/>
                  <a:gd name="T4" fmla="*/ 0 w 16"/>
                  <a:gd name="T5" fmla="*/ 6 h 9"/>
                  <a:gd name="T6" fmla="*/ 12 w 16"/>
                  <a:gd name="T7" fmla="*/ 0 h 9"/>
                  <a:gd name="T8" fmla="*/ 16 w 16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16" y="3"/>
                    </a:moveTo>
                    <a:cubicBezTo>
                      <a:pt x="16" y="3"/>
                      <a:pt x="10" y="7"/>
                      <a:pt x="1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0" y="0"/>
                      <a:pt x="12" y="0"/>
                    </a:cubicBezTo>
                    <a:cubicBezTo>
                      <a:pt x="12" y="0"/>
                      <a:pt x="16" y="0"/>
                      <a:pt x="16" y="3"/>
                    </a:cubicBezTo>
                    <a:close/>
                  </a:path>
                </a:pathLst>
              </a:custGeom>
              <a:solidFill>
                <a:srgbClr val="BD9859"/>
              </a:solidFill>
              <a:ln w="0" cap="flat">
                <a:solidFill>
                  <a:srgbClr val="BD844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7" name="Freeform 199"/>
              <p:cNvSpPr/>
              <p:nvPr/>
            </p:nvSpPr>
            <p:spPr bwMode="auto">
              <a:xfrm>
                <a:off x="4016375" y="4984750"/>
                <a:ext cx="96838" cy="71438"/>
              </a:xfrm>
              <a:custGeom>
                <a:avLst/>
                <a:gdLst>
                  <a:gd name="T0" fmla="*/ 0 w 8"/>
                  <a:gd name="T1" fmla="*/ 3 h 6"/>
                  <a:gd name="T2" fmla="*/ 6 w 8"/>
                  <a:gd name="T3" fmla="*/ 1 h 6"/>
                  <a:gd name="T4" fmla="*/ 6 w 8"/>
                  <a:gd name="T5" fmla="*/ 5 h 6"/>
                  <a:gd name="T6" fmla="*/ 1 w 8"/>
                  <a:gd name="T7" fmla="*/ 6 h 6"/>
                  <a:gd name="T8" fmla="*/ 0 w 8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6">
                    <a:moveTo>
                      <a:pt x="0" y="3"/>
                    </a:moveTo>
                    <a:cubicBezTo>
                      <a:pt x="0" y="3"/>
                      <a:pt x="5" y="0"/>
                      <a:pt x="6" y="1"/>
                    </a:cubicBezTo>
                    <a:cubicBezTo>
                      <a:pt x="8" y="3"/>
                      <a:pt x="7" y="5"/>
                      <a:pt x="6" y="5"/>
                    </a:cubicBezTo>
                    <a:cubicBezTo>
                      <a:pt x="5" y="6"/>
                      <a:pt x="1" y="6"/>
                      <a:pt x="1" y="6"/>
                    </a:cubicBez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8" name="Freeform 200"/>
              <p:cNvSpPr/>
              <p:nvPr/>
            </p:nvSpPr>
            <p:spPr bwMode="auto">
              <a:xfrm>
                <a:off x="3921125" y="5105400"/>
                <a:ext cx="71438" cy="60325"/>
              </a:xfrm>
              <a:custGeom>
                <a:avLst/>
                <a:gdLst>
                  <a:gd name="T0" fmla="*/ 5 w 6"/>
                  <a:gd name="T1" fmla="*/ 1 h 5"/>
                  <a:gd name="T2" fmla="*/ 0 w 6"/>
                  <a:gd name="T3" fmla="*/ 1 h 5"/>
                  <a:gd name="T4" fmla="*/ 1 w 6"/>
                  <a:gd name="T5" fmla="*/ 5 h 5"/>
                  <a:gd name="T6" fmla="*/ 6 w 6"/>
                  <a:gd name="T7" fmla="*/ 4 h 5"/>
                  <a:gd name="T8" fmla="*/ 5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5" y="1"/>
                    </a:moveTo>
                    <a:cubicBezTo>
                      <a:pt x="5" y="1"/>
                      <a:pt x="1" y="0"/>
                      <a:pt x="0" y="1"/>
                    </a:cubicBezTo>
                    <a:cubicBezTo>
                      <a:pt x="0" y="2"/>
                      <a:pt x="1" y="4"/>
                      <a:pt x="1" y="5"/>
                    </a:cubicBezTo>
                    <a:cubicBezTo>
                      <a:pt x="2" y="5"/>
                      <a:pt x="6" y="4"/>
                      <a:pt x="6" y="4"/>
                    </a:cubicBezTo>
                    <a:cubicBezTo>
                      <a:pt x="6" y="3"/>
                      <a:pt x="5" y="1"/>
                      <a:pt x="5" y="1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9" name="Freeform 201"/>
              <p:cNvSpPr/>
              <p:nvPr/>
            </p:nvSpPr>
            <p:spPr bwMode="auto">
              <a:xfrm>
                <a:off x="3860800" y="5056188"/>
                <a:ext cx="241300" cy="25400"/>
              </a:xfrm>
              <a:custGeom>
                <a:avLst/>
                <a:gdLst>
                  <a:gd name="T0" fmla="*/ 1 w 20"/>
                  <a:gd name="T1" fmla="*/ 2 h 2"/>
                  <a:gd name="T2" fmla="*/ 0 w 20"/>
                  <a:gd name="T3" fmla="*/ 1 h 2"/>
                  <a:gd name="T4" fmla="*/ 10 w 20"/>
                  <a:gd name="T5" fmla="*/ 0 h 2"/>
                  <a:gd name="T6" fmla="*/ 20 w 20"/>
                  <a:gd name="T7" fmla="*/ 0 h 2"/>
                  <a:gd name="T8" fmla="*/ 19 w 20"/>
                  <a:gd name="T9" fmla="*/ 2 h 2"/>
                  <a:gd name="T10" fmla="*/ 1 w 2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"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3" y="0"/>
                      <a:pt x="10" y="0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9" y="2"/>
                      <a:pt x="19" y="2"/>
                      <a:pt x="19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0" name="Rectangle 202"/>
              <p:cNvSpPr>
                <a:spLocks noChangeArrowheads="1"/>
              </p:cNvSpPr>
              <p:nvPr/>
            </p:nvSpPr>
            <p:spPr bwMode="auto">
              <a:xfrm>
                <a:off x="4511675" y="4632325"/>
                <a:ext cx="144463" cy="182563"/>
              </a:xfrm>
              <a:prstGeom prst="rect">
                <a:avLst/>
              </a:prstGeom>
              <a:solidFill>
                <a:srgbClr val="E2B5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1" name="Freeform 203"/>
              <p:cNvSpPr/>
              <p:nvPr/>
            </p:nvSpPr>
            <p:spPr bwMode="auto">
              <a:xfrm>
                <a:off x="4354513" y="4741863"/>
                <a:ext cx="469900" cy="447675"/>
              </a:xfrm>
              <a:custGeom>
                <a:avLst/>
                <a:gdLst>
                  <a:gd name="T0" fmla="*/ 34 w 39"/>
                  <a:gd name="T1" fmla="*/ 2 h 37"/>
                  <a:gd name="T2" fmla="*/ 25 w 39"/>
                  <a:gd name="T3" fmla="*/ 0 h 37"/>
                  <a:gd name="T4" fmla="*/ 13 w 39"/>
                  <a:gd name="T5" fmla="*/ 0 h 37"/>
                  <a:gd name="T6" fmla="*/ 5 w 39"/>
                  <a:gd name="T7" fmla="*/ 2 h 37"/>
                  <a:gd name="T8" fmla="*/ 5 w 39"/>
                  <a:gd name="T9" fmla="*/ 37 h 37"/>
                  <a:gd name="T10" fmla="*/ 19 w 39"/>
                  <a:gd name="T11" fmla="*/ 37 h 37"/>
                  <a:gd name="T12" fmla="*/ 20 w 39"/>
                  <a:gd name="T13" fmla="*/ 37 h 37"/>
                  <a:gd name="T14" fmla="*/ 34 w 39"/>
                  <a:gd name="T15" fmla="*/ 37 h 37"/>
                  <a:gd name="T16" fmla="*/ 34 w 39"/>
                  <a:gd name="T17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37">
                    <a:moveTo>
                      <a:pt x="34" y="2"/>
                    </a:moveTo>
                    <a:cubicBezTo>
                      <a:pt x="33" y="1"/>
                      <a:pt x="30" y="0"/>
                      <a:pt x="25" y="0"/>
                    </a:cubicBezTo>
                    <a:cubicBezTo>
                      <a:pt x="24" y="4"/>
                      <a:pt x="16" y="7"/>
                      <a:pt x="13" y="0"/>
                    </a:cubicBezTo>
                    <a:cubicBezTo>
                      <a:pt x="9" y="0"/>
                      <a:pt x="5" y="1"/>
                      <a:pt x="5" y="2"/>
                    </a:cubicBezTo>
                    <a:cubicBezTo>
                      <a:pt x="0" y="8"/>
                      <a:pt x="5" y="37"/>
                      <a:pt x="5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34" y="37"/>
                      <a:pt x="34" y="37"/>
                      <a:pt x="34" y="37"/>
                    </a:cubicBezTo>
                    <a:cubicBezTo>
                      <a:pt x="34" y="37"/>
                      <a:pt x="39" y="8"/>
                      <a:pt x="34" y="2"/>
                    </a:cubicBezTo>
                    <a:close/>
                  </a:path>
                </a:pathLst>
              </a:custGeom>
              <a:solidFill>
                <a:srgbClr val="503565"/>
              </a:solidFill>
              <a:ln w="0" cap="flat">
                <a:solidFill>
                  <a:srgbClr val="4F325A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2" name="Freeform 204"/>
              <p:cNvSpPr/>
              <p:nvPr/>
            </p:nvSpPr>
            <p:spPr bwMode="auto">
              <a:xfrm>
                <a:off x="4462463" y="4498975"/>
                <a:ext cx="241300" cy="327025"/>
              </a:xfrm>
              <a:custGeom>
                <a:avLst/>
                <a:gdLst>
                  <a:gd name="T0" fmla="*/ 20 w 20"/>
                  <a:gd name="T1" fmla="*/ 12 h 27"/>
                  <a:gd name="T2" fmla="*/ 10 w 20"/>
                  <a:gd name="T3" fmla="*/ 27 h 27"/>
                  <a:gd name="T4" fmla="*/ 0 w 20"/>
                  <a:gd name="T5" fmla="*/ 12 h 27"/>
                  <a:gd name="T6" fmla="*/ 10 w 20"/>
                  <a:gd name="T7" fmla="*/ 0 h 27"/>
                  <a:gd name="T8" fmla="*/ 20 w 20"/>
                  <a:gd name="T9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7">
                    <a:moveTo>
                      <a:pt x="20" y="12"/>
                    </a:moveTo>
                    <a:cubicBezTo>
                      <a:pt x="20" y="21"/>
                      <a:pt x="15" y="27"/>
                      <a:pt x="10" y="27"/>
                    </a:cubicBezTo>
                    <a:cubicBezTo>
                      <a:pt x="6" y="27"/>
                      <a:pt x="0" y="21"/>
                      <a:pt x="0" y="12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5" y="0"/>
                      <a:pt x="20" y="4"/>
                      <a:pt x="20" y="12"/>
                    </a:cubicBezTo>
                    <a:close/>
                  </a:path>
                </a:pathLst>
              </a:custGeom>
              <a:solidFill>
                <a:srgbClr val="ECC1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4" name="Group 406"/>
              <p:cNvGrpSpPr/>
              <p:nvPr/>
            </p:nvGrpSpPr>
            <p:grpSpPr bwMode="auto">
              <a:xfrm>
                <a:off x="3175" y="3468688"/>
                <a:ext cx="5387975" cy="3357562"/>
                <a:chOff x="2" y="2185"/>
                <a:chExt cx="3394" cy="2115"/>
              </a:xfrm>
            </p:grpSpPr>
            <p:sp>
              <p:nvSpPr>
                <p:cNvPr id="243" name="Freeform 206"/>
                <p:cNvSpPr/>
                <p:nvPr/>
              </p:nvSpPr>
              <p:spPr bwMode="auto">
                <a:xfrm>
                  <a:off x="2948" y="2941"/>
                  <a:ext cx="30" cy="54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3" y="0"/>
                        <a:pt x="3" y="1"/>
                      </a:cubicBezTo>
                      <a:cubicBezTo>
                        <a:pt x="4" y="3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4" name="Freeform 207"/>
                <p:cNvSpPr/>
                <p:nvPr/>
              </p:nvSpPr>
              <p:spPr bwMode="auto">
                <a:xfrm>
                  <a:off x="2796" y="2941"/>
                  <a:ext cx="38" cy="54"/>
                </a:xfrm>
                <a:custGeom>
                  <a:avLst/>
                  <a:gdLst>
                    <a:gd name="T0" fmla="*/ 3 w 5"/>
                    <a:gd name="T1" fmla="*/ 1 h 7"/>
                    <a:gd name="T2" fmla="*/ 1 w 5"/>
                    <a:gd name="T3" fmla="*/ 1 h 7"/>
                    <a:gd name="T4" fmla="*/ 5 w 5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3"/>
                        <a:pt x="3" y="7"/>
                        <a:pt x="5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5" name="Freeform 208"/>
                <p:cNvSpPr/>
                <p:nvPr/>
              </p:nvSpPr>
              <p:spPr bwMode="auto">
                <a:xfrm>
                  <a:off x="2773" y="2987"/>
                  <a:ext cx="61" cy="313"/>
                </a:xfrm>
                <a:custGeom>
                  <a:avLst/>
                  <a:gdLst>
                    <a:gd name="T0" fmla="*/ 3 w 8"/>
                    <a:gd name="T1" fmla="*/ 1 h 41"/>
                    <a:gd name="T2" fmla="*/ 3 w 8"/>
                    <a:gd name="T3" fmla="*/ 17 h 41"/>
                    <a:gd name="T4" fmla="*/ 4 w 8"/>
                    <a:gd name="T5" fmla="*/ 25 h 41"/>
                    <a:gd name="T6" fmla="*/ 1 w 8"/>
                    <a:gd name="T7" fmla="*/ 32 h 41"/>
                    <a:gd name="T8" fmla="*/ 4 w 8"/>
                    <a:gd name="T9" fmla="*/ 40 h 41"/>
                    <a:gd name="T10" fmla="*/ 0 w 8"/>
                    <a:gd name="T11" fmla="*/ 41 h 41"/>
                    <a:gd name="T12" fmla="*/ 2 w 8"/>
                    <a:gd name="T13" fmla="*/ 11 h 41"/>
                    <a:gd name="T14" fmla="*/ 3 w 8"/>
                    <a:gd name="T15" fmla="*/ 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41">
                      <a:moveTo>
                        <a:pt x="3" y="1"/>
                      </a:moveTo>
                      <a:cubicBezTo>
                        <a:pt x="3" y="1"/>
                        <a:pt x="3" y="16"/>
                        <a:pt x="3" y="17"/>
                      </a:cubicBezTo>
                      <a:cubicBezTo>
                        <a:pt x="3" y="18"/>
                        <a:pt x="8" y="23"/>
                        <a:pt x="4" y="25"/>
                      </a:cubicBezTo>
                      <a:cubicBezTo>
                        <a:pt x="1" y="27"/>
                        <a:pt x="1" y="30"/>
                        <a:pt x="1" y="32"/>
                      </a:cubicBezTo>
                      <a:cubicBezTo>
                        <a:pt x="2" y="33"/>
                        <a:pt x="0" y="40"/>
                        <a:pt x="4" y="40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1"/>
                        <a:pt x="1" y="12"/>
                        <a:pt x="2" y="11"/>
                      </a:cubicBezTo>
                      <a:cubicBezTo>
                        <a:pt x="2" y="10"/>
                        <a:pt x="1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4F32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6" name="Freeform 209"/>
                <p:cNvSpPr/>
                <p:nvPr/>
              </p:nvSpPr>
              <p:spPr bwMode="auto">
                <a:xfrm>
                  <a:off x="2933" y="2987"/>
                  <a:ext cx="76" cy="313"/>
                </a:xfrm>
                <a:custGeom>
                  <a:avLst/>
                  <a:gdLst>
                    <a:gd name="T0" fmla="*/ 6 w 10"/>
                    <a:gd name="T1" fmla="*/ 1 h 41"/>
                    <a:gd name="T2" fmla="*/ 7 w 10"/>
                    <a:gd name="T3" fmla="*/ 19 h 41"/>
                    <a:gd name="T4" fmla="*/ 5 w 10"/>
                    <a:gd name="T5" fmla="*/ 28 h 41"/>
                    <a:gd name="T6" fmla="*/ 8 w 10"/>
                    <a:gd name="T7" fmla="*/ 32 h 41"/>
                    <a:gd name="T8" fmla="*/ 5 w 10"/>
                    <a:gd name="T9" fmla="*/ 40 h 41"/>
                    <a:gd name="T10" fmla="*/ 10 w 10"/>
                    <a:gd name="T11" fmla="*/ 41 h 41"/>
                    <a:gd name="T12" fmla="*/ 8 w 10"/>
                    <a:gd name="T13" fmla="*/ 11 h 41"/>
                    <a:gd name="T14" fmla="*/ 6 w 10"/>
                    <a:gd name="T15" fmla="*/ 1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1">
                      <a:moveTo>
                        <a:pt x="6" y="1"/>
                      </a:moveTo>
                      <a:cubicBezTo>
                        <a:pt x="6" y="1"/>
                        <a:pt x="5" y="12"/>
                        <a:pt x="7" y="19"/>
                      </a:cubicBezTo>
                      <a:cubicBezTo>
                        <a:pt x="10" y="29"/>
                        <a:pt x="0" y="28"/>
                        <a:pt x="5" y="28"/>
                      </a:cubicBezTo>
                      <a:cubicBezTo>
                        <a:pt x="8" y="28"/>
                        <a:pt x="9" y="30"/>
                        <a:pt x="8" y="32"/>
                      </a:cubicBezTo>
                      <a:cubicBezTo>
                        <a:pt x="8" y="33"/>
                        <a:pt x="8" y="41"/>
                        <a:pt x="5" y="40"/>
                      </a:cubicBezTo>
                      <a:cubicBezTo>
                        <a:pt x="10" y="41"/>
                        <a:pt x="10" y="41"/>
                        <a:pt x="10" y="41"/>
                      </a:cubicBezTo>
                      <a:cubicBezTo>
                        <a:pt x="10" y="41"/>
                        <a:pt x="8" y="12"/>
                        <a:pt x="8" y="11"/>
                      </a:cubicBezTo>
                      <a:cubicBezTo>
                        <a:pt x="7" y="10"/>
                        <a:pt x="9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4F32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7" name="Freeform 210"/>
                <p:cNvSpPr/>
                <p:nvPr/>
              </p:nvSpPr>
              <p:spPr bwMode="auto">
                <a:xfrm>
                  <a:off x="2986" y="3017"/>
                  <a:ext cx="30" cy="275"/>
                </a:xfrm>
                <a:custGeom>
                  <a:avLst/>
                  <a:gdLst>
                    <a:gd name="T0" fmla="*/ 0 w 4"/>
                    <a:gd name="T1" fmla="*/ 2 h 36"/>
                    <a:gd name="T2" fmla="*/ 1 w 4"/>
                    <a:gd name="T3" fmla="*/ 17 h 36"/>
                    <a:gd name="T4" fmla="*/ 1 w 4"/>
                    <a:gd name="T5" fmla="*/ 23 h 36"/>
                    <a:gd name="T6" fmla="*/ 2 w 4"/>
                    <a:gd name="T7" fmla="*/ 25 h 36"/>
                    <a:gd name="T8" fmla="*/ 1 w 4"/>
                    <a:gd name="T9" fmla="*/ 33 h 36"/>
                    <a:gd name="T10" fmla="*/ 2 w 4"/>
                    <a:gd name="T11" fmla="*/ 35 h 36"/>
                    <a:gd name="T12" fmla="*/ 4 w 4"/>
                    <a:gd name="T13" fmla="*/ 12 h 36"/>
                    <a:gd name="T14" fmla="*/ 0 w 4"/>
                    <a:gd name="T15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6">
                      <a:moveTo>
                        <a:pt x="0" y="2"/>
                      </a:moveTo>
                      <a:cubicBezTo>
                        <a:pt x="0" y="2"/>
                        <a:pt x="0" y="13"/>
                        <a:pt x="1" y="17"/>
                      </a:cubicBezTo>
                      <a:cubicBezTo>
                        <a:pt x="2" y="22"/>
                        <a:pt x="1" y="23"/>
                        <a:pt x="1" y="23"/>
                      </a:cubicBezTo>
                      <a:cubicBezTo>
                        <a:pt x="0" y="23"/>
                        <a:pt x="1" y="25"/>
                        <a:pt x="2" y="25"/>
                      </a:cubicBezTo>
                      <a:cubicBezTo>
                        <a:pt x="2" y="25"/>
                        <a:pt x="2" y="30"/>
                        <a:pt x="1" y="33"/>
                      </a:cubicBezTo>
                      <a:cubicBezTo>
                        <a:pt x="1" y="34"/>
                        <a:pt x="1" y="36"/>
                        <a:pt x="2" y="35"/>
                      </a:cubicBezTo>
                      <a:cubicBezTo>
                        <a:pt x="3" y="34"/>
                        <a:pt x="4" y="19"/>
                        <a:pt x="4" y="12"/>
                      </a:cubicBezTo>
                      <a:cubicBezTo>
                        <a:pt x="3" y="5"/>
                        <a:pt x="1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4E30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8" name="Freeform 211"/>
                <p:cNvSpPr/>
                <p:nvPr/>
              </p:nvSpPr>
              <p:spPr bwMode="auto">
                <a:xfrm>
                  <a:off x="2773" y="3040"/>
                  <a:ext cx="23" cy="229"/>
                </a:xfrm>
                <a:custGeom>
                  <a:avLst/>
                  <a:gdLst>
                    <a:gd name="T0" fmla="*/ 2 w 3"/>
                    <a:gd name="T1" fmla="*/ 8 h 30"/>
                    <a:gd name="T2" fmla="*/ 2 w 3"/>
                    <a:gd name="T3" fmla="*/ 0 h 30"/>
                    <a:gd name="T4" fmla="*/ 1 w 3"/>
                    <a:gd name="T5" fmla="*/ 9 h 30"/>
                    <a:gd name="T6" fmla="*/ 0 w 3"/>
                    <a:gd name="T7" fmla="*/ 26 h 30"/>
                    <a:gd name="T8" fmla="*/ 0 w 3"/>
                    <a:gd name="T9" fmla="*/ 30 h 30"/>
                    <a:gd name="T10" fmla="*/ 0 w 3"/>
                    <a:gd name="T11" fmla="*/ 29 h 30"/>
                    <a:gd name="T12" fmla="*/ 1 w 3"/>
                    <a:gd name="T13" fmla="*/ 26 h 30"/>
                    <a:gd name="T14" fmla="*/ 1 w 3"/>
                    <a:gd name="T15" fmla="*/ 18 h 30"/>
                    <a:gd name="T16" fmla="*/ 3 w 3"/>
                    <a:gd name="T17" fmla="*/ 16 h 30"/>
                    <a:gd name="T18" fmla="*/ 2 w 3"/>
                    <a:gd name="T19" fmla="*/ 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30">
                      <a:moveTo>
                        <a:pt x="2" y="8"/>
                      </a:moveTo>
                      <a:cubicBezTo>
                        <a:pt x="3" y="4"/>
                        <a:pt x="2" y="0"/>
                        <a:pt x="2" y="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0" y="19"/>
                        <a:pt x="0" y="26"/>
                      </a:cubicBezTo>
                      <a:cubicBezTo>
                        <a:pt x="0" y="27"/>
                        <a:pt x="0" y="28"/>
                        <a:pt x="0" y="30"/>
                      </a:cubicBezTo>
                      <a:cubicBezTo>
                        <a:pt x="0" y="30"/>
                        <a:pt x="0" y="29"/>
                        <a:pt x="0" y="29"/>
                      </a:cubicBezTo>
                      <a:cubicBezTo>
                        <a:pt x="1" y="28"/>
                        <a:pt x="2" y="27"/>
                        <a:pt x="1" y="26"/>
                      </a:cubicBezTo>
                      <a:cubicBezTo>
                        <a:pt x="0" y="24"/>
                        <a:pt x="1" y="19"/>
                        <a:pt x="1" y="18"/>
                      </a:cubicBezTo>
                      <a:cubicBezTo>
                        <a:pt x="1" y="17"/>
                        <a:pt x="2" y="17"/>
                        <a:pt x="3" y="16"/>
                      </a:cubicBezTo>
                      <a:cubicBezTo>
                        <a:pt x="3" y="14"/>
                        <a:pt x="2" y="11"/>
                        <a:pt x="2" y="8"/>
                      </a:cubicBezTo>
                      <a:close/>
                    </a:path>
                  </a:pathLst>
                </a:custGeom>
                <a:solidFill>
                  <a:srgbClr val="4E304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9" name="Freeform 212"/>
                <p:cNvSpPr/>
                <p:nvPr/>
              </p:nvSpPr>
              <p:spPr bwMode="auto">
                <a:xfrm>
                  <a:off x="2880" y="3155"/>
                  <a:ext cx="106" cy="61"/>
                </a:xfrm>
                <a:custGeom>
                  <a:avLst/>
                  <a:gdLst>
                    <a:gd name="T0" fmla="*/ 4 w 14"/>
                    <a:gd name="T1" fmla="*/ 7 h 8"/>
                    <a:gd name="T2" fmla="*/ 10 w 14"/>
                    <a:gd name="T3" fmla="*/ 7 h 8"/>
                    <a:gd name="T4" fmla="*/ 12 w 14"/>
                    <a:gd name="T5" fmla="*/ 3 h 8"/>
                    <a:gd name="T6" fmla="*/ 3 w 14"/>
                    <a:gd name="T7" fmla="*/ 3 h 8"/>
                    <a:gd name="T8" fmla="*/ 4 w 14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4" y="7"/>
                      </a:moveTo>
                      <a:cubicBezTo>
                        <a:pt x="4" y="7"/>
                        <a:pt x="8" y="7"/>
                        <a:pt x="10" y="7"/>
                      </a:cubicBezTo>
                      <a:cubicBezTo>
                        <a:pt x="12" y="7"/>
                        <a:pt x="14" y="5"/>
                        <a:pt x="12" y="3"/>
                      </a:cubicBezTo>
                      <a:cubicBezTo>
                        <a:pt x="10" y="2"/>
                        <a:pt x="5" y="0"/>
                        <a:pt x="3" y="3"/>
                      </a:cubicBezTo>
                      <a:cubicBezTo>
                        <a:pt x="1" y="5"/>
                        <a:pt x="0" y="8"/>
                        <a:pt x="4" y="7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0" name="Line 213"/>
                <p:cNvSpPr>
                  <a:spLocks noChangeShapeType="1"/>
                </p:cNvSpPr>
                <p:nvPr/>
              </p:nvSpPr>
              <p:spPr bwMode="auto">
                <a:xfrm>
                  <a:off x="2834" y="2972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1" name="Line 214"/>
                <p:cNvSpPr>
                  <a:spLocks noChangeShapeType="1"/>
                </p:cNvSpPr>
                <p:nvPr/>
              </p:nvSpPr>
              <p:spPr bwMode="auto">
                <a:xfrm>
                  <a:off x="2834" y="2972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2" name="Freeform 215"/>
                <p:cNvSpPr/>
                <p:nvPr/>
              </p:nvSpPr>
              <p:spPr bwMode="auto">
                <a:xfrm>
                  <a:off x="2720" y="2987"/>
                  <a:ext cx="69" cy="176"/>
                </a:xfrm>
                <a:custGeom>
                  <a:avLst/>
                  <a:gdLst>
                    <a:gd name="T0" fmla="*/ 9 w 9"/>
                    <a:gd name="T1" fmla="*/ 1 h 23"/>
                    <a:gd name="T2" fmla="*/ 1 w 9"/>
                    <a:gd name="T3" fmla="*/ 11 h 23"/>
                    <a:gd name="T4" fmla="*/ 0 w 9"/>
                    <a:gd name="T5" fmla="*/ 23 h 23"/>
                    <a:gd name="T6" fmla="*/ 8 w 9"/>
                    <a:gd name="T7" fmla="*/ 23 h 23"/>
                    <a:gd name="T8" fmla="*/ 9 w 9"/>
                    <a:gd name="T9" fmla="*/ 16 h 23"/>
                    <a:gd name="T10" fmla="*/ 9 w 9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3">
                      <a:moveTo>
                        <a:pt x="9" y="1"/>
                      </a:moveTo>
                      <a:cubicBezTo>
                        <a:pt x="9" y="1"/>
                        <a:pt x="2" y="0"/>
                        <a:pt x="1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16"/>
                        <a:pt x="9" y="16"/>
                        <a:pt x="9" y="16"/>
                      </a:cubicBez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503565"/>
                </a:solidFill>
                <a:ln w="0" cap="flat">
                  <a:solidFill>
                    <a:srgbClr val="4F325A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3" name="Freeform 216"/>
                <p:cNvSpPr/>
                <p:nvPr/>
              </p:nvSpPr>
              <p:spPr bwMode="auto">
                <a:xfrm>
                  <a:off x="2713" y="3101"/>
                  <a:ext cx="98" cy="77"/>
                </a:xfrm>
                <a:custGeom>
                  <a:avLst/>
                  <a:gdLst>
                    <a:gd name="T0" fmla="*/ 2 w 13"/>
                    <a:gd name="T1" fmla="*/ 1 h 10"/>
                    <a:gd name="T2" fmla="*/ 9 w 13"/>
                    <a:gd name="T3" fmla="*/ 6 h 10"/>
                    <a:gd name="T4" fmla="*/ 1 w 13"/>
                    <a:gd name="T5" fmla="*/ 10 h 10"/>
                    <a:gd name="T6" fmla="*/ 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2" y="1"/>
                      </a:moveTo>
                      <a:cubicBezTo>
                        <a:pt x="2" y="1"/>
                        <a:pt x="5" y="6"/>
                        <a:pt x="9" y="6"/>
                      </a:cubicBezTo>
                      <a:cubicBezTo>
                        <a:pt x="13" y="7"/>
                        <a:pt x="1" y="10"/>
                        <a:pt x="1" y="10"/>
                      </a:cubicBezTo>
                      <a:cubicBezTo>
                        <a:pt x="0" y="8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4F32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4" name="Freeform 217"/>
                <p:cNvSpPr/>
                <p:nvPr/>
              </p:nvSpPr>
              <p:spPr bwMode="auto">
                <a:xfrm>
                  <a:off x="2713" y="3147"/>
                  <a:ext cx="205" cy="77"/>
                </a:xfrm>
                <a:custGeom>
                  <a:avLst/>
                  <a:gdLst>
                    <a:gd name="T0" fmla="*/ 1 w 27"/>
                    <a:gd name="T1" fmla="*/ 5 h 10"/>
                    <a:gd name="T2" fmla="*/ 27 w 27"/>
                    <a:gd name="T3" fmla="*/ 8 h 10"/>
                    <a:gd name="T4" fmla="*/ 25 w 27"/>
                    <a:gd name="T5" fmla="*/ 3 h 10"/>
                    <a:gd name="T6" fmla="*/ 9 w 27"/>
                    <a:gd name="T7" fmla="*/ 0 h 10"/>
                    <a:gd name="T8" fmla="*/ 1 w 27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">
                      <a:moveTo>
                        <a:pt x="1" y="5"/>
                      </a:moveTo>
                      <a:cubicBezTo>
                        <a:pt x="3" y="10"/>
                        <a:pt x="16" y="8"/>
                        <a:pt x="27" y="8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503565"/>
                </a:solidFill>
                <a:ln w="0" cap="flat">
                  <a:solidFill>
                    <a:srgbClr val="4F325A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5" name="Rectangle 218"/>
                <p:cNvSpPr>
                  <a:spLocks noChangeArrowheads="1"/>
                </p:cNvSpPr>
                <p:nvPr/>
              </p:nvSpPr>
              <p:spPr bwMode="auto">
                <a:xfrm>
                  <a:off x="2819" y="3124"/>
                  <a:ext cx="8" cy="61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6" name="Freeform 219"/>
                <p:cNvSpPr/>
                <p:nvPr/>
              </p:nvSpPr>
              <p:spPr bwMode="auto">
                <a:xfrm>
                  <a:off x="2789" y="3155"/>
                  <a:ext cx="106" cy="61"/>
                </a:xfrm>
                <a:custGeom>
                  <a:avLst/>
                  <a:gdLst>
                    <a:gd name="T0" fmla="*/ 11 w 14"/>
                    <a:gd name="T1" fmla="*/ 7 h 8"/>
                    <a:gd name="T2" fmla="*/ 4 w 14"/>
                    <a:gd name="T3" fmla="*/ 7 h 8"/>
                    <a:gd name="T4" fmla="*/ 2 w 14"/>
                    <a:gd name="T5" fmla="*/ 3 h 8"/>
                    <a:gd name="T6" fmla="*/ 12 w 14"/>
                    <a:gd name="T7" fmla="*/ 3 h 8"/>
                    <a:gd name="T8" fmla="*/ 11 w 14"/>
                    <a:gd name="T9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11" y="7"/>
                      </a:moveTo>
                      <a:cubicBezTo>
                        <a:pt x="11" y="7"/>
                        <a:pt x="7" y="7"/>
                        <a:pt x="4" y="7"/>
                      </a:cubicBezTo>
                      <a:cubicBezTo>
                        <a:pt x="3" y="7"/>
                        <a:pt x="0" y="5"/>
                        <a:pt x="2" y="3"/>
                      </a:cubicBezTo>
                      <a:cubicBezTo>
                        <a:pt x="5" y="2"/>
                        <a:pt x="10" y="0"/>
                        <a:pt x="12" y="3"/>
                      </a:cubicBezTo>
                      <a:cubicBezTo>
                        <a:pt x="13" y="5"/>
                        <a:pt x="14" y="8"/>
                        <a:pt x="11" y="7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7" name="Freeform 220"/>
                <p:cNvSpPr/>
                <p:nvPr/>
              </p:nvSpPr>
              <p:spPr bwMode="auto">
                <a:xfrm>
                  <a:off x="2986" y="2987"/>
                  <a:ext cx="76" cy="176"/>
                </a:xfrm>
                <a:custGeom>
                  <a:avLst/>
                  <a:gdLst>
                    <a:gd name="T0" fmla="*/ 0 w 10"/>
                    <a:gd name="T1" fmla="*/ 1 h 23"/>
                    <a:gd name="T2" fmla="*/ 9 w 10"/>
                    <a:gd name="T3" fmla="*/ 11 h 23"/>
                    <a:gd name="T4" fmla="*/ 10 w 10"/>
                    <a:gd name="T5" fmla="*/ 23 h 23"/>
                    <a:gd name="T6" fmla="*/ 2 w 10"/>
                    <a:gd name="T7" fmla="*/ 23 h 23"/>
                    <a:gd name="T8" fmla="*/ 0 w 10"/>
                    <a:gd name="T9" fmla="*/ 16 h 23"/>
                    <a:gd name="T10" fmla="*/ 0 w 10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3">
                      <a:moveTo>
                        <a:pt x="0" y="1"/>
                      </a:moveTo>
                      <a:cubicBezTo>
                        <a:pt x="0" y="1"/>
                        <a:pt x="7" y="0"/>
                        <a:pt x="9" y="11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0" y="16"/>
                        <a:pt x="0" y="16"/>
                        <a:pt x="0" y="16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503565"/>
                </a:solidFill>
                <a:ln w="0" cap="flat">
                  <a:solidFill>
                    <a:srgbClr val="4F325A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8" name="Freeform 221"/>
                <p:cNvSpPr/>
                <p:nvPr/>
              </p:nvSpPr>
              <p:spPr bwMode="auto">
                <a:xfrm>
                  <a:off x="2963" y="3101"/>
                  <a:ext cx="99" cy="77"/>
                </a:xfrm>
                <a:custGeom>
                  <a:avLst/>
                  <a:gdLst>
                    <a:gd name="T0" fmla="*/ 12 w 13"/>
                    <a:gd name="T1" fmla="*/ 1 h 10"/>
                    <a:gd name="T2" fmla="*/ 4 w 13"/>
                    <a:gd name="T3" fmla="*/ 6 h 10"/>
                    <a:gd name="T4" fmla="*/ 13 w 13"/>
                    <a:gd name="T5" fmla="*/ 10 h 10"/>
                    <a:gd name="T6" fmla="*/ 1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12" y="1"/>
                      </a:moveTo>
                      <a:cubicBezTo>
                        <a:pt x="12" y="1"/>
                        <a:pt x="9" y="6"/>
                        <a:pt x="4" y="6"/>
                      </a:cubicBezTo>
                      <a:cubicBezTo>
                        <a:pt x="0" y="7"/>
                        <a:pt x="13" y="10"/>
                        <a:pt x="13" y="10"/>
                      </a:cubicBezTo>
                      <a:cubicBezTo>
                        <a:pt x="13" y="8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4F32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9" name="Freeform 222"/>
                <p:cNvSpPr/>
                <p:nvPr/>
              </p:nvSpPr>
              <p:spPr bwMode="auto">
                <a:xfrm>
                  <a:off x="2857" y="3147"/>
                  <a:ext cx="213" cy="77"/>
                </a:xfrm>
                <a:custGeom>
                  <a:avLst/>
                  <a:gdLst>
                    <a:gd name="T0" fmla="*/ 27 w 28"/>
                    <a:gd name="T1" fmla="*/ 5 h 10"/>
                    <a:gd name="T2" fmla="*/ 0 w 28"/>
                    <a:gd name="T3" fmla="*/ 8 h 10"/>
                    <a:gd name="T4" fmla="*/ 3 w 28"/>
                    <a:gd name="T5" fmla="*/ 3 h 10"/>
                    <a:gd name="T6" fmla="*/ 18 w 28"/>
                    <a:gd name="T7" fmla="*/ 0 h 10"/>
                    <a:gd name="T8" fmla="*/ 27 w 28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0">
                      <a:moveTo>
                        <a:pt x="27" y="5"/>
                      </a:moveTo>
                      <a:cubicBezTo>
                        <a:pt x="24" y="10"/>
                        <a:pt x="12" y="8"/>
                        <a:pt x="0" y="8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28" y="3"/>
                        <a:pt x="27" y="5"/>
                      </a:cubicBezTo>
                      <a:close/>
                    </a:path>
                  </a:pathLst>
                </a:custGeom>
                <a:solidFill>
                  <a:srgbClr val="503565"/>
                </a:solidFill>
                <a:ln w="0" cap="flat">
                  <a:solidFill>
                    <a:srgbClr val="4F325A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0" name="Freeform 223"/>
                <p:cNvSpPr/>
                <p:nvPr/>
              </p:nvSpPr>
              <p:spPr bwMode="auto">
                <a:xfrm>
                  <a:off x="2773" y="3178"/>
                  <a:ext cx="205" cy="23"/>
                </a:xfrm>
                <a:custGeom>
                  <a:avLst/>
                  <a:gdLst>
                    <a:gd name="T0" fmla="*/ 2 w 27"/>
                    <a:gd name="T1" fmla="*/ 3 h 3"/>
                    <a:gd name="T2" fmla="*/ 0 w 27"/>
                    <a:gd name="T3" fmla="*/ 0 h 3"/>
                    <a:gd name="T4" fmla="*/ 14 w 27"/>
                    <a:gd name="T5" fmla="*/ 1 h 3"/>
                    <a:gd name="T6" fmla="*/ 27 w 27"/>
                    <a:gd name="T7" fmla="*/ 1 h 3"/>
                    <a:gd name="T8" fmla="*/ 27 w 27"/>
                    <a:gd name="T9" fmla="*/ 3 h 3"/>
                    <a:gd name="T10" fmla="*/ 2 w 27"/>
                    <a:gd name="T11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3">
                      <a:moveTo>
                        <a:pt x="2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5" y="2"/>
                        <a:pt x="14" y="1"/>
                      </a:cubicBezTo>
                      <a:cubicBezTo>
                        <a:pt x="23" y="1"/>
                        <a:pt x="27" y="1"/>
                        <a:pt x="27" y="1"/>
                      </a:cubicBezTo>
                      <a:cubicBezTo>
                        <a:pt x="27" y="3"/>
                        <a:pt x="27" y="3"/>
                        <a:pt x="27" y="3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FFD9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1" name="Freeform 224"/>
                <p:cNvSpPr/>
                <p:nvPr/>
              </p:nvSpPr>
              <p:spPr bwMode="auto">
                <a:xfrm>
                  <a:off x="2675" y="3063"/>
                  <a:ext cx="53" cy="130"/>
                </a:xfrm>
                <a:custGeom>
                  <a:avLst/>
                  <a:gdLst>
                    <a:gd name="T0" fmla="*/ 7 w 7"/>
                    <a:gd name="T1" fmla="*/ 6 h 17"/>
                    <a:gd name="T2" fmla="*/ 4 w 7"/>
                    <a:gd name="T3" fmla="*/ 1 h 17"/>
                    <a:gd name="T4" fmla="*/ 4 w 7"/>
                    <a:gd name="T5" fmla="*/ 0 h 17"/>
                    <a:gd name="T6" fmla="*/ 4 w 7"/>
                    <a:gd name="T7" fmla="*/ 0 h 17"/>
                    <a:gd name="T8" fmla="*/ 4 w 7"/>
                    <a:gd name="T9" fmla="*/ 0 h 17"/>
                    <a:gd name="T10" fmla="*/ 4 w 7"/>
                    <a:gd name="T11" fmla="*/ 0 h 17"/>
                    <a:gd name="T12" fmla="*/ 3 w 7"/>
                    <a:gd name="T13" fmla="*/ 0 h 17"/>
                    <a:gd name="T14" fmla="*/ 3 w 7"/>
                    <a:gd name="T15" fmla="*/ 0 h 17"/>
                    <a:gd name="T16" fmla="*/ 3 w 7"/>
                    <a:gd name="T17" fmla="*/ 0 h 17"/>
                    <a:gd name="T18" fmla="*/ 3 w 7"/>
                    <a:gd name="T19" fmla="*/ 1 h 17"/>
                    <a:gd name="T20" fmla="*/ 1 w 7"/>
                    <a:gd name="T21" fmla="*/ 6 h 17"/>
                    <a:gd name="T22" fmla="*/ 1 w 7"/>
                    <a:gd name="T23" fmla="*/ 11 h 17"/>
                    <a:gd name="T24" fmla="*/ 1 w 7"/>
                    <a:gd name="T25" fmla="*/ 15 h 17"/>
                    <a:gd name="T26" fmla="*/ 2 w 7"/>
                    <a:gd name="T27" fmla="*/ 17 h 17"/>
                    <a:gd name="T28" fmla="*/ 3 w 7"/>
                    <a:gd name="T29" fmla="*/ 17 h 17"/>
                    <a:gd name="T30" fmla="*/ 3 w 7"/>
                    <a:gd name="T31" fmla="*/ 17 h 17"/>
                    <a:gd name="T32" fmla="*/ 4 w 7"/>
                    <a:gd name="T33" fmla="*/ 17 h 17"/>
                    <a:gd name="T34" fmla="*/ 4 w 7"/>
                    <a:gd name="T35" fmla="*/ 17 h 17"/>
                    <a:gd name="T36" fmla="*/ 4 w 7"/>
                    <a:gd name="T37" fmla="*/ 17 h 17"/>
                    <a:gd name="T38" fmla="*/ 6 w 7"/>
                    <a:gd name="T39" fmla="*/ 17 h 17"/>
                    <a:gd name="T40" fmla="*/ 6 w 7"/>
                    <a:gd name="T41" fmla="*/ 15 h 17"/>
                    <a:gd name="T42" fmla="*/ 7 w 7"/>
                    <a:gd name="T43" fmla="*/ 11 h 17"/>
                    <a:gd name="T44" fmla="*/ 7 w 7"/>
                    <a:gd name="T45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" h="17">
                      <a:moveTo>
                        <a:pt x="7" y="6"/>
                      </a:moveTo>
                      <a:cubicBezTo>
                        <a:pt x="7" y="4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1" y="4"/>
                        <a:pt x="1" y="6"/>
                      </a:cubicBezTo>
                      <a:cubicBezTo>
                        <a:pt x="0" y="7"/>
                        <a:pt x="1" y="11"/>
                        <a:pt x="1" y="11"/>
                      </a:cubicBezTo>
                      <a:cubicBezTo>
                        <a:pt x="1" y="11"/>
                        <a:pt x="1" y="14"/>
                        <a:pt x="1" y="15"/>
                      </a:cubicBezTo>
                      <a:cubicBezTo>
                        <a:pt x="1" y="15"/>
                        <a:pt x="1" y="17"/>
                        <a:pt x="2" y="17"/>
                      </a:cubicBezTo>
                      <a:cubicBezTo>
                        <a:pt x="2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5" y="17"/>
                        <a:pt x="5" y="17"/>
                        <a:pt x="6" y="17"/>
                      </a:cubicBezTo>
                      <a:cubicBezTo>
                        <a:pt x="7" y="17"/>
                        <a:pt x="6" y="15"/>
                        <a:pt x="6" y="15"/>
                      </a:cubicBezTo>
                      <a:cubicBezTo>
                        <a:pt x="6" y="14"/>
                        <a:pt x="7" y="11"/>
                        <a:pt x="7" y="11"/>
                      </a:cubicBezTo>
                      <a:cubicBezTo>
                        <a:pt x="7" y="11"/>
                        <a:pt x="7" y="7"/>
                        <a:pt x="7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2" name="Rectangle 225"/>
                <p:cNvSpPr>
                  <a:spLocks noChangeArrowheads="1"/>
                </p:cNvSpPr>
                <p:nvPr/>
              </p:nvSpPr>
              <p:spPr bwMode="auto">
                <a:xfrm>
                  <a:off x="2698" y="3063"/>
                  <a:ext cx="15" cy="8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3" name="Freeform 226"/>
                <p:cNvSpPr/>
                <p:nvPr/>
              </p:nvSpPr>
              <p:spPr bwMode="auto">
                <a:xfrm>
                  <a:off x="2682" y="3079"/>
                  <a:ext cx="16" cy="114"/>
                </a:xfrm>
                <a:custGeom>
                  <a:avLst/>
                  <a:gdLst>
                    <a:gd name="T0" fmla="*/ 2 w 2"/>
                    <a:gd name="T1" fmla="*/ 0 h 15"/>
                    <a:gd name="T2" fmla="*/ 0 w 2"/>
                    <a:gd name="T3" fmla="*/ 4 h 15"/>
                    <a:gd name="T4" fmla="*/ 1 w 2"/>
                    <a:gd name="T5" fmla="*/ 12 h 15"/>
                    <a:gd name="T6" fmla="*/ 1 w 2"/>
                    <a:gd name="T7" fmla="*/ 15 h 15"/>
                    <a:gd name="T8" fmla="*/ 1 w 2"/>
                    <a:gd name="T9" fmla="*/ 12 h 15"/>
                    <a:gd name="T10" fmla="*/ 1 w 2"/>
                    <a:gd name="T11" fmla="*/ 3 h 15"/>
                    <a:gd name="T12" fmla="*/ 2 w 2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5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1" y="15"/>
                      </a:cubicBezTo>
                      <a:cubicBezTo>
                        <a:pt x="2" y="15"/>
                        <a:pt x="1" y="15"/>
                        <a:pt x="1" y="12"/>
                      </a:cubicBezTo>
                      <a:cubicBezTo>
                        <a:pt x="1" y="9"/>
                        <a:pt x="0" y="5"/>
                        <a:pt x="1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4" name="Freeform 227"/>
                <p:cNvSpPr/>
                <p:nvPr/>
              </p:nvSpPr>
              <p:spPr bwMode="auto">
                <a:xfrm>
                  <a:off x="2705" y="3079"/>
                  <a:ext cx="23" cy="114"/>
                </a:xfrm>
                <a:custGeom>
                  <a:avLst/>
                  <a:gdLst>
                    <a:gd name="T0" fmla="*/ 0 w 3"/>
                    <a:gd name="T1" fmla="*/ 0 h 15"/>
                    <a:gd name="T2" fmla="*/ 3 w 3"/>
                    <a:gd name="T3" fmla="*/ 4 h 15"/>
                    <a:gd name="T4" fmla="*/ 2 w 3"/>
                    <a:gd name="T5" fmla="*/ 12 h 15"/>
                    <a:gd name="T6" fmla="*/ 1 w 3"/>
                    <a:gd name="T7" fmla="*/ 15 h 15"/>
                    <a:gd name="T8" fmla="*/ 1 w 3"/>
                    <a:gd name="T9" fmla="*/ 12 h 15"/>
                    <a:gd name="T10" fmla="*/ 2 w 3"/>
                    <a:gd name="T11" fmla="*/ 3 h 15"/>
                    <a:gd name="T12" fmla="*/ 0 w 3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5">
                      <a:moveTo>
                        <a:pt x="0" y="0"/>
                      </a:moveTo>
                      <a:cubicBezTo>
                        <a:pt x="0" y="0"/>
                        <a:pt x="3" y="3"/>
                        <a:pt x="3" y="4"/>
                      </a:cubicBezTo>
                      <a:cubicBezTo>
                        <a:pt x="2" y="5"/>
                        <a:pt x="2" y="12"/>
                        <a:pt x="2" y="12"/>
                      </a:cubicBezTo>
                      <a:cubicBezTo>
                        <a:pt x="2" y="13"/>
                        <a:pt x="2" y="15"/>
                        <a:pt x="1" y="15"/>
                      </a:cubicBezTo>
                      <a:cubicBezTo>
                        <a:pt x="0" y="15"/>
                        <a:pt x="2" y="15"/>
                        <a:pt x="1" y="12"/>
                      </a:cubicBezTo>
                      <a:cubicBezTo>
                        <a:pt x="1" y="9"/>
                        <a:pt x="2" y="5"/>
                        <a:pt x="2" y="3"/>
                      </a:cubicBezTo>
                      <a:cubicBezTo>
                        <a:pt x="2" y="2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5" name="Rectangle 228"/>
                <p:cNvSpPr>
                  <a:spLocks noChangeArrowheads="1"/>
                </p:cNvSpPr>
                <p:nvPr/>
              </p:nvSpPr>
              <p:spPr bwMode="auto">
                <a:xfrm>
                  <a:off x="465" y="2934"/>
                  <a:ext cx="83" cy="106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6" name="Freeform 229"/>
                <p:cNvSpPr/>
                <p:nvPr/>
              </p:nvSpPr>
              <p:spPr bwMode="auto">
                <a:xfrm>
                  <a:off x="374" y="2979"/>
                  <a:ext cx="281" cy="321"/>
                </a:xfrm>
                <a:custGeom>
                  <a:avLst/>
                  <a:gdLst>
                    <a:gd name="T0" fmla="*/ 32 w 37"/>
                    <a:gd name="T1" fmla="*/ 2 h 42"/>
                    <a:gd name="T2" fmla="*/ 24 w 37"/>
                    <a:gd name="T3" fmla="*/ 0 h 42"/>
                    <a:gd name="T4" fmla="*/ 12 w 37"/>
                    <a:gd name="T5" fmla="*/ 0 h 42"/>
                    <a:gd name="T6" fmla="*/ 4 w 37"/>
                    <a:gd name="T7" fmla="*/ 2 h 42"/>
                    <a:gd name="T8" fmla="*/ 4 w 37"/>
                    <a:gd name="T9" fmla="*/ 42 h 42"/>
                    <a:gd name="T10" fmla="*/ 18 w 37"/>
                    <a:gd name="T11" fmla="*/ 42 h 42"/>
                    <a:gd name="T12" fmla="*/ 19 w 37"/>
                    <a:gd name="T13" fmla="*/ 42 h 42"/>
                    <a:gd name="T14" fmla="*/ 32 w 37"/>
                    <a:gd name="T15" fmla="*/ 42 h 42"/>
                    <a:gd name="T16" fmla="*/ 32 w 37"/>
                    <a:gd name="T17" fmla="*/ 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7" h="42">
                      <a:moveTo>
                        <a:pt x="32" y="2"/>
                      </a:moveTo>
                      <a:cubicBezTo>
                        <a:pt x="31" y="1"/>
                        <a:pt x="28" y="1"/>
                        <a:pt x="24" y="0"/>
                      </a:cubicBezTo>
                      <a:cubicBezTo>
                        <a:pt x="22" y="5"/>
                        <a:pt x="15" y="8"/>
                        <a:pt x="12" y="0"/>
                      </a:cubicBezTo>
                      <a:cubicBezTo>
                        <a:pt x="8" y="1"/>
                        <a:pt x="5" y="1"/>
                        <a:pt x="4" y="2"/>
                      </a:cubicBezTo>
                      <a:cubicBezTo>
                        <a:pt x="0" y="8"/>
                        <a:pt x="4" y="42"/>
                        <a:pt x="4" y="42"/>
                      </a:cubicBezTo>
                      <a:cubicBezTo>
                        <a:pt x="18" y="42"/>
                        <a:pt x="18" y="42"/>
                        <a:pt x="18" y="42"/>
                      </a:cubicBezTo>
                      <a:cubicBezTo>
                        <a:pt x="19" y="42"/>
                        <a:pt x="19" y="42"/>
                        <a:pt x="19" y="42"/>
                      </a:cubicBezTo>
                      <a:cubicBezTo>
                        <a:pt x="32" y="42"/>
                        <a:pt x="32" y="42"/>
                        <a:pt x="32" y="42"/>
                      </a:cubicBezTo>
                      <a:cubicBezTo>
                        <a:pt x="32" y="42"/>
                        <a:pt x="37" y="8"/>
                        <a:pt x="32" y="2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7" name="Freeform 230"/>
                <p:cNvSpPr/>
                <p:nvPr/>
              </p:nvSpPr>
              <p:spPr bwMode="auto">
                <a:xfrm>
                  <a:off x="434" y="2788"/>
                  <a:ext cx="145" cy="191"/>
                </a:xfrm>
                <a:custGeom>
                  <a:avLst/>
                  <a:gdLst>
                    <a:gd name="T0" fmla="*/ 19 w 19"/>
                    <a:gd name="T1" fmla="*/ 11 h 25"/>
                    <a:gd name="T2" fmla="*/ 10 w 19"/>
                    <a:gd name="T3" fmla="*/ 25 h 25"/>
                    <a:gd name="T4" fmla="*/ 0 w 19"/>
                    <a:gd name="T5" fmla="*/ 11 h 25"/>
                    <a:gd name="T6" fmla="*/ 10 w 19"/>
                    <a:gd name="T7" fmla="*/ 0 h 25"/>
                    <a:gd name="T8" fmla="*/ 19 w 19"/>
                    <a:gd name="T9" fmla="*/ 1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5">
                      <a:moveTo>
                        <a:pt x="19" y="11"/>
                      </a:moveTo>
                      <a:cubicBezTo>
                        <a:pt x="19" y="19"/>
                        <a:pt x="15" y="25"/>
                        <a:pt x="10" y="25"/>
                      </a:cubicBezTo>
                      <a:cubicBezTo>
                        <a:pt x="6" y="25"/>
                        <a:pt x="0" y="19"/>
                        <a:pt x="0" y="11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15" y="0"/>
                        <a:pt x="19" y="4"/>
                        <a:pt x="19" y="11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8" name="Freeform 231"/>
                <p:cNvSpPr/>
                <p:nvPr/>
              </p:nvSpPr>
              <p:spPr bwMode="auto">
                <a:xfrm>
                  <a:off x="571" y="2872"/>
                  <a:ext cx="31" cy="69"/>
                </a:xfrm>
                <a:custGeom>
                  <a:avLst/>
                  <a:gdLst>
                    <a:gd name="T0" fmla="*/ 1 w 4"/>
                    <a:gd name="T1" fmla="*/ 2 h 9"/>
                    <a:gd name="T2" fmla="*/ 3 w 4"/>
                    <a:gd name="T3" fmla="*/ 2 h 9"/>
                    <a:gd name="T4" fmla="*/ 0 w 4"/>
                    <a:gd name="T5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9">
                      <a:moveTo>
                        <a:pt x="1" y="2"/>
                      </a:moveTo>
                      <a:cubicBezTo>
                        <a:pt x="1" y="2"/>
                        <a:pt x="2" y="0"/>
                        <a:pt x="3" y="2"/>
                      </a:cubicBezTo>
                      <a:cubicBezTo>
                        <a:pt x="4" y="3"/>
                        <a:pt x="2" y="9"/>
                        <a:pt x="0" y="8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9" name="Freeform 232"/>
                <p:cNvSpPr/>
                <p:nvPr/>
              </p:nvSpPr>
              <p:spPr bwMode="auto">
                <a:xfrm>
                  <a:off x="419" y="2872"/>
                  <a:ext cx="31" cy="69"/>
                </a:xfrm>
                <a:custGeom>
                  <a:avLst/>
                  <a:gdLst>
                    <a:gd name="T0" fmla="*/ 3 w 4"/>
                    <a:gd name="T1" fmla="*/ 2 h 9"/>
                    <a:gd name="T2" fmla="*/ 1 w 4"/>
                    <a:gd name="T3" fmla="*/ 2 h 9"/>
                    <a:gd name="T4" fmla="*/ 4 w 4"/>
                    <a:gd name="T5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9">
                      <a:moveTo>
                        <a:pt x="3" y="2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9"/>
                        <a:pt x="4" y="8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0" name="Freeform 233"/>
                <p:cNvSpPr/>
                <p:nvPr/>
              </p:nvSpPr>
              <p:spPr bwMode="auto">
                <a:xfrm>
                  <a:off x="404" y="2987"/>
                  <a:ext cx="53" cy="313"/>
                </a:xfrm>
                <a:custGeom>
                  <a:avLst/>
                  <a:gdLst>
                    <a:gd name="T0" fmla="*/ 3 w 7"/>
                    <a:gd name="T1" fmla="*/ 0 h 41"/>
                    <a:gd name="T2" fmla="*/ 3 w 7"/>
                    <a:gd name="T3" fmla="*/ 17 h 41"/>
                    <a:gd name="T4" fmla="*/ 4 w 7"/>
                    <a:gd name="T5" fmla="*/ 25 h 41"/>
                    <a:gd name="T6" fmla="*/ 1 w 7"/>
                    <a:gd name="T7" fmla="*/ 32 h 41"/>
                    <a:gd name="T8" fmla="*/ 4 w 7"/>
                    <a:gd name="T9" fmla="*/ 41 h 41"/>
                    <a:gd name="T10" fmla="*/ 0 w 7"/>
                    <a:gd name="T11" fmla="*/ 41 h 41"/>
                    <a:gd name="T12" fmla="*/ 1 w 7"/>
                    <a:gd name="T13" fmla="*/ 11 h 41"/>
                    <a:gd name="T14" fmla="*/ 3 w 7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41">
                      <a:moveTo>
                        <a:pt x="3" y="0"/>
                      </a:moveTo>
                      <a:cubicBezTo>
                        <a:pt x="3" y="0"/>
                        <a:pt x="2" y="16"/>
                        <a:pt x="3" y="17"/>
                      </a:cubicBezTo>
                      <a:cubicBezTo>
                        <a:pt x="3" y="18"/>
                        <a:pt x="7" y="23"/>
                        <a:pt x="4" y="25"/>
                      </a:cubicBezTo>
                      <a:cubicBezTo>
                        <a:pt x="0" y="27"/>
                        <a:pt x="0" y="30"/>
                        <a:pt x="1" y="32"/>
                      </a:cubicBezTo>
                      <a:cubicBezTo>
                        <a:pt x="1" y="34"/>
                        <a:pt x="0" y="41"/>
                        <a:pt x="4" y="41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41"/>
                        <a:pt x="1" y="12"/>
                        <a:pt x="1" y="11"/>
                      </a:cubicBezTo>
                      <a:cubicBezTo>
                        <a:pt x="2" y="10"/>
                        <a:pt x="0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2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1" name="Freeform 234"/>
                <p:cNvSpPr/>
                <p:nvPr/>
              </p:nvSpPr>
              <p:spPr bwMode="auto">
                <a:xfrm>
                  <a:off x="556" y="2987"/>
                  <a:ext cx="68" cy="321"/>
                </a:xfrm>
                <a:custGeom>
                  <a:avLst/>
                  <a:gdLst>
                    <a:gd name="T0" fmla="*/ 6 w 9"/>
                    <a:gd name="T1" fmla="*/ 0 h 42"/>
                    <a:gd name="T2" fmla="*/ 6 w 9"/>
                    <a:gd name="T3" fmla="*/ 19 h 42"/>
                    <a:gd name="T4" fmla="*/ 4 w 9"/>
                    <a:gd name="T5" fmla="*/ 28 h 42"/>
                    <a:gd name="T6" fmla="*/ 7 w 9"/>
                    <a:gd name="T7" fmla="*/ 32 h 42"/>
                    <a:gd name="T8" fmla="*/ 5 w 9"/>
                    <a:gd name="T9" fmla="*/ 41 h 42"/>
                    <a:gd name="T10" fmla="*/ 9 w 9"/>
                    <a:gd name="T11" fmla="*/ 41 h 42"/>
                    <a:gd name="T12" fmla="*/ 7 w 9"/>
                    <a:gd name="T13" fmla="*/ 11 h 42"/>
                    <a:gd name="T14" fmla="*/ 6 w 9"/>
                    <a:gd name="T15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42">
                      <a:moveTo>
                        <a:pt x="6" y="0"/>
                      </a:moveTo>
                      <a:cubicBezTo>
                        <a:pt x="6" y="0"/>
                        <a:pt x="4" y="12"/>
                        <a:pt x="6" y="19"/>
                      </a:cubicBezTo>
                      <a:cubicBezTo>
                        <a:pt x="9" y="29"/>
                        <a:pt x="0" y="28"/>
                        <a:pt x="4" y="28"/>
                      </a:cubicBezTo>
                      <a:cubicBezTo>
                        <a:pt x="8" y="28"/>
                        <a:pt x="8" y="30"/>
                        <a:pt x="7" y="32"/>
                      </a:cubicBezTo>
                      <a:cubicBezTo>
                        <a:pt x="7" y="34"/>
                        <a:pt x="8" y="42"/>
                        <a:pt x="5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cubicBezTo>
                        <a:pt x="9" y="41"/>
                        <a:pt x="8" y="12"/>
                        <a:pt x="7" y="11"/>
                      </a:cubicBezTo>
                      <a:cubicBezTo>
                        <a:pt x="7" y="10"/>
                        <a:pt x="8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A2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2" name="Freeform 235"/>
                <p:cNvSpPr/>
                <p:nvPr/>
              </p:nvSpPr>
              <p:spPr bwMode="auto">
                <a:xfrm>
                  <a:off x="602" y="3010"/>
                  <a:ext cx="30" cy="282"/>
                </a:xfrm>
                <a:custGeom>
                  <a:avLst/>
                  <a:gdLst>
                    <a:gd name="T0" fmla="*/ 1 w 4"/>
                    <a:gd name="T1" fmla="*/ 2 h 37"/>
                    <a:gd name="T2" fmla="*/ 1 w 4"/>
                    <a:gd name="T3" fmla="*/ 18 h 37"/>
                    <a:gd name="T4" fmla="*/ 1 w 4"/>
                    <a:gd name="T5" fmla="*/ 24 h 37"/>
                    <a:gd name="T6" fmla="*/ 2 w 4"/>
                    <a:gd name="T7" fmla="*/ 26 h 37"/>
                    <a:gd name="T8" fmla="*/ 1 w 4"/>
                    <a:gd name="T9" fmla="*/ 34 h 37"/>
                    <a:gd name="T10" fmla="*/ 3 w 4"/>
                    <a:gd name="T11" fmla="*/ 36 h 37"/>
                    <a:gd name="T12" fmla="*/ 4 w 4"/>
                    <a:gd name="T13" fmla="*/ 13 h 37"/>
                    <a:gd name="T14" fmla="*/ 1 w 4"/>
                    <a:gd name="T15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7">
                      <a:moveTo>
                        <a:pt x="1" y="2"/>
                      </a:moveTo>
                      <a:cubicBezTo>
                        <a:pt x="1" y="2"/>
                        <a:pt x="0" y="13"/>
                        <a:pt x="1" y="18"/>
                      </a:cubicBezTo>
                      <a:cubicBezTo>
                        <a:pt x="2" y="23"/>
                        <a:pt x="1" y="24"/>
                        <a:pt x="1" y="24"/>
                      </a:cubicBezTo>
                      <a:cubicBezTo>
                        <a:pt x="0" y="24"/>
                        <a:pt x="2" y="26"/>
                        <a:pt x="2" y="26"/>
                      </a:cubicBezTo>
                      <a:cubicBezTo>
                        <a:pt x="2" y="26"/>
                        <a:pt x="2" y="32"/>
                        <a:pt x="1" y="34"/>
                      </a:cubicBezTo>
                      <a:cubicBezTo>
                        <a:pt x="1" y="35"/>
                        <a:pt x="1" y="37"/>
                        <a:pt x="3" y="36"/>
                      </a:cubicBezTo>
                      <a:cubicBezTo>
                        <a:pt x="3" y="35"/>
                        <a:pt x="4" y="20"/>
                        <a:pt x="4" y="13"/>
                      </a:cubicBezTo>
                      <a:cubicBezTo>
                        <a:pt x="3" y="6"/>
                        <a:pt x="1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9798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3" name="Freeform 236"/>
                <p:cNvSpPr/>
                <p:nvPr/>
              </p:nvSpPr>
              <p:spPr bwMode="auto">
                <a:xfrm>
                  <a:off x="397" y="3033"/>
                  <a:ext cx="30" cy="236"/>
                </a:xfrm>
                <a:custGeom>
                  <a:avLst/>
                  <a:gdLst>
                    <a:gd name="T0" fmla="*/ 3 w 4"/>
                    <a:gd name="T1" fmla="*/ 8 h 31"/>
                    <a:gd name="T2" fmla="*/ 2 w 4"/>
                    <a:gd name="T3" fmla="*/ 0 h 31"/>
                    <a:gd name="T4" fmla="*/ 2 w 4"/>
                    <a:gd name="T5" fmla="*/ 9 h 31"/>
                    <a:gd name="T6" fmla="*/ 0 w 4"/>
                    <a:gd name="T7" fmla="*/ 27 h 31"/>
                    <a:gd name="T8" fmla="*/ 1 w 4"/>
                    <a:gd name="T9" fmla="*/ 31 h 31"/>
                    <a:gd name="T10" fmla="*/ 1 w 4"/>
                    <a:gd name="T11" fmla="*/ 31 h 31"/>
                    <a:gd name="T12" fmla="*/ 2 w 4"/>
                    <a:gd name="T13" fmla="*/ 27 h 31"/>
                    <a:gd name="T14" fmla="*/ 2 w 4"/>
                    <a:gd name="T15" fmla="*/ 19 h 31"/>
                    <a:gd name="T16" fmla="*/ 3 w 4"/>
                    <a:gd name="T17" fmla="*/ 17 h 31"/>
                    <a:gd name="T18" fmla="*/ 3 w 4"/>
                    <a:gd name="T19" fmla="*/ 8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1">
                      <a:moveTo>
                        <a:pt x="3" y="8"/>
                      </a:moveTo>
                      <a:cubicBezTo>
                        <a:pt x="3" y="5"/>
                        <a:pt x="2" y="0"/>
                        <a:pt x="2" y="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1" y="20"/>
                        <a:pt x="0" y="27"/>
                      </a:cubicBezTo>
                      <a:cubicBezTo>
                        <a:pt x="1" y="28"/>
                        <a:pt x="1" y="30"/>
                        <a:pt x="1" y="31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29"/>
                        <a:pt x="2" y="29"/>
                        <a:pt x="2" y="27"/>
                      </a:cubicBezTo>
                      <a:cubicBezTo>
                        <a:pt x="1" y="25"/>
                        <a:pt x="2" y="20"/>
                        <a:pt x="2" y="19"/>
                      </a:cubicBezTo>
                      <a:cubicBezTo>
                        <a:pt x="2" y="18"/>
                        <a:pt x="3" y="19"/>
                        <a:pt x="3" y="17"/>
                      </a:cubicBezTo>
                      <a:cubicBezTo>
                        <a:pt x="4" y="15"/>
                        <a:pt x="2" y="12"/>
                        <a:pt x="3" y="8"/>
                      </a:cubicBezTo>
                      <a:close/>
                    </a:path>
                  </a:pathLst>
                </a:custGeom>
                <a:solidFill>
                  <a:srgbClr val="9798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4" name="Freeform 237"/>
                <p:cNvSpPr/>
                <p:nvPr/>
              </p:nvSpPr>
              <p:spPr bwMode="auto">
                <a:xfrm>
                  <a:off x="503" y="3163"/>
                  <a:ext cx="106" cy="53"/>
                </a:xfrm>
                <a:custGeom>
                  <a:avLst/>
                  <a:gdLst>
                    <a:gd name="T0" fmla="*/ 4 w 14"/>
                    <a:gd name="T1" fmla="*/ 6 h 7"/>
                    <a:gd name="T2" fmla="*/ 10 w 14"/>
                    <a:gd name="T3" fmla="*/ 6 h 7"/>
                    <a:gd name="T4" fmla="*/ 12 w 14"/>
                    <a:gd name="T5" fmla="*/ 2 h 7"/>
                    <a:gd name="T6" fmla="*/ 3 w 14"/>
                    <a:gd name="T7" fmla="*/ 2 h 7"/>
                    <a:gd name="T8" fmla="*/ 4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4" y="6"/>
                      </a:moveTo>
                      <a:cubicBezTo>
                        <a:pt x="4" y="6"/>
                        <a:pt x="7" y="6"/>
                        <a:pt x="10" y="6"/>
                      </a:cubicBezTo>
                      <a:cubicBezTo>
                        <a:pt x="11" y="6"/>
                        <a:pt x="14" y="4"/>
                        <a:pt x="12" y="2"/>
                      </a:cubicBezTo>
                      <a:cubicBezTo>
                        <a:pt x="9" y="1"/>
                        <a:pt x="4" y="0"/>
                        <a:pt x="3" y="2"/>
                      </a:cubicBezTo>
                      <a:cubicBezTo>
                        <a:pt x="1" y="4"/>
                        <a:pt x="0" y="7"/>
                        <a:pt x="4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5" name="Line 238"/>
                <p:cNvSpPr>
                  <a:spLocks noChangeShapeType="1"/>
                </p:cNvSpPr>
                <p:nvPr/>
              </p:nvSpPr>
              <p:spPr bwMode="auto">
                <a:xfrm>
                  <a:off x="457" y="2979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6" name="Line 239"/>
                <p:cNvSpPr>
                  <a:spLocks noChangeShapeType="1"/>
                </p:cNvSpPr>
                <p:nvPr/>
              </p:nvSpPr>
              <p:spPr bwMode="auto">
                <a:xfrm>
                  <a:off x="457" y="2979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7" name="Freeform 240"/>
                <p:cNvSpPr/>
                <p:nvPr/>
              </p:nvSpPr>
              <p:spPr bwMode="auto">
                <a:xfrm>
                  <a:off x="351" y="2987"/>
                  <a:ext cx="68" cy="176"/>
                </a:xfrm>
                <a:custGeom>
                  <a:avLst/>
                  <a:gdLst>
                    <a:gd name="T0" fmla="*/ 9 w 9"/>
                    <a:gd name="T1" fmla="*/ 1 h 23"/>
                    <a:gd name="T2" fmla="*/ 1 w 9"/>
                    <a:gd name="T3" fmla="*/ 10 h 23"/>
                    <a:gd name="T4" fmla="*/ 0 w 9"/>
                    <a:gd name="T5" fmla="*/ 23 h 23"/>
                    <a:gd name="T6" fmla="*/ 8 w 9"/>
                    <a:gd name="T7" fmla="*/ 23 h 23"/>
                    <a:gd name="T8" fmla="*/ 9 w 9"/>
                    <a:gd name="T9" fmla="*/ 16 h 23"/>
                    <a:gd name="T10" fmla="*/ 9 w 9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3">
                      <a:moveTo>
                        <a:pt x="9" y="1"/>
                      </a:moveTo>
                      <a:cubicBezTo>
                        <a:pt x="9" y="1"/>
                        <a:pt x="2" y="0"/>
                        <a:pt x="1" y="10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16"/>
                        <a:pt x="9" y="16"/>
                        <a:pt x="9" y="16"/>
                      </a:cubicBez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8" name="Freeform 241"/>
                <p:cNvSpPr/>
                <p:nvPr/>
              </p:nvSpPr>
              <p:spPr bwMode="auto">
                <a:xfrm>
                  <a:off x="343" y="3101"/>
                  <a:ext cx="99" cy="77"/>
                </a:xfrm>
                <a:custGeom>
                  <a:avLst/>
                  <a:gdLst>
                    <a:gd name="T0" fmla="*/ 2 w 13"/>
                    <a:gd name="T1" fmla="*/ 0 h 10"/>
                    <a:gd name="T2" fmla="*/ 9 w 13"/>
                    <a:gd name="T3" fmla="*/ 6 h 10"/>
                    <a:gd name="T4" fmla="*/ 1 w 13"/>
                    <a:gd name="T5" fmla="*/ 10 h 10"/>
                    <a:gd name="T6" fmla="*/ 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2" y="0"/>
                      </a:moveTo>
                      <a:cubicBezTo>
                        <a:pt x="2" y="0"/>
                        <a:pt x="4" y="6"/>
                        <a:pt x="9" y="6"/>
                      </a:cubicBezTo>
                      <a:cubicBezTo>
                        <a:pt x="13" y="7"/>
                        <a:pt x="1" y="10"/>
                        <a:pt x="1" y="10"/>
                      </a:cubicBezTo>
                      <a:cubicBezTo>
                        <a:pt x="0" y="8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A2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9" name="Freeform 242"/>
                <p:cNvSpPr/>
                <p:nvPr/>
              </p:nvSpPr>
              <p:spPr bwMode="auto">
                <a:xfrm>
                  <a:off x="343" y="3147"/>
                  <a:ext cx="198" cy="77"/>
                </a:xfrm>
                <a:custGeom>
                  <a:avLst/>
                  <a:gdLst>
                    <a:gd name="T0" fmla="*/ 1 w 26"/>
                    <a:gd name="T1" fmla="*/ 5 h 10"/>
                    <a:gd name="T2" fmla="*/ 26 w 26"/>
                    <a:gd name="T3" fmla="*/ 8 h 10"/>
                    <a:gd name="T4" fmla="*/ 24 w 26"/>
                    <a:gd name="T5" fmla="*/ 3 h 10"/>
                    <a:gd name="T6" fmla="*/ 9 w 26"/>
                    <a:gd name="T7" fmla="*/ 0 h 10"/>
                    <a:gd name="T8" fmla="*/ 1 w 26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10">
                      <a:moveTo>
                        <a:pt x="1" y="5"/>
                      </a:moveTo>
                      <a:cubicBezTo>
                        <a:pt x="3" y="10"/>
                        <a:pt x="15" y="8"/>
                        <a:pt x="26" y="8"/>
                      </a:cubicBezTo>
                      <a:cubicBezTo>
                        <a:pt x="24" y="3"/>
                        <a:pt x="24" y="3"/>
                        <a:pt x="24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0" name="Freeform 243"/>
                <p:cNvSpPr/>
                <p:nvPr/>
              </p:nvSpPr>
              <p:spPr bwMode="auto">
                <a:xfrm>
                  <a:off x="419" y="3163"/>
                  <a:ext cx="99" cy="53"/>
                </a:xfrm>
                <a:custGeom>
                  <a:avLst/>
                  <a:gdLst>
                    <a:gd name="T0" fmla="*/ 10 w 13"/>
                    <a:gd name="T1" fmla="*/ 6 h 7"/>
                    <a:gd name="T2" fmla="*/ 4 w 13"/>
                    <a:gd name="T3" fmla="*/ 6 h 7"/>
                    <a:gd name="T4" fmla="*/ 2 w 13"/>
                    <a:gd name="T5" fmla="*/ 2 h 7"/>
                    <a:gd name="T6" fmla="*/ 11 w 13"/>
                    <a:gd name="T7" fmla="*/ 2 h 7"/>
                    <a:gd name="T8" fmla="*/ 10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10" y="6"/>
                      </a:moveTo>
                      <a:cubicBezTo>
                        <a:pt x="10" y="6"/>
                        <a:pt x="6" y="6"/>
                        <a:pt x="4" y="6"/>
                      </a:cubicBezTo>
                      <a:cubicBezTo>
                        <a:pt x="2" y="6"/>
                        <a:pt x="0" y="4"/>
                        <a:pt x="2" y="2"/>
                      </a:cubicBezTo>
                      <a:cubicBezTo>
                        <a:pt x="4" y="1"/>
                        <a:pt x="9" y="0"/>
                        <a:pt x="11" y="2"/>
                      </a:cubicBezTo>
                      <a:cubicBezTo>
                        <a:pt x="12" y="4"/>
                        <a:pt x="13" y="7"/>
                        <a:pt x="10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1" name="Freeform 244"/>
                <p:cNvSpPr/>
                <p:nvPr/>
              </p:nvSpPr>
              <p:spPr bwMode="auto">
                <a:xfrm>
                  <a:off x="609" y="2987"/>
                  <a:ext cx="61" cy="176"/>
                </a:xfrm>
                <a:custGeom>
                  <a:avLst/>
                  <a:gdLst>
                    <a:gd name="T0" fmla="*/ 0 w 8"/>
                    <a:gd name="T1" fmla="*/ 1 h 23"/>
                    <a:gd name="T2" fmla="*/ 7 w 8"/>
                    <a:gd name="T3" fmla="*/ 10 h 23"/>
                    <a:gd name="T4" fmla="*/ 8 w 8"/>
                    <a:gd name="T5" fmla="*/ 23 h 23"/>
                    <a:gd name="T6" fmla="*/ 1 w 8"/>
                    <a:gd name="T7" fmla="*/ 23 h 23"/>
                    <a:gd name="T8" fmla="*/ 0 w 8"/>
                    <a:gd name="T9" fmla="*/ 16 h 23"/>
                    <a:gd name="T10" fmla="*/ 0 w 8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3">
                      <a:moveTo>
                        <a:pt x="0" y="1"/>
                      </a:moveTo>
                      <a:cubicBezTo>
                        <a:pt x="0" y="1"/>
                        <a:pt x="6" y="0"/>
                        <a:pt x="7" y="10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0" y="16"/>
                        <a:pt x="0" y="16"/>
                        <a:pt x="0" y="16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2" name="Freeform 245"/>
                <p:cNvSpPr/>
                <p:nvPr/>
              </p:nvSpPr>
              <p:spPr bwMode="auto">
                <a:xfrm>
                  <a:off x="586" y="3101"/>
                  <a:ext cx="92" cy="77"/>
                </a:xfrm>
                <a:custGeom>
                  <a:avLst/>
                  <a:gdLst>
                    <a:gd name="T0" fmla="*/ 11 w 12"/>
                    <a:gd name="T1" fmla="*/ 0 h 10"/>
                    <a:gd name="T2" fmla="*/ 3 w 12"/>
                    <a:gd name="T3" fmla="*/ 6 h 10"/>
                    <a:gd name="T4" fmla="*/ 12 w 12"/>
                    <a:gd name="T5" fmla="*/ 10 h 10"/>
                    <a:gd name="T6" fmla="*/ 11 w 12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0">
                      <a:moveTo>
                        <a:pt x="11" y="0"/>
                      </a:moveTo>
                      <a:cubicBezTo>
                        <a:pt x="11" y="0"/>
                        <a:pt x="8" y="6"/>
                        <a:pt x="3" y="6"/>
                      </a:cubicBezTo>
                      <a:cubicBezTo>
                        <a:pt x="0" y="7"/>
                        <a:pt x="12" y="10"/>
                        <a:pt x="12" y="10"/>
                      </a:cubicBezTo>
                      <a:cubicBezTo>
                        <a:pt x="12" y="8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A2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3" name="Freeform 246"/>
                <p:cNvSpPr/>
                <p:nvPr/>
              </p:nvSpPr>
              <p:spPr bwMode="auto">
                <a:xfrm>
                  <a:off x="480" y="3147"/>
                  <a:ext cx="205" cy="77"/>
                </a:xfrm>
                <a:custGeom>
                  <a:avLst/>
                  <a:gdLst>
                    <a:gd name="T0" fmla="*/ 26 w 27"/>
                    <a:gd name="T1" fmla="*/ 5 h 10"/>
                    <a:gd name="T2" fmla="*/ 0 w 27"/>
                    <a:gd name="T3" fmla="*/ 8 h 10"/>
                    <a:gd name="T4" fmla="*/ 3 w 27"/>
                    <a:gd name="T5" fmla="*/ 3 h 10"/>
                    <a:gd name="T6" fmla="*/ 17 w 27"/>
                    <a:gd name="T7" fmla="*/ 0 h 10"/>
                    <a:gd name="T8" fmla="*/ 26 w 27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">
                      <a:moveTo>
                        <a:pt x="26" y="5"/>
                      </a:moveTo>
                      <a:cubicBezTo>
                        <a:pt x="23" y="10"/>
                        <a:pt x="11" y="8"/>
                        <a:pt x="0" y="8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27" y="3"/>
                        <a:pt x="26" y="5"/>
                      </a:cubicBezTo>
                      <a:close/>
                    </a:path>
                  </a:pathLst>
                </a:custGeom>
                <a:solidFill>
                  <a:srgbClr val="B6B7B7"/>
                </a:solidFill>
                <a:ln w="0" cap="flat">
                  <a:solidFill>
                    <a:srgbClr val="A2A3A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4" name="Freeform 247"/>
                <p:cNvSpPr/>
                <p:nvPr/>
              </p:nvSpPr>
              <p:spPr bwMode="auto">
                <a:xfrm>
                  <a:off x="397" y="3178"/>
                  <a:ext cx="151" cy="15"/>
                </a:xfrm>
                <a:custGeom>
                  <a:avLst/>
                  <a:gdLst>
                    <a:gd name="T0" fmla="*/ 2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2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2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1"/>
                      </a:cubicBezTo>
                      <a:cubicBezTo>
                        <a:pt x="18" y="2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5" name="Freeform 248"/>
                <p:cNvSpPr/>
                <p:nvPr/>
              </p:nvSpPr>
              <p:spPr bwMode="auto">
                <a:xfrm>
                  <a:off x="305" y="3056"/>
                  <a:ext cx="54" cy="137"/>
                </a:xfrm>
                <a:custGeom>
                  <a:avLst/>
                  <a:gdLst>
                    <a:gd name="T0" fmla="*/ 6 w 7"/>
                    <a:gd name="T1" fmla="*/ 6 h 18"/>
                    <a:gd name="T2" fmla="*/ 4 w 7"/>
                    <a:gd name="T3" fmla="*/ 2 h 18"/>
                    <a:gd name="T4" fmla="*/ 4 w 7"/>
                    <a:gd name="T5" fmla="*/ 0 h 18"/>
                    <a:gd name="T6" fmla="*/ 4 w 7"/>
                    <a:gd name="T7" fmla="*/ 0 h 18"/>
                    <a:gd name="T8" fmla="*/ 4 w 7"/>
                    <a:gd name="T9" fmla="*/ 0 h 18"/>
                    <a:gd name="T10" fmla="*/ 3 w 7"/>
                    <a:gd name="T11" fmla="*/ 0 h 18"/>
                    <a:gd name="T12" fmla="*/ 3 w 7"/>
                    <a:gd name="T13" fmla="*/ 0 h 18"/>
                    <a:gd name="T14" fmla="*/ 3 w 7"/>
                    <a:gd name="T15" fmla="*/ 0 h 18"/>
                    <a:gd name="T16" fmla="*/ 3 w 7"/>
                    <a:gd name="T17" fmla="*/ 0 h 18"/>
                    <a:gd name="T18" fmla="*/ 3 w 7"/>
                    <a:gd name="T19" fmla="*/ 2 h 18"/>
                    <a:gd name="T20" fmla="*/ 0 w 7"/>
                    <a:gd name="T21" fmla="*/ 6 h 18"/>
                    <a:gd name="T22" fmla="*/ 1 w 7"/>
                    <a:gd name="T23" fmla="*/ 11 h 18"/>
                    <a:gd name="T24" fmla="*/ 1 w 7"/>
                    <a:gd name="T25" fmla="*/ 15 h 18"/>
                    <a:gd name="T26" fmla="*/ 1 w 7"/>
                    <a:gd name="T27" fmla="*/ 18 h 18"/>
                    <a:gd name="T28" fmla="*/ 3 w 7"/>
                    <a:gd name="T29" fmla="*/ 18 h 18"/>
                    <a:gd name="T30" fmla="*/ 3 w 7"/>
                    <a:gd name="T31" fmla="*/ 18 h 18"/>
                    <a:gd name="T32" fmla="*/ 3 w 7"/>
                    <a:gd name="T33" fmla="*/ 18 h 18"/>
                    <a:gd name="T34" fmla="*/ 4 w 7"/>
                    <a:gd name="T35" fmla="*/ 18 h 18"/>
                    <a:gd name="T36" fmla="*/ 4 w 7"/>
                    <a:gd name="T37" fmla="*/ 18 h 18"/>
                    <a:gd name="T38" fmla="*/ 5 w 7"/>
                    <a:gd name="T39" fmla="*/ 18 h 18"/>
                    <a:gd name="T40" fmla="*/ 6 w 7"/>
                    <a:gd name="T41" fmla="*/ 15 h 18"/>
                    <a:gd name="T42" fmla="*/ 6 w 7"/>
                    <a:gd name="T43" fmla="*/ 11 h 18"/>
                    <a:gd name="T44" fmla="*/ 6 w 7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" h="18">
                      <a:moveTo>
                        <a:pt x="6" y="6"/>
                      </a:moveTo>
                      <a:cubicBezTo>
                        <a:pt x="6" y="5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0" y="5"/>
                        <a:pt x="0" y="6"/>
                      </a:cubicBezTo>
                      <a:cubicBezTo>
                        <a:pt x="0" y="8"/>
                        <a:pt x="1" y="11"/>
                        <a:pt x="1" y="11"/>
                      </a:cubicBezTo>
                      <a:cubicBezTo>
                        <a:pt x="1" y="11"/>
                        <a:pt x="1" y="14"/>
                        <a:pt x="1" y="15"/>
                      </a:cubicBezTo>
                      <a:cubicBezTo>
                        <a:pt x="1" y="15"/>
                        <a:pt x="0" y="18"/>
                        <a:pt x="1" y="18"/>
                      </a:cubicBezTo>
                      <a:cubicBezTo>
                        <a:pt x="2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6" y="18"/>
                        <a:pt x="6" y="15"/>
                        <a:pt x="6" y="15"/>
                      </a:cubicBezTo>
                      <a:cubicBezTo>
                        <a:pt x="6" y="14"/>
                        <a:pt x="6" y="11"/>
                        <a:pt x="6" y="11"/>
                      </a:cubicBezTo>
                      <a:cubicBezTo>
                        <a:pt x="6" y="11"/>
                        <a:pt x="7" y="8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6" name="Rectangle 249"/>
                <p:cNvSpPr>
                  <a:spLocks noChangeArrowheads="1"/>
                </p:cNvSpPr>
                <p:nvPr/>
              </p:nvSpPr>
              <p:spPr bwMode="auto">
                <a:xfrm>
                  <a:off x="321" y="3056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7" name="Freeform 250"/>
                <p:cNvSpPr/>
                <p:nvPr/>
              </p:nvSpPr>
              <p:spPr bwMode="auto">
                <a:xfrm>
                  <a:off x="305" y="3071"/>
                  <a:ext cx="23" cy="122"/>
                </a:xfrm>
                <a:custGeom>
                  <a:avLst/>
                  <a:gdLst>
                    <a:gd name="T0" fmla="*/ 3 w 3"/>
                    <a:gd name="T1" fmla="*/ 0 h 16"/>
                    <a:gd name="T2" fmla="*/ 1 w 3"/>
                    <a:gd name="T3" fmla="*/ 4 h 16"/>
                    <a:gd name="T4" fmla="*/ 1 w 3"/>
                    <a:gd name="T5" fmla="*/ 13 h 16"/>
                    <a:gd name="T6" fmla="*/ 2 w 3"/>
                    <a:gd name="T7" fmla="*/ 15 h 16"/>
                    <a:gd name="T8" fmla="*/ 2 w 3"/>
                    <a:gd name="T9" fmla="*/ 13 h 16"/>
                    <a:gd name="T10" fmla="*/ 1 w 3"/>
                    <a:gd name="T11" fmla="*/ 4 h 16"/>
                    <a:gd name="T12" fmla="*/ 3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3" y="0"/>
                      </a:moveTo>
                      <a:cubicBezTo>
                        <a:pt x="3" y="0"/>
                        <a:pt x="0" y="3"/>
                        <a:pt x="1" y="4"/>
                      </a:cubicBezTo>
                      <a:cubicBezTo>
                        <a:pt x="1" y="5"/>
                        <a:pt x="1" y="12"/>
                        <a:pt x="1" y="13"/>
                      </a:cubicBezTo>
                      <a:cubicBezTo>
                        <a:pt x="1" y="13"/>
                        <a:pt x="1" y="15"/>
                        <a:pt x="2" y="15"/>
                      </a:cubicBezTo>
                      <a:cubicBezTo>
                        <a:pt x="3" y="16"/>
                        <a:pt x="1" y="16"/>
                        <a:pt x="2" y="13"/>
                      </a:cubicBezTo>
                      <a:cubicBezTo>
                        <a:pt x="2" y="10"/>
                        <a:pt x="1" y="5"/>
                        <a:pt x="1" y="4"/>
                      </a:cubicBezTo>
                      <a:cubicBezTo>
                        <a:pt x="2" y="2"/>
                        <a:pt x="2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8" name="Freeform 251"/>
                <p:cNvSpPr/>
                <p:nvPr/>
              </p:nvSpPr>
              <p:spPr bwMode="auto">
                <a:xfrm>
                  <a:off x="336" y="3071"/>
                  <a:ext cx="15" cy="122"/>
                </a:xfrm>
                <a:custGeom>
                  <a:avLst/>
                  <a:gdLst>
                    <a:gd name="T0" fmla="*/ 0 w 2"/>
                    <a:gd name="T1" fmla="*/ 0 h 16"/>
                    <a:gd name="T2" fmla="*/ 2 w 2"/>
                    <a:gd name="T3" fmla="*/ 4 h 16"/>
                    <a:gd name="T4" fmla="*/ 1 w 2"/>
                    <a:gd name="T5" fmla="*/ 13 h 16"/>
                    <a:gd name="T6" fmla="*/ 1 w 2"/>
                    <a:gd name="T7" fmla="*/ 15 h 16"/>
                    <a:gd name="T8" fmla="*/ 1 w 2"/>
                    <a:gd name="T9" fmla="*/ 13 h 16"/>
                    <a:gd name="T10" fmla="*/ 2 w 2"/>
                    <a:gd name="T11" fmla="*/ 4 h 16"/>
                    <a:gd name="T12" fmla="*/ 0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0" y="0"/>
                      </a:moveTo>
                      <a:cubicBezTo>
                        <a:pt x="0" y="0"/>
                        <a:pt x="2" y="3"/>
                        <a:pt x="2" y="4"/>
                      </a:cubicBezTo>
                      <a:cubicBezTo>
                        <a:pt x="2" y="5"/>
                        <a:pt x="1" y="12"/>
                        <a:pt x="1" y="13"/>
                      </a:cubicBezTo>
                      <a:cubicBezTo>
                        <a:pt x="2" y="13"/>
                        <a:pt x="2" y="15"/>
                        <a:pt x="1" y="15"/>
                      </a:cubicBezTo>
                      <a:cubicBezTo>
                        <a:pt x="0" y="16"/>
                        <a:pt x="1" y="16"/>
                        <a:pt x="1" y="13"/>
                      </a:cubicBezTo>
                      <a:cubicBezTo>
                        <a:pt x="1" y="10"/>
                        <a:pt x="2" y="5"/>
                        <a:pt x="2" y="4"/>
                      </a:cubicBezTo>
                      <a:cubicBezTo>
                        <a:pt x="1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9" name="Freeform 252"/>
                <p:cNvSpPr/>
                <p:nvPr/>
              </p:nvSpPr>
              <p:spPr bwMode="auto">
                <a:xfrm>
                  <a:off x="2249" y="2903"/>
                  <a:ext cx="54" cy="114"/>
                </a:xfrm>
                <a:custGeom>
                  <a:avLst/>
                  <a:gdLst>
                    <a:gd name="T0" fmla="*/ 7 w 7"/>
                    <a:gd name="T1" fmla="*/ 2 h 15"/>
                    <a:gd name="T2" fmla="*/ 6 w 7"/>
                    <a:gd name="T3" fmla="*/ 13 h 15"/>
                    <a:gd name="T4" fmla="*/ 4 w 7"/>
                    <a:gd name="T5" fmla="*/ 14 h 15"/>
                    <a:gd name="T6" fmla="*/ 3 w 7"/>
                    <a:gd name="T7" fmla="*/ 2 h 15"/>
                    <a:gd name="T8" fmla="*/ 7 w 7"/>
                    <a:gd name="T9" fmla="*/ 2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5">
                      <a:moveTo>
                        <a:pt x="7" y="2"/>
                      </a:moveTo>
                      <a:cubicBezTo>
                        <a:pt x="7" y="2"/>
                        <a:pt x="6" y="12"/>
                        <a:pt x="6" y="13"/>
                      </a:cubicBezTo>
                      <a:cubicBezTo>
                        <a:pt x="6" y="13"/>
                        <a:pt x="5" y="15"/>
                        <a:pt x="4" y="14"/>
                      </a:cubicBezTo>
                      <a:cubicBezTo>
                        <a:pt x="4" y="14"/>
                        <a:pt x="0" y="2"/>
                        <a:pt x="3" y="2"/>
                      </a:cubicBezTo>
                      <a:cubicBezTo>
                        <a:pt x="5" y="2"/>
                        <a:pt x="7" y="0"/>
                        <a:pt x="7" y="2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0" name="Freeform 253"/>
                <p:cNvSpPr/>
                <p:nvPr/>
              </p:nvSpPr>
              <p:spPr bwMode="auto">
                <a:xfrm>
                  <a:off x="2234" y="2819"/>
                  <a:ext cx="76" cy="107"/>
                </a:xfrm>
                <a:custGeom>
                  <a:avLst/>
                  <a:gdLst>
                    <a:gd name="T0" fmla="*/ 0 w 10"/>
                    <a:gd name="T1" fmla="*/ 9 h 14"/>
                    <a:gd name="T2" fmla="*/ 1 w 10"/>
                    <a:gd name="T3" fmla="*/ 2 h 14"/>
                    <a:gd name="T4" fmla="*/ 6 w 10"/>
                    <a:gd name="T5" fmla="*/ 0 h 14"/>
                    <a:gd name="T6" fmla="*/ 9 w 10"/>
                    <a:gd name="T7" fmla="*/ 1 h 14"/>
                    <a:gd name="T8" fmla="*/ 9 w 10"/>
                    <a:gd name="T9" fmla="*/ 13 h 14"/>
                    <a:gd name="T10" fmla="*/ 7 w 10"/>
                    <a:gd name="T11" fmla="*/ 14 h 14"/>
                    <a:gd name="T12" fmla="*/ 0 w 10"/>
                    <a:gd name="T13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4">
                      <a:moveTo>
                        <a:pt x="0" y="9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0"/>
                        <a:pt x="6" y="0"/>
                      </a:cubicBezTo>
                      <a:cubicBezTo>
                        <a:pt x="6" y="0"/>
                        <a:pt x="8" y="0"/>
                        <a:pt x="9" y="1"/>
                      </a:cubicBezTo>
                      <a:cubicBezTo>
                        <a:pt x="9" y="1"/>
                        <a:pt x="10" y="3"/>
                        <a:pt x="9" y="13"/>
                      </a:cubicBezTo>
                      <a:cubicBezTo>
                        <a:pt x="9" y="13"/>
                        <a:pt x="8" y="14"/>
                        <a:pt x="7" y="14"/>
                      </a:cubicBezTo>
                      <a:cubicBezTo>
                        <a:pt x="6" y="14"/>
                        <a:pt x="2" y="6"/>
                        <a:pt x="0" y="9"/>
                      </a:cubicBezTo>
                    </a:path>
                  </a:pathLst>
                </a:custGeom>
                <a:solidFill>
                  <a:srgbClr val="9968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1" name="Freeform 254"/>
                <p:cNvSpPr/>
                <p:nvPr/>
              </p:nvSpPr>
              <p:spPr bwMode="auto">
                <a:xfrm>
                  <a:off x="2227" y="2834"/>
                  <a:ext cx="76" cy="183"/>
                </a:xfrm>
                <a:custGeom>
                  <a:avLst/>
                  <a:gdLst>
                    <a:gd name="T0" fmla="*/ 8 w 10"/>
                    <a:gd name="T1" fmla="*/ 1 h 24"/>
                    <a:gd name="T2" fmla="*/ 2 w 10"/>
                    <a:gd name="T3" fmla="*/ 1 h 24"/>
                    <a:gd name="T4" fmla="*/ 2 w 10"/>
                    <a:gd name="T5" fmla="*/ 23 h 24"/>
                    <a:gd name="T6" fmla="*/ 5 w 10"/>
                    <a:gd name="T7" fmla="*/ 22 h 24"/>
                    <a:gd name="T8" fmla="*/ 8 w 10"/>
                    <a:gd name="T9" fmla="*/ 23 h 24"/>
                    <a:gd name="T10" fmla="*/ 8 w 10"/>
                    <a:gd name="T11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4">
                      <a:moveTo>
                        <a:pt x="8" y="1"/>
                      </a:moveTo>
                      <a:cubicBezTo>
                        <a:pt x="8" y="0"/>
                        <a:pt x="3" y="0"/>
                        <a:pt x="2" y="1"/>
                      </a:cubicBezTo>
                      <a:cubicBezTo>
                        <a:pt x="0" y="9"/>
                        <a:pt x="1" y="22"/>
                        <a:pt x="2" y="23"/>
                      </a:cubicBezTo>
                      <a:cubicBezTo>
                        <a:pt x="3" y="23"/>
                        <a:pt x="3" y="22"/>
                        <a:pt x="5" y="22"/>
                      </a:cubicBezTo>
                      <a:cubicBezTo>
                        <a:pt x="7" y="22"/>
                        <a:pt x="7" y="24"/>
                        <a:pt x="8" y="23"/>
                      </a:cubicBezTo>
                      <a:cubicBezTo>
                        <a:pt x="8" y="22"/>
                        <a:pt x="10" y="8"/>
                        <a:pt x="8" y="1"/>
                      </a:cubicBezTo>
                      <a:close/>
                    </a:path>
                  </a:pathLst>
                </a:cu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2" name="Freeform 255"/>
                <p:cNvSpPr/>
                <p:nvPr/>
              </p:nvSpPr>
              <p:spPr bwMode="auto">
                <a:xfrm>
                  <a:off x="2234" y="2834"/>
                  <a:ext cx="61" cy="84"/>
                </a:xfrm>
                <a:custGeom>
                  <a:avLst/>
                  <a:gdLst>
                    <a:gd name="T0" fmla="*/ 1 w 8"/>
                    <a:gd name="T1" fmla="*/ 6 h 11"/>
                    <a:gd name="T2" fmla="*/ 3 w 8"/>
                    <a:gd name="T3" fmla="*/ 2 h 11"/>
                    <a:gd name="T4" fmla="*/ 7 w 8"/>
                    <a:gd name="T5" fmla="*/ 4 h 11"/>
                    <a:gd name="T6" fmla="*/ 7 w 8"/>
                    <a:gd name="T7" fmla="*/ 7 h 11"/>
                    <a:gd name="T8" fmla="*/ 8 w 8"/>
                    <a:gd name="T9" fmla="*/ 11 h 11"/>
                    <a:gd name="T10" fmla="*/ 7 w 8"/>
                    <a:gd name="T11" fmla="*/ 1 h 11"/>
                    <a:gd name="T12" fmla="*/ 1 w 8"/>
                    <a:gd name="T13" fmla="*/ 1 h 11"/>
                    <a:gd name="T14" fmla="*/ 0 w 8"/>
                    <a:gd name="T15" fmla="*/ 11 h 11"/>
                    <a:gd name="T16" fmla="*/ 1 w 8"/>
                    <a:gd name="T17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1">
                      <a:moveTo>
                        <a:pt x="1" y="6"/>
                      </a:moveTo>
                      <a:cubicBezTo>
                        <a:pt x="1" y="4"/>
                        <a:pt x="2" y="2"/>
                        <a:pt x="3" y="2"/>
                      </a:cubicBezTo>
                      <a:cubicBezTo>
                        <a:pt x="5" y="1"/>
                        <a:pt x="6" y="3"/>
                        <a:pt x="7" y="4"/>
                      </a:cubicBezTo>
                      <a:cubicBezTo>
                        <a:pt x="8" y="5"/>
                        <a:pt x="7" y="6"/>
                        <a:pt x="7" y="7"/>
                      </a:cubicBezTo>
                      <a:cubicBezTo>
                        <a:pt x="7" y="9"/>
                        <a:pt x="8" y="10"/>
                        <a:pt x="8" y="11"/>
                      </a:cubicBezTo>
                      <a:cubicBezTo>
                        <a:pt x="8" y="8"/>
                        <a:pt x="8" y="4"/>
                        <a:pt x="7" y="1"/>
                      </a:cubicBezTo>
                      <a:cubicBezTo>
                        <a:pt x="7" y="0"/>
                        <a:pt x="2" y="0"/>
                        <a:pt x="1" y="1"/>
                      </a:cubicBezTo>
                      <a:cubicBezTo>
                        <a:pt x="0" y="4"/>
                        <a:pt x="0" y="8"/>
                        <a:pt x="0" y="11"/>
                      </a:cubicBezTo>
                      <a:cubicBezTo>
                        <a:pt x="1" y="9"/>
                        <a:pt x="1" y="7"/>
                        <a:pt x="1" y="6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3" name="Freeform 256"/>
                <p:cNvSpPr/>
                <p:nvPr/>
              </p:nvSpPr>
              <p:spPr bwMode="auto">
                <a:xfrm>
                  <a:off x="2249" y="2926"/>
                  <a:ext cx="31" cy="76"/>
                </a:xfrm>
                <a:custGeom>
                  <a:avLst/>
                  <a:gdLst>
                    <a:gd name="T0" fmla="*/ 3 w 4"/>
                    <a:gd name="T1" fmla="*/ 6 h 10"/>
                    <a:gd name="T2" fmla="*/ 2 w 4"/>
                    <a:gd name="T3" fmla="*/ 0 h 10"/>
                    <a:gd name="T4" fmla="*/ 2 w 4"/>
                    <a:gd name="T5" fmla="*/ 0 h 10"/>
                    <a:gd name="T6" fmla="*/ 1 w 4"/>
                    <a:gd name="T7" fmla="*/ 2 h 10"/>
                    <a:gd name="T8" fmla="*/ 0 w 4"/>
                    <a:gd name="T9" fmla="*/ 8 h 10"/>
                    <a:gd name="T10" fmla="*/ 0 w 4"/>
                    <a:gd name="T11" fmla="*/ 10 h 10"/>
                    <a:gd name="T12" fmla="*/ 2 w 4"/>
                    <a:gd name="T13" fmla="*/ 10 h 10"/>
                    <a:gd name="T14" fmla="*/ 3 w 4"/>
                    <a:gd name="T15" fmla="*/ 10 h 10"/>
                    <a:gd name="T16" fmla="*/ 3 w 4"/>
                    <a:gd name="T17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0">
                      <a:moveTo>
                        <a:pt x="3" y="6"/>
                      </a:moveTo>
                      <a:cubicBezTo>
                        <a:pt x="4" y="4"/>
                        <a:pt x="3" y="2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9"/>
                        <a:pt x="0" y="10"/>
                        <a:pt x="0" y="10"/>
                      </a:cubicBezTo>
                      <a:cubicBezTo>
                        <a:pt x="1" y="10"/>
                        <a:pt x="1" y="10"/>
                        <a:pt x="2" y="10"/>
                      </a:cubicBezTo>
                      <a:cubicBezTo>
                        <a:pt x="2" y="10"/>
                        <a:pt x="3" y="10"/>
                        <a:pt x="3" y="10"/>
                      </a:cubicBezTo>
                      <a:cubicBezTo>
                        <a:pt x="3" y="9"/>
                        <a:pt x="3" y="8"/>
                        <a:pt x="3" y="6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4" name="Freeform 257"/>
                <p:cNvSpPr>
                  <a:spLocks noEditPoints="1"/>
                </p:cNvSpPr>
                <p:nvPr/>
              </p:nvSpPr>
              <p:spPr bwMode="auto">
                <a:xfrm>
                  <a:off x="2257" y="2819"/>
                  <a:ext cx="23" cy="15"/>
                </a:xfrm>
                <a:custGeom>
                  <a:avLst/>
                  <a:gdLst>
                    <a:gd name="T0" fmla="*/ 23 w 23"/>
                    <a:gd name="T1" fmla="*/ 15 h 15"/>
                    <a:gd name="T2" fmla="*/ 0 w 23"/>
                    <a:gd name="T3" fmla="*/ 15 h 15"/>
                    <a:gd name="T4" fmla="*/ 0 w 23"/>
                    <a:gd name="T5" fmla="*/ 15 h 15"/>
                    <a:gd name="T6" fmla="*/ 0 w 23"/>
                    <a:gd name="T7" fmla="*/ 0 h 15"/>
                    <a:gd name="T8" fmla="*/ 0 w 23"/>
                    <a:gd name="T9" fmla="*/ 0 h 15"/>
                    <a:gd name="T10" fmla="*/ 23 w 23"/>
                    <a:gd name="T11" fmla="*/ 0 h 15"/>
                    <a:gd name="T12" fmla="*/ 23 w 23"/>
                    <a:gd name="T13" fmla="*/ 0 h 15"/>
                    <a:gd name="T14" fmla="*/ 23 w 23"/>
                    <a:gd name="T15" fmla="*/ 15 h 15"/>
                    <a:gd name="T16" fmla="*/ 23 w 23"/>
                    <a:gd name="T17" fmla="*/ 15 h 15"/>
                    <a:gd name="T18" fmla="*/ 0 w 23"/>
                    <a:gd name="T19" fmla="*/ 8 h 15"/>
                    <a:gd name="T20" fmla="*/ 23 w 23"/>
                    <a:gd name="T21" fmla="*/ 8 h 15"/>
                    <a:gd name="T22" fmla="*/ 23 w 23"/>
                    <a:gd name="T23" fmla="*/ 0 h 15"/>
                    <a:gd name="T24" fmla="*/ 0 w 23"/>
                    <a:gd name="T25" fmla="*/ 0 h 15"/>
                    <a:gd name="T26" fmla="*/ 0 w 23"/>
                    <a:gd name="T27" fmla="*/ 8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15">
                      <a:moveTo>
                        <a:pt x="23" y="15"/>
                      </a:moveTo>
                      <a:lnTo>
                        <a:pt x="0" y="15"/>
                      </a:lnTo>
                      <a:lnTo>
                        <a:pt x="0" y="15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3" y="15"/>
                      </a:lnTo>
                      <a:lnTo>
                        <a:pt x="23" y="15"/>
                      </a:lnTo>
                      <a:close/>
                      <a:moveTo>
                        <a:pt x="0" y="8"/>
                      </a:moveTo>
                      <a:lnTo>
                        <a:pt x="23" y="8"/>
                      </a:lnTo>
                      <a:lnTo>
                        <a:pt x="23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CE83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5" name="Freeform 258"/>
                <p:cNvSpPr/>
                <p:nvPr/>
              </p:nvSpPr>
              <p:spPr bwMode="auto">
                <a:xfrm>
                  <a:off x="2257" y="2827"/>
                  <a:ext cx="23" cy="7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1 h 1"/>
                    <a:gd name="T4" fmla="*/ 3 w 3"/>
                    <a:gd name="T5" fmla="*/ 1 h 1"/>
                    <a:gd name="T6" fmla="*/ 3 w 3"/>
                    <a:gd name="T7" fmla="*/ 0 h 1"/>
                    <a:gd name="T8" fmla="*/ 0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6" name="Freeform 259"/>
                <p:cNvSpPr/>
                <p:nvPr/>
              </p:nvSpPr>
              <p:spPr bwMode="auto">
                <a:xfrm>
                  <a:off x="2295" y="2918"/>
                  <a:ext cx="8" cy="16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772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7" name="Freeform 260"/>
                <p:cNvSpPr/>
                <p:nvPr/>
              </p:nvSpPr>
              <p:spPr bwMode="auto">
                <a:xfrm>
                  <a:off x="2295" y="2918"/>
                  <a:ext cx="8" cy="16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0" y="2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E83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8" name="Freeform 261"/>
                <p:cNvSpPr/>
                <p:nvPr/>
              </p:nvSpPr>
              <p:spPr bwMode="auto">
                <a:xfrm>
                  <a:off x="2242" y="4185"/>
                  <a:ext cx="53" cy="107"/>
                </a:xfrm>
                <a:custGeom>
                  <a:avLst/>
                  <a:gdLst>
                    <a:gd name="T0" fmla="*/ 7 w 7"/>
                    <a:gd name="T1" fmla="*/ 1 h 14"/>
                    <a:gd name="T2" fmla="*/ 6 w 7"/>
                    <a:gd name="T3" fmla="*/ 13 h 14"/>
                    <a:gd name="T4" fmla="*/ 4 w 7"/>
                    <a:gd name="T5" fmla="*/ 14 h 14"/>
                    <a:gd name="T6" fmla="*/ 3 w 7"/>
                    <a:gd name="T7" fmla="*/ 2 h 14"/>
                    <a:gd name="T8" fmla="*/ 7 w 7"/>
                    <a:gd name="T9" fmla="*/ 1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4">
                      <a:moveTo>
                        <a:pt x="7" y="1"/>
                      </a:moveTo>
                      <a:cubicBezTo>
                        <a:pt x="7" y="1"/>
                        <a:pt x="7" y="12"/>
                        <a:pt x="6" y="13"/>
                      </a:cubicBezTo>
                      <a:cubicBezTo>
                        <a:pt x="6" y="13"/>
                        <a:pt x="5" y="14"/>
                        <a:pt x="4" y="14"/>
                      </a:cubicBezTo>
                      <a:cubicBezTo>
                        <a:pt x="4" y="13"/>
                        <a:pt x="0" y="2"/>
                        <a:pt x="3" y="2"/>
                      </a:cubicBezTo>
                      <a:cubicBezTo>
                        <a:pt x="6" y="2"/>
                        <a:pt x="7" y="0"/>
                        <a:pt x="7" y="1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9" name="Freeform 262"/>
                <p:cNvSpPr/>
                <p:nvPr/>
              </p:nvSpPr>
              <p:spPr bwMode="auto">
                <a:xfrm>
                  <a:off x="2227" y="4101"/>
                  <a:ext cx="76" cy="107"/>
                </a:xfrm>
                <a:custGeom>
                  <a:avLst/>
                  <a:gdLst>
                    <a:gd name="T0" fmla="*/ 0 w 10"/>
                    <a:gd name="T1" fmla="*/ 9 h 14"/>
                    <a:gd name="T2" fmla="*/ 1 w 10"/>
                    <a:gd name="T3" fmla="*/ 2 h 14"/>
                    <a:gd name="T4" fmla="*/ 6 w 10"/>
                    <a:gd name="T5" fmla="*/ 0 h 14"/>
                    <a:gd name="T6" fmla="*/ 9 w 10"/>
                    <a:gd name="T7" fmla="*/ 1 h 14"/>
                    <a:gd name="T8" fmla="*/ 9 w 10"/>
                    <a:gd name="T9" fmla="*/ 12 h 14"/>
                    <a:gd name="T10" fmla="*/ 7 w 10"/>
                    <a:gd name="T11" fmla="*/ 14 h 14"/>
                    <a:gd name="T12" fmla="*/ 0 w 10"/>
                    <a:gd name="T13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4">
                      <a:moveTo>
                        <a:pt x="0" y="9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0"/>
                        <a:pt x="6" y="0"/>
                      </a:cubicBezTo>
                      <a:cubicBezTo>
                        <a:pt x="6" y="0"/>
                        <a:pt x="8" y="0"/>
                        <a:pt x="9" y="1"/>
                      </a:cubicBezTo>
                      <a:cubicBezTo>
                        <a:pt x="9" y="1"/>
                        <a:pt x="10" y="3"/>
                        <a:pt x="9" y="12"/>
                      </a:cubicBezTo>
                      <a:cubicBezTo>
                        <a:pt x="9" y="12"/>
                        <a:pt x="8" y="14"/>
                        <a:pt x="7" y="14"/>
                      </a:cubicBezTo>
                      <a:cubicBezTo>
                        <a:pt x="6" y="14"/>
                        <a:pt x="2" y="6"/>
                        <a:pt x="0" y="9"/>
                      </a:cubicBezTo>
                    </a:path>
                  </a:pathLst>
                </a:custGeom>
                <a:solidFill>
                  <a:srgbClr val="9968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0" name="Freeform 263"/>
                <p:cNvSpPr/>
                <p:nvPr/>
              </p:nvSpPr>
              <p:spPr bwMode="auto">
                <a:xfrm>
                  <a:off x="2219" y="4117"/>
                  <a:ext cx="76" cy="183"/>
                </a:xfrm>
                <a:custGeom>
                  <a:avLst/>
                  <a:gdLst>
                    <a:gd name="T0" fmla="*/ 9 w 10"/>
                    <a:gd name="T1" fmla="*/ 1 h 24"/>
                    <a:gd name="T2" fmla="*/ 2 w 10"/>
                    <a:gd name="T3" fmla="*/ 1 h 24"/>
                    <a:gd name="T4" fmla="*/ 2 w 10"/>
                    <a:gd name="T5" fmla="*/ 23 h 24"/>
                    <a:gd name="T6" fmla="*/ 5 w 10"/>
                    <a:gd name="T7" fmla="*/ 22 h 24"/>
                    <a:gd name="T8" fmla="*/ 8 w 10"/>
                    <a:gd name="T9" fmla="*/ 23 h 24"/>
                    <a:gd name="T10" fmla="*/ 9 w 10"/>
                    <a:gd name="T11" fmla="*/ 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4">
                      <a:moveTo>
                        <a:pt x="9" y="1"/>
                      </a:moveTo>
                      <a:cubicBezTo>
                        <a:pt x="8" y="0"/>
                        <a:pt x="3" y="0"/>
                        <a:pt x="2" y="1"/>
                      </a:cubicBezTo>
                      <a:cubicBezTo>
                        <a:pt x="0" y="9"/>
                        <a:pt x="1" y="22"/>
                        <a:pt x="2" y="23"/>
                      </a:cubicBezTo>
                      <a:cubicBezTo>
                        <a:pt x="3" y="23"/>
                        <a:pt x="3" y="22"/>
                        <a:pt x="5" y="22"/>
                      </a:cubicBezTo>
                      <a:cubicBezTo>
                        <a:pt x="7" y="21"/>
                        <a:pt x="7" y="24"/>
                        <a:pt x="8" y="23"/>
                      </a:cubicBezTo>
                      <a:cubicBezTo>
                        <a:pt x="8" y="22"/>
                        <a:pt x="10" y="8"/>
                        <a:pt x="9" y="1"/>
                      </a:cubicBezTo>
                      <a:close/>
                    </a:path>
                  </a:pathLst>
                </a:cu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1" name="Freeform 264"/>
                <p:cNvSpPr/>
                <p:nvPr/>
              </p:nvSpPr>
              <p:spPr bwMode="auto">
                <a:xfrm>
                  <a:off x="2227" y="4117"/>
                  <a:ext cx="60" cy="84"/>
                </a:xfrm>
                <a:custGeom>
                  <a:avLst/>
                  <a:gdLst>
                    <a:gd name="T0" fmla="*/ 1 w 8"/>
                    <a:gd name="T1" fmla="*/ 5 h 11"/>
                    <a:gd name="T2" fmla="*/ 3 w 8"/>
                    <a:gd name="T3" fmla="*/ 2 h 11"/>
                    <a:gd name="T4" fmla="*/ 7 w 8"/>
                    <a:gd name="T5" fmla="*/ 4 h 11"/>
                    <a:gd name="T6" fmla="*/ 7 w 8"/>
                    <a:gd name="T7" fmla="*/ 7 h 11"/>
                    <a:gd name="T8" fmla="*/ 8 w 8"/>
                    <a:gd name="T9" fmla="*/ 11 h 11"/>
                    <a:gd name="T10" fmla="*/ 8 w 8"/>
                    <a:gd name="T11" fmla="*/ 1 h 11"/>
                    <a:gd name="T12" fmla="*/ 1 w 8"/>
                    <a:gd name="T13" fmla="*/ 1 h 11"/>
                    <a:gd name="T14" fmla="*/ 0 w 8"/>
                    <a:gd name="T15" fmla="*/ 11 h 11"/>
                    <a:gd name="T16" fmla="*/ 1 w 8"/>
                    <a:gd name="T17" fmla="*/ 5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1">
                      <a:moveTo>
                        <a:pt x="1" y="5"/>
                      </a:moveTo>
                      <a:cubicBezTo>
                        <a:pt x="1" y="4"/>
                        <a:pt x="2" y="2"/>
                        <a:pt x="3" y="2"/>
                      </a:cubicBezTo>
                      <a:cubicBezTo>
                        <a:pt x="5" y="1"/>
                        <a:pt x="6" y="3"/>
                        <a:pt x="7" y="4"/>
                      </a:cubicBezTo>
                      <a:cubicBezTo>
                        <a:pt x="8" y="5"/>
                        <a:pt x="7" y="6"/>
                        <a:pt x="7" y="7"/>
                      </a:cubicBezTo>
                      <a:cubicBezTo>
                        <a:pt x="7" y="8"/>
                        <a:pt x="8" y="10"/>
                        <a:pt x="8" y="11"/>
                      </a:cubicBezTo>
                      <a:cubicBezTo>
                        <a:pt x="8" y="8"/>
                        <a:pt x="8" y="4"/>
                        <a:pt x="8" y="1"/>
                      </a:cubicBezTo>
                      <a:cubicBezTo>
                        <a:pt x="7" y="0"/>
                        <a:pt x="2" y="0"/>
                        <a:pt x="1" y="1"/>
                      </a:cubicBezTo>
                      <a:cubicBezTo>
                        <a:pt x="0" y="4"/>
                        <a:pt x="0" y="7"/>
                        <a:pt x="0" y="11"/>
                      </a:cubicBezTo>
                      <a:cubicBezTo>
                        <a:pt x="1" y="9"/>
                        <a:pt x="1" y="7"/>
                        <a:pt x="1" y="5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2" name="Freeform 265"/>
                <p:cNvSpPr/>
                <p:nvPr/>
              </p:nvSpPr>
              <p:spPr bwMode="auto">
                <a:xfrm>
                  <a:off x="2242" y="4208"/>
                  <a:ext cx="30" cy="77"/>
                </a:xfrm>
                <a:custGeom>
                  <a:avLst/>
                  <a:gdLst>
                    <a:gd name="T0" fmla="*/ 3 w 4"/>
                    <a:gd name="T1" fmla="*/ 6 h 10"/>
                    <a:gd name="T2" fmla="*/ 2 w 4"/>
                    <a:gd name="T3" fmla="*/ 0 h 10"/>
                    <a:gd name="T4" fmla="*/ 2 w 4"/>
                    <a:gd name="T5" fmla="*/ 0 h 10"/>
                    <a:gd name="T6" fmla="*/ 1 w 4"/>
                    <a:gd name="T7" fmla="*/ 2 h 10"/>
                    <a:gd name="T8" fmla="*/ 0 w 4"/>
                    <a:gd name="T9" fmla="*/ 8 h 10"/>
                    <a:gd name="T10" fmla="*/ 0 w 4"/>
                    <a:gd name="T11" fmla="*/ 10 h 10"/>
                    <a:gd name="T12" fmla="*/ 2 w 4"/>
                    <a:gd name="T13" fmla="*/ 10 h 10"/>
                    <a:gd name="T14" fmla="*/ 3 w 4"/>
                    <a:gd name="T15" fmla="*/ 10 h 10"/>
                    <a:gd name="T16" fmla="*/ 3 w 4"/>
                    <a:gd name="T17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10">
                      <a:moveTo>
                        <a:pt x="3" y="6"/>
                      </a:moveTo>
                      <a:cubicBezTo>
                        <a:pt x="4" y="4"/>
                        <a:pt x="4" y="2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1"/>
                        <a:pt x="1" y="2"/>
                      </a:cubicBezTo>
                      <a:cubicBezTo>
                        <a:pt x="1" y="4"/>
                        <a:pt x="0" y="6"/>
                        <a:pt x="0" y="8"/>
                      </a:cubicBezTo>
                      <a:cubicBezTo>
                        <a:pt x="0" y="9"/>
                        <a:pt x="0" y="9"/>
                        <a:pt x="0" y="10"/>
                      </a:cubicBezTo>
                      <a:cubicBezTo>
                        <a:pt x="1" y="10"/>
                        <a:pt x="1" y="10"/>
                        <a:pt x="2" y="10"/>
                      </a:cubicBezTo>
                      <a:cubicBezTo>
                        <a:pt x="2" y="10"/>
                        <a:pt x="3" y="10"/>
                        <a:pt x="3" y="10"/>
                      </a:cubicBezTo>
                      <a:cubicBezTo>
                        <a:pt x="3" y="9"/>
                        <a:pt x="3" y="8"/>
                        <a:pt x="3" y="6"/>
                      </a:cubicBezTo>
                      <a:close/>
                    </a:path>
                  </a:pathLst>
                </a:custGeom>
                <a:solidFill>
                  <a:srgbClr val="7A53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3" name="Freeform 266"/>
                <p:cNvSpPr>
                  <a:spLocks noEditPoints="1"/>
                </p:cNvSpPr>
                <p:nvPr/>
              </p:nvSpPr>
              <p:spPr bwMode="auto">
                <a:xfrm>
                  <a:off x="2249" y="4101"/>
                  <a:ext cx="23" cy="16"/>
                </a:xfrm>
                <a:custGeom>
                  <a:avLst/>
                  <a:gdLst>
                    <a:gd name="T0" fmla="*/ 23 w 23"/>
                    <a:gd name="T1" fmla="*/ 16 h 16"/>
                    <a:gd name="T2" fmla="*/ 0 w 23"/>
                    <a:gd name="T3" fmla="*/ 16 h 16"/>
                    <a:gd name="T4" fmla="*/ 0 w 23"/>
                    <a:gd name="T5" fmla="*/ 8 h 16"/>
                    <a:gd name="T6" fmla="*/ 0 w 23"/>
                    <a:gd name="T7" fmla="*/ 0 h 16"/>
                    <a:gd name="T8" fmla="*/ 0 w 23"/>
                    <a:gd name="T9" fmla="*/ 0 h 16"/>
                    <a:gd name="T10" fmla="*/ 23 w 23"/>
                    <a:gd name="T11" fmla="*/ 0 h 16"/>
                    <a:gd name="T12" fmla="*/ 23 w 23"/>
                    <a:gd name="T13" fmla="*/ 0 h 16"/>
                    <a:gd name="T14" fmla="*/ 23 w 23"/>
                    <a:gd name="T15" fmla="*/ 16 h 16"/>
                    <a:gd name="T16" fmla="*/ 23 w 23"/>
                    <a:gd name="T17" fmla="*/ 16 h 16"/>
                    <a:gd name="T18" fmla="*/ 0 w 23"/>
                    <a:gd name="T19" fmla="*/ 8 h 16"/>
                    <a:gd name="T20" fmla="*/ 23 w 23"/>
                    <a:gd name="T21" fmla="*/ 8 h 16"/>
                    <a:gd name="T22" fmla="*/ 23 w 23"/>
                    <a:gd name="T23" fmla="*/ 0 h 16"/>
                    <a:gd name="T24" fmla="*/ 0 w 23"/>
                    <a:gd name="T25" fmla="*/ 0 h 16"/>
                    <a:gd name="T26" fmla="*/ 0 w 23"/>
                    <a:gd name="T27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3" h="16">
                      <a:moveTo>
                        <a:pt x="23" y="16"/>
                      </a:moveTo>
                      <a:lnTo>
                        <a:pt x="0" y="16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lnTo>
                        <a:pt x="23" y="16"/>
                      </a:lnTo>
                      <a:lnTo>
                        <a:pt x="23" y="16"/>
                      </a:lnTo>
                      <a:close/>
                      <a:moveTo>
                        <a:pt x="0" y="8"/>
                      </a:moveTo>
                      <a:lnTo>
                        <a:pt x="23" y="8"/>
                      </a:lnTo>
                      <a:lnTo>
                        <a:pt x="23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CE83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4" name="Freeform 267"/>
                <p:cNvSpPr/>
                <p:nvPr/>
              </p:nvSpPr>
              <p:spPr bwMode="auto">
                <a:xfrm>
                  <a:off x="2249" y="4109"/>
                  <a:ext cx="23" cy="8"/>
                </a:xfrm>
                <a:custGeom>
                  <a:avLst/>
                  <a:gdLst>
                    <a:gd name="T0" fmla="*/ 1 w 3"/>
                    <a:gd name="T1" fmla="*/ 0 h 1"/>
                    <a:gd name="T2" fmla="*/ 0 w 3"/>
                    <a:gd name="T3" fmla="*/ 1 h 1"/>
                    <a:gd name="T4" fmla="*/ 3 w 3"/>
                    <a:gd name="T5" fmla="*/ 1 h 1"/>
                    <a:gd name="T6" fmla="*/ 3 w 3"/>
                    <a:gd name="T7" fmla="*/ 0 h 1"/>
                    <a:gd name="T8" fmla="*/ 1 w 3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1">
                      <a:moveTo>
                        <a:pt x="1" y="0"/>
                      </a:moveTo>
                      <a:cubicBezTo>
                        <a:pt x="1" y="0"/>
                        <a:pt x="1" y="1"/>
                        <a:pt x="0" y="1"/>
                      </a:cubicBezTo>
                      <a:cubicBezTo>
                        <a:pt x="0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5" name="Freeform 268"/>
                <p:cNvSpPr/>
                <p:nvPr/>
              </p:nvSpPr>
              <p:spPr bwMode="auto">
                <a:xfrm>
                  <a:off x="2287" y="4201"/>
                  <a:ext cx="8" cy="15"/>
                </a:xfrm>
                <a:custGeom>
                  <a:avLst/>
                  <a:gdLst>
                    <a:gd name="T0" fmla="*/ 0 w 1"/>
                    <a:gd name="T1" fmla="*/ 1 h 2"/>
                    <a:gd name="T2" fmla="*/ 1 w 1"/>
                    <a:gd name="T3" fmla="*/ 2 h 2"/>
                    <a:gd name="T4" fmla="*/ 1 w 1"/>
                    <a:gd name="T5" fmla="*/ 0 h 2"/>
                    <a:gd name="T6" fmla="*/ 0 w 1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772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6" name="Freeform 269"/>
                <p:cNvSpPr/>
                <p:nvPr/>
              </p:nvSpPr>
              <p:spPr bwMode="auto">
                <a:xfrm>
                  <a:off x="2287" y="4201"/>
                  <a:ext cx="8" cy="15"/>
                </a:xfrm>
                <a:custGeom>
                  <a:avLst/>
                  <a:gdLst>
                    <a:gd name="T0" fmla="*/ 1 w 1"/>
                    <a:gd name="T1" fmla="*/ 0 h 2"/>
                    <a:gd name="T2" fmla="*/ 1 w 1"/>
                    <a:gd name="T3" fmla="*/ 2 h 2"/>
                    <a:gd name="T4" fmla="*/ 1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0" y="2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CE83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7" name="Freeform 270"/>
                <p:cNvSpPr/>
                <p:nvPr/>
              </p:nvSpPr>
              <p:spPr bwMode="auto">
                <a:xfrm>
                  <a:off x="1581" y="4132"/>
                  <a:ext cx="623" cy="122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4"/>
                        <a:pt x="51" y="5"/>
                      </a:cubicBezTo>
                      <a:cubicBezTo>
                        <a:pt x="36" y="7"/>
                        <a:pt x="28" y="2"/>
                        <a:pt x="23" y="2"/>
                      </a:cubicBezTo>
                      <a:cubicBezTo>
                        <a:pt x="18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8" name="Freeform 271"/>
                <p:cNvSpPr/>
                <p:nvPr/>
              </p:nvSpPr>
              <p:spPr bwMode="auto">
                <a:xfrm>
                  <a:off x="1581" y="3949"/>
                  <a:ext cx="623" cy="122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3"/>
                        <a:pt x="51" y="5"/>
                      </a:cubicBezTo>
                      <a:cubicBezTo>
                        <a:pt x="36" y="6"/>
                        <a:pt x="28" y="2"/>
                        <a:pt x="23" y="2"/>
                      </a:cubicBezTo>
                      <a:cubicBezTo>
                        <a:pt x="18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9" name="Freeform 272"/>
                <p:cNvSpPr/>
                <p:nvPr/>
              </p:nvSpPr>
              <p:spPr bwMode="auto">
                <a:xfrm>
                  <a:off x="1581" y="3766"/>
                  <a:ext cx="623" cy="122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3"/>
                        <a:pt x="51" y="5"/>
                      </a:cubicBezTo>
                      <a:cubicBezTo>
                        <a:pt x="36" y="6"/>
                        <a:pt x="28" y="1"/>
                        <a:pt x="23" y="2"/>
                      </a:cubicBezTo>
                      <a:cubicBezTo>
                        <a:pt x="18" y="2"/>
                        <a:pt x="1" y="15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0" name="Freeform 273"/>
                <p:cNvSpPr/>
                <p:nvPr/>
              </p:nvSpPr>
              <p:spPr bwMode="auto">
                <a:xfrm>
                  <a:off x="1581" y="3582"/>
                  <a:ext cx="623" cy="115"/>
                </a:xfrm>
                <a:custGeom>
                  <a:avLst/>
                  <a:gdLst>
                    <a:gd name="T0" fmla="*/ 0 w 82"/>
                    <a:gd name="T1" fmla="*/ 0 h 15"/>
                    <a:gd name="T2" fmla="*/ 82 w 82"/>
                    <a:gd name="T3" fmla="*/ 0 h 15"/>
                    <a:gd name="T4" fmla="*/ 82 w 82"/>
                    <a:gd name="T5" fmla="*/ 15 h 15"/>
                    <a:gd name="T6" fmla="*/ 51 w 82"/>
                    <a:gd name="T7" fmla="*/ 4 h 15"/>
                    <a:gd name="T8" fmla="*/ 23 w 82"/>
                    <a:gd name="T9" fmla="*/ 1 h 15"/>
                    <a:gd name="T10" fmla="*/ 0 w 82"/>
                    <a:gd name="T11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5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5"/>
                        <a:pt x="82" y="15"/>
                        <a:pt x="82" y="15"/>
                      </a:cubicBezTo>
                      <a:cubicBezTo>
                        <a:pt x="82" y="15"/>
                        <a:pt x="67" y="3"/>
                        <a:pt x="51" y="4"/>
                      </a:cubicBezTo>
                      <a:cubicBezTo>
                        <a:pt x="36" y="6"/>
                        <a:pt x="28" y="1"/>
                        <a:pt x="23" y="1"/>
                      </a:cubicBezTo>
                      <a:cubicBezTo>
                        <a:pt x="18" y="1"/>
                        <a:pt x="1" y="15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1" name="Freeform 274"/>
                <p:cNvSpPr/>
                <p:nvPr/>
              </p:nvSpPr>
              <p:spPr bwMode="auto">
                <a:xfrm>
                  <a:off x="1581" y="3391"/>
                  <a:ext cx="623" cy="123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4"/>
                        <a:pt x="51" y="5"/>
                      </a:cubicBezTo>
                      <a:cubicBezTo>
                        <a:pt x="36" y="6"/>
                        <a:pt x="28" y="2"/>
                        <a:pt x="23" y="2"/>
                      </a:cubicBezTo>
                      <a:cubicBezTo>
                        <a:pt x="18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2" name="Freeform 275"/>
                <p:cNvSpPr/>
                <p:nvPr/>
              </p:nvSpPr>
              <p:spPr bwMode="auto">
                <a:xfrm>
                  <a:off x="1581" y="3208"/>
                  <a:ext cx="623" cy="122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3"/>
                        <a:pt x="51" y="5"/>
                      </a:cubicBezTo>
                      <a:cubicBezTo>
                        <a:pt x="36" y="6"/>
                        <a:pt x="28" y="1"/>
                        <a:pt x="23" y="2"/>
                      </a:cubicBezTo>
                      <a:cubicBezTo>
                        <a:pt x="18" y="2"/>
                        <a:pt x="1" y="15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3" name="Freeform 276"/>
                <p:cNvSpPr/>
                <p:nvPr/>
              </p:nvSpPr>
              <p:spPr bwMode="auto">
                <a:xfrm>
                  <a:off x="1581" y="3017"/>
                  <a:ext cx="623" cy="123"/>
                </a:xfrm>
                <a:custGeom>
                  <a:avLst/>
                  <a:gdLst>
                    <a:gd name="T0" fmla="*/ 0 w 82"/>
                    <a:gd name="T1" fmla="*/ 0 h 16"/>
                    <a:gd name="T2" fmla="*/ 82 w 82"/>
                    <a:gd name="T3" fmla="*/ 0 h 16"/>
                    <a:gd name="T4" fmla="*/ 82 w 82"/>
                    <a:gd name="T5" fmla="*/ 16 h 16"/>
                    <a:gd name="T6" fmla="*/ 51 w 82"/>
                    <a:gd name="T7" fmla="*/ 5 h 16"/>
                    <a:gd name="T8" fmla="*/ 23 w 82"/>
                    <a:gd name="T9" fmla="*/ 2 h 16"/>
                    <a:gd name="T10" fmla="*/ 0 w 8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2" h="16">
                      <a:moveTo>
                        <a:pt x="0" y="0"/>
                      </a:move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82" y="16"/>
                        <a:pt x="82" y="16"/>
                        <a:pt x="82" y="16"/>
                      </a:cubicBezTo>
                      <a:cubicBezTo>
                        <a:pt x="82" y="16"/>
                        <a:pt x="67" y="4"/>
                        <a:pt x="51" y="5"/>
                      </a:cubicBezTo>
                      <a:cubicBezTo>
                        <a:pt x="36" y="7"/>
                        <a:pt x="28" y="2"/>
                        <a:pt x="23" y="2"/>
                      </a:cubicBezTo>
                      <a:cubicBezTo>
                        <a:pt x="18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B288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4" name="Rectangle 277"/>
                <p:cNvSpPr>
                  <a:spLocks noChangeArrowheads="1"/>
                </p:cNvSpPr>
                <p:nvPr/>
              </p:nvSpPr>
              <p:spPr bwMode="auto">
                <a:xfrm>
                  <a:off x="1566" y="2995"/>
                  <a:ext cx="653" cy="30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5" name="Line 278"/>
                <p:cNvSpPr>
                  <a:spLocks noChangeShapeType="1"/>
                </p:cNvSpPr>
                <p:nvPr/>
              </p:nvSpPr>
              <p:spPr bwMode="auto">
                <a:xfrm>
                  <a:off x="1148" y="2964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6" name="Line 279"/>
                <p:cNvSpPr>
                  <a:spLocks noChangeShapeType="1"/>
                </p:cNvSpPr>
                <p:nvPr/>
              </p:nvSpPr>
              <p:spPr bwMode="auto">
                <a:xfrm>
                  <a:off x="1148" y="2964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7" name="Rectangle 280"/>
                <p:cNvSpPr>
                  <a:spLocks noChangeArrowheads="1"/>
                </p:cNvSpPr>
                <p:nvPr/>
              </p:nvSpPr>
              <p:spPr bwMode="auto">
                <a:xfrm>
                  <a:off x="1164" y="2995"/>
                  <a:ext cx="45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8" name="Freeform 281"/>
                <p:cNvSpPr/>
                <p:nvPr/>
              </p:nvSpPr>
              <p:spPr bwMode="auto">
                <a:xfrm>
                  <a:off x="1110" y="3033"/>
                  <a:ext cx="160" cy="221"/>
                </a:xfrm>
                <a:custGeom>
                  <a:avLst/>
                  <a:gdLst>
                    <a:gd name="T0" fmla="*/ 20 w 21"/>
                    <a:gd name="T1" fmla="*/ 2 h 29"/>
                    <a:gd name="T2" fmla="*/ 14 w 21"/>
                    <a:gd name="T3" fmla="*/ 0 h 29"/>
                    <a:gd name="T4" fmla="*/ 7 w 21"/>
                    <a:gd name="T5" fmla="*/ 0 h 29"/>
                    <a:gd name="T6" fmla="*/ 1 w 21"/>
                    <a:gd name="T7" fmla="*/ 2 h 29"/>
                    <a:gd name="T8" fmla="*/ 1 w 21"/>
                    <a:gd name="T9" fmla="*/ 15 h 29"/>
                    <a:gd name="T10" fmla="*/ 3 w 21"/>
                    <a:gd name="T11" fmla="*/ 27 h 29"/>
                    <a:gd name="T12" fmla="*/ 10 w 21"/>
                    <a:gd name="T13" fmla="*/ 29 h 29"/>
                    <a:gd name="T14" fmla="*/ 19 w 21"/>
                    <a:gd name="T15" fmla="*/ 27 h 29"/>
                    <a:gd name="T16" fmla="*/ 20 w 21"/>
                    <a:gd name="T17" fmla="*/ 15 h 29"/>
                    <a:gd name="T18" fmla="*/ 20 w 21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9">
                      <a:moveTo>
                        <a:pt x="20" y="2"/>
                      </a:moveTo>
                      <a:cubicBezTo>
                        <a:pt x="19" y="1"/>
                        <a:pt x="17" y="1"/>
                        <a:pt x="14" y="0"/>
                      </a:cubicBezTo>
                      <a:cubicBezTo>
                        <a:pt x="13" y="3"/>
                        <a:pt x="9" y="3"/>
                        <a:pt x="7" y="0"/>
                      </a:cubicBezTo>
                      <a:cubicBezTo>
                        <a:pt x="4" y="1"/>
                        <a:pt x="2" y="1"/>
                        <a:pt x="1" y="2"/>
                      </a:cubicBezTo>
                      <a:cubicBezTo>
                        <a:pt x="0" y="4"/>
                        <a:pt x="0" y="9"/>
                        <a:pt x="1" y="15"/>
                      </a:cubicBezTo>
                      <a:cubicBezTo>
                        <a:pt x="3" y="23"/>
                        <a:pt x="3" y="27"/>
                        <a:pt x="3" y="27"/>
                      </a:cubicBezTo>
                      <a:cubicBezTo>
                        <a:pt x="3" y="27"/>
                        <a:pt x="6" y="29"/>
                        <a:pt x="10" y="29"/>
                      </a:cubicBezTo>
                      <a:cubicBezTo>
                        <a:pt x="17" y="29"/>
                        <a:pt x="19" y="27"/>
                        <a:pt x="19" y="27"/>
                      </a:cubicBezTo>
                      <a:cubicBezTo>
                        <a:pt x="19" y="27"/>
                        <a:pt x="18" y="23"/>
                        <a:pt x="20" y="15"/>
                      </a:cubicBezTo>
                      <a:cubicBezTo>
                        <a:pt x="21" y="9"/>
                        <a:pt x="21" y="3"/>
                        <a:pt x="20" y="2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9" name="Freeform 282"/>
                <p:cNvSpPr/>
                <p:nvPr/>
              </p:nvSpPr>
              <p:spPr bwMode="auto">
                <a:xfrm>
                  <a:off x="1080" y="3040"/>
                  <a:ext cx="53" cy="145"/>
                </a:xfrm>
                <a:custGeom>
                  <a:avLst/>
                  <a:gdLst>
                    <a:gd name="T0" fmla="*/ 7 w 7"/>
                    <a:gd name="T1" fmla="*/ 0 h 19"/>
                    <a:gd name="T2" fmla="*/ 2 w 7"/>
                    <a:gd name="T3" fmla="*/ 4 h 19"/>
                    <a:gd name="T4" fmla="*/ 0 w 7"/>
                    <a:gd name="T5" fmla="*/ 18 h 19"/>
                    <a:gd name="T6" fmla="*/ 4 w 7"/>
                    <a:gd name="T7" fmla="*/ 19 h 19"/>
                    <a:gd name="T8" fmla="*/ 5 w 7"/>
                    <a:gd name="T9" fmla="*/ 14 h 19"/>
                    <a:gd name="T10" fmla="*/ 7 w 7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7" y="0"/>
                      </a:moveTo>
                      <a:cubicBezTo>
                        <a:pt x="7" y="0"/>
                        <a:pt x="4" y="0"/>
                        <a:pt x="2" y="4"/>
                      </a:cubicBezTo>
                      <a:cubicBezTo>
                        <a:pt x="2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0" name="Freeform 283"/>
                <p:cNvSpPr/>
                <p:nvPr/>
              </p:nvSpPr>
              <p:spPr bwMode="auto">
                <a:xfrm>
                  <a:off x="1080" y="3155"/>
                  <a:ext cx="121" cy="38"/>
                </a:xfrm>
                <a:custGeom>
                  <a:avLst/>
                  <a:gdLst>
                    <a:gd name="T0" fmla="*/ 0 w 16"/>
                    <a:gd name="T1" fmla="*/ 4 h 5"/>
                    <a:gd name="T2" fmla="*/ 16 w 16"/>
                    <a:gd name="T3" fmla="*/ 3 h 5"/>
                    <a:gd name="T4" fmla="*/ 15 w 16"/>
                    <a:gd name="T5" fmla="*/ 0 h 5"/>
                    <a:gd name="T6" fmla="*/ 1 w 16"/>
                    <a:gd name="T7" fmla="*/ 1 h 5"/>
                    <a:gd name="T8" fmla="*/ 0 w 16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5">
                      <a:moveTo>
                        <a:pt x="0" y="4"/>
                      </a:moveTo>
                      <a:cubicBezTo>
                        <a:pt x="0" y="4"/>
                        <a:pt x="7" y="5"/>
                        <a:pt x="16" y="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0" y="4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1" name="Freeform 284"/>
                <p:cNvSpPr/>
                <p:nvPr/>
              </p:nvSpPr>
              <p:spPr bwMode="auto">
                <a:xfrm>
                  <a:off x="1194" y="3140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5 w 5"/>
                    <a:gd name="T3" fmla="*/ 1 h 5"/>
                    <a:gd name="T4" fmla="*/ 5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5" y="1"/>
                      </a:cubicBezTo>
                      <a:cubicBezTo>
                        <a:pt x="5" y="2"/>
                        <a:pt x="5" y="4"/>
                        <a:pt x="5" y="4"/>
                      </a:cubicBezTo>
                      <a:cubicBezTo>
                        <a:pt x="4" y="4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2" name="Freeform 285"/>
                <p:cNvSpPr/>
                <p:nvPr/>
              </p:nvSpPr>
              <p:spPr bwMode="auto">
                <a:xfrm>
                  <a:off x="1255" y="3040"/>
                  <a:ext cx="45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3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3" name="Freeform 286"/>
                <p:cNvSpPr/>
                <p:nvPr/>
              </p:nvSpPr>
              <p:spPr bwMode="auto">
                <a:xfrm>
                  <a:off x="1186" y="3155"/>
                  <a:ext cx="114" cy="46"/>
                </a:xfrm>
                <a:custGeom>
                  <a:avLst/>
                  <a:gdLst>
                    <a:gd name="T0" fmla="*/ 15 w 15"/>
                    <a:gd name="T1" fmla="*/ 4 h 6"/>
                    <a:gd name="T2" fmla="*/ 0 w 15"/>
                    <a:gd name="T3" fmla="*/ 5 h 6"/>
                    <a:gd name="T4" fmla="*/ 0 w 15"/>
                    <a:gd name="T5" fmla="*/ 2 h 6"/>
                    <a:gd name="T6" fmla="*/ 14 w 15"/>
                    <a:gd name="T7" fmla="*/ 1 h 6"/>
                    <a:gd name="T8" fmla="*/ 15 w 15"/>
                    <a:gd name="T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6">
                      <a:moveTo>
                        <a:pt x="15" y="4"/>
                      </a:moveTo>
                      <a:cubicBezTo>
                        <a:pt x="15" y="4"/>
                        <a:pt x="8" y="6"/>
                        <a:pt x="0" y="5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9C0700"/>
                </a:solidFill>
                <a:ln w="0" cap="flat">
                  <a:solidFill>
                    <a:srgbClr val="9C00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4" name="Freeform 287"/>
                <p:cNvSpPr/>
                <p:nvPr/>
              </p:nvSpPr>
              <p:spPr bwMode="auto">
                <a:xfrm>
                  <a:off x="1148" y="3155"/>
                  <a:ext cx="38" cy="38"/>
                </a:xfrm>
                <a:custGeom>
                  <a:avLst/>
                  <a:gdLst>
                    <a:gd name="T0" fmla="*/ 5 w 5"/>
                    <a:gd name="T1" fmla="*/ 2 h 5"/>
                    <a:gd name="T2" fmla="*/ 0 w 5"/>
                    <a:gd name="T3" fmla="*/ 2 h 5"/>
                    <a:gd name="T4" fmla="*/ 1 w 5"/>
                    <a:gd name="T5" fmla="*/ 5 h 5"/>
                    <a:gd name="T6" fmla="*/ 5 w 5"/>
                    <a:gd name="T7" fmla="*/ 5 h 5"/>
                    <a:gd name="T8" fmla="*/ 5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5" y="2"/>
                      </a:moveTo>
                      <a:cubicBezTo>
                        <a:pt x="5" y="2"/>
                        <a:pt x="1" y="0"/>
                        <a:pt x="0" y="2"/>
                      </a:cubicBezTo>
                      <a:cubicBezTo>
                        <a:pt x="0" y="3"/>
                        <a:pt x="0" y="5"/>
                        <a:pt x="1" y="5"/>
                      </a:cubicBezTo>
                      <a:cubicBezTo>
                        <a:pt x="2" y="5"/>
                        <a:pt x="5" y="5"/>
                        <a:pt x="5" y="5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5" name="Freeform 288"/>
                <p:cNvSpPr/>
                <p:nvPr/>
              </p:nvSpPr>
              <p:spPr bwMode="auto">
                <a:xfrm>
                  <a:off x="1126" y="2857"/>
                  <a:ext cx="129" cy="168"/>
                </a:xfrm>
                <a:custGeom>
                  <a:avLst/>
                  <a:gdLst>
                    <a:gd name="T0" fmla="*/ 17 w 17"/>
                    <a:gd name="T1" fmla="*/ 10 h 22"/>
                    <a:gd name="T2" fmla="*/ 8 w 17"/>
                    <a:gd name="T3" fmla="*/ 22 h 22"/>
                    <a:gd name="T4" fmla="*/ 0 w 17"/>
                    <a:gd name="T5" fmla="*/ 10 h 22"/>
                    <a:gd name="T6" fmla="*/ 8 w 17"/>
                    <a:gd name="T7" fmla="*/ 0 h 22"/>
                    <a:gd name="T8" fmla="*/ 17 w 17"/>
                    <a:gd name="T9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2">
                      <a:moveTo>
                        <a:pt x="17" y="10"/>
                      </a:moveTo>
                      <a:cubicBezTo>
                        <a:pt x="17" y="17"/>
                        <a:pt x="12" y="22"/>
                        <a:pt x="8" y="22"/>
                      </a:cubicBezTo>
                      <a:cubicBezTo>
                        <a:pt x="5" y="22"/>
                        <a:pt x="0" y="17"/>
                        <a:pt x="0" y="10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13" y="0"/>
                        <a:pt x="17" y="3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6" name="Freeform 289"/>
                <p:cNvSpPr/>
                <p:nvPr/>
              </p:nvSpPr>
              <p:spPr bwMode="auto">
                <a:xfrm>
                  <a:off x="1239" y="2949"/>
                  <a:ext cx="23" cy="53"/>
                </a:xfrm>
                <a:custGeom>
                  <a:avLst/>
                  <a:gdLst>
                    <a:gd name="T0" fmla="*/ 1 w 3"/>
                    <a:gd name="T1" fmla="*/ 1 h 7"/>
                    <a:gd name="T2" fmla="*/ 3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7" name="Freeform 290"/>
                <p:cNvSpPr/>
                <p:nvPr/>
              </p:nvSpPr>
              <p:spPr bwMode="auto">
                <a:xfrm>
                  <a:off x="1118" y="2949"/>
                  <a:ext cx="23" cy="53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1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8" name="Freeform 291"/>
                <p:cNvSpPr/>
                <p:nvPr/>
              </p:nvSpPr>
              <p:spPr bwMode="auto">
                <a:xfrm>
                  <a:off x="1103" y="3178"/>
                  <a:ext cx="152" cy="15"/>
                </a:xfrm>
                <a:custGeom>
                  <a:avLst/>
                  <a:gdLst>
                    <a:gd name="T0" fmla="*/ 2 w 20"/>
                    <a:gd name="T1" fmla="*/ 2 h 2"/>
                    <a:gd name="T2" fmla="*/ 0 w 20"/>
                    <a:gd name="T3" fmla="*/ 1 h 2"/>
                    <a:gd name="T4" fmla="*/ 10 w 20"/>
                    <a:gd name="T5" fmla="*/ 0 h 2"/>
                    <a:gd name="T6" fmla="*/ 20 w 20"/>
                    <a:gd name="T7" fmla="*/ 0 h 2"/>
                    <a:gd name="T8" fmla="*/ 19 w 20"/>
                    <a:gd name="T9" fmla="*/ 2 h 2"/>
                    <a:gd name="T10" fmla="*/ 2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2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0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9" name="Rectangle 292"/>
                <p:cNvSpPr>
                  <a:spLocks noChangeArrowheads="1"/>
                </p:cNvSpPr>
                <p:nvPr/>
              </p:nvSpPr>
              <p:spPr bwMode="auto">
                <a:xfrm>
                  <a:off x="852" y="3002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0" name="Freeform 293"/>
                <p:cNvSpPr/>
                <p:nvPr/>
              </p:nvSpPr>
              <p:spPr bwMode="auto">
                <a:xfrm>
                  <a:off x="791" y="3040"/>
                  <a:ext cx="167" cy="222"/>
                </a:xfrm>
                <a:custGeom>
                  <a:avLst/>
                  <a:gdLst>
                    <a:gd name="T0" fmla="*/ 21 w 22"/>
                    <a:gd name="T1" fmla="*/ 2 h 29"/>
                    <a:gd name="T2" fmla="*/ 14 w 22"/>
                    <a:gd name="T3" fmla="*/ 0 h 29"/>
                    <a:gd name="T4" fmla="*/ 8 w 22"/>
                    <a:gd name="T5" fmla="*/ 0 h 29"/>
                    <a:gd name="T6" fmla="*/ 2 w 22"/>
                    <a:gd name="T7" fmla="*/ 2 h 29"/>
                    <a:gd name="T8" fmla="*/ 2 w 22"/>
                    <a:gd name="T9" fmla="*/ 15 h 29"/>
                    <a:gd name="T10" fmla="*/ 3 w 22"/>
                    <a:gd name="T11" fmla="*/ 27 h 29"/>
                    <a:gd name="T12" fmla="*/ 11 w 22"/>
                    <a:gd name="T13" fmla="*/ 29 h 29"/>
                    <a:gd name="T14" fmla="*/ 20 w 22"/>
                    <a:gd name="T15" fmla="*/ 27 h 29"/>
                    <a:gd name="T16" fmla="*/ 21 w 22"/>
                    <a:gd name="T17" fmla="*/ 15 h 29"/>
                    <a:gd name="T18" fmla="*/ 21 w 22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9">
                      <a:moveTo>
                        <a:pt x="21" y="2"/>
                      </a:moveTo>
                      <a:cubicBezTo>
                        <a:pt x="20" y="1"/>
                        <a:pt x="18" y="1"/>
                        <a:pt x="14" y="0"/>
                      </a:cubicBezTo>
                      <a:cubicBezTo>
                        <a:pt x="14" y="2"/>
                        <a:pt x="9" y="3"/>
                        <a:pt x="8" y="0"/>
                      </a:cubicBezTo>
                      <a:cubicBezTo>
                        <a:pt x="5" y="1"/>
                        <a:pt x="3" y="1"/>
                        <a:pt x="2" y="2"/>
                      </a:cubicBezTo>
                      <a:cubicBezTo>
                        <a:pt x="1" y="3"/>
                        <a:pt x="0" y="9"/>
                        <a:pt x="2" y="15"/>
                      </a:cubicBezTo>
                      <a:cubicBezTo>
                        <a:pt x="4" y="23"/>
                        <a:pt x="3" y="27"/>
                        <a:pt x="3" y="27"/>
                      </a:cubicBezTo>
                      <a:cubicBezTo>
                        <a:pt x="3" y="27"/>
                        <a:pt x="7" y="29"/>
                        <a:pt x="11" y="29"/>
                      </a:cubicBezTo>
                      <a:cubicBezTo>
                        <a:pt x="18" y="29"/>
                        <a:pt x="20" y="27"/>
                        <a:pt x="20" y="27"/>
                      </a:cubicBezTo>
                      <a:cubicBezTo>
                        <a:pt x="20" y="27"/>
                        <a:pt x="19" y="23"/>
                        <a:pt x="21" y="15"/>
                      </a:cubicBezTo>
                      <a:cubicBezTo>
                        <a:pt x="22" y="9"/>
                        <a:pt x="22" y="3"/>
                        <a:pt x="21" y="2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1" name="Freeform 294"/>
                <p:cNvSpPr/>
                <p:nvPr/>
              </p:nvSpPr>
              <p:spPr bwMode="auto">
                <a:xfrm>
                  <a:off x="769" y="3048"/>
                  <a:ext cx="45" cy="145"/>
                </a:xfrm>
                <a:custGeom>
                  <a:avLst/>
                  <a:gdLst>
                    <a:gd name="T0" fmla="*/ 6 w 6"/>
                    <a:gd name="T1" fmla="*/ 0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0"/>
                      </a:moveTo>
                      <a:cubicBezTo>
                        <a:pt x="6" y="0"/>
                        <a:pt x="3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2" name="Freeform 295"/>
                <p:cNvSpPr/>
                <p:nvPr/>
              </p:nvSpPr>
              <p:spPr bwMode="auto">
                <a:xfrm>
                  <a:off x="761" y="3163"/>
                  <a:ext cx="129" cy="38"/>
                </a:xfrm>
                <a:custGeom>
                  <a:avLst/>
                  <a:gdLst>
                    <a:gd name="T0" fmla="*/ 1 w 17"/>
                    <a:gd name="T1" fmla="*/ 4 h 5"/>
                    <a:gd name="T2" fmla="*/ 17 w 17"/>
                    <a:gd name="T3" fmla="*/ 3 h 5"/>
                    <a:gd name="T4" fmla="*/ 16 w 17"/>
                    <a:gd name="T5" fmla="*/ 0 h 5"/>
                    <a:gd name="T6" fmla="*/ 1 w 17"/>
                    <a:gd name="T7" fmla="*/ 1 h 5"/>
                    <a:gd name="T8" fmla="*/ 1 w 17"/>
                    <a:gd name="T9" fmla="*/ 4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5">
                      <a:moveTo>
                        <a:pt x="1" y="4"/>
                      </a:moveTo>
                      <a:cubicBezTo>
                        <a:pt x="1" y="4"/>
                        <a:pt x="8" y="5"/>
                        <a:pt x="17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3" y="0"/>
                        <a:pt x="1" y="1"/>
                      </a:cubicBezTo>
                      <a:cubicBezTo>
                        <a:pt x="1" y="1"/>
                        <a:pt x="0" y="2"/>
                        <a:pt x="1" y="4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3" name="Freeform 296"/>
                <p:cNvSpPr/>
                <p:nvPr/>
              </p:nvSpPr>
              <p:spPr bwMode="auto">
                <a:xfrm>
                  <a:off x="883" y="3147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4 w 5"/>
                    <a:gd name="T3" fmla="*/ 1 h 5"/>
                    <a:gd name="T4" fmla="*/ 4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4" y="1"/>
                      </a:cubicBezTo>
                      <a:cubicBezTo>
                        <a:pt x="5" y="2"/>
                        <a:pt x="5" y="4"/>
                        <a:pt x="4" y="4"/>
                      </a:cubicBezTo>
                      <a:cubicBezTo>
                        <a:pt x="4" y="4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4" name="Freeform 297"/>
                <p:cNvSpPr/>
                <p:nvPr/>
              </p:nvSpPr>
              <p:spPr bwMode="auto">
                <a:xfrm>
                  <a:off x="943" y="3048"/>
                  <a:ext cx="46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2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5" name="Freeform 298"/>
                <p:cNvSpPr/>
                <p:nvPr/>
              </p:nvSpPr>
              <p:spPr bwMode="auto">
                <a:xfrm>
                  <a:off x="875" y="3163"/>
                  <a:ext cx="114" cy="45"/>
                </a:xfrm>
                <a:custGeom>
                  <a:avLst/>
                  <a:gdLst>
                    <a:gd name="T0" fmla="*/ 15 w 15"/>
                    <a:gd name="T1" fmla="*/ 4 h 6"/>
                    <a:gd name="T2" fmla="*/ 0 w 15"/>
                    <a:gd name="T3" fmla="*/ 5 h 6"/>
                    <a:gd name="T4" fmla="*/ 0 w 15"/>
                    <a:gd name="T5" fmla="*/ 2 h 6"/>
                    <a:gd name="T6" fmla="*/ 14 w 15"/>
                    <a:gd name="T7" fmla="*/ 1 h 6"/>
                    <a:gd name="T8" fmla="*/ 15 w 15"/>
                    <a:gd name="T9" fmla="*/ 4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6">
                      <a:moveTo>
                        <a:pt x="15" y="4"/>
                      </a:moveTo>
                      <a:cubicBezTo>
                        <a:pt x="15" y="4"/>
                        <a:pt x="8" y="6"/>
                        <a:pt x="0" y="5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6" name="Freeform 299"/>
                <p:cNvSpPr/>
                <p:nvPr/>
              </p:nvSpPr>
              <p:spPr bwMode="auto">
                <a:xfrm>
                  <a:off x="829" y="3163"/>
                  <a:ext cx="46" cy="38"/>
                </a:xfrm>
                <a:custGeom>
                  <a:avLst/>
                  <a:gdLst>
                    <a:gd name="T0" fmla="*/ 6 w 6"/>
                    <a:gd name="T1" fmla="*/ 2 h 5"/>
                    <a:gd name="T2" fmla="*/ 1 w 6"/>
                    <a:gd name="T3" fmla="*/ 1 h 5"/>
                    <a:gd name="T4" fmla="*/ 2 w 6"/>
                    <a:gd name="T5" fmla="*/ 5 h 5"/>
                    <a:gd name="T6" fmla="*/ 5 w 6"/>
                    <a:gd name="T7" fmla="*/ 5 h 5"/>
                    <a:gd name="T8" fmla="*/ 6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6" y="2"/>
                        <a:pt x="2" y="0"/>
                        <a:pt x="1" y="1"/>
                      </a:cubicBezTo>
                      <a:cubicBezTo>
                        <a:pt x="0" y="3"/>
                        <a:pt x="1" y="5"/>
                        <a:pt x="2" y="5"/>
                      </a:cubicBezTo>
                      <a:cubicBezTo>
                        <a:pt x="2" y="5"/>
                        <a:pt x="5" y="5"/>
                        <a:pt x="5" y="5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7" name="Freeform 300"/>
                <p:cNvSpPr/>
                <p:nvPr/>
              </p:nvSpPr>
              <p:spPr bwMode="auto">
                <a:xfrm>
                  <a:off x="807" y="2865"/>
                  <a:ext cx="136" cy="168"/>
                </a:xfrm>
                <a:custGeom>
                  <a:avLst/>
                  <a:gdLst>
                    <a:gd name="T0" fmla="*/ 18 w 18"/>
                    <a:gd name="T1" fmla="*/ 10 h 22"/>
                    <a:gd name="T2" fmla="*/ 9 w 18"/>
                    <a:gd name="T3" fmla="*/ 22 h 22"/>
                    <a:gd name="T4" fmla="*/ 0 w 18"/>
                    <a:gd name="T5" fmla="*/ 10 h 22"/>
                    <a:gd name="T6" fmla="*/ 9 w 18"/>
                    <a:gd name="T7" fmla="*/ 0 h 22"/>
                    <a:gd name="T8" fmla="*/ 18 w 18"/>
                    <a:gd name="T9" fmla="*/ 10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2">
                      <a:moveTo>
                        <a:pt x="18" y="10"/>
                      </a:moveTo>
                      <a:cubicBezTo>
                        <a:pt x="18" y="17"/>
                        <a:pt x="13" y="22"/>
                        <a:pt x="9" y="22"/>
                      </a:cubicBezTo>
                      <a:cubicBezTo>
                        <a:pt x="6" y="22"/>
                        <a:pt x="0" y="17"/>
                        <a:pt x="0" y="10"/>
                      </a:cubicBezTo>
                      <a:cubicBezTo>
                        <a:pt x="0" y="3"/>
                        <a:pt x="4" y="0"/>
                        <a:pt x="9" y="0"/>
                      </a:cubicBezTo>
                      <a:cubicBezTo>
                        <a:pt x="14" y="0"/>
                        <a:pt x="18" y="3"/>
                        <a:pt x="18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8" name="Freeform 301"/>
                <p:cNvSpPr/>
                <p:nvPr/>
              </p:nvSpPr>
              <p:spPr bwMode="auto">
                <a:xfrm>
                  <a:off x="928" y="2949"/>
                  <a:ext cx="23" cy="61"/>
                </a:xfrm>
                <a:custGeom>
                  <a:avLst/>
                  <a:gdLst>
                    <a:gd name="T0" fmla="*/ 1 w 3"/>
                    <a:gd name="T1" fmla="*/ 2 h 8"/>
                    <a:gd name="T2" fmla="*/ 3 w 3"/>
                    <a:gd name="T3" fmla="*/ 2 h 8"/>
                    <a:gd name="T4" fmla="*/ 0 w 3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8">
                      <a:moveTo>
                        <a:pt x="1" y="2"/>
                      </a:moveTo>
                      <a:cubicBezTo>
                        <a:pt x="1" y="2"/>
                        <a:pt x="2" y="0"/>
                        <a:pt x="3" y="2"/>
                      </a:cubicBezTo>
                      <a:cubicBezTo>
                        <a:pt x="3" y="3"/>
                        <a:pt x="1" y="8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9" name="Freeform 302"/>
                <p:cNvSpPr/>
                <p:nvPr/>
              </p:nvSpPr>
              <p:spPr bwMode="auto">
                <a:xfrm>
                  <a:off x="799" y="2949"/>
                  <a:ext cx="30" cy="61"/>
                </a:xfrm>
                <a:custGeom>
                  <a:avLst/>
                  <a:gdLst>
                    <a:gd name="T0" fmla="*/ 3 w 4"/>
                    <a:gd name="T1" fmla="*/ 2 h 8"/>
                    <a:gd name="T2" fmla="*/ 1 w 4"/>
                    <a:gd name="T3" fmla="*/ 2 h 8"/>
                    <a:gd name="T4" fmla="*/ 4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3" y="2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8"/>
                        <a:pt x="4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0" name="Freeform 303"/>
                <p:cNvSpPr/>
                <p:nvPr/>
              </p:nvSpPr>
              <p:spPr bwMode="auto">
                <a:xfrm>
                  <a:off x="791" y="3185"/>
                  <a:ext cx="152" cy="8"/>
                </a:xfrm>
                <a:custGeom>
                  <a:avLst/>
                  <a:gdLst>
                    <a:gd name="T0" fmla="*/ 1 w 20"/>
                    <a:gd name="T1" fmla="*/ 1 h 1"/>
                    <a:gd name="T2" fmla="*/ 0 w 20"/>
                    <a:gd name="T3" fmla="*/ 1 h 1"/>
                    <a:gd name="T4" fmla="*/ 10 w 20"/>
                    <a:gd name="T5" fmla="*/ 0 h 1"/>
                    <a:gd name="T6" fmla="*/ 20 w 20"/>
                    <a:gd name="T7" fmla="*/ 0 h 1"/>
                    <a:gd name="T8" fmla="*/ 19 w 20"/>
                    <a:gd name="T9" fmla="*/ 1 h 1"/>
                    <a:gd name="T10" fmla="*/ 1 w 20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1">
                      <a:moveTo>
                        <a:pt x="1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0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1"/>
                        <a:pt x="19" y="1"/>
                        <a:pt x="19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1" name="Freeform 304"/>
                <p:cNvSpPr/>
                <p:nvPr/>
              </p:nvSpPr>
              <p:spPr bwMode="auto">
                <a:xfrm>
                  <a:off x="996" y="3063"/>
                  <a:ext cx="46" cy="130"/>
                </a:xfrm>
                <a:custGeom>
                  <a:avLst/>
                  <a:gdLst>
                    <a:gd name="T0" fmla="*/ 6 w 6"/>
                    <a:gd name="T1" fmla="*/ 6 h 17"/>
                    <a:gd name="T2" fmla="*/ 4 w 6"/>
                    <a:gd name="T3" fmla="*/ 1 h 17"/>
                    <a:gd name="T4" fmla="*/ 4 w 6"/>
                    <a:gd name="T5" fmla="*/ 0 h 17"/>
                    <a:gd name="T6" fmla="*/ 3 w 6"/>
                    <a:gd name="T7" fmla="*/ 0 h 17"/>
                    <a:gd name="T8" fmla="*/ 3 w 6"/>
                    <a:gd name="T9" fmla="*/ 0 h 17"/>
                    <a:gd name="T10" fmla="*/ 3 w 6"/>
                    <a:gd name="T11" fmla="*/ 0 h 17"/>
                    <a:gd name="T12" fmla="*/ 3 w 6"/>
                    <a:gd name="T13" fmla="*/ 0 h 17"/>
                    <a:gd name="T14" fmla="*/ 3 w 6"/>
                    <a:gd name="T15" fmla="*/ 0 h 17"/>
                    <a:gd name="T16" fmla="*/ 2 w 6"/>
                    <a:gd name="T17" fmla="*/ 0 h 17"/>
                    <a:gd name="T18" fmla="*/ 2 w 6"/>
                    <a:gd name="T19" fmla="*/ 1 h 17"/>
                    <a:gd name="T20" fmla="*/ 0 w 6"/>
                    <a:gd name="T21" fmla="*/ 6 h 17"/>
                    <a:gd name="T22" fmla="*/ 0 w 6"/>
                    <a:gd name="T23" fmla="*/ 11 h 17"/>
                    <a:gd name="T24" fmla="*/ 0 w 6"/>
                    <a:gd name="T25" fmla="*/ 14 h 17"/>
                    <a:gd name="T26" fmla="*/ 1 w 6"/>
                    <a:gd name="T27" fmla="*/ 17 h 17"/>
                    <a:gd name="T28" fmla="*/ 3 w 6"/>
                    <a:gd name="T29" fmla="*/ 17 h 17"/>
                    <a:gd name="T30" fmla="*/ 3 w 6"/>
                    <a:gd name="T31" fmla="*/ 17 h 17"/>
                    <a:gd name="T32" fmla="*/ 3 w 6"/>
                    <a:gd name="T33" fmla="*/ 17 h 17"/>
                    <a:gd name="T34" fmla="*/ 3 w 6"/>
                    <a:gd name="T35" fmla="*/ 17 h 17"/>
                    <a:gd name="T36" fmla="*/ 3 w 6"/>
                    <a:gd name="T37" fmla="*/ 17 h 17"/>
                    <a:gd name="T38" fmla="*/ 5 w 6"/>
                    <a:gd name="T39" fmla="*/ 17 h 17"/>
                    <a:gd name="T40" fmla="*/ 5 w 6"/>
                    <a:gd name="T41" fmla="*/ 14 h 17"/>
                    <a:gd name="T42" fmla="*/ 6 w 6"/>
                    <a:gd name="T43" fmla="*/ 11 h 17"/>
                    <a:gd name="T44" fmla="*/ 6 w 6"/>
                    <a:gd name="T45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7">
                      <a:moveTo>
                        <a:pt x="6" y="6"/>
                      </a:moveTo>
                      <a:cubicBezTo>
                        <a:pt x="6" y="4"/>
                        <a:pt x="4" y="1"/>
                        <a:pt x="4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0" y="4"/>
                        <a:pt x="0" y="6"/>
                      </a:cubicBezTo>
                      <a:cubicBezTo>
                        <a:pt x="0" y="7"/>
                        <a:pt x="0" y="11"/>
                        <a:pt x="0" y="11"/>
                      </a:cubicBezTo>
                      <a:cubicBezTo>
                        <a:pt x="0" y="11"/>
                        <a:pt x="0" y="14"/>
                        <a:pt x="0" y="14"/>
                      </a:cubicBezTo>
                      <a:cubicBezTo>
                        <a:pt x="0" y="15"/>
                        <a:pt x="0" y="17"/>
                        <a:pt x="1" y="17"/>
                      </a:cubicBezTo>
                      <a:cubicBezTo>
                        <a:pt x="1" y="17"/>
                        <a:pt x="2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4" y="17"/>
                        <a:pt x="4" y="17"/>
                        <a:pt x="5" y="17"/>
                      </a:cubicBezTo>
                      <a:cubicBezTo>
                        <a:pt x="6" y="17"/>
                        <a:pt x="5" y="15"/>
                        <a:pt x="5" y="14"/>
                      </a:cubicBezTo>
                      <a:cubicBezTo>
                        <a:pt x="5" y="14"/>
                        <a:pt x="6" y="11"/>
                        <a:pt x="6" y="11"/>
                      </a:cubicBezTo>
                      <a:cubicBezTo>
                        <a:pt x="6" y="11"/>
                        <a:pt x="6" y="7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2" name="Rectangle 305"/>
                <p:cNvSpPr>
                  <a:spLocks noChangeArrowheads="1"/>
                </p:cNvSpPr>
                <p:nvPr/>
              </p:nvSpPr>
              <p:spPr bwMode="auto">
                <a:xfrm>
                  <a:off x="1012" y="3063"/>
                  <a:ext cx="15" cy="8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3" name="Freeform 306"/>
                <p:cNvSpPr/>
                <p:nvPr/>
              </p:nvSpPr>
              <p:spPr bwMode="auto">
                <a:xfrm>
                  <a:off x="996" y="3079"/>
                  <a:ext cx="16" cy="114"/>
                </a:xfrm>
                <a:custGeom>
                  <a:avLst/>
                  <a:gdLst>
                    <a:gd name="T0" fmla="*/ 2 w 2"/>
                    <a:gd name="T1" fmla="*/ 0 h 15"/>
                    <a:gd name="T2" fmla="*/ 0 w 2"/>
                    <a:gd name="T3" fmla="*/ 4 h 15"/>
                    <a:gd name="T4" fmla="*/ 1 w 2"/>
                    <a:gd name="T5" fmla="*/ 12 h 15"/>
                    <a:gd name="T6" fmla="*/ 1 w 2"/>
                    <a:gd name="T7" fmla="*/ 15 h 15"/>
                    <a:gd name="T8" fmla="*/ 1 w 2"/>
                    <a:gd name="T9" fmla="*/ 12 h 15"/>
                    <a:gd name="T10" fmla="*/ 1 w 2"/>
                    <a:gd name="T11" fmla="*/ 3 h 15"/>
                    <a:gd name="T12" fmla="*/ 2 w 2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5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1" y="15"/>
                      </a:cubicBezTo>
                      <a:cubicBezTo>
                        <a:pt x="2" y="15"/>
                        <a:pt x="1" y="15"/>
                        <a:pt x="1" y="12"/>
                      </a:cubicBezTo>
                      <a:cubicBezTo>
                        <a:pt x="1" y="9"/>
                        <a:pt x="0" y="4"/>
                        <a:pt x="1" y="3"/>
                      </a:cubicBezTo>
                      <a:cubicBezTo>
                        <a:pt x="1" y="2"/>
                        <a:pt x="1" y="1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4" name="Freeform 307"/>
                <p:cNvSpPr/>
                <p:nvPr/>
              </p:nvSpPr>
              <p:spPr bwMode="auto">
                <a:xfrm>
                  <a:off x="1019" y="3079"/>
                  <a:ext cx="23" cy="114"/>
                </a:xfrm>
                <a:custGeom>
                  <a:avLst/>
                  <a:gdLst>
                    <a:gd name="T0" fmla="*/ 0 w 3"/>
                    <a:gd name="T1" fmla="*/ 0 h 15"/>
                    <a:gd name="T2" fmla="*/ 3 w 3"/>
                    <a:gd name="T3" fmla="*/ 4 h 15"/>
                    <a:gd name="T4" fmla="*/ 2 w 3"/>
                    <a:gd name="T5" fmla="*/ 12 h 15"/>
                    <a:gd name="T6" fmla="*/ 1 w 3"/>
                    <a:gd name="T7" fmla="*/ 15 h 15"/>
                    <a:gd name="T8" fmla="*/ 2 w 3"/>
                    <a:gd name="T9" fmla="*/ 12 h 15"/>
                    <a:gd name="T10" fmla="*/ 2 w 3"/>
                    <a:gd name="T11" fmla="*/ 3 h 15"/>
                    <a:gd name="T12" fmla="*/ 0 w 3"/>
                    <a:gd name="T13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5">
                      <a:moveTo>
                        <a:pt x="0" y="0"/>
                      </a:moveTo>
                      <a:cubicBezTo>
                        <a:pt x="0" y="0"/>
                        <a:pt x="3" y="3"/>
                        <a:pt x="3" y="4"/>
                      </a:cubicBezTo>
                      <a:cubicBezTo>
                        <a:pt x="2" y="5"/>
                        <a:pt x="2" y="12"/>
                        <a:pt x="2" y="12"/>
                      </a:cubicBezTo>
                      <a:cubicBezTo>
                        <a:pt x="2" y="13"/>
                        <a:pt x="3" y="15"/>
                        <a:pt x="1" y="15"/>
                      </a:cubicBezTo>
                      <a:cubicBezTo>
                        <a:pt x="0" y="15"/>
                        <a:pt x="2" y="15"/>
                        <a:pt x="2" y="12"/>
                      </a:cubicBezTo>
                      <a:cubicBezTo>
                        <a:pt x="1" y="9"/>
                        <a:pt x="2" y="4"/>
                        <a:pt x="2" y="3"/>
                      </a:cubicBezTo>
                      <a:cubicBezTo>
                        <a:pt x="2" y="2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5" name="Rectangle 308"/>
                <p:cNvSpPr>
                  <a:spLocks noChangeArrowheads="1"/>
                </p:cNvSpPr>
                <p:nvPr/>
              </p:nvSpPr>
              <p:spPr bwMode="auto">
                <a:xfrm>
                  <a:off x="3206" y="3010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6" name="Freeform 309"/>
                <p:cNvSpPr/>
                <p:nvPr/>
              </p:nvSpPr>
              <p:spPr bwMode="auto">
                <a:xfrm>
                  <a:off x="3146" y="3048"/>
                  <a:ext cx="167" cy="214"/>
                </a:xfrm>
                <a:custGeom>
                  <a:avLst/>
                  <a:gdLst>
                    <a:gd name="T0" fmla="*/ 21 w 22"/>
                    <a:gd name="T1" fmla="*/ 1 h 28"/>
                    <a:gd name="T2" fmla="*/ 14 w 22"/>
                    <a:gd name="T3" fmla="*/ 0 h 28"/>
                    <a:gd name="T4" fmla="*/ 8 w 22"/>
                    <a:gd name="T5" fmla="*/ 0 h 28"/>
                    <a:gd name="T6" fmla="*/ 2 w 22"/>
                    <a:gd name="T7" fmla="*/ 1 h 28"/>
                    <a:gd name="T8" fmla="*/ 2 w 22"/>
                    <a:gd name="T9" fmla="*/ 14 h 28"/>
                    <a:gd name="T10" fmla="*/ 3 w 22"/>
                    <a:gd name="T11" fmla="*/ 27 h 28"/>
                    <a:gd name="T12" fmla="*/ 11 w 22"/>
                    <a:gd name="T13" fmla="*/ 28 h 28"/>
                    <a:gd name="T14" fmla="*/ 19 w 22"/>
                    <a:gd name="T15" fmla="*/ 27 h 28"/>
                    <a:gd name="T16" fmla="*/ 21 w 22"/>
                    <a:gd name="T17" fmla="*/ 14 h 28"/>
                    <a:gd name="T18" fmla="*/ 21 w 22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8">
                      <a:moveTo>
                        <a:pt x="21" y="1"/>
                      </a:moveTo>
                      <a:cubicBezTo>
                        <a:pt x="20" y="0"/>
                        <a:pt x="18" y="0"/>
                        <a:pt x="14" y="0"/>
                      </a:cubicBezTo>
                      <a:cubicBezTo>
                        <a:pt x="14" y="2"/>
                        <a:pt x="9" y="2"/>
                        <a:pt x="8" y="0"/>
                      </a:cubicBezTo>
                      <a:cubicBezTo>
                        <a:pt x="4" y="0"/>
                        <a:pt x="2" y="1"/>
                        <a:pt x="2" y="1"/>
                      </a:cubicBezTo>
                      <a:cubicBezTo>
                        <a:pt x="0" y="3"/>
                        <a:pt x="0" y="9"/>
                        <a:pt x="2" y="14"/>
                      </a:cubicBezTo>
                      <a:cubicBezTo>
                        <a:pt x="4" y="22"/>
                        <a:pt x="3" y="27"/>
                        <a:pt x="3" y="27"/>
                      </a:cubicBezTo>
                      <a:cubicBezTo>
                        <a:pt x="3" y="27"/>
                        <a:pt x="7" y="28"/>
                        <a:pt x="11" y="28"/>
                      </a:cubicBezTo>
                      <a:cubicBezTo>
                        <a:pt x="18" y="28"/>
                        <a:pt x="19" y="27"/>
                        <a:pt x="19" y="27"/>
                      </a:cubicBezTo>
                      <a:cubicBezTo>
                        <a:pt x="19" y="27"/>
                        <a:pt x="19" y="22"/>
                        <a:pt x="21" y="14"/>
                      </a:cubicBezTo>
                      <a:cubicBezTo>
                        <a:pt x="22" y="9"/>
                        <a:pt x="22" y="3"/>
                        <a:pt x="21" y="1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7" name="Freeform 310"/>
                <p:cNvSpPr/>
                <p:nvPr/>
              </p:nvSpPr>
              <p:spPr bwMode="auto">
                <a:xfrm>
                  <a:off x="3123" y="3048"/>
                  <a:ext cx="45" cy="145"/>
                </a:xfrm>
                <a:custGeom>
                  <a:avLst/>
                  <a:gdLst>
                    <a:gd name="T0" fmla="*/ 6 w 6"/>
                    <a:gd name="T1" fmla="*/ 1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1"/>
                      </a:moveTo>
                      <a:cubicBezTo>
                        <a:pt x="6" y="1"/>
                        <a:pt x="3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6" y="1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8" name="Freeform 311"/>
                <p:cNvSpPr/>
                <p:nvPr/>
              </p:nvSpPr>
              <p:spPr bwMode="auto">
                <a:xfrm>
                  <a:off x="3115" y="3163"/>
                  <a:ext cx="122" cy="45"/>
                </a:xfrm>
                <a:custGeom>
                  <a:avLst/>
                  <a:gdLst>
                    <a:gd name="T0" fmla="*/ 1 w 16"/>
                    <a:gd name="T1" fmla="*/ 5 h 6"/>
                    <a:gd name="T2" fmla="*/ 16 w 16"/>
                    <a:gd name="T3" fmla="*/ 3 h 6"/>
                    <a:gd name="T4" fmla="*/ 16 w 16"/>
                    <a:gd name="T5" fmla="*/ 0 h 6"/>
                    <a:gd name="T6" fmla="*/ 1 w 16"/>
                    <a:gd name="T7" fmla="*/ 1 h 6"/>
                    <a:gd name="T8" fmla="*/ 1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" y="5"/>
                      </a:moveTo>
                      <a:cubicBezTo>
                        <a:pt x="1" y="5"/>
                        <a:pt x="8" y="6"/>
                        <a:pt x="16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9" name="Freeform 312"/>
                <p:cNvSpPr/>
                <p:nvPr/>
              </p:nvSpPr>
              <p:spPr bwMode="auto">
                <a:xfrm>
                  <a:off x="3237" y="3147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4 w 5"/>
                    <a:gd name="T3" fmla="*/ 1 h 5"/>
                    <a:gd name="T4" fmla="*/ 4 w 5"/>
                    <a:gd name="T5" fmla="*/ 4 h 5"/>
                    <a:gd name="T6" fmla="*/ 0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3" y="0"/>
                        <a:pt x="4" y="1"/>
                      </a:cubicBezTo>
                      <a:cubicBezTo>
                        <a:pt x="5" y="2"/>
                        <a:pt x="5" y="4"/>
                        <a:pt x="4" y="4"/>
                      </a:cubicBezTo>
                      <a:cubicBezTo>
                        <a:pt x="3" y="5"/>
                        <a:pt x="0" y="5"/>
                        <a:pt x="0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0" name="Freeform 313"/>
                <p:cNvSpPr/>
                <p:nvPr/>
              </p:nvSpPr>
              <p:spPr bwMode="auto">
                <a:xfrm>
                  <a:off x="3290" y="3048"/>
                  <a:ext cx="53" cy="145"/>
                </a:xfrm>
                <a:custGeom>
                  <a:avLst/>
                  <a:gdLst>
                    <a:gd name="T0" fmla="*/ 0 w 7"/>
                    <a:gd name="T1" fmla="*/ 1 h 19"/>
                    <a:gd name="T2" fmla="*/ 5 w 7"/>
                    <a:gd name="T3" fmla="*/ 4 h 19"/>
                    <a:gd name="T4" fmla="*/ 7 w 7"/>
                    <a:gd name="T5" fmla="*/ 18 h 19"/>
                    <a:gd name="T6" fmla="*/ 3 w 7"/>
                    <a:gd name="T7" fmla="*/ 19 h 19"/>
                    <a:gd name="T8" fmla="*/ 2 w 7"/>
                    <a:gd name="T9" fmla="*/ 14 h 19"/>
                    <a:gd name="T10" fmla="*/ 0 w 7"/>
                    <a:gd name="T11" fmla="*/ 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0" y="1"/>
                      </a:moveTo>
                      <a:cubicBezTo>
                        <a:pt x="0" y="1"/>
                        <a:pt x="3" y="0"/>
                        <a:pt x="5" y="4"/>
                      </a:cubicBezTo>
                      <a:cubicBezTo>
                        <a:pt x="5" y="6"/>
                        <a:pt x="7" y="18"/>
                        <a:pt x="7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1" y="1"/>
                        <a:pt x="0" y="1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1" name="Freeform 314"/>
                <p:cNvSpPr/>
                <p:nvPr/>
              </p:nvSpPr>
              <p:spPr bwMode="auto">
                <a:xfrm>
                  <a:off x="3221" y="3163"/>
                  <a:ext cx="122" cy="53"/>
                </a:xfrm>
                <a:custGeom>
                  <a:avLst/>
                  <a:gdLst>
                    <a:gd name="T0" fmla="*/ 16 w 16"/>
                    <a:gd name="T1" fmla="*/ 5 h 7"/>
                    <a:gd name="T2" fmla="*/ 0 w 16"/>
                    <a:gd name="T3" fmla="*/ 6 h 7"/>
                    <a:gd name="T4" fmla="*/ 0 w 16"/>
                    <a:gd name="T5" fmla="*/ 2 h 7"/>
                    <a:gd name="T6" fmla="*/ 15 w 16"/>
                    <a:gd name="T7" fmla="*/ 1 h 7"/>
                    <a:gd name="T8" fmla="*/ 16 w 16"/>
                    <a:gd name="T9" fmla="*/ 5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7">
                      <a:moveTo>
                        <a:pt x="16" y="5"/>
                      </a:moveTo>
                      <a:cubicBezTo>
                        <a:pt x="16" y="5"/>
                        <a:pt x="9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4" y="0"/>
                        <a:pt x="15" y="1"/>
                      </a:cubicBezTo>
                      <a:cubicBezTo>
                        <a:pt x="15" y="1"/>
                        <a:pt x="16" y="2"/>
                        <a:pt x="16" y="5"/>
                      </a:cubicBezTo>
                      <a:close/>
                    </a:path>
                  </a:pathLst>
                </a:custGeom>
                <a:solidFill>
                  <a:srgbClr val="9C9A00"/>
                </a:solidFill>
                <a:ln w="0" cap="flat">
                  <a:solidFill>
                    <a:srgbClr val="9C92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2" name="Freeform 315"/>
                <p:cNvSpPr/>
                <p:nvPr/>
              </p:nvSpPr>
              <p:spPr bwMode="auto">
                <a:xfrm>
                  <a:off x="3184" y="3170"/>
                  <a:ext cx="37" cy="31"/>
                </a:xfrm>
                <a:custGeom>
                  <a:avLst/>
                  <a:gdLst>
                    <a:gd name="T0" fmla="*/ 5 w 5"/>
                    <a:gd name="T1" fmla="*/ 2 h 4"/>
                    <a:gd name="T2" fmla="*/ 1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2"/>
                      </a:moveTo>
                      <a:cubicBezTo>
                        <a:pt x="5" y="2"/>
                        <a:pt x="1" y="0"/>
                        <a:pt x="1" y="1"/>
                      </a:cubicBezTo>
                      <a:cubicBezTo>
                        <a:pt x="0" y="2"/>
                        <a:pt x="1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3" name="Freeform 316"/>
                <p:cNvSpPr/>
                <p:nvPr/>
              </p:nvSpPr>
              <p:spPr bwMode="auto">
                <a:xfrm>
                  <a:off x="3161" y="2865"/>
                  <a:ext cx="129" cy="175"/>
                </a:xfrm>
                <a:custGeom>
                  <a:avLst/>
                  <a:gdLst>
                    <a:gd name="T0" fmla="*/ 17 w 17"/>
                    <a:gd name="T1" fmla="*/ 10 h 23"/>
                    <a:gd name="T2" fmla="*/ 9 w 17"/>
                    <a:gd name="T3" fmla="*/ 23 h 23"/>
                    <a:gd name="T4" fmla="*/ 0 w 17"/>
                    <a:gd name="T5" fmla="*/ 10 h 23"/>
                    <a:gd name="T6" fmla="*/ 9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3" y="23"/>
                        <a:pt x="9" y="23"/>
                      </a:cubicBezTo>
                      <a:cubicBezTo>
                        <a:pt x="6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4" name="Freeform 317"/>
                <p:cNvSpPr/>
                <p:nvPr/>
              </p:nvSpPr>
              <p:spPr bwMode="auto">
                <a:xfrm>
                  <a:off x="3282" y="2956"/>
                  <a:ext cx="23" cy="54"/>
                </a:xfrm>
                <a:custGeom>
                  <a:avLst/>
                  <a:gdLst>
                    <a:gd name="T0" fmla="*/ 1 w 3"/>
                    <a:gd name="T1" fmla="*/ 1 h 7"/>
                    <a:gd name="T2" fmla="*/ 2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2" y="1"/>
                      </a:cubicBezTo>
                      <a:cubicBezTo>
                        <a:pt x="3" y="2"/>
                        <a:pt x="1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5" name="Freeform 318"/>
                <p:cNvSpPr/>
                <p:nvPr/>
              </p:nvSpPr>
              <p:spPr bwMode="auto">
                <a:xfrm>
                  <a:off x="3153" y="2956"/>
                  <a:ext cx="31" cy="54"/>
                </a:xfrm>
                <a:custGeom>
                  <a:avLst/>
                  <a:gdLst>
                    <a:gd name="T0" fmla="*/ 3 w 4"/>
                    <a:gd name="T1" fmla="*/ 1 h 7"/>
                    <a:gd name="T2" fmla="*/ 1 w 4"/>
                    <a:gd name="T3" fmla="*/ 1 h 7"/>
                    <a:gd name="T4" fmla="*/ 4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3" y="1"/>
                      </a:move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2"/>
                        <a:pt x="2" y="7"/>
                        <a:pt x="4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6" name="Freeform 319"/>
                <p:cNvSpPr/>
                <p:nvPr/>
              </p:nvSpPr>
              <p:spPr bwMode="auto">
                <a:xfrm>
                  <a:off x="3146" y="3185"/>
                  <a:ext cx="151" cy="16"/>
                </a:xfrm>
                <a:custGeom>
                  <a:avLst/>
                  <a:gdLst>
                    <a:gd name="T0" fmla="*/ 1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1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3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7" name="Freeform 320"/>
                <p:cNvSpPr/>
                <p:nvPr/>
              </p:nvSpPr>
              <p:spPr bwMode="auto">
                <a:xfrm>
                  <a:off x="3343" y="3063"/>
                  <a:ext cx="53" cy="138"/>
                </a:xfrm>
                <a:custGeom>
                  <a:avLst/>
                  <a:gdLst>
                    <a:gd name="T0" fmla="*/ 7 w 7"/>
                    <a:gd name="T1" fmla="*/ 6 h 18"/>
                    <a:gd name="T2" fmla="*/ 4 w 7"/>
                    <a:gd name="T3" fmla="*/ 2 h 18"/>
                    <a:gd name="T4" fmla="*/ 4 w 7"/>
                    <a:gd name="T5" fmla="*/ 0 h 18"/>
                    <a:gd name="T6" fmla="*/ 4 w 7"/>
                    <a:gd name="T7" fmla="*/ 0 h 18"/>
                    <a:gd name="T8" fmla="*/ 4 w 7"/>
                    <a:gd name="T9" fmla="*/ 0 h 18"/>
                    <a:gd name="T10" fmla="*/ 4 w 7"/>
                    <a:gd name="T11" fmla="*/ 0 h 18"/>
                    <a:gd name="T12" fmla="*/ 3 w 7"/>
                    <a:gd name="T13" fmla="*/ 0 h 18"/>
                    <a:gd name="T14" fmla="*/ 3 w 7"/>
                    <a:gd name="T15" fmla="*/ 0 h 18"/>
                    <a:gd name="T16" fmla="*/ 3 w 7"/>
                    <a:gd name="T17" fmla="*/ 0 h 18"/>
                    <a:gd name="T18" fmla="*/ 3 w 7"/>
                    <a:gd name="T19" fmla="*/ 2 h 18"/>
                    <a:gd name="T20" fmla="*/ 1 w 7"/>
                    <a:gd name="T21" fmla="*/ 6 h 18"/>
                    <a:gd name="T22" fmla="*/ 1 w 7"/>
                    <a:gd name="T23" fmla="*/ 11 h 18"/>
                    <a:gd name="T24" fmla="*/ 1 w 7"/>
                    <a:gd name="T25" fmla="*/ 15 h 18"/>
                    <a:gd name="T26" fmla="*/ 2 w 7"/>
                    <a:gd name="T27" fmla="*/ 18 h 18"/>
                    <a:gd name="T28" fmla="*/ 3 w 7"/>
                    <a:gd name="T29" fmla="*/ 18 h 18"/>
                    <a:gd name="T30" fmla="*/ 3 w 7"/>
                    <a:gd name="T31" fmla="*/ 18 h 18"/>
                    <a:gd name="T32" fmla="*/ 4 w 7"/>
                    <a:gd name="T33" fmla="*/ 18 h 18"/>
                    <a:gd name="T34" fmla="*/ 4 w 7"/>
                    <a:gd name="T35" fmla="*/ 18 h 18"/>
                    <a:gd name="T36" fmla="*/ 4 w 7"/>
                    <a:gd name="T37" fmla="*/ 18 h 18"/>
                    <a:gd name="T38" fmla="*/ 6 w 7"/>
                    <a:gd name="T39" fmla="*/ 18 h 18"/>
                    <a:gd name="T40" fmla="*/ 6 w 7"/>
                    <a:gd name="T41" fmla="*/ 15 h 18"/>
                    <a:gd name="T42" fmla="*/ 6 w 7"/>
                    <a:gd name="T43" fmla="*/ 11 h 18"/>
                    <a:gd name="T44" fmla="*/ 7 w 7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" h="18">
                      <a:moveTo>
                        <a:pt x="7" y="6"/>
                      </a:moveTo>
                      <a:cubicBezTo>
                        <a:pt x="7" y="5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1" y="5"/>
                        <a:pt x="1" y="6"/>
                      </a:cubicBezTo>
                      <a:cubicBezTo>
                        <a:pt x="0" y="8"/>
                        <a:pt x="1" y="11"/>
                        <a:pt x="1" y="11"/>
                      </a:cubicBezTo>
                      <a:cubicBezTo>
                        <a:pt x="1" y="11"/>
                        <a:pt x="1" y="14"/>
                        <a:pt x="1" y="15"/>
                      </a:cubicBezTo>
                      <a:cubicBezTo>
                        <a:pt x="1" y="15"/>
                        <a:pt x="1" y="18"/>
                        <a:pt x="2" y="18"/>
                      </a:cubicBezTo>
                      <a:cubicBezTo>
                        <a:pt x="2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8"/>
                        <a:pt x="5" y="18"/>
                        <a:pt x="6" y="18"/>
                      </a:cubicBezTo>
                      <a:cubicBezTo>
                        <a:pt x="7" y="18"/>
                        <a:pt x="6" y="15"/>
                        <a:pt x="6" y="15"/>
                      </a:cubicBezTo>
                      <a:cubicBezTo>
                        <a:pt x="6" y="14"/>
                        <a:pt x="6" y="11"/>
                        <a:pt x="6" y="11"/>
                      </a:cubicBezTo>
                      <a:cubicBezTo>
                        <a:pt x="6" y="11"/>
                        <a:pt x="7" y="8"/>
                        <a:pt x="7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8" name="Rectangle 321"/>
                <p:cNvSpPr>
                  <a:spLocks noChangeArrowheads="1"/>
                </p:cNvSpPr>
                <p:nvPr/>
              </p:nvSpPr>
              <p:spPr bwMode="auto">
                <a:xfrm>
                  <a:off x="3366" y="3063"/>
                  <a:ext cx="15" cy="8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9" name="Freeform 322"/>
                <p:cNvSpPr/>
                <p:nvPr/>
              </p:nvSpPr>
              <p:spPr bwMode="auto">
                <a:xfrm>
                  <a:off x="3351" y="3079"/>
                  <a:ext cx="15" cy="122"/>
                </a:xfrm>
                <a:custGeom>
                  <a:avLst/>
                  <a:gdLst>
                    <a:gd name="T0" fmla="*/ 2 w 2"/>
                    <a:gd name="T1" fmla="*/ 0 h 16"/>
                    <a:gd name="T2" fmla="*/ 0 w 2"/>
                    <a:gd name="T3" fmla="*/ 4 h 16"/>
                    <a:gd name="T4" fmla="*/ 1 w 2"/>
                    <a:gd name="T5" fmla="*/ 13 h 16"/>
                    <a:gd name="T6" fmla="*/ 1 w 2"/>
                    <a:gd name="T7" fmla="*/ 15 h 16"/>
                    <a:gd name="T8" fmla="*/ 1 w 2"/>
                    <a:gd name="T9" fmla="*/ 13 h 16"/>
                    <a:gd name="T10" fmla="*/ 0 w 2"/>
                    <a:gd name="T11" fmla="*/ 3 h 16"/>
                    <a:gd name="T12" fmla="*/ 2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3"/>
                      </a:cubicBezTo>
                      <a:cubicBezTo>
                        <a:pt x="0" y="13"/>
                        <a:pt x="0" y="15"/>
                        <a:pt x="1" y="15"/>
                      </a:cubicBezTo>
                      <a:cubicBezTo>
                        <a:pt x="2" y="15"/>
                        <a:pt x="0" y="16"/>
                        <a:pt x="1" y="13"/>
                      </a:cubicBezTo>
                      <a:cubicBezTo>
                        <a:pt x="1" y="9"/>
                        <a:pt x="0" y="5"/>
                        <a:pt x="0" y="3"/>
                      </a:cubicBezTo>
                      <a:cubicBezTo>
                        <a:pt x="1" y="2"/>
                        <a:pt x="1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0" name="Freeform 323"/>
                <p:cNvSpPr/>
                <p:nvPr/>
              </p:nvSpPr>
              <p:spPr bwMode="auto">
                <a:xfrm>
                  <a:off x="3373" y="3079"/>
                  <a:ext cx="23" cy="122"/>
                </a:xfrm>
                <a:custGeom>
                  <a:avLst/>
                  <a:gdLst>
                    <a:gd name="T0" fmla="*/ 0 w 3"/>
                    <a:gd name="T1" fmla="*/ 0 h 16"/>
                    <a:gd name="T2" fmla="*/ 2 w 3"/>
                    <a:gd name="T3" fmla="*/ 4 h 16"/>
                    <a:gd name="T4" fmla="*/ 2 w 3"/>
                    <a:gd name="T5" fmla="*/ 13 h 16"/>
                    <a:gd name="T6" fmla="*/ 1 w 3"/>
                    <a:gd name="T7" fmla="*/ 15 h 16"/>
                    <a:gd name="T8" fmla="*/ 1 w 3"/>
                    <a:gd name="T9" fmla="*/ 13 h 16"/>
                    <a:gd name="T10" fmla="*/ 2 w 3"/>
                    <a:gd name="T11" fmla="*/ 3 h 16"/>
                    <a:gd name="T12" fmla="*/ 0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0" y="0"/>
                      </a:moveTo>
                      <a:cubicBezTo>
                        <a:pt x="0" y="0"/>
                        <a:pt x="3" y="3"/>
                        <a:pt x="2" y="4"/>
                      </a:cubicBezTo>
                      <a:cubicBezTo>
                        <a:pt x="2" y="5"/>
                        <a:pt x="2" y="12"/>
                        <a:pt x="2" y="13"/>
                      </a:cubicBezTo>
                      <a:cubicBezTo>
                        <a:pt x="2" y="13"/>
                        <a:pt x="2" y="15"/>
                        <a:pt x="1" y="15"/>
                      </a:cubicBezTo>
                      <a:cubicBezTo>
                        <a:pt x="0" y="15"/>
                        <a:pt x="2" y="16"/>
                        <a:pt x="1" y="13"/>
                      </a:cubicBezTo>
                      <a:cubicBezTo>
                        <a:pt x="1" y="9"/>
                        <a:pt x="2" y="5"/>
                        <a:pt x="2" y="3"/>
                      </a:cubicBezTo>
                      <a:cubicBezTo>
                        <a:pt x="1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1" name="Rectangle 324"/>
                <p:cNvSpPr>
                  <a:spLocks noChangeArrowheads="1"/>
                </p:cNvSpPr>
                <p:nvPr/>
              </p:nvSpPr>
              <p:spPr bwMode="auto">
                <a:xfrm>
                  <a:off x="2" y="3193"/>
                  <a:ext cx="60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2" name="Rectangle 325"/>
                <p:cNvSpPr>
                  <a:spLocks noChangeArrowheads="1"/>
                </p:cNvSpPr>
                <p:nvPr/>
              </p:nvSpPr>
              <p:spPr bwMode="auto">
                <a:xfrm>
                  <a:off x="1444" y="3193"/>
                  <a:ext cx="61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3" name="Rectangle 326"/>
                <p:cNvSpPr>
                  <a:spLocks noChangeArrowheads="1"/>
                </p:cNvSpPr>
                <p:nvPr/>
              </p:nvSpPr>
              <p:spPr bwMode="auto">
                <a:xfrm>
                  <a:off x="2" y="3193"/>
                  <a:ext cx="1503" cy="389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4" name="Freeform 327"/>
                <p:cNvSpPr/>
                <p:nvPr/>
              </p:nvSpPr>
              <p:spPr bwMode="auto">
                <a:xfrm>
                  <a:off x="17" y="3224"/>
                  <a:ext cx="1450" cy="122"/>
                </a:xfrm>
                <a:custGeom>
                  <a:avLst/>
                  <a:gdLst>
                    <a:gd name="T0" fmla="*/ 0 w 191"/>
                    <a:gd name="T1" fmla="*/ 0 h 16"/>
                    <a:gd name="T2" fmla="*/ 191 w 191"/>
                    <a:gd name="T3" fmla="*/ 0 h 16"/>
                    <a:gd name="T4" fmla="*/ 191 w 191"/>
                    <a:gd name="T5" fmla="*/ 16 h 16"/>
                    <a:gd name="T6" fmla="*/ 121 w 191"/>
                    <a:gd name="T7" fmla="*/ 5 h 16"/>
                    <a:gd name="T8" fmla="*/ 53 w 191"/>
                    <a:gd name="T9" fmla="*/ 2 h 16"/>
                    <a:gd name="T10" fmla="*/ 0 w 191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1" h="16">
                      <a:moveTo>
                        <a:pt x="0" y="0"/>
                      </a:moveTo>
                      <a:cubicBezTo>
                        <a:pt x="191" y="0"/>
                        <a:pt x="191" y="0"/>
                        <a:pt x="191" y="0"/>
                      </a:cubicBezTo>
                      <a:cubicBezTo>
                        <a:pt x="191" y="16"/>
                        <a:pt x="191" y="16"/>
                        <a:pt x="191" y="16"/>
                      </a:cubicBezTo>
                      <a:cubicBezTo>
                        <a:pt x="191" y="16"/>
                        <a:pt x="156" y="4"/>
                        <a:pt x="121" y="5"/>
                      </a:cubicBezTo>
                      <a:cubicBezTo>
                        <a:pt x="85" y="7"/>
                        <a:pt x="65" y="2"/>
                        <a:pt x="53" y="2"/>
                      </a:cubicBezTo>
                      <a:cubicBezTo>
                        <a:pt x="41" y="2"/>
                        <a:pt x="2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754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5" name="Line 328"/>
                <p:cNvSpPr>
                  <a:spLocks noChangeShapeType="1"/>
                </p:cNvSpPr>
                <p:nvPr/>
              </p:nvSpPr>
              <p:spPr bwMode="auto">
                <a:xfrm>
                  <a:off x="1148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6" name="Line 329"/>
                <p:cNvSpPr>
                  <a:spLocks noChangeShapeType="1"/>
                </p:cNvSpPr>
                <p:nvPr/>
              </p:nvSpPr>
              <p:spPr bwMode="auto">
                <a:xfrm>
                  <a:off x="1148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7" name="Rectangle 330"/>
                <p:cNvSpPr>
                  <a:spLocks noChangeArrowheads="1"/>
                </p:cNvSpPr>
                <p:nvPr/>
              </p:nvSpPr>
              <p:spPr bwMode="auto">
                <a:xfrm>
                  <a:off x="1164" y="3628"/>
                  <a:ext cx="45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8" name="Freeform 331"/>
                <p:cNvSpPr/>
                <p:nvPr/>
              </p:nvSpPr>
              <p:spPr bwMode="auto">
                <a:xfrm>
                  <a:off x="1110" y="3666"/>
                  <a:ext cx="160" cy="214"/>
                </a:xfrm>
                <a:custGeom>
                  <a:avLst/>
                  <a:gdLst>
                    <a:gd name="T0" fmla="*/ 20 w 21"/>
                    <a:gd name="T1" fmla="*/ 1 h 28"/>
                    <a:gd name="T2" fmla="*/ 14 w 21"/>
                    <a:gd name="T3" fmla="*/ 0 h 28"/>
                    <a:gd name="T4" fmla="*/ 7 w 21"/>
                    <a:gd name="T5" fmla="*/ 0 h 28"/>
                    <a:gd name="T6" fmla="*/ 1 w 21"/>
                    <a:gd name="T7" fmla="*/ 1 h 28"/>
                    <a:gd name="T8" fmla="*/ 1 w 21"/>
                    <a:gd name="T9" fmla="*/ 14 h 28"/>
                    <a:gd name="T10" fmla="*/ 3 w 21"/>
                    <a:gd name="T11" fmla="*/ 27 h 28"/>
                    <a:gd name="T12" fmla="*/ 10 w 21"/>
                    <a:gd name="T13" fmla="*/ 28 h 28"/>
                    <a:gd name="T14" fmla="*/ 19 w 21"/>
                    <a:gd name="T15" fmla="*/ 27 h 28"/>
                    <a:gd name="T16" fmla="*/ 20 w 21"/>
                    <a:gd name="T17" fmla="*/ 14 h 28"/>
                    <a:gd name="T18" fmla="*/ 20 w 21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8">
                      <a:moveTo>
                        <a:pt x="20" y="1"/>
                      </a:moveTo>
                      <a:cubicBezTo>
                        <a:pt x="19" y="0"/>
                        <a:pt x="17" y="0"/>
                        <a:pt x="14" y="0"/>
                      </a:cubicBezTo>
                      <a:cubicBezTo>
                        <a:pt x="13" y="2"/>
                        <a:pt x="9" y="2"/>
                        <a:pt x="7" y="0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3"/>
                        <a:pt x="0" y="8"/>
                        <a:pt x="1" y="14"/>
                      </a:cubicBezTo>
                      <a:cubicBezTo>
                        <a:pt x="3" y="22"/>
                        <a:pt x="3" y="27"/>
                        <a:pt x="3" y="27"/>
                      </a:cubicBezTo>
                      <a:cubicBezTo>
                        <a:pt x="3" y="27"/>
                        <a:pt x="6" y="28"/>
                        <a:pt x="10" y="28"/>
                      </a:cubicBezTo>
                      <a:cubicBezTo>
                        <a:pt x="17" y="28"/>
                        <a:pt x="19" y="27"/>
                        <a:pt x="19" y="27"/>
                      </a:cubicBezTo>
                      <a:cubicBezTo>
                        <a:pt x="19" y="27"/>
                        <a:pt x="18" y="22"/>
                        <a:pt x="20" y="14"/>
                      </a:cubicBezTo>
                      <a:cubicBezTo>
                        <a:pt x="21" y="8"/>
                        <a:pt x="21" y="3"/>
                        <a:pt x="20" y="1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9" name="Freeform 332"/>
                <p:cNvSpPr/>
                <p:nvPr/>
              </p:nvSpPr>
              <p:spPr bwMode="auto">
                <a:xfrm>
                  <a:off x="1080" y="3666"/>
                  <a:ext cx="53" cy="145"/>
                </a:xfrm>
                <a:custGeom>
                  <a:avLst/>
                  <a:gdLst>
                    <a:gd name="T0" fmla="*/ 7 w 7"/>
                    <a:gd name="T1" fmla="*/ 0 h 19"/>
                    <a:gd name="T2" fmla="*/ 2 w 7"/>
                    <a:gd name="T3" fmla="*/ 4 h 19"/>
                    <a:gd name="T4" fmla="*/ 0 w 7"/>
                    <a:gd name="T5" fmla="*/ 18 h 19"/>
                    <a:gd name="T6" fmla="*/ 4 w 7"/>
                    <a:gd name="T7" fmla="*/ 19 h 19"/>
                    <a:gd name="T8" fmla="*/ 5 w 7"/>
                    <a:gd name="T9" fmla="*/ 14 h 19"/>
                    <a:gd name="T10" fmla="*/ 7 w 7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7" y="0"/>
                      </a:moveTo>
                      <a:cubicBezTo>
                        <a:pt x="7" y="0"/>
                        <a:pt x="4" y="0"/>
                        <a:pt x="2" y="4"/>
                      </a:cubicBezTo>
                      <a:cubicBezTo>
                        <a:pt x="2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7" y="0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0" name="Freeform 333"/>
                <p:cNvSpPr/>
                <p:nvPr/>
              </p:nvSpPr>
              <p:spPr bwMode="auto">
                <a:xfrm>
                  <a:off x="1080" y="3781"/>
                  <a:ext cx="121" cy="46"/>
                </a:xfrm>
                <a:custGeom>
                  <a:avLst/>
                  <a:gdLst>
                    <a:gd name="T0" fmla="*/ 0 w 16"/>
                    <a:gd name="T1" fmla="*/ 5 h 6"/>
                    <a:gd name="T2" fmla="*/ 16 w 16"/>
                    <a:gd name="T3" fmla="*/ 3 h 6"/>
                    <a:gd name="T4" fmla="*/ 15 w 16"/>
                    <a:gd name="T5" fmla="*/ 0 h 6"/>
                    <a:gd name="T6" fmla="*/ 1 w 16"/>
                    <a:gd name="T7" fmla="*/ 1 h 6"/>
                    <a:gd name="T8" fmla="*/ 0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0" y="5"/>
                      </a:moveTo>
                      <a:cubicBezTo>
                        <a:pt x="0" y="5"/>
                        <a:pt x="7" y="6"/>
                        <a:pt x="16" y="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0" y="5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1" name="Freeform 334"/>
                <p:cNvSpPr/>
                <p:nvPr/>
              </p:nvSpPr>
              <p:spPr bwMode="auto">
                <a:xfrm>
                  <a:off x="1194" y="3766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5 w 5"/>
                    <a:gd name="T3" fmla="*/ 1 h 5"/>
                    <a:gd name="T4" fmla="*/ 5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5" y="1"/>
                      </a:cubicBezTo>
                      <a:cubicBezTo>
                        <a:pt x="5" y="2"/>
                        <a:pt x="5" y="4"/>
                        <a:pt x="5" y="4"/>
                      </a:cubicBezTo>
                      <a:cubicBezTo>
                        <a:pt x="4" y="5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2" name="Freeform 335"/>
                <p:cNvSpPr/>
                <p:nvPr/>
              </p:nvSpPr>
              <p:spPr bwMode="auto">
                <a:xfrm>
                  <a:off x="1255" y="3666"/>
                  <a:ext cx="45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3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3" name="Freeform 336"/>
                <p:cNvSpPr/>
                <p:nvPr/>
              </p:nvSpPr>
              <p:spPr bwMode="auto">
                <a:xfrm>
                  <a:off x="1186" y="3781"/>
                  <a:ext cx="114" cy="53"/>
                </a:xfrm>
                <a:custGeom>
                  <a:avLst/>
                  <a:gdLst>
                    <a:gd name="T0" fmla="*/ 15 w 15"/>
                    <a:gd name="T1" fmla="*/ 4 h 7"/>
                    <a:gd name="T2" fmla="*/ 0 w 15"/>
                    <a:gd name="T3" fmla="*/ 6 h 7"/>
                    <a:gd name="T4" fmla="*/ 0 w 15"/>
                    <a:gd name="T5" fmla="*/ 2 h 7"/>
                    <a:gd name="T6" fmla="*/ 14 w 15"/>
                    <a:gd name="T7" fmla="*/ 1 h 7"/>
                    <a:gd name="T8" fmla="*/ 15 w 1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7">
                      <a:moveTo>
                        <a:pt x="15" y="4"/>
                      </a:moveTo>
                      <a:cubicBezTo>
                        <a:pt x="15" y="4"/>
                        <a:pt x="8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6D6E71"/>
                </a:solidFill>
                <a:ln w="0" cap="flat">
                  <a:solidFill>
                    <a:srgbClr val="414042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4" name="Freeform 337"/>
                <p:cNvSpPr/>
                <p:nvPr/>
              </p:nvSpPr>
              <p:spPr bwMode="auto">
                <a:xfrm>
                  <a:off x="1148" y="3788"/>
                  <a:ext cx="38" cy="31"/>
                </a:xfrm>
                <a:custGeom>
                  <a:avLst/>
                  <a:gdLst>
                    <a:gd name="T0" fmla="*/ 5 w 5"/>
                    <a:gd name="T1" fmla="*/ 1 h 4"/>
                    <a:gd name="T2" fmla="*/ 0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1"/>
                        <a:pt x="1" y="0"/>
                        <a:pt x="0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5" name="Freeform 338"/>
                <p:cNvSpPr/>
                <p:nvPr/>
              </p:nvSpPr>
              <p:spPr bwMode="auto">
                <a:xfrm>
                  <a:off x="1126" y="3483"/>
                  <a:ext cx="129" cy="176"/>
                </a:xfrm>
                <a:custGeom>
                  <a:avLst/>
                  <a:gdLst>
                    <a:gd name="T0" fmla="*/ 17 w 17"/>
                    <a:gd name="T1" fmla="*/ 10 h 23"/>
                    <a:gd name="T2" fmla="*/ 8 w 17"/>
                    <a:gd name="T3" fmla="*/ 23 h 23"/>
                    <a:gd name="T4" fmla="*/ 0 w 17"/>
                    <a:gd name="T5" fmla="*/ 10 h 23"/>
                    <a:gd name="T6" fmla="*/ 8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2" y="23"/>
                        <a:pt x="8" y="23"/>
                      </a:cubicBezTo>
                      <a:cubicBezTo>
                        <a:pt x="5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3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6" name="Freeform 339"/>
                <p:cNvSpPr/>
                <p:nvPr/>
              </p:nvSpPr>
              <p:spPr bwMode="auto">
                <a:xfrm>
                  <a:off x="1239" y="3575"/>
                  <a:ext cx="23" cy="53"/>
                </a:xfrm>
                <a:custGeom>
                  <a:avLst/>
                  <a:gdLst>
                    <a:gd name="T0" fmla="*/ 1 w 3"/>
                    <a:gd name="T1" fmla="*/ 1 h 7"/>
                    <a:gd name="T2" fmla="*/ 3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7" name="Freeform 340"/>
                <p:cNvSpPr/>
                <p:nvPr/>
              </p:nvSpPr>
              <p:spPr bwMode="auto">
                <a:xfrm>
                  <a:off x="1118" y="3575"/>
                  <a:ext cx="23" cy="53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1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8" name="Freeform 341"/>
                <p:cNvSpPr/>
                <p:nvPr/>
              </p:nvSpPr>
              <p:spPr bwMode="auto">
                <a:xfrm>
                  <a:off x="1103" y="3804"/>
                  <a:ext cx="152" cy="15"/>
                </a:xfrm>
                <a:custGeom>
                  <a:avLst/>
                  <a:gdLst>
                    <a:gd name="T0" fmla="*/ 2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2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2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9" name="Rectangle 342"/>
                <p:cNvSpPr>
                  <a:spLocks noChangeArrowheads="1"/>
                </p:cNvSpPr>
                <p:nvPr/>
              </p:nvSpPr>
              <p:spPr bwMode="auto">
                <a:xfrm>
                  <a:off x="169" y="3628"/>
                  <a:ext cx="53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0" name="Freeform 343"/>
                <p:cNvSpPr/>
                <p:nvPr/>
              </p:nvSpPr>
              <p:spPr bwMode="auto">
                <a:xfrm>
                  <a:off x="116" y="3666"/>
                  <a:ext cx="167" cy="214"/>
                </a:xfrm>
                <a:custGeom>
                  <a:avLst/>
                  <a:gdLst>
                    <a:gd name="T0" fmla="*/ 20 w 22"/>
                    <a:gd name="T1" fmla="*/ 1 h 28"/>
                    <a:gd name="T2" fmla="*/ 14 w 22"/>
                    <a:gd name="T3" fmla="*/ 0 h 28"/>
                    <a:gd name="T4" fmla="*/ 7 w 22"/>
                    <a:gd name="T5" fmla="*/ 0 h 28"/>
                    <a:gd name="T6" fmla="*/ 2 w 22"/>
                    <a:gd name="T7" fmla="*/ 1 h 28"/>
                    <a:gd name="T8" fmla="*/ 1 w 22"/>
                    <a:gd name="T9" fmla="*/ 14 h 28"/>
                    <a:gd name="T10" fmla="*/ 3 w 22"/>
                    <a:gd name="T11" fmla="*/ 27 h 28"/>
                    <a:gd name="T12" fmla="*/ 10 w 22"/>
                    <a:gd name="T13" fmla="*/ 28 h 28"/>
                    <a:gd name="T14" fmla="*/ 19 w 22"/>
                    <a:gd name="T15" fmla="*/ 27 h 28"/>
                    <a:gd name="T16" fmla="*/ 20 w 22"/>
                    <a:gd name="T17" fmla="*/ 14 h 28"/>
                    <a:gd name="T18" fmla="*/ 20 w 22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8">
                      <a:moveTo>
                        <a:pt x="20" y="1"/>
                      </a:moveTo>
                      <a:cubicBezTo>
                        <a:pt x="20" y="0"/>
                        <a:pt x="17" y="0"/>
                        <a:pt x="14" y="0"/>
                      </a:cubicBezTo>
                      <a:cubicBezTo>
                        <a:pt x="13" y="2"/>
                        <a:pt x="9" y="2"/>
                        <a:pt x="7" y="0"/>
                      </a:cubicBezTo>
                      <a:cubicBezTo>
                        <a:pt x="4" y="0"/>
                        <a:pt x="2" y="0"/>
                        <a:pt x="2" y="1"/>
                      </a:cubicBezTo>
                      <a:cubicBezTo>
                        <a:pt x="0" y="3"/>
                        <a:pt x="0" y="8"/>
                        <a:pt x="1" y="14"/>
                      </a:cubicBezTo>
                      <a:cubicBezTo>
                        <a:pt x="3" y="22"/>
                        <a:pt x="3" y="27"/>
                        <a:pt x="3" y="27"/>
                      </a:cubicBezTo>
                      <a:cubicBezTo>
                        <a:pt x="3" y="27"/>
                        <a:pt x="6" y="28"/>
                        <a:pt x="10" y="28"/>
                      </a:cubicBezTo>
                      <a:cubicBezTo>
                        <a:pt x="17" y="28"/>
                        <a:pt x="19" y="27"/>
                        <a:pt x="19" y="27"/>
                      </a:cubicBezTo>
                      <a:cubicBezTo>
                        <a:pt x="19" y="27"/>
                        <a:pt x="19" y="22"/>
                        <a:pt x="20" y="14"/>
                      </a:cubicBezTo>
                      <a:cubicBezTo>
                        <a:pt x="22" y="8"/>
                        <a:pt x="22" y="3"/>
                        <a:pt x="20" y="1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1" name="Freeform 344"/>
                <p:cNvSpPr/>
                <p:nvPr/>
              </p:nvSpPr>
              <p:spPr bwMode="auto">
                <a:xfrm>
                  <a:off x="85" y="3666"/>
                  <a:ext cx="53" cy="145"/>
                </a:xfrm>
                <a:custGeom>
                  <a:avLst/>
                  <a:gdLst>
                    <a:gd name="T0" fmla="*/ 7 w 7"/>
                    <a:gd name="T1" fmla="*/ 0 h 19"/>
                    <a:gd name="T2" fmla="*/ 3 w 7"/>
                    <a:gd name="T3" fmla="*/ 4 h 19"/>
                    <a:gd name="T4" fmla="*/ 0 w 7"/>
                    <a:gd name="T5" fmla="*/ 18 h 19"/>
                    <a:gd name="T6" fmla="*/ 4 w 7"/>
                    <a:gd name="T7" fmla="*/ 19 h 19"/>
                    <a:gd name="T8" fmla="*/ 5 w 7"/>
                    <a:gd name="T9" fmla="*/ 14 h 19"/>
                    <a:gd name="T10" fmla="*/ 7 w 7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7" y="0"/>
                      </a:moveTo>
                      <a:cubicBezTo>
                        <a:pt x="7" y="0"/>
                        <a:pt x="4" y="0"/>
                        <a:pt x="3" y="4"/>
                      </a:cubicBezTo>
                      <a:cubicBezTo>
                        <a:pt x="2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7" y="0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2" name="Freeform 345"/>
                <p:cNvSpPr/>
                <p:nvPr/>
              </p:nvSpPr>
              <p:spPr bwMode="auto">
                <a:xfrm>
                  <a:off x="85" y="3781"/>
                  <a:ext cx="122" cy="46"/>
                </a:xfrm>
                <a:custGeom>
                  <a:avLst/>
                  <a:gdLst>
                    <a:gd name="T0" fmla="*/ 1 w 16"/>
                    <a:gd name="T1" fmla="*/ 5 h 6"/>
                    <a:gd name="T2" fmla="*/ 16 w 16"/>
                    <a:gd name="T3" fmla="*/ 3 h 6"/>
                    <a:gd name="T4" fmla="*/ 15 w 16"/>
                    <a:gd name="T5" fmla="*/ 0 h 6"/>
                    <a:gd name="T6" fmla="*/ 1 w 16"/>
                    <a:gd name="T7" fmla="*/ 1 h 6"/>
                    <a:gd name="T8" fmla="*/ 1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" y="5"/>
                      </a:moveTo>
                      <a:cubicBezTo>
                        <a:pt x="1" y="5"/>
                        <a:pt x="8" y="6"/>
                        <a:pt x="16" y="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3" name="Freeform 346"/>
                <p:cNvSpPr/>
                <p:nvPr/>
              </p:nvSpPr>
              <p:spPr bwMode="auto">
                <a:xfrm>
                  <a:off x="199" y="3766"/>
                  <a:ext cx="46" cy="38"/>
                </a:xfrm>
                <a:custGeom>
                  <a:avLst/>
                  <a:gdLst>
                    <a:gd name="T0" fmla="*/ 0 w 6"/>
                    <a:gd name="T1" fmla="*/ 2 h 5"/>
                    <a:gd name="T2" fmla="*/ 5 w 6"/>
                    <a:gd name="T3" fmla="*/ 1 h 5"/>
                    <a:gd name="T4" fmla="*/ 5 w 6"/>
                    <a:gd name="T5" fmla="*/ 4 h 5"/>
                    <a:gd name="T6" fmla="*/ 1 w 6"/>
                    <a:gd name="T7" fmla="*/ 5 h 5"/>
                    <a:gd name="T8" fmla="*/ 0 w 6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5">
                      <a:moveTo>
                        <a:pt x="0" y="2"/>
                      </a:moveTo>
                      <a:cubicBezTo>
                        <a:pt x="0" y="2"/>
                        <a:pt x="4" y="0"/>
                        <a:pt x="5" y="1"/>
                      </a:cubicBezTo>
                      <a:cubicBezTo>
                        <a:pt x="6" y="2"/>
                        <a:pt x="6" y="4"/>
                        <a:pt x="5" y="4"/>
                      </a:cubicBezTo>
                      <a:cubicBezTo>
                        <a:pt x="4" y="5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4" name="Freeform 347"/>
                <p:cNvSpPr/>
                <p:nvPr/>
              </p:nvSpPr>
              <p:spPr bwMode="auto">
                <a:xfrm>
                  <a:off x="260" y="3666"/>
                  <a:ext cx="45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2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3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5" name="Freeform 348"/>
                <p:cNvSpPr/>
                <p:nvPr/>
              </p:nvSpPr>
              <p:spPr bwMode="auto">
                <a:xfrm>
                  <a:off x="191" y="3781"/>
                  <a:ext cx="122" cy="53"/>
                </a:xfrm>
                <a:custGeom>
                  <a:avLst/>
                  <a:gdLst>
                    <a:gd name="T0" fmla="*/ 15 w 16"/>
                    <a:gd name="T1" fmla="*/ 4 h 7"/>
                    <a:gd name="T2" fmla="*/ 0 w 16"/>
                    <a:gd name="T3" fmla="*/ 6 h 7"/>
                    <a:gd name="T4" fmla="*/ 0 w 16"/>
                    <a:gd name="T5" fmla="*/ 2 h 7"/>
                    <a:gd name="T6" fmla="*/ 15 w 16"/>
                    <a:gd name="T7" fmla="*/ 1 h 7"/>
                    <a:gd name="T8" fmla="*/ 15 w 16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7">
                      <a:moveTo>
                        <a:pt x="15" y="4"/>
                      </a:moveTo>
                      <a:cubicBezTo>
                        <a:pt x="15" y="4"/>
                        <a:pt x="9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5" y="1"/>
                      </a:cubicBezTo>
                      <a:cubicBezTo>
                        <a:pt x="15" y="1"/>
                        <a:pt x="16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4D4C47"/>
                </a:solidFill>
                <a:ln w="0" cap="flat">
                  <a:solidFill>
                    <a:srgbClr val="4D3833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6" name="Freeform 349"/>
                <p:cNvSpPr/>
                <p:nvPr/>
              </p:nvSpPr>
              <p:spPr bwMode="auto">
                <a:xfrm>
                  <a:off x="154" y="3788"/>
                  <a:ext cx="37" cy="31"/>
                </a:xfrm>
                <a:custGeom>
                  <a:avLst/>
                  <a:gdLst>
                    <a:gd name="T0" fmla="*/ 5 w 5"/>
                    <a:gd name="T1" fmla="*/ 1 h 4"/>
                    <a:gd name="T2" fmla="*/ 0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1"/>
                        <a:pt x="1" y="0"/>
                        <a:pt x="0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7" name="Freeform 350"/>
                <p:cNvSpPr/>
                <p:nvPr/>
              </p:nvSpPr>
              <p:spPr bwMode="auto">
                <a:xfrm>
                  <a:off x="131" y="3483"/>
                  <a:ext cx="129" cy="176"/>
                </a:xfrm>
                <a:custGeom>
                  <a:avLst/>
                  <a:gdLst>
                    <a:gd name="T0" fmla="*/ 17 w 17"/>
                    <a:gd name="T1" fmla="*/ 10 h 23"/>
                    <a:gd name="T2" fmla="*/ 9 w 17"/>
                    <a:gd name="T3" fmla="*/ 23 h 23"/>
                    <a:gd name="T4" fmla="*/ 0 w 17"/>
                    <a:gd name="T5" fmla="*/ 10 h 23"/>
                    <a:gd name="T6" fmla="*/ 9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3" y="23"/>
                        <a:pt x="9" y="23"/>
                      </a:cubicBezTo>
                      <a:cubicBezTo>
                        <a:pt x="5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3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8" name="Freeform 351"/>
                <p:cNvSpPr/>
                <p:nvPr/>
              </p:nvSpPr>
              <p:spPr bwMode="auto">
                <a:xfrm>
                  <a:off x="245" y="3575"/>
                  <a:ext cx="30" cy="53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4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9" name="Freeform 352"/>
                <p:cNvSpPr/>
                <p:nvPr/>
              </p:nvSpPr>
              <p:spPr bwMode="auto">
                <a:xfrm>
                  <a:off x="123" y="3575"/>
                  <a:ext cx="23" cy="53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2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0" name="Freeform 353"/>
                <p:cNvSpPr/>
                <p:nvPr/>
              </p:nvSpPr>
              <p:spPr bwMode="auto">
                <a:xfrm>
                  <a:off x="131" y="3804"/>
                  <a:ext cx="152" cy="15"/>
                </a:xfrm>
                <a:custGeom>
                  <a:avLst/>
                  <a:gdLst>
                    <a:gd name="T0" fmla="*/ 1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1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3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1" name="Rectangle 354"/>
                <p:cNvSpPr>
                  <a:spLocks noChangeArrowheads="1"/>
                </p:cNvSpPr>
                <p:nvPr/>
              </p:nvSpPr>
              <p:spPr bwMode="auto">
                <a:xfrm>
                  <a:off x="852" y="3628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2" name="Freeform 355"/>
                <p:cNvSpPr/>
                <p:nvPr/>
              </p:nvSpPr>
              <p:spPr bwMode="auto">
                <a:xfrm>
                  <a:off x="791" y="3666"/>
                  <a:ext cx="167" cy="214"/>
                </a:xfrm>
                <a:custGeom>
                  <a:avLst/>
                  <a:gdLst>
                    <a:gd name="T0" fmla="*/ 21 w 22"/>
                    <a:gd name="T1" fmla="*/ 1 h 28"/>
                    <a:gd name="T2" fmla="*/ 14 w 22"/>
                    <a:gd name="T3" fmla="*/ 0 h 28"/>
                    <a:gd name="T4" fmla="*/ 8 w 22"/>
                    <a:gd name="T5" fmla="*/ 0 h 28"/>
                    <a:gd name="T6" fmla="*/ 2 w 22"/>
                    <a:gd name="T7" fmla="*/ 1 h 28"/>
                    <a:gd name="T8" fmla="*/ 2 w 22"/>
                    <a:gd name="T9" fmla="*/ 14 h 28"/>
                    <a:gd name="T10" fmla="*/ 3 w 22"/>
                    <a:gd name="T11" fmla="*/ 27 h 28"/>
                    <a:gd name="T12" fmla="*/ 11 w 22"/>
                    <a:gd name="T13" fmla="*/ 28 h 28"/>
                    <a:gd name="T14" fmla="*/ 20 w 22"/>
                    <a:gd name="T15" fmla="*/ 27 h 28"/>
                    <a:gd name="T16" fmla="*/ 21 w 22"/>
                    <a:gd name="T17" fmla="*/ 14 h 28"/>
                    <a:gd name="T18" fmla="*/ 21 w 22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8">
                      <a:moveTo>
                        <a:pt x="21" y="1"/>
                      </a:moveTo>
                      <a:cubicBezTo>
                        <a:pt x="20" y="0"/>
                        <a:pt x="18" y="0"/>
                        <a:pt x="14" y="0"/>
                      </a:cubicBezTo>
                      <a:cubicBezTo>
                        <a:pt x="14" y="2"/>
                        <a:pt x="9" y="2"/>
                        <a:pt x="8" y="0"/>
                      </a:cubicBezTo>
                      <a:cubicBezTo>
                        <a:pt x="5" y="0"/>
                        <a:pt x="3" y="0"/>
                        <a:pt x="2" y="1"/>
                      </a:cubicBezTo>
                      <a:cubicBezTo>
                        <a:pt x="1" y="3"/>
                        <a:pt x="0" y="8"/>
                        <a:pt x="2" y="14"/>
                      </a:cubicBezTo>
                      <a:cubicBezTo>
                        <a:pt x="4" y="22"/>
                        <a:pt x="3" y="27"/>
                        <a:pt x="3" y="27"/>
                      </a:cubicBezTo>
                      <a:cubicBezTo>
                        <a:pt x="3" y="27"/>
                        <a:pt x="7" y="28"/>
                        <a:pt x="11" y="28"/>
                      </a:cubicBezTo>
                      <a:cubicBezTo>
                        <a:pt x="18" y="28"/>
                        <a:pt x="20" y="27"/>
                        <a:pt x="20" y="27"/>
                      </a:cubicBezTo>
                      <a:cubicBezTo>
                        <a:pt x="20" y="27"/>
                        <a:pt x="19" y="22"/>
                        <a:pt x="21" y="14"/>
                      </a:cubicBezTo>
                      <a:cubicBezTo>
                        <a:pt x="22" y="8"/>
                        <a:pt x="22" y="3"/>
                        <a:pt x="21" y="1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3" name="Freeform 356"/>
                <p:cNvSpPr/>
                <p:nvPr/>
              </p:nvSpPr>
              <p:spPr bwMode="auto">
                <a:xfrm>
                  <a:off x="769" y="3666"/>
                  <a:ext cx="45" cy="145"/>
                </a:xfrm>
                <a:custGeom>
                  <a:avLst/>
                  <a:gdLst>
                    <a:gd name="T0" fmla="*/ 6 w 6"/>
                    <a:gd name="T1" fmla="*/ 0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0"/>
                      </a:moveTo>
                      <a:cubicBezTo>
                        <a:pt x="6" y="0"/>
                        <a:pt x="3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4" name="Freeform 357"/>
                <p:cNvSpPr/>
                <p:nvPr/>
              </p:nvSpPr>
              <p:spPr bwMode="auto">
                <a:xfrm>
                  <a:off x="761" y="3781"/>
                  <a:ext cx="129" cy="46"/>
                </a:xfrm>
                <a:custGeom>
                  <a:avLst/>
                  <a:gdLst>
                    <a:gd name="T0" fmla="*/ 1 w 17"/>
                    <a:gd name="T1" fmla="*/ 5 h 6"/>
                    <a:gd name="T2" fmla="*/ 17 w 17"/>
                    <a:gd name="T3" fmla="*/ 3 h 6"/>
                    <a:gd name="T4" fmla="*/ 16 w 17"/>
                    <a:gd name="T5" fmla="*/ 0 h 6"/>
                    <a:gd name="T6" fmla="*/ 1 w 17"/>
                    <a:gd name="T7" fmla="*/ 1 h 6"/>
                    <a:gd name="T8" fmla="*/ 1 w 17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6">
                      <a:moveTo>
                        <a:pt x="1" y="5"/>
                      </a:moveTo>
                      <a:cubicBezTo>
                        <a:pt x="1" y="5"/>
                        <a:pt x="8" y="6"/>
                        <a:pt x="17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3" y="0"/>
                        <a:pt x="1" y="1"/>
                      </a:cubicBezTo>
                      <a:cubicBezTo>
                        <a:pt x="1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5" name="Freeform 358"/>
                <p:cNvSpPr/>
                <p:nvPr/>
              </p:nvSpPr>
              <p:spPr bwMode="auto">
                <a:xfrm>
                  <a:off x="883" y="3766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4 w 5"/>
                    <a:gd name="T3" fmla="*/ 1 h 5"/>
                    <a:gd name="T4" fmla="*/ 4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4" y="1"/>
                      </a:cubicBezTo>
                      <a:cubicBezTo>
                        <a:pt x="5" y="2"/>
                        <a:pt x="5" y="4"/>
                        <a:pt x="4" y="4"/>
                      </a:cubicBezTo>
                      <a:cubicBezTo>
                        <a:pt x="4" y="5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6" name="Freeform 359"/>
                <p:cNvSpPr/>
                <p:nvPr/>
              </p:nvSpPr>
              <p:spPr bwMode="auto">
                <a:xfrm>
                  <a:off x="943" y="3666"/>
                  <a:ext cx="46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2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7" name="Freeform 360"/>
                <p:cNvSpPr/>
                <p:nvPr/>
              </p:nvSpPr>
              <p:spPr bwMode="auto">
                <a:xfrm>
                  <a:off x="875" y="3781"/>
                  <a:ext cx="114" cy="53"/>
                </a:xfrm>
                <a:custGeom>
                  <a:avLst/>
                  <a:gdLst>
                    <a:gd name="T0" fmla="*/ 15 w 15"/>
                    <a:gd name="T1" fmla="*/ 4 h 7"/>
                    <a:gd name="T2" fmla="*/ 0 w 15"/>
                    <a:gd name="T3" fmla="*/ 6 h 7"/>
                    <a:gd name="T4" fmla="*/ 0 w 15"/>
                    <a:gd name="T5" fmla="*/ 2 h 7"/>
                    <a:gd name="T6" fmla="*/ 14 w 15"/>
                    <a:gd name="T7" fmla="*/ 1 h 7"/>
                    <a:gd name="T8" fmla="*/ 15 w 1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7">
                      <a:moveTo>
                        <a:pt x="15" y="4"/>
                      </a:moveTo>
                      <a:cubicBezTo>
                        <a:pt x="15" y="4"/>
                        <a:pt x="8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FBB040"/>
                </a:solidFill>
                <a:ln w="0" cap="flat">
                  <a:solidFill>
                    <a:srgbClr val="B78139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8" name="Freeform 361"/>
                <p:cNvSpPr/>
                <p:nvPr/>
              </p:nvSpPr>
              <p:spPr bwMode="auto">
                <a:xfrm>
                  <a:off x="829" y="3788"/>
                  <a:ext cx="46" cy="31"/>
                </a:xfrm>
                <a:custGeom>
                  <a:avLst/>
                  <a:gdLst>
                    <a:gd name="T0" fmla="*/ 6 w 6"/>
                    <a:gd name="T1" fmla="*/ 1 h 4"/>
                    <a:gd name="T2" fmla="*/ 1 w 6"/>
                    <a:gd name="T3" fmla="*/ 1 h 4"/>
                    <a:gd name="T4" fmla="*/ 2 w 6"/>
                    <a:gd name="T5" fmla="*/ 4 h 4"/>
                    <a:gd name="T6" fmla="*/ 5 w 6"/>
                    <a:gd name="T7" fmla="*/ 4 h 4"/>
                    <a:gd name="T8" fmla="*/ 6 w 6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4">
                      <a:moveTo>
                        <a:pt x="6" y="1"/>
                      </a:moveTo>
                      <a:cubicBezTo>
                        <a:pt x="6" y="1"/>
                        <a:pt x="2" y="0"/>
                        <a:pt x="1" y="1"/>
                      </a:cubicBezTo>
                      <a:cubicBezTo>
                        <a:pt x="0" y="2"/>
                        <a:pt x="1" y="4"/>
                        <a:pt x="2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9" name="Freeform 362"/>
                <p:cNvSpPr/>
                <p:nvPr/>
              </p:nvSpPr>
              <p:spPr bwMode="auto">
                <a:xfrm>
                  <a:off x="807" y="3483"/>
                  <a:ext cx="136" cy="176"/>
                </a:xfrm>
                <a:custGeom>
                  <a:avLst/>
                  <a:gdLst>
                    <a:gd name="T0" fmla="*/ 18 w 18"/>
                    <a:gd name="T1" fmla="*/ 10 h 23"/>
                    <a:gd name="T2" fmla="*/ 9 w 18"/>
                    <a:gd name="T3" fmla="*/ 23 h 23"/>
                    <a:gd name="T4" fmla="*/ 0 w 18"/>
                    <a:gd name="T5" fmla="*/ 10 h 23"/>
                    <a:gd name="T6" fmla="*/ 9 w 18"/>
                    <a:gd name="T7" fmla="*/ 0 h 23"/>
                    <a:gd name="T8" fmla="*/ 18 w 18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3">
                      <a:moveTo>
                        <a:pt x="18" y="10"/>
                      </a:moveTo>
                      <a:cubicBezTo>
                        <a:pt x="18" y="18"/>
                        <a:pt x="13" y="23"/>
                        <a:pt x="9" y="23"/>
                      </a:cubicBezTo>
                      <a:cubicBezTo>
                        <a:pt x="6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8" y="4"/>
                        <a:pt x="18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0" name="Freeform 363"/>
                <p:cNvSpPr/>
                <p:nvPr/>
              </p:nvSpPr>
              <p:spPr bwMode="auto">
                <a:xfrm>
                  <a:off x="928" y="3575"/>
                  <a:ext cx="23" cy="53"/>
                </a:xfrm>
                <a:custGeom>
                  <a:avLst/>
                  <a:gdLst>
                    <a:gd name="T0" fmla="*/ 1 w 3"/>
                    <a:gd name="T1" fmla="*/ 1 h 7"/>
                    <a:gd name="T2" fmla="*/ 3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2"/>
                        <a:pt x="1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1" name="Freeform 364"/>
                <p:cNvSpPr/>
                <p:nvPr/>
              </p:nvSpPr>
              <p:spPr bwMode="auto">
                <a:xfrm>
                  <a:off x="799" y="3575"/>
                  <a:ext cx="30" cy="53"/>
                </a:xfrm>
                <a:custGeom>
                  <a:avLst/>
                  <a:gdLst>
                    <a:gd name="T0" fmla="*/ 3 w 4"/>
                    <a:gd name="T1" fmla="*/ 1 h 7"/>
                    <a:gd name="T2" fmla="*/ 1 w 4"/>
                    <a:gd name="T3" fmla="*/ 1 h 7"/>
                    <a:gd name="T4" fmla="*/ 4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2"/>
                        <a:pt x="2" y="7"/>
                        <a:pt x="4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2" name="Freeform 365"/>
                <p:cNvSpPr/>
                <p:nvPr/>
              </p:nvSpPr>
              <p:spPr bwMode="auto">
                <a:xfrm>
                  <a:off x="791" y="3804"/>
                  <a:ext cx="152" cy="15"/>
                </a:xfrm>
                <a:custGeom>
                  <a:avLst/>
                  <a:gdLst>
                    <a:gd name="T0" fmla="*/ 1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1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3" name="Freeform 366"/>
                <p:cNvSpPr/>
                <p:nvPr/>
              </p:nvSpPr>
              <p:spPr bwMode="auto">
                <a:xfrm>
                  <a:off x="996" y="3682"/>
                  <a:ext cx="46" cy="137"/>
                </a:xfrm>
                <a:custGeom>
                  <a:avLst/>
                  <a:gdLst>
                    <a:gd name="T0" fmla="*/ 6 w 6"/>
                    <a:gd name="T1" fmla="*/ 6 h 18"/>
                    <a:gd name="T2" fmla="*/ 4 w 6"/>
                    <a:gd name="T3" fmla="*/ 2 h 18"/>
                    <a:gd name="T4" fmla="*/ 4 w 6"/>
                    <a:gd name="T5" fmla="*/ 0 h 18"/>
                    <a:gd name="T6" fmla="*/ 3 w 6"/>
                    <a:gd name="T7" fmla="*/ 0 h 18"/>
                    <a:gd name="T8" fmla="*/ 3 w 6"/>
                    <a:gd name="T9" fmla="*/ 0 h 18"/>
                    <a:gd name="T10" fmla="*/ 3 w 6"/>
                    <a:gd name="T11" fmla="*/ 0 h 18"/>
                    <a:gd name="T12" fmla="*/ 3 w 6"/>
                    <a:gd name="T13" fmla="*/ 0 h 18"/>
                    <a:gd name="T14" fmla="*/ 3 w 6"/>
                    <a:gd name="T15" fmla="*/ 0 h 18"/>
                    <a:gd name="T16" fmla="*/ 2 w 6"/>
                    <a:gd name="T17" fmla="*/ 0 h 18"/>
                    <a:gd name="T18" fmla="*/ 2 w 6"/>
                    <a:gd name="T19" fmla="*/ 2 h 18"/>
                    <a:gd name="T20" fmla="*/ 0 w 6"/>
                    <a:gd name="T21" fmla="*/ 6 h 18"/>
                    <a:gd name="T22" fmla="*/ 0 w 6"/>
                    <a:gd name="T23" fmla="*/ 11 h 18"/>
                    <a:gd name="T24" fmla="*/ 0 w 6"/>
                    <a:gd name="T25" fmla="*/ 15 h 18"/>
                    <a:gd name="T26" fmla="*/ 1 w 6"/>
                    <a:gd name="T27" fmla="*/ 18 h 18"/>
                    <a:gd name="T28" fmla="*/ 3 w 6"/>
                    <a:gd name="T29" fmla="*/ 18 h 18"/>
                    <a:gd name="T30" fmla="*/ 3 w 6"/>
                    <a:gd name="T31" fmla="*/ 18 h 18"/>
                    <a:gd name="T32" fmla="*/ 3 w 6"/>
                    <a:gd name="T33" fmla="*/ 18 h 18"/>
                    <a:gd name="T34" fmla="*/ 3 w 6"/>
                    <a:gd name="T35" fmla="*/ 18 h 18"/>
                    <a:gd name="T36" fmla="*/ 3 w 6"/>
                    <a:gd name="T37" fmla="*/ 18 h 18"/>
                    <a:gd name="T38" fmla="*/ 5 w 6"/>
                    <a:gd name="T39" fmla="*/ 18 h 18"/>
                    <a:gd name="T40" fmla="*/ 5 w 6"/>
                    <a:gd name="T41" fmla="*/ 15 h 18"/>
                    <a:gd name="T42" fmla="*/ 6 w 6"/>
                    <a:gd name="T43" fmla="*/ 11 h 18"/>
                    <a:gd name="T44" fmla="*/ 6 w 6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6"/>
                      </a:moveTo>
                      <a:cubicBezTo>
                        <a:pt x="6" y="4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4"/>
                        <a:pt x="0" y="6"/>
                      </a:cubicBezTo>
                      <a:cubicBezTo>
                        <a:pt x="0" y="7"/>
                        <a:pt x="0" y="11"/>
                        <a:pt x="0" y="11"/>
                      </a:cubicBezTo>
                      <a:cubicBezTo>
                        <a:pt x="0" y="11"/>
                        <a:pt x="0" y="14"/>
                        <a:pt x="0" y="15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1" y="18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4" y="18"/>
                        <a:pt x="5" y="18"/>
                      </a:cubicBezTo>
                      <a:cubicBezTo>
                        <a:pt x="6" y="17"/>
                        <a:pt x="5" y="15"/>
                        <a:pt x="5" y="15"/>
                      </a:cubicBezTo>
                      <a:cubicBezTo>
                        <a:pt x="5" y="14"/>
                        <a:pt x="6" y="11"/>
                        <a:pt x="6" y="11"/>
                      </a:cubicBezTo>
                      <a:cubicBezTo>
                        <a:pt x="6" y="11"/>
                        <a:pt x="6" y="7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4" name="Rectangle 367"/>
                <p:cNvSpPr>
                  <a:spLocks noChangeArrowheads="1"/>
                </p:cNvSpPr>
                <p:nvPr/>
              </p:nvSpPr>
              <p:spPr bwMode="auto">
                <a:xfrm>
                  <a:off x="1012" y="3682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5" name="Freeform 368"/>
                <p:cNvSpPr/>
                <p:nvPr/>
              </p:nvSpPr>
              <p:spPr bwMode="auto">
                <a:xfrm>
                  <a:off x="996" y="3697"/>
                  <a:ext cx="16" cy="122"/>
                </a:xfrm>
                <a:custGeom>
                  <a:avLst/>
                  <a:gdLst>
                    <a:gd name="T0" fmla="*/ 2 w 2"/>
                    <a:gd name="T1" fmla="*/ 0 h 16"/>
                    <a:gd name="T2" fmla="*/ 0 w 2"/>
                    <a:gd name="T3" fmla="*/ 4 h 16"/>
                    <a:gd name="T4" fmla="*/ 1 w 2"/>
                    <a:gd name="T5" fmla="*/ 12 h 16"/>
                    <a:gd name="T6" fmla="*/ 1 w 2"/>
                    <a:gd name="T7" fmla="*/ 15 h 16"/>
                    <a:gd name="T8" fmla="*/ 1 w 2"/>
                    <a:gd name="T9" fmla="*/ 12 h 16"/>
                    <a:gd name="T10" fmla="*/ 1 w 2"/>
                    <a:gd name="T11" fmla="*/ 3 h 16"/>
                    <a:gd name="T12" fmla="*/ 2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1" y="15"/>
                      </a:cubicBezTo>
                      <a:cubicBezTo>
                        <a:pt x="2" y="15"/>
                        <a:pt x="1" y="16"/>
                        <a:pt x="1" y="12"/>
                      </a:cubicBezTo>
                      <a:cubicBezTo>
                        <a:pt x="1" y="9"/>
                        <a:pt x="0" y="5"/>
                        <a:pt x="1" y="3"/>
                      </a:cubicBezTo>
                      <a:cubicBezTo>
                        <a:pt x="1" y="2"/>
                        <a:pt x="1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6" name="Freeform 369"/>
                <p:cNvSpPr/>
                <p:nvPr/>
              </p:nvSpPr>
              <p:spPr bwMode="auto">
                <a:xfrm>
                  <a:off x="1019" y="3697"/>
                  <a:ext cx="23" cy="122"/>
                </a:xfrm>
                <a:custGeom>
                  <a:avLst/>
                  <a:gdLst>
                    <a:gd name="T0" fmla="*/ 0 w 3"/>
                    <a:gd name="T1" fmla="*/ 0 h 16"/>
                    <a:gd name="T2" fmla="*/ 3 w 3"/>
                    <a:gd name="T3" fmla="*/ 4 h 16"/>
                    <a:gd name="T4" fmla="*/ 2 w 3"/>
                    <a:gd name="T5" fmla="*/ 12 h 16"/>
                    <a:gd name="T6" fmla="*/ 1 w 3"/>
                    <a:gd name="T7" fmla="*/ 15 h 16"/>
                    <a:gd name="T8" fmla="*/ 2 w 3"/>
                    <a:gd name="T9" fmla="*/ 12 h 16"/>
                    <a:gd name="T10" fmla="*/ 2 w 3"/>
                    <a:gd name="T11" fmla="*/ 3 h 16"/>
                    <a:gd name="T12" fmla="*/ 0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0" y="0"/>
                      </a:moveTo>
                      <a:cubicBezTo>
                        <a:pt x="0" y="0"/>
                        <a:pt x="3" y="3"/>
                        <a:pt x="3" y="4"/>
                      </a:cubicBezTo>
                      <a:cubicBezTo>
                        <a:pt x="2" y="5"/>
                        <a:pt x="2" y="12"/>
                        <a:pt x="2" y="12"/>
                      </a:cubicBezTo>
                      <a:cubicBezTo>
                        <a:pt x="2" y="13"/>
                        <a:pt x="3" y="15"/>
                        <a:pt x="1" y="15"/>
                      </a:cubicBezTo>
                      <a:cubicBezTo>
                        <a:pt x="0" y="15"/>
                        <a:pt x="2" y="16"/>
                        <a:pt x="2" y="12"/>
                      </a:cubicBezTo>
                      <a:cubicBezTo>
                        <a:pt x="1" y="9"/>
                        <a:pt x="2" y="5"/>
                        <a:pt x="2" y="3"/>
                      </a:cubicBezTo>
                      <a:cubicBezTo>
                        <a:pt x="2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7" name="Rectangle 370"/>
                <p:cNvSpPr>
                  <a:spLocks noChangeArrowheads="1"/>
                </p:cNvSpPr>
                <p:nvPr/>
              </p:nvSpPr>
              <p:spPr bwMode="auto">
                <a:xfrm>
                  <a:off x="510" y="3628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8" name="Freeform 371"/>
                <p:cNvSpPr/>
                <p:nvPr/>
              </p:nvSpPr>
              <p:spPr bwMode="auto">
                <a:xfrm>
                  <a:off x="450" y="3666"/>
                  <a:ext cx="167" cy="214"/>
                </a:xfrm>
                <a:custGeom>
                  <a:avLst/>
                  <a:gdLst>
                    <a:gd name="T0" fmla="*/ 20 w 22"/>
                    <a:gd name="T1" fmla="*/ 1 h 28"/>
                    <a:gd name="T2" fmla="*/ 14 w 22"/>
                    <a:gd name="T3" fmla="*/ 0 h 28"/>
                    <a:gd name="T4" fmla="*/ 8 w 22"/>
                    <a:gd name="T5" fmla="*/ 0 h 28"/>
                    <a:gd name="T6" fmla="*/ 2 w 22"/>
                    <a:gd name="T7" fmla="*/ 1 h 28"/>
                    <a:gd name="T8" fmla="*/ 2 w 22"/>
                    <a:gd name="T9" fmla="*/ 14 h 28"/>
                    <a:gd name="T10" fmla="*/ 3 w 22"/>
                    <a:gd name="T11" fmla="*/ 27 h 28"/>
                    <a:gd name="T12" fmla="*/ 11 w 22"/>
                    <a:gd name="T13" fmla="*/ 28 h 28"/>
                    <a:gd name="T14" fmla="*/ 19 w 22"/>
                    <a:gd name="T15" fmla="*/ 27 h 28"/>
                    <a:gd name="T16" fmla="*/ 21 w 22"/>
                    <a:gd name="T17" fmla="*/ 14 h 28"/>
                    <a:gd name="T18" fmla="*/ 20 w 22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" h="28">
                      <a:moveTo>
                        <a:pt x="20" y="1"/>
                      </a:moveTo>
                      <a:cubicBezTo>
                        <a:pt x="20" y="0"/>
                        <a:pt x="18" y="0"/>
                        <a:pt x="14" y="0"/>
                      </a:cubicBezTo>
                      <a:cubicBezTo>
                        <a:pt x="13" y="2"/>
                        <a:pt x="9" y="2"/>
                        <a:pt x="8" y="0"/>
                      </a:cubicBezTo>
                      <a:cubicBezTo>
                        <a:pt x="4" y="0"/>
                        <a:pt x="2" y="0"/>
                        <a:pt x="2" y="1"/>
                      </a:cubicBezTo>
                      <a:cubicBezTo>
                        <a:pt x="0" y="3"/>
                        <a:pt x="0" y="8"/>
                        <a:pt x="2" y="14"/>
                      </a:cubicBezTo>
                      <a:cubicBezTo>
                        <a:pt x="4" y="22"/>
                        <a:pt x="3" y="27"/>
                        <a:pt x="3" y="27"/>
                      </a:cubicBezTo>
                      <a:cubicBezTo>
                        <a:pt x="3" y="27"/>
                        <a:pt x="7" y="28"/>
                        <a:pt x="11" y="28"/>
                      </a:cubicBezTo>
                      <a:cubicBezTo>
                        <a:pt x="17" y="28"/>
                        <a:pt x="19" y="27"/>
                        <a:pt x="19" y="27"/>
                      </a:cubicBezTo>
                      <a:cubicBezTo>
                        <a:pt x="19" y="27"/>
                        <a:pt x="19" y="22"/>
                        <a:pt x="21" y="14"/>
                      </a:cubicBezTo>
                      <a:cubicBezTo>
                        <a:pt x="22" y="8"/>
                        <a:pt x="22" y="3"/>
                        <a:pt x="20" y="1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9" name="Freeform 372"/>
                <p:cNvSpPr/>
                <p:nvPr/>
              </p:nvSpPr>
              <p:spPr bwMode="auto">
                <a:xfrm>
                  <a:off x="427" y="3666"/>
                  <a:ext cx="45" cy="145"/>
                </a:xfrm>
                <a:custGeom>
                  <a:avLst/>
                  <a:gdLst>
                    <a:gd name="T0" fmla="*/ 6 w 6"/>
                    <a:gd name="T1" fmla="*/ 0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0"/>
                      </a:moveTo>
                      <a:cubicBezTo>
                        <a:pt x="6" y="0"/>
                        <a:pt x="3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0" name="Freeform 373"/>
                <p:cNvSpPr/>
                <p:nvPr/>
              </p:nvSpPr>
              <p:spPr bwMode="auto">
                <a:xfrm>
                  <a:off x="419" y="3781"/>
                  <a:ext cx="122" cy="46"/>
                </a:xfrm>
                <a:custGeom>
                  <a:avLst/>
                  <a:gdLst>
                    <a:gd name="T0" fmla="*/ 1 w 16"/>
                    <a:gd name="T1" fmla="*/ 5 h 6"/>
                    <a:gd name="T2" fmla="*/ 16 w 16"/>
                    <a:gd name="T3" fmla="*/ 3 h 6"/>
                    <a:gd name="T4" fmla="*/ 16 w 16"/>
                    <a:gd name="T5" fmla="*/ 0 h 6"/>
                    <a:gd name="T6" fmla="*/ 1 w 16"/>
                    <a:gd name="T7" fmla="*/ 1 h 6"/>
                    <a:gd name="T8" fmla="*/ 1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1" y="5"/>
                      </a:moveTo>
                      <a:cubicBezTo>
                        <a:pt x="1" y="5"/>
                        <a:pt x="8" y="6"/>
                        <a:pt x="16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2" y="0"/>
                        <a:pt x="1" y="1"/>
                      </a:cubicBezTo>
                      <a:cubicBezTo>
                        <a:pt x="1" y="1"/>
                        <a:pt x="0" y="2"/>
                        <a:pt x="1" y="5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1" name="Freeform 374"/>
                <p:cNvSpPr/>
                <p:nvPr/>
              </p:nvSpPr>
              <p:spPr bwMode="auto">
                <a:xfrm>
                  <a:off x="541" y="3766"/>
                  <a:ext cx="38" cy="38"/>
                </a:xfrm>
                <a:custGeom>
                  <a:avLst/>
                  <a:gdLst>
                    <a:gd name="T0" fmla="*/ 0 w 5"/>
                    <a:gd name="T1" fmla="*/ 2 h 5"/>
                    <a:gd name="T2" fmla="*/ 4 w 5"/>
                    <a:gd name="T3" fmla="*/ 1 h 5"/>
                    <a:gd name="T4" fmla="*/ 4 w 5"/>
                    <a:gd name="T5" fmla="*/ 4 h 5"/>
                    <a:gd name="T6" fmla="*/ 0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3" y="0"/>
                        <a:pt x="4" y="1"/>
                      </a:cubicBezTo>
                      <a:cubicBezTo>
                        <a:pt x="5" y="2"/>
                        <a:pt x="5" y="4"/>
                        <a:pt x="4" y="4"/>
                      </a:cubicBezTo>
                      <a:cubicBezTo>
                        <a:pt x="3" y="5"/>
                        <a:pt x="0" y="5"/>
                        <a:pt x="0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2" name="Freeform 375"/>
                <p:cNvSpPr/>
                <p:nvPr/>
              </p:nvSpPr>
              <p:spPr bwMode="auto">
                <a:xfrm>
                  <a:off x="594" y="3666"/>
                  <a:ext cx="53" cy="145"/>
                </a:xfrm>
                <a:custGeom>
                  <a:avLst/>
                  <a:gdLst>
                    <a:gd name="T0" fmla="*/ 0 w 7"/>
                    <a:gd name="T1" fmla="*/ 0 h 19"/>
                    <a:gd name="T2" fmla="*/ 5 w 7"/>
                    <a:gd name="T3" fmla="*/ 4 h 19"/>
                    <a:gd name="T4" fmla="*/ 7 w 7"/>
                    <a:gd name="T5" fmla="*/ 18 h 19"/>
                    <a:gd name="T6" fmla="*/ 3 w 7"/>
                    <a:gd name="T7" fmla="*/ 19 h 19"/>
                    <a:gd name="T8" fmla="*/ 2 w 7"/>
                    <a:gd name="T9" fmla="*/ 14 h 19"/>
                    <a:gd name="T10" fmla="*/ 0 w 7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" h="19">
                      <a:moveTo>
                        <a:pt x="0" y="0"/>
                      </a:moveTo>
                      <a:cubicBezTo>
                        <a:pt x="0" y="0"/>
                        <a:pt x="3" y="0"/>
                        <a:pt x="5" y="4"/>
                      </a:cubicBezTo>
                      <a:cubicBezTo>
                        <a:pt x="5" y="6"/>
                        <a:pt x="7" y="18"/>
                        <a:pt x="7" y="18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4"/>
                        <a:pt x="1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3" name="Freeform 376"/>
                <p:cNvSpPr/>
                <p:nvPr/>
              </p:nvSpPr>
              <p:spPr bwMode="auto">
                <a:xfrm>
                  <a:off x="526" y="3781"/>
                  <a:ext cx="121" cy="53"/>
                </a:xfrm>
                <a:custGeom>
                  <a:avLst/>
                  <a:gdLst>
                    <a:gd name="T0" fmla="*/ 16 w 16"/>
                    <a:gd name="T1" fmla="*/ 4 h 7"/>
                    <a:gd name="T2" fmla="*/ 0 w 16"/>
                    <a:gd name="T3" fmla="*/ 6 h 7"/>
                    <a:gd name="T4" fmla="*/ 0 w 16"/>
                    <a:gd name="T5" fmla="*/ 2 h 7"/>
                    <a:gd name="T6" fmla="*/ 15 w 16"/>
                    <a:gd name="T7" fmla="*/ 1 h 7"/>
                    <a:gd name="T8" fmla="*/ 16 w 16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7">
                      <a:moveTo>
                        <a:pt x="16" y="4"/>
                      </a:moveTo>
                      <a:cubicBezTo>
                        <a:pt x="16" y="4"/>
                        <a:pt x="9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5" y="1"/>
                      </a:cubicBezTo>
                      <a:cubicBezTo>
                        <a:pt x="15" y="1"/>
                        <a:pt x="16" y="2"/>
                        <a:pt x="16" y="4"/>
                      </a:cubicBezTo>
                      <a:close/>
                    </a:path>
                  </a:pathLst>
                </a:custGeom>
                <a:solidFill>
                  <a:srgbClr val="9C5A00"/>
                </a:solidFill>
                <a:ln w="0" cap="flat">
                  <a:solidFill>
                    <a:srgbClr val="9C490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4" name="Freeform 377"/>
                <p:cNvSpPr/>
                <p:nvPr/>
              </p:nvSpPr>
              <p:spPr bwMode="auto">
                <a:xfrm>
                  <a:off x="488" y="3788"/>
                  <a:ext cx="38" cy="31"/>
                </a:xfrm>
                <a:custGeom>
                  <a:avLst/>
                  <a:gdLst>
                    <a:gd name="T0" fmla="*/ 5 w 5"/>
                    <a:gd name="T1" fmla="*/ 1 h 4"/>
                    <a:gd name="T2" fmla="*/ 1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1"/>
                        <a:pt x="1" y="0"/>
                        <a:pt x="1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5" name="Freeform 378"/>
                <p:cNvSpPr/>
                <p:nvPr/>
              </p:nvSpPr>
              <p:spPr bwMode="auto">
                <a:xfrm>
                  <a:off x="450" y="3804"/>
                  <a:ext cx="152" cy="15"/>
                </a:xfrm>
                <a:custGeom>
                  <a:avLst/>
                  <a:gdLst>
                    <a:gd name="T0" fmla="*/ 1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1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1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3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6" name="Line 379"/>
                <p:cNvSpPr>
                  <a:spLocks noChangeShapeType="1"/>
                </p:cNvSpPr>
                <p:nvPr/>
              </p:nvSpPr>
              <p:spPr bwMode="auto">
                <a:xfrm>
                  <a:off x="495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7" name="Line 380"/>
                <p:cNvSpPr>
                  <a:spLocks noChangeShapeType="1"/>
                </p:cNvSpPr>
                <p:nvPr/>
              </p:nvSpPr>
              <p:spPr bwMode="auto">
                <a:xfrm>
                  <a:off x="495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8" name="Freeform 381"/>
                <p:cNvSpPr/>
                <p:nvPr/>
              </p:nvSpPr>
              <p:spPr bwMode="auto">
                <a:xfrm>
                  <a:off x="465" y="3483"/>
                  <a:ext cx="129" cy="176"/>
                </a:xfrm>
                <a:custGeom>
                  <a:avLst/>
                  <a:gdLst>
                    <a:gd name="T0" fmla="*/ 17 w 17"/>
                    <a:gd name="T1" fmla="*/ 10 h 23"/>
                    <a:gd name="T2" fmla="*/ 9 w 17"/>
                    <a:gd name="T3" fmla="*/ 23 h 23"/>
                    <a:gd name="T4" fmla="*/ 0 w 17"/>
                    <a:gd name="T5" fmla="*/ 10 h 23"/>
                    <a:gd name="T6" fmla="*/ 9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3" y="23"/>
                        <a:pt x="9" y="23"/>
                      </a:cubicBezTo>
                      <a:cubicBezTo>
                        <a:pt x="6" y="23"/>
                        <a:pt x="0" y="18"/>
                        <a:pt x="0" y="10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9" name="Freeform 382"/>
                <p:cNvSpPr/>
                <p:nvPr/>
              </p:nvSpPr>
              <p:spPr bwMode="auto">
                <a:xfrm>
                  <a:off x="579" y="3575"/>
                  <a:ext cx="30" cy="53"/>
                </a:xfrm>
                <a:custGeom>
                  <a:avLst/>
                  <a:gdLst>
                    <a:gd name="T0" fmla="*/ 2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2" y="1"/>
                      </a:moveTo>
                      <a:cubicBezTo>
                        <a:pt x="2" y="1"/>
                        <a:pt x="3" y="0"/>
                        <a:pt x="3" y="1"/>
                      </a:cubicBezTo>
                      <a:cubicBezTo>
                        <a:pt x="4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0" name="Freeform 383"/>
                <p:cNvSpPr/>
                <p:nvPr/>
              </p:nvSpPr>
              <p:spPr bwMode="auto">
                <a:xfrm>
                  <a:off x="457" y="3575"/>
                  <a:ext cx="31" cy="53"/>
                </a:xfrm>
                <a:custGeom>
                  <a:avLst/>
                  <a:gdLst>
                    <a:gd name="T0" fmla="*/ 2 w 4"/>
                    <a:gd name="T1" fmla="*/ 1 h 7"/>
                    <a:gd name="T2" fmla="*/ 1 w 4"/>
                    <a:gd name="T3" fmla="*/ 1 h 7"/>
                    <a:gd name="T4" fmla="*/ 4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2" y="1"/>
                      </a:moveTo>
                      <a:cubicBezTo>
                        <a:pt x="2" y="1"/>
                        <a:pt x="1" y="0"/>
                        <a:pt x="1" y="1"/>
                      </a:cubicBezTo>
                      <a:cubicBezTo>
                        <a:pt x="0" y="2"/>
                        <a:pt x="2" y="7"/>
                        <a:pt x="4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1" name="Freeform 384"/>
                <p:cNvSpPr/>
                <p:nvPr/>
              </p:nvSpPr>
              <p:spPr bwMode="auto">
                <a:xfrm>
                  <a:off x="381" y="3682"/>
                  <a:ext cx="46" cy="137"/>
                </a:xfrm>
                <a:custGeom>
                  <a:avLst/>
                  <a:gdLst>
                    <a:gd name="T0" fmla="*/ 6 w 6"/>
                    <a:gd name="T1" fmla="*/ 6 h 18"/>
                    <a:gd name="T2" fmla="*/ 4 w 6"/>
                    <a:gd name="T3" fmla="*/ 2 h 18"/>
                    <a:gd name="T4" fmla="*/ 4 w 6"/>
                    <a:gd name="T5" fmla="*/ 0 h 18"/>
                    <a:gd name="T6" fmla="*/ 3 w 6"/>
                    <a:gd name="T7" fmla="*/ 0 h 18"/>
                    <a:gd name="T8" fmla="*/ 3 w 6"/>
                    <a:gd name="T9" fmla="*/ 0 h 18"/>
                    <a:gd name="T10" fmla="*/ 3 w 6"/>
                    <a:gd name="T11" fmla="*/ 0 h 18"/>
                    <a:gd name="T12" fmla="*/ 3 w 6"/>
                    <a:gd name="T13" fmla="*/ 0 h 18"/>
                    <a:gd name="T14" fmla="*/ 3 w 6"/>
                    <a:gd name="T15" fmla="*/ 0 h 18"/>
                    <a:gd name="T16" fmla="*/ 2 w 6"/>
                    <a:gd name="T17" fmla="*/ 0 h 18"/>
                    <a:gd name="T18" fmla="*/ 2 w 6"/>
                    <a:gd name="T19" fmla="*/ 2 h 18"/>
                    <a:gd name="T20" fmla="*/ 0 w 6"/>
                    <a:gd name="T21" fmla="*/ 6 h 18"/>
                    <a:gd name="T22" fmla="*/ 0 w 6"/>
                    <a:gd name="T23" fmla="*/ 11 h 18"/>
                    <a:gd name="T24" fmla="*/ 1 w 6"/>
                    <a:gd name="T25" fmla="*/ 15 h 18"/>
                    <a:gd name="T26" fmla="*/ 1 w 6"/>
                    <a:gd name="T27" fmla="*/ 18 h 18"/>
                    <a:gd name="T28" fmla="*/ 3 w 6"/>
                    <a:gd name="T29" fmla="*/ 18 h 18"/>
                    <a:gd name="T30" fmla="*/ 3 w 6"/>
                    <a:gd name="T31" fmla="*/ 18 h 18"/>
                    <a:gd name="T32" fmla="*/ 3 w 6"/>
                    <a:gd name="T33" fmla="*/ 18 h 18"/>
                    <a:gd name="T34" fmla="*/ 3 w 6"/>
                    <a:gd name="T35" fmla="*/ 18 h 18"/>
                    <a:gd name="T36" fmla="*/ 3 w 6"/>
                    <a:gd name="T37" fmla="*/ 18 h 18"/>
                    <a:gd name="T38" fmla="*/ 5 w 6"/>
                    <a:gd name="T39" fmla="*/ 18 h 18"/>
                    <a:gd name="T40" fmla="*/ 5 w 6"/>
                    <a:gd name="T41" fmla="*/ 15 h 18"/>
                    <a:gd name="T42" fmla="*/ 6 w 6"/>
                    <a:gd name="T43" fmla="*/ 11 h 18"/>
                    <a:gd name="T44" fmla="*/ 6 w 6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6"/>
                      </a:moveTo>
                      <a:cubicBezTo>
                        <a:pt x="6" y="4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4"/>
                        <a:pt x="0" y="6"/>
                      </a:cubicBezTo>
                      <a:cubicBezTo>
                        <a:pt x="0" y="7"/>
                        <a:pt x="0" y="11"/>
                        <a:pt x="0" y="11"/>
                      </a:cubicBezTo>
                      <a:cubicBezTo>
                        <a:pt x="0" y="11"/>
                        <a:pt x="1" y="14"/>
                        <a:pt x="1" y="15"/>
                      </a:cubicBezTo>
                      <a:cubicBezTo>
                        <a:pt x="0" y="15"/>
                        <a:pt x="0" y="17"/>
                        <a:pt x="1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4" y="18"/>
                        <a:pt x="5" y="18"/>
                      </a:cubicBezTo>
                      <a:cubicBezTo>
                        <a:pt x="6" y="17"/>
                        <a:pt x="6" y="15"/>
                        <a:pt x="5" y="15"/>
                      </a:cubicBezTo>
                      <a:cubicBezTo>
                        <a:pt x="5" y="14"/>
                        <a:pt x="6" y="11"/>
                        <a:pt x="6" y="11"/>
                      </a:cubicBezTo>
                      <a:cubicBezTo>
                        <a:pt x="6" y="11"/>
                        <a:pt x="6" y="7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2" name="Rectangle 385"/>
                <p:cNvSpPr>
                  <a:spLocks noChangeArrowheads="1"/>
                </p:cNvSpPr>
                <p:nvPr/>
              </p:nvSpPr>
              <p:spPr bwMode="auto">
                <a:xfrm>
                  <a:off x="397" y="3682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3" name="Freeform 386"/>
                <p:cNvSpPr/>
                <p:nvPr/>
              </p:nvSpPr>
              <p:spPr bwMode="auto">
                <a:xfrm>
                  <a:off x="381" y="3697"/>
                  <a:ext cx="16" cy="122"/>
                </a:xfrm>
                <a:custGeom>
                  <a:avLst/>
                  <a:gdLst>
                    <a:gd name="T0" fmla="*/ 2 w 2"/>
                    <a:gd name="T1" fmla="*/ 0 h 16"/>
                    <a:gd name="T2" fmla="*/ 0 w 2"/>
                    <a:gd name="T3" fmla="*/ 4 h 16"/>
                    <a:gd name="T4" fmla="*/ 1 w 2"/>
                    <a:gd name="T5" fmla="*/ 12 h 16"/>
                    <a:gd name="T6" fmla="*/ 1 w 2"/>
                    <a:gd name="T7" fmla="*/ 15 h 16"/>
                    <a:gd name="T8" fmla="*/ 1 w 2"/>
                    <a:gd name="T9" fmla="*/ 12 h 16"/>
                    <a:gd name="T10" fmla="*/ 1 w 2"/>
                    <a:gd name="T11" fmla="*/ 3 h 16"/>
                    <a:gd name="T12" fmla="*/ 2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1" y="15"/>
                      </a:cubicBezTo>
                      <a:cubicBezTo>
                        <a:pt x="2" y="15"/>
                        <a:pt x="1" y="16"/>
                        <a:pt x="1" y="12"/>
                      </a:cubicBezTo>
                      <a:cubicBezTo>
                        <a:pt x="2" y="9"/>
                        <a:pt x="0" y="5"/>
                        <a:pt x="1" y="3"/>
                      </a:cubicBezTo>
                      <a:cubicBezTo>
                        <a:pt x="1" y="2"/>
                        <a:pt x="2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4" name="Freeform 387"/>
                <p:cNvSpPr/>
                <p:nvPr/>
              </p:nvSpPr>
              <p:spPr bwMode="auto">
                <a:xfrm>
                  <a:off x="404" y="3697"/>
                  <a:ext cx="23" cy="122"/>
                </a:xfrm>
                <a:custGeom>
                  <a:avLst/>
                  <a:gdLst>
                    <a:gd name="T0" fmla="*/ 1 w 3"/>
                    <a:gd name="T1" fmla="*/ 0 h 16"/>
                    <a:gd name="T2" fmla="*/ 3 w 3"/>
                    <a:gd name="T3" fmla="*/ 4 h 16"/>
                    <a:gd name="T4" fmla="*/ 2 w 3"/>
                    <a:gd name="T5" fmla="*/ 12 h 16"/>
                    <a:gd name="T6" fmla="*/ 2 w 3"/>
                    <a:gd name="T7" fmla="*/ 15 h 16"/>
                    <a:gd name="T8" fmla="*/ 2 w 3"/>
                    <a:gd name="T9" fmla="*/ 12 h 16"/>
                    <a:gd name="T10" fmla="*/ 2 w 3"/>
                    <a:gd name="T11" fmla="*/ 3 h 16"/>
                    <a:gd name="T12" fmla="*/ 1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1" y="0"/>
                      </a:moveTo>
                      <a:cubicBezTo>
                        <a:pt x="1" y="0"/>
                        <a:pt x="3" y="3"/>
                        <a:pt x="3" y="4"/>
                      </a:cubicBezTo>
                      <a:cubicBezTo>
                        <a:pt x="3" y="5"/>
                        <a:pt x="2" y="12"/>
                        <a:pt x="2" y="12"/>
                      </a:cubicBezTo>
                      <a:cubicBezTo>
                        <a:pt x="2" y="13"/>
                        <a:pt x="3" y="15"/>
                        <a:pt x="2" y="15"/>
                      </a:cubicBezTo>
                      <a:cubicBezTo>
                        <a:pt x="0" y="15"/>
                        <a:pt x="2" y="16"/>
                        <a:pt x="2" y="12"/>
                      </a:cubicBezTo>
                      <a:cubicBezTo>
                        <a:pt x="1" y="9"/>
                        <a:pt x="3" y="5"/>
                        <a:pt x="2" y="3"/>
                      </a:cubicBezTo>
                      <a:cubicBezTo>
                        <a:pt x="2" y="2"/>
                        <a:pt x="1" y="2"/>
                        <a:pt x="1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5" name="Freeform 388"/>
                <p:cNvSpPr/>
                <p:nvPr/>
              </p:nvSpPr>
              <p:spPr bwMode="auto">
                <a:xfrm>
                  <a:off x="1353" y="3750"/>
                  <a:ext cx="122" cy="61"/>
                </a:xfrm>
                <a:custGeom>
                  <a:avLst/>
                  <a:gdLst>
                    <a:gd name="T0" fmla="*/ 2 w 16"/>
                    <a:gd name="T1" fmla="*/ 0 h 8"/>
                    <a:gd name="T2" fmla="*/ 14 w 16"/>
                    <a:gd name="T3" fmla="*/ 1 h 8"/>
                    <a:gd name="T4" fmla="*/ 16 w 16"/>
                    <a:gd name="T5" fmla="*/ 3 h 8"/>
                    <a:gd name="T6" fmla="*/ 3 w 16"/>
                    <a:gd name="T7" fmla="*/ 5 h 8"/>
                    <a:gd name="T8" fmla="*/ 2 w 16"/>
                    <a:gd name="T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8">
                      <a:moveTo>
                        <a:pt x="2" y="0"/>
                      </a:moveTo>
                      <a:cubicBezTo>
                        <a:pt x="2" y="0"/>
                        <a:pt x="14" y="1"/>
                        <a:pt x="14" y="1"/>
                      </a:cubicBezTo>
                      <a:cubicBezTo>
                        <a:pt x="15" y="2"/>
                        <a:pt x="16" y="2"/>
                        <a:pt x="16" y="3"/>
                      </a:cubicBezTo>
                      <a:cubicBezTo>
                        <a:pt x="15" y="4"/>
                        <a:pt x="3" y="8"/>
                        <a:pt x="3" y="5"/>
                      </a:cubicBezTo>
                      <a:cubicBezTo>
                        <a:pt x="2" y="2"/>
                        <a:pt x="0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7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6" name="Freeform 389"/>
                <p:cNvSpPr/>
                <p:nvPr/>
              </p:nvSpPr>
              <p:spPr bwMode="auto">
                <a:xfrm>
                  <a:off x="1262" y="3743"/>
                  <a:ext cx="122" cy="84"/>
                </a:xfrm>
                <a:custGeom>
                  <a:avLst/>
                  <a:gdLst>
                    <a:gd name="T0" fmla="*/ 11 w 16"/>
                    <a:gd name="T1" fmla="*/ 11 h 11"/>
                    <a:gd name="T2" fmla="*/ 3 w 16"/>
                    <a:gd name="T3" fmla="*/ 10 h 11"/>
                    <a:gd name="T4" fmla="*/ 0 w 16"/>
                    <a:gd name="T5" fmla="*/ 5 h 11"/>
                    <a:gd name="T6" fmla="*/ 2 w 16"/>
                    <a:gd name="T7" fmla="*/ 2 h 11"/>
                    <a:gd name="T8" fmla="*/ 14 w 16"/>
                    <a:gd name="T9" fmla="*/ 1 h 11"/>
                    <a:gd name="T10" fmla="*/ 16 w 16"/>
                    <a:gd name="T11" fmla="*/ 3 h 11"/>
                    <a:gd name="T12" fmla="*/ 11 w 16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" h="11">
                      <a:moveTo>
                        <a:pt x="11" y="11"/>
                      </a:move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3" y="10"/>
                        <a:pt x="0" y="9"/>
                        <a:pt x="0" y="5"/>
                      </a:cubicBezTo>
                      <a:cubicBezTo>
                        <a:pt x="0" y="5"/>
                        <a:pt x="0" y="2"/>
                        <a:pt x="2" y="2"/>
                      </a:cubicBezTo>
                      <a:cubicBezTo>
                        <a:pt x="2" y="2"/>
                        <a:pt x="4" y="0"/>
                        <a:pt x="14" y="1"/>
                      </a:cubicBezTo>
                      <a:cubicBezTo>
                        <a:pt x="14" y="1"/>
                        <a:pt x="16" y="2"/>
                        <a:pt x="16" y="3"/>
                      </a:cubicBezTo>
                      <a:cubicBezTo>
                        <a:pt x="15" y="4"/>
                        <a:pt x="7" y="9"/>
                        <a:pt x="11" y="11"/>
                      </a:cubicBezTo>
                    </a:path>
                  </a:pathLst>
                </a:custGeom>
                <a:solidFill>
                  <a:srgbClr val="99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7" name="Freeform 390"/>
                <p:cNvSpPr/>
                <p:nvPr/>
              </p:nvSpPr>
              <p:spPr bwMode="auto">
                <a:xfrm>
                  <a:off x="1285" y="3750"/>
                  <a:ext cx="197" cy="84"/>
                </a:xfrm>
                <a:custGeom>
                  <a:avLst/>
                  <a:gdLst>
                    <a:gd name="T0" fmla="*/ 1 w 26"/>
                    <a:gd name="T1" fmla="*/ 2 h 11"/>
                    <a:gd name="T2" fmla="*/ 1 w 26"/>
                    <a:gd name="T3" fmla="*/ 9 h 11"/>
                    <a:gd name="T4" fmla="*/ 24 w 26"/>
                    <a:gd name="T5" fmla="*/ 9 h 11"/>
                    <a:gd name="T6" fmla="*/ 23 w 26"/>
                    <a:gd name="T7" fmla="*/ 6 h 11"/>
                    <a:gd name="T8" fmla="*/ 24 w 26"/>
                    <a:gd name="T9" fmla="*/ 2 h 11"/>
                    <a:gd name="T10" fmla="*/ 1 w 26"/>
                    <a:gd name="T11" fmla="*/ 2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6" h="11">
                      <a:moveTo>
                        <a:pt x="1" y="2"/>
                      </a:moveTo>
                      <a:cubicBezTo>
                        <a:pt x="0" y="2"/>
                        <a:pt x="0" y="8"/>
                        <a:pt x="1" y="9"/>
                      </a:cubicBezTo>
                      <a:cubicBezTo>
                        <a:pt x="10" y="11"/>
                        <a:pt x="24" y="10"/>
                        <a:pt x="24" y="9"/>
                      </a:cubicBezTo>
                      <a:cubicBezTo>
                        <a:pt x="25" y="8"/>
                        <a:pt x="23" y="8"/>
                        <a:pt x="23" y="6"/>
                      </a:cubicBezTo>
                      <a:cubicBezTo>
                        <a:pt x="23" y="4"/>
                        <a:pt x="26" y="3"/>
                        <a:pt x="24" y="2"/>
                      </a:cubicBezTo>
                      <a:cubicBezTo>
                        <a:pt x="24" y="2"/>
                        <a:pt x="9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8B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8" name="Freeform 391"/>
                <p:cNvSpPr/>
                <p:nvPr/>
              </p:nvSpPr>
              <p:spPr bwMode="auto">
                <a:xfrm>
                  <a:off x="1285" y="3758"/>
                  <a:ext cx="91" cy="69"/>
                </a:xfrm>
                <a:custGeom>
                  <a:avLst/>
                  <a:gdLst>
                    <a:gd name="T0" fmla="*/ 6 w 12"/>
                    <a:gd name="T1" fmla="*/ 8 h 9"/>
                    <a:gd name="T2" fmla="*/ 1 w 12"/>
                    <a:gd name="T3" fmla="*/ 6 h 9"/>
                    <a:gd name="T4" fmla="*/ 4 w 12"/>
                    <a:gd name="T5" fmla="*/ 2 h 9"/>
                    <a:gd name="T6" fmla="*/ 7 w 12"/>
                    <a:gd name="T7" fmla="*/ 1 h 9"/>
                    <a:gd name="T8" fmla="*/ 12 w 12"/>
                    <a:gd name="T9" fmla="*/ 0 h 9"/>
                    <a:gd name="T10" fmla="*/ 1 w 12"/>
                    <a:gd name="T11" fmla="*/ 1 h 9"/>
                    <a:gd name="T12" fmla="*/ 1 w 12"/>
                    <a:gd name="T13" fmla="*/ 8 h 9"/>
                    <a:gd name="T14" fmla="*/ 11 w 12"/>
                    <a:gd name="T15" fmla="*/ 9 h 9"/>
                    <a:gd name="T16" fmla="*/ 6 w 12"/>
                    <a:gd name="T17" fmla="*/ 8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9">
                      <a:moveTo>
                        <a:pt x="6" y="8"/>
                      </a:moveTo>
                      <a:cubicBezTo>
                        <a:pt x="4" y="8"/>
                        <a:pt x="2" y="7"/>
                        <a:pt x="1" y="6"/>
                      </a:cubicBezTo>
                      <a:cubicBezTo>
                        <a:pt x="0" y="3"/>
                        <a:pt x="3" y="3"/>
                        <a:pt x="4" y="2"/>
                      </a:cubicBezTo>
                      <a:cubicBezTo>
                        <a:pt x="5" y="0"/>
                        <a:pt x="6" y="1"/>
                        <a:pt x="7" y="1"/>
                      </a:cubicBezTo>
                      <a:cubicBezTo>
                        <a:pt x="9" y="1"/>
                        <a:pt x="10" y="1"/>
                        <a:pt x="12" y="0"/>
                      </a:cubicBezTo>
                      <a:cubicBezTo>
                        <a:pt x="8" y="0"/>
                        <a:pt x="4" y="0"/>
                        <a:pt x="1" y="1"/>
                      </a:cubicBezTo>
                      <a:cubicBezTo>
                        <a:pt x="0" y="1"/>
                        <a:pt x="0" y="7"/>
                        <a:pt x="1" y="8"/>
                      </a:cubicBezTo>
                      <a:cubicBezTo>
                        <a:pt x="4" y="9"/>
                        <a:pt x="8" y="9"/>
                        <a:pt x="11" y="9"/>
                      </a:cubicBezTo>
                      <a:cubicBezTo>
                        <a:pt x="10" y="8"/>
                        <a:pt x="8" y="8"/>
                        <a:pt x="6" y="8"/>
                      </a:cubicBezTo>
                      <a:close/>
                    </a:path>
                  </a:pathLst>
                </a:custGeom>
                <a:solidFill>
                  <a:srgbClr val="7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9" name="Freeform 392"/>
                <p:cNvSpPr/>
                <p:nvPr/>
              </p:nvSpPr>
              <p:spPr bwMode="auto">
                <a:xfrm>
                  <a:off x="1384" y="3781"/>
                  <a:ext cx="83" cy="30"/>
                </a:xfrm>
                <a:custGeom>
                  <a:avLst/>
                  <a:gdLst>
                    <a:gd name="T0" fmla="*/ 7 w 11"/>
                    <a:gd name="T1" fmla="*/ 1 h 4"/>
                    <a:gd name="T2" fmla="*/ 0 w 11"/>
                    <a:gd name="T3" fmla="*/ 2 h 4"/>
                    <a:gd name="T4" fmla="*/ 0 w 11"/>
                    <a:gd name="T5" fmla="*/ 2 h 4"/>
                    <a:gd name="T6" fmla="*/ 2 w 11"/>
                    <a:gd name="T7" fmla="*/ 3 h 4"/>
                    <a:gd name="T8" fmla="*/ 8 w 11"/>
                    <a:gd name="T9" fmla="*/ 4 h 4"/>
                    <a:gd name="T10" fmla="*/ 11 w 11"/>
                    <a:gd name="T11" fmla="*/ 4 h 4"/>
                    <a:gd name="T12" fmla="*/ 10 w 11"/>
                    <a:gd name="T13" fmla="*/ 2 h 4"/>
                    <a:gd name="T14" fmla="*/ 11 w 11"/>
                    <a:gd name="T15" fmla="*/ 1 h 4"/>
                    <a:gd name="T16" fmla="*/ 7 w 11"/>
                    <a:gd name="T17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" h="4">
                      <a:moveTo>
                        <a:pt x="7" y="1"/>
                      </a:moveTo>
                      <a:cubicBezTo>
                        <a:pt x="4" y="0"/>
                        <a:pt x="2" y="0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1" y="3"/>
                        <a:pt x="2" y="3"/>
                      </a:cubicBezTo>
                      <a:cubicBezTo>
                        <a:pt x="4" y="3"/>
                        <a:pt x="6" y="3"/>
                        <a:pt x="8" y="4"/>
                      </a:cubicBezTo>
                      <a:cubicBezTo>
                        <a:pt x="9" y="4"/>
                        <a:pt x="10" y="4"/>
                        <a:pt x="11" y="4"/>
                      </a:cubicBezTo>
                      <a:cubicBezTo>
                        <a:pt x="11" y="3"/>
                        <a:pt x="10" y="3"/>
                        <a:pt x="10" y="2"/>
                      </a:cubicBezTo>
                      <a:cubicBezTo>
                        <a:pt x="10" y="2"/>
                        <a:pt x="10" y="1"/>
                        <a:pt x="11" y="1"/>
                      </a:cubicBezTo>
                      <a:cubicBezTo>
                        <a:pt x="9" y="1"/>
                        <a:pt x="8" y="1"/>
                        <a:pt x="7" y="1"/>
                      </a:cubicBezTo>
                      <a:close/>
                    </a:path>
                  </a:pathLst>
                </a:custGeom>
                <a:solidFill>
                  <a:srgbClr val="7A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0" name="Freeform 393"/>
                <p:cNvSpPr>
                  <a:spLocks noEditPoints="1"/>
                </p:cNvSpPr>
                <p:nvPr/>
              </p:nvSpPr>
              <p:spPr bwMode="auto">
                <a:xfrm>
                  <a:off x="1262" y="3773"/>
                  <a:ext cx="15" cy="31"/>
                </a:xfrm>
                <a:custGeom>
                  <a:avLst/>
                  <a:gdLst>
                    <a:gd name="T0" fmla="*/ 15 w 15"/>
                    <a:gd name="T1" fmla="*/ 8 h 31"/>
                    <a:gd name="T2" fmla="*/ 15 w 15"/>
                    <a:gd name="T3" fmla="*/ 31 h 31"/>
                    <a:gd name="T4" fmla="*/ 15 w 15"/>
                    <a:gd name="T5" fmla="*/ 31 h 31"/>
                    <a:gd name="T6" fmla="*/ 0 w 15"/>
                    <a:gd name="T7" fmla="*/ 31 h 31"/>
                    <a:gd name="T8" fmla="*/ 0 w 15"/>
                    <a:gd name="T9" fmla="*/ 31 h 31"/>
                    <a:gd name="T10" fmla="*/ 0 w 15"/>
                    <a:gd name="T11" fmla="*/ 0 h 31"/>
                    <a:gd name="T12" fmla="*/ 0 w 15"/>
                    <a:gd name="T13" fmla="*/ 0 h 31"/>
                    <a:gd name="T14" fmla="*/ 15 w 15"/>
                    <a:gd name="T15" fmla="*/ 0 h 31"/>
                    <a:gd name="T16" fmla="*/ 15 w 15"/>
                    <a:gd name="T17" fmla="*/ 8 h 31"/>
                    <a:gd name="T18" fmla="*/ 15 w 15"/>
                    <a:gd name="T19" fmla="*/ 23 h 31"/>
                    <a:gd name="T20" fmla="*/ 15 w 15"/>
                    <a:gd name="T21" fmla="*/ 8 h 31"/>
                    <a:gd name="T22" fmla="*/ 0 w 15"/>
                    <a:gd name="T23" fmla="*/ 8 h 31"/>
                    <a:gd name="T24" fmla="*/ 0 w 15"/>
                    <a:gd name="T25" fmla="*/ 23 h 31"/>
                    <a:gd name="T26" fmla="*/ 15 w 15"/>
                    <a:gd name="T27" fmla="*/ 2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5" h="31">
                      <a:moveTo>
                        <a:pt x="15" y="8"/>
                      </a:moveTo>
                      <a:lnTo>
                        <a:pt x="15" y="31"/>
                      </a:lnTo>
                      <a:lnTo>
                        <a:pt x="15" y="31"/>
                      </a:lnTo>
                      <a:lnTo>
                        <a:pt x="0" y="31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15" y="0"/>
                      </a:lnTo>
                      <a:lnTo>
                        <a:pt x="15" y="8"/>
                      </a:lnTo>
                      <a:close/>
                      <a:moveTo>
                        <a:pt x="15" y="23"/>
                      </a:moveTo>
                      <a:lnTo>
                        <a:pt x="15" y="8"/>
                      </a:lnTo>
                      <a:lnTo>
                        <a:pt x="0" y="8"/>
                      </a:lnTo>
                      <a:lnTo>
                        <a:pt x="0" y="23"/>
                      </a:lnTo>
                      <a:lnTo>
                        <a:pt x="15" y="23"/>
                      </a:lnTo>
                      <a:close/>
                    </a:path>
                  </a:pathLst>
                </a:custGeom>
                <a:solidFill>
                  <a:srgbClr val="CE0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1" name="Freeform 394"/>
                <p:cNvSpPr/>
                <p:nvPr/>
              </p:nvSpPr>
              <p:spPr bwMode="auto">
                <a:xfrm>
                  <a:off x="1277" y="3781"/>
                  <a:ext cx="0" cy="23"/>
                </a:xfrm>
                <a:custGeom>
                  <a:avLst/>
                  <a:gdLst>
                    <a:gd name="T0" fmla="*/ 2 h 3"/>
                    <a:gd name="T1" fmla="*/ 2 h 3"/>
                    <a:gd name="T2" fmla="*/ 0 h 3"/>
                    <a:gd name="T3" fmla="*/ 0 h 3"/>
                    <a:gd name="T4" fmla="*/ 2 h 3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</a:cxnLst>
                  <a:rect l="0" t="0" r="r" b="b"/>
                  <a:pathLst>
                    <a:path h="3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2"/>
                        <a:pt x="0" y="2"/>
                      </a:cubicBezTo>
                      <a:close/>
                    </a:path>
                  </a:pathLst>
                </a:custGeom>
                <a:solidFill>
                  <a:srgbClr val="8B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2" name="Freeform 395"/>
                <p:cNvSpPr/>
                <p:nvPr/>
              </p:nvSpPr>
              <p:spPr bwMode="auto">
                <a:xfrm>
                  <a:off x="1376" y="3750"/>
                  <a:ext cx="15" cy="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1 h 1"/>
                    <a:gd name="T4" fmla="*/ 0 w 2"/>
                    <a:gd name="T5" fmla="*/ 0 h 1"/>
                    <a:gd name="T6" fmla="*/ 0 w 2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0" y="1"/>
                        <a:pt x="2" y="1"/>
                        <a:pt x="2" y="1"/>
                      </a:cubicBezTo>
                      <a:cubicBezTo>
                        <a:pt x="2" y="0"/>
                        <a:pt x="0" y="0"/>
                        <a:pt x="0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7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3" name="Freeform 396"/>
                <p:cNvSpPr/>
                <p:nvPr/>
              </p:nvSpPr>
              <p:spPr bwMode="auto">
                <a:xfrm>
                  <a:off x="1369" y="3750"/>
                  <a:ext cx="22" cy="8"/>
                </a:xfrm>
                <a:custGeom>
                  <a:avLst/>
                  <a:gdLst>
                    <a:gd name="T0" fmla="*/ 1 w 3"/>
                    <a:gd name="T1" fmla="*/ 1 h 1"/>
                    <a:gd name="T2" fmla="*/ 3 w 3"/>
                    <a:gd name="T3" fmla="*/ 0 h 1"/>
                    <a:gd name="T4" fmla="*/ 0 w 3"/>
                    <a:gd name="T5" fmla="*/ 0 h 1"/>
                    <a:gd name="T6" fmla="*/ 1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1" y="1"/>
                      </a:moveTo>
                      <a:cubicBezTo>
                        <a:pt x="1" y="1"/>
                        <a:pt x="3" y="1"/>
                        <a:pt x="3" y="0"/>
                      </a:cubicBezTo>
                      <a:cubicBezTo>
                        <a:pt x="2" y="0"/>
                        <a:pt x="0" y="0"/>
                        <a:pt x="0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CE0E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4" name="Rectangle 397"/>
                <p:cNvSpPr>
                  <a:spLocks noChangeArrowheads="1"/>
                </p:cNvSpPr>
                <p:nvPr/>
              </p:nvSpPr>
              <p:spPr bwMode="auto">
                <a:xfrm>
                  <a:off x="2" y="3819"/>
                  <a:ext cx="60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5" name="Rectangle 398"/>
                <p:cNvSpPr>
                  <a:spLocks noChangeArrowheads="1"/>
                </p:cNvSpPr>
                <p:nvPr/>
              </p:nvSpPr>
              <p:spPr bwMode="auto">
                <a:xfrm>
                  <a:off x="1444" y="3819"/>
                  <a:ext cx="61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6" name="Rectangle 399"/>
                <p:cNvSpPr>
                  <a:spLocks noChangeArrowheads="1"/>
                </p:cNvSpPr>
                <p:nvPr/>
              </p:nvSpPr>
              <p:spPr bwMode="auto">
                <a:xfrm>
                  <a:off x="2" y="3819"/>
                  <a:ext cx="1503" cy="389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7" name="Freeform 400"/>
                <p:cNvSpPr/>
                <p:nvPr/>
              </p:nvSpPr>
              <p:spPr bwMode="auto">
                <a:xfrm>
                  <a:off x="32" y="3857"/>
                  <a:ext cx="1435" cy="122"/>
                </a:xfrm>
                <a:custGeom>
                  <a:avLst/>
                  <a:gdLst>
                    <a:gd name="T0" fmla="*/ 0 w 189"/>
                    <a:gd name="T1" fmla="*/ 0 h 16"/>
                    <a:gd name="T2" fmla="*/ 189 w 189"/>
                    <a:gd name="T3" fmla="*/ 0 h 16"/>
                    <a:gd name="T4" fmla="*/ 189 w 189"/>
                    <a:gd name="T5" fmla="*/ 16 h 16"/>
                    <a:gd name="T6" fmla="*/ 119 w 189"/>
                    <a:gd name="T7" fmla="*/ 5 h 16"/>
                    <a:gd name="T8" fmla="*/ 52 w 189"/>
                    <a:gd name="T9" fmla="*/ 2 h 16"/>
                    <a:gd name="T10" fmla="*/ 0 w 189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89" h="16">
                      <a:moveTo>
                        <a:pt x="0" y="0"/>
                      </a:moveTo>
                      <a:cubicBezTo>
                        <a:pt x="189" y="0"/>
                        <a:pt x="189" y="0"/>
                        <a:pt x="189" y="0"/>
                      </a:cubicBezTo>
                      <a:cubicBezTo>
                        <a:pt x="189" y="16"/>
                        <a:pt x="189" y="16"/>
                        <a:pt x="189" y="16"/>
                      </a:cubicBezTo>
                      <a:cubicBezTo>
                        <a:pt x="189" y="16"/>
                        <a:pt x="155" y="3"/>
                        <a:pt x="119" y="5"/>
                      </a:cubicBezTo>
                      <a:cubicBezTo>
                        <a:pt x="84" y="6"/>
                        <a:pt x="64" y="2"/>
                        <a:pt x="52" y="2"/>
                      </a:cubicBezTo>
                      <a:cubicBezTo>
                        <a:pt x="41" y="2"/>
                        <a:pt x="1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754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8" name="Freeform 401"/>
                <p:cNvSpPr/>
                <p:nvPr/>
              </p:nvSpPr>
              <p:spPr bwMode="auto">
                <a:xfrm>
                  <a:off x="3138" y="2850"/>
                  <a:ext cx="167" cy="129"/>
                </a:xfrm>
                <a:custGeom>
                  <a:avLst/>
                  <a:gdLst>
                    <a:gd name="T0" fmla="*/ 19 w 22"/>
                    <a:gd name="T1" fmla="*/ 9 h 17"/>
                    <a:gd name="T2" fmla="*/ 17 w 22"/>
                    <a:gd name="T3" fmla="*/ 7 h 17"/>
                    <a:gd name="T4" fmla="*/ 5 w 22"/>
                    <a:gd name="T5" fmla="*/ 9 h 17"/>
                    <a:gd name="T6" fmla="*/ 4 w 22"/>
                    <a:gd name="T7" fmla="*/ 16 h 17"/>
                    <a:gd name="T8" fmla="*/ 3 w 22"/>
                    <a:gd name="T9" fmla="*/ 15 h 17"/>
                    <a:gd name="T10" fmla="*/ 5 w 22"/>
                    <a:gd name="T11" fmla="*/ 3 h 17"/>
                    <a:gd name="T12" fmla="*/ 14 w 22"/>
                    <a:gd name="T13" fmla="*/ 1 h 17"/>
                    <a:gd name="T14" fmla="*/ 18 w 22"/>
                    <a:gd name="T15" fmla="*/ 4 h 17"/>
                    <a:gd name="T16" fmla="*/ 21 w 22"/>
                    <a:gd name="T17" fmla="*/ 15 h 17"/>
                    <a:gd name="T18" fmla="*/ 19 w 22"/>
                    <a:gd name="T19" fmla="*/ 15 h 17"/>
                    <a:gd name="T20" fmla="*/ 19 w 22"/>
                    <a:gd name="T21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7">
                      <a:moveTo>
                        <a:pt x="19" y="9"/>
                      </a:moveTo>
                      <a:cubicBezTo>
                        <a:pt x="18" y="9"/>
                        <a:pt x="18" y="9"/>
                        <a:pt x="17" y="7"/>
                      </a:cubicBezTo>
                      <a:cubicBezTo>
                        <a:pt x="10" y="5"/>
                        <a:pt x="7" y="8"/>
                        <a:pt x="5" y="9"/>
                      </a:cubicBezTo>
                      <a:cubicBezTo>
                        <a:pt x="2" y="12"/>
                        <a:pt x="6" y="17"/>
                        <a:pt x="4" y="16"/>
                      </a:cubicBezTo>
                      <a:cubicBezTo>
                        <a:pt x="4" y="16"/>
                        <a:pt x="3" y="15"/>
                        <a:pt x="3" y="15"/>
                      </a:cubicBezTo>
                      <a:cubicBezTo>
                        <a:pt x="2" y="15"/>
                        <a:pt x="0" y="6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4"/>
                      </a:cubicBezTo>
                      <a:cubicBezTo>
                        <a:pt x="21" y="3"/>
                        <a:pt x="22" y="9"/>
                        <a:pt x="21" y="15"/>
                      </a:cubicBezTo>
                      <a:cubicBezTo>
                        <a:pt x="21" y="15"/>
                        <a:pt x="19" y="16"/>
                        <a:pt x="19" y="15"/>
                      </a:cubicBezTo>
                      <a:cubicBezTo>
                        <a:pt x="20" y="14"/>
                        <a:pt x="20" y="11"/>
                        <a:pt x="19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9" name="Freeform 402"/>
                <p:cNvSpPr/>
                <p:nvPr/>
              </p:nvSpPr>
              <p:spPr bwMode="auto">
                <a:xfrm>
                  <a:off x="3130" y="2834"/>
                  <a:ext cx="129" cy="267"/>
                </a:xfrm>
                <a:custGeom>
                  <a:avLst/>
                  <a:gdLst>
                    <a:gd name="T0" fmla="*/ 17 w 17"/>
                    <a:gd name="T1" fmla="*/ 8 h 35"/>
                    <a:gd name="T2" fmla="*/ 4 w 17"/>
                    <a:gd name="T3" fmla="*/ 20 h 35"/>
                    <a:gd name="T4" fmla="*/ 3 w 17"/>
                    <a:gd name="T5" fmla="*/ 35 h 35"/>
                    <a:gd name="T6" fmla="*/ 7 w 17"/>
                    <a:gd name="T7" fmla="*/ 23 h 35"/>
                    <a:gd name="T8" fmla="*/ 17 w 17"/>
                    <a:gd name="T9" fmla="*/ 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35">
                      <a:moveTo>
                        <a:pt x="17" y="8"/>
                      </a:moveTo>
                      <a:cubicBezTo>
                        <a:pt x="17" y="8"/>
                        <a:pt x="0" y="0"/>
                        <a:pt x="4" y="20"/>
                      </a:cubicBezTo>
                      <a:cubicBezTo>
                        <a:pt x="4" y="20"/>
                        <a:pt x="6" y="30"/>
                        <a:pt x="3" y="35"/>
                      </a:cubicBezTo>
                      <a:cubicBezTo>
                        <a:pt x="3" y="35"/>
                        <a:pt x="7" y="30"/>
                        <a:pt x="7" y="23"/>
                      </a:cubicBezTo>
                      <a:cubicBezTo>
                        <a:pt x="6" y="16"/>
                        <a:pt x="10" y="8"/>
                        <a:pt x="17" y="8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0" name="Freeform 403"/>
                <p:cNvSpPr/>
                <p:nvPr/>
              </p:nvSpPr>
              <p:spPr bwMode="auto">
                <a:xfrm>
                  <a:off x="3259" y="2903"/>
                  <a:ext cx="61" cy="206"/>
                </a:xfrm>
                <a:custGeom>
                  <a:avLst/>
                  <a:gdLst>
                    <a:gd name="T0" fmla="*/ 1 w 8"/>
                    <a:gd name="T1" fmla="*/ 0 h 27"/>
                    <a:gd name="T2" fmla="*/ 2 w 8"/>
                    <a:gd name="T3" fmla="*/ 14 h 27"/>
                    <a:gd name="T4" fmla="*/ 1 w 8"/>
                    <a:gd name="T5" fmla="*/ 27 h 27"/>
                    <a:gd name="T6" fmla="*/ 2 w 8"/>
                    <a:gd name="T7" fmla="*/ 18 h 27"/>
                    <a:gd name="T8" fmla="*/ 1 w 8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7">
                      <a:moveTo>
                        <a:pt x="1" y="0"/>
                      </a:moveTo>
                      <a:cubicBezTo>
                        <a:pt x="1" y="0"/>
                        <a:pt x="3" y="9"/>
                        <a:pt x="2" y="14"/>
                      </a:cubicBezTo>
                      <a:cubicBezTo>
                        <a:pt x="1" y="19"/>
                        <a:pt x="0" y="24"/>
                        <a:pt x="1" y="27"/>
                      </a:cubicBezTo>
                      <a:cubicBezTo>
                        <a:pt x="1" y="27"/>
                        <a:pt x="1" y="21"/>
                        <a:pt x="2" y="18"/>
                      </a:cubicBezTo>
                      <a:cubicBezTo>
                        <a:pt x="4" y="16"/>
                        <a:pt x="8" y="2"/>
                        <a:pt x="1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1" name="Freeform 404"/>
                <p:cNvSpPr/>
                <p:nvPr/>
              </p:nvSpPr>
              <p:spPr bwMode="auto">
                <a:xfrm>
                  <a:off x="3161" y="2857"/>
                  <a:ext cx="83" cy="84"/>
                </a:xfrm>
                <a:custGeom>
                  <a:avLst/>
                  <a:gdLst>
                    <a:gd name="T0" fmla="*/ 11 w 11"/>
                    <a:gd name="T1" fmla="*/ 1 h 11"/>
                    <a:gd name="T2" fmla="*/ 0 w 11"/>
                    <a:gd name="T3" fmla="*/ 7 h 11"/>
                    <a:gd name="T4" fmla="*/ 2 w 11"/>
                    <a:gd name="T5" fmla="*/ 5 h 11"/>
                    <a:gd name="T6" fmla="*/ 0 w 11"/>
                    <a:gd name="T7" fmla="*/ 10 h 11"/>
                    <a:gd name="T8" fmla="*/ 4 w 11"/>
                    <a:gd name="T9" fmla="*/ 5 h 11"/>
                    <a:gd name="T10" fmla="*/ 2 w 11"/>
                    <a:gd name="T11" fmla="*/ 9 h 11"/>
                    <a:gd name="T12" fmla="*/ 1 w 11"/>
                    <a:gd name="T13" fmla="*/ 10 h 11"/>
                    <a:gd name="T14" fmla="*/ 5 w 11"/>
                    <a:gd name="T15" fmla="*/ 6 h 11"/>
                    <a:gd name="T16" fmla="*/ 4 w 11"/>
                    <a:gd name="T17" fmla="*/ 9 h 11"/>
                    <a:gd name="T18" fmla="*/ 10 w 11"/>
                    <a:gd name="T19" fmla="*/ 4 h 11"/>
                    <a:gd name="T20" fmla="*/ 6 w 11"/>
                    <a:gd name="T21" fmla="*/ 4 h 11"/>
                    <a:gd name="T22" fmla="*/ 11 w 11"/>
                    <a:gd name="T23" fmla="*/ 3 h 11"/>
                    <a:gd name="T24" fmla="*/ 7 w 11"/>
                    <a:gd name="T25" fmla="*/ 3 h 11"/>
                    <a:gd name="T26" fmla="*/ 6 w 11"/>
                    <a:gd name="T27" fmla="*/ 3 h 11"/>
                    <a:gd name="T28" fmla="*/ 10 w 11"/>
                    <a:gd name="T29" fmla="*/ 2 h 11"/>
                    <a:gd name="T30" fmla="*/ 11 w 11"/>
                    <a:gd name="T3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" h="11">
                      <a:moveTo>
                        <a:pt x="11" y="1"/>
                      </a:moveTo>
                      <a:cubicBezTo>
                        <a:pt x="11" y="1"/>
                        <a:pt x="2" y="0"/>
                        <a:pt x="0" y="7"/>
                      </a:cubicBezTo>
                      <a:cubicBezTo>
                        <a:pt x="0" y="7"/>
                        <a:pt x="1" y="6"/>
                        <a:pt x="2" y="5"/>
                      </a:cubicBezTo>
                      <a:cubicBezTo>
                        <a:pt x="3" y="4"/>
                        <a:pt x="0" y="9"/>
                        <a:pt x="0" y="10"/>
                      </a:cubicBezTo>
                      <a:cubicBezTo>
                        <a:pt x="0" y="11"/>
                        <a:pt x="4" y="4"/>
                        <a:pt x="4" y="5"/>
                      </a:cubicBezTo>
                      <a:cubicBezTo>
                        <a:pt x="4" y="5"/>
                        <a:pt x="3" y="8"/>
                        <a:pt x="2" y="9"/>
                      </a:cubicBezTo>
                      <a:cubicBezTo>
                        <a:pt x="1" y="10"/>
                        <a:pt x="1" y="10"/>
                        <a:pt x="1" y="10"/>
                      </a:cubicBezTo>
                      <a:cubicBezTo>
                        <a:pt x="1" y="10"/>
                        <a:pt x="5" y="4"/>
                        <a:pt x="5" y="6"/>
                      </a:cubicBezTo>
                      <a:cubicBezTo>
                        <a:pt x="4" y="8"/>
                        <a:pt x="3" y="10"/>
                        <a:pt x="4" y="9"/>
                      </a:cubicBezTo>
                      <a:cubicBezTo>
                        <a:pt x="4" y="8"/>
                        <a:pt x="6" y="4"/>
                        <a:pt x="10" y="4"/>
                      </a:cubicBezTo>
                      <a:cubicBezTo>
                        <a:pt x="10" y="4"/>
                        <a:pt x="8" y="3"/>
                        <a:pt x="6" y="4"/>
                      </a:cubicBezTo>
                      <a:cubicBezTo>
                        <a:pt x="5" y="5"/>
                        <a:pt x="10" y="3"/>
                        <a:pt x="11" y="3"/>
                      </a:cubicBezTo>
                      <a:cubicBezTo>
                        <a:pt x="11" y="2"/>
                        <a:pt x="8" y="3"/>
                        <a:pt x="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9" y="2"/>
                        <a:pt x="10" y="2"/>
                      </a:cubicBezTo>
                      <a:cubicBezTo>
                        <a:pt x="10" y="2"/>
                        <a:pt x="5" y="1"/>
                        <a:pt x="11" y="1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2" name="Freeform 405"/>
                <p:cNvSpPr/>
                <p:nvPr/>
              </p:nvSpPr>
              <p:spPr bwMode="auto">
                <a:xfrm>
                  <a:off x="548" y="2185"/>
                  <a:ext cx="175" cy="138"/>
                </a:xfrm>
                <a:custGeom>
                  <a:avLst/>
                  <a:gdLst>
                    <a:gd name="T0" fmla="*/ 19 w 23"/>
                    <a:gd name="T1" fmla="*/ 10 h 18"/>
                    <a:gd name="T2" fmla="*/ 17 w 23"/>
                    <a:gd name="T3" fmla="*/ 8 h 18"/>
                    <a:gd name="T4" fmla="*/ 6 w 23"/>
                    <a:gd name="T5" fmla="*/ 10 h 18"/>
                    <a:gd name="T6" fmla="*/ 4 w 23"/>
                    <a:gd name="T7" fmla="*/ 17 h 18"/>
                    <a:gd name="T8" fmla="*/ 3 w 23"/>
                    <a:gd name="T9" fmla="*/ 16 h 18"/>
                    <a:gd name="T10" fmla="*/ 5 w 23"/>
                    <a:gd name="T11" fmla="*/ 4 h 18"/>
                    <a:gd name="T12" fmla="*/ 14 w 23"/>
                    <a:gd name="T13" fmla="*/ 2 h 18"/>
                    <a:gd name="T14" fmla="*/ 18 w 23"/>
                    <a:gd name="T15" fmla="*/ 4 h 18"/>
                    <a:gd name="T16" fmla="*/ 21 w 23"/>
                    <a:gd name="T17" fmla="*/ 16 h 18"/>
                    <a:gd name="T18" fmla="*/ 20 w 23"/>
                    <a:gd name="T19" fmla="*/ 16 h 18"/>
                    <a:gd name="T20" fmla="*/ 19 w 23"/>
                    <a:gd name="T21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3" h="18">
                      <a:moveTo>
                        <a:pt x="19" y="10"/>
                      </a:moveTo>
                      <a:cubicBezTo>
                        <a:pt x="18" y="9"/>
                        <a:pt x="18" y="9"/>
                        <a:pt x="17" y="8"/>
                      </a:cubicBezTo>
                      <a:cubicBezTo>
                        <a:pt x="10" y="6"/>
                        <a:pt x="7" y="9"/>
                        <a:pt x="6" y="10"/>
                      </a:cubicBezTo>
                      <a:cubicBezTo>
                        <a:pt x="2" y="12"/>
                        <a:pt x="6" y="18"/>
                        <a:pt x="4" y="17"/>
                      </a:cubicBezTo>
                      <a:cubicBezTo>
                        <a:pt x="4" y="16"/>
                        <a:pt x="3" y="16"/>
                        <a:pt x="3" y="16"/>
                      </a:cubicBezTo>
                      <a:cubicBezTo>
                        <a:pt x="2" y="16"/>
                        <a:pt x="0" y="7"/>
                        <a:pt x="5" y="4"/>
                      </a:cubicBezTo>
                      <a:cubicBezTo>
                        <a:pt x="5" y="4"/>
                        <a:pt x="8" y="0"/>
                        <a:pt x="14" y="2"/>
                      </a:cubicBezTo>
                      <a:cubicBezTo>
                        <a:pt x="14" y="2"/>
                        <a:pt x="18" y="3"/>
                        <a:pt x="18" y="4"/>
                      </a:cubicBezTo>
                      <a:cubicBezTo>
                        <a:pt x="21" y="4"/>
                        <a:pt x="23" y="9"/>
                        <a:pt x="21" y="16"/>
                      </a:cubicBezTo>
                      <a:cubicBezTo>
                        <a:pt x="21" y="16"/>
                        <a:pt x="19" y="16"/>
                        <a:pt x="20" y="16"/>
                      </a:cubicBezTo>
                      <a:cubicBezTo>
                        <a:pt x="20" y="15"/>
                        <a:pt x="20" y="12"/>
                        <a:pt x="19" y="1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Group 607"/>
              <p:cNvGrpSpPr/>
              <p:nvPr/>
            </p:nvGrpSpPr>
            <p:grpSpPr bwMode="auto">
              <a:xfrm>
                <a:off x="134937" y="3360738"/>
                <a:ext cx="5907088" cy="3452812"/>
                <a:chOff x="85" y="2117"/>
                <a:chExt cx="3721" cy="2175"/>
              </a:xfrm>
            </p:grpSpPr>
            <p:sp>
              <p:nvSpPr>
                <p:cNvPr id="43" name="Freeform 407"/>
                <p:cNvSpPr/>
                <p:nvPr/>
              </p:nvSpPr>
              <p:spPr bwMode="auto">
                <a:xfrm>
                  <a:off x="541" y="2178"/>
                  <a:ext cx="137" cy="267"/>
                </a:xfrm>
                <a:custGeom>
                  <a:avLst/>
                  <a:gdLst>
                    <a:gd name="T0" fmla="*/ 18 w 18"/>
                    <a:gd name="T1" fmla="*/ 8 h 35"/>
                    <a:gd name="T2" fmla="*/ 4 w 18"/>
                    <a:gd name="T3" fmla="*/ 19 h 35"/>
                    <a:gd name="T4" fmla="*/ 3 w 18"/>
                    <a:gd name="T5" fmla="*/ 35 h 35"/>
                    <a:gd name="T6" fmla="*/ 7 w 18"/>
                    <a:gd name="T7" fmla="*/ 23 h 35"/>
                    <a:gd name="T8" fmla="*/ 18 w 18"/>
                    <a:gd name="T9" fmla="*/ 8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35">
                      <a:moveTo>
                        <a:pt x="18" y="8"/>
                      </a:moveTo>
                      <a:cubicBezTo>
                        <a:pt x="18" y="8"/>
                        <a:pt x="0" y="0"/>
                        <a:pt x="4" y="19"/>
                      </a:cubicBezTo>
                      <a:cubicBezTo>
                        <a:pt x="4" y="19"/>
                        <a:pt x="6" y="29"/>
                        <a:pt x="3" y="35"/>
                      </a:cubicBezTo>
                      <a:cubicBezTo>
                        <a:pt x="3" y="35"/>
                        <a:pt x="8" y="30"/>
                        <a:pt x="7" y="23"/>
                      </a:cubicBezTo>
                      <a:cubicBezTo>
                        <a:pt x="6" y="16"/>
                        <a:pt x="11" y="7"/>
                        <a:pt x="18" y="8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408"/>
                <p:cNvSpPr/>
                <p:nvPr/>
              </p:nvSpPr>
              <p:spPr bwMode="auto">
                <a:xfrm>
                  <a:off x="670" y="2247"/>
                  <a:ext cx="68" cy="198"/>
                </a:xfrm>
                <a:custGeom>
                  <a:avLst/>
                  <a:gdLst>
                    <a:gd name="T0" fmla="*/ 1 w 9"/>
                    <a:gd name="T1" fmla="*/ 0 h 26"/>
                    <a:gd name="T2" fmla="*/ 2 w 9"/>
                    <a:gd name="T3" fmla="*/ 14 h 26"/>
                    <a:gd name="T4" fmla="*/ 2 w 9"/>
                    <a:gd name="T5" fmla="*/ 26 h 26"/>
                    <a:gd name="T6" fmla="*/ 3 w 9"/>
                    <a:gd name="T7" fmla="*/ 18 h 26"/>
                    <a:gd name="T8" fmla="*/ 1 w 9"/>
                    <a:gd name="T9" fmla="*/ 0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6">
                      <a:moveTo>
                        <a:pt x="1" y="0"/>
                      </a:moveTo>
                      <a:cubicBezTo>
                        <a:pt x="1" y="0"/>
                        <a:pt x="4" y="9"/>
                        <a:pt x="2" y="14"/>
                      </a:cubicBezTo>
                      <a:cubicBezTo>
                        <a:pt x="1" y="18"/>
                        <a:pt x="0" y="23"/>
                        <a:pt x="2" y="26"/>
                      </a:cubicBezTo>
                      <a:cubicBezTo>
                        <a:pt x="2" y="26"/>
                        <a:pt x="2" y="20"/>
                        <a:pt x="3" y="18"/>
                      </a:cubicBezTo>
                      <a:cubicBezTo>
                        <a:pt x="4" y="16"/>
                        <a:pt x="9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409"/>
                <p:cNvSpPr/>
                <p:nvPr/>
              </p:nvSpPr>
              <p:spPr bwMode="auto">
                <a:xfrm>
                  <a:off x="571" y="2201"/>
                  <a:ext cx="84" cy="84"/>
                </a:xfrm>
                <a:custGeom>
                  <a:avLst/>
                  <a:gdLst>
                    <a:gd name="T0" fmla="*/ 11 w 11"/>
                    <a:gd name="T1" fmla="*/ 1 h 11"/>
                    <a:gd name="T2" fmla="*/ 0 w 11"/>
                    <a:gd name="T3" fmla="*/ 7 h 11"/>
                    <a:gd name="T4" fmla="*/ 2 w 11"/>
                    <a:gd name="T5" fmla="*/ 5 h 11"/>
                    <a:gd name="T6" fmla="*/ 0 w 11"/>
                    <a:gd name="T7" fmla="*/ 10 h 11"/>
                    <a:gd name="T8" fmla="*/ 4 w 11"/>
                    <a:gd name="T9" fmla="*/ 5 h 11"/>
                    <a:gd name="T10" fmla="*/ 2 w 11"/>
                    <a:gd name="T11" fmla="*/ 9 h 11"/>
                    <a:gd name="T12" fmla="*/ 1 w 11"/>
                    <a:gd name="T13" fmla="*/ 10 h 11"/>
                    <a:gd name="T14" fmla="*/ 5 w 11"/>
                    <a:gd name="T15" fmla="*/ 5 h 11"/>
                    <a:gd name="T16" fmla="*/ 4 w 11"/>
                    <a:gd name="T17" fmla="*/ 8 h 11"/>
                    <a:gd name="T18" fmla="*/ 10 w 11"/>
                    <a:gd name="T19" fmla="*/ 3 h 11"/>
                    <a:gd name="T20" fmla="*/ 7 w 11"/>
                    <a:gd name="T21" fmla="*/ 4 h 11"/>
                    <a:gd name="T22" fmla="*/ 11 w 11"/>
                    <a:gd name="T23" fmla="*/ 2 h 11"/>
                    <a:gd name="T24" fmla="*/ 7 w 11"/>
                    <a:gd name="T25" fmla="*/ 2 h 11"/>
                    <a:gd name="T26" fmla="*/ 6 w 11"/>
                    <a:gd name="T27" fmla="*/ 2 h 11"/>
                    <a:gd name="T28" fmla="*/ 10 w 11"/>
                    <a:gd name="T29" fmla="*/ 2 h 11"/>
                    <a:gd name="T30" fmla="*/ 11 w 11"/>
                    <a:gd name="T3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" h="11">
                      <a:moveTo>
                        <a:pt x="11" y="1"/>
                      </a:moveTo>
                      <a:cubicBezTo>
                        <a:pt x="11" y="1"/>
                        <a:pt x="2" y="0"/>
                        <a:pt x="0" y="7"/>
                      </a:cubicBezTo>
                      <a:cubicBezTo>
                        <a:pt x="0" y="7"/>
                        <a:pt x="1" y="5"/>
                        <a:pt x="2" y="5"/>
                      </a:cubicBezTo>
                      <a:cubicBezTo>
                        <a:pt x="3" y="4"/>
                        <a:pt x="0" y="9"/>
                        <a:pt x="0" y="10"/>
                      </a:cubicBezTo>
                      <a:cubicBezTo>
                        <a:pt x="0" y="11"/>
                        <a:pt x="4" y="4"/>
                        <a:pt x="4" y="5"/>
                      </a:cubicBezTo>
                      <a:cubicBezTo>
                        <a:pt x="4" y="5"/>
                        <a:pt x="3" y="7"/>
                        <a:pt x="2" y="9"/>
                      </a:cubicBezTo>
                      <a:cubicBezTo>
                        <a:pt x="2" y="9"/>
                        <a:pt x="1" y="10"/>
                        <a:pt x="1" y="10"/>
                      </a:cubicBezTo>
                      <a:cubicBezTo>
                        <a:pt x="1" y="10"/>
                        <a:pt x="5" y="4"/>
                        <a:pt x="5" y="5"/>
                      </a:cubicBezTo>
                      <a:cubicBezTo>
                        <a:pt x="4" y="7"/>
                        <a:pt x="3" y="9"/>
                        <a:pt x="4" y="8"/>
                      </a:cubicBezTo>
                      <a:cubicBezTo>
                        <a:pt x="5" y="7"/>
                        <a:pt x="7" y="4"/>
                        <a:pt x="10" y="3"/>
                      </a:cubicBezTo>
                      <a:cubicBezTo>
                        <a:pt x="10" y="3"/>
                        <a:pt x="8" y="3"/>
                        <a:pt x="7" y="4"/>
                      </a:cubicBezTo>
                      <a:cubicBezTo>
                        <a:pt x="5" y="4"/>
                        <a:pt x="10" y="2"/>
                        <a:pt x="11" y="2"/>
                      </a:cubicBezTo>
                      <a:cubicBezTo>
                        <a:pt x="11" y="2"/>
                        <a:pt x="9" y="2"/>
                        <a:pt x="7" y="2"/>
                      </a:cubicBezTo>
                      <a:cubicBezTo>
                        <a:pt x="7" y="2"/>
                        <a:pt x="6" y="2"/>
                        <a:pt x="6" y="2"/>
                      </a:cubicBezTo>
                      <a:cubicBezTo>
                        <a:pt x="6" y="2"/>
                        <a:pt x="10" y="1"/>
                        <a:pt x="10" y="2"/>
                      </a:cubicBezTo>
                      <a:cubicBezTo>
                        <a:pt x="10" y="2"/>
                        <a:pt x="5" y="1"/>
                        <a:pt x="11" y="1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410"/>
                <p:cNvSpPr/>
                <p:nvPr/>
              </p:nvSpPr>
              <p:spPr bwMode="auto">
                <a:xfrm>
                  <a:off x="2439" y="2827"/>
                  <a:ext cx="167" cy="129"/>
                </a:xfrm>
                <a:custGeom>
                  <a:avLst/>
                  <a:gdLst>
                    <a:gd name="T0" fmla="*/ 18 w 22"/>
                    <a:gd name="T1" fmla="*/ 9 h 17"/>
                    <a:gd name="T2" fmla="*/ 16 w 22"/>
                    <a:gd name="T3" fmla="*/ 7 h 17"/>
                    <a:gd name="T4" fmla="*/ 5 w 22"/>
                    <a:gd name="T5" fmla="*/ 9 h 17"/>
                    <a:gd name="T6" fmla="*/ 4 w 22"/>
                    <a:gd name="T7" fmla="*/ 15 h 17"/>
                    <a:gd name="T8" fmla="*/ 3 w 22"/>
                    <a:gd name="T9" fmla="*/ 15 h 17"/>
                    <a:gd name="T10" fmla="*/ 5 w 22"/>
                    <a:gd name="T11" fmla="*/ 3 h 17"/>
                    <a:gd name="T12" fmla="*/ 14 w 22"/>
                    <a:gd name="T13" fmla="*/ 1 h 17"/>
                    <a:gd name="T14" fmla="*/ 18 w 22"/>
                    <a:gd name="T15" fmla="*/ 4 h 17"/>
                    <a:gd name="T16" fmla="*/ 21 w 22"/>
                    <a:gd name="T17" fmla="*/ 15 h 17"/>
                    <a:gd name="T18" fmla="*/ 19 w 22"/>
                    <a:gd name="T19" fmla="*/ 15 h 17"/>
                    <a:gd name="T20" fmla="*/ 18 w 22"/>
                    <a:gd name="T21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7">
                      <a:moveTo>
                        <a:pt x="18" y="9"/>
                      </a:moveTo>
                      <a:cubicBezTo>
                        <a:pt x="18" y="8"/>
                        <a:pt x="18" y="8"/>
                        <a:pt x="16" y="7"/>
                      </a:cubicBezTo>
                      <a:cubicBezTo>
                        <a:pt x="10" y="5"/>
                        <a:pt x="7" y="8"/>
                        <a:pt x="5" y="9"/>
                      </a:cubicBezTo>
                      <a:cubicBezTo>
                        <a:pt x="2" y="11"/>
                        <a:pt x="6" y="17"/>
                        <a:pt x="4" y="15"/>
                      </a:cubicBezTo>
                      <a:cubicBezTo>
                        <a:pt x="4" y="15"/>
                        <a:pt x="3" y="15"/>
                        <a:pt x="3" y="15"/>
                      </a:cubicBezTo>
                      <a:cubicBezTo>
                        <a:pt x="2" y="15"/>
                        <a:pt x="0" y="6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4"/>
                      </a:cubicBezTo>
                      <a:cubicBezTo>
                        <a:pt x="20" y="3"/>
                        <a:pt x="22" y="8"/>
                        <a:pt x="21" y="15"/>
                      </a:cubicBezTo>
                      <a:cubicBezTo>
                        <a:pt x="21" y="15"/>
                        <a:pt x="19" y="15"/>
                        <a:pt x="19" y="15"/>
                      </a:cubicBezTo>
                      <a:cubicBezTo>
                        <a:pt x="19" y="14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411"/>
                <p:cNvSpPr/>
                <p:nvPr/>
              </p:nvSpPr>
              <p:spPr bwMode="auto">
                <a:xfrm>
                  <a:off x="2485" y="2811"/>
                  <a:ext cx="83" cy="61"/>
                </a:xfrm>
                <a:custGeom>
                  <a:avLst/>
                  <a:gdLst>
                    <a:gd name="T0" fmla="*/ 3 w 11"/>
                    <a:gd name="T1" fmla="*/ 4 h 8"/>
                    <a:gd name="T2" fmla="*/ 5 w 11"/>
                    <a:gd name="T3" fmla="*/ 1 h 8"/>
                    <a:gd name="T4" fmla="*/ 10 w 11"/>
                    <a:gd name="T5" fmla="*/ 5 h 8"/>
                    <a:gd name="T6" fmla="*/ 3 w 11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8">
                      <a:moveTo>
                        <a:pt x="3" y="4"/>
                      </a:moveTo>
                      <a:cubicBezTo>
                        <a:pt x="3" y="4"/>
                        <a:pt x="0" y="1"/>
                        <a:pt x="5" y="1"/>
                      </a:cubicBezTo>
                      <a:cubicBezTo>
                        <a:pt x="9" y="0"/>
                        <a:pt x="11" y="2"/>
                        <a:pt x="10" y="5"/>
                      </a:cubicBezTo>
                      <a:cubicBezTo>
                        <a:pt x="9" y="8"/>
                        <a:pt x="3" y="4"/>
                        <a:pt x="3" y="4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412"/>
                <p:cNvSpPr/>
                <p:nvPr/>
              </p:nvSpPr>
              <p:spPr bwMode="auto">
                <a:xfrm>
                  <a:off x="2462" y="2842"/>
                  <a:ext cx="99" cy="46"/>
                </a:xfrm>
                <a:custGeom>
                  <a:avLst/>
                  <a:gdLst>
                    <a:gd name="T0" fmla="*/ 3 w 13"/>
                    <a:gd name="T1" fmla="*/ 2 h 6"/>
                    <a:gd name="T2" fmla="*/ 4 w 13"/>
                    <a:gd name="T3" fmla="*/ 1 h 6"/>
                    <a:gd name="T4" fmla="*/ 5 w 13"/>
                    <a:gd name="T5" fmla="*/ 3 h 6"/>
                    <a:gd name="T6" fmla="*/ 5 w 13"/>
                    <a:gd name="T7" fmla="*/ 1 h 6"/>
                    <a:gd name="T8" fmla="*/ 5 w 13"/>
                    <a:gd name="T9" fmla="*/ 2 h 6"/>
                    <a:gd name="T10" fmla="*/ 6 w 13"/>
                    <a:gd name="T11" fmla="*/ 1 h 6"/>
                    <a:gd name="T12" fmla="*/ 6 w 13"/>
                    <a:gd name="T13" fmla="*/ 2 h 6"/>
                    <a:gd name="T14" fmla="*/ 7 w 13"/>
                    <a:gd name="T15" fmla="*/ 2 h 6"/>
                    <a:gd name="T16" fmla="*/ 8 w 13"/>
                    <a:gd name="T17" fmla="*/ 1 h 6"/>
                    <a:gd name="T18" fmla="*/ 8 w 13"/>
                    <a:gd name="T19" fmla="*/ 1 h 6"/>
                    <a:gd name="T20" fmla="*/ 9 w 13"/>
                    <a:gd name="T21" fmla="*/ 2 h 6"/>
                    <a:gd name="T22" fmla="*/ 10 w 13"/>
                    <a:gd name="T23" fmla="*/ 1 h 6"/>
                    <a:gd name="T24" fmla="*/ 11 w 13"/>
                    <a:gd name="T25" fmla="*/ 1 h 6"/>
                    <a:gd name="T26" fmla="*/ 11 w 13"/>
                    <a:gd name="T27" fmla="*/ 1 h 6"/>
                    <a:gd name="T28" fmla="*/ 13 w 13"/>
                    <a:gd name="T29" fmla="*/ 0 h 6"/>
                    <a:gd name="T30" fmla="*/ 11 w 13"/>
                    <a:gd name="T31" fmla="*/ 2 h 6"/>
                    <a:gd name="T32" fmla="*/ 9 w 13"/>
                    <a:gd name="T33" fmla="*/ 2 h 6"/>
                    <a:gd name="T34" fmla="*/ 8 w 13"/>
                    <a:gd name="T35" fmla="*/ 3 h 6"/>
                    <a:gd name="T36" fmla="*/ 7 w 13"/>
                    <a:gd name="T37" fmla="*/ 2 h 6"/>
                    <a:gd name="T38" fmla="*/ 6 w 13"/>
                    <a:gd name="T39" fmla="*/ 4 h 6"/>
                    <a:gd name="T40" fmla="*/ 6 w 13"/>
                    <a:gd name="T41" fmla="*/ 4 h 6"/>
                    <a:gd name="T42" fmla="*/ 5 w 13"/>
                    <a:gd name="T43" fmla="*/ 4 h 6"/>
                    <a:gd name="T44" fmla="*/ 5 w 13"/>
                    <a:gd name="T45" fmla="*/ 4 h 6"/>
                    <a:gd name="T46" fmla="*/ 4 w 13"/>
                    <a:gd name="T47" fmla="*/ 4 h 6"/>
                    <a:gd name="T48" fmla="*/ 3 w 13"/>
                    <a:gd name="T49" fmla="*/ 4 h 6"/>
                    <a:gd name="T50" fmla="*/ 2 w 13"/>
                    <a:gd name="T51" fmla="*/ 4 h 6"/>
                    <a:gd name="T52" fmla="*/ 1 w 13"/>
                    <a:gd name="T53" fmla="*/ 6 h 6"/>
                    <a:gd name="T54" fmla="*/ 0 w 13"/>
                    <a:gd name="T55" fmla="*/ 3 h 6"/>
                    <a:gd name="T56" fmla="*/ 1 w 13"/>
                    <a:gd name="T57" fmla="*/ 4 h 6"/>
                    <a:gd name="T58" fmla="*/ 1 w 13"/>
                    <a:gd name="T59" fmla="*/ 3 h 6"/>
                    <a:gd name="T60" fmla="*/ 2 w 13"/>
                    <a:gd name="T61" fmla="*/ 3 h 6"/>
                    <a:gd name="T62" fmla="*/ 3 w 13"/>
                    <a:gd name="T6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6">
                      <a:moveTo>
                        <a:pt x="3" y="2"/>
                      </a:move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5" y="3"/>
                        <a:pt x="5" y="3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0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1"/>
                        <a:pt x="8" y="1"/>
                      </a:cubicBezTo>
                      <a:cubicBezTo>
                        <a:pt x="8" y="1"/>
                        <a:pt x="7" y="1"/>
                        <a:pt x="8" y="1"/>
                      </a:cubicBezTo>
                      <a:cubicBezTo>
                        <a:pt x="8" y="2"/>
                        <a:pt x="9" y="2"/>
                        <a:pt x="9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0" y="2"/>
                        <a:pt x="10" y="1"/>
                        <a:pt x="11" y="1"/>
                      </a:cubicBezTo>
                      <a:cubicBezTo>
                        <a:pt x="11" y="1"/>
                        <a:pt x="10" y="0"/>
                        <a:pt x="11" y="1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3" y="2"/>
                        <a:pt x="11" y="2"/>
                      </a:cubicBezTo>
                      <a:cubicBezTo>
                        <a:pt x="10" y="3"/>
                        <a:pt x="10" y="2"/>
                        <a:pt x="9" y="2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8" y="3"/>
                        <a:pt x="8" y="2"/>
                        <a:pt x="7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2" y="4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1" y="4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5132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413"/>
                <p:cNvSpPr/>
                <p:nvPr/>
              </p:nvSpPr>
              <p:spPr bwMode="auto">
                <a:xfrm>
                  <a:off x="2698" y="2178"/>
                  <a:ext cx="167" cy="130"/>
                </a:xfrm>
                <a:custGeom>
                  <a:avLst/>
                  <a:gdLst>
                    <a:gd name="T0" fmla="*/ 19 w 22"/>
                    <a:gd name="T1" fmla="*/ 9 h 17"/>
                    <a:gd name="T2" fmla="*/ 17 w 22"/>
                    <a:gd name="T3" fmla="*/ 7 h 17"/>
                    <a:gd name="T4" fmla="*/ 6 w 22"/>
                    <a:gd name="T5" fmla="*/ 9 h 17"/>
                    <a:gd name="T6" fmla="*/ 4 w 22"/>
                    <a:gd name="T7" fmla="*/ 15 h 17"/>
                    <a:gd name="T8" fmla="*/ 3 w 22"/>
                    <a:gd name="T9" fmla="*/ 15 h 17"/>
                    <a:gd name="T10" fmla="*/ 5 w 22"/>
                    <a:gd name="T11" fmla="*/ 3 h 17"/>
                    <a:gd name="T12" fmla="*/ 14 w 22"/>
                    <a:gd name="T13" fmla="*/ 1 h 17"/>
                    <a:gd name="T14" fmla="*/ 18 w 22"/>
                    <a:gd name="T15" fmla="*/ 4 h 17"/>
                    <a:gd name="T16" fmla="*/ 21 w 22"/>
                    <a:gd name="T17" fmla="*/ 15 h 17"/>
                    <a:gd name="T18" fmla="*/ 19 w 22"/>
                    <a:gd name="T19" fmla="*/ 15 h 17"/>
                    <a:gd name="T20" fmla="*/ 19 w 22"/>
                    <a:gd name="T21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7">
                      <a:moveTo>
                        <a:pt x="19" y="9"/>
                      </a:moveTo>
                      <a:cubicBezTo>
                        <a:pt x="18" y="8"/>
                        <a:pt x="18" y="8"/>
                        <a:pt x="17" y="7"/>
                      </a:cubicBezTo>
                      <a:cubicBezTo>
                        <a:pt x="10" y="5"/>
                        <a:pt x="7" y="8"/>
                        <a:pt x="6" y="9"/>
                      </a:cubicBezTo>
                      <a:cubicBezTo>
                        <a:pt x="2" y="11"/>
                        <a:pt x="6" y="17"/>
                        <a:pt x="4" y="15"/>
                      </a:cubicBezTo>
                      <a:cubicBezTo>
                        <a:pt x="4" y="15"/>
                        <a:pt x="3" y="15"/>
                        <a:pt x="3" y="15"/>
                      </a:cubicBezTo>
                      <a:cubicBezTo>
                        <a:pt x="2" y="15"/>
                        <a:pt x="0" y="6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4"/>
                      </a:cubicBezTo>
                      <a:cubicBezTo>
                        <a:pt x="21" y="3"/>
                        <a:pt x="22" y="8"/>
                        <a:pt x="21" y="15"/>
                      </a:cubicBezTo>
                      <a:cubicBezTo>
                        <a:pt x="21" y="15"/>
                        <a:pt x="19" y="15"/>
                        <a:pt x="19" y="15"/>
                      </a:cubicBezTo>
                      <a:cubicBezTo>
                        <a:pt x="19" y="14"/>
                        <a:pt x="20" y="11"/>
                        <a:pt x="19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414"/>
                <p:cNvSpPr/>
                <p:nvPr/>
              </p:nvSpPr>
              <p:spPr bwMode="auto">
                <a:xfrm>
                  <a:off x="2751" y="2163"/>
                  <a:ext cx="76" cy="61"/>
                </a:xfrm>
                <a:custGeom>
                  <a:avLst/>
                  <a:gdLst>
                    <a:gd name="T0" fmla="*/ 2 w 10"/>
                    <a:gd name="T1" fmla="*/ 4 h 8"/>
                    <a:gd name="T2" fmla="*/ 4 w 10"/>
                    <a:gd name="T3" fmla="*/ 1 h 8"/>
                    <a:gd name="T4" fmla="*/ 9 w 10"/>
                    <a:gd name="T5" fmla="*/ 5 h 8"/>
                    <a:gd name="T6" fmla="*/ 2 w 10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8">
                      <a:moveTo>
                        <a:pt x="2" y="4"/>
                      </a:moveTo>
                      <a:cubicBezTo>
                        <a:pt x="2" y="4"/>
                        <a:pt x="0" y="2"/>
                        <a:pt x="4" y="1"/>
                      </a:cubicBezTo>
                      <a:cubicBezTo>
                        <a:pt x="8" y="0"/>
                        <a:pt x="10" y="2"/>
                        <a:pt x="9" y="5"/>
                      </a:cubicBezTo>
                      <a:cubicBezTo>
                        <a:pt x="8" y="8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1" name="Freeform 415"/>
                <p:cNvSpPr/>
                <p:nvPr/>
              </p:nvSpPr>
              <p:spPr bwMode="auto">
                <a:xfrm>
                  <a:off x="2720" y="2193"/>
                  <a:ext cx="99" cy="46"/>
                </a:xfrm>
                <a:custGeom>
                  <a:avLst/>
                  <a:gdLst>
                    <a:gd name="T0" fmla="*/ 3 w 13"/>
                    <a:gd name="T1" fmla="*/ 2 h 6"/>
                    <a:gd name="T2" fmla="*/ 4 w 13"/>
                    <a:gd name="T3" fmla="*/ 1 h 6"/>
                    <a:gd name="T4" fmla="*/ 5 w 13"/>
                    <a:gd name="T5" fmla="*/ 3 h 6"/>
                    <a:gd name="T6" fmla="*/ 5 w 13"/>
                    <a:gd name="T7" fmla="*/ 1 h 6"/>
                    <a:gd name="T8" fmla="*/ 5 w 13"/>
                    <a:gd name="T9" fmla="*/ 2 h 6"/>
                    <a:gd name="T10" fmla="*/ 6 w 13"/>
                    <a:gd name="T11" fmla="*/ 1 h 6"/>
                    <a:gd name="T12" fmla="*/ 7 w 13"/>
                    <a:gd name="T13" fmla="*/ 2 h 6"/>
                    <a:gd name="T14" fmla="*/ 7 w 13"/>
                    <a:gd name="T15" fmla="*/ 2 h 6"/>
                    <a:gd name="T16" fmla="*/ 8 w 13"/>
                    <a:gd name="T17" fmla="*/ 1 h 6"/>
                    <a:gd name="T18" fmla="*/ 8 w 13"/>
                    <a:gd name="T19" fmla="*/ 1 h 6"/>
                    <a:gd name="T20" fmla="*/ 9 w 13"/>
                    <a:gd name="T21" fmla="*/ 2 h 6"/>
                    <a:gd name="T22" fmla="*/ 10 w 13"/>
                    <a:gd name="T23" fmla="*/ 2 h 6"/>
                    <a:gd name="T24" fmla="*/ 11 w 13"/>
                    <a:gd name="T25" fmla="*/ 1 h 6"/>
                    <a:gd name="T26" fmla="*/ 11 w 13"/>
                    <a:gd name="T27" fmla="*/ 1 h 6"/>
                    <a:gd name="T28" fmla="*/ 13 w 13"/>
                    <a:gd name="T29" fmla="*/ 0 h 6"/>
                    <a:gd name="T30" fmla="*/ 12 w 13"/>
                    <a:gd name="T31" fmla="*/ 2 h 6"/>
                    <a:gd name="T32" fmla="*/ 9 w 13"/>
                    <a:gd name="T33" fmla="*/ 2 h 6"/>
                    <a:gd name="T34" fmla="*/ 8 w 13"/>
                    <a:gd name="T35" fmla="*/ 3 h 6"/>
                    <a:gd name="T36" fmla="*/ 7 w 13"/>
                    <a:gd name="T37" fmla="*/ 2 h 6"/>
                    <a:gd name="T38" fmla="*/ 6 w 13"/>
                    <a:gd name="T39" fmla="*/ 4 h 6"/>
                    <a:gd name="T40" fmla="*/ 6 w 13"/>
                    <a:gd name="T41" fmla="*/ 4 h 6"/>
                    <a:gd name="T42" fmla="*/ 5 w 13"/>
                    <a:gd name="T43" fmla="*/ 4 h 6"/>
                    <a:gd name="T44" fmla="*/ 5 w 13"/>
                    <a:gd name="T45" fmla="*/ 4 h 6"/>
                    <a:gd name="T46" fmla="*/ 4 w 13"/>
                    <a:gd name="T47" fmla="*/ 4 h 6"/>
                    <a:gd name="T48" fmla="*/ 3 w 13"/>
                    <a:gd name="T49" fmla="*/ 4 h 6"/>
                    <a:gd name="T50" fmla="*/ 2 w 13"/>
                    <a:gd name="T51" fmla="*/ 4 h 6"/>
                    <a:gd name="T52" fmla="*/ 1 w 13"/>
                    <a:gd name="T53" fmla="*/ 6 h 6"/>
                    <a:gd name="T54" fmla="*/ 0 w 13"/>
                    <a:gd name="T55" fmla="*/ 3 h 6"/>
                    <a:gd name="T56" fmla="*/ 1 w 13"/>
                    <a:gd name="T57" fmla="*/ 4 h 6"/>
                    <a:gd name="T58" fmla="*/ 1 w 13"/>
                    <a:gd name="T59" fmla="*/ 3 h 6"/>
                    <a:gd name="T60" fmla="*/ 2 w 13"/>
                    <a:gd name="T61" fmla="*/ 3 h 6"/>
                    <a:gd name="T62" fmla="*/ 3 w 13"/>
                    <a:gd name="T6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6">
                      <a:moveTo>
                        <a:pt x="3" y="2"/>
                      </a:move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5" y="4"/>
                        <a:pt x="5" y="3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0"/>
                        <a:pt x="6" y="1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8" y="1"/>
                        <a:pt x="8" y="1"/>
                      </a:cubicBezTo>
                      <a:cubicBezTo>
                        <a:pt x="8" y="1"/>
                        <a:pt x="7" y="1"/>
                        <a:pt x="8" y="1"/>
                      </a:cubicBezTo>
                      <a:cubicBezTo>
                        <a:pt x="8" y="2"/>
                        <a:pt x="9" y="2"/>
                        <a:pt x="9" y="2"/>
                      </a:cubicBezTo>
                      <a:cubicBezTo>
                        <a:pt x="9" y="2"/>
                        <a:pt x="10" y="1"/>
                        <a:pt x="10" y="2"/>
                      </a:cubicBezTo>
                      <a:cubicBezTo>
                        <a:pt x="10" y="2"/>
                        <a:pt x="11" y="1"/>
                        <a:pt x="11" y="1"/>
                      </a:cubicBezTo>
                      <a:cubicBezTo>
                        <a:pt x="11" y="1"/>
                        <a:pt x="10" y="1"/>
                        <a:pt x="11" y="1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3" y="2"/>
                        <a:pt x="12" y="2"/>
                      </a:cubicBezTo>
                      <a:cubicBezTo>
                        <a:pt x="10" y="3"/>
                        <a:pt x="10" y="2"/>
                        <a:pt x="9" y="2"/>
                      </a:cubicBezTo>
                      <a:cubicBezTo>
                        <a:pt x="9" y="3"/>
                        <a:pt x="9" y="4"/>
                        <a:pt x="8" y="3"/>
                      </a:cubicBezTo>
                      <a:cubicBezTo>
                        <a:pt x="8" y="3"/>
                        <a:pt x="8" y="2"/>
                        <a:pt x="7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5"/>
                        <a:pt x="5" y="4"/>
                      </a:cubicBezTo>
                      <a:cubicBezTo>
                        <a:pt x="4" y="4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2" y="4"/>
                      </a:cubicBezTo>
                      <a:cubicBezTo>
                        <a:pt x="2" y="5"/>
                        <a:pt x="1" y="6"/>
                        <a:pt x="1" y="6"/>
                      </a:cubicBezTo>
                      <a:cubicBezTo>
                        <a:pt x="1" y="6"/>
                        <a:pt x="1" y="4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5132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2" name="Freeform 416"/>
                <p:cNvSpPr/>
                <p:nvPr/>
              </p:nvSpPr>
              <p:spPr bwMode="auto">
                <a:xfrm>
                  <a:off x="791" y="3468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6 w 22"/>
                    <a:gd name="T3" fmla="*/ 7 h 16"/>
                    <a:gd name="T4" fmla="*/ 5 w 22"/>
                    <a:gd name="T5" fmla="*/ 9 h 16"/>
                    <a:gd name="T6" fmla="*/ 4 w 22"/>
                    <a:gd name="T7" fmla="*/ 15 h 16"/>
                    <a:gd name="T8" fmla="*/ 2 w 22"/>
                    <a:gd name="T9" fmla="*/ 15 h 16"/>
                    <a:gd name="T10" fmla="*/ 4 w 22"/>
                    <a:gd name="T11" fmla="*/ 3 h 16"/>
                    <a:gd name="T12" fmla="*/ 14 w 22"/>
                    <a:gd name="T13" fmla="*/ 1 h 16"/>
                    <a:gd name="T14" fmla="*/ 18 w 22"/>
                    <a:gd name="T15" fmla="*/ 3 h 16"/>
                    <a:gd name="T16" fmla="*/ 20 w 22"/>
                    <a:gd name="T17" fmla="*/ 15 h 16"/>
                    <a:gd name="T18" fmla="*/ 19 w 22"/>
                    <a:gd name="T19" fmla="*/ 15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7" y="8"/>
                        <a:pt x="17" y="8"/>
                        <a:pt x="16" y="7"/>
                      </a:cubicBezTo>
                      <a:cubicBezTo>
                        <a:pt x="9" y="5"/>
                        <a:pt x="6" y="8"/>
                        <a:pt x="5" y="9"/>
                      </a:cubicBezTo>
                      <a:cubicBezTo>
                        <a:pt x="2" y="11"/>
                        <a:pt x="6" y="16"/>
                        <a:pt x="4" y="15"/>
                      </a:cubicBezTo>
                      <a:cubicBezTo>
                        <a:pt x="3" y="15"/>
                        <a:pt x="3" y="15"/>
                        <a:pt x="2" y="15"/>
                      </a:cubicBezTo>
                      <a:cubicBezTo>
                        <a:pt x="1" y="15"/>
                        <a:pt x="0" y="6"/>
                        <a:pt x="4" y="3"/>
                      </a:cubicBezTo>
                      <a:cubicBezTo>
                        <a:pt x="4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3"/>
                      </a:cubicBezTo>
                      <a:cubicBezTo>
                        <a:pt x="20" y="3"/>
                        <a:pt x="22" y="8"/>
                        <a:pt x="20" y="15"/>
                      </a:cubicBezTo>
                      <a:cubicBezTo>
                        <a:pt x="20" y="15"/>
                        <a:pt x="18" y="15"/>
                        <a:pt x="19" y="15"/>
                      </a:cubicBezTo>
                      <a:cubicBezTo>
                        <a:pt x="19" y="14"/>
                        <a:pt x="19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594A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3" name="Freeform 417"/>
                <p:cNvSpPr/>
                <p:nvPr/>
              </p:nvSpPr>
              <p:spPr bwMode="auto">
                <a:xfrm>
                  <a:off x="837" y="3453"/>
                  <a:ext cx="76" cy="61"/>
                </a:xfrm>
                <a:custGeom>
                  <a:avLst/>
                  <a:gdLst>
                    <a:gd name="T0" fmla="*/ 2 w 10"/>
                    <a:gd name="T1" fmla="*/ 4 h 8"/>
                    <a:gd name="T2" fmla="*/ 4 w 10"/>
                    <a:gd name="T3" fmla="*/ 0 h 8"/>
                    <a:gd name="T4" fmla="*/ 9 w 10"/>
                    <a:gd name="T5" fmla="*/ 5 h 8"/>
                    <a:gd name="T6" fmla="*/ 2 w 10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" h="8">
                      <a:moveTo>
                        <a:pt x="2" y="4"/>
                      </a:moveTo>
                      <a:cubicBezTo>
                        <a:pt x="2" y="4"/>
                        <a:pt x="0" y="1"/>
                        <a:pt x="4" y="0"/>
                      </a:cubicBezTo>
                      <a:cubicBezTo>
                        <a:pt x="8" y="0"/>
                        <a:pt x="10" y="2"/>
                        <a:pt x="9" y="5"/>
                      </a:cubicBezTo>
                      <a:cubicBezTo>
                        <a:pt x="8" y="8"/>
                        <a:pt x="2" y="4"/>
                        <a:pt x="2" y="4"/>
                      </a:cubicBezTo>
                      <a:close/>
                    </a:path>
                  </a:pathLst>
                </a:custGeom>
                <a:solidFill>
                  <a:srgbClr val="594A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418"/>
                <p:cNvSpPr/>
                <p:nvPr/>
              </p:nvSpPr>
              <p:spPr bwMode="auto">
                <a:xfrm>
                  <a:off x="807" y="3483"/>
                  <a:ext cx="106" cy="38"/>
                </a:xfrm>
                <a:custGeom>
                  <a:avLst/>
                  <a:gdLst>
                    <a:gd name="T0" fmla="*/ 4 w 14"/>
                    <a:gd name="T1" fmla="*/ 2 h 5"/>
                    <a:gd name="T2" fmla="*/ 4 w 14"/>
                    <a:gd name="T3" fmla="*/ 1 h 5"/>
                    <a:gd name="T4" fmla="*/ 5 w 14"/>
                    <a:gd name="T5" fmla="*/ 3 h 5"/>
                    <a:gd name="T6" fmla="*/ 5 w 14"/>
                    <a:gd name="T7" fmla="*/ 1 h 5"/>
                    <a:gd name="T8" fmla="*/ 6 w 14"/>
                    <a:gd name="T9" fmla="*/ 1 h 5"/>
                    <a:gd name="T10" fmla="*/ 6 w 14"/>
                    <a:gd name="T11" fmla="*/ 1 h 5"/>
                    <a:gd name="T12" fmla="*/ 7 w 14"/>
                    <a:gd name="T13" fmla="*/ 1 h 5"/>
                    <a:gd name="T14" fmla="*/ 7 w 14"/>
                    <a:gd name="T15" fmla="*/ 2 h 5"/>
                    <a:gd name="T16" fmla="*/ 8 w 14"/>
                    <a:gd name="T17" fmla="*/ 1 h 5"/>
                    <a:gd name="T18" fmla="*/ 8 w 14"/>
                    <a:gd name="T19" fmla="*/ 1 h 5"/>
                    <a:gd name="T20" fmla="*/ 9 w 14"/>
                    <a:gd name="T21" fmla="*/ 2 h 5"/>
                    <a:gd name="T22" fmla="*/ 10 w 14"/>
                    <a:gd name="T23" fmla="*/ 1 h 5"/>
                    <a:gd name="T24" fmla="*/ 11 w 14"/>
                    <a:gd name="T25" fmla="*/ 1 h 5"/>
                    <a:gd name="T26" fmla="*/ 11 w 14"/>
                    <a:gd name="T27" fmla="*/ 1 h 5"/>
                    <a:gd name="T28" fmla="*/ 14 w 14"/>
                    <a:gd name="T29" fmla="*/ 0 h 5"/>
                    <a:gd name="T30" fmla="*/ 12 w 14"/>
                    <a:gd name="T31" fmla="*/ 2 h 5"/>
                    <a:gd name="T32" fmla="*/ 10 w 14"/>
                    <a:gd name="T33" fmla="*/ 2 h 5"/>
                    <a:gd name="T34" fmla="*/ 9 w 14"/>
                    <a:gd name="T35" fmla="*/ 3 h 5"/>
                    <a:gd name="T36" fmla="*/ 8 w 14"/>
                    <a:gd name="T37" fmla="*/ 2 h 5"/>
                    <a:gd name="T38" fmla="*/ 7 w 14"/>
                    <a:gd name="T39" fmla="*/ 4 h 5"/>
                    <a:gd name="T40" fmla="*/ 6 w 14"/>
                    <a:gd name="T41" fmla="*/ 4 h 5"/>
                    <a:gd name="T42" fmla="*/ 6 w 14"/>
                    <a:gd name="T43" fmla="*/ 4 h 5"/>
                    <a:gd name="T44" fmla="*/ 5 w 14"/>
                    <a:gd name="T45" fmla="*/ 4 h 5"/>
                    <a:gd name="T46" fmla="*/ 5 w 14"/>
                    <a:gd name="T47" fmla="*/ 4 h 5"/>
                    <a:gd name="T48" fmla="*/ 4 w 14"/>
                    <a:gd name="T49" fmla="*/ 4 h 5"/>
                    <a:gd name="T50" fmla="*/ 3 w 14"/>
                    <a:gd name="T51" fmla="*/ 4 h 5"/>
                    <a:gd name="T52" fmla="*/ 1 w 14"/>
                    <a:gd name="T53" fmla="*/ 5 h 5"/>
                    <a:gd name="T54" fmla="*/ 1 w 14"/>
                    <a:gd name="T55" fmla="*/ 3 h 5"/>
                    <a:gd name="T56" fmla="*/ 2 w 14"/>
                    <a:gd name="T57" fmla="*/ 4 h 5"/>
                    <a:gd name="T58" fmla="*/ 2 w 14"/>
                    <a:gd name="T59" fmla="*/ 3 h 5"/>
                    <a:gd name="T60" fmla="*/ 2 w 14"/>
                    <a:gd name="T61" fmla="*/ 3 h 5"/>
                    <a:gd name="T62" fmla="*/ 4 w 14"/>
                    <a:gd name="T6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4" h="5">
                      <a:moveTo>
                        <a:pt x="4" y="2"/>
                      </a:moveTo>
                      <a:cubicBezTo>
                        <a:pt x="4" y="2"/>
                        <a:pt x="4" y="1"/>
                        <a:pt x="4" y="1"/>
                      </a:cubicBezTo>
                      <a:cubicBezTo>
                        <a:pt x="4" y="1"/>
                        <a:pt x="5" y="3"/>
                        <a:pt x="5" y="3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0"/>
                        <a:pt x="6" y="1"/>
                      </a:cubicBezTo>
                      <a:cubicBezTo>
                        <a:pt x="7" y="2"/>
                        <a:pt x="7" y="1"/>
                        <a:pt x="7" y="1"/>
                      </a:cubicBezTo>
                      <a:cubicBezTo>
                        <a:pt x="7" y="1"/>
                        <a:pt x="7" y="2"/>
                        <a:pt x="7" y="2"/>
                      </a:cubicBezTo>
                      <a:cubicBezTo>
                        <a:pt x="8" y="2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1"/>
                        <a:pt x="9" y="2"/>
                        <a:pt x="9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0" y="2"/>
                        <a:pt x="11" y="1"/>
                        <a:pt x="11" y="1"/>
                      </a:cubicBezTo>
                      <a:cubicBezTo>
                        <a:pt x="11" y="1"/>
                        <a:pt x="10" y="0"/>
                        <a:pt x="11" y="1"/>
                      </a:cubicBezTo>
                      <a:cubicBezTo>
                        <a:pt x="12" y="2"/>
                        <a:pt x="14" y="0"/>
                        <a:pt x="14" y="0"/>
                      </a:cubicBezTo>
                      <a:cubicBezTo>
                        <a:pt x="14" y="0"/>
                        <a:pt x="13" y="2"/>
                        <a:pt x="12" y="2"/>
                      </a:cubicBezTo>
                      <a:cubicBezTo>
                        <a:pt x="11" y="3"/>
                        <a:pt x="10" y="1"/>
                        <a:pt x="10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8" y="3"/>
                        <a:pt x="8" y="2"/>
                        <a:pt x="8" y="2"/>
                      </a:cubicBezTo>
                      <a:cubicBezTo>
                        <a:pt x="7" y="3"/>
                        <a:pt x="7" y="4"/>
                        <a:pt x="7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5" y="4"/>
                      </a:cubicBezTo>
                      <a:cubicBezTo>
                        <a:pt x="5" y="4"/>
                        <a:pt x="5" y="3"/>
                        <a:pt x="5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3" y="3"/>
                        <a:pt x="3" y="4"/>
                      </a:cubicBezTo>
                      <a:cubicBezTo>
                        <a:pt x="2" y="4"/>
                        <a:pt x="1" y="5"/>
                        <a:pt x="1" y="5"/>
                      </a:cubicBezTo>
                      <a:cubicBezTo>
                        <a:pt x="1" y="5"/>
                        <a:pt x="1" y="4"/>
                        <a:pt x="1" y="3"/>
                      </a:cubicBezTo>
                      <a:cubicBezTo>
                        <a:pt x="0" y="3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4" y="3"/>
                        <a:pt x="4" y="2"/>
                      </a:cubicBezTo>
                      <a:close/>
                    </a:path>
                  </a:pathLst>
                </a:custGeom>
                <a:solidFill>
                  <a:srgbClr val="7266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" name="Freeform 419"/>
                <p:cNvSpPr/>
                <p:nvPr/>
              </p:nvSpPr>
              <p:spPr bwMode="auto">
                <a:xfrm>
                  <a:off x="1103" y="2842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6 w 22"/>
                    <a:gd name="T3" fmla="*/ 7 h 16"/>
                    <a:gd name="T4" fmla="*/ 6 w 22"/>
                    <a:gd name="T5" fmla="*/ 9 h 16"/>
                    <a:gd name="T6" fmla="*/ 4 w 22"/>
                    <a:gd name="T7" fmla="*/ 15 h 16"/>
                    <a:gd name="T8" fmla="*/ 3 w 22"/>
                    <a:gd name="T9" fmla="*/ 15 h 16"/>
                    <a:gd name="T10" fmla="*/ 5 w 22"/>
                    <a:gd name="T11" fmla="*/ 3 h 16"/>
                    <a:gd name="T12" fmla="*/ 14 w 22"/>
                    <a:gd name="T13" fmla="*/ 1 h 16"/>
                    <a:gd name="T14" fmla="*/ 18 w 22"/>
                    <a:gd name="T15" fmla="*/ 3 h 16"/>
                    <a:gd name="T16" fmla="*/ 21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8"/>
                        <a:pt x="18" y="8"/>
                        <a:pt x="16" y="7"/>
                      </a:cubicBezTo>
                      <a:cubicBezTo>
                        <a:pt x="10" y="5"/>
                        <a:pt x="7" y="8"/>
                        <a:pt x="6" y="9"/>
                      </a:cubicBezTo>
                      <a:cubicBezTo>
                        <a:pt x="2" y="11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3" y="15"/>
                      </a:cubicBezTo>
                      <a:cubicBezTo>
                        <a:pt x="2" y="15"/>
                        <a:pt x="0" y="5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3"/>
                      </a:cubicBezTo>
                      <a:cubicBezTo>
                        <a:pt x="20" y="3"/>
                        <a:pt x="22" y="8"/>
                        <a:pt x="21" y="14"/>
                      </a:cubicBezTo>
                      <a:cubicBezTo>
                        <a:pt x="21" y="14"/>
                        <a:pt x="19" y="15"/>
                        <a:pt x="19" y="14"/>
                      </a:cubicBezTo>
                      <a:cubicBezTo>
                        <a:pt x="19" y="14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" name="Freeform 420"/>
                <p:cNvSpPr/>
                <p:nvPr/>
              </p:nvSpPr>
              <p:spPr bwMode="auto">
                <a:xfrm>
                  <a:off x="1148" y="2827"/>
                  <a:ext cx="84" cy="61"/>
                </a:xfrm>
                <a:custGeom>
                  <a:avLst/>
                  <a:gdLst>
                    <a:gd name="T0" fmla="*/ 3 w 11"/>
                    <a:gd name="T1" fmla="*/ 4 h 8"/>
                    <a:gd name="T2" fmla="*/ 5 w 11"/>
                    <a:gd name="T3" fmla="*/ 0 h 8"/>
                    <a:gd name="T4" fmla="*/ 10 w 11"/>
                    <a:gd name="T5" fmla="*/ 5 h 8"/>
                    <a:gd name="T6" fmla="*/ 3 w 11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8">
                      <a:moveTo>
                        <a:pt x="3" y="4"/>
                      </a:moveTo>
                      <a:cubicBezTo>
                        <a:pt x="3" y="4"/>
                        <a:pt x="0" y="1"/>
                        <a:pt x="5" y="0"/>
                      </a:cubicBezTo>
                      <a:cubicBezTo>
                        <a:pt x="9" y="0"/>
                        <a:pt x="11" y="2"/>
                        <a:pt x="10" y="5"/>
                      </a:cubicBezTo>
                      <a:cubicBezTo>
                        <a:pt x="9" y="8"/>
                        <a:pt x="3" y="4"/>
                        <a:pt x="3" y="4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7" name="Freeform 421"/>
                <p:cNvSpPr/>
                <p:nvPr/>
              </p:nvSpPr>
              <p:spPr bwMode="auto">
                <a:xfrm>
                  <a:off x="1126" y="2857"/>
                  <a:ext cx="98" cy="38"/>
                </a:xfrm>
                <a:custGeom>
                  <a:avLst/>
                  <a:gdLst>
                    <a:gd name="T0" fmla="*/ 3 w 13"/>
                    <a:gd name="T1" fmla="*/ 2 h 5"/>
                    <a:gd name="T2" fmla="*/ 4 w 13"/>
                    <a:gd name="T3" fmla="*/ 1 h 5"/>
                    <a:gd name="T4" fmla="*/ 5 w 13"/>
                    <a:gd name="T5" fmla="*/ 3 h 5"/>
                    <a:gd name="T6" fmla="*/ 5 w 13"/>
                    <a:gd name="T7" fmla="*/ 1 h 5"/>
                    <a:gd name="T8" fmla="*/ 5 w 13"/>
                    <a:gd name="T9" fmla="*/ 1 h 5"/>
                    <a:gd name="T10" fmla="*/ 6 w 13"/>
                    <a:gd name="T11" fmla="*/ 1 h 5"/>
                    <a:gd name="T12" fmla="*/ 6 w 13"/>
                    <a:gd name="T13" fmla="*/ 1 h 5"/>
                    <a:gd name="T14" fmla="*/ 7 w 13"/>
                    <a:gd name="T15" fmla="*/ 2 h 5"/>
                    <a:gd name="T16" fmla="*/ 8 w 13"/>
                    <a:gd name="T17" fmla="*/ 1 h 5"/>
                    <a:gd name="T18" fmla="*/ 8 w 13"/>
                    <a:gd name="T19" fmla="*/ 1 h 5"/>
                    <a:gd name="T20" fmla="*/ 9 w 13"/>
                    <a:gd name="T21" fmla="*/ 2 h 5"/>
                    <a:gd name="T22" fmla="*/ 10 w 13"/>
                    <a:gd name="T23" fmla="*/ 1 h 5"/>
                    <a:gd name="T24" fmla="*/ 11 w 13"/>
                    <a:gd name="T25" fmla="*/ 1 h 5"/>
                    <a:gd name="T26" fmla="*/ 11 w 13"/>
                    <a:gd name="T27" fmla="*/ 1 h 5"/>
                    <a:gd name="T28" fmla="*/ 13 w 13"/>
                    <a:gd name="T29" fmla="*/ 0 h 5"/>
                    <a:gd name="T30" fmla="*/ 12 w 13"/>
                    <a:gd name="T31" fmla="*/ 2 h 5"/>
                    <a:gd name="T32" fmla="*/ 9 w 13"/>
                    <a:gd name="T33" fmla="*/ 2 h 5"/>
                    <a:gd name="T34" fmla="*/ 8 w 13"/>
                    <a:gd name="T35" fmla="*/ 3 h 5"/>
                    <a:gd name="T36" fmla="*/ 7 w 13"/>
                    <a:gd name="T37" fmla="*/ 2 h 5"/>
                    <a:gd name="T38" fmla="*/ 6 w 13"/>
                    <a:gd name="T39" fmla="*/ 3 h 5"/>
                    <a:gd name="T40" fmla="*/ 6 w 13"/>
                    <a:gd name="T41" fmla="*/ 3 h 5"/>
                    <a:gd name="T42" fmla="*/ 5 w 13"/>
                    <a:gd name="T43" fmla="*/ 4 h 5"/>
                    <a:gd name="T44" fmla="*/ 5 w 13"/>
                    <a:gd name="T45" fmla="*/ 4 h 5"/>
                    <a:gd name="T46" fmla="*/ 4 w 13"/>
                    <a:gd name="T47" fmla="*/ 4 h 5"/>
                    <a:gd name="T48" fmla="*/ 3 w 13"/>
                    <a:gd name="T49" fmla="*/ 4 h 5"/>
                    <a:gd name="T50" fmla="*/ 2 w 13"/>
                    <a:gd name="T51" fmla="*/ 4 h 5"/>
                    <a:gd name="T52" fmla="*/ 1 w 13"/>
                    <a:gd name="T53" fmla="*/ 5 h 5"/>
                    <a:gd name="T54" fmla="*/ 0 w 13"/>
                    <a:gd name="T55" fmla="*/ 3 h 5"/>
                    <a:gd name="T56" fmla="*/ 1 w 13"/>
                    <a:gd name="T57" fmla="*/ 3 h 5"/>
                    <a:gd name="T58" fmla="*/ 1 w 13"/>
                    <a:gd name="T59" fmla="*/ 3 h 5"/>
                    <a:gd name="T60" fmla="*/ 2 w 13"/>
                    <a:gd name="T61" fmla="*/ 3 h 5"/>
                    <a:gd name="T62" fmla="*/ 3 w 13"/>
                    <a:gd name="T63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5">
                      <a:moveTo>
                        <a:pt x="3" y="2"/>
                      </a:move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5" y="3"/>
                        <a:pt x="5" y="3"/>
                      </a:cubicBezTo>
                      <a:cubicBezTo>
                        <a:pt x="5" y="2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0"/>
                        <a:pt x="6" y="1"/>
                      </a:cubicBezTo>
                      <a:cubicBezTo>
                        <a:pt x="6" y="2"/>
                        <a:pt x="6" y="1"/>
                        <a:pt x="6" y="1"/>
                      </a:cubicBezTo>
                      <a:cubicBezTo>
                        <a:pt x="6" y="1"/>
                        <a:pt x="7" y="2"/>
                        <a:pt x="7" y="2"/>
                      </a:cubicBezTo>
                      <a:cubicBezTo>
                        <a:pt x="7" y="2"/>
                        <a:pt x="7" y="1"/>
                        <a:pt x="8" y="1"/>
                      </a:cubicBezTo>
                      <a:cubicBezTo>
                        <a:pt x="8" y="1"/>
                        <a:pt x="7" y="1"/>
                        <a:pt x="8" y="1"/>
                      </a:cubicBezTo>
                      <a:cubicBezTo>
                        <a:pt x="8" y="1"/>
                        <a:pt x="9" y="1"/>
                        <a:pt x="9" y="2"/>
                      </a:cubicBezTo>
                      <a:cubicBezTo>
                        <a:pt x="9" y="2"/>
                        <a:pt x="10" y="1"/>
                        <a:pt x="10" y="1"/>
                      </a:cubicBezTo>
                      <a:cubicBezTo>
                        <a:pt x="10" y="2"/>
                        <a:pt x="10" y="1"/>
                        <a:pt x="11" y="1"/>
                      </a:cubicBezTo>
                      <a:cubicBezTo>
                        <a:pt x="11" y="1"/>
                        <a:pt x="10" y="0"/>
                        <a:pt x="11" y="1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3" y="2"/>
                        <a:pt x="12" y="2"/>
                      </a:cubicBezTo>
                      <a:cubicBezTo>
                        <a:pt x="10" y="2"/>
                        <a:pt x="10" y="1"/>
                        <a:pt x="9" y="2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8" y="3"/>
                        <a:pt x="8" y="2"/>
                        <a:pt x="7" y="2"/>
                      </a:cubicBezTo>
                      <a:cubicBezTo>
                        <a:pt x="7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4" y="4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2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1" y="4"/>
                        <a:pt x="0" y="3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5132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8" name="Freeform 422"/>
                <p:cNvSpPr/>
                <p:nvPr/>
              </p:nvSpPr>
              <p:spPr bwMode="auto">
                <a:xfrm>
                  <a:off x="108" y="3468"/>
                  <a:ext cx="167" cy="130"/>
                </a:xfrm>
                <a:custGeom>
                  <a:avLst/>
                  <a:gdLst>
                    <a:gd name="T0" fmla="*/ 19 w 22"/>
                    <a:gd name="T1" fmla="*/ 9 h 17"/>
                    <a:gd name="T2" fmla="*/ 16 w 22"/>
                    <a:gd name="T3" fmla="*/ 7 h 17"/>
                    <a:gd name="T4" fmla="*/ 6 w 22"/>
                    <a:gd name="T5" fmla="*/ 9 h 17"/>
                    <a:gd name="T6" fmla="*/ 4 w 22"/>
                    <a:gd name="T7" fmla="*/ 15 h 17"/>
                    <a:gd name="T8" fmla="*/ 3 w 22"/>
                    <a:gd name="T9" fmla="*/ 15 h 17"/>
                    <a:gd name="T10" fmla="*/ 5 w 22"/>
                    <a:gd name="T11" fmla="*/ 3 h 17"/>
                    <a:gd name="T12" fmla="*/ 14 w 22"/>
                    <a:gd name="T13" fmla="*/ 1 h 17"/>
                    <a:gd name="T14" fmla="*/ 18 w 22"/>
                    <a:gd name="T15" fmla="*/ 4 h 17"/>
                    <a:gd name="T16" fmla="*/ 21 w 22"/>
                    <a:gd name="T17" fmla="*/ 15 h 17"/>
                    <a:gd name="T18" fmla="*/ 19 w 22"/>
                    <a:gd name="T19" fmla="*/ 15 h 17"/>
                    <a:gd name="T20" fmla="*/ 19 w 22"/>
                    <a:gd name="T21" fmla="*/ 9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7">
                      <a:moveTo>
                        <a:pt x="19" y="9"/>
                      </a:moveTo>
                      <a:cubicBezTo>
                        <a:pt x="18" y="8"/>
                        <a:pt x="18" y="8"/>
                        <a:pt x="16" y="7"/>
                      </a:cubicBezTo>
                      <a:cubicBezTo>
                        <a:pt x="10" y="5"/>
                        <a:pt x="7" y="8"/>
                        <a:pt x="6" y="9"/>
                      </a:cubicBezTo>
                      <a:cubicBezTo>
                        <a:pt x="2" y="11"/>
                        <a:pt x="6" y="17"/>
                        <a:pt x="4" y="15"/>
                      </a:cubicBezTo>
                      <a:cubicBezTo>
                        <a:pt x="4" y="15"/>
                        <a:pt x="3" y="15"/>
                        <a:pt x="3" y="15"/>
                      </a:cubicBezTo>
                      <a:cubicBezTo>
                        <a:pt x="2" y="15"/>
                        <a:pt x="0" y="6"/>
                        <a:pt x="5" y="3"/>
                      </a:cubicBezTo>
                      <a:cubicBezTo>
                        <a:pt x="5" y="3"/>
                        <a:pt x="8" y="0"/>
                        <a:pt x="14" y="1"/>
                      </a:cubicBezTo>
                      <a:cubicBezTo>
                        <a:pt x="14" y="1"/>
                        <a:pt x="18" y="2"/>
                        <a:pt x="18" y="4"/>
                      </a:cubicBezTo>
                      <a:cubicBezTo>
                        <a:pt x="21" y="3"/>
                        <a:pt x="22" y="8"/>
                        <a:pt x="21" y="15"/>
                      </a:cubicBezTo>
                      <a:cubicBezTo>
                        <a:pt x="21" y="15"/>
                        <a:pt x="19" y="15"/>
                        <a:pt x="19" y="15"/>
                      </a:cubicBezTo>
                      <a:cubicBezTo>
                        <a:pt x="19" y="14"/>
                        <a:pt x="20" y="11"/>
                        <a:pt x="19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9" name="Freeform 423"/>
                <p:cNvSpPr/>
                <p:nvPr/>
              </p:nvSpPr>
              <p:spPr bwMode="auto">
                <a:xfrm>
                  <a:off x="154" y="3453"/>
                  <a:ext cx="83" cy="61"/>
                </a:xfrm>
                <a:custGeom>
                  <a:avLst/>
                  <a:gdLst>
                    <a:gd name="T0" fmla="*/ 3 w 11"/>
                    <a:gd name="T1" fmla="*/ 4 h 8"/>
                    <a:gd name="T2" fmla="*/ 5 w 11"/>
                    <a:gd name="T3" fmla="*/ 1 h 8"/>
                    <a:gd name="T4" fmla="*/ 10 w 11"/>
                    <a:gd name="T5" fmla="*/ 5 h 8"/>
                    <a:gd name="T6" fmla="*/ 3 w 11"/>
                    <a:gd name="T7" fmla="*/ 4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8">
                      <a:moveTo>
                        <a:pt x="3" y="4"/>
                      </a:moveTo>
                      <a:cubicBezTo>
                        <a:pt x="3" y="4"/>
                        <a:pt x="0" y="2"/>
                        <a:pt x="5" y="1"/>
                      </a:cubicBezTo>
                      <a:cubicBezTo>
                        <a:pt x="9" y="0"/>
                        <a:pt x="11" y="2"/>
                        <a:pt x="10" y="5"/>
                      </a:cubicBezTo>
                      <a:cubicBezTo>
                        <a:pt x="9" y="8"/>
                        <a:pt x="3" y="4"/>
                        <a:pt x="3" y="4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424"/>
                <p:cNvSpPr/>
                <p:nvPr/>
              </p:nvSpPr>
              <p:spPr bwMode="auto">
                <a:xfrm>
                  <a:off x="131" y="3483"/>
                  <a:ext cx="98" cy="46"/>
                </a:xfrm>
                <a:custGeom>
                  <a:avLst/>
                  <a:gdLst>
                    <a:gd name="T0" fmla="*/ 3 w 13"/>
                    <a:gd name="T1" fmla="*/ 2 h 6"/>
                    <a:gd name="T2" fmla="*/ 4 w 13"/>
                    <a:gd name="T3" fmla="*/ 1 h 6"/>
                    <a:gd name="T4" fmla="*/ 5 w 13"/>
                    <a:gd name="T5" fmla="*/ 3 h 6"/>
                    <a:gd name="T6" fmla="*/ 5 w 13"/>
                    <a:gd name="T7" fmla="*/ 1 h 6"/>
                    <a:gd name="T8" fmla="*/ 5 w 13"/>
                    <a:gd name="T9" fmla="*/ 2 h 6"/>
                    <a:gd name="T10" fmla="*/ 6 w 13"/>
                    <a:gd name="T11" fmla="*/ 1 h 6"/>
                    <a:gd name="T12" fmla="*/ 7 w 13"/>
                    <a:gd name="T13" fmla="*/ 2 h 6"/>
                    <a:gd name="T14" fmla="*/ 7 w 13"/>
                    <a:gd name="T15" fmla="*/ 2 h 6"/>
                    <a:gd name="T16" fmla="*/ 8 w 13"/>
                    <a:gd name="T17" fmla="*/ 1 h 6"/>
                    <a:gd name="T18" fmla="*/ 8 w 13"/>
                    <a:gd name="T19" fmla="*/ 1 h 6"/>
                    <a:gd name="T20" fmla="*/ 9 w 13"/>
                    <a:gd name="T21" fmla="*/ 2 h 6"/>
                    <a:gd name="T22" fmla="*/ 10 w 13"/>
                    <a:gd name="T23" fmla="*/ 2 h 6"/>
                    <a:gd name="T24" fmla="*/ 11 w 13"/>
                    <a:gd name="T25" fmla="*/ 1 h 6"/>
                    <a:gd name="T26" fmla="*/ 11 w 13"/>
                    <a:gd name="T27" fmla="*/ 1 h 6"/>
                    <a:gd name="T28" fmla="*/ 13 w 13"/>
                    <a:gd name="T29" fmla="*/ 0 h 6"/>
                    <a:gd name="T30" fmla="*/ 12 w 13"/>
                    <a:gd name="T31" fmla="*/ 2 h 6"/>
                    <a:gd name="T32" fmla="*/ 9 w 13"/>
                    <a:gd name="T33" fmla="*/ 2 h 6"/>
                    <a:gd name="T34" fmla="*/ 8 w 13"/>
                    <a:gd name="T35" fmla="*/ 3 h 6"/>
                    <a:gd name="T36" fmla="*/ 7 w 13"/>
                    <a:gd name="T37" fmla="*/ 2 h 6"/>
                    <a:gd name="T38" fmla="*/ 6 w 13"/>
                    <a:gd name="T39" fmla="*/ 4 h 6"/>
                    <a:gd name="T40" fmla="*/ 6 w 13"/>
                    <a:gd name="T41" fmla="*/ 4 h 6"/>
                    <a:gd name="T42" fmla="*/ 5 w 13"/>
                    <a:gd name="T43" fmla="*/ 4 h 6"/>
                    <a:gd name="T44" fmla="*/ 5 w 13"/>
                    <a:gd name="T45" fmla="*/ 4 h 6"/>
                    <a:gd name="T46" fmla="*/ 4 w 13"/>
                    <a:gd name="T47" fmla="*/ 4 h 6"/>
                    <a:gd name="T48" fmla="*/ 3 w 13"/>
                    <a:gd name="T49" fmla="*/ 4 h 6"/>
                    <a:gd name="T50" fmla="*/ 2 w 13"/>
                    <a:gd name="T51" fmla="*/ 4 h 6"/>
                    <a:gd name="T52" fmla="*/ 1 w 13"/>
                    <a:gd name="T53" fmla="*/ 6 h 6"/>
                    <a:gd name="T54" fmla="*/ 0 w 13"/>
                    <a:gd name="T55" fmla="*/ 3 h 6"/>
                    <a:gd name="T56" fmla="*/ 1 w 13"/>
                    <a:gd name="T57" fmla="*/ 4 h 6"/>
                    <a:gd name="T58" fmla="*/ 1 w 13"/>
                    <a:gd name="T59" fmla="*/ 3 h 6"/>
                    <a:gd name="T60" fmla="*/ 2 w 13"/>
                    <a:gd name="T61" fmla="*/ 3 h 6"/>
                    <a:gd name="T62" fmla="*/ 3 w 13"/>
                    <a:gd name="T63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13" h="6">
                      <a:moveTo>
                        <a:pt x="3" y="2"/>
                      </a:moveTo>
                      <a:cubicBezTo>
                        <a:pt x="3" y="2"/>
                        <a:pt x="4" y="1"/>
                        <a:pt x="4" y="1"/>
                      </a:cubicBezTo>
                      <a:cubicBezTo>
                        <a:pt x="4" y="1"/>
                        <a:pt x="5" y="4"/>
                        <a:pt x="5" y="3"/>
                      </a:cubicBezTo>
                      <a:cubicBezTo>
                        <a:pt x="5" y="3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0"/>
                        <a:pt x="6" y="1"/>
                      </a:cubicBezTo>
                      <a:cubicBezTo>
                        <a:pt x="6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1"/>
                        <a:pt x="8" y="1"/>
                      </a:cubicBezTo>
                      <a:cubicBezTo>
                        <a:pt x="8" y="1"/>
                        <a:pt x="7" y="1"/>
                        <a:pt x="8" y="1"/>
                      </a:cubicBezTo>
                      <a:cubicBezTo>
                        <a:pt x="8" y="2"/>
                        <a:pt x="9" y="2"/>
                        <a:pt x="9" y="2"/>
                      </a:cubicBezTo>
                      <a:cubicBezTo>
                        <a:pt x="9" y="2"/>
                        <a:pt x="10" y="1"/>
                        <a:pt x="10" y="2"/>
                      </a:cubicBezTo>
                      <a:cubicBezTo>
                        <a:pt x="10" y="2"/>
                        <a:pt x="11" y="1"/>
                        <a:pt x="11" y="1"/>
                      </a:cubicBezTo>
                      <a:cubicBezTo>
                        <a:pt x="11" y="1"/>
                        <a:pt x="10" y="1"/>
                        <a:pt x="11" y="1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3" y="2"/>
                        <a:pt x="12" y="2"/>
                      </a:cubicBezTo>
                      <a:cubicBezTo>
                        <a:pt x="10" y="3"/>
                        <a:pt x="10" y="2"/>
                        <a:pt x="9" y="2"/>
                      </a:cubicBezTo>
                      <a:cubicBezTo>
                        <a:pt x="9" y="3"/>
                        <a:pt x="9" y="4"/>
                        <a:pt x="8" y="3"/>
                      </a:cubicBezTo>
                      <a:cubicBezTo>
                        <a:pt x="8" y="3"/>
                        <a:pt x="8" y="2"/>
                        <a:pt x="7" y="2"/>
                      </a:cubicBezTo>
                      <a:cubicBezTo>
                        <a:pt x="7" y="3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5" y="5"/>
                        <a:pt x="5" y="4"/>
                      </a:cubicBezTo>
                      <a:cubicBezTo>
                        <a:pt x="4" y="4"/>
                        <a:pt x="5" y="3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3"/>
                        <a:pt x="2" y="4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1" y="4"/>
                        <a:pt x="0" y="3"/>
                      </a:cubicBezTo>
                      <a:cubicBezTo>
                        <a:pt x="0" y="3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3" y="3"/>
                        <a:pt x="3" y="2"/>
                      </a:cubicBezTo>
                      <a:close/>
                    </a:path>
                  </a:pathLst>
                </a:custGeom>
                <a:solidFill>
                  <a:srgbClr val="5132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1" name="Freeform 425"/>
                <p:cNvSpPr/>
                <p:nvPr/>
              </p:nvSpPr>
              <p:spPr bwMode="auto">
                <a:xfrm>
                  <a:off x="586" y="3582"/>
                  <a:ext cx="31" cy="54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4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2" name="Freeform 426"/>
                <p:cNvSpPr/>
                <p:nvPr/>
              </p:nvSpPr>
              <p:spPr bwMode="auto">
                <a:xfrm>
                  <a:off x="457" y="3582"/>
                  <a:ext cx="23" cy="54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2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3" name="Freeform 427"/>
                <p:cNvSpPr/>
                <p:nvPr/>
              </p:nvSpPr>
              <p:spPr bwMode="auto">
                <a:xfrm>
                  <a:off x="434" y="3460"/>
                  <a:ext cx="183" cy="138"/>
                </a:xfrm>
                <a:custGeom>
                  <a:avLst/>
                  <a:gdLst>
                    <a:gd name="T0" fmla="*/ 20 w 24"/>
                    <a:gd name="T1" fmla="*/ 11 h 18"/>
                    <a:gd name="T2" fmla="*/ 18 w 24"/>
                    <a:gd name="T3" fmla="*/ 8 h 18"/>
                    <a:gd name="T4" fmla="*/ 7 w 24"/>
                    <a:gd name="T5" fmla="*/ 10 h 18"/>
                    <a:gd name="T6" fmla="*/ 6 w 24"/>
                    <a:gd name="T7" fmla="*/ 17 h 18"/>
                    <a:gd name="T8" fmla="*/ 4 w 24"/>
                    <a:gd name="T9" fmla="*/ 16 h 18"/>
                    <a:gd name="T10" fmla="*/ 6 w 24"/>
                    <a:gd name="T11" fmla="*/ 5 h 18"/>
                    <a:gd name="T12" fmla="*/ 15 w 24"/>
                    <a:gd name="T13" fmla="*/ 2 h 18"/>
                    <a:gd name="T14" fmla="*/ 20 w 24"/>
                    <a:gd name="T15" fmla="*/ 4 h 18"/>
                    <a:gd name="T16" fmla="*/ 23 w 24"/>
                    <a:gd name="T17" fmla="*/ 16 h 18"/>
                    <a:gd name="T18" fmla="*/ 21 w 24"/>
                    <a:gd name="T19" fmla="*/ 16 h 18"/>
                    <a:gd name="T20" fmla="*/ 20 w 24"/>
                    <a:gd name="T21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8">
                      <a:moveTo>
                        <a:pt x="20" y="11"/>
                      </a:moveTo>
                      <a:cubicBezTo>
                        <a:pt x="20" y="10"/>
                        <a:pt x="19" y="10"/>
                        <a:pt x="18" y="8"/>
                      </a:cubicBezTo>
                      <a:cubicBezTo>
                        <a:pt x="11" y="6"/>
                        <a:pt x="8" y="9"/>
                        <a:pt x="7" y="10"/>
                      </a:cubicBezTo>
                      <a:cubicBezTo>
                        <a:pt x="4" y="13"/>
                        <a:pt x="7" y="18"/>
                        <a:pt x="6" y="17"/>
                      </a:cubicBezTo>
                      <a:cubicBezTo>
                        <a:pt x="5" y="17"/>
                        <a:pt x="5" y="16"/>
                        <a:pt x="4" y="16"/>
                      </a:cubicBezTo>
                      <a:cubicBezTo>
                        <a:pt x="3" y="17"/>
                        <a:pt x="0" y="7"/>
                        <a:pt x="6" y="5"/>
                      </a:cubicBezTo>
                      <a:cubicBezTo>
                        <a:pt x="6" y="5"/>
                        <a:pt x="9" y="0"/>
                        <a:pt x="15" y="2"/>
                      </a:cubicBezTo>
                      <a:cubicBezTo>
                        <a:pt x="15" y="2"/>
                        <a:pt x="20" y="2"/>
                        <a:pt x="20" y="4"/>
                      </a:cubicBezTo>
                      <a:cubicBezTo>
                        <a:pt x="22" y="3"/>
                        <a:pt x="24" y="10"/>
                        <a:pt x="23" y="16"/>
                      </a:cubicBezTo>
                      <a:cubicBezTo>
                        <a:pt x="23" y="16"/>
                        <a:pt x="21" y="17"/>
                        <a:pt x="21" y="16"/>
                      </a:cubicBezTo>
                      <a:cubicBezTo>
                        <a:pt x="21" y="16"/>
                        <a:pt x="22" y="12"/>
                        <a:pt x="20" y="11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4" name="Freeform 428"/>
                <p:cNvSpPr/>
                <p:nvPr/>
              </p:nvSpPr>
              <p:spPr bwMode="auto">
                <a:xfrm>
                  <a:off x="434" y="3498"/>
                  <a:ext cx="76" cy="229"/>
                </a:xfrm>
                <a:custGeom>
                  <a:avLst/>
                  <a:gdLst>
                    <a:gd name="T0" fmla="*/ 3 w 10"/>
                    <a:gd name="T1" fmla="*/ 3 h 30"/>
                    <a:gd name="T2" fmla="*/ 1 w 10"/>
                    <a:gd name="T3" fmla="*/ 10 h 30"/>
                    <a:gd name="T4" fmla="*/ 1 w 10"/>
                    <a:gd name="T5" fmla="*/ 17 h 30"/>
                    <a:gd name="T6" fmla="*/ 3 w 10"/>
                    <a:gd name="T7" fmla="*/ 20 h 30"/>
                    <a:gd name="T8" fmla="*/ 3 w 10"/>
                    <a:gd name="T9" fmla="*/ 23 h 30"/>
                    <a:gd name="T10" fmla="*/ 3 w 10"/>
                    <a:gd name="T11" fmla="*/ 28 h 30"/>
                    <a:gd name="T12" fmla="*/ 8 w 10"/>
                    <a:gd name="T13" fmla="*/ 26 h 30"/>
                    <a:gd name="T14" fmla="*/ 6 w 10"/>
                    <a:gd name="T15" fmla="*/ 12 h 30"/>
                    <a:gd name="T16" fmla="*/ 4 w 10"/>
                    <a:gd name="T17" fmla="*/ 6 h 30"/>
                    <a:gd name="T18" fmla="*/ 3 w 10"/>
                    <a:gd name="T19" fmla="*/ 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30">
                      <a:moveTo>
                        <a:pt x="3" y="3"/>
                      </a:moveTo>
                      <a:cubicBezTo>
                        <a:pt x="3" y="3"/>
                        <a:pt x="1" y="7"/>
                        <a:pt x="1" y="10"/>
                      </a:cubicBezTo>
                      <a:cubicBezTo>
                        <a:pt x="2" y="14"/>
                        <a:pt x="2" y="15"/>
                        <a:pt x="1" y="17"/>
                      </a:cubicBezTo>
                      <a:cubicBezTo>
                        <a:pt x="0" y="18"/>
                        <a:pt x="3" y="19"/>
                        <a:pt x="3" y="20"/>
                      </a:cubicBezTo>
                      <a:cubicBezTo>
                        <a:pt x="4" y="21"/>
                        <a:pt x="3" y="22"/>
                        <a:pt x="3" y="23"/>
                      </a:cubicBezTo>
                      <a:cubicBezTo>
                        <a:pt x="3" y="24"/>
                        <a:pt x="1" y="26"/>
                        <a:pt x="3" y="28"/>
                      </a:cubicBezTo>
                      <a:cubicBezTo>
                        <a:pt x="5" y="30"/>
                        <a:pt x="10" y="27"/>
                        <a:pt x="8" y="26"/>
                      </a:cubicBezTo>
                      <a:cubicBezTo>
                        <a:pt x="3" y="21"/>
                        <a:pt x="9" y="15"/>
                        <a:pt x="6" y="12"/>
                      </a:cubicBezTo>
                      <a:cubicBezTo>
                        <a:pt x="5" y="11"/>
                        <a:pt x="3" y="8"/>
                        <a:pt x="4" y="6"/>
                      </a:cubicBezTo>
                      <a:cubicBezTo>
                        <a:pt x="5" y="4"/>
                        <a:pt x="5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5" name="Freeform 429"/>
                <p:cNvSpPr/>
                <p:nvPr/>
              </p:nvSpPr>
              <p:spPr bwMode="auto">
                <a:xfrm>
                  <a:off x="571" y="3506"/>
                  <a:ext cx="61" cy="221"/>
                </a:xfrm>
                <a:custGeom>
                  <a:avLst/>
                  <a:gdLst>
                    <a:gd name="T0" fmla="*/ 5 w 8"/>
                    <a:gd name="T1" fmla="*/ 2 h 29"/>
                    <a:gd name="T2" fmla="*/ 7 w 8"/>
                    <a:gd name="T3" fmla="*/ 9 h 29"/>
                    <a:gd name="T4" fmla="*/ 7 w 8"/>
                    <a:gd name="T5" fmla="*/ 16 h 29"/>
                    <a:gd name="T6" fmla="*/ 5 w 8"/>
                    <a:gd name="T7" fmla="*/ 19 h 29"/>
                    <a:gd name="T8" fmla="*/ 5 w 8"/>
                    <a:gd name="T9" fmla="*/ 22 h 29"/>
                    <a:gd name="T10" fmla="*/ 5 w 8"/>
                    <a:gd name="T11" fmla="*/ 27 h 29"/>
                    <a:gd name="T12" fmla="*/ 1 w 8"/>
                    <a:gd name="T13" fmla="*/ 24 h 29"/>
                    <a:gd name="T14" fmla="*/ 3 w 8"/>
                    <a:gd name="T15" fmla="*/ 10 h 29"/>
                    <a:gd name="T16" fmla="*/ 4 w 8"/>
                    <a:gd name="T17" fmla="*/ 5 h 29"/>
                    <a:gd name="T18" fmla="*/ 5 w 8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29">
                      <a:moveTo>
                        <a:pt x="5" y="2"/>
                      </a:moveTo>
                      <a:cubicBezTo>
                        <a:pt x="5" y="2"/>
                        <a:pt x="8" y="6"/>
                        <a:pt x="7" y="9"/>
                      </a:cubicBezTo>
                      <a:cubicBezTo>
                        <a:pt x="6" y="13"/>
                        <a:pt x="6" y="14"/>
                        <a:pt x="7" y="16"/>
                      </a:cubicBezTo>
                      <a:cubicBezTo>
                        <a:pt x="8" y="17"/>
                        <a:pt x="6" y="18"/>
                        <a:pt x="5" y="19"/>
                      </a:cubicBezTo>
                      <a:cubicBezTo>
                        <a:pt x="5" y="20"/>
                        <a:pt x="5" y="21"/>
                        <a:pt x="5" y="22"/>
                      </a:cubicBezTo>
                      <a:cubicBezTo>
                        <a:pt x="5" y="23"/>
                        <a:pt x="7" y="25"/>
                        <a:pt x="5" y="27"/>
                      </a:cubicBezTo>
                      <a:cubicBezTo>
                        <a:pt x="3" y="29"/>
                        <a:pt x="0" y="26"/>
                        <a:pt x="1" y="24"/>
                      </a:cubicBezTo>
                      <a:cubicBezTo>
                        <a:pt x="3" y="19"/>
                        <a:pt x="0" y="14"/>
                        <a:pt x="3" y="10"/>
                      </a:cubicBezTo>
                      <a:cubicBezTo>
                        <a:pt x="4" y="9"/>
                        <a:pt x="5" y="7"/>
                        <a:pt x="4" y="5"/>
                      </a:cubicBezTo>
                      <a:cubicBezTo>
                        <a:pt x="4" y="3"/>
                        <a:pt x="4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6" name="Freeform 430"/>
                <p:cNvSpPr/>
                <p:nvPr/>
              </p:nvSpPr>
              <p:spPr bwMode="auto">
                <a:xfrm>
                  <a:off x="518" y="3475"/>
                  <a:ext cx="46" cy="39"/>
                </a:xfrm>
                <a:custGeom>
                  <a:avLst/>
                  <a:gdLst>
                    <a:gd name="T0" fmla="*/ 6 w 6"/>
                    <a:gd name="T1" fmla="*/ 1 h 5"/>
                    <a:gd name="T2" fmla="*/ 1 w 6"/>
                    <a:gd name="T3" fmla="*/ 0 h 5"/>
                    <a:gd name="T4" fmla="*/ 1 w 6"/>
                    <a:gd name="T5" fmla="*/ 1 h 5"/>
                    <a:gd name="T6" fmla="*/ 3 w 6"/>
                    <a:gd name="T7" fmla="*/ 1 h 5"/>
                    <a:gd name="T8" fmla="*/ 2 w 6"/>
                    <a:gd name="T9" fmla="*/ 1 h 5"/>
                    <a:gd name="T10" fmla="*/ 1 w 6"/>
                    <a:gd name="T11" fmla="*/ 2 h 5"/>
                    <a:gd name="T12" fmla="*/ 2 w 6"/>
                    <a:gd name="T13" fmla="*/ 2 h 5"/>
                    <a:gd name="T14" fmla="*/ 1 w 6"/>
                    <a:gd name="T15" fmla="*/ 3 h 5"/>
                    <a:gd name="T16" fmla="*/ 3 w 6"/>
                    <a:gd name="T17" fmla="*/ 3 h 5"/>
                    <a:gd name="T18" fmla="*/ 2 w 6"/>
                    <a:gd name="T19" fmla="*/ 4 h 5"/>
                    <a:gd name="T20" fmla="*/ 3 w 6"/>
                    <a:gd name="T21" fmla="*/ 4 h 5"/>
                    <a:gd name="T22" fmla="*/ 2 w 6"/>
                    <a:gd name="T23" fmla="*/ 5 h 5"/>
                    <a:gd name="T24" fmla="*/ 6 w 6"/>
                    <a:gd name="T25" fmla="*/ 3 h 5"/>
                    <a:gd name="T26" fmla="*/ 4 w 6"/>
                    <a:gd name="T27" fmla="*/ 4 h 5"/>
                    <a:gd name="T28" fmla="*/ 6 w 6"/>
                    <a:gd name="T29" fmla="*/ 3 h 5"/>
                    <a:gd name="T30" fmla="*/ 4 w 6"/>
                    <a:gd name="T31" fmla="*/ 3 h 5"/>
                    <a:gd name="T32" fmla="*/ 6 w 6"/>
                    <a:gd name="T33" fmla="*/ 2 h 5"/>
                    <a:gd name="T34" fmla="*/ 5 w 6"/>
                    <a:gd name="T35" fmla="*/ 2 h 5"/>
                    <a:gd name="T36" fmla="*/ 6 w 6"/>
                    <a:gd name="T37" fmla="*/ 2 h 5"/>
                    <a:gd name="T38" fmla="*/ 5 w 6"/>
                    <a:gd name="T39" fmla="*/ 1 h 5"/>
                    <a:gd name="T40" fmla="*/ 6 w 6"/>
                    <a:gd name="T4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" h="5">
                      <a:moveTo>
                        <a:pt x="6" y="1"/>
                      </a:moveTo>
                      <a:cubicBezTo>
                        <a:pt x="6" y="1"/>
                        <a:pt x="2" y="0"/>
                        <a:pt x="1" y="0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1" y="3"/>
                        <a:pt x="3" y="3"/>
                        <a:pt x="3" y="3"/>
                      </a:cubicBezTo>
                      <a:cubicBezTo>
                        <a:pt x="3" y="3"/>
                        <a:pt x="1" y="4"/>
                        <a:pt x="2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2" y="5"/>
                        <a:pt x="2" y="5"/>
                      </a:cubicBezTo>
                      <a:cubicBezTo>
                        <a:pt x="2" y="5"/>
                        <a:pt x="6" y="3"/>
                        <a:pt x="6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6" y="1"/>
                        <a:pt x="6" y="2"/>
                      </a:cubicBezTo>
                      <a:cubicBezTo>
                        <a:pt x="6" y="2"/>
                        <a:pt x="5" y="1"/>
                        <a:pt x="5" y="1"/>
                      </a:cubicBez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431"/>
                <p:cNvSpPr/>
                <p:nvPr/>
              </p:nvSpPr>
              <p:spPr bwMode="auto">
                <a:xfrm>
                  <a:off x="472" y="3491"/>
                  <a:ext cx="31" cy="46"/>
                </a:xfrm>
                <a:custGeom>
                  <a:avLst/>
                  <a:gdLst>
                    <a:gd name="T0" fmla="*/ 2 w 4"/>
                    <a:gd name="T1" fmla="*/ 0 h 6"/>
                    <a:gd name="T2" fmla="*/ 0 w 4"/>
                    <a:gd name="T3" fmla="*/ 2 h 6"/>
                    <a:gd name="T4" fmla="*/ 1 w 4"/>
                    <a:gd name="T5" fmla="*/ 2 h 6"/>
                    <a:gd name="T6" fmla="*/ 0 w 4"/>
                    <a:gd name="T7" fmla="*/ 2 h 6"/>
                    <a:gd name="T8" fmla="*/ 1 w 4"/>
                    <a:gd name="T9" fmla="*/ 2 h 6"/>
                    <a:gd name="T10" fmla="*/ 1 w 4"/>
                    <a:gd name="T11" fmla="*/ 2 h 6"/>
                    <a:gd name="T12" fmla="*/ 1 w 4"/>
                    <a:gd name="T13" fmla="*/ 2 h 6"/>
                    <a:gd name="T14" fmla="*/ 1 w 4"/>
                    <a:gd name="T15" fmla="*/ 3 h 6"/>
                    <a:gd name="T16" fmla="*/ 2 w 4"/>
                    <a:gd name="T17" fmla="*/ 3 h 6"/>
                    <a:gd name="T18" fmla="*/ 1 w 4"/>
                    <a:gd name="T19" fmla="*/ 4 h 6"/>
                    <a:gd name="T20" fmla="*/ 2 w 4"/>
                    <a:gd name="T21" fmla="*/ 3 h 6"/>
                    <a:gd name="T22" fmla="*/ 2 w 4"/>
                    <a:gd name="T23" fmla="*/ 4 h 6"/>
                    <a:gd name="T24" fmla="*/ 2 w 4"/>
                    <a:gd name="T25" fmla="*/ 4 h 6"/>
                    <a:gd name="T26" fmla="*/ 2 w 4"/>
                    <a:gd name="T27" fmla="*/ 4 h 6"/>
                    <a:gd name="T28" fmla="*/ 2 w 4"/>
                    <a:gd name="T29" fmla="*/ 5 h 6"/>
                    <a:gd name="T30" fmla="*/ 2 w 4"/>
                    <a:gd name="T31" fmla="*/ 5 h 6"/>
                    <a:gd name="T32" fmla="*/ 2 w 4"/>
                    <a:gd name="T33" fmla="*/ 6 h 6"/>
                    <a:gd name="T34" fmla="*/ 2 w 4"/>
                    <a:gd name="T35" fmla="*/ 6 h 6"/>
                    <a:gd name="T36" fmla="*/ 3 w 4"/>
                    <a:gd name="T37" fmla="*/ 5 h 6"/>
                    <a:gd name="T38" fmla="*/ 3 w 4"/>
                    <a:gd name="T39" fmla="*/ 4 h 6"/>
                    <a:gd name="T40" fmla="*/ 3 w 4"/>
                    <a:gd name="T41" fmla="*/ 4 h 6"/>
                    <a:gd name="T42" fmla="*/ 3 w 4"/>
                    <a:gd name="T43" fmla="*/ 3 h 6"/>
                    <a:gd name="T44" fmla="*/ 2 w 4"/>
                    <a:gd name="T45" fmla="*/ 4 h 6"/>
                    <a:gd name="T46" fmla="*/ 2 w 4"/>
                    <a:gd name="T47" fmla="*/ 3 h 6"/>
                    <a:gd name="T48" fmla="*/ 2 w 4"/>
                    <a:gd name="T49" fmla="*/ 3 h 6"/>
                    <a:gd name="T50" fmla="*/ 2 w 4"/>
                    <a:gd name="T51" fmla="*/ 2 h 6"/>
                    <a:gd name="T52" fmla="*/ 2 w 4"/>
                    <a:gd name="T53" fmla="*/ 2 h 6"/>
                    <a:gd name="T54" fmla="*/ 2 w 4"/>
                    <a:gd name="T55" fmla="*/ 1 h 6"/>
                    <a:gd name="T56" fmla="*/ 2 w 4"/>
                    <a:gd name="T57" fmla="*/ 2 h 6"/>
                    <a:gd name="T58" fmla="*/ 2 w 4"/>
                    <a:gd name="T59" fmla="*/ 1 h 6"/>
                    <a:gd name="T60" fmla="*/ 2 w 4"/>
                    <a:gd name="T61" fmla="*/ 1 h 6"/>
                    <a:gd name="T62" fmla="*/ 2 w 4"/>
                    <a:gd name="T63" fmla="*/ 1 h 6"/>
                    <a:gd name="T64" fmla="*/ 1 w 4"/>
                    <a:gd name="T65" fmla="*/ 1 h 6"/>
                    <a:gd name="T66" fmla="*/ 2 w 4"/>
                    <a:gd name="T6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4" h="6">
                      <a:moveTo>
                        <a:pt x="2" y="0"/>
                      </a:moveTo>
                      <a:cubicBezTo>
                        <a:pt x="2" y="0"/>
                        <a:pt x="0" y="1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1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3"/>
                        <a:pt x="2" y="4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4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2" y="5"/>
                        <a:pt x="3" y="3"/>
                        <a:pt x="3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432"/>
                <p:cNvSpPr/>
                <p:nvPr/>
              </p:nvSpPr>
              <p:spPr bwMode="auto">
                <a:xfrm>
                  <a:off x="457" y="3544"/>
                  <a:ext cx="15" cy="31"/>
                </a:xfrm>
                <a:custGeom>
                  <a:avLst/>
                  <a:gdLst>
                    <a:gd name="T0" fmla="*/ 0 w 2"/>
                    <a:gd name="T1" fmla="*/ 0 h 4"/>
                    <a:gd name="T2" fmla="*/ 0 w 2"/>
                    <a:gd name="T3" fmla="*/ 1 h 4"/>
                    <a:gd name="T4" fmla="*/ 0 w 2"/>
                    <a:gd name="T5" fmla="*/ 2 h 4"/>
                    <a:gd name="T6" fmla="*/ 0 w 2"/>
                    <a:gd name="T7" fmla="*/ 2 h 4"/>
                    <a:gd name="T8" fmla="*/ 0 w 2"/>
                    <a:gd name="T9" fmla="*/ 2 h 4"/>
                    <a:gd name="T10" fmla="*/ 0 w 2"/>
                    <a:gd name="T11" fmla="*/ 2 h 4"/>
                    <a:gd name="T12" fmla="*/ 0 w 2"/>
                    <a:gd name="T13" fmla="*/ 2 h 4"/>
                    <a:gd name="T14" fmla="*/ 0 w 2"/>
                    <a:gd name="T15" fmla="*/ 2 h 4"/>
                    <a:gd name="T16" fmla="*/ 0 w 2"/>
                    <a:gd name="T17" fmla="*/ 2 h 4"/>
                    <a:gd name="T18" fmla="*/ 0 w 2"/>
                    <a:gd name="T19" fmla="*/ 3 h 4"/>
                    <a:gd name="T20" fmla="*/ 0 w 2"/>
                    <a:gd name="T21" fmla="*/ 2 h 4"/>
                    <a:gd name="T22" fmla="*/ 1 w 2"/>
                    <a:gd name="T23" fmla="*/ 3 h 4"/>
                    <a:gd name="T24" fmla="*/ 1 w 2"/>
                    <a:gd name="T25" fmla="*/ 3 h 4"/>
                    <a:gd name="T26" fmla="*/ 1 w 2"/>
                    <a:gd name="T27" fmla="*/ 3 h 4"/>
                    <a:gd name="T28" fmla="*/ 1 w 2"/>
                    <a:gd name="T29" fmla="*/ 3 h 4"/>
                    <a:gd name="T30" fmla="*/ 1 w 2"/>
                    <a:gd name="T31" fmla="*/ 3 h 4"/>
                    <a:gd name="T32" fmla="*/ 1 w 2"/>
                    <a:gd name="T33" fmla="*/ 4 h 4"/>
                    <a:gd name="T34" fmla="*/ 1 w 2"/>
                    <a:gd name="T35" fmla="*/ 3 h 4"/>
                    <a:gd name="T36" fmla="*/ 1 w 2"/>
                    <a:gd name="T37" fmla="*/ 4 h 4"/>
                    <a:gd name="T38" fmla="*/ 2 w 2"/>
                    <a:gd name="T39" fmla="*/ 3 h 4"/>
                    <a:gd name="T40" fmla="*/ 2 w 2"/>
                    <a:gd name="T41" fmla="*/ 2 h 4"/>
                    <a:gd name="T42" fmla="*/ 2 w 2"/>
                    <a:gd name="T43" fmla="*/ 3 h 4"/>
                    <a:gd name="T44" fmla="*/ 2 w 2"/>
                    <a:gd name="T45" fmla="*/ 2 h 4"/>
                    <a:gd name="T46" fmla="*/ 1 w 2"/>
                    <a:gd name="T47" fmla="*/ 3 h 4"/>
                    <a:gd name="T48" fmla="*/ 1 w 2"/>
                    <a:gd name="T49" fmla="*/ 2 h 4"/>
                    <a:gd name="T50" fmla="*/ 1 w 2"/>
                    <a:gd name="T51" fmla="*/ 3 h 4"/>
                    <a:gd name="T52" fmla="*/ 1 w 2"/>
                    <a:gd name="T53" fmla="*/ 2 h 4"/>
                    <a:gd name="T54" fmla="*/ 1 w 2"/>
                    <a:gd name="T55" fmla="*/ 2 h 4"/>
                    <a:gd name="T56" fmla="*/ 1 w 2"/>
                    <a:gd name="T57" fmla="*/ 1 h 4"/>
                    <a:gd name="T58" fmla="*/ 1 w 2"/>
                    <a:gd name="T59" fmla="*/ 2 h 4"/>
                    <a:gd name="T60" fmla="*/ 1 w 2"/>
                    <a:gd name="T61" fmla="*/ 1 h 4"/>
                    <a:gd name="T62" fmla="*/ 1 w 2"/>
                    <a:gd name="T63" fmla="*/ 1 h 4"/>
                    <a:gd name="T64" fmla="*/ 0 w 2"/>
                    <a:gd name="T65" fmla="*/ 1 h 4"/>
                    <a:gd name="T66" fmla="*/ 0 w 2"/>
                    <a:gd name="T67" fmla="*/ 1 h 4"/>
                    <a:gd name="T68" fmla="*/ 0 w 2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4"/>
                        <a:pt x="2" y="4"/>
                        <a:pt x="2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2" y="2"/>
                        <a:pt x="2" y="3"/>
                        <a:pt x="2" y="3"/>
                      </a:cubicBezTo>
                      <a:cubicBezTo>
                        <a:pt x="1" y="3"/>
                        <a:pt x="2" y="2"/>
                        <a:pt x="2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433"/>
                <p:cNvSpPr/>
                <p:nvPr/>
              </p:nvSpPr>
              <p:spPr bwMode="auto">
                <a:xfrm>
                  <a:off x="594" y="3582"/>
                  <a:ext cx="23" cy="46"/>
                </a:xfrm>
                <a:custGeom>
                  <a:avLst/>
                  <a:gdLst>
                    <a:gd name="T0" fmla="*/ 3 w 3"/>
                    <a:gd name="T1" fmla="*/ 0 h 6"/>
                    <a:gd name="T2" fmla="*/ 2 w 3"/>
                    <a:gd name="T3" fmla="*/ 4 h 6"/>
                    <a:gd name="T4" fmla="*/ 2 w 3"/>
                    <a:gd name="T5" fmla="*/ 4 h 6"/>
                    <a:gd name="T6" fmla="*/ 2 w 3"/>
                    <a:gd name="T7" fmla="*/ 4 h 6"/>
                    <a:gd name="T8" fmla="*/ 1 w 3"/>
                    <a:gd name="T9" fmla="*/ 3 h 6"/>
                    <a:gd name="T10" fmla="*/ 1 w 3"/>
                    <a:gd name="T11" fmla="*/ 5 h 6"/>
                    <a:gd name="T12" fmla="*/ 1 w 3"/>
                    <a:gd name="T13" fmla="*/ 4 h 6"/>
                    <a:gd name="T14" fmla="*/ 0 w 3"/>
                    <a:gd name="T15" fmla="*/ 5 h 6"/>
                    <a:gd name="T16" fmla="*/ 0 w 3"/>
                    <a:gd name="T17" fmla="*/ 4 h 6"/>
                    <a:gd name="T18" fmla="*/ 1 w 3"/>
                    <a:gd name="T19" fmla="*/ 1 h 6"/>
                    <a:gd name="T20" fmla="*/ 1 w 3"/>
                    <a:gd name="T21" fmla="*/ 2 h 6"/>
                    <a:gd name="T22" fmla="*/ 1 w 3"/>
                    <a:gd name="T23" fmla="*/ 1 h 6"/>
                    <a:gd name="T24" fmla="*/ 1 w 3"/>
                    <a:gd name="T25" fmla="*/ 2 h 6"/>
                    <a:gd name="T26" fmla="*/ 1 w 3"/>
                    <a:gd name="T27" fmla="*/ 2 h 6"/>
                    <a:gd name="T28" fmla="*/ 1 w 3"/>
                    <a:gd name="T29" fmla="*/ 2 h 6"/>
                    <a:gd name="T30" fmla="*/ 3 w 3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" h="6">
                      <a:moveTo>
                        <a:pt x="3" y="0"/>
                      </a:moveTo>
                      <a:cubicBezTo>
                        <a:pt x="3" y="0"/>
                        <a:pt x="2" y="3"/>
                        <a:pt x="2" y="4"/>
                      </a:cubicBezTo>
                      <a:cubicBezTo>
                        <a:pt x="3" y="6"/>
                        <a:pt x="2" y="4"/>
                        <a:pt x="2" y="4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1" y="3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1" y="3"/>
                        <a:pt x="1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3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434"/>
                <p:cNvSpPr/>
                <p:nvPr/>
              </p:nvSpPr>
              <p:spPr bwMode="auto">
                <a:xfrm>
                  <a:off x="586" y="3643"/>
                  <a:ext cx="23" cy="31"/>
                </a:xfrm>
                <a:custGeom>
                  <a:avLst/>
                  <a:gdLst>
                    <a:gd name="T0" fmla="*/ 3 w 3"/>
                    <a:gd name="T1" fmla="*/ 0 h 4"/>
                    <a:gd name="T2" fmla="*/ 2 w 3"/>
                    <a:gd name="T3" fmla="*/ 3 h 4"/>
                    <a:gd name="T4" fmla="*/ 2 w 3"/>
                    <a:gd name="T5" fmla="*/ 2 h 4"/>
                    <a:gd name="T6" fmla="*/ 2 w 3"/>
                    <a:gd name="T7" fmla="*/ 3 h 4"/>
                    <a:gd name="T8" fmla="*/ 1 w 3"/>
                    <a:gd name="T9" fmla="*/ 2 h 4"/>
                    <a:gd name="T10" fmla="*/ 1 w 3"/>
                    <a:gd name="T11" fmla="*/ 3 h 4"/>
                    <a:gd name="T12" fmla="*/ 1 w 3"/>
                    <a:gd name="T13" fmla="*/ 2 h 4"/>
                    <a:gd name="T14" fmla="*/ 0 w 3"/>
                    <a:gd name="T15" fmla="*/ 4 h 4"/>
                    <a:gd name="T16" fmla="*/ 1 w 3"/>
                    <a:gd name="T17" fmla="*/ 1 h 4"/>
                    <a:gd name="T18" fmla="*/ 1 w 3"/>
                    <a:gd name="T19" fmla="*/ 1 h 4"/>
                    <a:gd name="T20" fmla="*/ 1 w 3"/>
                    <a:gd name="T21" fmla="*/ 1 h 4"/>
                    <a:gd name="T22" fmla="*/ 1 w 3"/>
                    <a:gd name="T23" fmla="*/ 1 h 4"/>
                    <a:gd name="T24" fmla="*/ 2 w 3"/>
                    <a:gd name="T25" fmla="*/ 1 h 4"/>
                    <a:gd name="T26" fmla="*/ 2 w 3"/>
                    <a:gd name="T27" fmla="*/ 1 h 4"/>
                    <a:gd name="T28" fmla="*/ 3 w 3"/>
                    <a:gd name="T2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3" y="0"/>
                        <a:pt x="2" y="1"/>
                        <a:pt x="2" y="3"/>
                      </a:cubicBezTo>
                      <a:cubicBezTo>
                        <a:pt x="3" y="4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2"/>
                        <a:pt x="0" y="4"/>
                        <a:pt x="0" y="4"/>
                      </a:cubicBezTo>
                      <a:cubicBezTo>
                        <a:pt x="0" y="4"/>
                        <a:pt x="0" y="1"/>
                        <a:pt x="1" y="1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2" y="1"/>
                      </a:cubicBezTo>
                      <a:cubicBezTo>
                        <a:pt x="2" y="1"/>
                        <a:pt x="3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Freeform 435"/>
                <p:cNvSpPr/>
                <p:nvPr/>
              </p:nvSpPr>
              <p:spPr bwMode="auto">
                <a:xfrm>
                  <a:off x="586" y="3514"/>
                  <a:ext cx="31" cy="38"/>
                </a:xfrm>
                <a:custGeom>
                  <a:avLst/>
                  <a:gdLst>
                    <a:gd name="T0" fmla="*/ 2 w 4"/>
                    <a:gd name="T1" fmla="*/ 2 h 5"/>
                    <a:gd name="T2" fmla="*/ 1 w 4"/>
                    <a:gd name="T3" fmla="*/ 2 h 5"/>
                    <a:gd name="T4" fmla="*/ 1 w 4"/>
                    <a:gd name="T5" fmla="*/ 1 h 5"/>
                    <a:gd name="T6" fmla="*/ 1 w 4"/>
                    <a:gd name="T7" fmla="*/ 2 h 5"/>
                    <a:gd name="T8" fmla="*/ 0 w 4"/>
                    <a:gd name="T9" fmla="*/ 2 h 5"/>
                    <a:gd name="T10" fmla="*/ 1 w 4"/>
                    <a:gd name="T11" fmla="*/ 3 h 5"/>
                    <a:gd name="T12" fmla="*/ 1 w 4"/>
                    <a:gd name="T13" fmla="*/ 4 h 5"/>
                    <a:gd name="T14" fmla="*/ 1 w 4"/>
                    <a:gd name="T15" fmla="*/ 3 h 5"/>
                    <a:gd name="T16" fmla="*/ 2 w 4"/>
                    <a:gd name="T17" fmla="*/ 4 h 5"/>
                    <a:gd name="T18" fmla="*/ 2 w 4"/>
                    <a:gd name="T19" fmla="*/ 3 h 5"/>
                    <a:gd name="T20" fmla="*/ 3 w 4"/>
                    <a:gd name="T21" fmla="*/ 4 h 5"/>
                    <a:gd name="T22" fmla="*/ 3 w 4"/>
                    <a:gd name="T23" fmla="*/ 3 h 5"/>
                    <a:gd name="T24" fmla="*/ 3 w 4"/>
                    <a:gd name="T25" fmla="*/ 3 h 5"/>
                    <a:gd name="T26" fmla="*/ 2 w 4"/>
                    <a:gd name="T27" fmla="*/ 0 h 5"/>
                    <a:gd name="T28" fmla="*/ 2 w 4"/>
                    <a:gd name="T2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" h="5">
                      <a:moveTo>
                        <a:pt x="2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5"/>
                        <a:pt x="1" y="3"/>
                        <a:pt x="1" y="3"/>
                      </a:cubicBezTo>
                      <a:cubicBezTo>
                        <a:pt x="1" y="2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2" y="2"/>
                        <a:pt x="3" y="3"/>
                      </a:cubicBezTo>
                      <a:cubicBezTo>
                        <a:pt x="3" y="3"/>
                        <a:pt x="4" y="4"/>
                        <a:pt x="3" y="3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436"/>
                <p:cNvSpPr/>
                <p:nvPr/>
              </p:nvSpPr>
              <p:spPr bwMode="auto">
                <a:xfrm>
                  <a:off x="450" y="3590"/>
                  <a:ext cx="22" cy="38"/>
                </a:xfrm>
                <a:custGeom>
                  <a:avLst/>
                  <a:gdLst>
                    <a:gd name="T0" fmla="*/ 0 w 3"/>
                    <a:gd name="T1" fmla="*/ 0 h 5"/>
                    <a:gd name="T2" fmla="*/ 0 w 3"/>
                    <a:gd name="T3" fmla="*/ 2 h 5"/>
                    <a:gd name="T4" fmla="*/ 0 w 3"/>
                    <a:gd name="T5" fmla="*/ 5 h 5"/>
                    <a:gd name="T6" fmla="*/ 1 w 3"/>
                    <a:gd name="T7" fmla="*/ 3 h 5"/>
                    <a:gd name="T8" fmla="*/ 1 w 3"/>
                    <a:gd name="T9" fmla="*/ 4 h 5"/>
                    <a:gd name="T10" fmla="*/ 1 w 3"/>
                    <a:gd name="T11" fmla="*/ 5 h 5"/>
                    <a:gd name="T12" fmla="*/ 1 w 3"/>
                    <a:gd name="T13" fmla="*/ 5 h 5"/>
                    <a:gd name="T14" fmla="*/ 1 w 3"/>
                    <a:gd name="T15" fmla="*/ 4 h 5"/>
                    <a:gd name="T16" fmla="*/ 2 w 3"/>
                    <a:gd name="T17" fmla="*/ 4 h 5"/>
                    <a:gd name="T18" fmla="*/ 2 w 3"/>
                    <a:gd name="T19" fmla="*/ 5 h 5"/>
                    <a:gd name="T20" fmla="*/ 2 w 3"/>
                    <a:gd name="T21" fmla="*/ 4 h 5"/>
                    <a:gd name="T22" fmla="*/ 2 w 3"/>
                    <a:gd name="T23" fmla="*/ 2 h 5"/>
                    <a:gd name="T24" fmla="*/ 2 w 3"/>
                    <a:gd name="T25" fmla="*/ 3 h 5"/>
                    <a:gd name="T26" fmla="*/ 1 w 3"/>
                    <a:gd name="T27" fmla="*/ 1 h 5"/>
                    <a:gd name="T28" fmla="*/ 1 w 3"/>
                    <a:gd name="T29" fmla="*/ 3 h 5"/>
                    <a:gd name="T30" fmla="*/ 1 w 3"/>
                    <a:gd name="T31" fmla="*/ 2 h 5"/>
                    <a:gd name="T32" fmla="*/ 1 w 3"/>
                    <a:gd name="T33" fmla="*/ 1 h 5"/>
                    <a:gd name="T34" fmla="*/ 0 w 3"/>
                    <a:gd name="T35" fmla="*/ 2 h 5"/>
                    <a:gd name="T36" fmla="*/ 0 w 3"/>
                    <a:gd name="T3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" h="5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1" y="4"/>
                        <a:pt x="1" y="3"/>
                      </a:cubicBezTo>
                      <a:cubicBezTo>
                        <a:pt x="1" y="2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5"/>
                        <a:pt x="2" y="3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3"/>
                        <a:pt x="2" y="2"/>
                      </a:cubicBezTo>
                      <a:cubicBezTo>
                        <a:pt x="2" y="1"/>
                        <a:pt x="2" y="3"/>
                        <a:pt x="2" y="3"/>
                      </a:cubicBezTo>
                      <a:cubicBezTo>
                        <a:pt x="1" y="3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437"/>
                <p:cNvSpPr/>
                <p:nvPr/>
              </p:nvSpPr>
              <p:spPr bwMode="auto">
                <a:xfrm>
                  <a:off x="457" y="3651"/>
                  <a:ext cx="23" cy="46"/>
                </a:xfrm>
                <a:custGeom>
                  <a:avLst/>
                  <a:gdLst>
                    <a:gd name="T0" fmla="*/ 2 w 3"/>
                    <a:gd name="T1" fmla="*/ 2 h 6"/>
                    <a:gd name="T2" fmla="*/ 3 w 3"/>
                    <a:gd name="T3" fmla="*/ 5 h 6"/>
                    <a:gd name="T4" fmla="*/ 2 w 3"/>
                    <a:gd name="T5" fmla="*/ 4 h 6"/>
                    <a:gd name="T6" fmla="*/ 2 w 3"/>
                    <a:gd name="T7" fmla="*/ 5 h 6"/>
                    <a:gd name="T8" fmla="*/ 2 w 3"/>
                    <a:gd name="T9" fmla="*/ 4 h 6"/>
                    <a:gd name="T10" fmla="*/ 2 w 3"/>
                    <a:gd name="T11" fmla="*/ 5 h 6"/>
                    <a:gd name="T12" fmla="*/ 2 w 3"/>
                    <a:gd name="T13" fmla="*/ 3 h 6"/>
                    <a:gd name="T14" fmla="*/ 2 w 3"/>
                    <a:gd name="T15" fmla="*/ 5 h 6"/>
                    <a:gd name="T16" fmla="*/ 1 w 3"/>
                    <a:gd name="T17" fmla="*/ 4 h 6"/>
                    <a:gd name="T18" fmla="*/ 1 w 3"/>
                    <a:gd name="T19" fmla="*/ 4 h 6"/>
                    <a:gd name="T20" fmla="*/ 1 w 3"/>
                    <a:gd name="T21" fmla="*/ 4 h 6"/>
                    <a:gd name="T22" fmla="*/ 0 w 3"/>
                    <a:gd name="T23" fmla="*/ 5 h 6"/>
                    <a:gd name="T24" fmla="*/ 0 w 3"/>
                    <a:gd name="T25" fmla="*/ 4 h 6"/>
                    <a:gd name="T26" fmla="*/ 1 w 3"/>
                    <a:gd name="T27" fmla="*/ 2 h 6"/>
                    <a:gd name="T28" fmla="*/ 1 w 3"/>
                    <a:gd name="T29" fmla="*/ 0 h 6"/>
                    <a:gd name="T30" fmla="*/ 1 w 3"/>
                    <a:gd name="T31" fmla="*/ 1 h 6"/>
                    <a:gd name="T32" fmla="*/ 1 w 3"/>
                    <a:gd name="T33" fmla="*/ 2 h 6"/>
                    <a:gd name="T34" fmla="*/ 2 w 3"/>
                    <a:gd name="T35" fmla="*/ 3 h 6"/>
                    <a:gd name="T36" fmla="*/ 2 w 3"/>
                    <a:gd name="T37" fmla="*/ 1 h 6"/>
                    <a:gd name="T38" fmla="*/ 2 w 3"/>
                    <a:gd name="T3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" h="6">
                      <a:moveTo>
                        <a:pt x="2" y="2"/>
                      </a:moveTo>
                      <a:cubicBezTo>
                        <a:pt x="2" y="2"/>
                        <a:pt x="2" y="3"/>
                        <a:pt x="3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1" y="3"/>
                        <a:pt x="2" y="3"/>
                      </a:cubicBezTo>
                      <a:cubicBezTo>
                        <a:pt x="2" y="4"/>
                        <a:pt x="2" y="6"/>
                        <a:pt x="2" y="5"/>
                      </a:cubicBezTo>
                      <a:cubicBezTo>
                        <a:pt x="1" y="4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0" y="4"/>
                      </a:cubicBezTo>
                      <a:cubicBezTo>
                        <a:pt x="0" y="4"/>
                        <a:pt x="1" y="3"/>
                        <a:pt x="1" y="2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3"/>
                        <a:pt x="2" y="2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4" name="Freeform 438"/>
                <p:cNvSpPr/>
                <p:nvPr/>
              </p:nvSpPr>
              <p:spPr bwMode="auto">
                <a:xfrm>
                  <a:off x="457" y="3483"/>
                  <a:ext cx="152" cy="92"/>
                </a:xfrm>
                <a:custGeom>
                  <a:avLst/>
                  <a:gdLst>
                    <a:gd name="T0" fmla="*/ 1 w 20"/>
                    <a:gd name="T1" fmla="*/ 12 h 12"/>
                    <a:gd name="T2" fmla="*/ 0 w 20"/>
                    <a:gd name="T3" fmla="*/ 10 h 12"/>
                    <a:gd name="T4" fmla="*/ 1 w 20"/>
                    <a:gd name="T5" fmla="*/ 6 h 12"/>
                    <a:gd name="T6" fmla="*/ 2 w 20"/>
                    <a:gd name="T7" fmla="*/ 4 h 12"/>
                    <a:gd name="T8" fmla="*/ 4 w 20"/>
                    <a:gd name="T9" fmla="*/ 1 h 12"/>
                    <a:gd name="T10" fmla="*/ 7 w 20"/>
                    <a:gd name="T11" fmla="*/ 0 h 12"/>
                    <a:gd name="T12" fmla="*/ 8 w 20"/>
                    <a:gd name="T13" fmla="*/ 0 h 12"/>
                    <a:gd name="T14" fmla="*/ 10 w 20"/>
                    <a:gd name="T15" fmla="*/ 0 h 12"/>
                    <a:gd name="T16" fmla="*/ 13 w 20"/>
                    <a:gd name="T17" fmla="*/ 0 h 12"/>
                    <a:gd name="T18" fmla="*/ 16 w 20"/>
                    <a:gd name="T19" fmla="*/ 1 h 12"/>
                    <a:gd name="T20" fmla="*/ 18 w 20"/>
                    <a:gd name="T21" fmla="*/ 3 h 12"/>
                    <a:gd name="T22" fmla="*/ 20 w 20"/>
                    <a:gd name="T23" fmla="*/ 6 h 12"/>
                    <a:gd name="T24" fmla="*/ 20 w 20"/>
                    <a:gd name="T25" fmla="*/ 10 h 12"/>
                    <a:gd name="T26" fmla="*/ 20 w 20"/>
                    <a:gd name="T27" fmla="*/ 11 h 12"/>
                    <a:gd name="T28" fmla="*/ 20 w 20"/>
                    <a:gd name="T29" fmla="*/ 10 h 12"/>
                    <a:gd name="T30" fmla="*/ 19 w 20"/>
                    <a:gd name="T31" fmla="*/ 6 h 12"/>
                    <a:gd name="T32" fmla="*/ 17 w 20"/>
                    <a:gd name="T33" fmla="*/ 4 h 12"/>
                    <a:gd name="T34" fmla="*/ 16 w 20"/>
                    <a:gd name="T35" fmla="*/ 3 h 12"/>
                    <a:gd name="T36" fmla="*/ 13 w 20"/>
                    <a:gd name="T37" fmla="*/ 2 h 12"/>
                    <a:gd name="T38" fmla="*/ 10 w 20"/>
                    <a:gd name="T39" fmla="*/ 1 h 12"/>
                    <a:gd name="T40" fmla="*/ 9 w 20"/>
                    <a:gd name="T41" fmla="*/ 1 h 12"/>
                    <a:gd name="T42" fmla="*/ 7 w 20"/>
                    <a:gd name="T43" fmla="*/ 2 h 12"/>
                    <a:gd name="T44" fmla="*/ 5 w 20"/>
                    <a:gd name="T45" fmla="*/ 3 h 12"/>
                    <a:gd name="T46" fmla="*/ 3 w 20"/>
                    <a:gd name="T47" fmla="*/ 4 h 12"/>
                    <a:gd name="T48" fmla="*/ 2 w 20"/>
                    <a:gd name="T49" fmla="*/ 6 h 12"/>
                    <a:gd name="T50" fmla="*/ 1 w 20"/>
                    <a:gd name="T51" fmla="*/ 10 h 12"/>
                    <a:gd name="T52" fmla="*/ 1 w 20"/>
                    <a:gd name="T5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" h="12">
                      <a:moveTo>
                        <a:pt x="1" y="12"/>
                      </a:moveTo>
                      <a:cubicBezTo>
                        <a:pt x="1" y="12"/>
                        <a:pt x="1" y="11"/>
                        <a:pt x="0" y="10"/>
                      </a:cubicBezTo>
                      <a:cubicBezTo>
                        <a:pt x="0" y="9"/>
                        <a:pt x="0" y="8"/>
                        <a:pt x="1" y="6"/>
                      </a:cubicBezTo>
                      <a:cubicBezTo>
                        <a:pt x="1" y="5"/>
                        <a:pt x="1" y="5"/>
                        <a:pt x="2" y="4"/>
                      </a:cubicBezTo>
                      <a:cubicBezTo>
                        <a:pt x="2" y="3"/>
                        <a:pt x="3" y="2"/>
                        <a:pt x="4" y="1"/>
                      </a:cubicBezTo>
                      <a:cubicBezTo>
                        <a:pt x="5" y="1"/>
                        <a:pt x="6" y="0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0"/>
                        <a:pt x="13" y="0"/>
                      </a:cubicBezTo>
                      <a:cubicBezTo>
                        <a:pt x="14" y="0"/>
                        <a:pt x="15" y="1"/>
                        <a:pt x="16" y="1"/>
                      </a:cubicBezTo>
                      <a:cubicBezTo>
                        <a:pt x="17" y="2"/>
                        <a:pt x="18" y="3"/>
                        <a:pt x="18" y="3"/>
                      </a:cubicBezTo>
                      <a:cubicBezTo>
                        <a:pt x="19" y="4"/>
                        <a:pt x="19" y="5"/>
                        <a:pt x="20" y="6"/>
                      </a:cubicBezTo>
                      <a:cubicBezTo>
                        <a:pt x="20" y="7"/>
                        <a:pt x="20" y="9"/>
                        <a:pt x="20" y="10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20" y="10"/>
                      </a:cubicBezTo>
                      <a:cubicBezTo>
                        <a:pt x="20" y="9"/>
                        <a:pt x="19" y="8"/>
                        <a:pt x="19" y="6"/>
                      </a:cubicBezTo>
                      <a:cubicBezTo>
                        <a:pt x="18" y="6"/>
                        <a:pt x="18" y="5"/>
                        <a:pt x="17" y="4"/>
                      </a:cubicBezTo>
                      <a:cubicBezTo>
                        <a:pt x="17" y="4"/>
                        <a:pt x="16" y="3"/>
                        <a:pt x="16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2" y="1"/>
                        <a:pt x="11" y="1"/>
                        <a:pt x="10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2"/>
                        <a:pt x="7" y="2"/>
                      </a:cubicBezTo>
                      <a:cubicBezTo>
                        <a:pt x="6" y="2"/>
                        <a:pt x="5" y="2"/>
                        <a:pt x="5" y="3"/>
                      </a:cubicBez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2" y="5"/>
                        <a:pt x="2" y="6"/>
                        <a:pt x="2" y="6"/>
                      </a:cubicBezTo>
                      <a:cubicBezTo>
                        <a:pt x="1" y="8"/>
                        <a:pt x="1" y="9"/>
                        <a:pt x="1" y="10"/>
                      </a:cubicBezTo>
                      <a:cubicBezTo>
                        <a:pt x="1" y="11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5" name="Freeform 439"/>
                <p:cNvSpPr/>
                <p:nvPr/>
              </p:nvSpPr>
              <p:spPr bwMode="auto">
                <a:xfrm>
                  <a:off x="1012" y="2300"/>
                  <a:ext cx="22" cy="61"/>
                </a:xfrm>
                <a:custGeom>
                  <a:avLst/>
                  <a:gdLst>
                    <a:gd name="T0" fmla="*/ 1 w 3"/>
                    <a:gd name="T1" fmla="*/ 1 h 8"/>
                    <a:gd name="T2" fmla="*/ 3 w 3"/>
                    <a:gd name="T3" fmla="*/ 1 h 8"/>
                    <a:gd name="T4" fmla="*/ 0 w 3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8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3"/>
                        <a:pt x="1" y="8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6" name="Freeform 440"/>
                <p:cNvSpPr/>
                <p:nvPr/>
              </p:nvSpPr>
              <p:spPr bwMode="auto">
                <a:xfrm>
                  <a:off x="875" y="2300"/>
                  <a:ext cx="30" cy="61"/>
                </a:xfrm>
                <a:custGeom>
                  <a:avLst/>
                  <a:gdLst>
                    <a:gd name="T0" fmla="*/ 3 w 4"/>
                    <a:gd name="T1" fmla="*/ 1 h 8"/>
                    <a:gd name="T2" fmla="*/ 1 w 4"/>
                    <a:gd name="T3" fmla="*/ 1 h 8"/>
                    <a:gd name="T4" fmla="*/ 4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3"/>
                        <a:pt x="2" y="8"/>
                        <a:pt x="4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441"/>
                <p:cNvSpPr/>
                <p:nvPr/>
              </p:nvSpPr>
              <p:spPr bwMode="auto">
                <a:xfrm>
                  <a:off x="860" y="2178"/>
                  <a:ext cx="182" cy="145"/>
                </a:xfrm>
                <a:custGeom>
                  <a:avLst/>
                  <a:gdLst>
                    <a:gd name="T0" fmla="*/ 20 w 24"/>
                    <a:gd name="T1" fmla="*/ 11 h 19"/>
                    <a:gd name="T2" fmla="*/ 18 w 24"/>
                    <a:gd name="T3" fmla="*/ 8 h 19"/>
                    <a:gd name="T4" fmla="*/ 7 w 24"/>
                    <a:gd name="T5" fmla="*/ 11 h 19"/>
                    <a:gd name="T6" fmla="*/ 5 w 24"/>
                    <a:gd name="T7" fmla="*/ 18 h 19"/>
                    <a:gd name="T8" fmla="*/ 4 w 24"/>
                    <a:gd name="T9" fmla="*/ 17 h 19"/>
                    <a:gd name="T10" fmla="*/ 5 w 24"/>
                    <a:gd name="T11" fmla="*/ 5 h 19"/>
                    <a:gd name="T12" fmla="*/ 15 w 24"/>
                    <a:gd name="T13" fmla="*/ 2 h 19"/>
                    <a:gd name="T14" fmla="*/ 20 w 24"/>
                    <a:gd name="T15" fmla="*/ 4 h 19"/>
                    <a:gd name="T16" fmla="*/ 22 w 24"/>
                    <a:gd name="T17" fmla="*/ 17 h 19"/>
                    <a:gd name="T18" fmla="*/ 21 w 24"/>
                    <a:gd name="T19" fmla="*/ 17 h 19"/>
                    <a:gd name="T20" fmla="*/ 20 w 24"/>
                    <a:gd name="T21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9">
                      <a:moveTo>
                        <a:pt x="20" y="11"/>
                      </a:moveTo>
                      <a:cubicBezTo>
                        <a:pt x="20" y="10"/>
                        <a:pt x="19" y="10"/>
                        <a:pt x="18" y="8"/>
                      </a:cubicBezTo>
                      <a:cubicBezTo>
                        <a:pt x="11" y="7"/>
                        <a:pt x="8" y="10"/>
                        <a:pt x="7" y="11"/>
                      </a:cubicBezTo>
                      <a:cubicBezTo>
                        <a:pt x="3" y="13"/>
                        <a:pt x="7" y="19"/>
                        <a:pt x="5" y="18"/>
                      </a:cubicBezTo>
                      <a:cubicBezTo>
                        <a:pt x="5" y="17"/>
                        <a:pt x="4" y="17"/>
                        <a:pt x="4" y="17"/>
                      </a:cubicBezTo>
                      <a:cubicBezTo>
                        <a:pt x="3" y="17"/>
                        <a:pt x="0" y="7"/>
                        <a:pt x="5" y="5"/>
                      </a:cubicBezTo>
                      <a:cubicBezTo>
                        <a:pt x="5" y="5"/>
                        <a:pt x="9" y="0"/>
                        <a:pt x="15" y="2"/>
                      </a:cubicBezTo>
                      <a:cubicBezTo>
                        <a:pt x="15" y="2"/>
                        <a:pt x="20" y="3"/>
                        <a:pt x="20" y="4"/>
                      </a:cubicBezTo>
                      <a:cubicBezTo>
                        <a:pt x="22" y="4"/>
                        <a:pt x="24" y="10"/>
                        <a:pt x="22" y="17"/>
                      </a:cubicBezTo>
                      <a:cubicBezTo>
                        <a:pt x="22" y="17"/>
                        <a:pt x="21" y="17"/>
                        <a:pt x="21" y="17"/>
                      </a:cubicBezTo>
                      <a:cubicBezTo>
                        <a:pt x="21" y="16"/>
                        <a:pt x="21" y="13"/>
                        <a:pt x="20" y="11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442"/>
                <p:cNvSpPr/>
                <p:nvPr/>
              </p:nvSpPr>
              <p:spPr bwMode="auto">
                <a:xfrm>
                  <a:off x="860" y="2216"/>
                  <a:ext cx="76" cy="229"/>
                </a:xfrm>
                <a:custGeom>
                  <a:avLst/>
                  <a:gdLst>
                    <a:gd name="T0" fmla="*/ 3 w 10"/>
                    <a:gd name="T1" fmla="*/ 3 h 30"/>
                    <a:gd name="T2" fmla="*/ 1 w 10"/>
                    <a:gd name="T3" fmla="*/ 11 h 30"/>
                    <a:gd name="T4" fmla="*/ 1 w 10"/>
                    <a:gd name="T5" fmla="*/ 17 h 30"/>
                    <a:gd name="T6" fmla="*/ 3 w 10"/>
                    <a:gd name="T7" fmla="*/ 21 h 30"/>
                    <a:gd name="T8" fmla="*/ 3 w 10"/>
                    <a:gd name="T9" fmla="*/ 24 h 30"/>
                    <a:gd name="T10" fmla="*/ 3 w 10"/>
                    <a:gd name="T11" fmla="*/ 28 h 30"/>
                    <a:gd name="T12" fmla="*/ 8 w 10"/>
                    <a:gd name="T13" fmla="*/ 27 h 30"/>
                    <a:gd name="T14" fmla="*/ 6 w 10"/>
                    <a:gd name="T15" fmla="*/ 12 h 30"/>
                    <a:gd name="T16" fmla="*/ 4 w 10"/>
                    <a:gd name="T17" fmla="*/ 6 h 30"/>
                    <a:gd name="T18" fmla="*/ 3 w 10"/>
                    <a:gd name="T19" fmla="*/ 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30">
                      <a:moveTo>
                        <a:pt x="3" y="3"/>
                      </a:moveTo>
                      <a:cubicBezTo>
                        <a:pt x="3" y="3"/>
                        <a:pt x="1" y="7"/>
                        <a:pt x="1" y="11"/>
                      </a:cubicBezTo>
                      <a:cubicBezTo>
                        <a:pt x="2" y="14"/>
                        <a:pt x="2" y="15"/>
                        <a:pt x="1" y="17"/>
                      </a:cubicBezTo>
                      <a:cubicBezTo>
                        <a:pt x="0" y="19"/>
                        <a:pt x="3" y="20"/>
                        <a:pt x="3" y="21"/>
                      </a:cubicBezTo>
                      <a:cubicBezTo>
                        <a:pt x="3" y="22"/>
                        <a:pt x="3" y="22"/>
                        <a:pt x="3" y="24"/>
                      </a:cubicBezTo>
                      <a:cubicBezTo>
                        <a:pt x="3" y="25"/>
                        <a:pt x="1" y="26"/>
                        <a:pt x="3" y="28"/>
                      </a:cubicBezTo>
                      <a:cubicBezTo>
                        <a:pt x="5" y="30"/>
                        <a:pt x="10" y="28"/>
                        <a:pt x="8" y="27"/>
                      </a:cubicBezTo>
                      <a:cubicBezTo>
                        <a:pt x="3" y="21"/>
                        <a:pt x="9" y="16"/>
                        <a:pt x="6" y="12"/>
                      </a:cubicBezTo>
                      <a:cubicBezTo>
                        <a:pt x="5" y="11"/>
                        <a:pt x="3" y="8"/>
                        <a:pt x="4" y="6"/>
                      </a:cubicBezTo>
                      <a:cubicBezTo>
                        <a:pt x="5" y="4"/>
                        <a:pt x="5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443"/>
                <p:cNvSpPr/>
                <p:nvPr/>
              </p:nvSpPr>
              <p:spPr bwMode="auto">
                <a:xfrm>
                  <a:off x="996" y="2224"/>
                  <a:ext cx="61" cy="221"/>
                </a:xfrm>
                <a:custGeom>
                  <a:avLst/>
                  <a:gdLst>
                    <a:gd name="T0" fmla="*/ 5 w 8"/>
                    <a:gd name="T1" fmla="*/ 2 h 29"/>
                    <a:gd name="T2" fmla="*/ 7 w 8"/>
                    <a:gd name="T3" fmla="*/ 10 h 29"/>
                    <a:gd name="T4" fmla="*/ 7 w 8"/>
                    <a:gd name="T5" fmla="*/ 16 h 29"/>
                    <a:gd name="T6" fmla="*/ 5 w 8"/>
                    <a:gd name="T7" fmla="*/ 20 h 29"/>
                    <a:gd name="T8" fmla="*/ 5 w 8"/>
                    <a:gd name="T9" fmla="*/ 23 h 29"/>
                    <a:gd name="T10" fmla="*/ 5 w 8"/>
                    <a:gd name="T11" fmla="*/ 27 h 29"/>
                    <a:gd name="T12" fmla="*/ 1 w 8"/>
                    <a:gd name="T13" fmla="*/ 25 h 29"/>
                    <a:gd name="T14" fmla="*/ 3 w 8"/>
                    <a:gd name="T15" fmla="*/ 11 h 29"/>
                    <a:gd name="T16" fmla="*/ 4 w 8"/>
                    <a:gd name="T17" fmla="*/ 5 h 29"/>
                    <a:gd name="T18" fmla="*/ 5 w 8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29">
                      <a:moveTo>
                        <a:pt x="5" y="2"/>
                      </a:moveTo>
                      <a:cubicBezTo>
                        <a:pt x="5" y="2"/>
                        <a:pt x="7" y="6"/>
                        <a:pt x="7" y="10"/>
                      </a:cubicBezTo>
                      <a:cubicBezTo>
                        <a:pt x="6" y="13"/>
                        <a:pt x="6" y="14"/>
                        <a:pt x="7" y="16"/>
                      </a:cubicBezTo>
                      <a:cubicBezTo>
                        <a:pt x="8" y="18"/>
                        <a:pt x="5" y="19"/>
                        <a:pt x="5" y="20"/>
                      </a:cubicBezTo>
                      <a:cubicBezTo>
                        <a:pt x="4" y="21"/>
                        <a:pt x="5" y="21"/>
                        <a:pt x="5" y="23"/>
                      </a:cubicBezTo>
                      <a:cubicBezTo>
                        <a:pt x="5" y="24"/>
                        <a:pt x="7" y="25"/>
                        <a:pt x="5" y="27"/>
                      </a:cubicBezTo>
                      <a:cubicBezTo>
                        <a:pt x="3" y="29"/>
                        <a:pt x="0" y="26"/>
                        <a:pt x="1" y="25"/>
                      </a:cubicBezTo>
                      <a:cubicBezTo>
                        <a:pt x="3" y="20"/>
                        <a:pt x="0" y="14"/>
                        <a:pt x="3" y="11"/>
                      </a:cubicBezTo>
                      <a:cubicBezTo>
                        <a:pt x="4" y="9"/>
                        <a:pt x="5" y="7"/>
                        <a:pt x="4" y="5"/>
                      </a:cubicBezTo>
                      <a:cubicBezTo>
                        <a:pt x="3" y="3"/>
                        <a:pt x="4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B557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444"/>
                <p:cNvSpPr/>
                <p:nvPr/>
              </p:nvSpPr>
              <p:spPr bwMode="auto">
                <a:xfrm>
                  <a:off x="943" y="2193"/>
                  <a:ext cx="46" cy="38"/>
                </a:xfrm>
                <a:custGeom>
                  <a:avLst/>
                  <a:gdLst>
                    <a:gd name="T0" fmla="*/ 6 w 6"/>
                    <a:gd name="T1" fmla="*/ 2 h 5"/>
                    <a:gd name="T2" fmla="*/ 0 w 6"/>
                    <a:gd name="T3" fmla="*/ 1 h 5"/>
                    <a:gd name="T4" fmla="*/ 1 w 6"/>
                    <a:gd name="T5" fmla="*/ 1 h 5"/>
                    <a:gd name="T6" fmla="*/ 3 w 6"/>
                    <a:gd name="T7" fmla="*/ 1 h 5"/>
                    <a:gd name="T8" fmla="*/ 2 w 6"/>
                    <a:gd name="T9" fmla="*/ 2 h 5"/>
                    <a:gd name="T10" fmla="*/ 1 w 6"/>
                    <a:gd name="T11" fmla="*/ 2 h 5"/>
                    <a:gd name="T12" fmla="*/ 2 w 6"/>
                    <a:gd name="T13" fmla="*/ 2 h 5"/>
                    <a:gd name="T14" fmla="*/ 1 w 6"/>
                    <a:gd name="T15" fmla="*/ 3 h 5"/>
                    <a:gd name="T16" fmla="*/ 3 w 6"/>
                    <a:gd name="T17" fmla="*/ 3 h 5"/>
                    <a:gd name="T18" fmla="*/ 1 w 6"/>
                    <a:gd name="T19" fmla="*/ 4 h 5"/>
                    <a:gd name="T20" fmla="*/ 3 w 6"/>
                    <a:gd name="T21" fmla="*/ 4 h 5"/>
                    <a:gd name="T22" fmla="*/ 1 w 6"/>
                    <a:gd name="T23" fmla="*/ 5 h 5"/>
                    <a:gd name="T24" fmla="*/ 6 w 6"/>
                    <a:gd name="T25" fmla="*/ 3 h 5"/>
                    <a:gd name="T26" fmla="*/ 4 w 6"/>
                    <a:gd name="T27" fmla="*/ 4 h 5"/>
                    <a:gd name="T28" fmla="*/ 6 w 6"/>
                    <a:gd name="T29" fmla="*/ 3 h 5"/>
                    <a:gd name="T30" fmla="*/ 4 w 6"/>
                    <a:gd name="T31" fmla="*/ 3 h 5"/>
                    <a:gd name="T32" fmla="*/ 6 w 6"/>
                    <a:gd name="T33" fmla="*/ 3 h 5"/>
                    <a:gd name="T34" fmla="*/ 5 w 6"/>
                    <a:gd name="T35" fmla="*/ 3 h 5"/>
                    <a:gd name="T36" fmla="*/ 6 w 6"/>
                    <a:gd name="T37" fmla="*/ 2 h 5"/>
                    <a:gd name="T38" fmla="*/ 4 w 6"/>
                    <a:gd name="T39" fmla="*/ 2 h 5"/>
                    <a:gd name="T40" fmla="*/ 6 w 6"/>
                    <a:gd name="T41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" h="5">
                      <a:moveTo>
                        <a:pt x="6" y="2"/>
                      </a:moveTo>
                      <a:cubicBezTo>
                        <a:pt x="6" y="2"/>
                        <a:pt x="2" y="0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1"/>
                        <a:pt x="3" y="1"/>
                        <a:pt x="3" y="1"/>
                      </a:cubicBezTo>
                      <a:cubicBezTo>
                        <a:pt x="3" y="1"/>
                        <a:pt x="2" y="2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4"/>
                        <a:pt x="1" y="3"/>
                      </a:cubicBezTo>
                      <a:cubicBezTo>
                        <a:pt x="1" y="3"/>
                        <a:pt x="3" y="3"/>
                        <a:pt x="3" y="3"/>
                      </a:cubicBezTo>
                      <a:cubicBezTo>
                        <a:pt x="3" y="3"/>
                        <a:pt x="1" y="4"/>
                        <a:pt x="1" y="4"/>
                      </a:cubicBezTo>
                      <a:cubicBezTo>
                        <a:pt x="2" y="4"/>
                        <a:pt x="3" y="4"/>
                        <a:pt x="3" y="4"/>
                      </a:cubicBezTo>
                      <a:cubicBezTo>
                        <a:pt x="3" y="4"/>
                        <a:pt x="1" y="5"/>
                        <a:pt x="1" y="5"/>
                      </a:cubicBezTo>
                      <a:cubicBezTo>
                        <a:pt x="1" y="5"/>
                        <a:pt x="6" y="4"/>
                        <a:pt x="6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6" y="2"/>
                        <a:pt x="6" y="2"/>
                      </a:cubicBezTo>
                      <a:cubicBezTo>
                        <a:pt x="6" y="3"/>
                        <a:pt x="4" y="2"/>
                        <a:pt x="4" y="2"/>
                      </a:cubicBezTo>
                      <a:lnTo>
                        <a:pt x="6" y="2"/>
                      </a:ln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445"/>
                <p:cNvSpPr/>
                <p:nvPr/>
              </p:nvSpPr>
              <p:spPr bwMode="auto">
                <a:xfrm>
                  <a:off x="890" y="2208"/>
                  <a:ext cx="38" cy="46"/>
                </a:xfrm>
                <a:custGeom>
                  <a:avLst/>
                  <a:gdLst>
                    <a:gd name="T0" fmla="*/ 3 w 5"/>
                    <a:gd name="T1" fmla="*/ 0 h 6"/>
                    <a:gd name="T2" fmla="*/ 1 w 5"/>
                    <a:gd name="T3" fmla="*/ 2 h 6"/>
                    <a:gd name="T4" fmla="*/ 1 w 5"/>
                    <a:gd name="T5" fmla="*/ 2 h 6"/>
                    <a:gd name="T6" fmla="*/ 1 w 5"/>
                    <a:gd name="T7" fmla="*/ 2 h 6"/>
                    <a:gd name="T8" fmla="*/ 2 w 5"/>
                    <a:gd name="T9" fmla="*/ 2 h 6"/>
                    <a:gd name="T10" fmla="*/ 1 w 5"/>
                    <a:gd name="T11" fmla="*/ 3 h 6"/>
                    <a:gd name="T12" fmla="*/ 2 w 5"/>
                    <a:gd name="T13" fmla="*/ 3 h 6"/>
                    <a:gd name="T14" fmla="*/ 2 w 5"/>
                    <a:gd name="T15" fmla="*/ 3 h 6"/>
                    <a:gd name="T16" fmla="*/ 3 w 5"/>
                    <a:gd name="T17" fmla="*/ 3 h 6"/>
                    <a:gd name="T18" fmla="*/ 2 w 5"/>
                    <a:gd name="T19" fmla="*/ 4 h 6"/>
                    <a:gd name="T20" fmla="*/ 3 w 5"/>
                    <a:gd name="T21" fmla="*/ 3 h 6"/>
                    <a:gd name="T22" fmla="*/ 3 w 5"/>
                    <a:gd name="T23" fmla="*/ 4 h 6"/>
                    <a:gd name="T24" fmla="*/ 3 w 5"/>
                    <a:gd name="T25" fmla="*/ 5 h 6"/>
                    <a:gd name="T26" fmla="*/ 3 w 5"/>
                    <a:gd name="T27" fmla="*/ 4 h 6"/>
                    <a:gd name="T28" fmla="*/ 3 w 5"/>
                    <a:gd name="T29" fmla="*/ 5 h 6"/>
                    <a:gd name="T30" fmla="*/ 3 w 5"/>
                    <a:gd name="T31" fmla="*/ 5 h 6"/>
                    <a:gd name="T32" fmla="*/ 3 w 5"/>
                    <a:gd name="T33" fmla="*/ 6 h 6"/>
                    <a:gd name="T34" fmla="*/ 3 w 5"/>
                    <a:gd name="T35" fmla="*/ 6 h 6"/>
                    <a:gd name="T36" fmla="*/ 4 w 5"/>
                    <a:gd name="T37" fmla="*/ 5 h 6"/>
                    <a:gd name="T38" fmla="*/ 4 w 5"/>
                    <a:gd name="T39" fmla="*/ 5 h 6"/>
                    <a:gd name="T40" fmla="*/ 3 w 5"/>
                    <a:gd name="T41" fmla="*/ 5 h 6"/>
                    <a:gd name="T42" fmla="*/ 4 w 5"/>
                    <a:gd name="T43" fmla="*/ 4 h 6"/>
                    <a:gd name="T44" fmla="*/ 3 w 5"/>
                    <a:gd name="T45" fmla="*/ 4 h 6"/>
                    <a:gd name="T46" fmla="*/ 3 w 5"/>
                    <a:gd name="T47" fmla="*/ 3 h 6"/>
                    <a:gd name="T48" fmla="*/ 3 w 5"/>
                    <a:gd name="T49" fmla="*/ 3 h 6"/>
                    <a:gd name="T50" fmla="*/ 3 w 5"/>
                    <a:gd name="T51" fmla="*/ 2 h 6"/>
                    <a:gd name="T52" fmla="*/ 3 w 5"/>
                    <a:gd name="T53" fmla="*/ 3 h 6"/>
                    <a:gd name="T54" fmla="*/ 3 w 5"/>
                    <a:gd name="T55" fmla="*/ 2 h 6"/>
                    <a:gd name="T56" fmla="*/ 3 w 5"/>
                    <a:gd name="T57" fmla="*/ 2 h 6"/>
                    <a:gd name="T58" fmla="*/ 3 w 5"/>
                    <a:gd name="T59" fmla="*/ 1 h 6"/>
                    <a:gd name="T60" fmla="*/ 2 w 5"/>
                    <a:gd name="T61" fmla="*/ 1 h 6"/>
                    <a:gd name="T62" fmla="*/ 3 w 5"/>
                    <a:gd name="T63" fmla="*/ 1 h 6"/>
                    <a:gd name="T64" fmla="*/ 2 w 5"/>
                    <a:gd name="T65" fmla="*/ 1 h 6"/>
                    <a:gd name="T66" fmla="*/ 3 w 5"/>
                    <a:gd name="T6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3" y="0"/>
                        <a:pt x="1" y="2"/>
                        <a:pt x="1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1" y="3"/>
                        <a:pt x="3" y="2"/>
                        <a:pt x="2" y="3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4" y="3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6"/>
                        <a:pt x="4" y="5"/>
                      </a:cubicBezTo>
                      <a:cubicBezTo>
                        <a:pt x="5" y="4"/>
                        <a:pt x="4" y="4"/>
                        <a:pt x="3" y="5"/>
                      </a:cubicBezTo>
                      <a:cubicBezTo>
                        <a:pt x="3" y="5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446"/>
                <p:cNvSpPr/>
                <p:nvPr/>
              </p:nvSpPr>
              <p:spPr bwMode="auto">
                <a:xfrm>
                  <a:off x="883" y="2269"/>
                  <a:ext cx="15" cy="23"/>
                </a:xfrm>
                <a:custGeom>
                  <a:avLst/>
                  <a:gdLst>
                    <a:gd name="T0" fmla="*/ 0 w 2"/>
                    <a:gd name="T1" fmla="*/ 0 h 3"/>
                    <a:gd name="T2" fmla="*/ 0 w 2"/>
                    <a:gd name="T3" fmla="*/ 1 h 3"/>
                    <a:gd name="T4" fmla="*/ 0 w 2"/>
                    <a:gd name="T5" fmla="*/ 1 h 3"/>
                    <a:gd name="T6" fmla="*/ 0 w 2"/>
                    <a:gd name="T7" fmla="*/ 1 h 3"/>
                    <a:gd name="T8" fmla="*/ 0 w 2"/>
                    <a:gd name="T9" fmla="*/ 1 h 3"/>
                    <a:gd name="T10" fmla="*/ 0 w 2"/>
                    <a:gd name="T11" fmla="*/ 1 h 3"/>
                    <a:gd name="T12" fmla="*/ 0 w 2"/>
                    <a:gd name="T13" fmla="*/ 1 h 3"/>
                    <a:gd name="T14" fmla="*/ 0 w 2"/>
                    <a:gd name="T15" fmla="*/ 1 h 3"/>
                    <a:gd name="T16" fmla="*/ 0 w 2"/>
                    <a:gd name="T17" fmla="*/ 1 h 3"/>
                    <a:gd name="T18" fmla="*/ 0 w 2"/>
                    <a:gd name="T19" fmla="*/ 2 h 3"/>
                    <a:gd name="T20" fmla="*/ 0 w 2"/>
                    <a:gd name="T21" fmla="*/ 1 h 3"/>
                    <a:gd name="T22" fmla="*/ 0 w 2"/>
                    <a:gd name="T23" fmla="*/ 2 h 3"/>
                    <a:gd name="T24" fmla="*/ 1 w 2"/>
                    <a:gd name="T25" fmla="*/ 2 h 3"/>
                    <a:gd name="T26" fmla="*/ 1 w 2"/>
                    <a:gd name="T27" fmla="*/ 2 h 3"/>
                    <a:gd name="T28" fmla="*/ 1 w 2"/>
                    <a:gd name="T29" fmla="*/ 3 h 3"/>
                    <a:gd name="T30" fmla="*/ 1 w 2"/>
                    <a:gd name="T31" fmla="*/ 2 h 3"/>
                    <a:gd name="T32" fmla="*/ 1 w 2"/>
                    <a:gd name="T33" fmla="*/ 3 h 3"/>
                    <a:gd name="T34" fmla="*/ 1 w 2"/>
                    <a:gd name="T35" fmla="*/ 2 h 3"/>
                    <a:gd name="T36" fmla="*/ 1 w 2"/>
                    <a:gd name="T37" fmla="*/ 3 h 3"/>
                    <a:gd name="T38" fmla="*/ 2 w 2"/>
                    <a:gd name="T39" fmla="*/ 2 h 3"/>
                    <a:gd name="T40" fmla="*/ 2 w 2"/>
                    <a:gd name="T41" fmla="*/ 2 h 3"/>
                    <a:gd name="T42" fmla="*/ 1 w 2"/>
                    <a:gd name="T43" fmla="*/ 2 h 3"/>
                    <a:gd name="T44" fmla="*/ 1 w 2"/>
                    <a:gd name="T45" fmla="*/ 1 h 3"/>
                    <a:gd name="T46" fmla="*/ 1 w 2"/>
                    <a:gd name="T47" fmla="*/ 2 h 3"/>
                    <a:gd name="T48" fmla="*/ 1 w 2"/>
                    <a:gd name="T49" fmla="*/ 1 h 3"/>
                    <a:gd name="T50" fmla="*/ 1 w 2"/>
                    <a:gd name="T51" fmla="*/ 2 h 3"/>
                    <a:gd name="T52" fmla="*/ 1 w 2"/>
                    <a:gd name="T53" fmla="*/ 1 h 3"/>
                    <a:gd name="T54" fmla="*/ 1 w 2"/>
                    <a:gd name="T55" fmla="*/ 2 h 3"/>
                    <a:gd name="T56" fmla="*/ 1 w 2"/>
                    <a:gd name="T57" fmla="*/ 0 h 3"/>
                    <a:gd name="T58" fmla="*/ 1 w 2"/>
                    <a:gd name="T59" fmla="*/ 1 h 3"/>
                    <a:gd name="T60" fmla="*/ 0 w 2"/>
                    <a:gd name="T61" fmla="*/ 0 h 3"/>
                    <a:gd name="T62" fmla="*/ 0 w 2"/>
                    <a:gd name="T63" fmla="*/ 1 h 3"/>
                    <a:gd name="T64" fmla="*/ 0 w 2"/>
                    <a:gd name="T65" fmla="*/ 0 h 3"/>
                    <a:gd name="T66" fmla="*/ 0 w 2"/>
                    <a:gd name="T67" fmla="*/ 1 h 3"/>
                    <a:gd name="T68" fmla="*/ 0 w 2"/>
                    <a:gd name="T69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2"/>
                        <a:pt x="1" y="2"/>
                      </a:cubicBezTo>
                      <a:cubicBezTo>
                        <a:pt x="1" y="3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2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447"/>
                <p:cNvSpPr/>
                <p:nvPr/>
              </p:nvSpPr>
              <p:spPr bwMode="auto">
                <a:xfrm>
                  <a:off x="1012" y="2308"/>
                  <a:ext cx="30" cy="38"/>
                </a:xfrm>
                <a:custGeom>
                  <a:avLst/>
                  <a:gdLst>
                    <a:gd name="T0" fmla="*/ 4 w 4"/>
                    <a:gd name="T1" fmla="*/ 0 h 5"/>
                    <a:gd name="T2" fmla="*/ 3 w 4"/>
                    <a:gd name="T3" fmla="*/ 4 h 5"/>
                    <a:gd name="T4" fmla="*/ 3 w 4"/>
                    <a:gd name="T5" fmla="*/ 3 h 5"/>
                    <a:gd name="T6" fmla="*/ 3 w 4"/>
                    <a:gd name="T7" fmla="*/ 4 h 5"/>
                    <a:gd name="T8" fmla="*/ 2 w 4"/>
                    <a:gd name="T9" fmla="*/ 3 h 5"/>
                    <a:gd name="T10" fmla="*/ 2 w 4"/>
                    <a:gd name="T11" fmla="*/ 4 h 5"/>
                    <a:gd name="T12" fmla="*/ 1 w 4"/>
                    <a:gd name="T13" fmla="*/ 3 h 5"/>
                    <a:gd name="T14" fmla="*/ 1 w 4"/>
                    <a:gd name="T15" fmla="*/ 4 h 5"/>
                    <a:gd name="T16" fmla="*/ 0 w 4"/>
                    <a:gd name="T17" fmla="*/ 3 h 5"/>
                    <a:gd name="T18" fmla="*/ 1 w 4"/>
                    <a:gd name="T19" fmla="*/ 1 h 5"/>
                    <a:gd name="T20" fmla="*/ 1 w 4"/>
                    <a:gd name="T21" fmla="*/ 2 h 5"/>
                    <a:gd name="T22" fmla="*/ 2 w 4"/>
                    <a:gd name="T23" fmla="*/ 1 h 5"/>
                    <a:gd name="T24" fmla="*/ 2 w 4"/>
                    <a:gd name="T25" fmla="*/ 2 h 5"/>
                    <a:gd name="T26" fmla="*/ 2 w 4"/>
                    <a:gd name="T27" fmla="*/ 1 h 5"/>
                    <a:gd name="T28" fmla="*/ 2 w 4"/>
                    <a:gd name="T29" fmla="*/ 2 h 5"/>
                    <a:gd name="T30" fmla="*/ 4 w 4"/>
                    <a:gd name="T3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5">
                      <a:moveTo>
                        <a:pt x="4" y="0"/>
                      </a:moveTo>
                      <a:cubicBezTo>
                        <a:pt x="4" y="0"/>
                        <a:pt x="3" y="2"/>
                        <a:pt x="3" y="4"/>
                      </a:cubicBezTo>
                      <a:cubicBezTo>
                        <a:pt x="4" y="5"/>
                        <a:pt x="3" y="4"/>
                        <a:pt x="3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3" y="4"/>
                        <a:pt x="2" y="2"/>
                        <a:pt x="2" y="3"/>
                      </a:cubicBezTo>
                      <a:cubicBezTo>
                        <a:pt x="2" y="3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1" y="3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4"/>
                        <a:pt x="0" y="3"/>
                        <a:pt x="0" y="3"/>
                      </a:cubicBezTo>
                      <a:cubicBezTo>
                        <a:pt x="0" y="3"/>
                        <a:pt x="1" y="1"/>
                        <a:pt x="1" y="1"/>
                      </a:cubicBezTo>
                      <a:cubicBezTo>
                        <a:pt x="2" y="0"/>
                        <a:pt x="1" y="1"/>
                        <a:pt x="1" y="2"/>
                      </a:cubicBezTo>
                      <a:cubicBezTo>
                        <a:pt x="1" y="2"/>
                        <a:pt x="2" y="0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1"/>
                        <a:pt x="2" y="2"/>
                        <a:pt x="2" y="2"/>
                      </a:cubicBezTo>
                      <a:cubicBezTo>
                        <a:pt x="2" y="2"/>
                        <a:pt x="3" y="0"/>
                        <a:pt x="4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448"/>
                <p:cNvSpPr/>
                <p:nvPr/>
              </p:nvSpPr>
              <p:spPr bwMode="auto">
                <a:xfrm>
                  <a:off x="1012" y="2361"/>
                  <a:ext cx="22" cy="31"/>
                </a:xfrm>
                <a:custGeom>
                  <a:avLst/>
                  <a:gdLst>
                    <a:gd name="T0" fmla="*/ 3 w 3"/>
                    <a:gd name="T1" fmla="*/ 0 h 4"/>
                    <a:gd name="T2" fmla="*/ 2 w 3"/>
                    <a:gd name="T3" fmla="*/ 3 h 4"/>
                    <a:gd name="T4" fmla="*/ 2 w 3"/>
                    <a:gd name="T5" fmla="*/ 2 h 4"/>
                    <a:gd name="T6" fmla="*/ 2 w 3"/>
                    <a:gd name="T7" fmla="*/ 3 h 4"/>
                    <a:gd name="T8" fmla="*/ 1 w 3"/>
                    <a:gd name="T9" fmla="*/ 2 h 4"/>
                    <a:gd name="T10" fmla="*/ 1 w 3"/>
                    <a:gd name="T11" fmla="*/ 3 h 4"/>
                    <a:gd name="T12" fmla="*/ 1 w 3"/>
                    <a:gd name="T13" fmla="*/ 2 h 4"/>
                    <a:gd name="T14" fmla="*/ 0 w 3"/>
                    <a:gd name="T15" fmla="*/ 4 h 4"/>
                    <a:gd name="T16" fmla="*/ 1 w 3"/>
                    <a:gd name="T17" fmla="*/ 1 h 4"/>
                    <a:gd name="T18" fmla="*/ 1 w 3"/>
                    <a:gd name="T19" fmla="*/ 1 h 4"/>
                    <a:gd name="T20" fmla="*/ 1 w 3"/>
                    <a:gd name="T21" fmla="*/ 1 h 4"/>
                    <a:gd name="T22" fmla="*/ 1 w 3"/>
                    <a:gd name="T23" fmla="*/ 2 h 4"/>
                    <a:gd name="T24" fmla="*/ 2 w 3"/>
                    <a:gd name="T25" fmla="*/ 1 h 4"/>
                    <a:gd name="T26" fmla="*/ 2 w 3"/>
                    <a:gd name="T27" fmla="*/ 1 h 4"/>
                    <a:gd name="T28" fmla="*/ 3 w 3"/>
                    <a:gd name="T2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4">
                      <a:moveTo>
                        <a:pt x="3" y="0"/>
                      </a:moveTo>
                      <a:cubicBezTo>
                        <a:pt x="3" y="0"/>
                        <a:pt x="2" y="2"/>
                        <a:pt x="2" y="3"/>
                      </a:cubicBezTo>
                      <a:cubicBezTo>
                        <a:pt x="3" y="4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2"/>
                        <a:pt x="1" y="1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2"/>
                        <a:pt x="2" y="1"/>
                      </a:cubicBezTo>
                      <a:cubicBezTo>
                        <a:pt x="2" y="1"/>
                        <a:pt x="2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449"/>
                <p:cNvSpPr/>
                <p:nvPr/>
              </p:nvSpPr>
              <p:spPr bwMode="auto">
                <a:xfrm>
                  <a:off x="1012" y="2231"/>
                  <a:ext cx="22" cy="38"/>
                </a:xfrm>
                <a:custGeom>
                  <a:avLst/>
                  <a:gdLst>
                    <a:gd name="T0" fmla="*/ 2 w 3"/>
                    <a:gd name="T1" fmla="*/ 3 h 5"/>
                    <a:gd name="T2" fmla="*/ 1 w 3"/>
                    <a:gd name="T3" fmla="*/ 3 h 5"/>
                    <a:gd name="T4" fmla="*/ 1 w 3"/>
                    <a:gd name="T5" fmla="*/ 1 h 5"/>
                    <a:gd name="T6" fmla="*/ 1 w 3"/>
                    <a:gd name="T7" fmla="*/ 3 h 5"/>
                    <a:gd name="T8" fmla="*/ 0 w 3"/>
                    <a:gd name="T9" fmla="*/ 2 h 5"/>
                    <a:gd name="T10" fmla="*/ 1 w 3"/>
                    <a:gd name="T11" fmla="*/ 3 h 5"/>
                    <a:gd name="T12" fmla="*/ 1 w 3"/>
                    <a:gd name="T13" fmla="*/ 5 h 5"/>
                    <a:gd name="T14" fmla="*/ 1 w 3"/>
                    <a:gd name="T15" fmla="*/ 3 h 5"/>
                    <a:gd name="T16" fmla="*/ 2 w 3"/>
                    <a:gd name="T17" fmla="*/ 4 h 5"/>
                    <a:gd name="T18" fmla="*/ 2 w 3"/>
                    <a:gd name="T19" fmla="*/ 3 h 5"/>
                    <a:gd name="T20" fmla="*/ 2 w 3"/>
                    <a:gd name="T21" fmla="*/ 4 h 5"/>
                    <a:gd name="T22" fmla="*/ 2 w 3"/>
                    <a:gd name="T23" fmla="*/ 3 h 5"/>
                    <a:gd name="T24" fmla="*/ 3 w 3"/>
                    <a:gd name="T25" fmla="*/ 3 h 5"/>
                    <a:gd name="T26" fmla="*/ 2 w 3"/>
                    <a:gd name="T27" fmla="*/ 0 h 5"/>
                    <a:gd name="T28" fmla="*/ 2 w 3"/>
                    <a:gd name="T29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5">
                      <a:moveTo>
                        <a:pt x="2" y="3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1"/>
                      </a:cubicBezTo>
                      <a:cubicBezTo>
                        <a:pt x="1" y="1"/>
                        <a:pt x="1" y="3"/>
                        <a:pt x="1" y="3"/>
                      </a:cubicBezTo>
                      <a:cubicBezTo>
                        <a:pt x="1" y="3"/>
                        <a:pt x="0" y="2"/>
                        <a:pt x="0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5"/>
                        <a:pt x="1" y="4"/>
                        <a:pt x="1" y="3"/>
                      </a:cubicBezTo>
                      <a:cubicBezTo>
                        <a:pt x="1" y="3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2" y="3"/>
                      </a:cubicBezTo>
                      <a:cubicBezTo>
                        <a:pt x="3" y="3"/>
                        <a:pt x="3" y="4"/>
                        <a:pt x="3" y="3"/>
                      </a:cubicBezTo>
                      <a:cubicBezTo>
                        <a:pt x="2" y="2"/>
                        <a:pt x="2" y="0"/>
                        <a:pt x="2" y="0"/>
                      </a:cubicBezTo>
                      <a:cubicBezTo>
                        <a:pt x="2" y="0"/>
                        <a:pt x="2" y="2"/>
                        <a:pt x="2" y="3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6" name="Freeform 450"/>
                <p:cNvSpPr/>
                <p:nvPr/>
              </p:nvSpPr>
              <p:spPr bwMode="auto">
                <a:xfrm>
                  <a:off x="875" y="2308"/>
                  <a:ext cx="15" cy="38"/>
                </a:xfrm>
                <a:custGeom>
                  <a:avLst/>
                  <a:gdLst>
                    <a:gd name="T0" fmla="*/ 0 w 2"/>
                    <a:gd name="T1" fmla="*/ 0 h 5"/>
                    <a:gd name="T2" fmla="*/ 0 w 2"/>
                    <a:gd name="T3" fmla="*/ 3 h 5"/>
                    <a:gd name="T4" fmla="*/ 0 w 2"/>
                    <a:gd name="T5" fmla="*/ 5 h 5"/>
                    <a:gd name="T6" fmla="*/ 0 w 2"/>
                    <a:gd name="T7" fmla="*/ 3 h 5"/>
                    <a:gd name="T8" fmla="*/ 1 w 2"/>
                    <a:gd name="T9" fmla="*/ 4 h 5"/>
                    <a:gd name="T10" fmla="*/ 1 w 2"/>
                    <a:gd name="T11" fmla="*/ 5 h 5"/>
                    <a:gd name="T12" fmla="*/ 1 w 2"/>
                    <a:gd name="T13" fmla="*/ 5 h 5"/>
                    <a:gd name="T14" fmla="*/ 1 w 2"/>
                    <a:gd name="T15" fmla="*/ 5 h 5"/>
                    <a:gd name="T16" fmla="*/ 2 w 2"/>
                    <a:gd name="T17" fmla="*/ 4 h 5"/>
                    <a:gd name="T18" fmla="*/ 2 w 2"/>
                    <a:gd name="T19" fmla="*/ 5 h 5"/>
                    <a:gd name="T20" fmla="*/ 2 w 2"/>
                    <a:gd name="T21" fmla="*/ 4 h 5"/>
                    <a:gd name="T22" fmla="*/ 2 w 2"/>
                    <a:gd name="T23" fmla="*/ 2 h 5"/>
                    <a:gd name="T24" fmla="*/ 2 w 2"/>
                    <a:gd name="T25" fmla="*/ 3 h 5"/>
                    <a:gd name="T26" fmla="*/ 1 w 2"/>
                    <a:gd name="T27" fmla="*/ 2 h 5"/>
                    <a:gd name="T28" fmla="*/ 1 w 2"/>
                    <a:gd name="T29" fmla="*/ 4 h 5"/>
                    <a:gd name="T30" fmla="*/ 1 w 2"/>
                    <a:gd name="T31" fmla="*/ 3 h 5"/>
                    <a:gd name="T32" fmla="*/ 0 w 2"/>
                    <a:gd name="T33" fmla="*/ 1 h 5"/>
                    <a:gd name="T34" fmla="*/ 0 w 2"/>
                    <a:gd name="T35" fmla="*/ 2 h 5"/>
                    <a:gd name="T36" fmla="*/ 0 w 2"/>
                    <a:gd name="T3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" h="5">
                      <a:moveTo>
                        <a:pt x="0" y="0"/>
                      </a:moveTo>
                      <a:cubicBezTo>
                        <a:pt x="0" y="0"/>
                        <a:pt x="0" y="1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3"/>
                      </a:cubicBez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3"/>
                        <a:pt x="2" y="2"/>
                      </a:cubicBezTo>
                      <a:cubicBezTo>
                        <a:pt x="2" y="1"/>
                        <a:pt x="2" y="3"/>
                        <a:pt x="2" y="3"/>
                      </a:cubicBezTo>
                      <a:cubicBezTo>
                        <a:pt x="1" y="4"/>
                        <a:pt x="1" y="2"/>
                        <a:pt x="1" y="2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451"/>
                <p:cNvSpPr/>
                <p:nvPr/>
              </p:nvSpPr>
              <p:spPr bwMode="auto">
                <a:xfrm>
                  <a:off x="883" y="2376"/>
                  <a:ext cx="15" cy="38"/>
                </a:xfrm>
                <a:custGeom>
                  <a:avLst/>
                  <a:gdLst>
                    <a:gd name="T0" fmla="*/ 2 w 2"/>
                    <a:gd name="T1" fmla="*/ 1 h 5"/>
                    <a:gd name="T2" fmla="*/ 2 w 2"/>
                    <a:gd name="T3" fmla="*/ 4 h 5"/>
                    <a:gd name="T4" fmla="*/ 2 w 2"/>
                    <a:gd name="T5" fmla="*/ 4 h 5"/>
                    <a:gd name="T6" fmla="*/ 2 w 2"/>
                    <a:gd name="T7" fmla="*/ 5 h 5"/>
                    <a:gd name="T8" fmla="*/ 1 w 2"/>
                    <a:gd name="T9" fmla="*/ 4 h 5"/>
                    <a:gd name="T10" fmla="*/ 1 w 2"/>
                    <a:gd name="T11" fmla="*/ 5 h 5"/>
                    <a:gd name="T12" fmla="*/ 1 w 2"/>
                    <a:gd name="T13" fmla="*/ 3 h 5"/>
                    <a:gd name="T14" fmla="*/ 1 w 2"/>
                    <a:gd name="T15" fmla="*/ 4 h 5"/>
                    <a:gd name="T16" fmla="*/ 1 w 2"/>
                    <a:gd name="T17" fmla="*/ 3 h 5"/>
                    <a:gd name="T18" fmla="*/ 1 w 2"/>
                    <a:gd name="T19" fmla="*/ 4 h 5"/>
                    <a:gd name="T20" fmla="*/ 1 w 2"/>
                    <a:gd name="T21" fmla="*/ 3 h 5"/>
                    <a:gd name="T22" fmla="*/ 0 w 2"/>
                    <a:gd name="T23" fmla="*/ 4 h 5"/>
                    <a:gd name="T24" fmla="*/ 0 w 2"/>
                    <a:gd name="T25" fmla="*/ 3 h 5"/>
                    <a:gd name="T26" fmla="*/ 1 w 2"/>
                    <a:gd name="T27" fmla="*/ 1 h 5"/>
                    <a:gd name="T28" fmla="*/ 1 w 2"/>
                    <a:gd name="T29" fmla="*/ 0 h 5"/>
                    <a:gd name="T30" fmla="*/ 1 w 2"/>
                    <a:gd name="T31" fmla="*/ 1 h 5"/>
                    <a:gd name="T32" fmla="*/ 1 w 2"/>
                    <a:gd name="T33" fmla="*/ 1 h 5"/>
                    <a:gd name="T34" fmla="*/ 2 w 2"/>
                    <a:gd name="T35" fmla="*/ 2 h 5"/>
                    <a:gd name="T36" fmla="*/ 2 w 2"/>
                    <a:gd name="T37" fmla="*/ 1 h 5"/>
                    <a:gd name="T38" fmla="*/ 2 w 2"/>
                    <a:gd name="T39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" h="5">
                      <a:moveTo>
                        <a:pt x="2" y="1"/>
                      </a:moveTo>
                      <a:cubicBezTo>
                        <a:pt x="2" y="1"/>
                        <a:pt x="2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2" y="5"/>
                        <a:pt x="1" y="2"/>
                        <a:pt x="1" y="3"/>
                      </a:cubicBezTo>
                      <a:cubicBezTo>
                        <a:pt x="2" y="3"/>
                        <a:pt x="2" y="5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3"/>
                        <a:pt x="1" y="2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1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873E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452"/>
                <p:cNvSpPr/>
                <p:nvPr/>
              </p:nvSpPr>
              <p:spPr bwMode="auto">
                <a:xfrm>
                  <a:off x="883" y="2201"/>
                  <a:ext cx="151" cy="91"/>
                </a:xfrm>
                <a:custGeom>
                  <a:avLst/>
                  <a:gdLst>
                    <a:gd name="T0" fmla="*/ 1 w 20"/>
                    <a:gd name="T1" fmla="*/ 12 h 12"/>
                    <a:gd name="T2" fmla="*/ 0 w 20"/>
                    <a:gd name="T3" fmla="*/ 10 h 12"/>
                    <a:gd name="T4" fmla="*/ 0 w 20"/>
                    <a:gd name="T5" fmla="*/ 7 h 12"/>
                    <a:gd name="T6" fmla="*/ 1 w 20"/>
                    <a:gd name="T7" fmla="*/ 4 h 12"/>
                    <a:gd name="T8" fmla="*/ 4 w 20"/>
                    <a:gd name="T9" fmla="*/ 2 h 12"/>
                    <a:gd name="T10" fmla="*/ 7 w 20"/>
                    <a:gd name="T11" fmla="*/ 0 h 12"/>
                    <a:gd name="T12" fmla="*/ 8 w 20"/>
                    <a:gd name="T13" fmla="*/ 0 h 12"/>
                    <a:gd name="T14" fmla="*/ 10 w 20"/>
                    <a:gd name="T15" fmla="*/ 0 h 12"/>
                    <a:gd name="T16" fmla="*/ 13 w 20"/>
                    <a:gd name="T17" fmla="*/ 0 h 12"/>
                    <a:gd name="T18" fmla="*/ 16 w 20"/>
                    <a:gd name="T19" fmla="*/ 2 h 12"/>
                    <a:gd name="T20" fmla="*/ 18 w 20"/>
                    <a:gd name="T21" fmla="*/ 4 h 12"/>
                    <a:gd name="T22" fmla="*/ 20 w 20"/>
                    <a:gd name="T23" fmla="*/ 6 h 12"/>
                    <a:gd name="T24" fmla="*/ 20 w 20"/>
                    <a:gd name="T25" fmla="*/ 10 h 12"/>
                    <a:gd name="T26" fmla="*/ 20 w 20"/>
                    <a:gd name="T27" fmla="*/ 11 h 12"/>
                    <a:gd name="T28" fmla="*/ 20 w 20"/>
                    <a:gd name="T29" fmla="*/ 10 h 12"/>
                    <a:gd name="T30" fmla="*/ 19 w 20"/>
                    <a:gd name="T31" fmla="*/ 7 h 12"/>
                    <a:gd name="T32" fmla="*/ 17 w 20"/>
                    <a:gd name="T33" fmla="*/ 5 h 12"/>
                    <a:gd name="T34" fmla="*/ 15 w 20"/>
                    <a:gd name="T35" fmla="*/ 3 h 12"/>
                    <a:gd name="T36" fmla="*/ 13 w 20"/>
                    <a:gd name="T37" fmla="*/ 2 h 12"/>
                    <a:gd name="T38" fmla="*/ 10 w 20"/>
                    <a:gd name="T39" fmla="*/ 2 h 12"/>
                    <a:gd name="T40" fmla="*/ 8 w 20"/>
                    <a:gd name="T41" fmla="*/ 2 h 12"/>
                    <a:gd name="T42" fmla="*/ 7 w 20"/>
                    <a:gd name="T43" fmla="*/ 2 h 12"/>
                    <a:gd name="T44" fmla="*/ 4 w 20"/>
                    <a:gd name="T45" fmla="*/ 3 h 12"/>
                    <a:gd name="T46" fmla="*/ 3 w 20"/>
                    <a:gd name="T47" fmla="*/ 5 h 12"/>
                    <a:gd name="T48" fmla="*/ 1 w 20"/>
                    <a:gd name="T49" fmla="*/ 7 h 12"/>
                    <a:gd name="T50" fmla="*/ 1 w 20"/>
                    <a:gd name="T51" fmla="*/ 10 h 12"/>
                    <a:gd name="T52" fmla="*/ 1 w 20"/>
                    <a:gd name="T53" fmla="*/ 12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0" h="12">
                      <a:moveTo>
                        <a:pt x="1" y="12"/>
                      </a:moveTo>
                      <a:cubicBezTo>
                        <a:pt x="1" y="12"/>
                        <a:pt x="0" y="11"/>
                        <a:pt x="0" y="10"/>
                      </a:cubicBezTo>
                      <a:cubicBezTo>
                        <a:pt x="0" y="10"/>
                        <a:pt x="0" y="8"/>
                        <a:pt x="0" y="7"/>
                      </a:cubicBezTo>
                      <a:cubicBezTo>
                        <a:pt x="1" y="6"/>
                        <a:pt x="1" y="5"/>
                        <a:pt x="1" y="4"/>
                      </a:cubicBezTo>
                      <a:cubicBezTo>
                        <a:pt x="2" y="3"/>
                        <a:pt x="3" y="2"/>
                        <a:pt x="4" y="2"/>
                      </a:cubicBezTo>
                      <a:cubicBezTo>
                        <a:pt x="4" y="1"/>
                        <a:pt x="5" y="1"/>
                        <a:pt x="7" y="0"/>
                      </a:cubicBezTo>
                      <a:cubicBezTo>
                        <a:pt x="7" y="0"/>
                        <a:pt x="8" y="0"/>
                        <a:pt x="8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2" y="0"/>
                        <a:pt x="13" y="0"/>
                      </a:cubicBezTo>
                      <a:cubicBezTo>
                        <a:pt x="14" y="0"/>
                        <a:pt x="15" y="1"/>
                        <a:pt x="16" y="2"/>
                      </a:cubicBezTo>
                      <a:cubicBezTo>
                        <a:pt x="17" y="2"/>
                        <a:pt x="18" y="3"/>
                        <a:pt x="18" y="4"/>
                      </a:cubicBezTo>
                      <a:cubicBezTo>
                        <a:pt x="19" y="5"/>
                        <a:pt x="19" y="5"/>
                        <a:pt x="20" y="6"/>
                      </a:cubicBezTo>
                      <a:cubicBezTo>
                        <a:pt x="20" y="8"/>
                        <a:pt x="20" y="9"/>
                        <a:pt x="20" y="10"/>
                      </a:cubicBezTo>
                      <a:cubicBezTo>
                        <a:pt x="20" y="11"/>
                        <a:pt x="20" y="11"/>
                        <a:pt x="20" y="11"/>
                      </a:cubicBezTo>
                      <a:cubicBezTo>
                        <a:pt x="20" y="11"/>
                        <a:pt x="20" y="11"/>
                        <a:pt x="20" y="10"/>
                      </a:cubicBezTo>
                      <a:cubicBezTo>
                        <a:pt x="20" y="9"/>
                        <a:pt x="19" y="8"/>
                        <a:pt x="19" y="7"/>
                      </a:cubicBezTo>
                      <a:cubicBezTo>
                        <a:pt x="18" y="6"/>
                        <a:pt x="18" y="5"/>
                        <a:pt x="17" y="5"/>
                      </a:cubicBezTo>
                      <a:cubicBezTo>
                        <a:pt x="17" y="4"/>
                        <a:pt x="16" y="3"/>
                        <a:pt x="15" y="3"/>
                      </a:cubicBezTo>
                      <a:cubicBezTo>
                        <a:pt x="15" y="2"/>
                        <a:pt x="14" y="2"/>
                        <a:pt x="13" y="2"/>
                      </a:cubicBezTo>
                      <a:cubicBezTo>
                        <a:pt x="12" y="2"/>
                        <a:pt x="11" y="2"/>
                        <a:pt x="10" y="2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7" y="2"/>
                        <a:pt x="7" y="2"/>
                      </a:cubicBezTo>
                      <a:cubicBezTo>
                        <a:pt x="6" y="2"/>
                        <a:pt x="5" y="3"/>
                        <a:pt x="4" y="3"/>
                      </a:cubicBezTo>
                      <a:cubicBezTo>
                        <a:pt x="4" y="4"/>
                        <a:pt x="3" y="4"/>
                        <a:pt x="3" y="5"/>
                      </a:cubicBezTo>
                      <a:cubicBezTo>
                        <a:pt x="2" y="5"/>
                        <a:pt x="2" y="6"/>
                        <a:pt x="1" y="7"/>
                      </a:cubicBezTo>
                      <a:cubicBezTo>
                        <a:pt x="1" y="8"/>
                        <a:pt x="1" y="10"/>
                        <a:pt x="1" y="10"/>
                      </a:cubicBezTo>
                      <a:cubicBezTo>
                        <a:pt x="1" y="11"/>
                        <a:pt x="1" y="12"/>
                        <a:pt x="1" y="1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453"/>
                <p:cNvSpPr/>
                <p:nvPr/>
              </p:nvSpPr>
              <p:spPr bwMode="auto">
                <a:xfrm>
                  <a:off x="3647" y="2300"/>
                  <a:ext cx="23" cy="61"/>
                </a:xfrm>
                <a:custGeom>
                  <a:avLst/>
                  <a:gdLst>
                    <a:gd name="T0" fmla="*/ 1 w 3"/>
                    <a:gd name="T1" fmla="*/ 2 h 8"/>
                    <a:gd name="T2" fmla="*/ 3 w 3"/>
                    <a:gd name="T3" fmla="*/ 2 h 8"/>
                    <a:gd name="T4" fmla="*/ 0 w 3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8">
                      <a:moveTo>
                        <a:pt x="1" y="2"/>
                      </a:moveTo>
                      <a:cubicBezTo>
                        <a:pt x="1" y="2"/>
                        <a:pt x="2" y="0"/>
                        <a:pt x="3" y="2"/>
                      </a:cubicBezTo>
                      <a:cubicBezTo>
                        <a:pt x="3" y="3"/>
                        <a:pt x="1" y="8"/>
                        <a:pt x="0" y="7"/>
                      </a:cubicBezTo>
                    </a:path>
                  </a:pathLst>
                </a:custGeom>
                <a:solidFill>
                  <a:srgbClr val="FEF1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454"/>
                <p:cNvSpPr/>
                <p:nvPr/>
              </p:nvSpPr>
              <p:spPr bwMode="auto">
                <a:xfrm>
                  <a:off x="3510" y="2300"/>
                  <a:ext cx="30" cy="61"/>
                </a:xfrm>
                <a:custGeom>
                  <a:avLst/>
                  <a:gdLst>
                    <a:gd name="T0" fmla="*/ 3 w 4"/>
                    <a:gd name="T1" fmla="*/ 2 h 8"/>
                    <a:gd name="T2" fmla="*/ 1 w 4"/>
                    <a:gd name="T3" fmla="*/ 2 h 8"/>
                    <a:gd name="T4" fmla="*/ 4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3" y="2"/>
                      </a:moveTo>
                      <a:cubicBezTo>
                        <a:pt x="3" y="2"/>
                        <a:pt x="2" y="0"/>
                        <a:pt x="1" y="2"/>
                      </a:cubicBezTo>
                      <a:cubicBezTo>
                        <a:pt x="0" y="3"/>
                        <a:pt x="2" y="8"/>
                        <a:pt x="4" y="7"/>
                      </a:cubicBezTo>
                    </a:path>
                  </a:pathLst>
                </a:custGeom>
                <a:solidFill>
                  <a:srgbClr val="FEF1D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455"/>
                <p:cNvSpPr/>
                <p:nvPr/>
              </p:nvSpPr>
              <p:spPr bwMode="auto">
                <a:xfrm>
                  <a:off x="3495" y="2185"/>
                  <a:ext cx="182" cy="138"/>
                </a:xfrm>
                <a:custGeom>
                  <a:avLst/>
                  <a:gdLst>
                    <a:gd name="T0" fmla="*/ 20 w 24"/>
                    <a:gd name="T1" fmla="*/ 10 h 18"/>
                    <a:gd name="T2" fmla="*/ 18 w 24"/>
                    <a:gd name="T3" fmla="*/ 8 h 18"/>
                    <a:gd name="T4" fmla="*/ 7 w 24"/>
                    <a:gd name="T5" fmla="*/ 10 h 18"/>
                    <a:gd name="T6" fmla="*/ 5 w 24"/>
                    <a:gd name="T7" fmla="*/ 17 h 18"/>
                    <a:gd name="T8" fmla="*/ 4 w 24"/>
                    <a:gd name="T9" fmla="*/ 16 h 18"/>
                    <a:gd name="T10" fmla="*/ 5 w 24"/>
                    <a:gd name="T11" fmla="*/ 5 h 18"/>
                    <a:gd name="T12" fmla="*/ 15 w 24"/>
                    <a:gd name="T13" fmla="*/ 1 h 18"/>
                    <a:gd name="T14" fmla="*/ 20 w 24"/>
                    <a:gd name="T15" fmla="*/ 4 h 18"/>
                    <a:gd name="T16" fmla="*/ 22 w 24"/>
                    <a:gd name="T17" fmla="*/ 16 h 18"/>
                    <a:gd name="T18" fmla="*/ 21 w 24"/>
                    <a:gd name="T19" fmla="*/ 16 h 18"/>
                    <a:gd name="T20" fmla="*/ 20 w 24"/>
                    <a:gd name="T21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" h="18">
                      <a:moveTo>
                        <a:pt x="20" y="10"/>
                      </a:moveTo>
                      <a:cubicBezTo>
                        <a:pt x="20" y="10"/>
                        <a:pt x="19" y="10"/>
                        <a:pt x="18" y="8"/>
                      </a:cubicBezTo>
                      <a:cubicBezTo>
                        <a:pt x="11" y="6"/>
                        <a:pt x="8" y="9"/>
                        <a:pt x="7" y="10"/>
                      </a:cubicBezTo>
                      <a:cubicBezTo>
                        <a:pt x="3" y="13"/>
                        <a:pt x="7" y="18"/>
                        <a:pt x="5" y="17"/>
                      </a:cubicBezTo>
                      <a:cubicBezTo>
                        <a:pt x="5" y="17"/>
                        <a:pt x="4" y="16"/>
                        <a:pt x="4" y="16"/>
                      </a:cubicBezTo>
                      <a:cubicBezTo>
                        <a:pt x="3" y="16"/>
                        <a:pt x="0" y="7"/>
                        <a:pt x="5" y="5"/>
                      </a:cubicBezTo>
                      <a:cubicBezTo>
                        <a:pt x="5" y="5"/>
                        <a:pt x="9" y="0"/>
                        <a:pt x="15" y="1"/>
                      </a:cubicBezTo>
                      <a:cubicBezTo>
                        <a:pt x="15" y="1"/>
                        <a:pt x="20" y="2"/>
                        <a:pt x="20" y="4"/>
                      </a:cubicBezTo>
                      <a:cubicBezTo>
                        <a:pt x="22" y="3"/>
                        <a:pt x="24" y="10"/>
                        <a:pt x="22" y="16"/>
                      </a:cubicBezTo>
                      <a:cubicBezTo>
                        <a:pt x="22" y="16"/>
                        <a:pt x="21" y="17"/>
                        <a:pt x="21" y="16"/>
                      </a:cubicBezTo>
                      <a:cubicBezTo>
                        <a:pt x="21" y="15"/>
                        <a:pt x="21" y="12"/>
                        <a:pt x="20" y="10"/>
                      </a:cubicBezTo>
                      <a:close/>
                    </a:path>
                  </a:pathLst>
                </a:custGeom>
                <a:solidFill>
                  <a:srgbClr val="C787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456"/>
                <p:cNvSpPr/>
                <p:nvPr/>
              </p:nvSpPr>
              <p:spPr bwMode="auto">
                <a:xfrm>
                  <a:off x="3495" y="2224"/>
                  <a:ext cx="76" cy="229"/>
                </a:xfrm>
                <a:custGeom>
                  <a:avLst/>
                  <a:gdLst>
                    <a:gd name="T0" fmla="*/ 3 w 10"/>
                    <a:gd name="T1" fmla="*/ 3 h 30"/>
                    <a:gd name="T2" fmla="*/ 1 w 10"/>
                    <a:gd name="T3" fmla="*/ 10 h 30"/>
                    <a:gd name="T4" fmla="*/ 1 w 10"/>
                    <a:gd name="T5" fmla="*/ 16 h 30"/>
                    <a:gd name="T6" fmla="*/ 3 w 10"/>
                    <a:gd name="T7" fmla="*/ 20 h 30"/>
                    <a:gd name="T8" fmla="*/ 3 w 10"/>
                    <a:gd name="T9" fmla="*/ 23 h 30"/>
                    <a:gd name="T10" fmla="*/ 3 w 10"/>
                    <a:gd name="T11" fmla="*/ 28 h 30"/>
                    <a:gd name="T12" fmla="*/ 8 w 10"/>
                    <a:gd name="T13" fmla="*/ 26 h 30"/>
                    <a:gd name="T14" fmla="*/ 6 w 10"/>
                    <a:gd name="T15" fmla="*/ 12 h 30"/>
                    <a:gd name="T16" fmla="*/ 4 w 10"/>
                    <a:gd name="T17" fmla="*/ 6 h 30"/>
                    <a:gd name="T18" fmla="*/ 3 w 10"/>
                    <a:gd name="T19" fmla="*/ 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" h="30">
                      <a:moveTo>
                        <a:pt x="3" y="3"/>
                      </a:moveTo>
                      <a:cubicBezTo>
                        <a:pt x="3" y="3"/>
                        <a:pt x="0" y="7"/>
                        <a:pt x="1" y="10"/>
                      </a:cubicBezTo>
                      <a:cubicBezTo>
                        <a:pt x="2" y="13"/>
                        <a:pt x="2" y="15"/>
                        <a:pt x="1" y="16"/>
                      </a:cubicBezTo>
                      <a:cubicBezTo>
                        <a:pt x="0" y="18"/>
                        <a:pt x="2" y="19"/>
                        <a:pt x="3" y="20"/>
                      </a:cubicBezTo>
                      <a:cubicBezTo>
                        <a:pt x="3" y="21"/>
                        <a:pt x="3" y="22"/>
                        <a:pt x="3" y="23"/>
                      </a:cubicBezTo>
                      <a:cubicBezTo>
                        <a:pt x="3" y="24"/>
                        <a:pt x="1" y="26"/>
                        <a:pt x="3" y="28"/>
                      </a:cubicBezTo>
                      <a:cubicBezTo>
                        <a:pt x="5" y="30"/>
                        <a:pt x="10" y="27"/>
                        <a:pt x="8" y="26"/>
                      </a:cubicBezTo>
                      <a:cubicBezTo>
                        <a:pt x="3" y="21"/>
                        <a:pt x="9" y="15"/>
                        <a:pt x="6" y="12"/>
                      </a:cubicBezTo>
                      <a:cubicBezTo>
                        <a:pt x="5" y="10"/>
                        <a:pt x="3" y="8"/>
                        <a:pt x="4" y="6"/>
                      </a:cubicBezTo>
                      <a:cubicBezTo>
                        <a:pt x="5" y="3"/>
                        <a:pt x="5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C787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3" name="Freeform 457"/>
                <p:cNvSpPr/>
                <p:nvPr/>
              </p:nvSpPr>
              <p:spPr bwMode="auto">
                <a:xfrm>
                  <a:off x="3632" y="2231"/>
                  <a:ext cx="60" cy="222"/>
                </a:xfrm>
                <a:custGeom>
                  <a:avLst/>
                  <a:gdLst>
                    <a:gd name="T0" fmla="*/ 5 w 8"/>
                    <a:gd name="T1" fmla="*/ 2 h 29"/>
                    <a:gd name="T2" fmla="*/ 7 w 8"/>
                    <a:gd name="T3" fmla="*/ 9 h 29"/>
                    <a:gd name="T4" fmla="*/ 7 w 8"/>
                    <a:gd name="T5" fmla="*/ 15 h 29"/>
                    <a:gd name="T6" fmla="*/ 5 w 8"/>
                    <a:gd name="T7" fmla="*/ 19 h 29"/>
                    <a:gd name="T8" fmla="*/ 5 w 8"/>
                    <a:gd name="T9" fmla="*/ 22 h 29"/>
                    <a:gd name="T10" fmla="*/ 5 w 8"/>
                    <a:gd name="T11" fmla="*/ 27 h 29"/>
                    <a:gd name="T12" fmla="*/ 1 w 8"/>
                    <a:gd name="T13" fmla="*/ 24 h 29"/>
                    <a:gd name="T14" fmla="*/ 3 w 8"/>
                    <a:gd name="T15" fmla="*/ 10 h 29"/>
                    <a:gd name="T16" fmla="*/ 4 w 8"/>
                    <a:gd name="T17" fmla="*/ 5 h 29"/>
                    <a:gd name="T18" fmla="*/ 5 w 8"/>
                    <a:gd name="T19" fmla="*/ 2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29">
                      <a:moveTo>
                        <a:pt x="5" y="2"/>
                      </a:moveTo>
                      <a:cubicBezTo>
                        <a:pt x="5" y="2"/>
                        <a:pt x="7" y="6"/>
                        <a:pt x="7" y="9"/>
                      </a:cubicBezTo>
                      <a:cubicBezTo>
                        <a:pt x="6" y="12"/>
                        <a:pt x="6" y="14"/>
                        <a:pt x="7" y="15"/>
                      </a:cubicBezTo>
                      <a:cubicBezTo>
                        <a:pt x="8" y="17"/>
                        <a:pt x="5" y="18"/>
                        <a:pt x="5" y="19"/>
                      </a:cubicBezTo>
                      <a:cubicBezTo>
                        <a:pt x="4" y="20"/>
                        <a:pt x="5" y="21"/>
                        <a:pt x="5" y="22"/>
                      </a:cubicBezTo>
                      <a:cubicBezTo>
                        <a:pt x="5" y="23"/>
                        <a:pt x="7" y="25"/>
                        <a:pt x="5" y="27"/>
                      </a:cubicBezTo>
                      <a:cubicBezTo>
                        <a:pt x="3" y="29"/>
                        <a:pt x="0" y="26"/>
                        <a:pt x="1" y="24"/>
                      </a:cubicBezTo>
                      <a:cubicBezTo>
                        <a:pt x="3" y="19"/>
                        <a:pt x="0" y="14"/>
                        <a:pt x="3" y="10"/>
                      </a:cubicBezTo>
                      <a:cubicBezTo>
                        <a:pt x="4" y="9"/>
                        <a:pt x="5" y="7"/>
                        <a:pt x="4" y="5"/>
                      </a:cubicBezTo>
                      <a:cubicBezTo>
                        <a:pt x="3" y="2"/>
                        <a:pt x="4" y="0"/>
                        <a:pt x="5" y="2"/>
                      </a:cubicBezTo>
                      <a:close/>
                    </a:path>
                  </a:pathLst>
                </a:custGeom>
                <a:solidFill>
                  <a:srgbClr val="C7876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458"/>
                <p:cNvSpPr/>
                <p:nvPr/>
              </p:nvSpPr>
              <p:spPr bwMode="auto">
                <a:xfrm>
                  <a:off x="3578" y="2201"/>
                  <a:ext cx="46" cy="38"/>
                </a:xfrm>
                <a:custGeom>
                  <a:avLst/>
                  <a:gdLst>
                    <a:gd name="T0" fmla="*/ 6 w 6"/>
                    <a:gd name="T1" fmla="*/ 1 h 5"/>
                    <a:gd name="T2" fmla="*/ 0 w 6"/>
                    <a:gd name="T3" fmla="*/ 0 h 5"/>
                    <a:gd name="T4" fmla="*/ 1 w 6"/>
                    <a:gd name="T5" fmla="*/ 0 h 5"/>
                    <a:gd name="T6" fmla="*/ 3 w 6"/>
                    <a:gd name="T7" fmla="*/ 1 h 5"/>
                    <a:gd name="T8" fmla="*/ 2 w 6"/>
                    <a:gd name="T9" fmla="*/ 1 h 5"/>
                    <a:gd name="T10" fmla="*/ 1 w 6"/>
                    <a:gd name="T11" fmla="*/ 2 h 5"/>
                    <a:gd name="T12" fmla="*/ 2 w 6"/>
                    <a:gd name="T13" fmla="*/ 2 h 5"/>
                    <a:gd name="T14" fmla="*/ 1 w 6"/>
                    <a:gd name="T15" fmla="*/ 3 h 5"/>
                    <a:gd name="T16" fmla="*/ 3 w 6"/>
                    <a:gd name="T17" fmla="*/ 3 h 5"/>
                    <a:gd name="T18" fmla="*/ 1 w 6"/>
                    <a:gd name="T19" fmla="*/ 4 h 5"/>
                    <a:gd name="T20" fmla="*/ 3 w 6"/>
                    <a:gd name="T21" fmla="*/ 4 h 5"/>
                    <a:gd name="T22" fmla="*/ 1 w 6"/>
                    <a:gd name="T23" fmla="*/ 5 h 5"/>
                    <a:gd name="T24" fmla="*/ 6 w 6"/>
                    <a:gd name="T25" fmla="*/ 3 h 5"/>
                    <a:gd name="T26" fmla="*/ 4 w 6"/>
                    <a:gd name="T27" fmla="*/ 4 h 5"/>
                    <a:gd name="T28" fmla="*/ 6 w 6"/>
                    <a:gd name="T29" fmla="*/ 2 h 5"/>
                    <a:gd name="T30" fmla="*/ 4 w 6"/>
                    <a:gd name="T31" fmla="*/ 3 h 5"/>
                    <a:gd name="T32" fmla="*/ 6 w 6"/>
                    <a:gd name="T33" fmla="*/ 2 h 5"/>
                    <a:gd name="T34" fmla="*/ 5 w 6"/>
                    <a:gd name="T35" fmla="*/ 2 h 5"/>
                    <a:gd name="T36" fmla="*/ 6 w 6"/>
                    <a:gd name="T37" fmla="*/ 2 h 5"/>
                    <a:gd name="T38" fmla="*/ 4 w 6"/>
                    <a:gd name="T39" fmla="*/ 1 h 5"/>
                    <a:gd name="T40" fmla="*/ 6 w 6"/>
                    <a:gd name="T4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" h="5">
                      <a:moveTo>
                        <a:pt x="6" y="1"/>
                      </a:moveTo>
                      <a:cubicBezTo>
                        <a:pt x="6" y="1"/>
                        <a:pt x="2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1"/>
                        <a:pt x="3" y="1"/>
                        <a:pt x="3" y="1"/>
                      </a:cubicBezTo>
                      <a:cubicBezTo>
                        <a:pt x="3" y="1"/>
                        <a:pt x="2" y="1"/>
                        <a:pt x="2" y="1"/>
                      </a:cubicBezTo>
                      <a:cubicBezTo>
                        <a:pt x="2" y="1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3"/>
                        <a:pt x="1" y="3"/>
                      </a:cubicBezTo>
                      <a:cubicBezTo>
                        <a:pt x="1" y="3"/>
                        <a:pt x="3" y="3"/>
                        <a:pt x="3" y="3"/>
                      </a:cubicBezTo>
                      <a:cubicBezTo>
                        <a:pt x="3" y="3"/>
                        <a:pt x="1" y="4"/>
                        <a:pt x="1" y="4"/>
                      </a:cubicBezTo>
                      <a:cubicBezTo>
                        <a:pt x="2" y="4"/>
                        <a:pt x="3" y="3"/>
                        <a:pt x="3" y="4"/>
                      </a:cubicBezTo>
                      <a:cubicBezTo>
                        <a:pt x="3" y="4"/>
                        <a:pt x="1" y="5"/>
                        <a:pt x="1" y="5"/>
                      </a:cubicBezTo>
                      <a:cubicBezTo>
                        <a:pt x="1" y="5"/>
                        <a:pt x="6" y="3"/>
                        <a:pt x="6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6" y="1"/>
                        <a:pt x="6" y="2"/>
                      </a:cubicBezTo>
                      <a:cubicBezTo>
                        <a:pt x="6" y="2"/>
                        <a:pt x="4" y="1"/>
                        <a:pt x="4" y="1"/>
                      </a:cubicBezTo>
                      <a:lnTo>
                        <a:pt x="6" y="1"/>
                      </a:ln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459"/>
                <p:cNvSpPr/>
                <p:nvPr/>
              </p:nvSpPr>
              <p:spPr bwMode="auto">
                <a:xfrm>
                  <a:off x="3525" y="2216"/>
                  <a:ext cx="38" cy="46"/>
                </a:xfrm>
                <a:custGeom>
                  <a:avLst/>
                  <a:gdLst>
                    <a:gd name="T0" fmla="*/ 3 w 5"/>
                    <a:gd name="T1" fmla="*/ 0 h 6"/>
                    <a:gd name="T2" fmla="*/ 1 w 5"/>
                    <a:gd name="T3" fmla="*/ 1 h 6"/>
                    <a:gd name="T4" fmla="*/ 1 w 5"/>
                    <a:gd name="T5" fmla="*/ 1 h 6"/>
                    <a:gd name="T6" fmla="*/ 1 w 5"/>
                    <a:gd name="T7" fmla="*/ 2 h 6"/>
                    <a:gd name="T8" fmla="*/ 2 w 5"/>
                    <a:gd name="T9" fmla="*/ 2 h 6"/>
                    <a:gd name="T10" fmla="*/ 1 w 5"/>
                    <a:gd name="T11" fmla="*/ 2 h 6"/>
                    <a:gd name="T12" fmla="*/ 2 w 5"/>
                    <a:gd name="T13" fmla="*/ 2 h 6"/>
                    <a:gd name="T14" fmla="*/ 2 w 5"/>
                    <a:gd name="T15" fmla="*/ 3 h 6"/>
                    <a:gd name="T16" fmla="*/ 3 w 5"/>
                    <a:gd name="T17" fmla="*/ 3 h 6"/>
                    <a:gd name="T18" fmla="*/ 2 w 5"/>
                    <a:gd name="T19" fmla="*/ 4 h 6"/>
                    <a:gd name="T20" fmla="*/ 3 w 5"/>
                    <a:gd name="T21" fmla="*/ 3 h 6"/>
                    <a:gd name="T22" fmla="*/ 3 w 5"/>
                    <a:gd name="T23" fmla="*/ 4 h 6"/>
                    <a:gd name="T24" fmla="*/ 3 w 5"/>
                    <a:gd name="T25" fmla="*/ 4 h 6"/>
                    <a:gd name="T26" fmla="*/ 3 w 5"/>
                    <a:gd name="T27" fmla="*/ 4 h 6"/>
                    <a:gd name="T28" fmla="*/ 3 w 5"/>
                    <a:gd name="T29" fmla="*/ 5 h 6"/>
                    <a:gd name="T30" fmla="*/ 3 w 5"/>
                    <a:gd name="T31" fmla="*/ 5 h 6"/>
                    <a:gd name="T32" fmla="*/ 3 w 5"/>
                    <a:gd name="T33" fmla="*/ 6 h 6"/>
                    <a:gd name="T34" fmla="*/ 3 w 5"/>
                    <a:gd name="T35" fmla="*/ 5 h 6"/>
                    <a:gd name="T36" fmla="*/ 4 w 5"/>
                    <a:gd name="T37" fmla="*/ 5 h 6"/>
                    <a:gd name="T38" fmla="*/ 4 w 5"/>
                    <a:gd name="T39" fmla="*/ 4 h 6"/>
                    <a:gd name="T40" fmla="*/ 3 w 5"/>
                    <a:gd name="T41" fmla="*/ 4 h 6"/>
                    <a:gd name="T42" fmla="*/ 4 w 5"/>
                    <a:gd name="T43" fmla="*/ 3 h 6"/>
                    <a:gd name="T44" fmla="*/ 3 w 5"/>
                    <a:gd name="T45" fmla="*/ 3 h 6"/>
                    <a:gd name="T46" fmla="*/ 3 w 5"/>
                    <a:gd name="T47" fmla="*/ 2 h 6"/>
                    <a:gd name="T48" fmla="*/ 3 w 5"/>
                    <a:gd name="T49" fmla="*/ 2 h 6"/>
                    <a:gd name="T50" fmla="*/ 3 w 5"/>
                    <a:gd name="T51" fmla="*/ 2 h 6"/>
                    <a:gd name="T52" fmla="*/ 3 w 5"/>
                    <a:gd name="T53" fmla="*/ 2 h 6"/>
                    <a:gd name="T54" fmla="*/ 3 w 5"/>
                    <a:gd name="T55" fmla="*/ 1 h 6"/>
                    <a:gd name="T56" fmla="*/ 2 w 5"/>
                    <a:gd name="T57" fmla="*/ 1 h 6"/>
                    <a:gd name="T58" fmla="*/ 3 w 5"/>
                    <a:gd name="T59" fmla="*/ 1 h 6"/>
                    <a:gd name="T60" fmla="*/ 2 w 5"/>
                    <a:gd name="T61" fmla="*/ 1 h 6"/>
                    <a:gd name="T62" fmla="*/ 3 w 5"/>
                    <a:gd name="T63" fmla="*/ 0 h 6"/>
                    <a:gd name="T64" fmla="*/ 2 w 5"/>
                    <a:gd name="T65" fmla="*/ 1 h 6"/>
                    <a:gd name="T66" fmla="*/ 3 w 5"/>
                    <a:gd name="T67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5" h="6">
                      <a:moveTo>
                        <a:pt x="3" y="0"/>
                      </a:moveTo>
                      <a:cubicBezTo>
                        <a:pt x="3" y="0"/>
                        <a:pt x="1" y="1"/>
                        <a:pt x="1" y="1"/>
                      </a:cubicBezTo>
                      <a:cubicBezTo>
                        <a:pt x="0" y="2"/>
                        <a:pt x="1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2" y="1"/>
                        <a:pt x="2" y="2"/>
                      </a:cubicBez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1" y="2"/>
                        <a:pt x="3" y="1"/>
                        <a:pt x="2" y="2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2"/>
                        <a:pt x="3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4" y="3"/>
                        <a:pt x="3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4"/>
                      </a:cubicBezTo>
                      <a:cubicBezTo>
                        <a:pt x="5" y="3"/>
                        <a:pt x="4" y="4"/>
                        <a:pt x="3" y="4"/>
                      </a:cubicBezTo>
                      <a:cubicBezTo>
                        <a:pt x="3" y="5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460"/>
                <p:cNvSpPr/>
                <p:nvPr/>
              </p:nvSpPr>
              <p:spPr bwMode="auto">
                <a:xfrm>
                  <a:off x="3518" y="2269"/>
                  <a:ext cx="15" cy="31"/>
                </a:xfrm>
                <a:custGeom>
                  <a:avLst/>
                  <a:gdLst>
                    <a:gd name="T0" fmla="*/ 0 w 2"/>
                    <a:gd name="T1" fmla="*/ 0 h 4"/>
                    <a:gd name="T2" fmla="*/ 0 w 2"/>
                    <a:gd name="T3" fmla="*/ 1 h 4"/>
                    <a:gd name="T4" fmla="*/ 0 w 2"/>
                    <a:gd name="T5" fmla="*/ 2 h 4"/>
                    <a:gd name="T6" fmla="*/ 0 w 2"/>
                    <a:gd name="T7" fmla="*/ 2 h 4"/>
                    <a:gd name="T8" fmla="*/ 0 w 2"/>
                    <a:gd name="T9" fmla="*/ 2 h 4"/>
                    <a:gd name="T10" fmla="*/ 0 w 2"/>
                    <a:gd name="T11" fmla="*/ 1 h 4"/>
                    <a:gd name="T12" fmla="*/ 0 w 2"/>
                    <a:gd name="T13" fmla="*/ 2 h 4"/>
                    <a:gd name="T14" fmla="*/ 0 w 2"/>
                    <a:gd name="T15" fmla="*/ 2 h 4"/>
                    <a:gd name="T16" fmla="*/ 0 w 2"/>
                    <a:gd name="T17" fmla="*/ 2 h 4"/>
                    <a:gd name="T18" fmla="*/ 0 w 2"/>
                    <a:gd name="T19" fmla="*/ 2 h 4"/>
                    <a:gd name="T20" fmla="*/ 0 w 2"/>
                    <a:gd name="T21" fmla="*/ 2 h 4"/>
                    <a:gd name="T22" fmla="*/ 0 w 2"/>
                    <a:gd name="T23" fmla="*/ 2 h 4"/>
                    <a:gd name="T24" fmla="*/ 1 w 2"/>
                    <a:gd name="T25" fmla="*/ 3 h 4"/>
                    <a:gd name="T26" fmla="*/ 1 w 2"/>
                    <a:gd name="T27" fmla="*/ 3 h 4"/>
                    <a:gd name="T28" fmla="*/ 1 w 2"/>
                    <a:gd name="T29" fmla="*/ 3 h 4"/>
                    <a:gd name="T30" fmla="*/ 1 w 2"/>
                    <a:gd name="T31" fmla="*/ 3 h 4"/>
                    <a:gd name="T32" fmla="*/ 1 w 2"/>
                    <a:gd name="T33" fmla="*/ 3 h 4"/>
                    <a:gd name="T34" fmla="*/ 1 w 2"/>
                    <a:gd name="T35" fmla="*/ 3 h 4"/>
                    <a:gd name="T36" fmla="*/ 1 w 2"/>
                    <a:gd name="T37" fmla="*/ 3 h 4"/>
                    <a:gd name="T38" fmla="*/ 2 w 2"/>
                    <a:gd name="T39" fmla="*/ 3 h 4"/>
                    <a:gd name="T40" fmla="*/ 2 w 2"/>
                    <a:gd name="T41" fmla="*/ 2 h 4"/>
                    <a:gd name="T42" fmla="*/ 1 w 2"/>
                    <a:gd name="T43" fmla="*/ 3 h 4"/>
                    <a:gd name="T44" fmla="*/ 1 w 2"/>
                    <a:gd name="T45" fmla="*/ 2 h 4"/>
                    <a:gd name="T46" fmla="*/ 1 w 2"/>
                    <a:gd name="T47" fmla="*/ 3 h 4"/>
                    <a:gd name="T48" fmla="*/ 1 w 2"/>
                    <a:gd name="T49" fmla="*/ 2 h 4"/>
                    <a:gd name="T50" fmla="*/ 1 w 2"/>
                    <a:gd name="T51" fmla="*/ 2 h 4"/>
                    <a:gd name="T52" fmla="*/ 1 w 2"/>
                    <a:gd name="T53" fmla="*/ 1 h 4"/>
                    <a:gd name="T54" fmla="*/ 1 w 2"/>
                    <a:gd name="T55" fmla="*/ 2 h 4"/>
                    <a:gd name="T56" fmla="*/ 1 w 2"/>
                    <a:gd name="T57" fmla="*/ 1 h 4"/>
                    <a:gd name="T58" fmla="*/ 1 w 2"/>
                    <a:gd name="T59" fmla="*/ 2 h 4"/>
                    <a:gd name="T60" fmla="*/ 0 w 2"/>
                    <a:gd name="T61" fmla="*/ 1 h 4"/>
                    <a:gd name="T62" fmla="*/ 0 w 2"/>
                    <a:gd name="T63" fmla="*/ 1 h 4"/>
                    <a:gd name="T64" fmla="*/ 0 w 2"/>
                    <a:gd name="T65" fmla="*/ 1 h 4"/>
                    <a:gd name="T66" fmla="*/ 0 w 2"/>
                    <a:gd name="T67" fmla="*/ 1 h 4"/>
                    <a:gd name="T68" fmla="*/ 0 w 2"/>
                    <a:gd name="T6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2" y="3"/>
                      </a:cubicBezTo>
                      <a:cubicBezTo>
                        <a:pt x="2" y="3"/>
                        <a:pt x="2" y="2"/>
                        <a:pt x="2" y="2"/>
                      </a:cubicBezTo>
                      <a:cubicBezTo>
                        <a:pt x="1" y="2"/>
                        <a:pt x="2" y="2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461"/>
                <p:cNvSpPr/>
                <p:nvPr/>
              </p:nvSpPr>
              <p:spPr bwMode="auto">
                <a:xfrm>
                  <a:off x="3647" y="2308"/>
                  <a:ext cx="30" cy="45"/>
                </a:xfrm>
                <a:custGeom>
                  <a:avLst/>
                  <a:gdLst>
                    <a:gd name="T0" fmla="*/ 4 w 4"/>
                    <a:gd name="T1" fmla="*/ 0 h 6"/>
                    <a:gd name="T2" fmla="*/ 3 w 4"/>
                    <a:gd name="T3" fmla="*/ 4 h 6"/>
                    <a:gd name="T4" fmla="*/ 3 w 4"/>
                    <a:gd name="T5" fmla="*/ 4 h 6"/>
                    <a:gd name="T6" fmla="*/ 3 w 4"/>
                    <a:gd name="T7" fmla="*/ 4 h 6"/>
                    <a:gd name="T8" fmla="*/ 2 w 4"/>
                    <a:gd name="T9" fmla="*/ 3 h 6"/>
                    <a:gd name="T10" fmla="*/ 2 w 4"/>
                    <a:gd name="T11" fmla="*/ 5 h 6"/>
                    <a:gd name="T12" fmla="*/ 1 w 4"/>
                    <a:gd name="T13" fmla="*/ 4 h 6"/>
                    <a:gd name="T14" fmla="*/ 1 w 4"/>
                    <a:gd name="T15" fmla="*/ 5 h 6"/>
                    <a:gd name="T16" fmla="*/ 0 w 4"/>
                    <a:gd name="T17" fmla="*/ 4 h 6"/>
                    <a:gd name="T18" fmla="*/ 1 w 4"/>
                    <a:gd name="T19" fmla="*/ 1 h 6"/>
                    <a:gd name="T20" fmla="*/ 1 w 4"/>
                    <a:gd name="T21" fmla="*/ 2 h 6"/>
                    <a:gd name="T22" fmla="*/ 2 w 4"/>
                    <a:gd name="T23" fmla="*/ 1 h 6"/>
                    <a:gd name="T24" fmla="*/ 2 w 4"/>
                    <a:gd name="T25" fmla="*/ 2 h 6"/>
                    <a:gd name="T26" fmla="*/ 2 w 4"/>
                    <a:gd name="T27" fmla="*/ 1 h 6"/>
                    <a:gd name="T28" fmla="*/ 2 w 4"/>
                    <a:gd name="T29" fmla="*/ 2 h 6"/>
                    <a:gd name="T30" fmla="*/ 4 w 4"/>
                    <a:gd name="T31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" h="6">
                      <a:moveTo>
                        <a:pt x="4" y="0"/>
                      </a:moveTo>
                      <a:cubicBezTo>
                        <a:pt x="4" y="0"/>
                        <a:pt x="3" y="2"/>
                        <a:pt x="3" y="4"/>
                      </a:cubicBezTo>
                      <a:cubicBezTo>
                        <a:pt x="4" y="6"/>
                        <a:pt x="3" y="4"/>
                        <a:pt x="3" y="4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3" y="4"/>
                        <a:pt x="2" y="3"/>
                        <a:pt x="2" y="3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2" y="3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1" y="5"/>
                        <a:pt x="0" y="4"/>
                        <a:pt x="0" y="4"/>
                      </a:cubicBezTo>
                      <a:cubicBezTo>
                        <a:pt x="0" y="4"/>
                        <a:pt x="1" y="2"/>
                        <a:pt x="1" y="1"/>
                      </a:cubicBezTo>
                      <a:cubicBezTo>
                        <a:pt x="2" y="1"/>
                        <a:pt x="1" y="1"/>
                        <a:pt x="1" y="2"/>
                      </a:cubicBezTo>
                      <a:cubicBezTo>
                        <a:pt x="1" y="3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3" y="1"/>
                        <a:pt x="4" y="0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462"/>
                <p:cNvSpPr/>
                <p:nvPr/>
              </p:nvSpPr>
              <p:spPr bwMode="auto">
                <a:xfrm>
                  <a:off x="3647" y="2361"/>
                  <a:ext cx="23" cy="38"/>
                </a:xfrm>
                <a:custGeom>
                  <a:avLst/>
                  <a:gdLst>
                    <a:gd name="T0" fmla="*/ 3 w 3"/>
                    <a:gd name="T1" fmla="*/ 0 h 5"/>
                    <a:gd name="T2" fmla="*/ 2 w 3"/>
                    <a:gd name="T3" fmla="*/ 3 h 5"/>
                    <a:gd name="T4" fmla="*/ 2 w 3"/>
                    <a:gd name="T5" fmla="*/ 3 h 5"/>
                    <a:gd name="T6" fmla="*/ 2 w 3"/>
                    <a:gd name="T7" fmla="*/ 4 h 5"/>
                    <a:gd name="T8" fmla="*/ 1 w 3"/>
                    <a:gd name="T9" fmla="*/ 3 h 5"/>
                    <a:gd name="T10" fmla="*/ 1 w 3"/>
                    <a:gd name="T11" fmla="*/ 4 h 5"/>
                    <a:gd name="T12" fmla="*/ 1 w 3"/>
                    <a:gd name="T13" fmla="*/ 3 h 5"/>
                    <a:gd name="T14" fmla="*/ 0 w 3"/>
                    <a:gd name="T15" fmla="*/ 5 h 5"/>
                    <a:gd name="T16" fmla="*/ 1 w 3"/>
                    <a:gd name="T17" fmla="*/ 1 h 5"/>
                    <a:gd name="T18" fmla="*/ 1 w 3"/>
                    <a:gd name="T19" fmla="*/ 2 h 5"/>
                    <a:gd name="T20" fmla="*/ 1 w 3"/>
                    <a:gd name="T21" fmla="*/ 2 h 5"/>
                    <a:gd name="T22" fmla="*/ 1 w 3"/>
                    <a:gd name="T23" fmla="*/ 2 h 5"/>
                    <a:gd name="T24" fmla="*/ 2 w 3"/>
                    <a:gd name="T25" fmla="*/ 1 h 5"/>
                    <a:gd name="T26" fmla="*/ 2 w 3"/>
                    <a:gd name="T27" fmla="*/ 2 h 5"/>
                    <a:gd name="T28" fmla="*/ 3 w 3"/>
                    <a:gd name="T2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5">
                      <a:moveTo>
                        <a:pt x="3" y="0"/>
                      </a:moveTo>
                      <a:cubicBezTo>
                        <a:pt x="3" y="0"/>
                        <a:pt x="2" y="2"/>
                        <a:pt x="2" y="3"/>
                      </a:cubicBezTo>
                      <a:cubicBezTo>
                        <a:pt x="3" y="5"/>
                        <a:pt x="2" y="3"/>
                        <a:pt x="2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0" y="3"/>
                        <a:pt x="0" y="5"/>
                        <a:pt x="0" y="5"/>
                      </a:cubicBezTo>
                      <a:cubicBezTo>
                        <a:pt x="0" y="5"/>
                        <a:pt x="0" y="2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0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2"/>
                        <a:pt x="2" y="2"/>
                      </a:cubicBezTo>
                      <a:cubicBezTo>
                        <a:pt x="2" y="1"/>
                        <a:pt x="2" y="1"/>
                        <a:pt x="3" y="0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463"/>
                <p:cNvSpPr/>
                <p:nvPr/>
              </p:nvSpPr>
              <p:spPr bwMode="auto">
                <a:xfrm>
                  <a:off x="3647" y="2239"/>
                  <a:ext cx="23" cy="38"/>
                </a:xfrm>
                <a:custGeom>
                  <a:avLst/>
                  <a:gdLst>
                    <a:gd name="T0" fmla="*/ 2 w 3"/>
                    <a:gd name="T1" fmla="*/ 2 h 5"/>
                    <a:gd name="T2" fmla="*/ 1 w 3"/>
                    <a:gd name="T3" fmla="*/ 2 h 5"/>
                    <a:gd name="T4" fmla="*/ 1 w 3"/>
                    <a:gd name="T5" fmla="*/ 1 h 5"/>
                    <a:gd name="T6" fmla="*/ 1 w 3"/>
                    <a:gd name="T7" fmla="*/ 2 h 5"/>
                    <a:gd name="T8" fmla="*/ 0 w 3"/>
                    <a:gd name="T9" fmla="*/ 1 h 5"/>
                    <a:gd name="T10" fmla="*/ 1 w 3"/>
                    <a:gd name="T11" fmla="*/ 3 h 5"/>
                    <a:gd name="T12" fmla="*/ 1 w 3"/>
                    <a:gd name="T13" fmla="*/ 4 h 5"/>
                    <a:gd name="T14" fmla="*/ 1 w 3"/>
                    <a:gd name="T15" fmla="*/ 3 h 5"/>
                    <a:gd name="T16" fmla="*/ 2 w 3"/>
                    <a:gd name="T17" fmla="*/ 4 h 5"/>
                    <a:gd name="T18" fmla="*/ 2 w 3"/>
                    <a:gd name="T19" fmla="*/ 2 h 5"/>
                    <a:gd name="T20" fmla="*/ 2 w 3"/>
                    <a:gd name="T21" fmla="*/ 4 h 5"/>
                    <a:gd name="T22" fmla="*/ 2 w 3"/>
                    <a:gd name="T23" fmla="*/ 2 h 5"/>
                    <a:gd name="T24" fmla="*/ 3 w 3"/>
                    <a:gd name="T25" fmla="*/ 2 h 5"/>
                    <a:gd name="T26" fmla="*/ 2 w 3"/>
                    <a:gd name="T27" fmla="*/ 0 h 5"/>
                    <a:gd name="T28" fmla="*/ 2 w 3"/>
                    <a:gd name="T2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" h="5">
                      <a:moveTo>
                        <a:pt x="2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0" y="1"/>
                        <a:pt x="0" y="1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4"/>
                      </a:cubicBezTo>
                      <a:cubicBezTo>
                        <a:pt x="1" y="5"/>
                        <a:pt x="1" y="3"/>
                        <a:pt x="1" y="3"/>
                      </a:cubicBezTo>
                      <a:cubicBezTo>
                        <a:pt x="1" y="2"/>
                        <a:pt x="2" y="4"/>
                        <a:pt x="2" y="4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2"/>
                        <a:pt x="2" y="2"/>
                      </a:cubicBezTo>
                      <a:cubicBezTo>
                        <a:pt x="3" y="3"/>
                        <a:pt x="3" y="4"/>
                        <a:pt x="3" y="2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2"/>
                        <a:pt x="2" y="2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64"/>
                <p:cNvSpPr/>
                <p:nvPr/>
              </p:nvSpPr>
              <p:spPr bwMode="auto">
                <a:xfrm>
                  <a:off x="3510" y="2315"/>
                  <a:ext cx="15" cy="38"/>
                </a:xfrm>
                <a:custGeom>
                  <a:avLst/>
                  <a:gdLst>
                    <a:gd name="T0" fmla="*/ 0 w 2"/>
                    <a:gd name="T1" fmla="*/ 0 h 5"/>
                    <a:gd name="T2" fmla="*/ 0 w 2"/>
                    <a:gd name="T3" fmla="*/ 2 h 5"/>
                    <a:gd name="T4" fmla="*/ 0 w 2"/>
                    <a:gd name="T5" fmla="*/ 4 h 5"/>
                    <a:gd name="T6" fmla="*/ 0 w 2"/>
                    <a:gd name="T7" fmla="*/ 3 h 5"/>
                    <a:gd name="T8" fmla="*/ 1 w 2"/>
                    <a:gd name="T9" fmla="*/ 4 h 5"/>
                    <a:gd name="T10" fmla="*/ 1 w 2"/>
                    <a:gd name="T11" fmla="*/ 4 h 5"/>
                    <a:gd name="T12" fmla="*/ 1 w 2"/>
                    <a:gd name="T13" fmla="*/ 4 h 5"/>
                    <a:gd name="T14" fmla="*/ 1 w 2"/>
                    <a:gd name="T15" fmla="*/ 4 h 5"/>
                    <a:gd name="T16" fmla="*/ 2 w 2"/>
                    <a:gd name="T17" fmla="*/ 3 h 5"/>
                    <a:gd name="T18" fmla="*/ 2 w 2"/>
                    <a:gd name="T19" fmla="*/ 5 h 5"/>
                    <a:gd name="T20" fmla="*/ 2 w 2"/>
                    <a:gd name="T21" fmla="*/ 4 h 5"/>
                    <a:gd name="T22" fmla="*/ 2 w 2"/>
                    <a:gd name="T23" fmla="*/ 2 h 5"/>
                    <a:gd name="T24" fmla="*/ 2 w 2"/>
                    <a:gd name="T25" fmla="*/ 3 h 5"/>
                    <a:gd name="T26" fmla="*/ 1 w 2"/>
                    <a:gd name="T27" fmla="*/ 1 h 5"/>
                    <a:gd name="T28" fmla="*/ 1 w 2"/>
                    <a:gd name="T29" fmla="*/ 3 h 5"/>
                    <a:gd name="T30" fmla="*/ 1 w 2"/>
                    <a:gd name="T31" fmla="*/ 2 h 5"/>
                    <a:gd name="T32" fmla="*/ 0 w 2"/>
                    <a:gd name="T33" fmla="*/ 1 h 5"/>
                    <a:gd name="T34" fmla="*/ 0 w 2"/>
                    <a:gd name="T35" fmla="*/ 2 h 5"/>
                    <a:gd name="T36" fmla="*/ 0 w 2"/>
                    <a:gd name="T37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" h="5">
                      <a:moveTo>
                        <a:pt x="0" y="0"/>
                      </a:moveTo>
                      <a:cubicBezTo>
                        <a:pt x="0" y="0"/>
                        <a:pt x="0" y="1"/>
                        <a:pt x="0" y="2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3"/>
                      </a:cubicBezTo>
                      <a:cubicBezTo>
                        <a:pt x="0" y="2"/>
                        <a:pt x="1" y="3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5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2" y="3"/>
                        <a:pt x="2" y="3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2"/>
                        <a:pt x="2" y="2"/>
                      </a:cubicBezTo>
                      <a:cubicBezTo>
                        <a:pt x="2" y="1"/>
                        <a:pt x="2" y="2"/>
                        <a:pt x="2" y="3"/>
                      </a:cubicBezTo>
                      <a:cubicBezTo>
                        <a:pt x="1" y="3"/>
                        <a:pt x="1" y="1"/>
                        <a:pt x="1" y="1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465"/>
                <p:cNvSpPr/>
                <p:nvPr/>
              </p:nvSpPr>
              <p:spPr bwMode="auto">
                <a:xfrm>
                  <a:off x="3518" y="2376"/>
                  <a:ext cx="15" cy="46"/>
                </a:xfrm>
                <a:custGeom>
                  <a:avLst/>
                  <a:gdLst>
                    <a:gd name="T0" fmla="*/ 2 w 2"/>
                    <a:gd name="T1" fmla="*/ 1 h 6"/>
                    <a:gd name="T2" fmla="*/ 2 w 2"/>
                    <a:gd name="T3" fmla="*/ 4 h 6"/>
                    <a:gd name="T4" fmla="*/ 2 w 2"/>
                    <a:gd name="T5" fmla="*/ 4 h 6"/>
                    <a:gd name="T6" fmla="*/ 2 w 2"/>
                    <a:gd name="T7" fmla="*/ 5 h 6"/>
                    <a:gd name="T8" fmla="*/ 1 w 2"/>
                    <a:gd name="T9" fmla="*/ 4 h 6"/>
                    <a:gd name="T10" fmla="*/ 1 w 2"/>
                    <a:gd name="T11" fmla="*/ 5 h 6"/>
                    <a:gd name="T12" fmla="*/ 1 w 2"/>
                    <a:gd name="T13" fmla="*/ 3 h 6"/>
                    <a:gd name="T14" fmla="*/ 1 w 2"/>
                    <a:gd name="T15" fmla="*/ 5 h 6"/>
                    <a:gd name="T16" fmla="*/ 1 w 2"/>
                    <a:gd name="T17" fmla="*/ 3 h 6"/>
                    <a:gd name="T18" fmla="*/ 1 w 2"/>
                    <a:gd name="T19" fmla="*/ 4 h 6"/>
                    <a:gd name="T20" fmla="*/ 1 w 2"/>
                    <a:gd name="T21" fmla="*/ 3 h 6"/>
                    <a:gd name="T22" fmla="*/ 0 w 2"/>
                    <a:gd name="T23" fmla="*/ 5 h 6"/>
                    <a:gd name="T24" fmla="*/ 0 w 2"/>
                    <a:gd name="T25" fmla="*/ 3 h 6"/>
                    <a:gd name="T26" fmla="*/ 1 w 2"/>
                    <a:gd name="T27" fmla="*/ 1 h 6"/>
                    <a:gd name="T28" fmla="*/ 1 w 2"/>
                    <a:gd name="T29" fmla="*/ 0 h 6"/>
                    <a:gd name="T30" fmla="*/ 1 w 2"/>
                    <a:gd name="T31" fmla="*/ 1 h 6"/>
                    <a:gd name="T32" fmla="*/ 1 w 2"/>
                    <a:gd name="T33" fmla="*/ 1 h 6"/>
                    <a:gd name="T34" fmla="*/ 2 w 2"/>
                    <a:gd name="T35" fmla="*/ 2 h 6"/>
                    <a:gd name="T36" fmla="*/ 2 w 2"/>
                    <a:gd name="T37" fmla="*/ 1 h 6"/>
                    <a:gd name="T38" fmla="*/ 2 w 2"/>
                    <a:gd name="T39" fmla="*/ 1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" h="6">
                      <a:moveTo>
                        <a:pt x="2" y="1"/>
                      </a:moveTo>
                      <a:cubicBezTo>
                        <a:pt x="2" y="1"/>
                        <a:pt x="2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2" y="5"/>
                        <a:pt x="1" y="4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2" y="5"/>
                        <a:pt x="1" y="3"/>
                        <a:pt x="1" y="3"/>
                      </a:cubicBezTo>
                      <a:cubicBezTo>
                        <a:pt x="2" y="3"/>
                        <a:pt x="2" y="6"/>
                        <a:pt x="1" y="5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2"/>
                        <a:pt x="1" y="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3"/>
                        <a:pt x="0" y="3"/>
                      </a:cubicBezTo>
                      <a:cubicBezTo>
                        <a:pt x="0" y="3"/>
                        <a:pt x="1" y="3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1" y="1"/>
                      </a:cubicBezTo>
                      <a:cubicBezTo>
                        <a:pt x="1" y="2"/>
                        <a:pt x="1" y="1"/>
                        <a:pt x="1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3"/>
                        <a:pt x="2" y="1"/>
                      </a:cubicBezTo>
                      <a:close/>
                    </a:path>
                  </a:pathLst>
                </a:custGeom>
                <a:solidFill>
                  <a:srgbClr val="996E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466"/>
                <p:cNvSpPr/>
                <p:nvPr/>
              </p:nvSpPr>
              <p:spPr bwMode="auto">
                <a:xfrm>
                  <a:off x="1103" y="3468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4 w 22"/>
                    <a:gd name="T3" fmla="*/ 7 h 16"/>
                    <a:gd name="T4" fmla="*/ 7 w 22"/>
                    <a:gd name="T5" fmla="*/ 11 h 16"/>
                    <a:gd name="T6" fmla="*/ 4 w 22"/>
                    <a:gd name="T7" fmla="*/ 15 h 16"/>
                    <a:gd name="T8" fmla="*/ 2 w 22"/>
                    <a:gd name="T9" fmla="*/ 14 h 16"/>
                    <a:gd name="T10" fmla="*/ 4 w 22"/>
                    <a:gd name="T11" fmla="*/ 3 h 16"/>
                    <a:gd name="T12" fmla="*/ 12 w 22"/>
                    <a:gd name="T13" fmla="*/ 0 h 16"/>
                    <a:gd name="T14" fmla="*/ 19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9"/>
                        <a:pt x="15" y="9"/>
                        <a:pt x="14" y="7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4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2" y="14"/>
                      </a:cubicBezTo>
                      <a:cubicBezTo>
                        <a:pt x="2" y="14"/>
                        <a:pt x="0" y="5"/>
                        <a:pt x="4" y="3"/>
                      </a:cubicBezTo>
                      <a:cubicBezTo>
                        <a:pt x="4" y="3"/>
                        <a:pt x="6" y="0"/>
                        <a:pt x="12" y="0"/>
                      </a:cubicBezTo>
                      <a:cubicBezTo>
                        <a:pt x="12" y="0"/>
                        <a:pt x="18" y="0"/>
                        <a:pt x="19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4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467"/>
                <p:cNvSpPr/>
                <p:nvPr/>
              </p:nvSpPr>
              <p:spPr bwMode="auto">
                <a:xfrm>
                  <a:off x="1148" y="3514"/>
                  <a:ext cx="84" cy="53"/>
                </a:xfrm>
                <a:custGeom>
                  <a:avLst/>
                  <a:gdLst>
                    <a:gd name="T0" fmla="*/ 9 w 11"/>
                    <a:gd name="T1" fmla="*/ 1 h 7"/>
                    <a:gd name="T2" fmla="*/ 3 w 11"/>
                    <a:gd name="T3" fmla="*/ 4 h 7"/>
                    <a:gd name="T4" fmla="*/ 0 w 11"/>
                    <a:gd name="T5" fmla="*/ 7 h 7"/>
                    <a:gd name="T6" fmla="*/ 3 w 11"/>
                    <a:gd name="T7" fmla="*/ 5 h 7"/>
                    <a:gd name="T8" fmla="*/ 11 w 11"/>
                    <a:gd name="T9" fmla="*/ 3 h 7"/>
                    <a:gd name="T10" fmla="*/ 9 w 11"/>
                    <a:gd name="T1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7">
                      <a:moveTo>
                        <a:pt x="9" y="1"/>
                      </a:moveTo>
                      <a:cubicBezTo>
                        <a:pt x="9" y="1"/>
                        <a:pt x="5" y="4"/>
                        <a:pt x="3" y="4"/>
                      </a:cubicBezTo>
                      <a:cubicBezTo>
                        <a:pt x="1" y="5"/>
                        <a:pt x="0" y="7"/>
                        <a:pt x="0" y="7"/>
                      </a:cubicBezTo>
                      <a:cubicBezTo>
                        <a:pt x="0" y="7"/>
                        <a:pt x="1" y="5"/>
                        <a:pt x="3" y="5"/>
                      </a:cubicBezTo>
                      <a:cubicBezTo>
                        <a:pt x="4" y="5"/>
                        <a:pt x="11" y="4"/>
                        <a:pt x="11" y="3"/>
                      </a:cubicBezTo>
                      <a:cubicBezTo>
                        <a:pt x="11" y="1"/>
                        <a:pt x="10" y="0"/>
                        <a:pt x="9" y="1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468"/>
                <p:cNvSpPr/>
                <p:nvPr/>
              </p:nvSpPr>
              <p:spPr bwMode="auto">
                <a:xfrm>
                  <a:off x="1118" y="3475"/>
                  <a:ext cx="106" cy="69"/>
                </a:xfrm>
                <a:custGeom>
                  <a:avLst/>
                  <a:gdLst>
                    <a:gd name="T0" fmla="*/ 12 w 14"/>
                    <a:gd name="T1" fmla="*/ 0 h 9"/>
                    <a:gd name="T2" fmla="*/ 2 w 14"/>
                    <a:gd name="T3" fmla="*/ 5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2 w 14"/>
                    <a:gd name="T11" fmla="*/ 7 h 9"/>
                    <a:gd name="T12" fmla="*/ 5 w 14"/>
                    <a:gd name="T13" fmla="*/ 6 h 9"/>
                    <a:gd name="T14" fmla="*/ 4 w 14"/>
                    <a:gd name="T15" fmla="*/ 7 h 9"/>
                    <a:gd name="T16" fmla="*/ 6 w 14"/>
                    <a:gd name="T17" fmla="*/ 6 h 9"/>
                    <a:gd name="T18" fmla="*/ 5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5 h 9"/>
                    <a:gd name="T26" fmla="*/ 13 w 14"/>
                    <a:gd name="T27" fmla="*/ 3 h 9"/>
                    <a:gd name="T28" fmla="*/ 9 w 14"/>
                    <a:gd name="T29" fmla="*/ 5 h 9"/>
                    <a:gd name="T30" fmla="*/ 12 w 14"/>
                    <a:gd name="T31" fmla="*/ 3 h 9"/>
                    <a:gd name="T32" fmla="*/ 10 w 14"/>
                    <a:gd name="T33" fmla="*/ 4 h 9"/>
                    <a:gd name="T34" fmla="*/ 11 w 14"/>
                    <a:gd name="T35" fmla="*/ 3 h 9"/>
                    <a:gd name="T36" fmla="*/ 8 w 14"/>
                    <a:gd name="T37" fmla="*/ 4 h 9"/>
                    <a:gd name="T38" fmla="*/ 11 w 14"/>
                    <a:gd name="T39" fmla="*/ 2 h 9"/>
                    <a:gd name="T40" fmla="*/ 8 w 14"/>
                    <a:gd name="T41" fmla="*/ 3 h 9"/>
                    <a:gd name="T42" fmla="*/ 10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1 h 9"/>
                    <a:gd name="T50" fmla="*/ 12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2" y="0"/>
                      </a:moveTo>
                      <a:cubicBezTo>
                        <a:pt x="12" y="0"/>
                        <a:pt x="4" y="0"/>
                        <a:pt x="2" y="5"/>
                      </a:cubicBezTo>
                      <a:cubicBezTo>
                        <a:pt x="2" y="5"/>
                        <a:pt x="3" y="3"/>
                        <a:pt x="4" y="3"/>
                      </a:cubicBezTo>
                      <a:cubicBezTo>
                        <a:pt x="5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4"/>
                        <a:pt x="3" y="7"/>
                        <a:pt x="2" y="7"/>
                      </a:cubicBezTo>
                      <a:cubicBezTo>
                        <a:pt x="2" y="8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3" y="7"/>
                        <a:pt x="6" y="6"/>
                        <a:pt x="6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7"/>
                        <a:pt x="9" y="6"/>
                        <a:pt x="10" y="5"/>
                      </a:cubicBezTo>
                      <a:cubicBezTo>
                        <a:pt x="12" y="5"/>
                        <a:pt x="13" y="4"/>
                        <a:pt x="13" y="3"/>
                      </a:cubicBezTo>
                      <a:cubicBezTo>
                        <a:pt x="14" y="2"/>
                        <a:pt x="12" y="5"/>
                        <a:pt x="9" y="5"/>
                      </a:cubicBezTo>
                      <a:cubicBezTo>
                        <a:pt x="6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4"/>
                      </a:cubicBezTo>
                      <a:cubicBezTo>
                        <a:pt x="8" y="4"/>
                        <a:pt x="11" y="3"/>
                        <a:pt x="11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0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69"/>
                <p:cNvSpPr/>
                <p:nvPr/>
              </p:nvSpPr>
              <p:spPr bwMode="auto">
                <a:xfrm>
                  <a:off x="791" y="2850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4 w 22"/>
                    <a:gd name="T3" fmla="*/ 7 h 16"/>
                    <a:gd name="T4" fmla="*/ 7 w 22"/>
                    <a:gd name="T5" fmla="*/ 11 h 16"/>
                    <a:gd name="T6" fmla="*/ 4 w 22"/>
                    <a:gd name="T7" fmla="*/ 15 h 16"/>
                    <a:gd name="T8" fmla="*/ 2 w 22"/>
                    <a:gd name="T9" fmla="*/ 14 h 16"/>
                    <a:gd name="T10" fmla="*/ 4 w 22"/>
                    <a:gd name="T11" fmla="*/ 3 h 16"/>
                    <a:gd name="T12" fmla="*/ 12 w 22"/>
                    <a:gd name="T13" fmla="*/ 0 h 16"/>
                    <a:gd name="T14" fmla="*/ 18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8"/>
                        <a:pt x="15" y="9"/>
                        <a:pt x="14" y="7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3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2" y="14"/>
                      </a:cubicBezTo>
                      <a:cubicBezTo>
                        <a:pt x="2" y="14"/>
                        <a:pt x="0" y="5"/>
                        <a:pt x="4" y="3"/>
                      </a:cubicBezTo>
                      <a:cubicBezTo>
                        <a:pt x="4" y="3"/>
                        <a:pt x="6" y="0"/>
                        <a:pt x="12" y="0"/>
                      </a:cubicBezTo>
                      <a:cubicBezTo>
                        <a:pt x="12" y="0"/>
                        <a:pt x="18" y="0"/>
                        <a:pt x="18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4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470"/>
                <p:cNvSpPr/>
                <p:nvPr/>
              </p:nvSpPr>
              <p:spPr bwMode="auto">
                <a:xfrm>
                  <a:off x="837" y="2888"/>
                  <a:ext cx="76" cy="61"/>
                </a:xfrm>
                <a:custGeom>
                  <a:avLst/>
                  <a:gdLst>
                    <a:gd name="T0" fmla="*/ 9 w 10"/>
                    <a:gd name="T1" fmla="*/ 2 h 8"/>
                    <a:gd name="T2" fmla="*/ 3 w 10"/>
                    <a:gd name="T3" fmla="*/ 5 h 8"/>
                    <a:gd name="T4" fmla="*/ 0 w 10"/>
                    <a:gd name="T5" fmla="*/ 8 h 8"/>
                    <a:gd name="T6" fmla="*/ 2 w 10"/>
                    <a:gd name="T7" fmla="*/ 6 h 8"/>
                    <a:gd name="T8" fmla="*/ 10 w 10"/>
                    <a:gd name="T9" fmla="*/ 3 h 8"/>
                    <a:gd name="T10" fmla="*/ 9 w 10"/>
                    <a:gd name="T11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8">
                      <a:moveTo>
                        <a:pt x="9" y="2"/>
                      </a:moveTo>
                      <a:cubicBezTo>
                        <a:pt x="9" y="2"/>
                        <a:pt x="5" y="5"/>
                        <a:pt x="3" y="5"/>
                      </a:cubicBezTo>
                      <a:cubicBezTo>
                        <a:pt x="1" y="6"/>
                        <a:pt x="0" y="8"/>
                        <a:pt x="0" y="8"/>
                      </a:cubicBezTo>
                      <a:cubicBezTo>
                        <a:pt x="0" y="8"/>
                        <a:pt x="1" y="6"/>
                        <a:pt x="2" y="6"/>
                      </a:cubicBezTo>
                      <a:cubicBezTo>
                        <a:pt x="4" y="6"/>
                        <a:pt x="10" y="5"/>
                        <a:pt x="10" y="3"/>
                      </a:cubicBezTo>
                      <a:cubicBezTo>
                        <a:pt x="10" y="2"/>
                        <a:pt x="10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471"/>
                <p:cNvSpPr/>
                <p:nvPr/>
              </p:nvSpPr>
              <p:spPr bwMode="auto">
                <a:xfrm>
                  <a:off x="807" y="2857"/>
                  <a:ext cx="106" cy="69"/>
                </a:xfrm>
                <a:custGeom>
                  <a:avLst/>
                  <a:gdLst>
                    <a:gd name="T0" fmla="*/ 11 w 14"/>
                    <a:gd name="T1" fmla="*/ 0 h 9"/>
                    <a:gd name="T2" fmla="*/ 2 w 14"/>
                    <a:gd name="T3" fmla="*/ 5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2 w 14"/>
                    <a:gd name="T11" fmla="*/ 7 h 9"/>
                    <a:gd name="T12" fmla="*/ 5 w 14"/>
                    <a:gd name="T13" fmla="*/ 6 h 9"/>
                    <a:gd name="T14" fmla="*/ 3 w 14"/>
                    <a:gd name="T15" fmla="*/ 7 h 9"/>
                    <a:gd name="T16" fmla="*/ 6 w 14"/>
                    <a:gd name="T17" fmla="*/ 6 h 9"/>
                    <a:gd name="T18" fmla="*/ 5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5 h 9"/>
                    <a:gd name="T26" fmla="*/ 13 w 14"/>
                    <a:gd name="T27" fmla="*/ 3 h 9"/>
                    <a:gd name="T28" fmla="*/ 9 w 14"/>
                    <a:gd name="T29" fmla="*/ 5 h 9"/>
                    <a:gd name="T30" fmla="*/ 12 w 14"/>
                    <a:gd name="T31" fmla="*/ 3 h 9"/>
                    <a:gd name="T32" fmla="*/ 10 w 14"/>
                    <a:gd name="T33" fmla="*/ 3 h 9"/>
                    <a:gd name="T34" fmla="*/ 11 w 14"/>
                    <a:gd name="T35" fmla="*/ 3 h 9"/>
                    <a:gd name="T36" fmla="*/ 8 w 14"/>
                    <a:gd name="T37" fmla="*/ 3 h 9"/>
                    <a:gd name="T38" fmla="*/ 10 w 14"/>
                    <a:gd name="T39" fmla="*/ 2 h 9"/>
                    <a:gd name="T40" fmla="*/ 8 w 14"/>
                    <a:gd name="T41" fmla="*/ 3 h 9"/>
                    <a:gd name="T42" fmla="*/ 10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1 h 9"/>
                    <a:gd name="T50" fmla="*/ 11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1" y="0"/>
                      </a:moveTo>
                      <a:cubicBezTo>
                        <a:pt x="12" y="0"/>
                        <a:pt x="4" y="0"/>
                        <a:pt x="2" y="5"/>
                      </a:cubicBezTo>
                      <a:cubicBezTo>
                        <a:pt x="2" y="5"/>
                        <a:pt x="3" y="3"/>
                        <a:pt x="4" y="3"/>
                      </a:cubicBezTo>
                      <a:cubicBezTo>
                        <a:pt x="5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3"/>
                        <a:pt x="3" y="7"/>
                        <a:pt x="2" y="7"/>
                      </a:cubicBezTo>
                      <a:cubicBezTo>
                        <a:pt x="2" y="8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3" y="7"/>
                      </a:cubicBezTo>
                      <a:cubicBezTo>
                        <a:pt x="3" y="7"/>
                        <a:pt x="6" y="6"/>
                        <a:pt x="6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6" y="7"/>
                        <a:pt x="7" y="7"/>
                      </a:cubicBezTo>
                      <a:cubicBezTo>
                        <a:pt x="7" y="7"/>
                        <a:pt x="8" y="6"/>
                        <a:pt x="10" y="5"/>
                      </a:cubicBezTo>
                      <a:cubicBezTo>
                        <a:pt x="12" y="5"/>
                        <a:pt x="13" y="4"/>
                        <a:pt x="13" y="3"/>
                      </a:cubicBezTo>
                      <a:cubicBezTo>
                        <a:pt x="14" y="2"/>
                        <a:pt x="12" y="4"/>
                        <a:pt x="9" y="5"/>
                      </a:cubicBezTo>
                      <a:cubicBezTo>
                        <a:pt x="6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3"/>
                      </a:cubicBezTo>
                      <a:cubicBezTo>
                        <a:pt x="8" y="4"/>
                        <a:pt x="11" y="3"/>
                        <a:pt x="11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0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0"/>
                        <a:pt x="11" y="0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472"/>
                <p:cNvSpPr/>
                <p:nvPr/>
              </p:nvSpPr>
              <p:spPr bwMode="auto">
                <a:xfrm>
                  <a:off x="2409" y="2178"/>
                  <a:ext cx="167" cy="122"/>
                </a:xfrm>
                <a:custGeom>
                  <a:avLst/>
                  <a:gdLst>
                    <a:gd name="T0" fmla="*/ 19 w 22"/>
                    <a:gd name="T1" fmla="*/ 9 h 16"/>
                    <a:gd name="T2" fmla="*/ 14 w 22"/>
                    <a:gd name="T3" fmla="*/ 7 h 16"/>
                    <a:gd name="T4" fmla="*/ 7 w 22"/>
                    <a:gd name="T5" fmla="*/ 11 h 16"/>
                    <a:gd name="T6" fmla="*/ 4 w 22"/>
                    <a:gd name="T7" fmla="*/ 15 h 16"/>
                    <a:gd name="T8" fmla="*/ 3 w 22"/>
                    <a:gd name="T9" fmla="*/ 14 h 16"/>
                    <a:gd name="T10" fmla="*/ 5 w 22"/>
                    <a:gd name="T11" fmla="*/ 3 h 16"/>
                    <a:gd name="T12" fmla="*/ 13 w 22"/>
                    <a:gd name="T13" fmla="*/ 0 h 16"/>
                    <a:gd name="T14" fmla="*/ 19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9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9" y="9"/>
                      </a:moveTo>
                      <a:cubicBezTo>
                        <a:pt x="18" y="8"/>
                        <a:pt x="16" y="9"/>
                        <a:pt x="14" y="7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3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3" y="14"/>
                      </a:cubicBezTo>
                      <a:cubicBezTo>
                        <a:pt x="2" y="14"/>
                        <a:pt x="0" y="5"/>
                        <a:pt x="5" y="3"/>
                      </a:cubicBezTo>
                      <a:cubicBezTo>
                        <a:pt x="5" y="3"/>
                        <a:pt x="6" y="0"/>
                        <a:pt x="13" y="0"/>
                      </a:cubicBezTo>
                      <a:cubicBezTo>
                        <a:pt x="13" y="0"/>
                        <a:pt x="18" y="0"/>
                        <a:pt x="19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3"/>
                        <a:pt x="20" y="11"/>
                        <a:pt x="19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473"/>
                <p:cNvSpPr/>
                <p:nvPr/>
              </p:nvSpPr>
              <p:spPr bwMode="auto">
                <a:xfrm>
                  <a:off x="2454" y="2216"/>
                  <a:ext cx="84" cy="61"/>
                </a:xfrm>
                <a:custGeom>
                  <a:avLst/>
                  <a:gdLst>
                    <a:gd name="T0" fmla="*/ 9 w 11"/>
                    <a:gd name="T1" fmla="*/ 2 h 8"/>
                    <a:gd name="T2" fmla="*/ 3 w 11"/>
                    <a:gd name="T3" fmla="*/ 5 h 8"/>
                    <a:gd name="T4" fmla="*/ 0 w 11"/>
                    <a:gd name="T5" fmla="*/ 8 h 8"/>
                    <a:gd name="T6" fmla="*/ 3 w 11"/>
                    <a:gd name="T7" fmla="*/ 6 h 8"/>
                    <a:gd name="T8" fmla="*/ 11 w 11"/>
                    <a:gd name="T9" fmla="*/ 3 h 8"/>
                    <a:gd name="T10" fmla="*/ 9 w 11"/>
                    <a:gd name="T11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8">
                      <a:moveTo>
                        <a:pt x="9" y="2"/>
                      </a:moveTo>
                      <a:cubicBezTo>
                        <a:pt x="9" y="2"/>
                        <a:pt x="5" y="5"/>
                        <a:pt x="3" y="5"/>
                      </a:cubicBezTo>
                      <a:cubicBezTo>
                        <a:pt x="2" y="5"/>
                        <a:pt x="0" y="8"/>
                        <a:pt x="0" y="8"/>
                      </a:cubicBezTo>
                      <a:cubicBezTo>
                        <a:pt x="0" y="8"/>
                        <a:pt x="2" y="6"/>
                        <a:pt x="3" y="6"/>
                      </a:cubicBezTo>
                      <a:cubicBezTo>
                        <a:pt x="4" y="6"/>
                        <a:pt x="11" y="4"/>
                        <a:pt x="11" y="3"/>
                      </a:cubicBezTo>
                      <a:cubicBezTo>
                        <a:pt x="11" y="2"/>
                        <a:pt x="11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Freeform 474"/>
                <p:cNvSpPr/>
                <p:nvPr/>
              </p:nvSpPr>
              <p:spPr bwMode="auto">
                <a:xfrm>
                  <a:off x="2424" y="2185"/>
                  <a:ext cx="106" cy="69"/>
                </a:xfrm>
                <a:custGeom>
                  <a:avLst/>
                  <a:gdLst>
                    <a:gd name="T0" fmla="*/ 12 w 14"/>
                    <a:gd name="T1" fmla="*/ 0 h 9"/>
                    <a:gd name="T2" fmla="*/ 2 w 14"/>
                    <a:gd name="T3" fmla="*/ 4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3 w 14"/>
                    <a:gd name="T11" fmla="*/ 7 h 9"/>
                    <a:gd name="T12" fmla="*/ 5 w 14"/>
                    <a:gd name="T13" fmla="*/ 5 h 9"/>
                    <a:gd name="T14" fmla="*/ 4 w 14"/>
                    <a:gd name="T15" fmla="*/ 7 h 9"/>
                    <a:gd name="T16" fmla="*/ 7 w 14"/>
                    <a:gd name="T17" fmla="*/ 6 h 9"/>
                    <a:gd name="T18" fmla="*/ 6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5 h 9"/>
                    <a:gd name="T26" fmla="*/ 14 w 14"/>
                    <a:gd name="T27" fmla="*/ 3 h 9"/>
                    <a:gd name="T28" fmla="*/ 10 w 14"/>
                    <a:gd name="T29" fmla="*/ 5 h 9"/>
                    <a:gd name="T30" fmla="*/ 12 w 14"/>
                    <a:gd name="T31" fmla="*/ 3 h 9"/>
                    <a:gd name="T32" fmla="*/ 10 w 14"/>
                    <a:gd name="T33" fmla="*/ 3 h 9"/>
                    <a:gd name="T34" fmla="*/ 11 w 14"/>
                    <a:gd name="T35" fmla="*/ 2 h 9"/>
                    <a:gd name="T36" fmla="*/ 8 w 14"/>
                    <a:gd name="T37" fmla="*/ 3 h 9"/>
                    <a:gd name="T38" fmla="*/ 11 w 14"/>
                    <a:gd name="T39" fmla="*/ 2 h 9"/>
                    <a:gd name="T40" fmla="*/ 8 w 14"/>
                    <a:gd name="T41" fmla="*/ 3 h 9"/>
                    <a:gd name="T42" fmla="*/ 11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1 h 9"/>
                    <a:gd name="T50" fmla="*/ 12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2" y="0"/>
                      </a:moveTo>
                      <a:cubicBezTo>
                        <a:pt x="13" y="0"/>
                        <a:pt x="4" y="0"/>
                        <a:pt x="2" y="4"/>
                      </a:cubicBez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6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3"/>
                        <a:pt x="3" y="7"/>
                        <a:pt x="3" y="7"/>
                      </a:cubicBezTo>
                      <a:cubicBezTo>
                        <a:pt x="2" y="8"/>
                        <a:pt x="5" y="5"/>
                        <a:pt x="5" y="5"/>
                      </a:cubicBezTo>
                      <a:cubicBezTo>
                        <a:pt x="5" y="5"/>
                        <a:pt x="4" y="7"/>
                        <a:pt x="4" y="7"/>
                      </a:cubicBezTo>
                      <a:cubicBezTo>
                        <a:pt x="4" y="7"/>
                        <a:pt x="7" y="6"/>
                        <a:pt x="7" y="6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7"/>
                        <a:pt x="9" y="6"/>
                        <a:pt x="10" y="5"/>
                      </a:cubicBezTo>
                      <a:cubicBezTo>
                        <a:pt x="12" y="4"/>
                        <a:pt x="13" y="4"/>
                        <a:pt x="14" y="3"/>
                      </a:cubicBezTo>
                      <a:cubicBezTo>
                        <a:pt x="14" y="2"/>
                        <a:pt x="12" y="4"/>
                        <a:pt x="10" y="5"/>
                      </a:cubicBezTo>
                      <a:cubicBezTo>
                        <a:pt x="7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3"/>
                      </a:cubicBezTo>
                      <a:cubicBezTo>
                        <a:pt x="9" y="4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1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475"/>
                <p:cNvSpPr/>
                <p:nvPr/>
              </p:nvSpPr>
              <p:spPr bwMode="auto">
                <a:xfrm>
                  <a:off x="85" y="2850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4 w 22"/>
                    <a:gd name="T3" fmla="*/ 7 h 16"/>
                    <a:gd name="T4" fmla="*/ 7 w 22"/>
                    <a:gd name="T5" fmla="*/ 11 h 16"/>
                    <a:gd name="T6" fmla="*/ 4 w 22"/>
                    <a:gd name="T7" fmla="*/ 15 h 16"/>
                    <a:gd name="T8" fmla="*/ 2 w 22"/>
                    <a:gd name="T9" fmla="*/ 14 h 16"/>
                    <a:gd name="T10" fmla="*/ 4 w 22"/>
                    <a:gd name="T11" fmla="*/ 3 h 16"/>
                    <a:gd name="T12" fmla="*/ 12 w 22"/>
                    <a:gd name="T13" fmla="*/ 0 h 16"/>
                    <a:gd name="T14" fmla="*/ 19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8"/>
                        <a:pt x="15" y="9"/>
                        <a:pt x="14" y="7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3"/>
                        <a:pt x="6" y="16"/>
                        <a:pt x="4" y="15"/>
                      </a:cubicBezTo>
                      <a:cubicBezTo>
                        <a:pt x="4" y="15"/>
                        <a:pt x="3" y="14"/>
                        <a:pt x="2" y="14"/>
                      </a:cubicBezTo>
                      <a:cubicBezTo>
                        <a:pt x="2" y="14"/>
                        <a:pt x="0" y="5"/>
                        <a:pt x="4" y="3"/>
                      </a:cubicBezTo>
                      <a:cubicBezTo>
                        <a:pt x="4" y="3"/>
                        <a:pt x="6" y="0"/>
                        <a:pt x="12" y="0"/>
                      </a:cubicBezTo>
                      <a:cubicBezTo>
                        <a:pt x="12" y="0"/>
                        <a:pt x="18" y="0"/>
                        <a:pt x="19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3"/>
                        <a:pt x="20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476"/>
                <p:cNvSpPr/>
                <p:nvPr/>
              </p:nvSpPr>
              <p:spPr bwMode="auto">
                <a:xfrm>
                  <a:off x="131" y="2888"/>
                  <a:ext cx="83" cy="61"/>
                </a:xfrm>
                <a:custGeom>
                  <a:avLst/>
                  <a:gdLst>
                    <a:gd name="T0" fmla="*/ 9 w 11"/>
                    <a:gd name="T1" fmla="*/ 2 h 8"/>
                    <a:gd name="T2" fmla="*/ 3 w 11"/>
                    <a:gd name="T3" fmla="*/ 5 h 8"/>
                    <a:gd name="T4" fmla="*/ 0 w 11"/>
                    <a:gd name="T5" fmla="*/ 8 h 8"/>
                    <a:gd name="T6" fmla="*/ 3 w 11"/>
                    <a:gd name="T7" fmla="*/ 6 h 8"/>
                    <a:gd name="T8" fmla="*/ 11 w 11"/>
                    <a:gd name="T9" fmla="*/ 3 h 8"/>
                    <a:gd name="T10" fmla="*/ 9 w 11"/>
                    <a:gd name="T11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8">
                      <a:moveTo>
                        <a:pt x="9" y="2"/>
                      </a:moveTo>
                      <a:cubicBezTo>
                        <a:pt x="9" y="2"/>
                        <a:pt x="5" y="5"/>
                        <a:pt x="3" y="5"/>
                      </a:cubicBezTo>
                      <a:cubicBezTo>
                        <a:pt x="1" y="5"/>
                        <a:pt x="0" y="8"/>
                        <a:pt x="0" y="8"/>
                      </a:cubicBezTo>
                      <a:cubicBezTo>
                        <a:pt x="0" y="8"/>
                        <a:pt x="1" y="6"/>
                        <a:pt x="3" y="6"/>
                      </a:cubicBezTo>
                      <a:cubicBezTo>
                        <a:pt x="4" y="6"/>
                        <a:pt x="11" y="4"/>
                        <a:pt x="11" y="3"/>
                      </a:cubicBezTo>
                      <a:cubicBezTo>
                        <a:pt x="11" y="2"/>
                        <a:pt x="11" y="0"/>
                        <a:pt x="9" y="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477"/>
                <p:cNvSpPr/>
                <p:nvPr/>
              </p:nvSpPr>
              <p:spPr bwMode="auto">
                <a:xfrm>
                  <a:off x="100" y="2857"/>
                  <a:ext cx="107" cy="69"/>
                </a:xfrm>
                <a:custGeom>
                  <a:avLst/>
                  <a:gdLst>
                    <a:gd name="T0" fmla="*/ 12 w 14"/>
                    <a:gd name="T1" fmla="*/ 0 h 9"/>
                    <a:gd name="T2" fmla="*/ 2 w 14"/>
                    <a:gd name="T3" fmla="*/ 4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2 w 14"/>
                    <a:gd name="T11" fmla="*/ 7 h 9"/>
                    <a:gd name="T12" fmla="*/ 5 w 14"/>
                    <a:gd name="T13" fmla="*/ 5 h 9"/>
                    <a:gd name="T14" fmla="*/ 4 w 14"/>
                    <a:gd name="T15" fmla="*/ 7 h 9"/>
                    <a:gd name="T16" fmla="*/ 6 w 14"/>
                    <a:gd name="T17" fmla="*/ 6 h 9"/>
                    <a:gd name="T18" fmla="*/ 6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5 h 9"/>
                    <a:gd name="T26" fmla="*/ 14 w 14"/>
                    <a:gd name="T27" fmla="*/ 3 h 9"/>
                    <a:gd name="T28" fmla="*/ 9 w 14"/>
                    <a:gd name="T29" fmla="*/ 5 h 9"/>
                    <a:gd name="T30" fmla="*/ 12 w 14"/>
                    <a:gd name="T31" fmla="*/ 3 h 9"/>
                    <a:gd name="T32" fmla="*/ 10 w 14"/>
                    <a:gd name="T33" fmla="*/ 3 h 9"/>
                    <a:gd name="T34" fmla="*/ 11 w 14"/>
                    <a:gd name="T35" fmla="*/ 2 h 9"/>
                    <a:gd name="T36" fmla="*/ 8 w 14"/>
                    <a:gd name="T37" fmla="*/ 3 h 9"/>
                    <a:gd name="T38" fmla="*/ 11 w 14"/>
                    <a:gd name="T39" fmla="*/ 2 h 9"/>
                    <a:gd name="T40" fmla="*/ 8 w 14"/>
                    <a:gd name="T41" fmla="*/ 3 h 9"/>
                    <a:gd name="T42" fmla="*/ 10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1 h 9"/>
                    <a:gd name="T50" fmla="*/ 12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2" y="0"/>
                      </a:moveTo>
                      <a:cubicBezTo>
                        <a:pt x="12" y="0"/>
                        <a:pt x="4" y="0"/>
                        <a:pt x="2" y="4"/>
                      </a:cubicBezTo>
                      <a:cubicBezTo>
                        <a:pt x="2" y="4"/>
                        <a:pt x="3" y="3"/>
                        <a:pt x="4" y="3"/>
                      </a:cubicBezTo>
                      <a:cubicBezTo>
                        <a:pt x="5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3"/>
                        <a:pt x="3" y="7"/>
                        <a:pt x="2" y="7"/>
                      </a:cubicBezTo>
                      <a:cubicBezTo>
                        <a:pt x="2" y="8"/>
                        <a:pt x="5" y="5"/>
                        <a:pt x="5" y="5"/>
                      </a:cubicBezTo>
                      <a:cubicBezTo>
                        <a:pt x="5" y="5"/>
                        <a:pt x="4" y="7"/>
                        <a:pt x="4" y="7"/>
                      </a:cubicBezTo>
                      <a:cubicBezTo>
                        <a:pt x="3" y="7"/>
                        <a:pt x="6" y="6"/>
                        <a:pt x="6" y="6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7" y="7"/>
                        <a:pt x="7" y="7"/>
                      </a:cubicBezTo>
                      <a:cubicBezTo>
                        <a:pt x="7" y="7"/>
                        <a:pt x="9" y="6"/>
                        <a:pt x="10" y="5"/>
                      </a:cubicBezTo>
                      <a:cubicBezTo>
                        <a:pt x="12" y="4"/>
                        <a:pt x="13" y="4"/>
                        <a:pt x="14" y="3"/>
                      </a:cubicBezTo>
                      <a:cubicBezTo>
                        <a:pt x="14" y="2"/>
                        <a:pt x="12" y="4"/>
                        <a:pt x="9" y="5"/>
                      </a:cubicBezTo>
                      <a:cubicBezTo>
                        <a:pt x="6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3"/>
                      </a:cubicBezTo>
                      <a:cubicBezTo>
                        <a:pt x="8" y="4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0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9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Rectangle 478"/>
                <p:cNvSpPr>
                  <a:spLocks noChangeArrowheads="1"/>
                </p:cNvSpPr>
                <p:nvPr/>
              </p:nvSpPr>
              <p:spPr bwMode="auto">
                <a:xfrm>
                  <a:off x="3556" y="2941"/>
                  <a:ext cx="76" cy="99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479"/>
                <p:cNvSpPr/>
                <p:nvPr/>
              </p:nvSpPr>
              <p:spPr bwMode="auto">
                <a:xfrm>
                  <a:off x="3464" y="2987"/>
                  <a:ext cx="266" cy="305"/>
                </a:xfrm>
                <a:custGeom>
                  <a:avLst/>
                  <a:gdLst>
                    <a:gd name="T0" fmla="*/ 30 w 35"/>
                    <a:gd name="T1" fmla="*/ 2 h 40"/>
                    <a:gd name="T2" fmla="*/ 22 w 35"/>
                    <a:gd name="T3" fmla="*/ 0 h 40"/>
                    <a:gd name="T4" fmla="*/ 12 w 35"/>
                    <a:gd name="T5" fmla="*/ 0 h 40"/>
                    <a:gd name="T6" fmla="*/ 4 w 35"/>
                    <a:gd name="T7" fmla="*/ 2 h 40"/>
                    <a:gd name="T8" fmla="*/ 4 w 35"/>
                    <a:gd name="T9" fmla="*/ 40 h 40"/>
                    <a:gd name="T10" fmla="*/ 17 w 35"/>
                    <a:gd name="T11" fmla="*/ 40 h 40"/>
                    <a:gd name="T12" fmla="*/ 18 w 35"/>
                    <a:gd name="T13" fmla="*/ 40 h 40"/>
                    <a:gd name="T14" fmla="*/ 30 w 35"/>
                    <a:gd name="T15" fmla="*/ 40 h 40"/>
                    <a:gd name="T16" fmla="*/ 30 w 35"/>
                    <a:gd name="T17" fmla="*/ 2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0">
                      <a:moveTo>
                        <a:pt x="30" y="2"/>
                      </a:moveTo>
                      <a:cubicBezTo>
                        <a:pt x="30" y="1"/>
                        <a:pt x="27" y="0"/>
                        <a:pt x="22" y="0"/>
                      </a:cubicBezTo>
                      <a:cubicBezTo>
                        <a:pt x="21" y="4"/>
                        <a:pt x="14" y="7"/>
                        <a:pt x="12" y="0"/>
                      </a:cubicBezTo>
                      <a:cubicBezTo>
                        <a:pt x="8" y="0"/>
                        <a:pt x="5" y="1"/>
                        <a:pt x="4" y="2"/>
                      </a:cubicBezTo>
                      <a:cubicBezTo>
                        <a:pt x="0" y="7"/>
                        <a:pt x="4" y="40"/>
                        <a:pt x="4" y="40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30" y="40"/>
                        <a:pt x="30" y="40"/>
                        <a:pt x="30" y="40"/>
                      </a:cubicBezTo>
                      <a:cubicBezTo>
                        <a:pt x="30" y="40"/>
                        <a:pt x="35" y="7"/>
                        <a:pt x="30" y="2"/>
                      </a:cubicBez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480"/>
                <p:cNvSpPr/>
                <p:nvPr/>
              </p:nvSpPr>
              <p:spPr bwMode="auto">
                <a:xfrm>
                  <a:off x="3525" y="2804"/>
                  <a:ext cx="137" cy="183"/>
                </a:xfrm>
                <a:custGeom>
                  <a:avLst/>
                  <a:gdLst>
                    <a:gd name="T0" fmla="*/ 18 w 18"/>
                    <a:gd name="T1" fmla="*/ 11 h 24"/>
                    <a:gd name="T2" fmla="*/ 9 w 18"/>
                    <a:gd name="T3" fmla="*/ 24 h 24"/>
                    <a:gd name="T4" fmla="*/ 0 w 18"/>
                    <a:gd name="T5" fmla="*/ 11 h 24"/>
                    <a:gd name="T6" fmla="*/ 9 w 18"/>
                    <a:gd name="T7" fmla="*/ 0 h 24"/>
                    <a:gd name="T8" fmla="*/ 18 w 18"/>
                    <a:gd name="T9" fmla="*/ 11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24">
                      <a:moveTo>
                        <a:pt x="18" y="11"/>
                      </a:moveTo>
                      <a:cubicBezTo>
                        <a:pt x="18" y="18"/>
                        <a:pt x="13" y="24"/>
                        <a:pt x="9" y="24"/>
                      </a:cubicBezTo>
                      <a:cubicBezTo>
                        <a:pt x="6" y="24"/>
                        <a:pt x="0" y="18"/>
                        <a:pt x="0" y="11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8" y="4"/>
                        <a:pt x="18" y="11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7" name="Freeform 481"/>
                <p:cNvSpPr/>
                <p:nvPr/>
              </p:nvSpPr>
              <p:spPr bwMode="auto">
                <a:xfrm>
                  <a:off x="3647" y="2888"/>
                  <a:ext cx="30" cy="61"/>
                </a:xfrm>
                <a:custGeom>
                  <a:avLst/>
                  <a:gdLst>
                    <a:gd name="T0" fmla="*/ 1 w 4"/>
                    <a:gd name="T1" fmla="*/ 1 h 8"/>
                    <a:gd name="T2" fmla="*/ 3 w 4"/>
                    <a:gd name="T3" fmla="*/ 1 h 8"/>
                    <a:gd name="T4" fmla="*/ 0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1" y="1"/>
                      </a:moveTo>
                      <a:cubicBezTo>
                        <a:pt x="1" y="1"/>
                        <a:pt x="3" y="0"/>
                        <a:pt x="3" y="1"/>
                      </a:cubicBezTo>
                      <a:cubicBezTo>
                        <a:pt x="4" y="2"/>
                        <a:pt x="2" y="8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482"/>
                <p:cNvSpPr/>
                <p:nvPr/>
              </p:nvSpPr>
              <p:spPr bwMode="auto">
                <a:xfrm>
                  <a:off x="3510" y="2888"/>
                  <a:ext cx="30" cy="61"/>
                </a:xfrm>
                <a:custGeom>
                  <a:avLst/>
                  <a:gdLst>
                    <a:gd name="T0" fmla="*/ 3 w 4"/>
                    <a:gd name="T1" fmla="*/ 1 h 8"/>
                    <a:gd name="T2" fmla="*/ 1 w 4"/>
                    <a:gd name="T3" fmla="*/ 1 h 8"/>
                    <a:gd name="T4" fmla="*/ 4 w 4"/>
                    <a:gd name="T5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8">
                      <a:moveTo>
                        <a:pt x="3" y="1"/>
                      </a:move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2"/>
                        <a:pt x="2" y="8"/>
                        <a:pt x="4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483"/>
                <p:cNvSpPr/>
                <p:nvPr/>
              </p:nvSpPr>
              <p:spPr bwMode="auto">
                <a:xfrm>
                  <a:off x="3495" y="2995"/>
                  <a:ext cx="45" cy="290"/>
                </a:xfrm>
                <a:custGeom>
                  <a:avLst/>
                  <a:gdLst>
                    <a:gd name="T0" fmla="*/ 2 w 6"/>
                    <a:gd name="T1" fmla="*/ 0 h 38"/>
                    <a:gd name="T2" fmla="*/ 2 w 6"/>
                    <a:gd name="T3" fmla="*/ 15 h 38"/>
                    <a:gd name="T4" fmla="*/ 3 w 6"/>
                    <a:gd name="T5" fmla="*/ 23 h 38"/>
                    <a:gd name="T6" fmla="*/ 1 w 6"/>
                    <a:gd name="T7" fmla="*/ 30 h 38"/>
                    <a:gd name="T8" fmla="*/ 3 w 6"/>
                    <a:gd name="T9" fmla="*/ 38 h 38"/>
                    <a:gd name="T10" fmla="*/ 0 w 6"/>
                    <a:gd name="T11" fmla="*/ 38 h 38"/>
                    <a:gd name="T12" fmla="*/ 1 w 6"/>
                    <a:gd name="T13" fmla="*/ 10 h 38"/>
                    <a:gd name="T14" fmla="*/ 2 w 6"/>
                    <a:gd name="T15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" h="38">
                      <a:moveTo>
                        <a:pt x="2" y="0"/>
                      </a:moveTo>
                      <a:cubicBezTo>
                        <a:pt x="2" y="0"/>
                        <a:pt x="2" y="15"/>
                        <a:pt x="2" y="15"/>
                      </a:cubicBezTo>
                      <a:cubicBezTo>
                        <a:pt x="2" y="16"/>
                        <a:pt x="6" y="21"/>
                        <a:pt x="3" y="23"/>
                      </a:cubicBezTo>
                      <a:cubicBezTo>
                        <a:pt x="0" y="25"/>
                        <a:pt x="0" y="28"/>
                        <a:pt x="1" y="30"/>
                      </a:cubicBezTo>
                      <a:cubicBezTo>
                        <a:pt x="1" y="31"/>
                        <a:pt x="0" y="38"/>
                        <a:pt x="3" y="38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0" y="38"/>
                        <a:pt x="0" y="11"/>
                        <a:pt x="1" y="10"/>
                      </a:cubicBezTo>
                      <a:cubicBezTo>
                        <a:pt x="1" y="9"/>
                        <a:pt x="0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EBB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484"/>
                <p:cNvSpPr/>
                <p:nvPr/>
              </p:nvSpPr>
              <p:spPr bwMode="auto">
                <a:xfrm>
                  <a:off x="3632" y="2995"/>
                  <a:ext cx="68" cy="297"/>
                </a:xfrm>
                <a:custGeom>
                  <a:avLst/>
                  <a:gdLst>
                    <a:gd name="T0" fmla="*/ 6 w 9"/>
                    <a:gd name="T1" fmla="*/ 0 h 39"/>
                    <a:gd name="T2" fmla="*/ 6 w 9"/>
                    <a:gd name="T3" fmla="*/ 18 h 39"/>
                    <a:gd name="T4" fmla="*/ 4 w 9"/>
                    <a:gd name="T5" fmla="*/ 26 h 39"/>
                    <a:gd name="T6" fmla="*/ 8 w 9"/>
                    <a:gd name="T7" fmla="*/ 30 h 39"/>
                    <a:gd name="T8" fmla="*/ 5 w 9"/>
                    <a:gd name="T9" fmla="*/ 38 h 39"/>
                    <a:gd name="T10" fmla="*/ 9 w 9"/>
                    <a:gd name="T11" fmla="*/ 38 h 39"/>
                    <a:gd name="T12" fmla="*/ 7 w 9"/>
                    <a:gd name="T13" fmla="*/ 10 h 39"/>
                    <a:gd name="T14" fmla="*/ 6 w 9"/>
                    <a:gd name="T15" fmla="*/ 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39">
                      <a:moveTo>
                        <a:pt x="6" y="0"/>
                      </a:moveTo>
                      <a:cubicBezTo>
                        <a:pt x="6" y="0"/>
                        <a:pt x="4" y="11"/>
                        <a:pt x="6" y="18"/>
                      </a:cubicBezTo>
                      <a:cubicBezTo>
                        <a:pt x="9" y="27"/>
                        <a:pt x="0" y="26"/>
                        <a:pt x="4" y="26"/>
                      </a:cubicBezTo>
                      <a:cubicBezTo>
                        <a:pt x="8" y="26"/>
                        <a:pt x="8" y="28"/>
                        <a:pt x="8" y="30"/>
                      </a:cubicBezTo>
                      <a:cubicBezTo>
                        <a:pt x="7" y="31"/>
                        <a:pt x="8" y="39"/>
                        <a:pt x="5" y="38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9" y="38"/>
                        <a:pt x="8" y="11"/>
                        <a:pt x="7" y="10"/>
                      </a:cubicBezTo>
                      <a:cubicBezTo>
                        <a:pt x="7" y="9"/>
                        <a:pt x="8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EBB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485"/>
                <p:cNvSpPr/>
                <p:nvPr/>
              </p:nvSpPr>
              <p:spPr bwMode="auto">
                <a:xfrm>
                  <a:off x="3677" y="3017"/>
                  <a:ext cx="30" cy="260"/>
                </a:xfrm>
                <a:custGeom>
                  <a:avLst/>
                  <a:gdLst>
                    <a:gd name="T0" fmla="*/ 1 w 4"/>
                    <a:gd name="T1" fmla="*/ 2 h 34"/>
                    <a:gd name="T2" fmla="*/ 1 w 4"/>
                    <a:gd name="T3" fmla="*/ 17 h 34"/>
                    <a:gd name="T4" fmla="*/ 1 w 4"/>
                    <a:gd name="T5" fmla="*/ 22 h 34"/>
                    <a:gd name="T6" fmla="*/ 2 w 4"/>
                    <a:gd name="T7" fmla="*/ 24 h 34"/>
                    <a:gd name="T8" fmla="*/ 2 w 4"/>
                    <a:gd name="T9" fmla="*/ 32 h 34"/>
                    <a:gd name="T10" fmla="*/ 3 w 4"/>
                    <a:gd name="T11" fmla="*/ 33 h 34"/>
                    <a:gd name="T12" fmla="*/ 4 w 4"/>
                    <a:gd name="T13" fmla="*/ 11 h 34"/>
                    <a:gd name="T14" fmla="*/ 1 w 4"/>
                    <a:gd name="T15" fmla="*/ 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4">
                      <a:moveTo>
                        <a:pt x="1" y="2"/>
                      </a:moveTo>
                      <a:cubicBezTo>
                        <a:pt x="1" y="2"/>
                        <a:pt x="0" y="12"/>
                        <a:pt x="1" y="17"/>
                      </a:cubicBezTo>
                      <a:cubicBezTo>
                        <a:pt x="2" y="21"/>
                        <a:pt x="1" y="22"/>
                        <a:pt x="1" y="22"/>
                      </a:cubicBezTo>
                      <a:cubicBezTo>
                        <a:pt x="1" y="22"/>
                        <a:pt x="2" y="24"/>
                        <a:pt x="2" y="24"/>
                      </a:cubicBezTo>
                      <a:cubicBezTo>
                        <a:pt x="2" y="24"/>
                        <a:pt x="2" y="29"/>
                        <a:pt x="2" y="32"/>
                      </a:cubicBezTo>
                      <a:cubicBezTo>
                        <a:pt x="1" y="33"/>
                        <a:pt x="1" y="34"/>
                        <a:pt x="3" y="33"/>
                      </a:cubicBezTo>
                      <a:cubicBezTo>
                        <a:pt x="3" y="33"/>
                        <a:pt x="4" y="19"/>
                        <a:pt x="4" y="11"/>
                      </a:cubicBezTo>
                      <a:cubicBezTo>
                        <a:pt x="3" y="5"/>
                        <a:pt x="1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E4A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486"/>
                <p:cNvSpPr/>
                <p:nvPr/>
              </p:nvSpPr>
              <p:spPr bwMode="auto">
                <a:xfrm>
                  <a:off x="3487" y="3040"/>
                  <a:ext cx="31" cy="222"/>
                </a:xfrm>
                <a:custGeom>
                  <a:avLst/>
                  <a:gdLst>
                    <a:gd name="T0" fmla="*/ 2 w 4"/>
                    <a:gd name="T1" fmla="*/ 7 h 29"/>
                    <a:gd name="T2" fmla="*/ 2 w 4"/>
                    <a:gd name="T3" fmla="*/ 0 h 29"/>
                    <a:gd name="T4" fmla="*/ 2 w 4"/>
                    <a:gd name="T5" fmla="*/ 8 h 29"/>
                    <a:gd name="T6" fmla="*/ 0 w 4"/>
                    <a:gd name="T7" fmla="*/ 25 h 29"/>
                    <a:gd name="T8" fmla="*/ 1 w 4"/>
                    <a:gd name="T9" fmla="*/ 29 h 29"/>
                    <a:gd name="T10" fmla="*/ 1 w 4"/>
                    <a:gd name="T11" fmla="*/ 28 h 29"/>
                    <a:gd name="T12" fmla="*/ 1 w 4"/>
                    <a:gd name="T13" fmla="*/ 25 h 29"/>
                    <a:gd name="T14" fmla="*/ 1 w 4"/>
                    <a:gd name="T15" fmla="*/ 17 h 29"/>
                    <a:gd name="T16" fmla="*/ 3 w 4"/>
                    <a:gd name="T17" fmla="*/ 15 h 29"/>
                    <a:gd name="T18" fmla="*/ 2 w 4"/>
                    <a:gd name="T19" fmla="*/ 7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29">
                      <a:moveTo>
                        <a:pt x="2" y="7"/>
                      </a:moveTo>
                      <a:cubicBezTo>
                        <a:pt x="3" y="4"/>
                        <a:pt x="2" y="0"/>
                        <a:pt x="2" y="0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2" y="8"/>
                        <a:pt x="1" y="19"/>
                        <a:pt x="0" y="25"/>
                      </a:cubicBezTo>
                      <a:cubicBezTo>
                        <a:pt x="0" y="26"/>
                        <a:pt x="0" y="27"/>
                        <a:pt x="1" y="29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7"/>
                        <a:pt x="2" y="26"/>
                        <a:pt x="1" y="25"/>
                      </a:cubicBezTo>
                      <a:cubicBezTo>
                        <a:pt x="1" y="23"/>
                        <a:pt x="1" y="18"/>
                        <a:pt x="1" y="17"/>
                      </a:cubicBezTo>
                      <a:cubicBezTo>
                        <a:pt x="2" y="16"/>
                        <a:pt x="2" y="17"/>
                        <a:pt x="3" y="15"/>
                      </a:cubicBezTo>
                      <a:cubicBezTo>
                        <a:pt x="4" y="14"/>
                        <a:pt x="2" y="10"/>
                        <a:pt x="2" y="7"/>
                      </a:cubicBezTo>
                      <a:close/>
                    </a:path>
                  </a:pathLst>
                </a:custGeom>
                <a:solidFill>
                  <a:srgbClr val="E4A5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487"/>
                <p:cNvSpPr/>
                <p:nvPr/>
              </p:nvSpPr>
              <p:spPr bwMode="auto">
                <a:xfrm>
                  <a:off x="3586" y="3155"/>
                  <a:ext cx="99" cy="53"/>
                </a:xfrm>
                <a:custGeom>
                  <a:avLst/>
                  <a:gdLst>
                    <a:gd name="T0" fmla="*/ 4 w 13"/>
                    <a:gd name="T1" fmla="*/ 6 h 7"/>
                    <a:gd name="T2" fmla="*/ 9 w 13"/>
                    <a:gd name="T3" fmla="*/ 6 h 7"/>
                    <a:gd name="T4" fmla="*/ 11 w 13"/>
                    <a:gd name="T5" fmla="*/ 3 h 7"/>
                    <a:gd name="T6" fmla="*/ 3 w 13"/>
                    <a:gd name="T7" fmla="*/ 2 h 7"/>
                    <a:gd name="T8" fmla="*/ 4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4" y="6"/>
                      </a:moveTo>
                      <a:cubicBezTo>
                        <a:pt x="4" y="6"/>
                        <a:pt x="7" y="6"/>
                        <a:pt x="9" y="6"/>
                      </a:cubicBezTo>
                      <a:cubicBezTo>
                        <a:pt x="11" y="6"/>
                        <a:pt x="13" y="4"/>
                        <a:pt x="11" y="3"/>
                      </a:cubicBezTo>
                      <a:cubicBezTo>
                        <a:pt x="9" y="1"/>
                        <a:pt x="4" y="0"/>
                        <a:pt x="3" y="2"/>
                      </a:cubicBezTo>
                      <a:cubicBezTo>
                        <a:pt x="1" y="4"/>
                        <a:pt x="0" y="7"/>
                        <a:pt x="4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Line 488"/>
                <p:cNvSpPr>
                  <a:spLocks noChangeShapeType="1"/>
                </p:cNvSpPr>
                <p:nvPr/>
              </p:nvSpPr>
              <p:spPr bwMode="auto">
                <a:xfrm>
                  <a:off x="3548" y="2987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Line 489"/>
                <p:cNvSpPr>
                  <a:spLocks noChangeShapeType="1"/>
                </p:cNvSpPr>
                <p:nvPr/>
              </p:nvSpPr>
              <p:spPr bwMode="auto">
                <a:xfrm>
                  <a:off x="3548" y="2987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490"/>
                <p:cNvSpPr/>
                <p:nvPr/>
              </p:nvSpPr>
              <p:spPr bwMode="auto">
                <a:xfrm>
                  <a:off x="3442" y="2987"/>
                  <a:ext cx="60" cy="168"/>
                </a:xfrm>
                <a:custGeom>
                  <a:avLst/>
                  <a:gdLst>
                    <a:gd name="T0" fmla="*/ 8 w 8"/>
                    <a:gd name="T1" fmla="*/ 1 h 22"/>
                    <a:gd name="T2" fmla="*/ 1 w 8"/>
                    <a:gd name="T3" fmla="*/ 10 h 22"/>
                    <a:gd name="T4" fmla="*/ 0 w 8"/>
                    <a:gd name="T5" fmla="*/ 22 h 22"/>
                    <a:gd name="T6" fmla="*/ 7 w 8"/>
                    <a:gd name="T7" fmla="*/ 22 h 22"/>
                    <a:gd name="T8" fmla="*/ 8 w 8"/>
                    <a:gd name="T9" fmla="*/ 15 h 22"/>
                    <a:gd name="T10" fmla="*/ 8 w 8"/>
                    <a:gd name="T11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2">
                      <a:moveTo>
                        <a:pt x="8" y="1"/>
                      </a:moveTo>
                      <a:cubicBezTo>
                        <a:pt x="8" y="1"/>
                        <a:pt x="2" y="0"/>
                        <a:pt x="1" y="10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8" y="15"/>
                        <a:pt x="8" y="15"/>
                        <a:pt x="8" y="15"/>
                      </a:cubicBezTo>
                      <a:lnTo>
                        <a:pt x="8" y="1"/>
                      </a:ln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491"/>
                <p:cNvSpPr/>
                <p:nvPr/>
              </p:nvSpPr>
              <p:spPr bwMode="auto">
                <a:xfrm>
                  <a:off x="3442" y="3101"/>
                  <a:ext cx="83" cy="77"/>
                </a:xfrm>
                <a:custGeom>
                  <a:avLst/>
                  <a:gdLst>
                    <a:gd name="T0" fmla="*/ 1 w 11"/>
                    <a:gd name="T1" fmla="*/ 0 h 10"/>
                    <a:gd name="T2" fmla="*/ 8 w 11"/>
                    <a:gd name="T3" fmla="*/ 5 h 10"/>
                    <a:gd name="T4" fmla="*/ 0 w 11"/>
                    <a:gd name="T5" fmla="*/ 10 h 10"/>
                    <a:gd name="T6" fmla="*/ 1 w 11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" h="10">
                      <a:moveTo>
                        <a:pt x="1" y="0"/>
                      </a:moveTo>
                      <a:cubicBezTo>
                        <a:pt x="1" y="0"/>
                        <a:pt x="3" y="5"/>
                        <a:pt x="8" y="5"/>
                      </a:cubicBezTo>
                      <a:cubicBezTo>
                        <a:pt x="11" y="6"/>
                        <a:pt x="0" y="10"/>
                        <a:pt x="0" y="10"/>
                      </a:cubicBezTo>
                      <a:cubicBezTo>
                        <a:pt x="0" y="8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EBB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492"/>
                <p:cNvSpPr/>
                <p:nvPr/>
              </p:nvSpPr>
              <p:spPr bwMode="auto">
                <a:xfrm>
                  <a:off x="3434" y="3140"/>
                  <a:ext cx="190" cy="76"/>
                </a:xfrm>
                <a:custGeom>
                  <a:avLst/>
                  <a:gdLst>
                    <a:gd name="T0" fmla="*/ 1 w 25"/>
                    <a:gd name="T1" fmla="*/ 5 h 10"/>
                    <a:gd name="T2" fmla="*/ 25 w 25"/>
                    <a:gd name="T3" fmla="*/ 8 h 10"/>
                    <a:gd name="T4" fmla="*/ 22 w 25"/>
                    <a:gd name="T5" fmla="*/ 3 h 10"/>
                    <a:gd name="T6" fmla="*/ 9 w 25"/>
                    <a:gd name="T7" fmla="*/ 0 h 10"/>
                    <a:gd name="T8" fmla="*/ 1 w 25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10">
                      <a:moveTo>
                        <a:pt x="1" y="5"/>
                      </a:moveTo>
                      <a:cubicBezTo>
                        <a:pt x="3" y="10"/>
                        <a:pt x="14" y="8"/>
                        <a:pt x="25" y="8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493"/>
                <p:cNvSpPr/>
                <p:nvPr/>
              </p:nvSpPr>
              <p:spPr bwMode="auto">
                <a:xfrm>
                  <a:off x="3502" y="3155"/>
                  <a:ext cx="99" cy="53"/>
                </a:xfrm>
                <a:custGeom>
                  <a:avLst/>
                  <a:gdLst>
                    <a:gd name="T0" fmla="*/ 10 w 13"/>
                    <a:gd name="T1" fmla="*/ 6 h 7"/>
                    <a:gd name="T2" fmla="*/ 4 w 13"/>
                    <a:gd name="T3" fmla="*/ 6 h 7"/>
                    <a:gd name="T4" fmla="*/ 2 w 13"/>
                    <a:gd name="T5" fmla="*/ 3 h 7"/>
                    <a:gd name="T6" fmla="*/ 11 w 13"/>
                    <a:gd name="T7" fmla="*/ 2 h 7"/>
                    <a:gd name="T8" fmla="*/ 10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10" y="6"/>
                      </a:moveTo>
                      <a:cubicBezTo>
                        <a:pt x="10" y="6"/>
                        <a:pt x="6" y="6"/>
                        <a:pt x="4" y="6"/>
                      </a:cubicBezTo>
                      <a:cubicBezTo>
                        <a:pt x="2" y="6"/>
                        <a:pt x="0" y="4"/>
                        <a:pt x="2" y="3"/>
                      </a:cubicBezTo>
                      <a:cubicBezTo>
                        <a:pt x="4" y="1"/>
                        <a:pt x="9" y="0"/>
                        <a:pt x="11" y="2"/>
                      </a:cubicBezTo>
                      <a:cubicBezTo>
                        <a:pt x="12" y="4"/>
                        <a:pt x="13" y="7"/>
                        <a:pt x="10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494"/>
                <p:cNvSpPr/>
                <p:nvPr/>
              </p:nvSpPr>
              <p:spPr bwMode="auto">
                <a:xfrm>
                  <a:off x="3685" y="2987"/>
                  <a:ext cx="60" cy="168"/>
                </a:xfrm>
                <a:custGeom>
                  <a:avLst/>
                  <a:gdLst>
                    <a:gd name="T0" fmla="*/ 0 w 8"/>
                    <a:gd name="T1" fmla="*/ 1 h 22"/>
                    <a:gd name="T2" fmla="*/ 7 w 8"/>
                    <a:gd name="T3" fmla="*/ 10 h 22"/>
                    <a:gd name="T4" fmla="*/ 8 w 8"/>
                    <a:gd name="T5" fmla="*/ 22 h 22"/>
                    <a:gd name="T6" fmla="*/ 1 w 8"/>
                    <a:gd name="T7" fmla="*/ 22 h 22"/>
                    <a:gd name="T8" fmla="*/ 0 w 8"/>
                    <a:gd name="T9" fmla="*/ 15 h 22"/>
                    <a:gd name="T10" fmla="*/ 0 w 8"/>
                    <a:gd name="T11" fmla="*/ 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2">
                      <a:moveTo>
                        <a:pt x="0" y="1"/>
                      </a:moveTo>
                      <a:cubicBezTo>
                        <a:pt x="0" y="1"/>
                        <a:pt x="6" y="0"/>
                        <a:pt x="7" y="10"/>
                      </a:cubicBezTo>
                      <a:cubicBezTo>
                        <a:pt x="8" y="22"/>
                        <a:pt x="8" y="22"/>
                        <a:pt x="8" y="22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0" y="15"/>
                        <a:pt x="0" y="15"/>
                        <a:pt x="0" y="15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495"/>
                <p:cNvSpPr/>
                <p:nvPr/>
              </p:nvSpPr>
              <p:spPr bwMode="auto">
                <a:xfrm>
                  <a:off x="3662" y="3101"/>
                  <a:ext cx="91" cy="77"/>
                </a:xfrm>
                <a:custGeom>
                  <a:avLst/>
                  <a:gdLst>
                    <a:gd name="T0" fmla="*/ 11 w 12"/>
                    <a:gd name="T1" fmla="*/ 0 h 10"/>
                    <a:gd name="T2" fmla="*/ 4 w 12"/>
                    <a:gd name="T3" fmla="*/ 5 h 10"/>
                    <a:gd name="T4" fmla="*/ 11 w 12"/>
                    <a:gd name="T5" fmla="*/ 10 h 10"/>
                    <a:gd name="T6" fmla="*/ 11 w 12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0">
                      <a:moveTo>
                        <a:pt x="11" y="0"/>
                      </a:moveTo>
                      <a:cubicBezTo>
                        <a:pt x="11" y="0"/>
                        <a:pt x="8" y="5"/>
                        <a:pt x="4" y="5"/>
                      </a:cubicBezTo>
                      <a:cubicBezTo>
                        <a:pt x="0" y="6"/>
                        <a:pt x="11" y="10"/>
                        <a:pt x="11" y="10"/>
                      </a:cubicBezTo>
                      <a:cubicBezTo>
                        <a:pt x="12" y="8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EBBA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496"/>
                <p:cNvSpPr/>
                <p:nvPr/>
              </p:nvSpPr>
              <p:spPr bwMode="auto">
                <a:xfrm>
                  <a:off x="3571" y="3140"/>
                  <a:ext cx="182" cy="76"/>
                </a:xfrm>
                <a:custGeom>
                  <a:avLst/>
                  <a:gdLst>
                    <a:gd name="T0" fmla="*/ 23 w 24"/>
                    <a:gd name="T1" fmla="*/ 5 h 10"/>
                    <a:gd name="T2" fmla="*/ 0 w 24"/>
                    <a:gd name="T3" fmla="*/ 8 h 10"/>
                    <a:gd name="T4" fmla="*/ 2 w 24"/>
                    <a:gd name="T5" fmla="*/ 3 h 10"/>
                    <a:gd name="T6" fmla="*/ 16 w 24"/>
                    <a:gd name="T7" fmla="*/ 0 h 10"/>
                    <a:gd name="T8" fmla="*/ 23 w 24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10">
                      <a:moveTo>
                        <a:pt x="23" y="5"/>
                      </a:moveTo>
                      <a:cubicBezTo>
                        <a:pt x="21" y="10"/>
                        <a:pt x="10" y="8"/>
                        <a:pt x="0" y="8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0"/>
                        <a:pt x="24" y="3"/>
                        <a:pt x="23" y="5"/>
                      </a:cubicBezTo>
                      <a:close/>
                    </a:path>
                  </a:pathLst>
                </a:custGeom>
                <a:solidFill>
                  <a:srgbClr val="F2CE91"/>
                </a:solidFill>
                <a:ln w="0" cap="flat">
                  <a:solidFill>
                    <a:srgbClr val="EBBA8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497"/>
                <p:cNvSpPr/>
                <p:nvPr/>
              </p:nvSpPr>
              <p:spPr bwMode="auto">
                <a:xfrm>
                  <a:off x="3487" y="3185"/>
                  <a:ext cx="145" cy="8"/>
                </a:xfrm>
                <a:custGeom>
                  <a:avLst/>
                  <a:gdLst>
                    <a:gd name="T0" fmla="*/ 1 w 19"/>
                    <a:gd name="T1" fmla="*/ 1 h 1"/>
                    <a:gd name="T2" fmla="*/ 0 w 19"/>
                    <a:gd name="T3" fmla="*/ 1 h 1"/>
                    <a:gd name="T4" fmla="*/ 9 w 19"/>
                    <a:gd name="T5" fmla="*/ 0 h 1"/>
                    <a:gd name="T6" fmla="*/ 19 w 19"/>
                    <a:gd name="T7" fmla="*/ 0 h 1"/>
                    <a:gd name="T8" fmla="*/ 18 w 19"/>
                    <a:gd name="T9" fmla="*/ 1 h 1"/>
                    <a:gd name="T10" fmla="*/ 1 w 19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" h="1">
                      <a:moveTo>
                        <a:pt x="1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3" y="0"/>
                        <a:pt x="9" y="0"/>
                      </a:cubicBezTo>
                      <a:cubicBezTo>
                        <a:pt x="17" y="1"/>
                        <a:pt x="19" y="0"/>
                        <a:pt x="19" y="0"/>
                      </a:cubicBezTo>
                      <a:cubicBezTo>
                        <a:pt x="18" y="1"/>
                        <a:pt x="18" y="1"/>
                        <a:pt x="18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498"/>
                <p:cNvSpPr/>
                <p:nvPr/>
              </p:nvSpPr>
              <p:spPr bwMode="auto">
                <a:xfrm>
                  <a:off x="3442" y="3063"/>
                  <a:ext cx="45" cy="138"/>
                </a:xfrm>
                <a:custGeom>
                  <a:avLst/>
                  <a:gdLst>
                    <a:gd name="T0" fmla="*/ 6 w 6"/>
                    <a:gd name="T1" fmla="*/ 6 h 18"/>
                    <a:gd name="T2" fmla="*/ 4 w 6"/>
                    <a:gd name="T3" fmla="*/ 2 h 18"/>
                    <a:gd name="T4" fmla="*/ 4 w 6"/>
                    <a:gd name="T5" fmla="*/ 0 h 18"/>
                    <a:gd name="T6" fmla="*/ 4 w 6"/>
                    <a:gd name="T7" fmla="*/ 0 h 18"/>
                    <a:gd name="T8" fmla="*/ 4 w 6"/>
                    <a:gd name="T9" fmla="*/ 0 h 18"/>
                    <a:gd name="T10" fmla="*/ 3 w 6"/>
                    <a:gd name="T11" fmla="*/ 0 h 18"/>
                    <a:gd name="T12" fmla="*/ 3 w 6"/>
                    <a:gd name="T13" fmla="*/ 0 h 18"/>
                    <a:gd name="T14" fmla="*/ 3 w 6"/>
                    <a:gd name="T15" fmla="*/ 0 h 18"/>
                    <a:gd name="T16" fmla="*/ 2 w 6"/>
                    <a:gd name="T17" fmla="*/ 0 h 18"/>
                    <a:gd name="T18" fmla="*/ 2 w 6"/>
                    <a:gd name="T19" fmla="*/ 2 h 18"/>
                    <a:gd name="T20" fmla="*/ 0 w 6"/>
                    <a:gd name="T21" fmla="*/ 6 h 18"/>
                    <a:gd name="T22" fmla="*/ 0 w 6"/>
                    <a:gd name="T23" fmla="*/ 11 h 18"/>
                    <a:gd name="T24" fmla="*/ 1 w 6"/>
                    <a:gd name="T25" fmla="*/ 15 h 18"/>
                    <a:gd name="T26" fmla="*/ 1 w 6"/>
                    <a:gd name="T27" fmla="*/ 18 h 18"/>
                    <a:gd name="T28" fmla="*/ 3 w 6"/>
                    <a:gd name="T29" fmla="*/ 18 h 18"/>
                    <a:gd name="T30" fmla="*/ 3 w 6"/>
                    <a:gd name="T31" fmla="*/ 18 h 18"/>
                    <a:gd name="T32" fmla="*/ 3 w 6"/>
                    <a:gd name="T33" fmla="*/ 18 h 18"/>
                    <a:gd name="T34" fmla="*/ 4 w 6"/>
                    <a:gd name="T35" fmla="*/ 18 h 18"/>
                    <a:gd name="T36" fmla="*/ 4 w 6"/>
                    <a:gd name="T37" fmla="*/ 18 h 18"/>
                    <a:gd name="T38" fmla="*/ 5 w 6"/>
                    <a:gd name="T39" fmla="*/ 18 h 18"/>
                    <a:gd name="T40" fmla="*/ 6 w 6"/>
                    <a:gd name="T41" fmla="*/ 15 h 18"/>
                    <a:gd name="T42" fmla="*/ 6 w 6"/>
                    <a:gd name="T43" fmla="*/ 11 h 18"/>
                    <a:gd name="T44" fmla="*/ 6 w 6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6"/>
                      </a:moveTo>
                      <a:cubicBezTo>
                        <a:pt x="6" y="5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5"/>
                        <a:pt x="0" y="6"/>
                      </a:cubicBezTo>
                      <a:cubicBezTo>
                        <a:pt x="0" y="8"/>
                        <a:pt x="0" y="11"/>
                        <a:pt x="0" y="11"/>
                      </a:cubicBezTo>
                      <a:cubicBezTo>
                        <a:pt x="0" y="11"/>
                        <a:pt x="1" y="14"/>
                        <a:pt x="1" y="15"/>
                      </a:cubicBezTo>
                      <a:cubicBezTo>
                        <a:pt x="1" y="15"/>
                        <a:pt x="0" y="18"/>
                        <a:pt x="1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6" y="18"/>
                        <a:pt x="6" y="15"/>
                        <a:pt x="6" y="15"/>
                      </a:cubicBezTo>
                      <a:cubicBezTo>
                        <a:pt x="6" y="14"/>
                        <a:pt x="6" y="11"/>
                        <a:pt x="6" y="11"/>
                      </a:cubicBezTo>
                      <a:cubicBezTo>
                        <a:pt x="6" y="11"/>
                        <a:pt x="6" y="8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5" name="Rectangle 499"/>
                <p:cNvSpPr>
                  <a:spLocks noChangeArrowheads="1"/>
                </p:cNvSpPr>
                <p:nvPr/>
              </p:nvSpPr>
              <p:spPr bwMode="auto">
                <a:xfrm>
                  <a:off x="3457" y="3063"/>
                  <a:ext cx="15" cy="8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500"/>
                <p:cNvSpPr/>
                <p:nvPr/>
              </p:nvSpPr>
              <p:spPr bwMode="auto">
                <a:xfrm>
                  <a:off x="3442" y="3079"/>
                  <a:ext cx="22" cy="122"/>
                </a:xfrm>
                <a:custGeom>
                  <a:avLst/>
                  <a:gdLst>
                    <a:gd name="T0" fmla="*/ 3 w 3"/>
                    <a:gd name="T1" fmla="*/ 0 h 16"/>
                    <a:gd name="T2" fmla="*/ 0 w 3"/>
                    <a:gd name="T3" fmla="*/ 4 h 16"/>
                    <a:gd name="T4" fmla="*/ 1 w 3"/>
                    <a:gd name="T5" fmla="*/ 13 h 16"/>
                    <a:gd name="T6" fmla="*/ 2 w 3"/>
                    <a:gd name="T7" fmla="*/ 15 h 16"/>
                    <a:gd name="T8" fmla="*/ 1 w 3"/>
                    <a:gd name="T9" fmla="*/ 13 h 16"/>
                    <a:gd name="T10" fmla="*/ 1 w 3"/>
                    <a:gd name="T11" fmla="*/ 3 h 16"/>
                    <a:gd name="T12" fmla="*/ 3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3" y="0"/>
                      </a:moveTo>
                      <a:cubicBezTo>
                        <a:pt x="3" y="0"/>
                        <a:pt x="0" y="3"/>
                        <a:pt x="0" y="4"/>
                      </a:cubicBezTo>
                      <a:cubicBezTo>
                        <a:pt x="1" y="5"/>
                        <a:pt x="1" y="12"/>
                        <a:pt x="1" y="13"/>
                      </a:cubicBezTo>
                      <a:cubicBezTo>
                        <a:pt x="1" y="13"/>
                        <a:pt x="0" y="15"/>
                        <a:pt x="2" y="15"/>
                      </a:cubicBezTo>
                      <a:cubicBezTo>
                        <a:pt x="3" y="15"/>
                        <a:pt x="1" y="16"/>
                        <a:pt x="1" y="13"/>
                      </a:cubicBezTo>
                      <a:cubicBezTo>
                        <a:pt x="2" y="10"/>
                        <a:pt x="1" y="5"/>
                        <a:pt x="1" y="3"/>
                      </a:cubicBezTo>
                      <a:cubicBezTo>
                        <a:pt x="1" y="2"/>
                        <a:pt x="2" y="2"/>
                        <a:pt x="3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501"/>
                <p:cNvSpPr/>
                <p:nvPr/>
              </p:nvSpPr>
              <p:spPr bwMode="auto">
                <a:xfrm>
                  <a:off x="3472" y="3079"/>
                  <a:ext cx="15" cy="122"/>
                </a:xfrm>
                <a:custGeom>
                  <a:avLst/>
                  <a:gdLst>
                    <a:gd name="T0" fmla="*/ 0 w 2"/>
                    <a:gd name="T1" fmla="*/ 0 h 16"/>
                    <a:gd name="T2" fmla="*/ 2 w 2"/>
                    <a:gd name="T3" fmla="*/ 4 h 16"/>
                    <a:gd name="T4" fmla="*/ 1 w 2"/>
                    <a:gd name="T5" fmla="*/ 13 h 16"/>
                    <a:gd name="T6" fmla="*/ 1 w 2"/>
                    <a:gd name="T7" fmla="*/ 15 h 16"/>
                    <a:gd name="T8" fmla="*/ 1 w 2"/>
                    <a:gd name="T9" fmla="*/ 13 h 16"/>
                    <a:gd name="T10" fmla="*/ 1 w 2"/>
                    <a:gd name="T11" fmla="*/ 3 h 16"/>
                    <a:gd name="T12" fmla="*/ 0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0" y="0"/>
                      </a:moveTo>
                      <a:cubicBezTo>
                        <a:pt x="0" y="0"/>
                        <a:pt x="2" y="3"/>
                        <a:pt x="2" y="4"/>
                      </a:cubicBezTo>
                      <a:cubicBezTo>
                        <a:pt x="2" y="5"/>
                        <a:pt x="1" y="12"/>
                        <a:pt x="1" y="13"/>
                      </a:cubicBezTo>
                      <a:cubicBezTo>
                        <a:pt x="1" y="13"/>
                        <a:pt x="2" y="15"/>
                        <a:pt x="1" y="15"/>
                      </a:cubicBezTo>
                      <a:cubicBezTo>
                        <a:pt x="0" y="15"/>
                        <a:pt x="1" y="16"/>
                        <a:pt x="1" y="13"/>
                      </a:cubicBezTo>
                      <a:cubicBezTo>
                        <a:pt x="1" y="10"/>
                        <a:pt x="2" y="5"/>
                        <a:pt x="1" y="3"/>
                      </a:cubicBezTo>
                      <a:cubicBezTo>
                        <a:pt x="1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Rectangle 502"/>
                <p:cNvSpPr>
                  <a:spLocks noChangeArrowheads="1"/>
                </p:cNvSpPr>
                <p:nvPr/>
              </p:nvSpPr>
              <p:spPr bwMode="auto">
                <a:xfrm>
                  <a:off x="2303" y="3201"/>
                  <a:ext cx="60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Rectangle 503"/>
                <p:cNvSpPr>
                  <a:spLocks noChangeArrowheads="1"/>
                </p:cNvSpPr>
                <p:nvPr/>
              </p:nvSpPr>
              <p:spPr bwMode="auto">
                <a:xfrm>
                  <a:off x="3745" y="3201"/>
                  <a:ext cx="61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Rectangle 504"/>
                <p:cNvSpPr>
                  <a:spLocks noChangeArrowheads="1"/>
                </p:cNvSpPr>
                <p:nvPr/>
              </p:nvSpPr>
              <p:spPr bwMode="auto">
                <a:xfrm>
                  <a:off x="2303" y="3201"/>
                  <a:ext cx="1503" cy="389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505"/>
                <p:cNvSpPr/>
                <p:nvPr/>
              </p:nvSpPr>
              <p:spPr bwMode="auto">
                <a:xfrm>
                  <a:off x="2318" y="3224"/>
                  <a:ext cx="1458" cy="122"/>
                </a:xfrm>
                <a:custGeom>
                  <a:avLst/>
                  <a:gdLst>
                    <a:gd name="T0" fmla="*/ 0 w 192"/>
                    <a:gd name="T1" fmla="*/ 0 h 16"/>
                    <a:gd name="T2" fmla="*/ 192 w 192"/>
                    <a:gd name="T3" fmla="*/ 0 h 16"/>
                    <a:gd name="T4" fmla="*/ 192 w 192"/>
                    <a:gd name="T5" fmla="*/ 16 h 16"/>
                    <a:gd name="T6" fmla="*/ 121 w 192"/>
                    <a:gd name="T7" fmla="*/ 5 h 16"/>
                    <a:gd name="T8" fmla="*/ 53 w 192"/>
                    <a:gd name="T9" fmla="*/ 2 h 16"/>
                    <a:gd name="T10" fmla="*/ 0 w 192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2" h="16">
                      <a:moveTo>
                        <a:pt x="0" y="0"/>
                      </a:moveTo>
                      <a:cubicBezTo>
                        <a:pt x="192" y="0"/>
                        <a:pt x="192" y="0"/>
                        <a:pt x="192" y="0"/>
                      </a:cubicBezTo>
                      <a:cubicBezTo>
                        <a:pt x="192" y="16"/>
                        <a:pt x="192" y="16"/>
                        <a:pt x="192" y="16"/>
                      </a:cubicBezTo>
                      <a:cubicBezTo>
                        <a:pt x="192" y="16"/>
                        <a:pt x="157" y="4"/>
                        <a:pt x="121" y="5"/>
                      </a:cubicBezTo>
                      <a:cubicBezTo>
                        <a:pt x="85" y="7"/>
                        <a:pt x="65" y="2"/>
                        <a:pt x="53" y="2"/>
                      </a:cubicBezTo>
                      <a:cubicBezTo>
                        <a:pt x="41" y="2"/>
                        <a:pt x="2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754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Rectangle 506"/>
                <p:cNvSpPr>
                  <a:spLocks noChangeArrowheads="1"/>
                </p:cNvSpPr>
                <p:nvPr/>
              </p:nvSpPr>
              <p:spPr bwMode="auto">
                <a:xfrm>
                  <a:off x="3457" y="3537"/>
                  <a:ext cx="91" cy="114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Freeform 507"/>
                <p:cNvSpPr/>
                <p:nvPr/>
              </p:nvSpPr>
              <p:spPr bwMode="auto">
                <a:xfrm>
                  <a:off x="3358" y="3605"/>
                  <a:ext cx="296" cy="283"/>
                </a:xfrm>
                <a:custGeom>
                  <a:avLst/>
                  <a:gdLst>
                    <a:gd name="T0" fmla="*/ 34 w 39"/>
                    <a:gd name="T1" fmla="*/ 2 h 37"/>
                    <a:gd name="T2" fmla="*/ 25 w 39"/>
                    <a:gd name="T3" fmla="*/ 0 h 37"/>
                    <a:gd name="T4" fmla="*/ 13 w 39"/>
                    <a:gd name="T5" fmla="*/ 0 h 37"/>
                    <a:gd name="T6" fmla="*/ 5 w 39"/>
                    <a:gd name="T7" fmla="*/ 2 h 37"/>
                    <a:gd name="T8" fmla="*/ 5 w 39"/>
                    <a:gd name="T9" fmla="*/ 37 h 37"/>
                    <a:gd name="T10" fmla="*/ 19 w 39"/>
                    <a:gd name="T11" fmla="*/ 37 h 37"/>
                    <a:gd name="T12" fmla="*/ 20 w 39"/>
                    <a:gd name="T13" fmla="*/ 37 h 37"/>
                    <a:gd name="T14" fmla="*/ 34 w 39"/>
                    <a:gd name="T15" fmla="*/ 37 h 37"/>
                    <a:gd name="T16" fmla="*/ 34 w 39"/>
                    <a:gd name="T17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37">
                      <a:moveTo>
                        <a:pt x="34" y="2"/>
                      </a:moveTo>
                      <a:cubicBezTo>
                        <a:pt x="33" y="1"/>
                        <a:pt x="30" y="0"/>
                        <a:pt x="25" y="0"/>
                      </a:cubicBezTo>
                      <a:cubicBezTo>
                        <a:pt x="24" y="5"/>
                        <a:pt x="16" y="7"/>
                        <a:pt x="13" y="0"/>
                      </a:cubicBezTo>
                      <a:cubicBezTo>
                        <a:pt x="9" y="0"/>
                        <a:pt x="5" y="1"/>
                        <a:pt x="5" y="2"/>
                      </a:cubicBezTo>
                      <a:cubicBezTo>
                        <a:pt x="0" y="8"/>
                        <a:pt x="5" y="37"/>
                        <a:pt x="5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7"/>
                        <a:pt x="39" y="8"/>
                        <a:pt x="34" y="2"/>
                      </a:cubicBez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508"/>
                <p:cNvSpPr/>
                <p:nvPr/>
              </p:nvSpPr>
              <p:spPr bwMode="auto">
                <a:xfrm>
                  <a:off x="3427" y="3453"/>
                  <a:ext cx="151" cy="206"/>
                </a:xfrm>
                <a:custGeom>
                  <a:avLst/>
                  <a:gdLst>
                    <a:gd name="T0" fmla="*/ 20 w 20"/>
                    <a:gd name="T1" fmla="*/ 12 h 27"/>
                    <a:gd name="T2" fmla="*/ 10 w 20"/>
                    <a:gd name="T3" fmla="*/ 27 h 27"/>
                    <a:gd name="T4" fmla="*/ 0 w 20"/>
                    <a:gd name="T5" fmla="*/ 12 h 27"/>
                    <a:gd name="T6" fmla="*/ 10 w 20"/>
                    <a:gd name="T7" fmla="*/ 0 h 27"/>
                    <a:gd name="T8" fmla="*/ 20 w 20"/>
                    <a:gd name="T9" fmla="*/ 1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7">
                      <a:moveTo>
                        <a:pt x="20" y="12"/>
                      </a:moveTo>
                      <a:cubicBezTo>
                        <a:pt x="20" y="21"/>
                        <a:pt x="15" y="27"/>
                        <a:pt x="10" y="27"/>
                      </a:cubicBezTo>
                      <a:cubicBezTo>
                        <a:pt x="6" y="27"/>
                        <a:pt x="0" y="21"/>
                        <a:pt x="0" y="12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15" y="0"/>
                        <a:pt x="20" y="4"/>
                        <a:pt x="20" y="12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509"/>
                <p:cNvSpPr/>
                <p:nvPr/>
              </p:nvSpPr>
              <p:spPr bwMode="auto">
                <a:xfrm>
                  <a:off x="3563" y="3559"/>
                  <a:ext cx="31" cy="54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3" y="0"/>
                        <a:pt x="3" y="1"/>
                      </a:cubicBezTo>
                      <a:cubicBezTo>
                        <a:pt x="4" y="3"/>
                        <a:pt x="2" y="7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510"/>
                <p:cNvSpPr/>
                <p:nvPr/>
              </p:nvSpPr>
              <p:spPr bwMode="auto">
                <a:xfrm>
                  <a:off x="3411" y="3559"/>
                  <a:ext cx="38" cy="54"/>
                </a:xfrm>
                <a:custGeom>
                  <a:avLst/>
                  <a:gdLst>
                    <a:gd name="T0" fmla="*/ 3 w 5"/>
                    <a:gd name="T1" fmla="*/ 1 h 7"/>
                    <a:gd name="T2" fmla="*/ 1 w 5"/>
                    <a:gd name="T3" fmla="*/ 1 h 7"/>
                    <a:gd name="T4" fmla="*/ 5 w 5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7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3"/>
                        <a:pt x="3" y="7"/>
                        <a:pt x="5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511"/>
                <p:cNvSpPr/>
                <p:nvPr/>
              </p:nvSpPr>
              <p:spPr bwMode="auto">
                <a:xfrm>
                  <a:off x="3389" y="3613"/>
                  <a:ext cx="60" cy="305"/>
                </a:xfrm>
                <a:custGeom>
                  <a:avLst/>
                  <a:gdLst>
                    <a:gd name="T0" fmla="*/ 3 w 8"/>
                    <a:gd name="T1" fmla="*/ 0 h 40"/>
                    <a:gd name="T2" fmla="*/ 3 w 8"/>
                    <a:gd name="T3" fmla="*/ 16 h 40"/>
                    <a:gd name="T4" fmla="*/ 4 w 8"/>
                    <a:gd name="T5" fmla="*/ 24 h 40"/>
                    <a:gd name="T6" fmla="*/ 1 w 8"/>
                    <a:gd name="T7" fmla="*/ 31 h 40"/>
                    <a:gd name="T8" fmla="*/ 4 w 8"/>
                    <a:gd name="T9" fmla="*/ 40 h 40"/>
                    <a:gd name="T10" fmla="*/ 0 w 8"/>
                    <a:gd name="T11" fmla="*/ 40 h 40"/>
                    <a:gd name="T12" fmla="*/ 2 w 8"/>
                    <a:gd name="T13" fmla="*/ 10 h 40"/>
                    <a:gd name="T14" fmla="*/ 3 w 8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" h="40">
                      <a:moveTo>
                        <a:pt x="3" y="0"/>
                      </a:moveTo>
                      <a:cubicBezTo>
                        <a:pt x="3" y="0"/>
                        <a:pt x="3" y="15"/>
                        <a:pt x="3" y="16"/>
                      </a:cubicBezTo>
                      <a:cubicBezTo>
                        <a:pt x="3" y="17"/>
                        <a:pt x="8" y="22"/>
                        <a:pt x="4" y="24"/>
                      </a:cubicBezTo>
                      <a:cubicBezTo>
                        <a:pt x="1" y="26"/>
                        <a:pt x="1" y="29"/>
                        <a:pt x="1" y="31"/>
                      </a:cubicBezTo>
                      <a:cubicBezTo>
                        <a:pt x="2" y="33"/>
                        <a:pt x="0" y="40"/>
                        <a:pt x="4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0"/>
                        <a:pt x="1" y="12"/>
                        <a:pt x="2" y="10"/>
                      </a:cubicBezTo>
                      <a:cubicBezTo>
                        <a:pt x="2" y="9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A66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512"/>
                <p:cNvSpPr/>
                <p:nvPr/>
              </p:nvSpPr>
              <p:spPr bwMode="auto">
                <a:xfrm>
                  <a:off x="3548" y="3613"/>
                  <a:ext cx="76" cy="313"/>
                </a:xfrm>
                <a:custGeom>
                  <a:avLst/>
                  <a:gdLst>
                    <a:gd name="T0" fmla="*/ 6 w 10"/>
                    <a:gd name="T1" fmla="*/ 0 h 41"/>
                    <a:gd name="T2" fmla="*/ 7 w 10"/>
                    <a:gd name="T3" fmla="*/ 19 h 41"/>
                    <a:gd name="T4" fmla="*/ 5 w 10"/>
                    <a:gd name="T5" fmla="*/ 27 h 41"/>
                    <a:gd name="T6" fmla="*/ 8 w 10"/>
                    <a:gd name="T7" fmla="*/ 31 h 41"/>
                    <a:gd name="T8" fmla="*/ 5 w 10"/>
                    <a:gd name="T9" fmla="*/ 40 h 41"/>
                    <a:gd name="T10" fmla="*/ 10 w 10"/>
                    <a:gd name="T11" fmla="*/ 40 h 41"/>
                    <a:gd name="T12" fmla="*/ 8 w 10"/>
                    <a:gd name="T13" fmla="*/ 10 h 41"/>
                    <a:gd name="T14" fmla="*/ 6 w 10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" h="41">
                      <a:moveTo>
                        <a:pt x="6" y="0"/>
                      </a:moveTo>
                      <a:cubicBezTo>
                        <a:pt x="6" y="0"/>
                        <a:pt x="5" y="11"/>
                        <a:pt x="7" y="19"/>
                      </a:cubicBezTo>
                      <a:cubicBezTo>
                        <a:pt x="10" y="28"/>
                        <a:pt x="0" y="27"/>
                        <a:pt x="5" y="27"/>
                      </a:cubicBezTo>
                      <a:cubicBezTo>
                        <a:pt x="8" y="27"/>
                        <a:pt x="9" y="29"/>
                        <a:pt x="8" y="31"/>
                      </a:cubicBezTo>
                      <a:cubicBezTo>
                        <a:pt x="8" y="33"/>
                        <a:pt x="8" y="41"/>
                        <a:pt x="5" y="40"/>
                      </a:cubicBezTo>
                      <a:cubicBezTo>
                        <a:pt x="10" y="40"/>
                        <a:pt x="10" y="40"/>
                        <a:pt x="10" y="40"/>
                      </a:cubicBezTo>
                      <a:cubicBezTo>
                        <a:pt x="10" y="40"/>
                        <a:pt x="8" y="12"/>
                        <a:pt x="8" y="10"/>
                      </a:cubicBezTo>
                      <a:cubicBezTo>
                        <a:pt x="7" y="9"/>
                        <a:pt x="9" y="0"/>
                        <a:pt x="6" y="0"/>
                      </a:cubicBezTo>
                      <a:close/>
                    </a:path>
                  </a:pathLst>
                </a:custGeom>
                <a:solidFill>
                  <a:srgbClr val="A66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513"/>
                <p:cNvSpPr/>
                <p:nvPr/>
              </p:nvSpPr>
              <p:spPr bwMode="auto">
                <a:xfrm>
                  <a:off x="3601" y="3636"/>
                  <a:ext cx="31" cy="275"/>
                </a:xfrm>
                <a:custGeom>
                  <a:avLst/>
                  <a:gdLst>
                    <a:gd name="T0" fmla="*/ 0 w 4"/>
                    <a:gd name="T1" fmla="*/ 2 h 36"/>
                    <a:gd name="T2" fmla="*/ 1 w 4"/>
                    <a:gd name="T3" fmla="*/ 17 h 36"/>
                    <a:gd name="T4" fmla="*/ 1 w 4"/>
                    <a:gd name="T5" fmla="*/ 23 h 36"/>
                    <a:gd name="T6" fmla="*/ 2 w 4"/>
                    <a:gd name="T7" fmla="*/ 26 h 36"/>
                    <a:gd name="T8" fmla="*/ 1 w 4"/>
                    <a:gd name="T9" fmla="*/ 33 h 36"/>
                    <a:gd name="T10" fmla="*/ 2 w 4"/>
                    <a:gd name="T11" fmla="*/ 35 h 36"/>
                    <a:gd name="T12" fmla="*/ 4 w 4"/>
                    <a:gd name="T13" fmla="*/ 12 h 36"/>
                    <a:gd name="T14" fmla="*/ 0 w 4"/>
                    <a:gd name="T15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6">
                      <a:moveTo>
                        <a:pt x="0" y="2"/>
                      </a:moveTo>
                      <a:cubicBezTo>
                        <a:pt x="0" y="2"/>
                        <a:pt x="0" y="13"/>
                        <a:pt x="1" y="17"/>
                      </a:cubicBezTo>
                      <a:cubicBezTo>
                        <a:pt x="2" y="22"/>
                        <a:pt x="1" y="23"/>
                        <a:pt x="1" y="23"/>
                      </a:cubicBezTo>
                      <a:cubicBezTo>
                        <a:pt x="0" y="23"/>
                        <a:pt x="2" y="25"/>
                        <a:pt x="2" y="26"/>
                      </a:cubicBezTo>
                      <a:cubicBezTo>
                        <a:pt x="2" y="26"/>
                        <a:pt x="2" y="31"/>
                        <a:pt x="1" y="33"/>
                      </a:cubicBezTo>
                      <a:cubicBezTo>
                        <a:pt x="1" y="34"/>
                        <a:pt x="1" y="36"/>
                        <a:pt x="2" y="35"/>
                      </a:cubicBezTo>
                      <a:cubicBezTo>
                        <a:pt x="3" y="34"/>
                        <a:pt x="4" y="20"/>
                        <a:pt x="4" y="12"/>
                      </a:cubicBezTo>
                      <a:cubicBezTo>
                        <a:pt x="3" y="6"/>
                        <a:pt x="1" y="0"/>
                        <a:pt x="0" y="2"/>
                      </a:cubicBezTo>
                      <a:close/>
                    </a:path>
                  </a:pathLst>
                </a:custGeom>
                <a:solidFill>
                  <a:srgbClr val="914E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514"/>
                <p:cNvSpPr/>
                <p:nvPr/>
              </p:nvSpPr>
              <p:spPr bwMode="auto">
                <a:xfrm>
                  <a:off x="3389" y="3659"/>
                  <a:ext cx="30" cy="229"/>
                </a:xfrm>
                <a:custGeom>
                  <a:avLst/>
                  <a:gdLst>
                    <a:gd name="T0" fmla="*/ 2 w 4"/>
                    <a:gd name="T1" fmla="*/ 8 h 30"/>
                    <a:gd name="T2" fmla="*/ 2 w 4"/>
                    <a:gd name="T3" fmla="*/ 0 h 30"/>
                    <a:gd name="T4" fmla="*/ 1 w 4"/>
                    <a:gd name="T5" fmla="*/ 9 h 30"/>
                    <a:gd name="T6" fmla="*/ 0 w 4"/>
                    <a:gd name="T7" fmla="*/ 26 h 30"/>
                    <a:gd name="T8" fmla="*/ 0 w 4"/>
                    <a:gd name="T9" fmla="*/ 30 h 30"/>
                    <a:gd name="T10" fmla="*/ 0 w 4"/>
                    <a:gd name="T11" fmla="*/ 30 h 30"/>
                    <a:gd name="T12" fmla="*/ 1 w 4"/>
                    <a:gd name="T13" fmla="*/ 26 h 30"/>
                    <a:gd name="T14" fmla="*/ 1 w 4"/>
                    <a:gd name="T15" fmla="*/ 18 h 30"/>
                    <a:gd name="T16" fmla="*/ 3 w 4"/>
                    <a:gd name="T17" fmla="*/ 16 h 30"/>
                    <a:gd name="T18" fmla="*/ 2 w 4"/>
                    <a:gd name="T19" fmla="*/ 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0">
                      <a:moveTo>
                        <a:pt x="2" y="8"/>
                      </a:moveTo>
                      <a:cubicBezTo>
                        <a:pt x="3" y="5"/>
                        <a:pt x="2" y="0"/>
                        <a:pt x="2" y="0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0" y="20"/>
                        <a:pt x="0" y="26"/>
                      </a:cubicBezTo>
                      <a:cubicBezTo>
                        <a:pt x="0" y="27"/>
                        <a:pt x="0" y="29"/>
                        <a:pt x="0" y="30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1" y="28"/>
                        <a:pt x="2" y="28"/>
                        <a:pt x="1" y="26"/>
                      </a:cubicBezTo>
                      <a:cubicBezTo>
                        <a:pt x="0" y="24"/>
                        <a:pt x="1" y="19"/>
                        <a:pt x="1" y="18"/>
                      </a:cubicBezTo>
                      <a:cubicBezTo>
                        <a:pt x="1" y="17"/>
                        <a:pt x="2" y="18"/>
                        <a:pt x="3" y="16"/>
                      </a:cubicBezTo>
                      <a:cubicBezTo>
                        <a:pt x="4" y="15"/>
                        <a:pt x="2" y="11"/>
                        <a:pt x="2" y="8"/>
                      </a:cubicBezTo>
                      <a:close/>
                    </a:path>
                  </a:pathLst>
                </a:custGeom>
                <a:solidFill>
                  <a:srgbClr val="914E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Freeform 515"/>
                <p:cNvSpPr/>
                <p:nvPr/>
              </p:nvSpPr>
              <p:spPr bwMode="auto">
                <a:xfrm>
                  <a:off x="3495" y="3781"/>
                  <a:ext cx="106" cy="53"/>
                </a:xfrm>
                <a:custGeom>
                  <a:avLst/>
                  <a:gdLst>
                    <a:gd name="T0" fmla="*/ 4 w 14"/>
                    <a:gd name="T1" fmla="*/ 6 h 7"/>
                    <a:gd name="T2" fmla="*/ 10 w 14"/>
                    <a:gd name="T3" fmla="*/ 6 h 7"/>
                    <a:gd name="T4" fmla="*/ 12 w 14"/>
                    <a:gd name="T5" fmla="*/ 2 h 7"/>
                    <a:gd name="T6" fmla="*/ 3 w 14"/>
                    <a:gd name="T7" fmla="*/ 2 h 7"/>
                    <a:gd name="T8" fmla="*/ 4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4" y="6"/>
                      </a:moveTo>
                      <a:cubicBezTo>
                        <a:pt x="4" y="6"/>
                        <a:pt x="8" y="7"/>
                        <a:pt x="10" y="6"/>
                      </a:cubicBezTo>
                      <a:cubicBezTo>
                        <a:pt x="12" y="6"/>
                        <a:pt x="14" y="4"/>
                        <a:pt x="12" y="2"/>
                      </a:cubicBezTo>
                      <a:cubicBezTo>
                        <a:pt x="10" y="1"/>
                        <a:pt x="5" y="0"/>
                        <a:pt x="3" y="2"/>
                      </a:cubicBezTo>
                      <a:cubicBezTo>
                        <a:pt x="1" y="4"/>
                        <a:pt x="0" y="7"/>
                        <a:pt x="4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Line 516"/>
                <p:cNvSpPr>
                  <a:spLocks noChangeShapeType="1"/>
                </p:cNvSpPr>
                <p:nvPr/>
              </p:nvSpPr>
              <p:spPr bwMode="auto">
                <a:xfrm>
                  <a:off x="3449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Line 517"/>
                <p:cNvSpPr>
                  <a:spLocks noChangeShapeType="1"/>
                </p:cNvSpPr>
                <p:nvPr/>
              </p:nvSpPr>
              <p:spPr bwMode="auto">
                <a:xfrm>
                  <a:off x="3449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518"/>
                <p:cNvSpPr/>
                <p:nvPr/>
              </p:nvSpPr>
              <p:spPr bwMode="auto">
                <a:xfrm>
                  <a:off x="3335" y="3605"/>
                  <a:ext cx="69" cy="176"/>
                </a:xfrm>
                <a:custGeom>
                  <a:avLst/>
                  <a:gdLst>
                    <a:gd name="T0" fmla="*/ 9 w 9"/>
                    <a:gd name="T1" fmla="*/ 1 h 23"/>
                    <a:gd name="T2" fmla="*/ 1 w 9"/>
                    <a:gd name="T3" fmla="*/ 11 h 23"/>
                    <a:gd name="T4" fmla="*/ 0 w 9"/>
                    <a:gd name="T5" fmla="*/ 23 h 23"/>
                    <a:gd name="T6" fmla="*/ 8 w 9"/>
                    <a:gd name="T7" fmla="*/ 23 h 23"/>
                    <a:gd name="T8" fmla="*/ 9 w 9"/>
                    <a:gd name="T9" fmla="*/ 16 h 23"/>
                    <a:gd name="T10" fmla="*/ 9 w 9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3">
                      <a:moveTo>
                        <a:pt x="9" y="1"/>
                      </a:moveTo>
                      <a:cubicBezTo>
                        <a:pt x="9" y="1"/>
                        <a:pt x="2" y="0"/>
                        <a:pt x="1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8" y="23"/>
                        <a:pt x="8" y="23"/>
                        <a:pt x="8" y="23"/>
                      </a:cubicBezTo>
                      <a:cubicBezTo>
                        <a:pt x="9" y="16"/>
                        <a:pt x="9" y="16"/>
                        <a:pt x="9" y="16"/>
                      </a:cubicBez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5" name="Freeform 519"/>
                <p:cNvSpPr/>
                <p:nvPr/>
              </p:nvSpPr>
              <p:spPr bwMode="auto">
                <a:xfrm>
                  <a:off x="3328" y="3727"/>
                  <a:ext cx="99" cy="77"/>
                </a:xfrm>
                <a:custGeom>
                  <a:avLst/>
                  <a:gdLst>
                    <a:gd name="T0" fmla="*/ 2 w 13"/>
                    <a:gd name="T1" fmla="*/ 0 h 10"/>
                    <a:gd name="T2" fmla="*/ 9 w 13"/>
                    <a:gd name="T3" fmla="*/ 5 h 10"/>
                    <a:gd name="T4" fmla="*/ 1 w 13"/>
                    <a:gd name="T5" fmla="*/ 10 h 10"/>
                    <a:gd name="T6" fmla="*/ 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2" y="0"/>
                      </a:moveTo>
                      <a:cubicBezTo>
                        <a:pt x="2" y="0"/>
                        <a:pt x="5" y="5"/>
                        <a:pt x="9" y="5"/>
                      </a:cubicBezTo>
                      <a:cubicBezTo>
                        <a:pt x="13" y="6"/>
                        <a:pt x="1" y="10"/>
                        <a:pt x="1" y="10"/>
                      </a:cubicBezTo>
                      <a:cubicBezTo>
                        <a:pt x="0" y="8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A66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520"/>
                <p:cNvSpPr/>
                <p:nvPr/>
              </p:nvSpPr>
              <p:spPr bwMode="auto">
                <a:xfrm>
                  <a:off x="3328" y="3766"/>
                  <a:ext cx="205" cy="76"/>
                </a:xfrm>
                <a:custGeom>
                  <a:avLst/>
                  <a:gdLst>
                    <a:gd name="T0" fmla="*/ 1 w 27"/>
                    <a:gd name="T1" fmla="*/ 5 h 10"/>
                    <a:gd name="T2" fmla="*/ 27 w 27"/>
                    <a:gd name="T3" fmla="*/ 8 h 10"/>
                    <a:gd name="T4" fmla="*/ 25 w 27"/>
                    <a:gd name="T5" fmla="*/ 3 h 10"/>
                    <a:gd name="T6" fmla="*/ 9 w 27"/>
                    <a:gd name="T7" fmla="*/ 0 h 10"/>
                    <a:gd name="T8" fmla="*/ 1 w 27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">
                      <a:moveTo>
                        <a:pt x="1" y="5"/>
                      </a:moveTo>
                      <a:cubicBezTo>
                        <a:pt x="3" y="10"/>
                        <a:pt x="16" y="8"/>
                        <a:pt x="27" y="8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Rectangle 521"/>
                <p:cNvSpPr>
                  <a:spLocks noChangeArrowheads="1"/>
                </p:cNvSpPr>
                <p:nvPr/>
              </p:nvSpPr>
              <p:spPr bwMode="auto">
                <a:xfrm>
                  <a:off x="3434" y="3743"/>
                  <a:ext cx="8" cy="68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522"/>
                <p:cNvSpPr/>
                <p:nvPr/>
              </p:nvSpPr>
              <p:spPr bwMode="auto">
                <a:xfrm>
                  <a:off x="3404" y="3781"/>
                  <a:ext cx="106" cy="53"/>
                </a:xfrm>
                <a:custGeom>
                  <a:avLst/>
                  <a:gdLst>
                    <a:gd name="T0" fmla="*/ 11 w 14"/>
                    <a:gd name="T1" fmla="*/ 6 h 7"/>
                    <a:gd name="T2" fmla="*/ 4 w 14"/>
                    <a:gd name="T3" fmla="*/ 6 h 7"/>
                    <a:gd name="T4" fmla="*/ 2 w 14"/>
                    <a:gd name="T5" fmla="*/ 2 h 7"/>
                    <a:gd name="T6" fmla="*/ 12 w 14"/>
                    <a:gd name="T7" fmla="*/ 2 h 7"/>
                    <a:gd name="T8" fmla="*/ 11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11" y="6"/>
                      </a:moveTo>
                      <a:cubicBezTo>
                        <a:pt x="11" y="6"/>
                        <a:pt x="7" y="7"/>
                        <a:pt x="4" y="6"/>
                      </a:cubicBezTo>
                      <a:cubicBezTo>
                        <a:pt x="3" y="6"/>
                        <a:pt x="0" y="4"/>
                        <a:pt x="2" y="2"/>
                      </a:cubicBezTo>
                      <a:cubicBezTo>
                        <a:pt x="5" y="1"/>
                        <a:pt x="10" y="0"/>
                        <a:pt x="12" y="2"/>
                      </a:cubicBezTo>
                      <a:cubicBezTo>
                        <a:pt x="13" y="4"/>
                        <a:pt x="14" y="7"/>
                        <a:pt x="11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Freeform 523"/>
                <p:cNvSpPr/>
                <p:nvPr/>
              </p:nvSpPr>
              <p:spPr bwMode="auto">
                <a:xfrm>
                  <a:off x="3601" y="3605"/>
                  <a:ext cx="76" cy="176"/>
                </a:xfrm>
                <a:custGeom>
                  <a:avLst/>
                  <a:gdLst>
                    <a:gd name="T0" fmla="*/ 0 w 10"/>
                    <a:gd name="T1" fmla="*/ 1 h 23"/>
                    <a:gd name="T2" fmla="*/ 9 w 10"/>
                    <a:gd name="T3" fmla="*/ 11 h 23"/>
                    <a:gd name="T4" fmla="*/ 10 w 10"/>
                    <a:gd name="T5" fmla="*/ 23 h 23"/>
                    <a:gd name="T6" fmla="*/ 2 w 10"/>
                    <a:gd name="T7" fmla="*/ 23 h 23"/>
                    <a:gd name="T8" fmla="*/ 0 w 10"/>
                    <a:gd name="T9" fmla="*/ 16 h 23"/>
                    <a:gd name="T10" fmla="*/ 0 w 10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3">
                      <a:moveTo>
                        <a:pt x="0" y="1"/>
                      </a:moveTo>
                      <a:cubicBezTo>
                        <a:pt x="0" y="1"/>
                        <a:pt x="7" y="0"/>
                        <a:pt x="9" y="11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0" y="16"/>
                        <a:pt x="0" y="16"/>
                        <a:pt x="0" y="16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524"/>
                <p:cNvSpPr/>
                <p:nvPr/>
              </p:nvSpPr>
              <p:spPr bwMode="auto">
                <a:xfrm>
                  <a:off x="3578" y="3727"/>
                  <a:ext cx="99" cy="77"/>
                </a:xfrm>
                <a:custGeom>
                  <a:avLst/>
                  <a:gdLst>
                    <a:gd name="T0" fmla="*/ 12 w 13"/>
                    <a:gd name="T1" fmla="*/ 0 h 10"/>
                    <a:gd name="T2" fmla="*/ 4 w 13"/>
                    <a:gd name="T3" fmla="*/ 5 h 10"/>
                    <a:gd name="T4" fmla="*/ 13 w 13"/>
                    <a:gd name="T5" fmla="*/ 10 h 10"/>
                    <a:gd name="T6" fmla="*/ 12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12" y="0"/>
                      </a:moveTo>
                      <a:cubicBezTo>
                        <a:pt x="12" y="0"/>
                        <a:pt x="9" y="5"/>
                        <a:pt x="4" y="5"/>
                      </a:cubicBezTo>
                      <a:cubicBezTo>
                        <a:pt x="0" y="6"/>
                        <a:pt x="13" y="10"/>
                        <a:pt x="13" y="10"/>
                      </a:cubicBezTo>
                      <a:cubicBezTo>
                        <a:pt x="13" y="8"/>
                        <a:pt x="12" y="0"/>
                        <a:pt x="12" y="0"/>
                      </a:cubicBezTo>
                    </a:path>
                  </a:pathLst>
                </a:custGeom>
                <a:solidFill>
                  <a:srgbClr val="A66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1" name="Freeform 525"/>
                <p:cNvSpPr/>
                <p:nvPr/>
              </p:nvSpPr>
              <p:spPr bwMode="auto">
                <a:xfrm>
                  <a:off x="3472" y="3766"/>
                  <a:ext cx="213" cy="76"/>
                </a:xfrm>
                <a:custGeom>
                  <a:avLst/>
                  <a:gdLst>
                    <a:gd name="T0" fmla="*/ 27 w 28"/>
                    <a:gd name="T1" fmla="*/ 5 h 10"/>
                    <a:gd name="T2" fmla="*/ 0 w 28"/>
                    <a:gd name="T3" fmla="*/ 8 h 10"/>
                    <a:gd name="T4" fmla="*/ 3 w 28"/>
                    <a:gd name="T5" fmla="*/ 3 h 10"/>
                    <a:gd name="T6" fmla="*/ 18 w 28"/>
                    <a:gd name="T7" fmla="*/ 0 h 10"/>
                    <a:gd name="T8" fmla="*/ 27 w 28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0">
                      <a:moveTo>
                        <a:pt x="27" y="5"/>
                      </a:moveTo>
                      <a:cubicBezTo>
                        <a:pt x="24" y="10"/>
                        <a:pt x="12" y="8"/>
                        <a:pt x="0" y="8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28" y="3"/>
                        <a:pt x="27" y="5"/>
                      </a:cubicBezTo>
                      <a:close/>
                    </a:path>
                  </a:pathLst>
                </a:custGeom>
                <a:solidFill>
                  <a:srgbClr val="BB7751"/>
                </a:solidFill>
                <a:ln w="0" cap="flat">
                  <a:solidFill>
                    <a:srgbClr val="A66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2" name="Freeform 526"/>
                <p:cNvSpPr/>
                <p:nvPr/>
              </p:nvSpPr>
              <p:spPr bwMode="auto">
                <a:xfrm>
                  <a:off x="3389" y="3796"/>
                  <a:ext cx="205" cy="23"/>
                </a:xfrm>
                <a:custGeom>
                  <a:avLst/>
                  <a:gdLst>
                    <a:gd name="T0" fmla="*/ 2 w 27"/>
                    <a:gd name="T1" fmla="*/ 3 h 3"/>
                    <a:gd name="T2" fmla="*/ 0 w 27"/>
                    <a:gd name="T3" fmla="*/ 0 h 3"/>
                    <a:gd name="T4" fmla="*/ 14 w 27"/>
                    <a:gd name="T5" fmla="*/ 2 h 3"/>
                    <a:gd name="T6" fmla="*/ 27 w 27"/>
                    <a:gd name="T7" fmla="*/ 2 h 3"/>
                    <a:gd name="T8" fmla="*/ 27 w 27"/>
                    <a:gd name="T9" fmla="*/ 3 h 3"/>
                    <a:gd name="T10" fmla="*/ 2 w 27"/>
                    <a:gd name="T11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3">
                      <a:moveTo>
                        <a:pt x="2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5" y="3"/>
                        <a:pt x="14" y="2"/>
                      </a:cubicBezTo>
                      <a:cubicBezTo>
                        <a:pt x="23" y="1"/>
                        <a:pt x="27" y="2"/>
                        <a:pt x="27" y="2"/>
                      </a:cubicBezTo>
                      <a:cubicBezTo>
                        <a:pt x="27" y="3"/>
                        <a:pt x="27" y="3"/>
                        <a:pt x="27" y="3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FFD9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3" name="Rectangle 527"/>
                <p:cNvSpPr>
                  <a:spLocks noChangeArrowheads="1"/>
                </p:cNvSpPr>
                <p:nvPr/>
              </p:nvSpPr>
              <p:spPr bwMode="auto">
                <a:xfrm>
                  <a:off x="3153" y="3628"/>
                  <a:ext cx="46" cy="61"/>
                </a:xfrm>
                <a:prstGeom prst="rect">
                  <a:avLst/>
                </a:prstGeom>
                <a:solidFill>
                  <a:srgbClr val="D8AE8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4" name="Freeform 528"/>
                <p:cNvSpPr/>
                <p:nvPr/>
              </p:nvSpPr>
              <p:spPr bwMode="auto">
                <a:xfrm>
                  <a:off x="3100" y="3666"/>
                  <a:ext cx="159" cy="214"/>
                </a:xfrm>
                <a:custGeom>
                  <a:avLst/>
                  <a:gdLst>
                    <a:gd name="T0" fmla="*/ 20 w 21"/>
                    <a:gd name="T1" fmla="*/ 1 h 28"/>
                    <a:gd name="T2" fmla="*/ 14 w 21"/>
                    <a:gd name="T3" fmla="*/ 0 h 28"/>
                    <a:gd name="T4" fmla="*/ 7 w 21"/>
                    <a:gd name="T5" fmla="*/ 0 h 28"/>
                    <a:gd name="T6" fmla="*/ 1 w 21"/>
                    <a:gd name="T7" fmla="*/ 1 h 28"/>
                    <a:gd name="T8" fmla="*/ 1 w 21"/>
                    <a:gd name="T9" fmla="*/ 14 h 28"/>
                    <a:gd name="T10" fmla="*/ 2 w 21"/>
                    <a:gd name="T11" fmla="*/ 27 h 28"/>
                    <a:gd name="T12" fmla="*/ 10 w 21"/>
                    <a:gd name="T13" fmla="*/ 28 h 28"/>
                    <a:gd name="T14" fmla="*/ 19 w 21"/>
                    <a:gd name="T15" fmla="*/ 27 h 28"/>
                    <a:gd name="T16" fmla="*/ 20 w 21"/>
                    <a:gd name="T17" fmla="*/ 14 h 28"/>
                    <a:gd name="T18" fmla="*/ 20 w 21"/>
                    <a:gd name="T19" fmla="*/ 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8">
                      <a:moveTo>
                        <a:pt x="20" y="1"/>
                      </a:moveTo>
                      <a:cubicBezTo>
                        <a:pt x="19" y="0"/>
                        <a:pt x="17" y="0"/>
                        <a:pt x="14" y="0"/>
                      </a:cubicBezTo>
                      <a:cubicBezTo>
                        <a:pt x="13" y="2"/>
                        <a:pt x="9" y="2"/>
                        <a:pt x="7" y="0"/>
                      </a:cubicBezTo>
                      <a:cubicBezTo>
                        <a:pt x="4" y="0"/>
                        <a:pt x="2" y="0"/>
                        <a:pt x="1" y="1"/>
                      </a:cubicBezTo>
                      <a:cubicBezTo>
                        <a:pt x="0" y="3"/>
                        <a:pt x="0" y="8"/>
                        <a:pt x="1" y="14"/>
                      </a:cubicBezTo>
                      <a:cubicBezTo>
                        <a:pt x="3" y="22"/>
                        <a:pt x="2" y="27"/>
                        <a:pt x="2" y="27"/>
                      </a:cubicBezTo>
                      <a:cubicBezTo>
                        <a:pt x="2" y="27"/>
                        <a:pt x="6" y="28"/>
                        <a:pt x="10" y="28"/>
                      </a:cubicBezTo>
                      <a:cubicBezTo>
                        <a:pt x="17" y="28"/>
                        <a:pt x="19" y="27"/>
                        <a:pt x="19" y="27"/>
                      </a:cubicBezTo>
                      <a:cubicBezTo>
                        <a:pt x="19" y="27"/>
                        <a:pt x="18" y="22"/>
                        <a:pt x="20" y="14"/>
                      </a:cubicBezTo>
                      <a:cubicBezTo>
                        <a:pt x="21" y="8"/>
                        <a:pt x="21" y="3"/>
                        <a:pt x="20" y="1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5" name="Freeform 529"/>
                <p:cNvSpPr/>
                <p:nvPr/>
              </p:nvSpPr>
              <p:spPr bwMode="auto">
                <a:xfrm>
                  <a:off x="3070" y="3666"/>
                  <a:ext cx="45" cy="145"/>
                </a:xfrm>
                <a:custGeom>
                  <a:avLst/>
                  <a:gdLst>
                    <a:gd name="T0" fmla="*/ 6 w 6"/>
                    <a:gd name="T1" fmla="*/ 0 h 19"/>
                    <a:gd name="T2" fmla="*/ 2 w 6"/>
                    <a:gd name="T3" fmla="*/ 4 h 19"/>
                    <a:gd name="T4" fmla="*/ 0 w 6"/>
                    <a:gd name="T5" fmla="*/ 18 h 19"/>
                    <a:gd name="T6" fmla="*/ 4 w 6"/>
                    <a:gd name="T7" fmla="*/ 19 h 19"/>
                    <a:gd name="T8" fmla="*/ 5 w 6"/>
                    <a:gd name="T9" fmla="*/ 14 h 19"/>
                    <a:gd name="T10" fmla="*/ 6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6" y="0"/>
                      </a:moveTo>
                      <a:cubicBezTo>
                        <a:pt x="6" y="0"/>
                        <a:pt x="4" y="0"/>
                        <a:pt x="2" y="4"/>
                      </a:cubicBezTo>
                      <a:cubicBezTo>
                        <a:pt x="1" y="6"/>
                        <a:pt x="0" y="18"/>
                        <a:pt x="0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"/>
                        <a:pt x="6" y="0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6" name="Freeform 530"/>
                <p:cNvSpPr/>
                <p:nvPr/>
              </p:nvSpPr>
              <p:spPr bwMode="auto">
                <a:xfrm>
                  <a:off x="3070" y="3781"/>
                  <a:ext cx="121" cy="46"/>
                </a:xfrm>
                <a:custGeom>
                  <a:avLst/>
                  <a:gdLst>
                    <a:gd name="T0" fmla="*/ 0 w 16"/>
                    <a:gd name="T1" fmla="*/ 5 h 6"/>
                    <a:gd name="T2" fmla="*/ 16 w 16"/>
                    <a:gd name="T3" fmla="*/ 3 h 6"/>
                    <a:gd name="T4" fmla="*/ 15 w 16"/>
                    <a:gd name="T5" fmla="*/ 0 h 6"/>
                    <a:gd name="T6" fmla="*/ 0 w 16"/>
                    <a:gd name="T7" fmla="*/ 1 h 6"/>
                    <a:gd name="T8" fmla="*/ 0 w 16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6">
                      <a:moveTo>
                        <a:pt x="0" y="5"/>
                      </a:moveTo>
                      <a:cubicBezTo>
                        <a:pt x="0" y="5"/>
                        <a:pt x="7" y="6"/>
                        <a:pt x="16" y="3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0"/>
                        <a:pt x="2" y="0"/>
                        <a:pt x="0" y="1"/>
                      </a:cubicBezTo>
                      <a:cubicBezTo>
                        <a:pt x="0" y="1"/>
                        <a:pt x="0" y="2"/>
                        <a:pt x="0" y="5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7" name="Freeform 531"/>
                <p:cNvSpPr/>
                <p:nvPr/>
              </p:nvSpPr>
              <p:spPr bwMode="auto">
                <a:xfrm>
                  <a:off x="3184" y="3766"/>
                  <a:ext cx="37" cy="38"/>
                </a:xfrm>
                <a:custGeom>
                  <a:avLst/>
                  <a:gdLst>
                    <a:gd name="T0" fmla="*/ 0 w 5"/>
                    <a:gd name="T1" fmla="*/ 2 h 5"/>
                    <a:gd name="T2" fmla="*/ 5 w 5"/>
                    <a:gd name="T3" fmla="*/ 1 h 5"/>
                    <a:gd name="T4" fmla="*/ 5 w 5"/>
                    <a:gd name="T5" fmla="*/ 4 h 5"/>
                    <a:gd name="T6" fmla="*/ 1 w 5"/>
                    <a:gd name="T7" fmla="*/ 5 h 5"/>
                    <a:gd name="T8" fmla="*/ 0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0" y="2"/>
                      </a:moveTo>
                      <a:cubicBezTo>
                        <a:pt x="0" y="2"/>
                        <a:pt x="4" y="0"/>
                        <a:pt x="5" y="1"/>
                      </a:cubicBezTo>
                      <a:cubicBezTo>
                        <a:pt x="5" y="2"/>
                        <a:pt x="5" y="4"/>
                        <a:pt x="5" y="4"/>
                      </a:cubicBezTo>
                      <a:cubicBezTo>
                        <a:pt x="4" y="5"/>
                        <a:pt x="1" y="5"/>
                        <a:pt x="1" y="5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Freeform 532"/>
                <p:cNvSpPr/>
                <p:nvPr/>
              </p:nvSpPr>
              <p:spPr bwMode="auto">
                <a:xfrm>
                  <a:off x="3244" y="3666"/>
                  <a:ext cx="46" cy="145"/>
                </a:xfrm>
                <a:custGeom>
                  <a:avLst/>
                  <a:gdLst>
                    <a:gd name="T0" fmla="*/ 0 w 6"/>
                    <a:gd name="T1" fmla="*/ 0 h 19"/>
                    <a:gd name="T2" fmla="*/ 4 w 6"/>
                    <a:gd name="T3" fmla="*/ 4 h 19"/>
                    <a:gd name="T4" fmla="*/ 6 w 6"/>
                    <a:gd name="T5" fmla="*/ 18 h 19"/>
                    <a:gd name="T6" fmla="*/ 2 w 6"/>
                    <a:gd name="T7" fmla="*/ 19 h 19"/>
                    <a:gd name="T8" fmla="*/ 1 w 6"/>
                    <a:gd name="T9" fmla="*/ 14 h 19"/>
                    <a:gd name="T10" fmla="*/ 0 w 6"/>
                    <a:gd name="T11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" h="19">
                      <a:moveTo>
                        <a:pt x="0" y="0"/>
                      </a:moveTo>
                      <a:cubicBezTo>
                        <a:pt x="0" y="0"/>
                        <a:pt x="3" y="0"/>
                        <a:pt x="4" y="4"/>
                      </a:cubicBezTo>
                      <a:cubicBezTo>
                        <a:pt x="5" y="6"/>
                        <a:pt x="6" y="18"/>
                        <a:pt x="6" y="18"/>
                      </a:cubicBezTo>
                      <a:cubicBezTo>
                        <a:pt x="2" y="19"/>
                        <a:pt x="2" y="19"/>
                        <a:pt x="2" y="19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1" y="14"/>
                        <a:pt x="0" y="1"/>
                        <a:pt x="0" y="0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9" name="Freeform 533"/>
                <p:cNvSpPr/>
                <p:nvPr/>
              </p:nvSpPr>
              <p:spPr bwMode="auto">
                <a:xfrm>
                  <a:off x="3176" y="3781"/>
                  <a:ext cx="114" cy="53"/>
                </a:xfrm>
                <a:custGeom>
                  <a:avLst/>
                  <a:gdLst>
                    <a:gd name="T0" fmla="*/ 15 w 15"/>
                    <a:gd name="T1" fmla="*/ 4 h 7"/>
                    <a:gd name="T2" fmla="*/ 0 w 15"/>
                    <a:gd name="T3" fmla="*/ 6 h 7"/>
                    <a:gd name="T4" fmla="*/ 0 w 15"/>
                    <a:gd name="T5" fmla="*/ 2 h 7"/>
                    <a:gd name="T6" fmla="*/ 14 w 15"/>
                    <a:gd name="T7" fmla="*/ 1 h 7"/>
                    <a:gd name="T8" fmla="*/ 15 w 15"/>
                    <a:gd name="T9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7">
                      <a:moveTo>
                        <a:pt x="15" y="4"/>
                      </a:moveTo>
                      <a:cubicBezTo>
                        <a:pt x="15" y="4"/>
                        <a:pt x="8" y="7"/>
                        <a:pt x="0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3" y="0"/>
                        <a:pt x="14" y="1"/>
                      </a:cubicBezTo>
                      <a:cubicBezTo>
                        <a:pt x="14" y="1"/>
                        <a:pt x="15" y="2"/>
                        <a:pt x="15" y="4"/>
                      </a:cubicBezTo>
                      <a:close/>
                    </a:path>
                  </a:pathLst>
                </a:custGeom>
                <a:solidFill>
                  <a:srgbClr val="A7A9AC"/>
                </a:solidFill>
                <a:ln w="0" cap="flat">
                  <a:solidFill>
                    <a:srgbClr val="BCBEC0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0" name="Freeform 534"/>
                <p:cNvSpPr/>
                <p:nvPr/>
              </p:nvSpPr>
              <p:spPr bwMode="auto">
                <a:xfrm>
                  <a:off x="3138" y="3788"/>
                  <a:ext cx="38" cy="31"/>
                </a:xfrm>
                <a:custGeom>
                  <a:avLst/>
                  <a:gdLst>
                    <a:gd name="T0" fmla="*/ 5 w 5"/>
                    <a:gd name="T1" fmla="*/ 1 h 4"/>
                    <a:gd name="T2" fmla="*/ 0 w 5"/>
                    <a:gd name="T3" fmla="*/ 1 h 4"/>
                    <a:gd name="T4" fmla="*/ 1 w 5"/>
                    <a:gd name="T5" fmla="*/ 4 h 4"/>
                    <a:gd name="T6" fmla="*/ 5 w 5"/>
                    <a:gd name="T7" fmla="*/ 4 h 4"/>
                    <a:gd name="T8" fmla="*/ 5 w 5"/>
                    <a:gd name="T9" fmla="*/ 1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4">
                      <a:moveTo>
                        <a:pt x="5" y="1"/>
                      </a:moveTo>
                      <a:cubicBezTo>
                        <a:pt x="5" y="1"/>
                        <a:pt x="1" y="0"/>
                        <a:pt x="0" y="1"/>
                      </a:cubicBezTo>
                      <a:cubicBezTo>
                        <a:pt x="0" y="2"/>
                        <a:pt x="0" y="4"/>
                        <a:pt x="1" y="4"/>
                      </a:cubicBezTo>
                      <a:cubicBezTo>
                        <a:pt x="2" y="4"/>
                        <a:pt x="5" y="4"/>
                        <a:pt x="5" y="4"/>
                      </a:cubicBezTo>
                      <a:lnTo>
                        <a:pt x="5" y="1"/>
                      </a:ln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Freeform 535"/>
                <p:cNvSpPr/>
                <p:nvPr/>
              </p:nvSpPr>
              <p:spPr bwMode="auto">
                <a:xfrm>
                  <a:off x="3115" y="3483"/>
                  <a:ext cx="129" cy="176"/>
                </a:xfrm>
                <a:custGeom>
                  <a:avLst/>
                  <a:gdLst>
                    <a:gd name="T0" fmla="*/ 17 w 17"/>
                    <a:gd name="T1" fmla="*/ 10 h 23"/>
                    <a:gd name="T2" fmla="*/ 8 w 17"/>
                    <a:gd name="T3" fmla="*/ 23 h 23"/>
                    <a:gd name="T4" fmla="*/ 0 w 17"/>
                    <a:gd name="T5" fmla="*/ 10 h 23"/>
                    <a:gd name="T6" fmla="*/ 8 w 17"/>
                    <a:gd name="T7" fmla="*/ 0 h 23"/>
                    <a:gd name="T8" fmla="*/ 17 w 17"/>
                    <a:gd name="T9" fmla="*/ 1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3">
                      <a:moveTo>
                        <a:pt x="17" y="10"/>
                      </a:moveTo>
                      <a:cubicBezTo>
                        <a:pt x="17" y="18"/>
                        <a:pt x="12" y="23"/>
                        <a:pt x="8" y="23"/>
                      </a:cubicBezTo>
                      <a:cubicBezTo>
                        <a:pt x="5" y="23"/>
                        <a:pt x="0" y="18"/>
                        <a:pt x="0" y="10"/>
                      </a:cubicBezTo>
                      <a:cubicBezTo>
                        <a:pt x="0" y="4"/>
                        <a:pt x="3" y="0"/>
                        <a:pt x="8" y="0"/>
                      </a:cubicBezTo>
                      <a:cubicBezTo>
                        <a:pt x="13" y="0"/>
                        <a:pt x="17" y="4"/>
                        <a:pt x="17" y="10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2" name="Freeform 536"/>
                <p:cNvSpPr/>
                <p:nvPr/>
              </p:nvSpPr>
              <p:spPr bwMode="auto">
                <a:xfrm>
                  <a:off x="3229" y="3575"/>
                  <a:ext cx="23" cy="53"/>
                </a:xfrm>
                <a:custGeom>
                  <a:avLst/>
                  <a:gdLst>
                    <a:gd name="T0" fmla="*/ 1 w 3"/>
                    <a:gd name="T1" fmla="*/ 1 h 7"/>
                    <a:gd name="T2" fmla="*/ 3 w 3"/>
                    <a:gd name="T3" fmla="*/ 1 h 7"/>
                    <a:gd name="T4" fmla="*/ 0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3" y="2"/>
                        <a:pt x="1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3" name="Freeform 537"/>
                <p:cNvSpPr/>
                <p:nvPr/>
              </p:nvSpPr>
              <p:spPr bwMode="auto">
                <a:xfrm>
                  <a:off x="3108" y="3575"/>
                  <a:ext cx="22" cy="53"/>
                </a:xfrm>
                <a:custGeom>
                  <a:avLst/>
                  <a:gdLst>
                    <a:gd name="T0" fmla="*/ 2 w 3"/>
                    <a:gd name="T1" fmla="*/ 1 h 7"/>
                    <a:gd name="T2" fmla="*/ 0 w 3"/>
                    <a:gd name="T3" fmla="*/ 1 h 7"/>
                    <a:gd name="T4" fmla="*/ 3 w 3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7">
                      <a:moveTo>
                        <a:pt x="2" y="1"/>
                      </a:moveTo>
                      <a:cubicBezTo>
                        <a:pt x="2" y="1"/>
                        <a:pt x="1" y="0"/>
                        <a:pt x="0" y="1"/>
                      </a:cubicBezTo>
                      <a:cubicBezTo>
                        <a:pt x="0" y="2"/>
                        <a:pt x="1" y="7"/>
                        <a:pt x="3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538"/>
                <p:cNvSpPr/>
                <p:nvPr/>
              </p:nvSpPr>
              <p:spPr bwMode="auto">
                <a:xfrm>
                  <a:off x="3092" y="3804"/>
                  <a:ext cx="152" cy="15"/>
                </a:xfrm>
                <a:custGeom>
                  <a:avLst/>
                  <a:gdLst>
                    <a:gd name="T0" fmla="*/ 2 w 20"/>
                    <a:gd name="T1" fmla="*/ 2 h 2"/>
                    <a:gd name="T2" fmla="*/ 0 w 20"/>
                    <a:gd name="T3" fmla="*/ 1 h 2"/>
                    <a:gd name="T4" fmla="*/ 10 w 20"/>
                    <a:gd name="T5" fmla="*/ 1 h 2"/>
                    <a:gd name="T6" fmla="*/ 20 w 20"/>
                    <a:gd name="T7" fmla="*/ 0 h 2"/>
                    <a:gd name="T8" fmla="*/ 19 w 20"/>
                    <a:gd name="T9" fmla="*/ 2 h 2"/>
                    <a:gd name="T10" fmla="*/ 2 w 20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" h="2">
                      <a:moveTo>
                        <a:pt x="2" y="2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4" y="0"/>
                        <a:pt x="10" y="1"/>
                      </a:cubicBezTo>
                      <a:cubicBezTo>
                        <a:pt x="18" y="1"/>
                        <a:pt x="20" y="0"/>
                        <a:pt x="20" y="0"/>
                      </a:cubicBezTo>
                      <a:cubicBezTo>
                        <a:pt x="19" y="2"/>
                        <a:pt x="19" y="2"/>
                        <a:pt x="19" y="2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Freeform 539"/>
                <p:cNvSpPr/>
                <p:nvPr/>
              </p:nvSpPr>
              <p:spPr bwMode="auto">
                <a:xfrm>
                  <a:off x="3032" y="3682"/>
                  <a:ext cx="45" cy="137"/>
                </a:xfrm>
                <a:custGeom>
                  <a:avLst/>
                  <a:gdLst>
                    <a:gd name="T0" fmla="*/ 6 w 6"/>
                    <a:gd name="T1" fmla="*/ 6 h 18"/>
                    <a:gd name="T2" fmla="*/ 4 w 6"/>
                    <a:gd name="T3" fmla="*/ 2 h 18"/>
                    <a:gd name="T4" fmla="*/ 4 w 6"/>
                    <a:gd name="T5" fmla="*/ 0 h 18"/>
                    <a:gd name="T6" fmla="*/ 3 w 6"/>
                    <a:gd name="T7" fmla="*/ 0 h 18"/>
                    <a:gd name="T8" fmla="*/ 3 w 6"/>
                    <a:gd name="T9" fmla="*/ 0 h 18"/>
                    <a:gd name="T10" fmla="*/ 3 w 6"/>
                    <a:gd name="T11" fmla="*/ 0 h 18"/>
                    <a:gd name="T12" fmla="*/ 3 w 6"/>
                    <a:gd name="T13" fmla="*/ 0 h 18"/>
                    <a:gd name="T14" fmla="*/ 3 w 6"/>
                    <a:gd name="T15" fmla="*/ 0 h 18"/>
                    <a:gd name="T16" fmla="*/ 2 w 6"/>
                    <a:gd name="T17" fmla="*/ 0 h 18"/>
                    <a:gd name="T18" fmla="*/ 2 w 6"/>
                    <a:gd name="T19" fmla="*/ 2 h 18"/>
                    <a:gd name="T20" fmla="*/ 0 w 6"/>
                    <a:gd name="T21" fmla="*/ 6 h 18"/>
                    <a:gd name="T22" fmla="*/ 0 w 6"/>
                    <a:gd name="T23" fmla="*/ 11 h 18"/>
                    <a:gd name="T24" fmla="*/ 1 w 6"/>
                    <a:gd name="T25" fmla="*/ 15 h 18"/>
                    <a:gd name="T26" fmla="*/ 1 w 6"/>
                    <a:gd name="T27" fmla="*/ 18 h 18"/>
                    <a:gd name="T28" fmla="*/ 3 w 6"/>
                    <a:gd name="T29" fmla="*/ 18 h 18"/>
                    <a:gd name="T30" fmla="*/ 3 w 6"/>
                    <a:gd name="T31" fmla="*/ 18 h 18"/>
                    <a:gd name="T32" fmla="*/ 3 w 6"/>
                    <a:gd name="T33" fmla="*/ 18 h 18"/>
                    <a:gd name="T34" fmla="*/ 3 w 6"/>
                    <a:gd name="T35" fmla="*/ 18 h 18"/>
                    <a:gd name="T36" fmla="*/ 3 w 6"/>
                    <a:gd name="T37" fmla="*/ 18 h 18"/>
                    <a:gd name="T38" fmla="*/ 5 w 6"/>
                    <a:gd name="T39" fmla="*/ 18 h 18"/>
                    <a:gd name="T40" fmla="*/ 6 w 6"/>
                    <a:gd name="T41" fmla="*/ 15 h 18"/>
                    <a:gd name="T42" fmla="*/ 6 w 6"/>
                    <a:gd name="T43" fmla="*/ 11 h 18"/>
                    <a:gd name="T44" fmla="*/ 6 w 6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6"/>
                      </a:moveTo>
                      <a:cubicBezTo>
                        <a:pt x="6" y="4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0" y="4"/>
                        <a:pt x="0" y="6"/>
                      </a:cubicBezTo>
                      <a:cubicBezTo>
                        <a:pt x="0" y="7"/>
                        <a:pt x="0" y="11"/>
                        <a:pt x="0" y="11"/>
                      </a:cubicBezTo>
                      <a:cubicBezTo>
                        <a:pt x="0" y="11"/>
                        <a:pt x="1" y="14"/>
                        <a:pt x="1" y="15"/>
                      </a:cubicBezTo>
                      <a:cubicBezTo>
                        <a:pt x="1" y="15"/>
                        <a:pt x="0" y="17"/>
                        <a:pt x="1" y="18"/>
                      </a:cubicBezTo>
                      <a:cubicBezTo>
                        <a:pt x="2" y="18"/>
                        <a:pt x="2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4" y="18"/>
                        <a:pt x="5" y="18"/>
                        <a:pt x="5" y="18"/>
                      </a:cubicBezTo>
                      <a:cubicBezTo>
                        <a:pt x="6" y="17"/>
                        <a:pt x="6" y="15"/>
                        <a:pt x="6" y="15"/>
                      </a:cubicBezTo>
                      <a:cubicBezTo>
                        <a:pt x="5" y="14"/>
                        <a:pt x="6" y="11"/>
                        <a:pt x="6" y="11"/>
                      </a:cubicBezTo>
                      <a:cubicBezTo>
                        <a:pt x="6" y="11"/>
                        <a:pt x="6" y="7"/>
                        <a:pt x="6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Rectangle 540"/>
                <p:cNvSpPr>
                  <a:spLocks noChangeArrowheads="1"/>
                </p:cNvSpPr>
                <p:nvPr/>
              </p:nvSpPr>
              <p:spPr bwMode="auto">
                <a:xfrm>
                  <a:off x="3047" y="3682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Freeform 541"/>
                <p:cNvSpPr/>
                <p:nvPr/>
              </p:nvSpPr>
              <p:spPr bwMode="auto">
                <a:xfrm>
                  <a:off x="3032" y="3697"/>
                  <a:ext cx="22" cy="122"/>
                </a:xfrm>
                <a:custGeom>
                  <a:avLst/>
                  <a:gdLst>
                    <a:gd name="T0" fmla="*/ 2 w 3"/>
                    <a:gd name="T1" fmla="*/ 0 h 16"/>
                    <a:gd name="T2" fmla="*/ 0 w 3"/>
                    <a:gd name="T3" fmla="*/ 4 h 16"/>
                    <a:gd name="T4" fmla="*/ 1 w 3"/>
                    <a:gd name="T5" fmla="*/ 12 h 16"/>
                    <a:gd name="T6" fmla="*/ 2 w 3"/>
                    <a:gd name="T7" fmla="*/ 15 h 16"/>
                    <a:gd name="T8" fmla="*/ 1 w 3"/>
                    <a:gd name="T9" fmla="*/ 12 h 16"/>
                    <a:gd name="T10" fmla="*/ 1 w 3"/>
                    <a:gd name="T11" fmla="*/ 3 h 16"/>
                    <a:gd name="T12" fmla="*/ 2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1" y="12"/>
                      </a:cubicBezTo>
                      <a:cubicBezTo>
                        <a:pt x="1" y="13"/>
                        <a:pt x="0" y="15"/>
                        <a:pt x="2" y="15"/>
                      </a:cubicBezTo>
                      <a:cubicBezTo>
                        <a:pt x="3" y="15"/>
                        <a:pt x="1" y="16"/>
                        <a:pt x="1" y="12"/>
                      </a:cubicBezTo>
                      <a:cubicBezTo>
                        <a:pt x="2" y="9"/>
                        <a:pt x="1" y="5"/>
                        <a:pt x="1" y="3"/>
                      </a:cubicBezTo>
                      <a:cubicBezTo>
                        <a:pt x="1" y="2"/>
                        <a:pt x="2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Freeform 542"/>
                <p:cNvSpPr/>
                <p:nvPr/>
              </p:nvSpPr>
              <p:spPr bwMode="auto">
                <a:xfrm>
                  <a:off x="3062" y="3697"/>
                  <a:ext cx="15" cy="122"/>
                </a:xfrm>
                <a:custGeom>
                  <a:avLst/>
                  <a:gdLst>
                    <a:gd name="T0" fmla="*/ 0 w 2"/>
                    <a:gd name="T1" fmla="*/ 0 h 16"/>
                    <a:gd name="T2" fmla="*/ 2 w 2"/>
                    <a:gd name="T3" fmla="*/ 4 h 16"/>
                    <a:gd name="T4" fmla="*/ 1 w 2"/>
                    <a:gd name="T5" fmla="*/ 12 h 16"/>
                    <a:gd name="T6" fmla="*/ 1 w 2"/>
                    <a:gd name="T7" fmla="*/ 15 h 16"/>
                    <a:gd name="T8" fmla="*/ 1 w 2"/>
                    <a:gd name="T9" fmla="*/ 12 h 16"/>
                    <a:gd name="T10" fmla="*/ 1 w 2"/>
                    <a:gd name="T11" fmla="*/ 3 h 16"/>
                    <a:gd name="T12" fmla="*/ 0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0" y="0"/>
                      </a:moveTo>
                      <a:cubicBezTo>
                        <a:pt x="0" y="0"/>
                        <a:pt x="2" y="3"/>
                        <a:pt x="2" y="4"/>
                      </a:cubicBezTo>
                      <a:cubicBezTo>
                        <a:pt x="2" y="5"/>
                        <a:pt x="1" y="12"/>
                        <a:pt x="1" y="12"/>
                      </a:cubicBezTo>
                      <a:cubicBezTo>
                        <a:pt x="1" y="13"/>
                        <a:pt x="2" y="15"/>
                        <a:pt x="1" y="15"/>
                      </a:cubicBezTo>
                      <a:cubicBezTo>
                        <a:pt x="0" y="15"/>
                        <a:pt x="1" y="16"/>
                        <a:pt x="1" y="12"/>
                      </a:cubicBezTo>
                      <a:cubicBezTo>
                        <a:pt x="0" y="9"/>
                        <a:pt x="2" y="5"/>
                        <a:pt x="1" y="3"/>
                      </a:cubicBezTo>
                      <a:cubicBezTo>
                        <a:pt x="1" y="2"/>
                        <a:pt x="0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9" name="Rectangle 543"/>
                <p:cNvSpPr>
                  <a:spLocks noChangeArrowheads="1"/>
                </p:cNvSpPr>
                <p:nvPr/>
              </p:nvSpPr>
              <p:spPr bwMode="auto">
                <a:xfrm>
                  <a:off x="2796" y="3537"/>
                  <a:ext cx="84" cy="114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0" name="Freeform 544"/>
                <p:cNvSpPr/>
                <p:nvPr/>
              </p:nvSpPr>
              <p:spPr bwMode="auto">
                <a:xfrm>
                  <a:off x="2690" y="3605"/>
                  <a:ext cx="296" cy="283"/>
                </a:xfrm>
                <a:custGeom>
                  <a:avLst/>
                  <a:gdLst>
                    <a:gd name="T0" fmla="*/ 35 w 39"/>
                    <a:gd name="T1" fmla="*/ 2 h 37"/>
                    <a:gd name="T2" fmla="*/ 25 w 39"/>
                    <a:gd name="T3" fmla="*/ 0 h 37"/>
                    <a:gd name="T4" fmla="*/ 14 w 39"/>
                    <a:gd name="T5" fmla="*/ 0 h 37"/>
                    <a:gd name="T6" fmla="*/ 5 w 39"/>
                    <a:gd name="T7" fmla="*/ 2 h 37"/>
                    <a:gd name="T8" fmla="*/ 5 w 39"/>
                    <a:gd name="T9" fmla="*/ 37 h 37"/>
                    <a:gd name="T10" fmla="*/ 19 w 39"/>
                    <a:gd name="T11" fmla="*/ 37 h 37"/>
                    <a:gd name="T12" fmla="*/ 20 w 39"/>
                    <a:gd name="T13" fmla="*/ 37 h 37"/>
                    <a:gd name="T14" fmla="*/ 35 w 39"/>
                    <a:gd name="T15" fmla="*/ 37 h 37"/>
                    <a:gd name="T16" fmla="*/ 35 w 39"/>
                    <a:gd name="T17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9" h="37">
                      <a:moveTo>
                        <a:pt x="35" y="2"/>
                      </a:moveTo>
                      <a:cubicBezTo>
                        <a:pt x="34" y="1"/>
                        <a:pt x="30" y="0"/>
                        <a:pt x="25" y="0"/>
                      </a:cubicBezTo>
                      <a:cubicBezTo>
                        <a:pt x="24" y="5"/>
                        <a:pt x="17" y="7"/>
                        <a:pt x="14" y="0"/>
                      </a:cubicBezTo>
                      <a:cubicBezTo>
                        <a:pt x="9" y="0"/>
                        <a:pt x="6" y="1"/>
                        <a:pt x="5" y="2"/>
                      </a:cubicBezTo>
                      <a:cubicBezTo>
                        <a:pt x="0" y="8"/>
                        <a:pt x="5" y="37"/>
                        <a:pt x="5" y="37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0" y="37"/>
                        <a:pt x="20" y="37"/>
                        <a:pt x="20" y="37"/>
                      </a:cubicBezTo>
                      <a:cubicBezTo>
                        <a:pt x="35" y="37"/>
                        <a:pt x="35" y="37"/>
                        <a:pt x="35" y="37"/>
                      </a:cubicBezTo>
                      <a:cubicBezTo>
                        <a:pt x="35" y="37"/>
                        <a:pt x="39" y="8"/>
                        <a:pt x="35" y="2"/>
                      </a:cubicBez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545"/>
                <p:cNvSpPr/>
                <p:nvPr/>
              </p:nvSpPr>
              <p:spPr bwMode="auto">
                <a:xfrm>
                  <a:off x="2766" y="3453"/>
                  <a:ext cx="144" cy="206"/>
                </a:xfrm>
                <a:custGeom>
                  <a:avLst/>
                  <a:gdLst>
                    <a:gd name="T0" fmla="*/ 19 w 19"/>
                    <a:gd name="T1" fmla="*/ 12 h 27"/>
                    <a:gd name="T2" fmla="*/ 9 w 19"/>
                    <a:gd name="T3" fmla="*/ 27 h 27"/>
                    <a:gd name="T4" fmla="*/ 0 w 19"/>
                    <a:gd name="T5" fmla="*/ 12 h 27"/>
                    <a:gd name="T6" fmla="*/ 9 w 19"/>
                    <a:gd name="T7" fmla="*/ 0 h 27"/>
                    <a:gd name="T8" fmla="*/ 19 w 19"/>
                    <a:gd name="T9" fmla="*/ 12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19" y="12"/>
                      </a:moveTo>
                      <a:cubicBezTo>
                        <a:pt x="19" y="21"/>
                        <a:pt x="14" y="27"/>
                        <a:pt x="9" y="27"/>
                      </a:cubicBezTo>
                      <a:cubicBezTo>
                        <a:pt x="6" y="27"/>
                        <a:pt x="0" y="21"/>
                        <a:pt x="0" y="12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5" y="0"/>
                        <a:pt x="19" y="4"/>
                        <a:pt x="19" y="12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Freeform 546"/>
                <p:cNvSpPr/>
                <p:nvPr/>
              </p:nvSpPr>
              <p:spPr bwMode="auto">
                <a:xfrm>
                  <a:off x="2895" y="3559"/>
                  <a:ext cx="30" cy="54"/>
                </a:xfrm>
                <a:custGeom>
                  <a:avLst/>
                  <a:gdLst>
                    <a:gd name="T0" fmla="*/ 2 w 4"/>
                    <a:gd name="T1" fmla="*/ 1 h 7"/>
                    <a:gd name="T2" fmla="*/ 4 w 4"/>
                    <a:gd name="T3" fmla="*/ 1 h 7"/>
                    <a:gd name="T4" fmla="*/ 0 w 4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2" y="1"/>
                      </a:moveTo>
                      <a:cubicBezTo>
                        <a:pt x="2" y="1"/>
                        <a:pt x="3" y="0"/>
                        <a:pt x="4" y="1"/>
                      </a:cubicBezTo>
                      <a:cubicBezTo>
                        <a:pt x="4" y="3"/>
                        <a:pt x="2" y="7"/>
                        <a:pt x="0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3" name="Freeform 547"/>
                <p:cNvSpPr/>
                <p:nvPr/>
              </p:nvSpPr>
              <p:spPr bwMode="auto">
                <a:xfrm>
                  <a:off x="2751" y="3559"/>
                  <a:ext cx="30" cy="54"/>
                </a:xfrm>
                <a:custGeom>
                  <a:avLst/>
                  <a:gdLst>
                    <a:gd name="T0" fmla="*/ 3 w 4"/>
                    <a:gd name="T1" fmla="*/ 1 h 7"/>
                    <a:gd name="T2" fmla="*/ 1 w 4"/>
                    <a:gd name="T3" fmla="*/ 1 h 7"/>
                    <a:gd name="T4" fmla="*/ 4 w 4"/>
                    <a:gd name="T5" fmla="*/ 7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3" y="1"/>
                      </a:moveTo>
                      <a:cubicBezTo>
                        <a:pt x="3" y="1"/>
                        <a:pt x="1" y="0"/>
                        <a:pt x="1" y="1"/>
                      </a:cubicBezTo>
                      <a:cubicBezTo>
                        <a:pt x="0" y="3"/>
                        <a:pt x="2" y="7"/>
                        <a:pt x="4" y="7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4" name="Freeform 548"/>
                <p:cNvSpPr/>
                <p:nvPr/>
              </p:nvSpPr>
              <p:spPr bwMode="auto">
                <a:xfrm>
                  <a:off x="2728" y="3613"/>
                  <a:ext cx="53" cy="305"/>
                </a:xfrm>
                <a:custGeom>
                  <a:avLst/>
                  <a:gdLst>
                    <a:gd name="T0" fmla="*/ 3 w 7"/>
                    <a:gd name="T1" fmla="*/ 0 h 40"/>
                    <a:gd name="T2" fmla="*/ 3 w 7"/>
                    <a:gd name="T3" fmla="*/ 16 h 40"/>
                    <a:gd name="T4" fmla="*/ 4 w 7"/>
                    <a:gd name="T5" fmla="*/ 24 h 40"/>
                    <a:gd name="T6" fmla="*/ 1 w 7"/>
                    <a:gd name="T7" fmla="*/ 31 h 40"/>
                    <a:gd name="T8" fmla="*/ 4 w 7"/>
                    <a:gd name="T9" fmla="*/ 40 h 40"/>
                    <a:gd name="T10" fmla="*/ 0 w 7"/>
                    <a:gd name="T11" fmla="*/ 40 h 40"/>
                    <a:gd name="T12" fmla="*/ 1 w 7"/>
                    <a:gd name="T13" fmla="*/ 10 h 40"/>
                    <a:gd name="T14" fmla="*/ 3 w 7"/>
                    <a:gd name="T15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40">
                      <a:moveTo>
                        <a:pt x="3" y="0"/>
                      </a:moveTo>
                      <a:cubicBezTo>
                        <a:pt x="3" y="0"/>
                        <a:pt x="2" y="15"/>
                        <a:pt x="3" y="16"/>
                      </a:cubicBezTo>
                      <a:cubicBezTo>
                        <a:pt x="3" y="17"/>
                        <a:pt x="7" y="22"/>
                        <a:pt x="4" y="24"/>
                      </a:cubicBezTo>
                      <a:cubicBezTo>
                        <a:pt x="0" y="26"/>
                        <a:pt x="0" y="29"/>
                        <a:pt x="1" y="31"/>
                      </a:cubicBezTo>
                      <a:cubicBezTo>
                        <a:pt x="1" y="33"/>
                        <a:pt x="0" y="40"/>
                        <a:pt x="4" y="40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0" y="40"/>
                        <a:pt x="1" y="12"/>
                        <a:pt x="1" y="10"/>
                      </a:cubicBezTo>
                      <a:cubicBezTo>
                        <a:pt x="2" y="9"/>
                        <a:pt x="0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6CBE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549"/>
                <p:cNvSpPr/>
                <p:nvPr/>
              </p:nvSpPr>
              <p:spPr bwMode="auto">
                <a:xfrm>
                  <a:off x="2880" y="3613"/>
                  <a:ext cx="83" cy="313"/>
                </a:xfrm>
                <a:custGeom>
                  <a:avLst/>
                  <a:gdLst>
                    <a:gd name="T0" fmla="*/ 7 w 11"/>
                    <a:gd name="T1" fmla="*/ 0 h 41"/>
                    <a:gd name="T2" fmla="*/ 7 w 11"/>
                    <a:gd name="T3" fmla="*/ 19 h 41"/>
                    <a:gd name="T4" fmla="*/ 5 w 11"/>
                    <a:gd name="T5" fmla="*/ 27 h 41"/>
                    <a:gd name="T6" fmla="*/ 9 w 11"/>
                    <a:gd name="T7" fmla="*/ 31 h 41"/>
                    <a:gd name="T8" fmla="*/ 6 w 11"/>
                    <a:gd name="T9" fmla="*/ 40 h 41"/>
                    <a:gd name="T10" fmla="*/ 11 w 11"/>
                    <a:gd name="T11" fmla="*/ 40 h 41"/>
                    <a:gd name="T12" fmla="*/ 8 w 11"/>
                    <a:gd name="T13" fmla="*/ 10 h 41"/>
                    <a:gd name="T14" fmla="*/ 7 w 11"/>
                    <a:gd name="T15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" h="41">
                      <a:moveTo>
                        <a:pt x="7" y="0"/>
                      </a:moveTo>
                      <a:cubicBezTo>
                        <a:pt x="7" y="0"/>
                        <a:pt x="5" y="11"/>
                        <a:pt x="7" y="19"/>
                      </a:cubicBezTo>
                      <a:cubicBezTo>
                        <a:pt x="10" y="28"/>
                        <a:pt x="0" y="27"/>
                        <a:pt x="5" y="27"/>
                      </a:cubicBezTo>
                      <a:cubicBezTo>
                        <a:pt x="9" y="27"/>
                        <a:pt x="9" y="29"/>
                        <a:pt x="9" y="31"/>
                      </a:cubicBezTo>
                      <a:cubicBezTo>
                        <a:pt x="8" y="33"/>
                        <a:pt x="9" y="41"/>
                        <a:pt x="6" y="40"/>
                      </a:cubicBezTo>
                      <a:cubicBezTo>
                        <a:pt x="11" y="40"/>
                        <a:pt x="11" y="40"/>
                        <a:pt x="11" y="40"/>
                      </a:cubicBezTo>
                      <a:cubicBezTo>
                        <a:pt x="11" y="40"/>
                        <a:pt x="9" y="12"/>
                        <a:pt x="8" y="10"/>
                      </a:cubicBezTo>
                      <a:cubicBezTo>
                        <a:pt x="8" y="9"/>
                        <a:pt x="9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6CBE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550"/>
                <p:cNvSpPr/>
                <p:nvPr/>
              </p:nvSpPr>
              <p:spPr bwMode="auto">
                <a:xfrm>
                  <a:off x="2933" y="3636"/>
                  <a:ext cx="38" cy="275"/>
                </a:xfrm>
                <a:custGeom>
                  <a:avLst/>
                  <a:gdLst>
                    <a:gd name="T0" fmla="*/ 1 w 5"/>
                    <a:gd name="T1" fmla="*/ 2 h 36"/>
                    <a:gd name="T2" fmla="*/ 1 w 5"/>
                    <a:gd name="T3" fmla="*/ 17 h 36"/>
                    <a:gd name="T4" fmla="*/ 1 w 5"/>
                    <a:gd name="T5" fmla="*/ 23 h 36"/>
                    <a:gd name="T6" fmla="*/ 2 w 5"/>
                    <a:gd name="T7" fmla="*/ 26 h 36"/>
                    <a:gd name="T8" fmla="*/ 2 w 5"/>
                    <a:gd name="T9" fmla="*/ 33 h 36"/>
                    <a:gd name="T10" fmla="*/ 3 w 5"/>
                    <a:gd name="T11" fmla="*/ 35 h 36"/>
                    <a:gd name="T12" fmla="*/ 4 w 5"/>
                    <a:gd name="T13" fmla="*/ 12 h 36"/>
                    <a:gd name="T14" fmla="*/ 1 w 5"/>
                    <a:gd name="T15" fmla="*/ 2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" h="36">
                      <a:moveTo>
                        <a:pt x="1" y="2"/>
                      </a:moveTo>
                      <a:cubicBezTo>
                        <a:pt x="1" y="2"/>
                        <a:pt x="0" y="13"/>
                        <a:pt x="1" y="17"/>
                      </a:cubicBezTo>
                      <a:cubicBezTo>
                        <a:pt x="2" y="22"/>
                        <a:pt x="1" y="23"/>
                        <a:pt x="1" y="23"/>
                      </a:cubicBezTo>
                      <a:cubicBezTo>
                        <a:pt x="1" y="23"/>
                        <a:pt x="2" y="25"/>
                        <a:pt x="2" y="26"/>
                      </a:cubicBezTo>
                      <a:cubicBezTo>
                        <a:pt x="2" y="26"/>
                        <a:pt x="3" y="31"/>
                        <a:pt x="2" y="33"/>
                      </a:cubicBezTo>
                      <a:cubicBezTo>
                        <a:pt x="1" y="34"/>
                        <a:pt x="1" y="36"/>
                        <a:pt x="3" y="35"/>
                      </a:cubicBezTo>
                      <a:cubicBezTo>
                        <a:pt x="4" y="34"/>
                        <a:pt x="5" y="20"/>
                        <a:pt x="4" y="12"/>
                      </a:cubicBezTo>
                      <a:cubicBezTo>
                        <a:pt x="3" y="6"/>
                        <a:pt x="1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5BA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7" name="Freeform 551"/>
                <p:cNvSpPr/>
                <p:nvPr/>
              </p:nvSpPr>
              <p:spPr bwMode="auto">
                <a:xfrm>
                  <a:off x="2720" y="3659"/>
                  <a:ext cx="31" cy="229"/>
                </a:xfrm>
                <a:custGeom>
                  <a:avLst/>
                  <a:gdLst>
                    <a:gd name="T0" fmla="*/ 3 w 4"/>
                    <a:gd name="T1" fmla="*/ 8 h 30"/>
                    <a:gd name="T2" fmla="*/ 2 w 4"/>
                    <a:gd name="T3" fmla="*/ 0 h 30"/>
                    <a:gd name="T4" fmla="*/ 2 w 4"/>
                    <a:gd name="T5" fmla="*/ 9 h 30"/>
                    <a:gd name="T6" fmla="*/ 0 w 4"/>
                    <a:gd name="T7" fmla="*/ 26 h 30"/>
                    <a:gd name="T8" fmla="*/ 1 w 4"/>
                    <a:gd name="T9" fmla="*/ 30 h 30"/>
                    <a:gd name="T10" fmla="*/ 1 w 4"/>
                    <a:gd name="T11" fmla="*/ 30 h 30"/>
                    <a:gd name="T12" fmla="*/ 2 w 4"/>
                    <a:gd name="T13" fmla="*/ 26 h 30"/>
                    <a:gd name="T14" fmla="*/ 2 w 4"/>
                    <a:gd name="T15" fmla="*/ 18 h 30"/>
                    <a:gd name="T16" fmla="*/ 3 w 4"/>
                    <a:gd name="T17" fmla="*/ 16 h 30"/>
                    <a:gd name="T18" fmla="*/ 3 w 4"/>
                    <a:gd name="T19" fmla="*/ 8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" h="30">
                      <a:moveTo>
                        <a:pt x="3" y="8"/>
                      </a:moveTo>
                      <a:cubicBezTo>
                        <a:pt x="3" y="5"/>
                        <a:pt x="2" y="0"/>
                        <a:pt x="2" y="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1" y="20"/>
                        <a:pt x="0" y="26"/>
                      </a:cubicBezTo>
                      <a:cubicBezTo>
                        <a:pt x="0" y="27"/>
                        <a:pt x="0" y="29"/>
                        <a:pt x="1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1" y="28"/>
                        <a:pt x="2" y="28"/>
                        <a:pt x="2" y="26"/>
                      </a:cubicBezTo>
                      <a:cubicBezTo>
                        <a:pt x="1" y="24"/>
                        <a:pt x="1" y="19"/>
                        <a:pt x="2" y="18"/>
                      </a:cubicBezTo>
                      <a:cubicBezTo>
                        <a:pt x="2" y="17"/>
                        <a:pt x="3" y="18"/>
                        <a:pt x="3" y="16"/>
                      </a:cubicBezTo>
                      <a:cubicBezTo>
                        <a:pt x="4" y="15"/>
                        <a:pt x="2" y="11"/>
                        <a:pt x="3" y="8"/>
                      </a:cubicBezTo>
                      <a:close/>
                    </a:path>
                  </a:pathLst>
                </a:custGeom>
                <a:solidFill>
                  <a:srgbClr val="5BA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8" name="Freeform 552"/>
                <p:cNvSpPr/>
                <p:nvPr/>
              </p:nvSpPr>
              <p:spPr bwMode="auto">
                <a:xfrm>
                  <a:off x="2834" y="3781"/>
                  <a:ext cx="107" cy="53"/>
                </a:xfrm>
                <a:custGeom>
                  <a:avLst/>
                  <a:gdLst>
                    <a:gd name="T0" fmla="*/ 3 w 14"/>
                    <a:gd name="T1" fmla="*/ 6 h 7"/>
                    <a:gd name="T2" fmla="*/ 10 w 14"/>
                    <a:gd name="T3" fmla="*/ 6 h 7"/>
                    <a:gd name="T4" fmla="*/ 12 w 14"/>
                    <a:gd name="T5" fmla="*/ 2 h 7"/>
                    <a:gd name="T6" fmla="*/ 2 w 14"/>
                    <a:gd name="T7" fmla="*/ 2 h 7"/>
                    <a:gd name="T8" fmla="*/ 3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3" y="6"/>
                      </a:moveTo>
                      <a:cubicBezTo>
                        <a:pt x="3" y="6"/>
                        <a:pt x="7" y="7"/>
                        <a:pt x="10" y="6"/>
                      </a:cubicBezTo>
                      <a:cubicBezTo>
                        <a:pt x="11" y="6"/>
                        <a:pt x="14" y="4"/>
                        <a:pt x="12" y="2"/>
                      </a:cubicBezTo>
                      <a:cubicBezTo>
                        <a:pt x="9" y="1"/>
                        <a:pt x="4" y="0"/>
                        <a:pt x="2" y="2"/>
                      </a:cubicBezTo>
                      <a:cubicBezTo>
                        <a:pt x="1" y="4"/>
                        <a:pt x="0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Line 553"/>
                <p:cNvSpPr>
                  <a:spLocks noChangeShapeType="1"/>
                </p:cNvSpPr>
                <p:nvPr/>
              </p:nvSpPr>
              <p:spPr bwMode="auto">
                <a:xfrm>
                  <a:off x="2789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Line 554"/>
                <p:cNvSpPr>
                  <a:spLocks noChangeShapeType="1"/>
                </p:cNvSpPr>
                <p:nvPr/>
              </p:nvSpPr>
              <p:spPr bwMode="auto">
                <a:xfrm>
                  <a:off x="2789" y="3590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555"/>
                <p:cNvSpPr/>
                <p:nvPr/>
              </p:nvSpPr>
              <p:spPr bwMode="auto">
                <a:xfrm>
                  <a:off x="2667" y="3605"/>
                  <a:ext cx="76" cy="176"/>
                </a:xfrm>
                <a:custGeom>
                  <a:avLst/>
                  <a:gdLst>
                    <a:gd name="T0" fmla="*/ 10 w 10"/>
                    <a:gd name="T1" fmla="*/ 1 h 23"/>
                    <a:gd name="T2" fmla="*/ 2 w 10"/>
                    <a:gd name="T3" fmla="*/ 11 h 23"/>
                    <a:gd name="T4" fmla="*/ 0 w 10"/>
                    <a:gd name="T5" fmla="*/ 23 h 23"/>
                    <a:gd name="T6" fmla="*/ 9 w 10"/>
                    <a:gd name="T7" fmla="*/ 23 h 23"/>
                    <a:gd name="T8" fmla="*/ 10 w 10"/>
                    <a:gd name="T9" fmla="*/ 16 h 23"/>
                    <a:gd name="T10" fmla="*/ 10 w 10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23">
                      <a:moveTo>
                        <a:pt x="10" y="1"/>
                      </a:moveTo>
                      <a:cubicBezTo>
                        <a:pt x="10" y="1"/>
                        <a:pt x="3" y="0"/>
                        <a:pt x="2" y="1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0" y="16"/>
                        <a:pt x="10" y="16"/>
                        <a:pt x="10" y="16"/>
                      </a:cubicBez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2" name="Freeform 556"/>
                <p:cNvSpPr/>
                <p:nvPr/>
              </p:nvSpPr>
              <p:spPr bwMode="auto">
                <a:xfrm>
                  <a:off x="2667" y="3727"/>
                  <a:ext cx="99" cy="77"/>
                </a:xfrm>
                <a:custGeom>
                  <a:avLst/>
                  <a:gdLst>
                    <a:gd name="T0" fmla="*/ 1 w 13"/>
                    <a:gd name="T1" fmla="*/ 0 h 10"/>
                    <a:gd name="T2" fmla="*/ 9 w 13"/>
                    <a:gd name="T3" fmla="*/ 5 h 10"/>
                    <a:gd name="T4" fmla="*/ 0 w 13"/>
                    <a:gd name="T5" fmla="*/ 10 h 10"/>
                    <a:gd name="T6" fmla="*/ 1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1" y="0"/>
                      </a:moveTo>
                      <a:cubicBezTo>
                        <a:pt x="1" y="0"/>
                        <a:pt x="4" y="5"/>
                        <a:pt x="9" y="5"/>
                      </a:cubicBezTo>
                      <a:cubicBezTo>
                        <a:pt x="13" y="6"/>
                        <a:pt x="0" y="10"/>
                        <a:pt x="0" y="10"/>
                      </a:cubicBezTo>
                      <a:cubicBezTo>
                        <a:pt x="0" y="8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6CBE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3" name="Freeform 557"/>
                <p:cNvSpPr/>
                <p:nvPr/>
              </p:nvSpPr>
              <p:spPr bwMode="auto">
                <a:xfrm>
                  <a:off x="2660" y="3766"/>
                  <a:ext cx="212" cy="76"/>
                </a:xfrm>
                <a:custGeom>
                  <a:avLst/>
                  <a:gdLst>
                    <a:gd name="T0" fmla="*/ 1 w 28"/>
                    <a:gd name="T1" fmla="*/ 5 h 10"/>
                    <a:gd name="T2" fmla="*/ 28 w 28"/>
                    <a:gd name="T3" fmla="*/ 8 h 10"/>
                    <a:gd name="T4" fmla="*/ 25 w 28"/>
                    <a:gd name="T5" fmla="*/ 3 h 10"/>
                    <a:gd name="T6" fmla="*/ 10 w 28"/>
                    <a:gd name="T7" fmla="*/ 0 h 10"/>
                    <a:gd name="T8" fmla="*/ 1 w 28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10">
                      <a:moveTo>
                        <a:pt x="1" y="5"/>
                      </a:moveTo>
                      <a:cubicBezTo>
                        <a:pt x="4" y="10"/>
                        <a:pt x="16" y="8"/>
                        <a:pt x="28" y="8"/>
                      </a:cubicBezTo>
                      <a:cubicBezTo>
                        <a:pt x="25" y="3"/>
                        <a:pt x="25" y="3"/>
                        <a:pt x="25" y="3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0" y="3"/>
                        <a:pt x="1" y="5"/>
                      </a:cubicBez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4" name="Rectangle 558"/>
                <p:cNvSpPr>
                  <a:spLocks noChangeArrowheads="1"/>
                </p:cNvSpPr>
                <p:nvPr/>
              </p:nvSpPr>
              <p:spPr bwMode="auto">
                <a:xfrm>
                  <a:off x="2766" y="3743"/>
                  <a:ext cx="7" cy="68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5" name="Freeform 559"/>
                <p:cNvSpPr/>
                <p:nvPr/>
              </p:nvSpPr>
              <p:spPr bwMode="auto">
                <a:xfrm>
                  <a:off x="2743" y="3781"/>
                  <a:ext cx="106" cy="53"/>
                </a:xfrm>
                <a:custGeom>
                  <a:avLst/>
                  <a:gdLst>
                    <a:gd name="T0" fmla="*/ 10 w 14"/>
                    <a:gd name="T1" fmla="*/ 6 h 7"/>
                    <a:gd name="T2" fmla="*/ 4 w 14"/>
                    <a:gd name="T3" fmla="*/ 6 h 7"/>
                    <a:gd name="T4" fmla="*/ 2 w 14"/>
                    <a:gd name="T5" fmla="*/ 2 h 7"/>
                    <a:gd name="T6" fmla="*/ 11 w 14"/>
                    <a:gd name="T7" fmla="*/ 2 h 7"/>
                    <a:gd name="T8" fmla="*/ 10 w 14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7">
                      <a:moveTo>
                        <a:pt x="10" y="6"/>
                      </a:moveTo>
                      <a:cubicBezTo>
                        <a:pt x="10" y="6"/>
                        <a:pt x="6" y="7"/>
                        <a:pt x="4" y="6"/>
                      </a:cubicBezTo>
                      <a:cubicBezTo>
                        <a:pt x="2" y="6"/>
                        <a:pt x="0" y="4"/>
                        <a:pt x="2" y="2"/>
                      </a:cubicBezTo>
                      <a:cubicBezTo>
                        <a:pt x="4" y="1"/>
                        <a:pt x="9" y="0"/>
                        <a:pt x="11" y="2"/>
                      </a:cubicBezTo>
                      <a:cubicBezTo>
                        <a:pt x="13" y="4"/>
                        <a:pt x="14" y="7"/>
                        <a:pt x="10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" name="Freeform 560"/>
                <p:cNvSpPr/>
                <p:nvPr/>
              </p:nvSpPr>
              <p:spPr bwMode="auto">
                <a:xfrm>
                  <a:off x="2941" y="3605"/>
                  <a:ext cx="68" cy="176"/>
                </a:xfrm>
                <a:custGeom>
                  <a:avLst/>
                  <a:gdLst>
                    <a:gd name="T0" fmla="*/ 0 w 9"/>
                    <a:gd name="T1" fmla="*/ 1 h 23"/>
                    <a:gd name="T2" fmla="*/ 8 w 9"/>
                    <a:gd name="T3" fmla="*/ 11 h 23"/>
                    <a:gd name="T4" fmla="*/ 9 w 9"/>
                    <a:gd name="T5" fmla="*/ 23 h 23"/>
                    <a:gd name="T6" fmla="*/ 1 w 9"/>
                    <a:gd name="T7" fmla="*/ 23 h 23"/>
                    <a:gd name="T8" fmla="*/ 0 w 9"/>
                    <a:gd name="T9" fmla="*/ 16 h 23"/>
                    <a:gd name="T10" fmla="*/ 0 w 9"/>
                    <a:gd name="T11" fmla="*/ 1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" h="23">
                      <a:moveTo>
                        <a:pt x="0" y="1"/>
                      </a:moveTo>
                      <a:cubicBezTo>
                        <a:pt x="0" y="1"/>
                        <a:pt x="7" y="0"/>
                        <a:pt x="8" y="11"/>
                      </a:cubicBezTo>
                      <a:cubicBezTo>
                        <a:pt x="9" y="23"/>
                        <a:pt x="9" y="23"/>
                        <a:pt x="9" y="23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0" y="16"/>
                        <a:pt x="0" y="16"/>
                        <a:pt x="0" y="16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" name="Freeform 561"/>
                <p:cNvSpPr/>
                <p:nvPr/>
              </p:nvSpPr>
              <p:spPr bwMode="auto">
                <a:xfrm>
                  <a:off x="2918" y="3727"/>
                  <a:ext cx="98" cy="77"/>
                </a:xfrm>
                <a:custGeom>
                  <a:avLst/>
                  <a:gdLst>
                    <a:gd name="T0" fmla="*/ 11 w 13"/>
                    <a:gd name="T1" fmla="*/ 0 h 10"/>
                    <a:gd name="T2" fmla="*/ 4 w 13"/>
                    <a:gd name="T3" fmla="*/ 5 h 10"/>
                    <a:gd name="T4" fmla="*/ 12 w 13"/>
                    <a:gd name="T5" fmla="*/ 10 h 10"/>
                    <a:gd name="T6" fmla="*/ 11 w 13"/>
                    <a:gd name="T7" fmla="*/ 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0">
                      <a:moveTo>
                        <a:pt x="11" y="0"/>
                      </a:moveTo>
                      <a:cubicBezTo>
                        <a:pt x="11" y="0"/>
                        <a:pt x="9" y="5"/>
                        <a:pt x="4" y="5"/>
                      </a:cubicBezTo>
                      <a:cubicBezTo>
                        <a:pt x="0" y="6"/>
                        <a:pt x="12" y="10"/>
                        <a:pt x="12" y="10"/>
                      </a:cubicBezTo>
                      <a:cubicBezTo>
                        <a:pt x="13" y="8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6CBEA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562"/>
                <p:cNvSpPr/>
                <p:nvPr/>
              </p:nvSpPr>
              <p:spPr bwMode="auto">
                <a:xfrm>
                  <a:off x="2811" y="3766"/>
                  <a:ext cx="205" cy="76"/>
                </a:xfrm>
                <a:custGeom>
                  <a:avLst/>
                  <a:gdLst>
                    <a:gd name="T0" fmla="*/ 26 w 27"/>
                    <a:gd name="T1" fmla="*/ 5 h 10"/>
                    <a:gd name="T2" fmla="*/ 0 w 27"/>
                    <a:gd name="T3" fmla="*/ 8 h 10"/>
                    <a:gd name="T4" fmla="*/ 2 w 27"/>
                    <a:gd name="T5" fmla="*/ 3 h 10"/>
                    <a:gd name="T6" fmla="*/ 18 w 27"/>
                    <a:gd name="T7" fmla="*/ 0 h 10"/>
                    <a:gd name="T8" fmla="*/ 26 w 27"/>
                    <a:gd name="T9" fmla="*/ 5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">
                      <a:moveTo>
                        <a:pt x="26" y="5"/>
                      </a:moveTo>
                      <a:cubicBezTo>
                        <a:pt x="24" y="10"/>
                        <a:pt x="11" y="8"/>
                        <a:pt x="0" y="8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0"/>
                        <a:pt x="27" y="3"/>
                        <a:pt x="26" y="5"/>
                      </a:cubicBezTo>
                      <a:close/>
                    </a:path>
                  </a:pathLst>
                </a:custGeom>
                <a:solidFill>
                  <a:srgbClr val="77C9B0"/>
                </a:solidFill>
                <a:ln w="0" cap="flat">
                  <a:solidFill>
                    <a:srgbClr val="6CBEA8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" name="Freeform 563"/>
                <p:cNvSpPr/>
                <p:nvPr/>
              </p:nvSpPr>
              <p:spPr bwMode="auto">
                <a:xfrm>
                  <a:off x="2728" y="3796"/>
                  <a:ext cx="205" cy="23"/>
                </a:xfrm>
                <a:custGeom>
                  <a:avLst/>
                  <a:gdLst>
                    <a:gd name="T0" fmla="*/ 2 w 27"/>
                    <a:gd name="T1" fmla="*/ 3 h 3"/>
                    <a:gd name="T2" fmla="*/ 0 w 27"/>
                    <a:gd name="T3" fmla="*/ 0 h 3"/>
                    <a:gd name="T4" fmla="*/ 14 w 27"/>
                    <a:gd name="T5" fmla="*/ 2 h 3"/>
                    <a:gd name="T6" fmla="*/ 27 w 27"/>
                    <a:gd name="T7" fmla="*/ 2 h 3"/>
                    <a:gd name="T8" fmla="*/ 27 w 27"/>
                    <a:gd name="T9" fmla="*/ 3 h 3"/>
                    <a:gd name="T10" fmla="*/ 2 w 27"/>
                    <a:gd name="T11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" h="3">
                      <a:moveTo>
                        <a:pt x="2" y="3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5" y="3"/>
                        <a:pt x="14" y="2"/>
                      </a:cubicBezTo>
                      <a:cubicBezTo>
                        <a:pt x="22" y="1"/>
                        <a:pt x="27" y="2"/>
                        <a:pt x="27" y="2"/>
                      </a:cubicBezTo>
                      <a:cubicBezTo>
                        <a:pt x="27" y="3"/>
                        <a:pt x="27" y="3"/>
                        <a:pt x="27" y="3"/>
                      </a:cubicBezTo>
                      <a:lnTo>
                        <a:pt x="2" y="3"/>
                      </a:lnTo>
                      <a:close/>
                    </a:path>
                  </a:pathLst>
                </a:custGeom>
                <a:solidFill>
                  <a:srgbClr val="FFD9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" name="Freeform 564"/>
                <p:cNvSpPr/>
                <p:nvPr/>
              </p:nvSpPr>
              <p:spPr bwMode="auto">
                <a:xfrm>
                  <a:off x="2971" y="3682"/>
                  <a:ext cx="53" cy="137"/>
                </a:xfrm>
                <a:custGeom>
                  <a:avLst/>
                  <a:gdLst>
                    <a:gd name="T0" fmla="*/ 7 w 7"/>
                    <a:gd name="T1" fmla="*/ 6 h 18"/>
                    <a:gd name="T2" fmla="*/ 4 w 7"/>
                    <a:gd name="T3" fmla="*/ 2 h 18"/>
                    <a:gd name="T4" fmla="*/ 4 w 7"/>
                    <a:gd name="T5" fmla="*/ 0 h 18"/>
                    <a:gd name="T6" fmla="*/ 4 w 7"/>
                    <a:gd name="T7" fmla="*/ 0 h 18"/>
                    <a:gd name="T8" fmla="*/ 4 w 7"/>
                    <a:gd name="T9" fmla="*/ 0 h 18"/>
                    <a:gd name="T10" fmla="*/ 4 w 7"/>
                    <a:gd name="T11" fmla="*/ 0 h 18"/>
                    <a:gd name="T12" fmla="*/ 3 w 7"/>
                    <a:gd name="T13" fmla="*/ 0 h 18"/>
                    <a:gd name="T14" fmla="*/ 3 w 7"/>
                    <a:gd name="T15" fmla="*/ 0 h 18"/>
                    <a:gd name="T16" fmla="*/ 3 w 7"/>
                    <a:gd name="T17" fmla="*/ 0 h 18"/>
                    <a:gd name="T18" fmla="*/ 3 w 7"/>
                    <a:gd name="T19" fmla="*/ 2 h 18"/>
                    <a:gd name="T20" fmla="*/ 1 w 7"/>
                    <a:gd name="T21" fmla="*/ 6 h 18"/>
                    <a:gd name="T22" fmla="*/ 1 w 7"/>
                    <a:gd name="T23" fmla="*/ 11 h 18"/>
                    <a:gd name="T24" fmla="*/ 1 w 7"/>
                    <a:gd name="T25" fmla="*/ 15 h 18"/>
                    <a:gd name="T26" fmla="*/ 2 w 7"/>
                    <a:gd name="T27" fmla="*/ 18 h 18"/>
                    <a:gd name="T28" fmla="*/ 3 w 7"/>
                    <a:gd name="T29" fmla="*/ 18 h 18"/>
                    <a:gd name="T30" fmla="*/ 3 w 7"/>
                    <a:gd name="T31" fmla="*/ 18 h 18"/>
                    <a:gd name="T32" fmla="*/ 4 w 7"/>
                    <a:gd name="T33" fmla="*/ 18 h 18"/>
                    <a:gd name="T34" fmla="*/ 4 w 7"/>
                    <a:gd name="T35" fmla="*/ 18 h 18"/>
                    <a:gd name="T36" fmla="*/ 4 w 7"/>
                    <a:gd name="T37" fmla="*/ 18 h 18"/>
                    <a:gd name="T38" fmla="*/ 6 w 7"/>
                    <a:gd name="T39" fmla="*/ 18 h 18"/>
                    <a:gd name="T40" fmla="*/ 6 w 7"/>
                    <a:gd name="T41" fmla="*/ 15 h 18"/>
                    <a:gd name="T42" fmla="*/ 6 w 7"/>
                    <a:gd name="T43" fmla="*/ 11 h 18"/>
                    <a:gd name="T44" fmla="*/ 7 w 7"/>
                    <a:gd name="T45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7" h="18">
                      <a:moveTo>
                        <a:pt x="7" y="6"/>
                      </a:moveTo>
                      <a:cubicBezTo>
                        <a:pt x="7" y="4"/>
                        <a:pt x="4" y="2"/>
                        <a:pt x="4" y="2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1" y="4"/>
                        <a:pt x="1" y="6"/>
                      </a:cubicBezTo>
                      <a:cubicBezTo>
                        <a:pt x="0" y="7"/>
                        <a:pt x="1" y="11"/>
                        <a:pt x="1" y="11"/>
                      </a:cubicBezTo>
                      <a:cubicBezTo>
                        <a:pt x="1" y="11"/>
                        <a:pt x="1" y="14"/>
                        <a:pt x="1" y="15"/>
                      </a:cubicBezTo>
                      <a:cubicBezTo>
                        <a:pt x="1" y="15"/>
                        <a:pt x="1" y="17"/>
                        <a:pt x="2" y="18"/>
                      </a:cubicBezTo>
                      <a:cubicBezTo>
                        <a:pt x="2" y="18"/>
                        <a:pt x="3" y="18"/>
                        <a:pt x="3" y="18"/>
                      </a:cubicBezTo>
                      <a:cubicBezTo>
                        <a:pt x="3" y="18"/>
                        <a:pt x="3" y="18"/>
                        <a:pt x="3" y="18"/>
                      </a:cubicBezTo>
                      <a:cubicBezTo>
                        <a:pt x="3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4" y="18"/>
                        <a:pt x="5" y="18"/>
                        <a:pt x="6" y="18"/>
                      </a:cubicBezTo>
                      <a:cubicBezTo>
                        <a:pt x="7" y="17"/>
                        <a:pt x="6" y="15"/>
                        <a:pt x="6" y="15"/>
                      </a:cubicBezTo>
                      <a:cubicBezTo>
                        <a:pt x="6" y="14"/>
                        <a:pt x="6" y="11"/>
                        <a:pt x="6" y="11"/>
                      </a:cubicBezTo>
                      <a:cubicBezTo>
                        <a:pt x="6" y="11"/>
                        <a:pt x="7" y="7"/>
                        <a:pt x="7" y="6"/>
                      </a:cubicBezTo>
                      <a:close/>
                    </a:path>
                  </a:pathLst>
                </a:custGeom>
                <a:solidFill>
                  <a:srgbClr val="9AD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Rectangle 565"/>
                <p:cNvSpPr>
                  <a:spLocks noChangeArrowheads="1"/>
                </p:cNvSpPr>
                <p:nvPr/>
              </p:nvSpPr>
              <p:spPr bwMode="auto">
                <a:xfrm>
                  <a:off x="2994" y="3682"/>
                  <a:ext cx="15" cy="7"/>
                </a:xfrm>
                <a:prstGeom prst="rect">
                  <a:avLst/>
                </a:pr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" name="Freeform 566"/>
                <p:cNvSpPr/>
                <p:nvPr/>
              </p:nvSpPr>
              <p:spPr bwMode="auto">
                <a:xfrm>
                  <a:off x="2978" y="3697"/>
                  <a:ext cx="16" cy="122"/>
                </a:xfrm>
                <a:custGeom>
                  <a:avLst/>
                  <a:gdLst>
                    <a:gd name="T0" fmla="*/ 2 w 2"/>
                    <a:gd name="T1" fmla="*/ 0 h 16"/>
                    <a:gd name="T2" fmla="*/ 0 w 2"/>
                    <a:gd name="T3" fmla="*/ 4 h 16"/>
                    <a:gd name="T4" fmla="*/ 0 w 2"/>
                    <a:gd name="T5" fmla="*/ 12 h 16"/>
                    <a:gd name="T6" fmla="*/ 1 w 2"/>
                    <a:gd name="T7" fmla="*/ 15 h 16"/>
                    <a:gd name="T8" fmla="*/ 1 w 2"/>
                    <a:gd name="T9" fmla="*/ 12 h 16"/>
                    <a:gd name="T10" fmla="*/ 0 w 2"/>
                    <a:gd name="T11" fmla="*/ 3 h 16"/>
                    <a:gd name="T12" fmla="*/ 2 w 2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16">
                      <a:moveTo>
                        <a:pt x="2" y="0"/>
                      </a:moveTo>
                      <a:cubicBezTo>
                        <a:pt x="2" y="0"/>
                        <a:pt x="0" y="3"/>
                        <a:pt x="0" y="4"/>
                      </a:cubicBezTo>
                      <a:cubicBezTo>
                        <a:pt x="0" y="5"/>
                        <a:pt x="1" y="12"/>
                        <a:pt x="0" y="12"/>
                      </a:cubicBezTo>
                      <a:cubicBezTo>
                        <a:pt x="0" y="13"/>
                        <a:pt x="0" y="15"/>
                        <a:pt x="1" y="15"/>
                      </a:cubicBezTo>
                      <a:cubicBezTo>
                        <a:pt x="2" y="15"/>
                        <a:pt x="0" y="16"/>
                        <a:pt x="1" y="12"/>
                      </a:cubicBezTo>
                      <a:cubicBezTo>
                        <a:pt x="1" y="9"/>
                        <a:pt x="0" y="5"/>
                        <a:pt x="0" y="3"/>
                      </a:cubicBezTo>
                      <a:cubicBezTo>
                        <a:pt x="1" y="2"/>
                        <a:pt x="1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Freeform 567"/>
                <p:cNvSpPr/>
                <p:nvPr/>
              </p:nvSpPr>
              <p:spPr bwMode="auto">
                <a:xfrm>
                  <a:off x="3001" y="3697"/>
                  <a:ext cx="23" cy="122"/>
                </a:xfrm>
                <a:custGeom>
                  <a:avLst/>
                  <a:gdLst>
                    <a:gd name="T0" fmla="*/ 0 w 3"/>
                    <a:gd name="T1" fmla="*/ 0 h 16"/>
                    <a:gd name="T2" fmla="*/ 2 w 3"/>
                    <a:gd name="T3" fmla="*/ 4 h 16"/>
                    <a:gd name="T4" fmla="*/ 2 w 3"/>
                    <a:gd name="T5" fmla="*/ 12 h 16"/>
                    <a:gd name="T6" fmla="*/ 1 w 3"/>
                    <a:gd name="T7" fmla="*/ 15 h 16"/>
                    <a:gd name="T8" fmla="*/ 1 w 3"/>
                    <a:gd name="T9" fmla="*/ 12 h 16"/>
                    <a:gd name="T10" fmla="*/ 2 w 3"/>
                    <a:gd name="T11" fmla="*/ 3 h 16"/>
                    <a:gd name="T12" fmla="*/ 0 w 3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16">
                      <a:moveTo>
                        <a:pt x="0" y="0"/>
                      </a:moveTo>
                      <a:cubicBezTo>
                        <a:pt x="0" y="0"/>
                        <a:pt x="3" y="3"/>
                        <a:pt x="2" y="4"/>
                      </a:cubicBezTo>
                      <a:cubicBezTo>
                        <a:pt x="2" y="5"/>
                        <a:pt x="2" y="12"/>
                        <a:pt x="2" y="12"/>
                      </a:cubicBezTo>
                      <a:cubicBezTo>
                        <a:pt x="2" y="13"/>
                        <a:pt x="2" y="15"/>
                        <a:pt x="1" y="15"/>
                      </a:cubicBezTo>
                      <a:cubicBezTo>
                        <a:pt x="0" y="15"/>
                        <a:pt x="2" y="16"/>
                        <a:pt x="1" y="12"/>
                      </a:cubicBezTo>
                      <a:cubicBezTo>
                        <a:pt x="1" y="9"/>
                        <a:pt x="2" y="5"/>
                        <a:pt x="2" y="3"/>
                      </a:cubicBezTo>
                      <a:cubicBezTo>
                        <a:pt x="1" y="2"/>
                        <a:pt x="1" y="2"/>
                        <a:pt x="0" y="0"/>
                      </a:cubicBezTo>
                      <a:close/>
                    </a:path>
                  </a:pathLst>
                </a:custGeom>
                <a:solidFill>
                  <a:srgbClr val="D3EDF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Rectangle 568"/>
                <p:cNvSpPr>
                  <a:spLocks noChangeArrowheads="1"/>
                </p:cNvSpPr>
                <p:nvPr/>
              </p:nvSpPr>
              <p:spPr bwMode="auto">
                <a:xfrm>
                  <a:off x="2454" y="3567"/>
                  <a:ext cx="76" cy="99"/>
                </a:xfrm>
                <a:prstGeom prst="rect">
                  <a:avLst/>
                </a:prstGeom>
                <a:solidFill>
                  <a:srgbClr val="E2B59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569"/>
                <p:cNvSpPr/>
                <p:nvPr/>
              </p:nvSpPr>
              <p:spPr bwMode="auto">
                <a:xfrm>
                  <a:off x="2356" y="3628"/>
                  <a:ext cx="273" cy="252"/>
                </a:xfrm>
                <a:custGeom>
                  <a:avLst/>
                  <a:gdLst>
                    <a:gd name="T0" fmla="*/ 31 w 36"/>
                    <a:gd name="T1" fmla="*/ 2 h 33"/>
                    <a:gd name="T2" fmla="*/ 23 w 36"/>
                    <a:gd name="T3" fmla="*/ 0 h 33"/>
                    <a:gd name="T4" fmla="*/ 12 w 36"/>
                    <a:gd name="T5" fmla="*/ 0 h 33"/>
                    <a:gd name="T6" fmla="*/ 5 w 36"/>
                    <a:gd name="T7" fmla="*/ 2 h 33"/>
                    <a:gd name="T8" fmla="*/ 5 w 36"/>
                    <a:gd name="T9" fmla="*/ 33 h 33"/>
                    <a:gd name="T10" fmla="*/ 18 w 36"/>
                    <a:gd name="T11" fmla="*/ 33 h 33"/>
                    <a:gd name="T12" fmla="*/ 19 w 36"/>
                    <a:gd name="T13" fmla="*/ 33 h 33"/>
                    <a:gd name="T14" fmla="*/ 31 w 36"/>
                    <a:gd name="T15" fmla="*/ 33 h 33"/>
                    <a:gd name="T16" fmla="*/ 31 w 36"/>
                    <a:gd name="T17" fmla="*/ 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33">
                      <a:moveTo>
                        <a:pt x="31" y="2"/>
                      </a:moveTo>
                      <a:cubicBezTo>
                        <a:pt x="31" y="1"/>
                        <a:pt x="28" y="0"/>
                        <a:pt x="23" y="0"/>
                      </a:cubicBezTo>
                      <a:cubicBezTo>
                        <a:pt x="22" y="4"/>
                        <a:pt x="15" y="6"/>
                        <a:pt x="12" y="0"/>
                      </a:cubicBezTo>
                      <a:cubicBezTo>
                        <a:pt x="8" y="0"/>
                        <a:pt x="6" y="1"/>
                        <a:pt x="5" y="2"/>
                      </a:cubicBezTo>
                      <a:cubicBezTo>
                        <a:pt x="0" y="7"/>
                        <a:pt x="5" y="33"/>
                        <a:pt x="5" y="33"/>
                      </a:cubicBezTo>
                      <a:cubicBezTo>
                        <a:pt x="18" y="33"/>
                        <a:pt x="18" y="33"/>
                        <a:pt x="18" y="33"/>
                      </a:cubicBezTo>
                      <a:cubicBezTo>
                        <a:pt x="19" y="33"/>
                        <a:pt x="19" y="33"/>
                        <a:pt x="19" y="33"/>
                      </a:cubicBezTo>
                      <a:cubicBezTo>
                        <a:pt x="31" y="33"/>
                        <a:pt x="31" y="33"/>
                        <a:pt x="31" y="33"/>
                      </a:cubicBezTo>
                      <a:cubicBezTo>
                        <a:pt x="31" y="33"/>
                        <a:pt x="36" y="7"/>
                        <a:pt x="31" y="2"/>
                      </a:cubicBez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570"/>
                <p:cNvSpPr/>
                <p:nvPr/>
              </p:nvSpPr>
              <p:spPr bwMode="auto">
                <a:xfrm>
                  <a:off x="2424" y="3483"/>
                  <a:ext cx="129" cy="191"/>
                </a:xfrm>
                <a:custGeom>
                  <a:avLst/>
                  <a:gdLst>
                    <a:gd name="T0" fmla="*/ 17 w 17"/>
                    <a:gd name="T1" fmla="*/ 11 h 25"/>
                    <a:gd name="T2" fmla="*/ 9 w 17"/>
                    <a:gd name="T3" fmla="*/ 25 h 25"/>
                    <a:gd name="T4" fmla="*/ 0 w 17"/>
                    <a:gd name="T5" fmla="*/ 11 h 25"/>
                    <a:gd name="T6" fmla="*/ 9 w 17"/>
                    <a:gd name="T7" fmla="*/ 0 h 25"/>
                    <a:gd name="T8" fmla="*/ 17 w 17"/>
                    <a:gd name="T9" fmla="*/ 1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25">
                      <a:moveTo>
                        <a:pt x="17" y="11"/>
                      </a:moveTo>
                      <a:cubicBezTo>
                        <a:pt x="17" y="19"/>
                        <a:pt x="13" y="25"/>
                        <a:pt x="9" y="25"/>
                      </a:cubicBezTo>
                      <a:cubicBezTo>
                        <a:pt x="6" y="25"/>
                        <a:pt x="0" y="19"/>
                        <a:pt x="0" y="11"/>
                      </a:cubicBezTo>
                      <a:cubicBezTo>
                        <a:pt x="0" y="4"/>
                        <a:pt x="4" y="0"/>
                        <a:pt x="9" y="0"/>
                      </a:cubicBezTo>
                      <a:cubicBezTo>
                        <a:pt x="14" y="0"/>
                        <a:pt x="17" y="4"/>
                        <a:pt x="17" y="11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7" name="Freeform 571"/>
                <p:cNvSpPr/>
                <p:nvPr/>
              </p:nvSpPr>
              <p:spPr bwMode="auto">
                <a:xfrm>
                  <a:off x="2546" y="3582"/>
                  <a:ext cx="30" cy="54"/>
                </a:xfrm>
                <a:custGeom>
                  <a:avLst/>
                  <a:gdLst>
                    <a:gd name="T0" fmla="*/ 1 w 4"/>
                    <a:gd name="T1" fmla="*/ 1 h 7"/>
                    <a:gd name="T2" fmla="*/ 3 w 4"/>
                    <a:gd name="T3" fmla="*/ 1 h 7"/>
                    <a:gd name="T4" fmla="*/ 0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1" y="1"/>
                      </a:moveTo>
                      <a:cubicBezTo>
                        <a:pt x="1" y="1"/>
                        <a:pt x="2" y="0"/>
                        <a:pt x="3" y="1"/>
                      </a:cubicBezTo>
                      <a:cubicBezTo>
                        <a:pt x="4" y="2"/>
                        <a:pt x="2" y="7"/>
                        <a:pt x="0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8" name="Freeform 572"/>
                <p:cNvSpPr/>
                <p:nvPr/>
              </p:nvSpPr>
              <p:spPr bwMode="auto">
                <a:xfrm>
                  <a:off x="2409" y="3582"/>
                  <a:ext cx="30" cy="54"/>
                </a:xfrm>
                <a:custGeom>
                  <a:avLst/>
                  <a:gdLst>
                    <a:gd name="T0" fmla="*/ 3 w 4"/>
                    <a:gd name="T1" fmla="*/ 1 h 7"/>
                    <a:gd name="T2" fmla="*/ 1 w 4"/>
                    <a:gd name="T3" fmla="*/ 1 h 7"/>
                    <a:gd name="T4" fmla="*/ 4 w 4"/>
                    <a:gd name="T5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7">
                      <a:moveTo>
                        <a:pt x="3" y="1"/>
                      </a:moveTo>
                      <a:cubicBezTo>
                        <a:pt x="3" y="1"/>
                        <a:pt x="2" y="0"/>
                        <a:pt x="1" y="1"/>
                      </a:cubicBezTo>
                      <a:cubicBezTo>
                        <a:pt x="0" y="2"/>
                        <a:pt x="2" y="7"/>
                        <a:pt x="4" y="6"/>
                      </a:cubicBezTo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9" name="Freeform 573"/>
                <p:cNvSpPr/>
                <p:nvPr/>
              </p:nvSpPr>
              <p:spPr bwMode="auto">
                <a:xfrm>
                  <a:off x="2386" y="3628"/>
                  <a:ext cx="53" cy="283"/>
                </a:xfrm>
                <a:custGeom>
                  <a:avLst/>
                  <a:gdLst>
                    <a:gd name="T0" fmla="*/ 3 w 7"/>
                    <a:gd name="T1" fmla="*/ 1 h 37"/>
                    <a:gd name="T2" fmla="*/ 3 w 7"/>
                    <a:gd name="T3" fmla="*/ 15 h 37"/>
                    <a:gd name="T4" fmla="*/ 4 w 7"/>
                    <a:gd name="T5" fmla="*/ 22 h 37"/>
                    <a:gd name="T6" fmla="*/ 1 w 7"/>
                    <a:gd name="T7" fmla="*/ 28 h 37"/>
                    <a:gd name="T8" fmla="*/ 4 w 7"/>
                    <a:gd name="T9" fmla="*/ 36 h 37"/>
                    <a:gd name="T10" fmla="*/ 1 w 7"/>
                    <a:gd name="T11" fmla="*/ 37 h 37"/>
                    <a:gd name="T12" fmla="*/ 2 w 7"/>
                    <a:gd name="T13" fmla="*/ 10 h 37"/>
                    <a:gd name="T14" fmla="*/ 3 w 7"/>
                    <a:gd name="T15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37">
                      <a:moveTo>
                        <a:pt x="3" y="1"/>
                      </a:moveTo>
                      <a:cubicBezTo>
                        <a:pt x="3" y="1"/>
                        <a:pt x="3" y="14"/>
                        <a:pt x="3" y="15"/>
                      </a:cubicBezTo>
                      <a:cubicBezTo>
                        <a:pt x="3" y="16"/>
                        <a:pt x="7" y="20"/>
                        <a:pt x="4" y="22"/>
                      </a:cubicBezTo>
                      <a:cubicBezTo>
                        <a:pt x="1" y="24"/>
                        <a:pt x="1" y="27"/>
                        <a:pt x="1" y="28"/>
                      </a:cubicBezTo>
                      <a:cubicBezTo>
                        <a:pt x="2" y="30"/>
                        <a:pt x="0" y="36"/>
                        <a:pt x="4" y="36"/>
                      </a:cubicBezTo>
                      <a:cubicBezTo>
                        <a:pt x="1" y="37"/>
                        <a:pt x="1" y="37"/>
                        <a:pt x="1" y="37"/>
                      </a:cubicBezTo>
                      <a:cubicBezTo>
                        <a:pt x="1" y="37"/>
                        <a:pt x="1" y="11"/>
                        <a:pt x="2" y="10"/>
                      </a:cubicBezTo>
                      <a:cubicBezTo>
                        <a:pt x="2" y="9"/>
                        <a:pt x="1" y="0"/>
                        <a:pt x="3" y="1"/>
                      </a:cubicBezTo>
                      <a:close/>
                    </a:path>
                  </a:pathLst>
                </a:custGeom>
                <a:solidFill>
                  <a:srgbClr val="823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0" name="Freeform 574"/>
                <p:cNvSpPr/>
                <p:nvPr/>
              </p:nvSpPr>
              <p:spPr bwMode="auto">
                <a:xfrm>
                  <a:off x="2530" y="3628"/>
                  <a:ext cx="69" cy="283"/>
                </a:xfrm>
                <a:custGeom>
                  <a:avLst/>
                  <a:gdLst>
                    <a:gd name="T0" fmla="*/ 6 w 9"/>
                    <a:gd name="T1" fmla="*/ 1 h 37"/>
                    <a:gd name="T2" fmla="*/ 6 w 9"/>
                    <a:gd name="T3" fmla="*/ 17 h 37"/>
                    <a:gd name="T4" fmla="*/ 4 w 9"/>
                    <a:gd name="T5" fmla="*/ 25 h 37"/>
                    <a:gd name="T6" fmla="*/ 8 w 9"/>
                    <a:gd name="T7" fmla="*/ 28 h 37"/>
                    <a:gd name="T8" fmla="*/ 5 w 9"/>
                    <a:gd name="T9" fmla="*/ 36 h 37"/>
                    <a:gd name="T10" fmla="*/ 9 w 9"/>
                    <a:gd name="T11" fmla="*/ 37 h 37"/>
                    <a:gd name="T12" fmla="*/ 7 w 9"/>
                    <a:gd name="T13" fmla="*/ 10 h 37"/>
                    <a:gd name="T14" fmla="*/ 6 w 9"/>
                    <a:gd name="T15" fmla="*/ 1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37">
                      <a:moveTo>
                        <a:pt x="6" y="1"/>
                      </a:moveTo>
                      <a:cubicBezTo>
                        <a:pt x="6" y="1"/>
                        <a:pt x="4" y="11"/>
                        <a:pt x="6" y="17"/>
                      </a:cubicBezTo>
                      <a:cubicBezTo>
                        <a:pt x="9" y="26"/>
                        <a:pt x="0" y="25"/>
                        <a:pt x="4" y="25"/>
                      </a:cubicBezTo>
                      <a:cubicBezTo>
                        <a:pt x="8" y="25"/>
                        <a:pt x="8" y="27"/>
                        <a:pt x="8" y="28"/>
                      </a:cubicBezTo>
                      <a:cubicBezTo>
                        <a:pt x="7" y="30"/>
                        <a:pt x="8" y="37"/>
                        <a:pt x="5" y="36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37"/>
                        <a:pt x="8" y="11"/>
                        <a:pt x="7" y="10"/>
                      </a:cubicBezTo>
                      <a:cubicBezTo>
                        <a:pt x="7" y="9"/>
                        <a:pt x="8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823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575"/>
                <p:cNvSpPr/>
                <p:nvPr/>
              </p:nvSpPr>
              <p:spPr bwMode="auto">
                <a:xfrm>
                  <a:off x="2576" y="3651"/>
                  <a:ext cx="30" cy="252"/>
                </a:xfrm>
                <a:custGeom>
                  <a:avLst/>
                  <a:gdLst>
                    <a:gd name="T0" fmla="*/ 1 w 4"/>
                    <a:gd name="T1" fmla="*/ 2 h 33"/>
                    <a:gd name="T2" fmla="*/ 1 w 4"/>
                    <a:gd name="T3" fmla="*/ 16 h 33"/>
                    <a:gd name="T4" fmla="*/ 1 w 4"/>
                    <a:gd name="T5" fmla="*/ 21 h 33"/>
                    <a:gd name="T6" fmla="*/ 2 w 4"/>
                    <a:gd name="T7" fmla="*/ 23 h 33"/>
                    <a:gd name="T8" fmla="*/ 2 w 4"/>
                    <a:gd name="T9" fmla="*/ 30 h 33"/>
                    <a:gd name="T10" fmla="*/ 3 w 4"/>
                    <a:gd name="T11" fmla="*/ 32 h 33"/>
                    <a:gd name="T12" fmla="*/ 4 w 4"/>
                    <a:gd name="T13" fmla="*/ 11 h 33"/>
                    <a:gd name="T14" fmla="*/ 1 w 4"/>
                    <a:gd name="T15" fmla="*/ 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" h="33">
                      <a:moveTo>
                        <a:pt x="1" y="2"/>
                      </a:moveTo>
                      <a:cubicBezTo>
                        <a:pt x="1" y="2"/>
                        <a:pt x="0" y="12"/>
                        <a:pt x="1" y="16"/>
                      </a:cubicBezTo>
                      <a:cubicBezTo>
                        <a:pt x="2" y="20"/>
                        <a:pt x="1" y="21"/>
                        <a:pt x="1" y="21"/>
                      </a:cubicBezTo>
                      <a:cubicBezTo>
                        <a:pt x="1" y="21"/>
                        <a:pt x="2" y="23"/>
                        <a:pt x="2" y="23"/>
                      </a:cubicBezTo>
                      <a:cubicBezTo>
                        <a:pt x="2" y="23"/>
                        <a:pt x="2" y="28"/>
                        <a:pt x="2" y="30"/>
                      </a:cubicBezTo>
                      <a:cubicBezTo>
                        <a:pt x="1" y="31"/>
                        <a:pt x="1" y="33"/>
                        <a:pt x="3" y="32"/>
                      </a:cubicBezTo>
                      <a:cubicBezTo>
                        <a:pt x="3" y="31"/>
                        <a:pt x="4" y="18"/>
                        <a:pt x="4" y="11"/>
                      </a:cubicBezTo>
                      <a:cubicBezTo>
                        <a:pt x="3" y="5"/>
                        <a:pt x="1" y="0"/>
                        <a:pt x="1" y="2"/>
                      </a:cubicBezTo>
                      <a:close/>
                    </a:path>
                  </a:pathLst>
                </a:custGeom>
                <a:solidFill>
                  <a:srgbClr val="6D1E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Freeform 576"/>
                <p:cNvSpPr/>
                <p:nvPr/>
              </p:nvSpPr>
              <p:spPr bwMode="auto">
                <a:xfrm>
                  <a:off x="2386" y="3674"/>
                  <a:ext cx="23" cy="206"/>
                </a:xfrm>
                <a:custGeom>
                  <a:avLst/>
                  <a:gdLst>
                    <a:gd name="T0" fmla="*/ 2 w 3"/>
                    <a:gd name="T1" fmla="*/ 7 h 27"/>
                    <a:gd name="T2" fmla="*/ 2 w 3"/>
                    <a:gd name="T3" fmla="*/ 0 h 27"/>
                    <a:gd name="T4" fmla="*/ 1 w 3"/>
                    <a:gd name="T5" fmla="*/ 8 h 27"/>
                    <a:gd name="T6" fmla="*/ 0 w 3"/>
                    <a:gd name="T7" fmla="*/ 23 h 27"/>
                    <a:gd name="T8" fmla="*/ 0 w 3"/>
                    <a:gd name="T9" fmla="*/ 27 h 27"/>
                    <a:gd name="T10" fmla="*/ 1 w 3"/>
                    <a:gd name="T11" fmla="*/ 27 h 27"/>
                    <a:gd name="T12" fmla="*/ 1 w 3"/>
                    <a:gd name="T13" fmla="*/ 24 h 27"/>
                    <a:gd name="T14" fmla="*/ 1 w 3"/>
                    <a:gd name="T15" fmla="*/ 16 h 27"/>
                    <a:gd name="T16" fmla="*/ 3 w 3"/>
                    <a:gd name="T17" fmla="*/ 15 h 27"/>
                    <a:gd name="T18" fmla="*/ 2 w 3"/>
                    <a:gd name="T19" fmla="*/ 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" h="27">
                      <a:moveTo>
                        <a:pt x="2" y="7"/>
                      </a:moveTo>
                      <a:cubicBezTo>
                        <a:pt x="3" y="4"/>
                        <a:pt x="2" y="0"/>
                        <a:pt x="2" y="0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18"/>
                        <a:pt x="0" y="23"/>
                      </a:cubicBezTo>
                      <a:cubicBezTo>
                        <a:pt x="0" y="25"/>
                        <a:pt x="0" y="26"/>
                        <a:pt x="0" y="27"/>
                      </a:cubicBezTo>
                      <a:cubicBezTo>
                        <a:pt x="0" y="27"/>
                        <a:pt x="1" y="27"/>
                        <a:pt x="1" y="27"/>
                      </a:cubicBezTo>
                      <a:cubicBezTo>
                        <a:pt x="1" y="25"/>
                        <a:pt x="2" y="25"/>
                        <a:pt x="1" y="24"/>
                      </a:cubicBezTo>
                      <a:cubicBezTo>
                        <a:pt x="0" y="22"/>
                        <a:pt x="1" y="17"/>
                        <a:pt x="1" y="16"/>
                      </a:cubicBezTo>
                      <a:cubicBezTo>
                        <a:pt x="1" y="16"/>
                        <a:pt x="2" y="16"/>
                        <a:pt x="3" y="15"/>
                      </a:cubicBezTo>
                      <a:cubicBezTo>
                        <a:pt x="3" y="13"/>
                        <a:pt x="2" y="10"/>
                        <a:pt x="2" y="7"/>
                      </a:cubicBezTo>
                      <a:close/>
                    </a:path>
                  </a:pathLst>
                </a:custGeom>
                <a:solidFill>
                  <a:srgbClr val="6D1E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3" name="Freeform 577"/>
                <p:cNvSpPr/>
                <p:nvPr/>
              </p:nvSpPr>
              <p:spPr bwMode="auto">
                <a:xfrm>
                  <a:off x="2485" y="3781"/>
                  <a:ext cx="99" cy="53"/>
                </a:xfrm>
                <a:custGeom>
                  <a:avLst/>
                  <a:gdLst>
                    <a:gd name="T0" fmla="*/ 3 w 13"/>
                    <a:gd name="T1" fmla="*/ 6 h 7"/>
                    <a:gd name="T2" fmla="*/ 9 w 13"/>
                    <a:gd name="T3" fmla="*/ 6 h 7"/>
                    <a:gd name="T4" fmla="*/ 11 w 13"/>
                    <a:gd name="T5" fmla="*/ 3 h 7"/>
                    <a:gd name="T6" fmla="*/ 3 w 13"/>
                    <a:gd name="T7" fmla="*/ 2 h 7"/>
                    <a:gd name="T8" fmla="*/ 3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3" y="6"/>
                      </a:moveTo>
                      <a:cubicBezTo>
                        <a:pt x="3" y="6"/>
                        <a:pt x="7" y="6"/>
                        <a:pt x="9" y="6"/>
                      </a:cubicBezTo>
                      <a:cubicBezTo>
                        <a:pt x="11" y="6"/>
                        <a:pt x="13" y="4"/>
                        <a:pt x="11" y="3"/>
                      </a:cubicBezTo>
                      <a:cubicBezTo>
                        <a:pt x="9" y="1"/>
                        <a:pt x="4" y="0"/>
                        <a:pt x="3" y="2"/>
                      </a:cubicBezTo>
                      <a:cubicBezTo>
                        <a:pt x="1" y="4"/>
                        <a:pt x="0" y="7"/>
                        <a:pt x="3" y="6"/>
                      </a:cubicBezTo>
                      <a:close/>
                    </a:path>
                  </a:pathLst>
                </a:custGeom>
                <a:solidFill>
                  <a:srgbClr val="EC9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4" name="Line 578"/>
                <p:cNvSpPr>
                  <a:spLocks noChangeShapeType="1"/>
                </p:cNvSpPr>
                <p:nvPr/>
              </p:nvSpPr>
              <p:spPr bwMode="auto">
                <a:xfrm>
                  <a:off x="2447" y="3613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5" name="Line 579"/>
                <p:cNvSpPr>
                  <a:spLocks noChangeShapeType="1"/>
                </p:cNvSpPr>
                <p:nvPr/>
              </p:nvSpPr>
              <p:spPr bwMode="auto">
                <a:xfrm>
                  <a:off x="2447" y="3613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580"/>
                <p:cNvSpPr/>
                <p:nvPr/>
              </p:nvSpPr>
              <p:spPr bwMode="auto">
                <a:xfrm>
                  <a:off x="2341" y="3628"/>
                  <a:ext cx="60" cy="160"/>
                </a:xfrm>
                <a:custGeom>
                  <a:avLst/>
                  <a:gdLst>
                    <a:gd name="T0" fmla="*/ 8 w 8"/>
                    <a:gd name="T1" fmla="*/ 1 h 21"/>
                    <a:gd name="T2" fmla="*/ 1 w 8"/>
                    <a:gd name="T3" fmla="*/ 10 h 21"/>
                    <a:gd name="T4" fmla="*/ 0 w 8"/>
                    <a:gd name="T5" fmla="*/ 21 h 21"/>
                    <a:gd name="T6" fmla="*/ 7 w 8"/>
                    <a:gd name="T7" fmla="*/ 21 h 21"/>
                    <a:gd name="T8" fmla="*/ 8 w 8"/>
                    <a:gd name="T9" fmla="*/ 14 h 21"/>
                    <a:gd name="T10" fmla="*/ 8 w 8"/>
                    <a:gd name="T1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1">
                      <a:moveTo>
                        <a:pt x="8" y="1"/>
                      </a:moveTo>
                      <a:cubicBezTo>
                        <a:pt x="8" y="1"/>
                        <a:pt x="2" y="0"/>
                        <a:pt x="1" y="10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7" y="21"/>
                        <a:pt x="7" y="21"/>
                        <a:pt x="7" y="21"/>
                      </a:cubicBezTo>
                      <a:cubicBezTo>
                        <a:pt x="8" y="14"/>
                        <a:pt x="8" y="14"/>
                        <a:pt x="8" y="14"/>
                      </a:cubicBezTo>
                      <a:lnTo>
                        <a:pt x="8" y="1"/>
                      </a:ln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7" name="Freeform 581"/>
                <p:cNvSpPr/>
                <p:nvPr/>
              </p:nvSpPr>
              <p:spPr bwMode="auto">
                <a:xfrm>
                  <a:off x="2333" y="3735"/>
                  <a:ext cx="91" cy="69"/>
                </a:xfrm>
                <a:custGeom>
                  <a:avLst/>
                  <a:gdLst>
                    <a:gd name="T0" fmla="*/ 2 w 12"/>
                    <a:gd name="T1" fmla="*/ 0 h 9"/>
                    <a:gd name="T2" fmla="*/ 9 w 12"/>
                    <a:gd name="T3" fmla="*/ 5 h 9"/>
                    <a:gd name="T4" fmla="*/ 1 w 12"/>
                    <a:gd name="T5" fmla="*/ 9 h 9"/>
                    <a:gd name="T6" fmla="*/ 2 w 12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9">
                      <a:moveTo>
                        <a:pt x="2" y="0"/>
                      </a:moveTo>
                      <a:cubicBezTo>
                        <a:pt x="2" y="0"/>
                        <a:pt x="4" y="5"/>
                        <a:pt x="9" y="5"/>
                      </a:cubicBezTo>
                      <a:cubicBezTo>
                        <a:pt x="12" y="5"/>
                        <a:pt x="1" y="9"/>
                        <a:pt x="1" y="9"/>
                      </a:cubicBezTo>
                      <a:cubicBezTo>
                        <a:pt x="0" y="7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823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582"/>
                <p:cNvSpPr/>
                <p:nvPr/>
              </p:nvSpPr>
              <p:spPr bwMode="auto">
                <a:xfrm>
                  <a:off x="2333" y="3773"/>
                  <a:ext cx="190" cy="69"/>
                </a:xfrm>
                <a:custGeom>
                  <a:avLst/>
                  <a:gdLst>
                    <a:gd name="T0" fmla="*/ 1 w 25"/>
                    <a:gd name="T1" fmla="*/ 4 h 9"/>
                    <a:gd name="T2" fmla="*/ 25 w 25"/>
                    <a:gd name="T3" fmla="*/ 7 h 9"/>
                    <a:gd name="T4" fmla="*/ 22 w 25"/>
                    <a:gd name="T5" fmla="*/ 2 h 9"/>
                    <a:gd name="T6" fmla="*/ 9 w 25"/>
                    <a:gd name="T7" fmla="*/ 0 h 9"/>
                    <a:gd name="T8" fmla="*/ 1 w 25"/>
                    <a:gd name="T9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9">
                      <a:moveTo>
                        <a:pt x="1" y="4"/>
                      </a:moveTo>
                      <a:cubicBezTo>
                        <a:pt x="3" y="9"/>
                        <a:pt x="14" y="7"/>
                        <a:pt x="25" y="7"/>
                      </a:cubicBezTo>
                      <a:cubicBezTo>
                        <a:pt x="22" y="2"/>
                        <a:pt x="22" y="2"/>
                        <a:pt x="22" y="2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0"/>
                        <a:pt x="0" y="2"/>
                        <a:pt x="1" y="4"/>
                      </a:cubicBez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9" name="Rectangle 583"/>
                <p:cNvSpPr>
                  <a:spLocks noChangeArrowheads="1"/>
                </p:cNvSpPr>
                <p:nvPr/>
              </p:nvSpPr>
              <p:spPr bwMode="auto">
                <a:xfrm>
                  <a:off x="2432" y="3750"/>
                  <a:ext cx="1" cy="61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Freeform 584"/>
                <p:cNvSpPr/>
                <p:nvPr/>
              </p:nvSpPr>
              <p:spPr bwMode="auto">
                <a:xfrm>
                  <a:off x="2401" y="3781"/>
                  <a:ext cx="99" cy="53"/>
                </a:xfrm>
                <a:custGeom>
                  <a:avLst/>
                  <a:gdLst>
                    <a:gd name="T0" fmla="*/ 10 w 13"/>
                    <a:gd name="T1" fmla="*/ 6 h 7"/>
                    <a:gd name="T2" fmla="*/ 4 w 13"/>
                    <a:gd name="T3" fmla="*/ 6 h 7"/>
                    <a:gd name="T4" fmla="*/ 2 w 13"/>
                    <a:gd name="T5" fmla="*/ 3 h 7"/>
                    <a:gd name="T6" fmla="*/ 11 w 13"/>
                    <a:gd name="T7" fmla="*/ 2 h 7"/>
                    <a:gd name="T8" fmla="*/ 10 w 13"/>
                    <a:gd name="T9" fmla="*/ 6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7">
                      <a:moveTo>
                        <a:pt x="10" y="6"/>
                      </a:moveTo>
                      <a:cubicBezTo>
                        <a:pt x="10" y="6"/>
                        <a:pt x="6" y="6"/>
                        <a:pt x="4" y="6"/>
                      </a:cubicBezTo>
                      <a:cubicBezTo>
                        <a:pt x="2" y="6"/>
                        <a:pt x="0" y="4"/>
                        <a:pt x="2" y="3"/>
                      </a:cubicBezTo>
                      <a:cubicBezTo>
                        <a:pt x="4" y="1"/>
                        <a:pt x="9" y="0"/>
                        <a:pt x="11" y="2"/>
                      </a:cubicBezTo>
                      <a:cubicBezTo>
                        <a:pt x="12" y="4"/>
                        <a:pt x="13" y="7"/>
                        <a:pt x="10" y="6"/>
                      </a:cubicBezTo>
                      <a:close/>
                    </a:path>
                  </a:pathLst>
                </a:custGeom>
                <a:solidFill>
                  <a:srgbClr val="ECC1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1" name="Freeform 585"/>
                <p:cNvSpPr/>
                <p:nvPr/>
              </p:nvSpPr>
              <p:spPr bwMode="auto">
                <a:xfrm>
                  <a:off x="2584" y="3628"/>
                  <a:ext cx="60" cy="160"/>
                </a:xfrm>
                <a:custGeom>
                  <a:avLst/>
                  <a:gdLst>
                    <a:gd name="T0" fmla="*/ 0 w 8"/>
                    <a:gd name="T1" fmla="*/ 1 h 21"/>
                    <a:gd name="T2" fmla="*/ 7 w 8"/>
                    <a:gd name="T3" fmla="*/ 10 h 21"/>
                    <a:gd name="T4" fmla="*/ 8 w 8"/>
                    <a:gd name="T5" fmla="*/ 21 h 21"/>
                    <a:gd name="T6" fmla="*/ 1 w 8"/>
                    <a:gd name="T7" fmla="*/ 21 h 21"/>
                    <a:gd name="T8" fmla="*/ 0 w 8"/>
                    <a:gd name="T9" fmla="*/ 14 h 21"/>
                    <a:gd name="T10" fmla="*/ 0 w 8"/>
                    <a:gd name="T11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" h="21">
                      <a:moveTo>
                        <a:pt x="0" y="1"/>
                      </a:moveTo>
                      <a:cubicBezTo>
                        <a:pt x="0" y="1"/>
                        <a:pt x="6" y="0"/>
                        <a:pt x="7" y="1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" y="21"/>
                        <a:pt x="1" y="21"/>
                        <a:pt x="1" y="21"/>
                      </a:cubicBezTo>
                      <a:cubicBezTo>
                        <a:pt x="0" y="14"/>
                        <a:pt x="0" y="14"/>
                        <a:pt x="0" y="14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Freeform 586"/>
                <p:cNvSpPr/>
                <p:nvPr/>
              </p:nvSpPr>
              <p:spPr bwMode="auto">
                <a:xfrm>
                  <a:off x="2561" y="3735"/>
                  <a:ext cx="91" cy="69"/>
                </a:xfrm>
                <a:custGeom>
                  <a:avLst/>
                  <a:gdLst>
                    <a:gd name="T0" fmla="*/ 11 w 12"/>
                    <a:gd name="T1" fmla="*/ 0 h 9"/>
                    <a:gd name="T2" fmla="*/ 4 w 12"/>
                    <a:gd name="T3" fmla="*/ 5 h 9"/>
                    <a:gd name="T4" fmla="*/ 11 w 12"/>
                    <a:gd name="T5" fmla="*/ 9 h 9"/>
                    <a:gd name="T6" fmla="*/ 11 w 12"/>
                    <a:gd name="T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9">
                      <a:moveTo>
                        <a:pt x="11" y="0"/>
                      </a:moveTo>
                      <a:cubicBezTo>
                        <a:pt x="11" y="0"/>
                        <a:pt x="8" y="5"/>
                        <a:pt x="4" y="5"/>
                      </a:cubicBezTo>
                      <a:cubicBezTo>
                        <a:pt x="0" y="5"/>
                        <a:pt x="11" y="9"/>
                        <a:pt x="11" y="9"/>
                      </a:cubicBezTo>
                      <a:cubicBezTo>
                        <a:pt x="12" y="7"/>
                        <a:pt x="11" y="0"/>
                        <a:pt x="11" y="0"/>
                      </a:cubicBezTo>
                    </a:path>
                  </a:pathLst>
                </a:custGeom>
                <a:solidFill>
                  <a:srgbClr val="8233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3" name="Freeform 587"/>
                <p:cNvSpPr/>
                <p:nvPr/>
              </p:nvSpPr>
              <p:spPr bwMode="auto">
                <a:xfrm>
                  <a:off x="2462" y="3773"/>
                  <a:ext cx="190" cy="69"/>
                </a:xfrm>
                <a:custGeom>
                  <a:avLst/>
                  <a:gdLst>
                    <a:gd name="T0" fmla="*/ 24 w 25"/>
                    <a:gd name="T1" fmla="*/ 4 h 9"/>
                    <a:gd name="T2" fmla="*/ 0 w 25"/>
                    <a:gd name="T3" fmla="*/ 7 h 9"/>
                    <a:gd name="T4" fmla="*/ 3 w 25"/>
                    <a:gd name="T5" fmla="*/ 2 h 9"/>
                    <a:gd name="T6" fmla="*/ 17 w 25"/>
                    <a:gd name="T7" fmla="*/ 0 h 9"/>
                    <a:gd name="T8" fmla="*/ 24 w 25"/>
                    <a:gd name="T9" fmla="*/ 4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9">
                      <a:moveTo>
                        <a:pt x="24" y="4"/>
                      </a:moveTo>
                      <a:cubicBezTo>
                        <a:pt x="22" y="9"/>
                        <a:pt x="11" y="7"/>
                        <a:pt x="0" y="7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25" y="2"/>
                        <a:pt x="24" y="4"/>
                      </a:cubicBezTo>
                      <a:close/>
                    </a:path>
                  </a:pathLst>
                </a:custGeom>
                <a:solidFill>
                  <a:srgbClr val="974751"/>
                </a:solidFill>
                <a:ln w="0" cap="flat">
                  <a:solidFill>
                    <a:srgbClr val="82334F"/>
                  </a:solidFill>
                  <a:prstDash val="solid"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4" name="Freeform 588"/>
                <p:cNvSpPr/>
                <p:nvPr/>
              </p:nvSpPr>
              <p:spPr bwMode="auto">
                <a:xfrm>
                  <a:off x="2394" y="3804"/>
                  <a:ext cx="182" cy="15"/>
                </a:xfrm>
                <a:custGeom>
                  <a:avLst/>
                  <a:gdLst>
                    <a:gd name="T0" fmla="*/ 1 w 24"/>
                    <a:gd name="T1" fmla="*/ 2 h 2"/>
                    <a:gd name="T2" fmla="*/ 0 w 24"/>
                    <a:gd name="T3" fmla="*/ 0 h 2"/>
                    <a:gd name="T4" fmla="*/ 12 w 24"/>
                    <a:gd name="T5" fmla="*/ 1 h 2"/>
                    <a:gd name="T6" fmla="*/ 24 w 24"/>
                    <a:gd name="T7" fmla="*/ 1 h 2"/>
                    <a:gd name="T8" fmla="*/ 24 w 24"/>
                    <a:gd name="T9" fmla="*/ 2 h 2"/>
                    <a:gd name="T10" fmla="*/ 1 w 24"/>
                    <a:gd name="T11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2">
                      <a:moveTo>
                        <a:pt x="1" y="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4" y="2"/>
                        <a:pt x="12" y="1"/>
                      </a:cubicBezTo>
                      <a:cubicBezTo>
                        <a:pt x="20" y="0"/>
                        <a:pt x="24" y="1"/>
                        <a:pt x="24" y="1"/>
                      </a:cubicBezTo>
                      <a:cubicBezTo>
                        <a:pt x="24" y="2"/>
                        <a:pt x="24" y="2"/>
                        <a:pt x="24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solidFill>
                  <a:srgbClr val="FFD9B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5" name="Rectangle 589"/>
                <p:cNvSpPr>
                  <a:spLocks noChangeArrowheads="1"/>
                </p:cNvSpPr>
                <p:nvPr/>
              </p:nvSpPr>
              <p:spPr bwMode="auto">
                <a:xfrm>
                  <a:off x="2303" y="3819"/>
                  <a:ext cx="60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6" name="Rectangle 590"/>
                <p:cNvSpPr>
                  <a:spLocks noChangeArrowheads="1"/>
                </p:cNvSpPr>
                <p:nvPr/>
              </p:nvSpPr>
              <p:spPr bwMode="auto">
                <a:xfrm>
                  <a:off x="3745" y="3819"/>
                  <a:ext cx="61" cy="473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7" name="Rectangle 591"/>
                <p:cNvSpPr>
                  <a:spLocks noChangeArrowheads="1"/>
                </p:cNvSpPr>
                <p:nvPr/>
              </p:nvSpPr>
              <p:spPr bwMode="auto">
                <a:xfrm>
                  <a:off x="2303" y="3819"/>
                  <a:ext cx="1503" cy="389"/>
                </a:xfrm>
                <a:prstGeom prst="rect">
                  <a:avLst/>
                </a:prstGeom>
                <a:solidFill>
                  <a:srgbClr val="8B5E3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8" name="Freeform 592"/>
                <p:cNvSpPr/>
                <p:nvPr/>
              </p:nvSpPr>
              <p:spPr bwMode="auto">
                <a:xfrm>
                  <a:off x="2325" y="3857"/>
                  <a:ext cx="1451" cy="122"/>
                </a:xfrm>
                <a:custGeom>
                  <a:avLst/>
                  <a:gdLst>
                    <a:gd name="T0" fmla="*/ 0 w 191"/>
                    <a:gd name="T1" fmla="*/ 0 h 16"/>
                    <a:gd name="T2" fmla="*/ 191 w 191"/>
                    <a:gd name="T3" fmla="*/ 0 h 16"/>
                    <a:gd name="T4" fmla="*/ 191 w 191"/>
                    <a:gd name="T5" fmla="*/ 16 h 16"/>
                    <a:gd name="T6" fmla="*/ 120 w 191"/>
                    <a:gd name="T7" fmla="*/ 5 h 16"/>
                    <a:gd name="T8" fmla="*/ 53 w 191"/>
                    <a:gd name="T9" fmla="*/ 2 h 16"/>
                    <a:gd name="T10" fmla="*/ 0 w 191"/>
                    <a:gd name="T11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1" h="16">
                      <a:moveTo>
                        <a:pt x="0" y="0"/>
                      </a:moveTo>
                      <a:cubicBezTo>
                        <a:pt x="191" y="0"/>
                        <a:pt x="191" y="0"/>
                        <a:pt x="191" y="0"/>
                      </a:cubicBezTo>
                      <a:cubicBezTo>
                        <a:pt x="191" y="16"/>
                        <a:pt x="191" y="16"/>
                        <a:pt x="191" y="16"/>
                      </a:cubicBezTo>
                      <a:cubicBezTo>
                        <a:pt x="191" y="16"/>
                        <a:pt x="156" y="3"/>
                        <a:pt x="120" y="5"/>
                      </a:cubicBezTo>
                      <a:cubicBezTo>
                        <a:pt x="85" y="6"/>
                        <a:pt x="65" y="2"/>
                        <a:pt x="53" y="2"/>
                      </a:cubicBezTo>
                      <a:cubicBezTo>
                        <a:pt x="41" y="2"/>
                        <a:pt x="2" y="16"/>
                        <a:pt x="0" y="0"/>
                      </a:cubicBezTo>
                      <a:close/>
                    </a:path>
                  </a:pathLst>
                </a:custGeom>
                <a:solidFill>
                  <a:srgbClr val="754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9" name="Freeform 593"/>
                <p:cNvSpPr/>
                <p:nvPr/>
              </p:nvSpPr>
              <p:spPr bwMode="auto">
                <a:xfrm>
                  <a:off x="3092" y="3468"/>
                  <a:ext cx="167" cy="122"/>
                </a:xfrm>
                <a:custGeom>
                  <a:avLst/>
                  <a:gdLst>
                    <a:gd name="T0" fmla="*/ 18 w 22"/>
                    <a:gd name="T1" fmla="*/ 9 h 16"/>
                    <a:gd name="T2" fmla="*/ 14 w 22"/>
                    <a:gd name="T3" fmla="*/ 8 h 16"/>
                    <a:gd name="T4" fmla="*/ 7 w 22"/>
                    <a:gd name="T5" fmla="*/ 11 h 16"/>
                    <a:gd name="T6" fmla="*/ 4 w 22"/>
                    <a:gd name="T7" fmla="*/ 15 h 16"/>
                    <a:gd name="T8" fmla="*/ 2 w 22"/>
                    <a:gd name="T9" fmla="*/ 15 h 16"/>
                    <a:gd name="T10" fmla="*/ 4 w 22"/>
                    <a:gd name="T11" fmla="*/ 3 h 16"/>
                    <a:gd name="T12" fmla="*/ 12 w 22"/>
                    <a:gd name="T13" fmla="*/ 0 h 16"/>
                    <a:gd name="T14" fmla="*/ 18 w 22"/>
                    <a:gd name="T15" fmla="*/ 3 h 16"/>
                    <a:gd name="T16" fmla="*/ 20 w 22"/>
                    <a:gd name="T17" fmla="*/ 14 h 16"/>
                    <a:gd name="T18" fmla="*/ 19 w 22"/>
                    <a:gd name="T19" fmla="*/ 14 h 16"/>
                    <a:gd name="T20" fmla="*/ 18 w 22"/>
                    <a:gd name="T21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6">
                      <a:moveTo>
                        <a:pt x="18" y="9"/>
                      </a:moveTo>
                      <a:cubicBezTo>
                        <a:pt x="18" y="9"/>
                        <a:pt x="15" y="9"/>
                        <a:pt x="14" y="8"/>
                      </a:cubicBezTo>
                      <a:cubicBezTo>
                        <a:pt x="11" y="9"/>
                        <a:pt x="8" y="10"/>
                        <a:pt x="7" y="11"/>
                      </a:cubicBezTo>
                      <a:cubicBezTo>
                        <a:pt x="4" y="14"/>
                        <a:pt x="6" y="16"/>
                        <a:pt x="4" y="15"/>
                      </a:cubicBezTo>
                      <a:cubicBezTo>
                        <a:pt x="3" y="15"/>
                        <a:pt x="3" y="14"/>
                        <a:pt x="2" y="15"/>
                      </a:cubicBezTo>
                      <a:cubicBezTo>
                        <a:pt x="1" y="15"/>
                        <a:pt x="0" y="6"/>
                        <a:pt x="4" y="3"/>
                      </a:cubicBezTo>
                      <a:cubicBezTo>
                        <a:pt x="4" y="3"/>
                        <a:pt x="6" y="1"/>
                        <a:pt x="12" y="0"/>
                      </a:cubicBezTo>
                      <a:cubicBezTo>
                        <a:pt x="12" y="0"/>
                        <a:pt x="18" y="1"/>
                        <a:pt x="18" y="3"/>
                      </a:cubicBezTo>
                      <a:cubicBezTo>
                        <a:pt x="21" y="5"/>
                        <a:pt x="22" y="8"/>
                        <a:pt x="20" y="14"/>
                      </a:cubicBezTo>
                      <a:cubicBezTo>
                        <a:pt x="20" y="14"/>
                        <a:pt x="19" y="15"/>
                        <a:pt x="19" y="14"/>
                      </a:cubicBezTo>
                      <a:cubicBezTo>
                        <a:pt x="19" y="14"/>
                        <a:pt x="19" y="11"/>
                        <a:pt x="18" y="9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0" name="Freeform 594"/>
                <p:cNvSpPr/>
                <p:nvPr/>
              </p:nvSpPr>
              <p:spPr bwMode="auto">
                <a:xfrm>
                  <a:off x="3138" y="3514"/>
                  <a:ext cx="76" cy="53"/>
                </a:xfrm>
                <a:custGeom>
                  <a:avLst/>
                  <a:gdLst>
                    <a:gd name="T0" fmla="*/ 9 w 10"/>
                    <a:gd name="T1" fmla="*/ 1 h 7"/>
                    <a:gd name="T2" fmla="*/ 3 w 10"/>
                    <a:gd name="T3" fmla="*/ 5 h 7"/>
                    <a:gd name="T4" fmla="*/ 0 w 10"/>
                    <a:gd name="T5" fmla="*/ 7 h 7"/>
                    <a:gd name="T6" fmla="*/ 2 w 10"/>
                    <a:gd name="T7" fmla="*/ 6 h 7"/>
                    <a:gd name="T8" fmla="*/ 10 w 10"/>
                    <a:gd name="T9" fmla="*/ 3 h 7"/>
                    <a:gd name="T10" fmla="*/ 9 w 10"/>
                    <a:gd name="T11" fmla="*/ 1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7">
                      <a:moveTo>
                        <a:pt x="9" y="1"/>
                      </a:moveTo>
                      <a:cubicBezTo>
                        <a:pt x="9" y="1"/>
                        <a:pt x="5" y="4"/>
                        <a:pt x="3" y="5"/>
                      </a:cubicBezTo>
                      <a:cubicBezTo>
                        <a:pt x="1" y="5"/>
                        <a:pt x="0" y="7"/>
                        <a:pt x="0" y="7"/>
                      </a:cubicBezTo>
                      <a:cubicBezTo>
                        <a:pt x="0" y="7"/>
                        <a:pt x="1" y="6"/>
                        <a:pt x="2" y="6"/>
                      </a:cubicBezTo>
                      <a:cubicBezTo>
                        <a:pt x="4" y="6"/>
                        <a:pt x="10" y="4"/>
                        <a:pt x="10" y="3"/>
                      </a:cubicBezTo>
                      <a:cubicBezTo>
                        <a:pt x="10" y="1"/>
                        <a:pt x="10" y="0"/>
                        <a:pt x="9" y="1"/>
                      </a:cubicBezTo>
                      <a:close/>
                    </a:path>
                  </a:pathLst>
                </a:custGeom>
                <a:solidFill>
                  <a:srgbClr val="3C241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1" name="Freeform 595"/>
                <p:cNvSpPr/>
                <p:nvPr/>
              </p:nvSpPr>
              <p:spPr bwMode="auto">
                <a:xfrm>
                  <a:off x="3108" y="3475"/>
                  <a:ext cx="106" cy="69"/>
                </a:xfrm>
                <a:custGeom>
                  <a:avLst/>
                  <a:gdLst>
                    <a:gd name="T0" fmla="*/ 11 w 14"/>
                    <a:gd name="T1" fmla="*/ 0 h 9"/>
                    <a:gd name="T2" fmla="*/ 2 w 14"/>
                    <a:gd name="T3" fmla="*/ 5 h 9"/>
                    <a:gd name="T4" fmla="*/ 4 w 14"/>
                    <a:gd name="T5" fmla="*/ 3 h 9"/>
                    <a:gd name="T6" fmla="*/ 1 w 14"/>
                    <a:gd name="T7" fmla="*/ 7 h 9"/>
                    <a:gd name="T8" fmla="*/ 5 w 14"/>
                    <a:gd name="T9" fmla="*/ 4 h 9"/>
                    <a:gd name="T10" fmla="*/ 2 w 14"/>
                    <a:gd name="T11" fmla="*/ 8 h 9"/>
                    <a:gd name="T12" fmla="*/ 5 w 14"/>
                    <a:gd name="T13" fmla="*/ 6 h 9"/>
                    <a:gd name="T14" fmla="*/ 3 w 14"/>
                    <a:gd name="T15" fmla="*/ 7 h 9"/>
                    <a:gd name="T16" fmla="*/ 6 w 14"/>
                    <a:gd name="T17" fmla="*/ 6 h 9"/>
                    <a:gd name="T18" fmla="*/ 5 w 14"/>
                    <a:gd name="T19" fmla="*/ 7 h 9"/>
                    <a:gd name="T20" fmla="*/ 8 w 14"/>
                    <a:gd name="T21" fmla="*/ 6 h 9"/>
                    <a:gd name="T22" fmla="*/ 7 w 14"/>
                    <a:gd name="T23" fmla="*/ 7 h 9"/>
                    <a:gd name="T24" fmla="*/ 10 w 14"/>
                    <a:gd name="T25" fmla="*/ 6 h 9"/>
                    <a:gd name="T26" fmla="*/ 13 w 14"/>
                    <a:gd name="T27" fmla="*/ 3 h 9"/>
                    <a:gd name="T28" fmla="*/ 9 w 14"/>
                    <a:gd name="T29" fmla="*/ 5 h 9"/>
                    <a:gd name="T30" fmla="*/ 12 w 14"/>
                    <a:gd name="T31" fmla="*/ 3 h 9"/>
                    <a:gd name="T32" fmla="*/ 10 w 14"/>
                    <a:gd name="T33" fmla="*/ 4 h 9"/>
                    <a:gd name="T34" fmla="*/ 11 w 14"/>
                    <a:gd name="T35" fmla="*/ 3 h 9"/>
                    <a:gd name="T36" fmla="*/ 8 w 14"/>
                    <a:gd name="T37" fmla="*/ 4 h 9"/>
                    <a:gd name="T38" fmla="*/ 10 w 14"/>
                    <a:gd name="T39" fmla="*/ 2 h 9"/>
                    <a:gd name="T40" fmla="*/ 8 w 14"/>
                    <a:gd name="T41" fmla="*/ 3 h 9"/>
                    <a:gd name="T42" fmla="*/ 10 w 14"/>
                    <a:gd name="T43" fmla="*/ 2 h 9"/>
                    <a:gd name="T44" fmla="*/ 7 w 14"/>
                    <a:gd name="T45" fmla="*/ 2 h 9"/>
                    <a:gd name="T46" fmla="*/ 11 w 14"/>
                    <a:gd name="T47" fmla="*/ 1 h 9"/>
                    <a:gd name="T48" fmla="*/ 8 w 14"/>
                    <a:gd name="T49" fmla="*/ 2 h 9"/>
                    <a:gd name="T50" fmla="*/ 11 w 14"/>
                    <a:gd name="T51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4" h="9">
                      <a:moveTo>
                        <a:pt x="11" y="0"/>
                      </a:moveTo>
                      <a:cubicBezTo>
                        <a:pt x="12" y="0"/>
                        <a:pt x="4" y="0"/>
                        <a:pt x="2" y="5"/>
                      </a:cubicBezTo>
                      <a:cubicBezTo>
                        <a:pt x="2" y="5"/>
                        <a:pt x="3" y="4"/>
                        <a:pt x="4" y="3"/>
                      </a:cubicBezTo>
                      <a:cubicBezTo>
                        <a:pt x="5" y="2"/>
                        <a:pt x="2" y="5"/>
                        <a:pt x="1" y="7"/>
                      </a:cubicBezTo>
                      <a:cubicBezTo>
                        <a:pt x="0" y="9"/>
                        <a:pt x="4" y="5"/>
                        <a:pt x="5" y="4"/>
                      </a:cubicBezTo>
                      <a:cubicBezTo>
                        <a:pt x="6" y="4"/>
                        <a:pt x="3" y="7"/>
                        <a:pt x="2" y="8"/>
                      </a:cubicBezTo>
                      <a:cubicBezTo>
                        <a:pt x="2" y="8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3" y="7"/>
                      </a:cubicBezTo>
                      <a:cubicBezTo>
                        <a:pt x="3" y="8"/>
                        <a:pt x="6" y="6"/>
                        <a:pt x="6" y="6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6" y="7"/>
                        <a:pt x="7" y="7"/>
                      </a:cubicBezTo>
                      <a:cubicBezTo>
                        <a:pt x="7" y="7"/>
                        <a:pt x="8" y="6"/>
                        <a:pt x="10" y="6"/>
                      </a:cubicBezTo>
                      <a:cubicBezTo>
                        <a:pt x="12" y="5"/>
                        <a:pt x="13" y="4"/>
                        <a:pt x="13" y="3"/>
                      </a:cubicBezTo>
                      <a:cubicBezTo>
                        <a:pt x="14" y="2"/>
                        <a:pt x="12" y="5"/>
                        <a:pt x="9" y="5"/>
                      </a:cubicBezTo>
                      <a:cubicBezTo>
                        <a:pt x="6" y="6"/>
                        <a:pt x="11" y="4"/>
                        <a:pt x="12" y="3"/>
                      </a:cubicBezTo>
                      <a:cubicBezTo>
                        <a:pt x="13" y="2"/>
                        <a:pt x="11" y="3"/>
                        <a:pt x="10" y="4"/>
                      </a:cubicBezTo>
                      <a:cubicBezTo>
                        <a:pt x="8" y="4"/>
                        <a:pt x="11" y="3"/>
                        <a:pt x="11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11" y="2"/>
                        <a:pt x="10" y="2"/>
                      </a:cubicBezTo>
                      <a:cubicBezTo>
                        <a:pt x="10" y="2"/>
                        <a:pt x="7" y="2"/>
                        <a:pt x="7" y="2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8" y="2"/>
                        <a:pt x="8" y="2"/>
                        <a:pt x="8" y="2"/>
                      </a:cubicBezTo>
                      <a:cubicBezTo>
                        <a:pt x="8" y="2"/>
                        <a:pt x="9" y="1"/>
                        <a:pt x="11" y="0"/>
                      </a:cubicBezTo>
                      <a:close/>
                    </a:path>
                  </a:pathLst>
                </a:custGeom>
                <a:solidFill>
                  <a:srgbClr val="4C2F1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596"/>
                <p:cNvSpPr/>
                <p:nvPr/>
              </p:nvSpPr>
              <p:spPr bwMode="auto">
                <a:xfrm>
                  <a:off x="2401" y="3460"/>
                  <a:ext cx="167" cy="145"/>
                </a:xfrm>
                <a:custGeom>
                  <a:avLst/>
                  <a:gdLst>
                    <a:gd name="T0" fmla="*/ 18 w 22"/>
                    <a:gd name="T1" fmla="*/ 12 h 19"/>
                    <a:gd name="T2" fmla="*/ 14 w 22"/>
                    <a:gd name="T3" fmla="*/ 14 h 19"/>
                    <a:gd name="T4" fmla="*/ 15 w 22"/>
                    <a:gd name="T5" fmla="*/ 13 h 19"/>
                    <a:gd name="T6" fmla="*/ 12 w 22"/>
                    <a:gd name="T7" fmla="*/ 14 h 19"/>
                    <a:gd name="T8" fmla="*/ 12 w 22"/>
                    <a:gd name="T9" fmla="*/ 13 h 19"/>
                    <a:gd name="T10" fmla="*/ 9 w 22"/>
                    <a:gd name="T11" fmla="*/ 14 h 19"/>
                    <a:gd name="T12" fmla="*/ 9 w 22"/>
                    <a:gd name="T13" fmla="*/ 14 h 19"/>
                    <a:gd name="T14" fmla="*/ 7 w 22"/>
                    <a:gd name="T15" fmla="*/ 14 h 19"/>
                    <a:gd name="T16" fmla="*/ 7 w 22"/>
                    <a:gd name="T17" fmla="*/ 14 h 19"/>
                    <a:gd name="T18" fmla="*/ 5 w 22"/>
                    <a:gd name="T19" fmla="*/ 14 h 19"/>
                    <a:gd name="T20" fmla="*/ 5 w 22"/>
                    <a:gd name="T21" fmla="*/ 14 h 19"/>
                    <a:gd name="T22" fmla="*/ 4 w 22"/>
                    <a:gd name="T23" fmla="*/ 16 h 19"/>
                    <a:gd name="T24" fmla="*/ 4 w 22"/>
                    <a:gd name="T25" fmla="*/ 18 h 19"/>
                    <a:gd name="T26" fmla="*/ 3 w 22"/>
                    <a:gd name="T27" fmla="*/ 17 h 19"/>
                    <a:gd name="T28" fmla="*/ 3 w 22"/>
                    <a:gd name="T29" fmla="*/ 15 h 19"/>
                    <a:gd name="T30" fmla="*/ 2 w 22"/>
                    <a:gd name="T31" fmla="*/ 14 h 19"/>
                    <a:gd name="T32" fmla="*/ 2 w 22"/>
                    <a:gd name="T33" fmla="*/ 12 h 19"/>
                    <a:gd name="T34" fmla="*/ 1 w 22"/>
                    <a:gd name="T35" fmla="*/ 13 h 19"/>
                    <a:gd name="T36" fmla="*/ 1 w 22"/>
                    <a:gd name="T37" fmla="*/ 11 h 19"/>
                    <a:gd name="T38" fmla="*/ 2 w 22"/>
                    <a:gd name="T39" fmla="*/ 10 h 19"/>
                    <a:gd name="T40" fmla="*/ 1 w 22"/>
                    <a:gd name="T41" fmla="*/ 10 h 19"/>
                    <a:gd name="T42" fmla="*/ 0 w 22"/>
                    <a:gd name="T43" fmla="*/ 10 h 19"/>
                    <a:gd name="T44" fmla="*/ 2 w 22"/>
                    <a:gd name="T45" fmla="*/ 8 h 19"/>
                    <a:gd name="T46" fmla="*/ 0 w 22"/>
                    <a:gd name="T47" fmla="*/ 8 h 19"/>
                    <a:gd name="T48" fmla="*/ 2 w 22"/>
                    <a:gd name="T49" fmla="*/ 7 h 19"/>
                    <a:gd name="T50" fmla="*/ 4 w 22"/>
                    <a:gd name="T51" fmla="*/ 7 h 19"/>
                    <a:gd name="T52" fmla="*/ 2 w 22"/>
                    <a:gd name="T53" fmla="*/ 6 h 19"/>
                    <a:gd name="T54" fmla="*/ 4 w 22"/>
                    <a:gd name="T55" fmla="*/ 5 h 19"/>
                    <a:gd name="T56" fmla="*/ 3 w 22"/>
                    <a:gd name="T57" fmla="*/ 4 h 19"/>
                    <a:gd name="T58" fmla="*/ 5 w 22"/>
                    <a:gd name="T59" fmla="*/ 4 h 19"/>
                    <a:gd name="T60" fmla="*/ 5 w 22"/>
                    <a:gd name="T61" fmla="*/ 3 h 19"/>
                    <a:gd name="T62" fmla="*/ 6 w 22"/>
                    <a:gd name="T63" fmla="*/ 3 h 19"/>
                    <a:gd name="T64" fmla="*/ 7 w 22"/>
                    <a:gd name="T65" fmla="*/ 2 h 19"/>
                    <a:gd name="T66" fmla="*/ 10 w 22"/>
                    <a:gd name="T67" fmla="*/ 2 h 19"/>
                    <a:gd name="T68" fmla="*/ 14 w 22"/>
                    <a:gd name="T69" fmla="*/ 1 h 19"/>
                    <a:gd name="T70" fmla="*/ 18 w 22"/>
                    <a:gd name="T71" fmla="*/ 4 h 19"/>
                    <a:gd name="T72" fmla="*/ 20 w 22"/>
                    <a:gd name="T73" fmla="*/ 4 h 19"/>
                    <a:gd name="T74" fmla="*/ 22 w 22"/>
                    <a:gd name="T75" fmla="*/ 5 h 19"/>
                    <a:gd name="T76" fmla="*/ 21 w 22"/>
                    <a:gd name="T77" fmla="*/ 5 h 19"/>
                    <a:gd name="T78" fmla="*/ 22 w 22"/>
                    <a:gd name="T79" fmla="*/ 6 h 19"/>
                    <a:gd name="T80" fmla="*/ 21 w 22"/>
                    <a:gd name="T81" fmla="*/ 6 h 19"/>
                    <a:gd name="T82" fmla="*/ 21 w 22"/>
                    <a:gd name="T83" fmla="*/ 7 h 19"/>
                    <a:gd name="T84" fmla="*/ 21 w 22"/>
                    <a:gd name="T85" fmla="*/ 7 h 19"/>
                    <a:gd name="T86" fmla="*/ 22 w 22"/>
                    <a:gd name="T87" fmla="*/ 8 h 19"/>
                    <a:gd name="T88" fmla="*/ 21 w 22"/>
                    <a:gd name="T89" fmla="*/ 8 h 19"/>
                    <a:gd name="T90" fmla="*/ 22 w 22"/>
                    <a:gd name="T91" fmla="*/ 10 h 19"/>
                    <a:gd name="T92" fmla="*/ 21 w 22"/>
                    <a:gd name="T93" fmla="*/ 10 h 19"/>
                    <a:gd name="T94" fmla="*/ 22 w 22"/>
                    <a:gd name="T95" fmla="*/ 11 h 19"/>
                    <a:gd name="T96" fmla="*/ 22 w 22"/>
                    <a:gd name="T97" fmla="*/ 12 h 19"/>
                    <a:gd name="T98" fmla="*/ 21 w 22"/>
                    <a:gd name="T99" fmla="*/ 11 h 19"/>
                    <a:gd name="T100" fmla="*/ 22 w 22"/>
                    <a:gd name="T101" fmla="*/ 13 h 19"/>
                    <a:gd name="T102" fmla="*/ 21 w 22"/>
                    <a:gd name="T103" fmla="*/ 14 h 19"/>
                    <a:gd name="T104" fmla="*/ 20 w 22"/>
                    <a:gd name="T105" fmla="*/ 17 h 19"/>
                    <a:gd name="T106" fmla="*/ 19 w 22"/>
                    <a:gd name="T107" fmla="*/ 15 h 19"/>
                    <a:gd name="T108" fmla="*/ 19 w 22"/>
                    <a:gd name="T109" fmla="*/ 15 h 19"/>
                    <a:gd name="T110" fmla="*/ 20 w 22"/>
                    <a:gd name="T111" fmla="*/ 14 h 19"/>
                    <a:gd name="T112" fmla="*/ 19 w 22"/>
                    <a:gd name="T113" fmla="*/ 14 h 19"/>
                    <a:gd name="T114" fmla="*/ 19 w 22"/>
                    <a:gd name="T115" fmla="*/ 12 h 19"/>
                    <a:gd name="T116" fmla="*/ 18 w 22"/>
                    <a:gd name="T117" fmla="*/ 13 h 19"/>
                    <a:gd name="T118" fmla="*/ 18 w 22"/>
                    <a:gd name="T11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2" h="19">
                      <a:moveTo>
                        <a:pt x="18" y="12"/>
                      </a:moveTo>
                      <a:cubicBezTo>
                        <a:pt x="18" y="11"/>
                        <a:pt x="17" y="13"/>
                        <a:pt x="14" y="14"/>
                      </a:cubicBezTo>
                      <a:cubicBezTo>
                        <a:pt x="12" y="14"/>
                        <a:pt x="15" y="13"/>
                        <a:pt x="15" y="13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9" y="14"/>
                        <a:pt x="7" y="14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5" y="14"/>
                        <a:pt x="6" y="14"/>
                        <a:pt x="5" y="14"/>
                      </a:cubicBezTo>
                      <a:cubicBezTo>
                        <a:pt x="5" y="14"/>
                        <a:pt x="5" y="15"/>
                        <a:pt x="4" y="16"/>
                      </a:cubicBezTo>
                      <a:cubicBezTo>
                        <a:pt x="4" y="16"/>
                        <a:pt x="5" y="19"/>
                        <a:pt x="4" y="18"/>
                      </a:cubicBezTo>
                      <a:cubicBezTo>
                        <a:pt x="3" y="18"/>
                        <a:pt x="3" y="17"/>
                        <a:pt x="3" y="17"/>
                      </a:cubicBezTo>
                      <a:cubicBezTo>
                        <a:pt x="2" y="17"/>
                        <a:pt x="2" y="16"/>
                        <a:pt x="3" y="15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2" y="13"/>
                        <a:pt x="2" y="12"/>
                        <a:pt x="2" y="12"/>
                      </a:cubicBezTo>
                      <a:cubicBezTo>
                        <a:pt x="2" y="12"/>
                        <a:pt x="2" y="12"/>
                        <a:pt x="1" y="13"/>
                      </a:cubicBezTo>
                      <a:cubicBezTo>
                        <a:pt x="1" y="13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1" y="8"/>
                        <a:pt x="2" y="8"/>
                      </a:cubicBezTo>
                      <a:cubicBezTo>
                        <a:pt x="2" y="8"/>
                        <a:pt x="1" y="8"/>
                        <a:pt x="0" y="8"/>
                      </a:cubicBezTo>
                      <a:cubicBezTo>
                        <a:pt x="0" y="8"/>
                        <a:pt x="2" y="8"/>
                        <a:pt x="2" y="7"/>
                      </a:cubicBezTo>
                      <a:cubicBezTo>
                        <a:pt x="2" y="7"/>
                        <a:pt x="4" y="7"/>
                        <a:pt x="4" y="7"/>
                      </a:cubicBezTo>
                      <a:cubicBezTo>
                        <a:pt x="4" y="7"/>
                        <a:pt x="2" y="7"/>
                        <a:pt x="2" y="6"/>
                      </a:cubicBezTo>
                      <a:cubicBezTo>
                        <a:pt x="2" y="6"/>
                        <a:pt x="3" y="6"/>
                        <a:pt x="4" y="5"/>
                      </a:cubicBezTo>
                      <a:cubicBezTo>
                        <a:pt x="4" y="5"/>
                        <a:pt x="4" y="4"/>
                        <a:pt x="3" y="4"/>
                      </a:cubicBezTo>
                      <a:cubicBezTo>
                        <a:pt x="3" y="4"/>
                        <a:pt x="5" y="4"/>
                        <a:pt x="5" y="4"/>
                      </a:cubicBezTo>
                      <a:cubicBezTo>
                        <a:pt x="5" y="4"/>
                        <a:pt x="6" y="3"/>
                        <a:pt x="5" y="3"/>
                      </a:cubicBezTo>
                      <a:cubicBezTo>
                        <a:pt x="5" y="3"/>
                        <a:pt x="6" y="3"/>
                        <a:pt x="6" y="3"/>
                      </a:cubicBezTo>
                      <a:cubicBezTo>
                        <a:pt x="6" y="3"/>
                        <a:pt x="6" y="2"/>
                        <a:pt x="7" y="2"/>
                      </a:cubicBezTo>
                      <a:cubicBezTo>
                        <a:pt x="8" y="2"/>
                        <a:pt x="9" y="2"/>
                        <a:pt x="10" y="2"/>
                      </a:cubicBezTo>
                      <a:cubicBezTo>
                        <a:pt x="12" y="2"/>
                        <a:pt x="12" y="0"/>
                        <a:pt x="14" y="1"/>
                      </a:cubicBezTo>
                      <a:cubicBezTo>
                        <a:pt x="16" y="2"/>
                        <a:pt x="18" y="2"/>
                        <a:pt x="18" y="4"/>
                      </a:cubicBezTo>
                      <a:cubicBezTo>
                        <a:pt x="18" y="4"/>
                        <a:pt x="20" y="3"/>
                        <a:pt x="20" y="4"/>
                      </a:cubicBezTo>
                      <a:cubicBezTo>
                        <a:pt x="21" y="5"/>
                        <a:pt x="22" y="5"/>
                        <a:pt x="22" y="5"/>
                      </a:cubicBezTo>
                      <a:cubicBezTo>
                        <a:pt x="22" y="5"/>
                        <a:pt x="21" y="5"/>
                        <a:pt x="21" y="5"/>
                      </a:cubicBezTo>
                      <a:cubicBezTo>
                        <a:pt x="21" y="5"/>
                        <a:pt x="21" y="5"/>
                        <a:pt x="22" y="6"/>
                      </a:cubicBezTo>
                      <a:cubicBezTo>
                        <a:pt x="22" y="6"/>
                        <a:pt x="22" y="6"/>
                        <a:pt x="21" y="6"/>
                      </a:cubicBezTo>
                      <a:cubicBezTo>
                        <a:pt x="21" y="6"/>
                        <a:pt x="21" y="7"/>
                        <a:pt x="21" y="7"/>
                      </a:cubicBezTo>
                      <a:cubicBezTo>
                        <a:pt x="21" y="7"/>
                        <a:pt x="21" y="7"/>
                        <a:pt x="21" y="7"/>
                      </a:cubicBezTo>
                      <a:cubicBezTo>
                        <a:pt x="20" y="7"/>
                        <a:pt x="21" y="8"/>
                        <a:pt x="22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2" y="9"/>
                        <a:pt x="22" y="10"/>
                      </a:cubicBezTo>
                      <a:cubicBezTo>
                        <a:pt x="21" y="10"/>
                        <a:pt x="21" y="10"/>
                        <a:pt x="21" y="10"/>
                      </a:cubicBezTo>
                      <a:cubicBezTo>
                        <a:pt x="21" y="10"/>
                        <a:pt x="22" y="10"/>
                        <a:pt x="22" y="11"/>
                      </a:cubicBezTo>
                      <a:cubicBezTo>
                        <a:pt x="22" y="11"/>
                        <a:pt x="22" y="12"/>
                        <a:pt x="22" y="12"/>
                      </a:cubicBezTo>
                      <a:cubicBezTo>
                        <a:pt x="22" y="12"/>
                        <a:pt x="22" y="12"/>
                        <a:pt x="21" y="11"/>
                      </a:cubicBezTo>
                      <a:cubicBezTo>
                        <a:pt x="21" y="11"/>
                        <a:pt x="22" y="13"/>
                        <a:pt x="22" y="13"/>
                      </a:cubicBezTo>
                      <a:cubicBezTo>
                        <a:pt x="22" y="13"/>
                        <a:pt x="22" y="14"/>
                        <a:pt x="21" y="14"/>
                      </a:cubicBezTo>
                      <a:cubicBezTo>
                        <a:pt x="21" y="15"/>
                        <a:pt x="21" y="17"/>
                        <a:pt x="20" y="17"/>
                      </a:cubicBezTo>
                      <a:cubicBezTo>
                        <a:pt x="20" y="17"/>
                        <a:pt x="19" y="17"/>
                        <a:pt x="19" y="15"/>
                      </a:cubicBezTo>
                      <a:cubicBezTo>
                        <a:pt x="19" y="15"/>
                        <a:pt x="19" y="15"/>
                        <a:pt x="19" y="15"/>
                      </a:cubicBezTo>
                      <a:cubicBezTo>
                        <a:pt x="19" y="15"/>
                        <a:pt x="20" y="15"/>
                        <a:pt x="20" y="14"/>
                      </a:cubicBezTo>
                      <a:cubicBezTo>
                        <a:pt x="19" y="14"/>
                        <a:pt x="19" y="14"/>
                        <a:pt x="19" y="14"/>
                      </a:cubicBezTo>
                      <a:cubicBezTo>
                        <a:pt x="19" y="14"/>
                        <a:pt x="20" y="14"/>
                        <a:pt x="19" y="12"/>
                      </a:cubicBezTo>
                      <a:cubicBezTo>
                        <a:pt x="19" y="12"/>
                        <a:pt x="19" y="13"/>
                        <a:pt x="18" y="13"/>
                      </a:cubicBezTo>
                      <a:cubicBezTo>
                        <a:pt x="18" y="13"/>
                        <a:pt x="19" y="12"/>
                        <a:pt x="18" y="12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597"/>
                <p:cNvSpPr/>
                <p:nvPr/>
              </p:nvSpPr>
              <p:spPr bwMode="auto">
                <a:xfrm>
                  <a:off x="2447" y="3475"/>
                  <a:ext cx="83" cy="62"/>
                </a:xfrm>
                <a:custGeom>
                  <a:avLst/>
                  <a:gdLst>
                    <a:gd name="T0" fmla="*/ 10 w 11"/>
                    <a:gd name="T1" fmla="*/ 1 h 8"/>
                    <a:gd name="T2" fmla="*/ 5 w 11"/>
                    <a:gd name="T3" fmla="*/ 1 h 8"/>
                    <a:gd name="T4" fmla="*/ 5 w 11"/>
                    <a:gd name="T5" fmla="*/ 2 h 8"/>
                    <a:gd name="T6" fmla="*/ 3 w 11"/>
                    <a:gd name="T7" fmla="*/ 4 h 8"/>
                    <a:gd name="T8" fmla="*/ 6 w 11"/>
                    <a:gd name="T9" fmla="*/ 3 h 8"/>
                    <a:gd name="T10" fmla="*/ 4 w 11"/>
                    <a:gd name="T11" fmla="*/ 4 h 8"/>
                    <a:gd name="T12" fmla="*/ 7 w 11"/>
                    <a:gd name="T13" fmla="*/ 4 h 8"/>
                    <a:gd name="T14" fmla="*/ 2 w 11"/>
                    <a:gd name="T15" fmla="*/ 6 h 8"/>
                    <a:gd name="T16" fmla="*/ 5 w 11"/>
                    <a:gd name="T17" fmla="*/ 6 h 8"/>
                    <a:gd name="T18" fmla="*/ 2 w 11"/>
                    <a:gd name="T19" fmla="*/ 8 h 8"/>
                    <a:gd name="T20" fmla="*/ 5 w 11"/>
                    <a:gd name="T21" fmla="*/ 8 h 8"/>
                    <a:gd name="T22" fmla="*/ 7 w 11"/>
                    <a:gd name="T23" fmla="*/ 7 h 8"/>
                    <a:gd name="T24" fmla="*/ 9 w 11"/>
                    <a:gd name="T25" fmla="*/ 6 h 8"/>
                    <a:gd name="T26" fmla="*/ 9 w 11"/>
                    <a:gd name="T27" fmla="*/ 5 h 8"/>
                    <a:gd name="T28" fmla="*/ 8 w 11"/>
                    <a:gd name="T29" fmla="*/ 4 h 8"/>
                    <a:gd name="T30" fmla="*/ 11 w 11"/>
                    <a:gd name="T31" fmla="*/ 2 h 8"/>
                    <a:gd name="T32" fmla="*/ 8 w 11"/>
                    <a:gd name="T33" fmla="*/ 2 h 8"/>
                    <a:gd name="T34" fmla="*/ 10 w 11"/>
                    <a:gd name="T3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" h="8">
                      <a:moveTo>
                        <a:pt x="10" y="1"/>
                      </a:moveTo>
                      <a:cubicBezTo>
                        <a:pt x="10" y="1"/>
                        <a:pt x="7" y="0"/>
                        <a:pt x="5" y="1"/>
                      </a:cubicBezTo>
                      <a:cubicBezTo>
                        <a:pt x="3" y="2"/>
                        <a:pt x="5" y="2"/>
                        <a:pt x="5" y="2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4" y="4"/>
                        <a:pt x="4" y="4"/>
                      </a:cubicBezTo>
                      <a:cubicBezTo>
                        <a:pt x="4" y="4"/>
                        <a:pt x="9" y="2"/>
                        <a:pt x="7" y="4"/>
                      </a:cubicBezTo>
                      <a:cubicBezTo>
                        <a:pt x="5" y="5"/>
                        <a:pt x="2" y="6"/>
                        <a:pt x="2" y="6"/>
                      </a:cubicBezTo>
                      <a:cubicBezTo>
                        <a:pt x="2" y="6"/>
                        <a:pt x="10" y="5"/>
                        <a:pt x="5" y="6"/>
                      </a:cubicBezTo>
                      <a:cubicBezTo>
                        <a:pt x="0" y="8"/>
                        <a:pt x="1" y="8"/>
                        <a:pt x="2" y="8"/>
                      </a:cubicBezTo>
                      <a:cubicBezTo>
                        <a:pt x="2" y="8"/>
                        <a:pt x="4" y="7"/>
                        <a:pt x="5" y="8"/>
                      </a:cubicBezTo>
                      <a:cubicBezTo>
                        <a:pt x="5" y="8"/>
                        <a:pt x="7" y="7"/>
                        <a:pt x="7" y="7"/>
                      </a:cubicBezTo>
                      <a:cubicBezTo>
                        <a:pt x="7" y="7"/>
                        <a:pt x="11" y="7"/>
                        <a:pt x="9" y="6"/>
                      </a:cubicBezTo>
                      <a:cubicBezTo>
                        <a:pt x="8" y="5"/>
                        <a:pt x="8" y="5"/>
                        <a:pt x="9" y="5"/>
                      </a:cubicBezTo>
                      <a:cubicBezTo>
                        <a:pt x="10" y="4"/>
                        <a:pt x="8" y="4"/>
                        <a:pt x="8" y="4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1" y="2"/>
                        <a:pt x="7" y="2"/>
                        <a:pt x="8" y="2"/>
                      </a:cubicBezTo>
                      <a:cubicBezTo>
                        <a:pt x="9" y="3"/>
                        <a:pt x="7" y="1"/>
                        <a:pt x="10" y="1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4" name="Freeform 598"/>
                <p:cNvSpPr/>
                <p:nvPr/>
              </p:nvSpPr>
              <p:spPr bwMode="auto">
                <a:xfrm>
                  <a:off x="2538" y="3483"/>
                  <a:ext cx="15" cy="38"/>
                </a:xfrm>
                <a:custGeom>
                  <a:avLst/>
                  <a:gdLst>
                    <a:gd name="T0" fmla="*/ 0 w 2"/>
                    <a:gd name="T1" fmla="*/ 1 h 5"/>
                    <a:gd name="T2" fmla="*/ 0 w 2"/>
                    <a:gd name="T3" fmla="*/ 5 h 5"/>
                    <a:gd name="T4" fmla="*/ 1 w 2"/>
                    <a:gd name="T5" fmla="*/ 4 h 5"/>
                    <a:gd name="T6" fmla="*/ 1 w 2"/>
                    <a:gd name="T7" fmla="*/ 4 h 5"/>
                    <a:gd name="T8" fmla="*/ 1 w 2"/>
                    <a:gd name="T9" fmla="*/ 3 h 5"/>
                    <a:gd name="T10" fmla="*/ 1 w 2"/>
                    <a:gd name="T11" fmla="*/ 3 h 5"/>
                    <a:gd name="T12" fmla="*/ 2 w 2"/>
                    <a:gd name="T13" fmla="*/ 2 h 5"/>
                    <a:gd name="T14" fmla="*/ 1 w 2"/>
                    <a:gd name="T15" fmla="*/ 2 h 5"/>
                    <a:gd name="T16" fmla="*/ 1 w 2"/>
                    <a:gd name="T17" fmla="*/ 1 h 5"/>
                    <a:gd name="T18" fmla="*/ 1 w 2"/>
                    <a:gd name="T19" fmla="*/ 1 h 5"/>
                    <a:gd name="T20" fmla="*/ 0 w 2"/>
                    <a:gd name="T2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" h="5">
                      <a:moveTo>
                        <a:pt x="0" y="1"/>
                      </a:moveTo>
                      <a:cubicBezTo>
                        <a:pt x="0" y="1"/>
                        <a:pt x="1" y="4"/>
                        <a:pt x="0" y="5"/>
                      </a:cubicBezTo>
                      <a:cubicBezTo>
                        <a:pt x="0" y="5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0" y="1"/>
                      </a:cubicBezTo>
                      <a:close/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5" name="Freeform 599"/>
                <p:cNvSpPr/>
                <p:nvPr/>
              </p:nvSpPr>
              <p:spPr bwMode="auto">
                <a:xfrm>
                  <a:off x="3100" y="2117"/>
                  <a:ext cx="182" cy="137"/>
                </a:xfrm>
                <a:custGeom>
                  <a:avLst/>
                  <a:gdLst>
                    <a:gd name="T0" fmla="*/ 20 w 24"/>
                    <a:gd name="T1" fmla="*/ 11 h 18"/>
                    <a:gd name="T2" fmla="*/ 15 w 24"/>
                    <a:gd name="T3" fmla="*/ 13 h 18"/>
                    <a:gd name="T4" fmla="*/ 17 w 24"/>
                    <a:gd name="T5" fmla="*/ 12 h 18"/>
                    <a:gd name="T6" fmla="*/ 13 w 24"/>
                    <a:gd name="T7" fmla="*/ 14 h 18"/>
                    <a:gd name="T8" fmla="*/ 13 w 24"/>
                    <a:gd name="T9" fmla="*/ 12 h 18"/>
                    <a:gd name="T10" fmla="*/ 10 w 24"/>
                    <a:gd name="T11" fmla="*/ 14 h 18"/>
                    <a:gd name="T12" fmla="*/ 10 w 24"/>
                    <a:gd name="T13" fmla="*/ 13 h 18"/>
                    <a:gd name="T14" fmla="*/ 8 w 24"/>
                    <a:gd name="T15" fmla="*/ 14 h 18"/>
                    <a:gd name="T16" fmla="*/ 8 w 24"/>
                    <a:gd name="T17" fmla="*/ 13 h 18"/>
                    <a:gd name="T18" fmla="*/ 6 w 24"/>
                    <a:gd name="T19" fmla="*/ 14 h 18"/>
                    <a:gd name="T20" fmla="*/ 6 w 24"/>
                    <a:gd name="T21" fmla="*/ 13 h 18"/>
                    <a:gd name="T22" fmla="*/ 5 w 24"/>
                    <a:gd name="T23" fmla="*/ 15 h 18"/>
                    <a:gd name="T24" fmla="*/ 5 w 24"/>
                    <a:gd name="T25" fmla="*/ 17 h 18"/>
                    <a:gd name="T26" fmla="*/ 3 w 24"/>
                    <a:gd name="T27" fmla="*/ 16 h 18"/>
                    <a:gd name="T28" fmla="*/ 3 w 24"/>
                    <a:gd name="T29" fmla="*/ 14 h 18"/>
                    <a:gd name="T30" fmla="*/ 2 w 24"/>
                    <a:gd name="T31" fmla="*/ 14 h 18"/>
                    <a:gd name="T32" fmla="*/ 3 w 24"/>
                    <a:gd name="T33" fmla="*/ 11 h 18"/>
                    <a:gd name="T34" fmla="*/ 2 w 24"/>
                    <a:gd name="T35" fmla="*/ 12 h 18"/>
                    <a:gd name="T36" fmla="*/ 2 w 24"/>
                    <a:gd name="T37" fmla="*/ 10 h 18"/>
                    <a:gd name="T38" fmla="*/ 2 w 24"/>
                    <a:gd name="T39" fmla="*/ 9 h 18"/>
                    <a:gd name="T40" fmla="*/ 1 w 24"/>
                    <a:gd name="T41" fmla="*/ 9 h 18"/>
                    <a:gd name="T42" fmla="*/ 1 w 24"/>
                    <a:gd name="T43" fmla="*/ 9 h 18"/>
                    <a:gd name="T44" fmla="*/ 3 w 24"/>
                    <a:gd name="T45" fmla="*/ 7 h 18"/>
                    <a:gd name="T46" fmla="*/ 1 w 24"/>
                    <a:gd name="T47" fmla="*/ 7 h 18"/>
                    <a:gd name="T48" fmla="*/ 3 w 24"/>
                    <a:gd name="T49" fmla="*/ 7 h 18"/>
                    <a:gd name="T50" fmla="*/ 4 w 24"/>
                    <a:gd name="T51" fmla="*/ 6 h 18"/>
                    <a:gd name="T52" fmla="*/ 3 w 24"/>
                    <a:gd name="T53" fmla="*/ 5 h 18"/>
                    <a:gd name="T54" fmla="*/ 5 w 24"/>
                    <a:gd name="T55" fmla="*/ 4 h 18"/>
                    <a:gd name="T56" fmla="*/ 4 w 24"/>
                    <a:gd name="T57" fmla="*/ 3 h 18"/>
                    <a:gd name="T58" fmla="*/ 6 w 24"/>
                    <a:gd name="T59" fmla="*/ 4 h 18"/>
                    <a:gd name="T60" fmla="*/ 6 w 24"/>
                    <a:gd name="T61" fmla="*/ 2 h 18"/>
                    <a:gd name="T62" fmla="*/ 6 w 24"/>
                    <a:gd name="T63" fmla="*/ 3 h 18"/>
                    <a:gd name="T64" fmla="*/ 8 w 24"/>
                    <a:gd name="T65" fmla="*/ 1 h 18"/>
                    <a:gd name="T66" fmla="*/ 11 w 24"/>
                    <a:gd name="T67" fmla="*/ 1 h 18"/>
                    <a:gd name="T68" fmla="*/ 15 w 24"/>
                    <a:gd name="T69" fmla="*/ 0 h 18"/>
                    <a:gd name="T70" fmla="*/ 20 w 24"/>
                    <a:gd name="T71" fmla="*/ 3 h 18"/>
                    <a:gd name="T72" fmla="*/ 22 w 24"/>
                    <a:gd name="T73" fmla="*/ 3 h 18"/>
                    <a:gd name="T74" fmla="*/ 24 w 24"/>
                    <a:gd name="T75" fmla="*/ 4 h 18"/>
                    <a:gd name="T76" fmla="*/ 23 w 24"/>
                    <a:gd name="T77" fmla="*/ 4 h 18"/>
                    <a:gd name="T78" fmla="*/ 24 w 24"/>
                    <a:gd name="T79" fmla="*/ 5 h 18"/>
                    <a:gd name="T80" fmla="*/ 23 w 24"/>
                    <a:gd name="T81" fmla="*/ 5 h 18"/>
                    <a:gd name="T82" fmla="*/ 23 w 24"/>
                    <a:gd name="T83" fmla="*/ 6 h 18"/>
                    <a:gd name="T84" fmla="*/ 22 w 24"/>
                    <a:gd name="T85" fmla="*/ 7 h 18"/>
                    <a:gd name="T86" fmla="*/ 24 w 24"/>
                    <a:gd name="T87" fmla="*/ 8 h 18"/>
                    <a:gd name="T88" fmla="*/ 23 w 24"/>
                    <a:gd name="T89" fmla="*/ 8 h 18"/>
                    <a:gd name="T90" fmla="*/ 24 w 24"/>
                    <a:gd name="T91" fmla="*/ 9 h 18"/>
                    <a:gd name="T92" fmla="*/ 23 w 24"/>
                    <a:gd name="T93" fmla="*/ 9 h 18"/>
                    <a:gd name="T94" fmla="*/ 24 w 24"/>
                    <a:gd name="T95" fmla="*/ 10 h 18"/>
                    <a:gd name="T96" fmla="*/ 24 w 24"/>
                    <a:gd name="T97" fmla="*/ 11 h 18"/>
                    <a:gd name="T98" fmla="*/ 23 w 24"/>
                    <a:gd name="T99" fmla="*/ 11 h 18"/>
                    <a:gd name="T100" fmla="*/ 24 w 24"/>
                    <a:gd name="T101" fmla="*/ 12 h 18"/>
                    <a:gd name="T102" fmla="*/ 23 w 24"/>
                    <a:gd name="T103" fmla="*/ 14 h 18"/>
                    <a:gd name="T104" fmla="*/ 22 w 24"/>
                    <a:gd name="T105" fmla="*/ 16 h 18"/>
                    <a:gd name="T106" fmla="*/ 21 w 24"/>
                    <a:gd name="T107" fmla="*/ 15 h 18"/>
                    <a:gd name="T108" fmla="*/ 20 w 24"/>
                    <a:gd name="T109" fmla="*/ 15 h 18"/>
                    <a:gd name="T110" fmla="*/ 21 w 24"/>
                    <a:gd name="T111" fmla="*/ 14 h 18"/>
                    <a:gd name="T112" fmla="*/ 21 w 24"/>
                    <a:gd name="T113" fmla="*/ 14 h 18"/>
                    <a:gd name="T114" fmla="*/ 21 w 24"/>
                    <a:gd name="T115" fmla="*/ 11 h 18"/>
                    <a:gd name="T116" fmla="*/ 20 w 24"/>
                    <a:gd name="T117" fmla="*/ 13 h 18"/>
                    <a:gd name="T118" fmla="*/ 20 w 24"/>
                    <a:gd name="T119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4" h="18">
                      <a:moveTo>
                        <a:pt x="20" y="11"/>
                      </a:moveTo>
                      <a:cubicBezTo>
                        <a:pt x="20" y="11"/>
                        <a:pt x="18" y="12"/>
                        <a:pt x="15" y="13"/>
                      </a:cubicBezTo>
                      <a:cubicBezTo>
                        <a:pt x="13" y="14"/>
                        <a:pt x="17" y="12"/>
                        <a:pt x="17" y="12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14"/>
                        <a:pt x="10" y="13"/>
                        <a:pt x="10" y="13"/>
                      </a:cubicBezTo>
                      <a:cubicBezTo>
                        <a:pt x="10" y="13"/>
                        <a:pt x="8" y="14"/>
                        <a:pt x="8" y="14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6" y="13"/>
                        <a:pt x="6" y="13"/>
                      </a:cubicBezTo>
                      <a:cubicBezTo>
                        <a:pt x="6" y="13"/>
                        <a:pt x="6" y="15"/>
                        <a:pt x="5" y="15"/>
                      </a:cubicBezTo>
                      <a:cubicBezTo>
                        <a:pt x="4" y="15"/>
                        <a:pt x="6" y="18"/>
                        <a:pt x="5" y="17"/>
                      </a:cubicBezTo>
                      <a:cubicBezTo>
                        <a:pt x="4" y="17"/>
                        <a:pt x="3" y="16"/>
                        <a:pt x="3" y="16"/>
                      </a:cubicBezTo>
                      <a:cubicBezTo>
                        <a:pt x="3" y="16"/>
                        <a:pt x="3" y="15"/>
                        <a:pt x="3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2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2" y="12"/>
                      </a:cubicBezTo>
                      <a:cubicBezTo>
                        <a:pt x="2" y="12"/>
                        <a:pt x="1" y="10"/>
                        <a:pt x="2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2" y="9"/>
                        <a:pt x="1" y="9"/>
                      </a:cubicBezTo>
                      <a:cubicBezTo>
                        <a:pt x="0" y="10"/>
                        <a:pt x="1" y="9"/>
                        <a:pt x="1" y="9"/>
                      </a:cubicBezTo>
                      <a:cubicBezTo>
                        <a:pt x="1" y="9"/>
                        <a:pt x="2" y="8"/>
                        <a:pt x="3" y="7"/>
                      </a:cubicBezTo>
                      <a:cubicBezTo>
                        <a:pt x="3" y="7"/>
                        <a:pt x="1" y="8"/>
                        <a:pt x="1" y="7"/>
                      </a:cubicBezTo>
                      <a:cubicBezTo>
                        <a:pt x="1" y="7"/>
                        <a:pt x="3" y="7"/>
                        <a:pt x="3" y="7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3" y="6"/>
                        <a:pt x="3" y="5"/>
                      </a:cubicBezTo>
                      <a:cubicBezTo>
                        <a:pt x="3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4" y="3"/>
                        <a:pt x="6" y="3"/>
                        <a:pt x="6" y="4"/>
                      </a:cubicBezTo>
                      <a:cubicBezTo>
                        <a:pt x="6" y="4"/>
                        <a:pt x="6" y="3"/>
                        <a:pt x="6" y="2"/>
                      </a:cubicBezTo>
                      <a:cubicBezTo>
                        <a:pt x="6" y="2"/>
                        <a:pt x="7" y="2"/>
                        <a:pt x="6" y="3"/>
                      </a:cubicBezTo>
                      <a:cubicBezTo>
                        <a:pt x="6" y="3"/>
                        <a:pt x="7" y="1"/>
                        <a:pt x="8" y="1"/>
                      </a:cubicBezTo>
                      <a:cubicBezTo>
                        <a:pt x="9" y="1"/>
                        <a:pt x="10" y="1"/>
                        <a:pt x="11" y="1"/>
                      </a:cubicBezTo>
                      <a:cubicBezTo>
                        <a:pt x="13" y="1"/>
                        <a:pt x="13" y="0"/>
                        <a:pt x="15" y="0"/>
                      </a:cubicBezTo>
                      <a:cubicBezTo>
                        <a:pt x="17" y="1"/>
                        <a:pt x="19" y="1"/>
                        <a:pt x="20" y="3"/>
                      </a:cubicBezTo>
                      <a:cubicBezTo>
                        <a:pt x="20" y="3"/>
                        <a:pt x="21" y="2"/>
                        <a:pt x="22" y="3"/>
                      </a:cubicBezTo>
                      <a:cubicBezTo>
                        <a:pt x="22" y="4"/>
                        <a:pt x="24" y="4"/>
                        <a:pt x="24" y="4"/>
                      </a:cubicBezTo>
                      <a:cubicBezTo>
                        <a:pt x="24" y="4"/>
                        <a:pt x="23" y="5"/>
                        <a:pt x="23" y="4"/>
                      </a:cubicBezTo>
                      <a:cubicBezTo>
                        <a:pt x="23" y="4"/>
                        <a:pt x="23" y="5"/>
                        <a:pt x="24" y="5"/>
                      </a:cubicBezTo>
                      <a:cubicBezTo>
                        <a:pt x="24" y="5"/>
                        <a:pt x="23" y="5"/>
                        <a:pt x="23" y="5"/>
                      </a:cubicBezTo>
                      <a:cubicBezTo>
                        <a:pt x="23" y="5"/>
                        <a:pt x="22" y="6"/>
                        <a:pt x="23" y="6"/>
                      </a:cubicBezTo>
                      <a:cubicBezTo>
                        <a:pt x="23" y="6"/>
                        <a:pt x="23" y="7"/>
                        <a:pt x="22" y="7"/>
                      </a:cubicBezTo>
                      <a:cubicBezTo>
                        <a:pt x="21" y="7"/>
                        <a:pt x="23" y="7"/>
                        <a:pt x="24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4" y="10"/>
                        <a:pt x="24" y="10"/>
                      </a:cubicBezTo>
                      <a:cubicBezTo>
                        <a:pt x="23" y="11"/>
                        <a:pt x="24" y="11"/>
                        <a:pt x="24" y="11"/>
                      </a:cubicBezTo>
                      <a:cubicBezTo>
                        <a:pt x="24" y="11"/>
                        <a:pt x="23" y="11"/>
                        <a:pt x="23" y="11"/>
                      </a:cubicBezTo>
                      <a:cubicBezTo>
                        <a:pt x="23" y="11"/>
                        <a:pt x="23" y="12"/>
                        <a:pt x="24" y="12"/>
                      </a:cubicBezTo>
                      <a:cubicBezTo>
                        <a:pt x="24" y="12"/>
                        <a:pt x="24" y="13"/>
                        <a:pt x="23" y="14"/>
                      </a:cubicBezTo>
                      <a:cubicBezTo>
                        <a:pt x="22" y="14"/>
                        <a:pt x="23" y="16"/>
                        <a:pt x="22" y="16"/>
                      </a:cubicBezTo>
                      <a:cubicBezTo>
                        <a:pt x="22" y="16"/>
                        <a:pt x="20" y="16"/>
                        <a:pt x="21" y="15"/>
                      </a:cubicBezTo>
                      <a:cubicBezTo>
                        <a:pt x="21" y="15"/>
                        <a:pt x="21" y="15"/>
                        <a:pt x="20" y="15"/>
                      </a:cubicBezTo>
                      <a:cubicBezTo>
                        <a:pt x="20" y="15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1" y="13"/>
                        <a:pt x="21" y="11"/>
                      </a:cubicBezTo>
                      <a:cubicBezTo>
                        <a:pt x="21" y="11"/>
                        <a:pt x="21" y="12"/>
                        <a:pt x="20" y="13"/>
                      </a:cubicBezTo>
                      <a:cubicBezTo>
                        <a:pt x="20" y="13"/>
                        <a:pt x="20" y="12"/>
                        <a:pt x="20" y="11"/>
                      </a:cubicBezTo>
                      <a:close/>
                    </a:path>
                  </a:pathLst>
                </a:custGeom>
                <a:solidFill>
                  <a:srgbClr val="7266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6" name="Freeform 600"/>
                <p:cNvSpPr/>
                <p:nvPr/>
              </p:nvSpPr>
              <p:spPr bwMode="auto">
                <a:xfrm>
                  <a:off x="3153" y="2124"/>
                  <a:ext cx="84" cy="61"/>
                </a:xfrm>
                <a:custGeom>
                  <a:avLst/>
                  <a:gdLst>
                    <a:gd name="T0" fmla="*/ 11 w 11"/>
                    <a:gd name="T1" fmla="*/ 1 h 8"/>
                    <a:gd name="T2" fmla="*/ 5 w 11"/>
                    <a:gd name="T3" fmla="*/ 1 h 8"/>
                    <a:gd name="T4" fmla="*/ 5 w 11"/>
                    <a:gd name="T5" fmla="*/ 3 h 8"/>
                    <a:gd name="T6" fmla="*/ 3 w 11"/>
                    <a:gd name="T7" fmla="*/ 4 h 8"/>
                    <a:gd name="T8" fmla="*/ 6 w 11"/>
                    <a:gd name="T9" fmla="*/ 3 h 8"/>
                    <a:gd name="T10" fmla="*/ 4 w 11"/>
                    <a:gd name="T11" fmla="*/ 5 h 8"/>
                    <a:gd name="T12" fmla="*/ 7 w 11"/>
                    <a:gd name="T13" fmla="*/ 4 h 8"/>
                    <a:gd name="T14" fmla="*/ 2 w 11"/>
                    <a:gd name="T15" fmla="*/ 7 h 8"/>
                    <a:gd name="T16" fmla="*/ 5 w 11"/>
                    <a:gd name="T17" fmla="*/ 7 h 8"/>
                    <a:gd name="T18" fmla="*/ 2 w 11"/>
                    <a:gd name="T19" fmla="*/ 8 h 8"/>
                    <a:gd name="T20" fmla="*/ 5 w 11"/>
                    <a:gd name="T21" fmla="*/ 8 h 8"/>
                    <a:gd name="T22" fmla="*/ 8 w 11"/>
                    <a:gd name="T23" fmla="*/ 7 h 8"/>
                    <a:gd name="T24" fmla="*/ 9 w 11"/>
                    <a:gd name="T25" fmla="*/ 7 h 8"/>
                    <a:gd name="T26" fmla="*/ 9 w 11"/>
                    <a:gd name="T27" fmla="*/ 5 h 8"/>
                    <a:gd name="T28" fmla="*/ 8 w 11"/>
                    <a:gd name="T29" fmla="*/ 5 h 8"/>
                    <a:gd name="T30" fmla="*/ 11 w 11"/>
                    <a:gd name="T31" fmla="*/ 3 h 8"/>
                    <a:gd name="T32" fmla="*/ 8 w 11"/>
                    <a:gd name="T33" fmla="*/ 3 h 8"/>
                    <a:gd name="T34" fmla="*/ 11 w 11"/>
                    <a:gd name="T3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" h="8">
                      <a:moveTo>
                        <a:pt x="11" y="1"/>
                      </a:moveTo>
                      <a:cubicBezTo>
                        <a:pt x="11" y="1"/>
                        <a:pt x="8" y="0"/>
                        <a:pt x="5" y="1"/>
                      </a:cubicBezTo>
                      <a:cubicBezTo>
                        <a:pt x="3" y="2"/>
                        <a:pt x="5" y="3"/>
                        <a:pt x="5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4" y="5"/>
                        <a:pt x="4" y="5"/>
                      </a:cubicBezTo>
                      <a:cubicBezTo>
                        <a:pt x="4" y="5"/>
                        <a:pt x="9" y="3"/>
                        <a:pt x="7" y="4"/>
                      </a:cubicBezTo>
                      <a:cubicBezTo>
                        <a:pt x="5" y="5"/>
                        <a:pt x="2" y="7"/>
                        <a:pt x="2" y="7"/>
                      </a:cubicBezTo>
                      <a:cubicBezTo>
                        <a:pt x="2" y="7"/>
                        <a:pt x="10" y="5"/>
                        <a:pt x="5" y="7"/>
                      </a:cubicBezTo>
                      <a:cubicBezTo>
                        <a:pt x="0" y="8"/>
                        <a:pt x="1" y="8"/>
                        <a:pt x="2" y="8"/>
                      </a:cubicBezTo>
                      <a:cubicBezTo>
                        <a:pt x="2" y="8"/>
                        <a:pt x="4" y="8"/>
                        <a:pt x="5" y="8"/>
                      </a:cubicBezTo>
                      <a:cubicBezTo>
                        <a:pt x="5" y="8"/>
                        <a:pt x="8" y="7"/>
                        <a:pt x="8" y="7"/>
                      </a:cubicBezTo>
                      <a:cubicBezTo>
                        <a:pt x="8" y="7"/>
                        <a:pt x="11" y="7"/>
                        <a:pt x="9" y="7"/>
                      </a:cubicBezTo>
                      <a:cubicBezTo>
                        <a:pt x="8" y="6"/>
                        <a:pt x="8" y="6"/>
                        <a:pt x="9" y="5"/>
                      </a:cubicBezTo>
                      <a:cubicBezTo>
                        <a:pt x="10" y="4"/>
                        <a:pt x="8" y="5"/>
                        <a:pt x="8" y="5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8" y="2"/>
                        <a:pt x="8" y="3"/>
                      </a:cubicBezTo>
                      <a:cubicBezTo>
                        <a:pt x="9" y="3"/>
                        <a:pt x="7" y="2"/>
                        <a:pt x="11" y="1"/>
                      </a:cubicBezTo>
                      <a:close/>
                    </a:path>
                  </a:pathLst>
                </a:custGeom>
                <a:solidFill>
                  <a:srgbClr val="5B51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7" name="Freeform 601"/>
                <p:cNvSpPr/>
                <p:nvPr/>
              </p:nvSpPr>
              <p:spPr bwMode="auto">
                <a:xfrm>
                  <a:off x="3252" y="2140"/>
                  <a:ext cx="7" cy="38"/>
                </a:xfrm>
                <a:custGeom>
                  <a:avLst/>
                  <a:gdLst>
                    <a:gd name="T0" fmla="*/ 0 w 1"/>
                    <a:gd name="T1" fmla="*/ 0 h 5"/>
                    <a:gd name="T2" fmla="*/ 0 w 1"/>
                    <a:gd name="T3" fmla="*/ 5 h 5"/>
                    <a:gd name="T4" fmla="*/ 1 w 1"/>
                    <a:gd name="T5" fmla="*/ 3 h 5"/>
                    <a:gd name="T6" fmla="*/ 0 w 1"/>
                    <a:gd name="T7" fmla="*/ 3 h 5"/>
                    <a:gd name="T8" fmla="*/ 1 w 1"/>
                    <a:gd name="T9" fmla="*/ 2 h 5"/>
                    <a:gd name="T10" fmla="*/ 0 w 1"/>
                    <a:gd name="T11" fmla="*/ 3 h 5"/>
                    <a:gd name="T12" fmla="*/ 1 w 1"/>
                    <a:gd name="T13" fmla="*/ 2 h 5"/>
                    <a:gd name="T14" fmla="*/ 0 w 1"/>
                    <a:gd name="T15" fmla="*/ 2 h 5"/>
                    <a:gd name="T16" fmla="*/ 1 w 1"/>
                    <a:gd name="T17" fmla="*/ 0 h 5"/>
                    <a:gd name="T18" fmla="*/ 0 w 1"/>
                    <a:gd name="T19" fmla="*/ 0 h 5"/>
                    <a:gd name="T20" fmla="*/ 0 w 1"/>
                    <a:gd name="T21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" h="5">
                      <a:moveTo>
                        <a:pt x="0" y="0"/>
                      </a:moveTo>
                      <a:cubicBezTo>
                        <a:pt x="0" y="0"/>
                        <a:pt x="0" y="3"/>
                        <a:pt x="0" y="5"/>
                      </a:cubicBezTo>
                      <a:cubicBezTo>
                        <a:pt x="0" y="5"/>
                        <a:pt x="0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5B51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602"/>
                <p:cNvSpPr/>
                <p:nvPr/>
              </p:nvSpPr>
              <p:spPr bwMode="auto">
                <a:xfrm>
                  <a:off x="412" y="2766"/>
                  <a:ext cx="182" cy="137"/>
                </a:xfrm>
                <a:custGeom>
                  <a:avLst/>
                  <a:gdLst>
                    <a:gd name="T0" fmla="*/ 20 w 24"/>
                    <a:gd name="T1" fmla="*/ 11 h 18"/>
                    <a:gd name="T2" fmla="*/ 15 w 24"/>
                    <a:gd name="T3" fmla="*/ 13 h 18"/>
                    <a:gd name="T4" fmla="*/ 17 w 24"/>
                    <a:gd name="T5" fmla="*/ 12 h 18"/>
                    <a:gd name="T6" fmla="*/ 13 w 24"/>
                    <a:gd name="T7" fmla="*/ 14 h 18"/>
                    <a:gd name="T8" fmla="*/ 13 w 24"/>
                    <a:gd name="T9" fmla="*/ 12 h 18"/>
                    <a:gd name="T10" fmla="*/ 11 w 24"/>
                    <a:gd name="T11" fmla="*/ 14 h 18"/>
                    <a:gd name="T12" fmla="*/ 11 w 24"/>
                    <a:gd name="T13" fmla="*/ 13 h 18"/>
                    <a:gd name="T14" fmla="*/ 8 w 24"/>
                    <a:gd name="T15" fmla="*/ 14 h 18"/>
                    <a:gd name="T16" fmla="*/ 8 w 24"/>
                    <a:gd name="T17" fmla="*/ 13 h 18"/>
                    <a:gd name="T18" fmla="*/ 6 w 24"/>
                    <a:gd name="T19" fmla="*/ 14 h 18"/>
                    <a:gd name="T20" fmla="*/ 6 w 24"/>
                    <a:gd name="T21" fmla="*/ 13 h 18"/>
                    <a:gd name="T22" fmla="*/ 5 w 24"/>
                    <a:gd name="T23" fmla="*/ 15 h 18"/>
                    <a:gd name="T24" fmla="*/ 5 w 24"/>
                    <a:gd name="T25" fmla="*/ 17 h 18"/>
                    <a:gd name="T26" fmla="*/ 4 w 24"/>
                    <a:gd name="T27" fmla="*/ 16 h 18"/>
                    <a:gd name="T28" fmla="*/ 3 w 24"/>
                    <a:gd name="T29" fmla="*/ 14 h 18"/>
                    <a:gd name="T30" fmla="*/ 2 w 24"/>
                    <a:gd name="T31" fmla="*/ 14 h 18"/>
                    <a:gd name="T32" fmla="*/ 3 w 24"/>
                    <a:gd name="T33" fmla="*/ 11 h 18"/>
                    <a:gd name="T34" fmla="*/ 2 w 24"/>
                    <a:gd name="T35" fmla="*/ 12 h 18"/>
                    <a:gd name="T36" fmla="*/ 2 w 24"/>
                    <a:gd name="T37" fmla="*/ 10 h 18"/>
                    <a:gd name="T38" fmla="*/ 2 w 24"/>
                    <a:gd name="T39" fmla="*/ 9 h 18"/>
                    <a:gd name="T40" fmla="*/ 1 w 24"/>
                    <a:gd name="T41" fmla="*/ 9 h 18"/>
                    <a:gd name="T42" fmla="*/ 1 w 24"/>
                    <a:gd name="T43" fmla="*/ 9 h 18"/>
                    <a:gd name="T44" fmla="*/ 3 w 24"/>
                    <a:gd name="T45" fmla="*/ 7 h 18"/>
                    <a:gd name="T46" fmla="*/ 1 w 24"/>
                    <a:gd name="T47" fmla="*/ 7 h 18"/>
                    <a:gd name="T48" fmla="*/ 3 w 24"/>
                    <a:gd name="T49" fmla="*/ 7 h 18"/>
                    <a:gd name="T50" fmla="*/ 4 w 24"/>
                    <a:gd name="T51" fmla="*/ 6 h 18"/>
                    <a:gd name="T52" fmla="*/ 3 w 24"/>
                    <a:gd name="T53" fmla="*/ 5 h 18"/>
                    <a:gd name="T54" fmla="*/ 5 w 24"/>
                    <a:gd name="T55" fmla="*/ 4 h 18"/>
                    <a:gd name="T56" fmla="*/ 4 w 24"/>
                    <a:gd name="T57" fmla="*/ 3 h 18"/>
                    <a:gd name="T58" fmla="*/ 6 w 24"/>
                    <a:gd name="T59" fmla="*/ 4 h 18"/>
                    <a:gd name="T60" fmla="*/ 6 w 24"/>
                    <a:gd name="T61" fmla="*/ 2 h 18"/>
                    <a:gd name="T62" fmla="*/ 7 w 24"/>
                    <a:gd name="T63" fmla="*/ 3 h 18"/>
                    <a:gd name="T64" fmla="*/ 8 w 24"/>
                    <a:gd name="T65" fmla="*/ 1 h 18"/>
                    <a:gd name="T66" fmla="*/ 11 w 24"/>
                    <a:gd name="T67" fmla="*/ 1 h 18"/>
                    <a:gd name="T68" fmla="*/ 15 w 24"/>
                    <a:gd name="T69" fmla="*/ 0 h 18"/>
                    <a:gd name="T70" fmla="*/ 20 w 24"/>
                    <a:gd name="T71" fmla="*/ 3 h 18"/>
                    <a:gd name="T72" fmla="*/ 22 w 24"/>
                    <a:gd name="T73" fmla="*/ 3 h 18"/>
                    <a:gd name="T74" fmla="*/ 24 w 24"/>
                    <a:gd name="T75" fmla="*/ 4 h 18"/>
                    <a:gd name="T76" fmla="*/ 23 w 24"/>
                    <a:gd name="T77" fmla="*/ 4 h 18"/>
                    <a:gd name="T78" fmla="*/ 24 w 24"/>
                    <a:gd name="T79" fmla="*/ 5 h 18"/>
                    <a:gd name="T80" fmla="*/ 23 w 24"/>
                    <a:gd name="T81" fmla="*/ 5 h 18"/>
                    <a:gd name="T82" fmla="*/ 23 w 24"/>
                    <a:gd name="T83" fmla="*/ 6 h 18"/>
                    <a:gd name="T84" fmla="*/ 22 w 24"/>
                    <a:gd name="T85" fmla="*/ 7 h 18"/>
                    <a:gd name="T86" fmla="*/ 24 w 24"/>
                    <a:gd name="T87" fmla="*/ 8 h 18"/>
                    <a:gd name="T88" fmla="*/ 23 w 24"/>
                    <a:gd name="T89" fmla="*/ 8 h 18"/>
                    <a:gd name="T90" fmla="*/ 24 w 24"/>
                    <a:gd name="T91" fmla="*/ 9 h 18"/>
                    <a:gd name="T92" fmla="*/ 23 w 24"/>
                    <a:gd name="T93" fmla="*/ 9 h 18"/>
                    <a:gd name="T94" fmla="*/ 24 w 24"/>
                    <a:gd name="T95" fmla="*/ 10 h 18"/>
                    <a:gd name="T96" fmla="*/ 24 w 24"/>
                    <a:gd name="T97" fmla="*/ 11 h 18"/>
                    <a:gd name="T98" fmla="*/ 23 w 24"/>
                    <a:gd name="T99" fmla="*/ 11 h 18"/>
                    <a:gd name="T100" fmla="*/ 24 w 24"/>
                    <a:gd name="T101" fmla="*/ 12 h 18"/>
                    <a:gd name="T102" fmla="*/ 23 w 24"/>
                    <a:gd name="T103" fmla="*/ 14 h 18"/>
                    <a:gd name="T104" fmla="*/ 22 w 24"/>
                    <a:gd name="T105" fmla="*/ 16 h 18"/>
                    <a:gd name="T106" fmla="*/ 21 w 24"/>
                    <a:gd name="T107" fmla="*/ 15 h 18"/>
                    <a:gd name="T108" fmla="*/ 20 w 24"/>
                    <a:gd name="T109" fmla="*/ 15 h 18"/>
                    <a:gd name="T110" fmla="*/ 21 w 24"/>
                    <a:gd name="T111" fmla="*/ 14 h 18"/>
                    <a:gd name="T112" fmla="*/ 21 w 24"/>
                    <a:gd name="T113" fmla="*/ 14 h 18"/>
                    <a:gd name="T114" fmla="*/ 21 w 24"/>
                    <a:gd name="T115" fmla="*/ 11 h 18"/>
                    <a:gd name="T116" fmla="*/ 20 w 24"/>
                    <a:gd name="T117" fmla="*/ 13 h 18"/>
                    <a:gd name="T118" fmla="*/ 20 w 24"/>
                    <a:gd name="T119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4" h="18">
                      <a:moveTo>
                        <a:pt x="20" y="11"/>
                      </a:moveTo>
                      <a:cubicBezTo>
                        <a:pt x="20" y="11"/>
                        <a:pt x="18" y="12"/>
                        <a:pt x="15" y="13"/>
                      </a:cubicBezTo>
                      <a:cubicBezTo>
                        <a:pt x="13" y="14"/>
                        <a:pt x="17" y="12"/>
                        <a:pt x="17" y="12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1" y="14"/>
                        <a:pt x="11" y="14"/>
                        <a:pt x="11" y="14"/>
                      </a:cubicBezTo>
                      <a:cubicBezTo>
                        <a:pt x="11" y="14"/>
                        <a:pt x="11" y="13"/>
                        <a:pt x="11" y="13"/>
                      </a:cubicBezTo>
                      <a:cubicBezTo>
                        <a:pt x="11" y="13"/>
                        <a:pt x="8" y="14"/>
                        <a:pt x="8" y="14"/>
                      </a:cubicBezTo>
                      <a:cubicBezTo>
                        <a:pt x="8" y="13"/>
                        <a:pt x="8" y="13"/>
                        <a:pt x="8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4"/>
                        <a:pt x="7" y="13"/>
                        <a:pt x="6" y="13"/>
                      </a:cubicBezTo>
                      <a:cubicBezTo>
                        <a:pt x="6" y="13"/>
                        <a:pt x="6" y="15"/>
                        <a:pt x="5" y="15"/>
                      </a:cubicBezTo>
                      <a:cubicBezTo>
                        <a:pt x="5" y="15"/>
                        <a:pt x="6" y="18"/>
                        <a:pt x="5" y="17"/>
                      </a:cubicBezTo>
                      <a:cubicBezTo>
                        <a:pt x="4" y="17"/>
                        <a:pt x="4" y="16"/>
                        <a:pt x="4" y="16"/>
                      </a:cubicBezTo>
                      <a:cubicBezTo>
                        <a:pt x="3" y="16"/>
                        <a:pt x="3" y="15"/>
                        <a:pt x="3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3" y="12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2" y="12"/>
                      </a:cubicBezTo>
                      <a:cubicBezTo>
                        <a:pt x="2" y="12"/>
                        <a:pt x="1" y="10"/>
                        <a:pt x="2" y="10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9"/>
                        <a:pt x="3" y="9"/>
                        <a:pt x="1" y="9"/>
                      </a:cubicBezTo>
                      <a:cubicBezTo>
                        <a:pt x="0" y="10"/>
                        <a:pt x="1" y="9"/>
                        <a:pt x="1" y="9"/>
                      </a:cubicBezTo>
                      <a:cubicBezTo>
                        <a:pt x="1" y="9"/>
                        <a:pt x="2" y="8"/>
                        <a:pt x="3" y="7"/>
                      </a:cubicBezTo>
                      <a:cubicBezTo>
                        <a:pt x="3" y="7"/>
                        <a:pt x="2" y="8"/>
                        <a:pt x="1" y="7"/>
                      </a:cubicBezTo>
                      <a:cubicBezTo>
                        <a:pt x="1" y="7"/>
                        <a:pt x="3" y="7"/>
                        <a:pt x="3" y="7"/>
                      </a:cubicBezTo>
                      <a:cubicBezTo>
                        <a:pt x="3" y="6"/>
                        <a:pt x="4" y="6"/>
                        <a:pt x="4" y="6"/>
                      </a:cubicBezTo>
                      <a:cubicBezTo>
                        <a:pt x="4" y="6"/>
                        <a:pt x="3" y="6"/>
                        <a:pt x="3" y="5"/>
                      </a:cubicBezTo>
                      <a:cubicBezTo>
                        <a:pt x="3" y="5"/>
                        <a:pt x="4" y="5"/>
                        <a:pt x="5" y="4"/>
                      </a:cubicBezTo>
                      <a:cubicBezTo>
                        <a:pt x="5" y="4"/>
                        <a:pt x="5" y="3"/>
                        <a:pt x="4" y="3"/>
                      </a:cubicBezTo>
                      <a:cubicBezTo>
                        <a:pt x="4" y="3"/>
                        <a:pt x="6" y="3"/>
                        <a:pt x="6" y="4"/>
                      </a:cubicBezTo>
                      <a:cubicBezTo>
                        <a:pt x="6" y="4"/>
                        <a:pt x="7" y="3"/>
                        <a:pt x="6" y="2"/>
                      </a:cubicBezTo>
                      <a:cubicBezTo>
                        <a:pt x="6" y="2"/>
                        <a:pt x="7" y="2"/>
                        <a:pt x="7" y="3"/>
                      </a:cubicBezTo>
                      <a:cubicBezTo>
                        <a:pt x="7" y="3"/>
                        <a:pt x="7" y="1"/>
                        <a:pt x="8" y="1"/>
                      </a:cubicBezTo>
                      <a:cubicBezTo>
                        <a:pt x="9" y="1"/>
                        <a:pt x="10" y="1"/>
                        <a:pt x="11" y="1"/>
                      </a:cubicBezTo>
                      <a:cubicBezTo>
                        <a:pt x="13" y="1"/>
                        <a:pt x="14" y="0"/>
                        <a:pt x="15" y="0"/>
                      </a:cubicBezTo>
                      <a:cubicBezTo>
                        <a:pt x="17" y="1"/>
                        <a:pt x="19" y="1"/>
                        <a:pt x="20" y="3"/>
                      </a:cubicBezTo>
                      <a:cubicBezTo>
                        <a:pt x="20" y="3"/>
                        <a:pt x="21" y="2"/>
                        <a:pt x="22" y="3"/>
                      </a:cubicBezTo>
                      <a:cubicBezTo>
                        <a:pt x="22" y="4"/>
                        <a:pt x="24" y="4"/>
                        <a:pt x="24" y="4"/>
                      </a:cubicBezTo>
                      <a:cubicBezTo>
                        <a:pt x="24" y="4"/>
                        <a:pt x="23" y="5"/>
                        <a:pt x="23" y="4"/>
                      </a:cubicBezTo>
                      <a:cubicBezTo>
                        <a:pt x="23" y="4"/>
                        <a:pt x="23" y="5"/>
                        <a:pt x="24" y="5"/>
                      </a:cubicBezTo>
                      <a:cubicBezTo>
                        <a:pt x="24" y="5"/>
                        <a:pt x="23" y="5"/>
                        <a:pt x="23" y="5"/>
                      </a:cubicBezTo>
                      <a:cubicBezTo>
                        <a:pt x="23" y="5"/>
                        <a:pt x="22" y="6"/>
                        <a:pt x="23" y="6"/>
                      </a:cubicBezTo>
                      <a:cubicBezTo>
                        <a:pt x="23" y="6"/>
                        <a:pt x="23" y="7"/>
                        <a:pt x="22" y="7"/>
                      </a:cubicBezTo>
                      <a:cubicBezTo>
                        <a:pt x="21" y="7"/>
                        <a:pt x="23" y="7"/>
                        <a:pt x="24" y="8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23" y="8"/>
                        <a:pt x="23" y="8"/>
                        <a:pt x="24" y="9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4" y="10"/>
                        <a:pt x="24" y="10"/>
                      </a:cubicBezTo>
                      <a:cubicBezTo>
                        <a:pt x="23" y="11"/>
                        <a:pt x="24" y="11"/>
                        <a:pt x="24" y="11"/>
                      </a:cubicBezTo>
                      <a:cubicBezTo>
                        <a:pt x="24" y="11"/>
                        <a:pt x="23" y="11"/>
                        <a:pt x="23" y="11"/>
                      </a:cubicBezTo>
                      <a:cubicBezTo>
                        <a:pt x="23" y="11"/>
                        <a:pt x="23" y="12"/>
                        <a:pt x="24" y="12"/>
                      </a:cubicBezTo>
                      <a:cubicBezTo>
                        <a:pt x="24" y="12"/>
                        <a:pt x="24" y="13"/>
                        <a:pt x="23" y="14"/>
                      </a:cubicBezTo>
                      <a:cubicBezTo>
                        <a:pt x="22" y="14"/>
                        <a:pt x="23" y="16"/>
                        <a:pt x="22" y="16"/>
                      </a:cubicBezTo>
                      <a:cubicBezTo>
                        <a:pt x="22" y="16"/>
                        <a:pt x="20" y="16"/>
                        <a:pt x="21" y="15"/>
                      </a:cubicBezTo>
                      <a:cubicBezTo>
                        <a:pt x="21" y="15"/>
                        <a:pt x="21" y="15"/>
                        <a:pt x="20" y="15"/>
                      </a:cubicBezTo>
                      <a:cubicBezTo>
                        <a:pt x="20" y="15"/>
                        <a:pt x="21" y="14"/>
                        <a:pt x="21" y="14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1" y="14"/>
                        <a:pt x="22" y="13"/>
                        <a:pt x="21" y="11"/>
                      </a:cubicBezTo>
                      <a:cubicBezTo>
                        <a:pt x="21" y="11"/>
                        <a:pt x="21" y="12"/>
                        <a:pt x="20" y="13"/>
                      </a:cubicBezTo>
                      <a:cubicBezTo>
                        <a:pt x="20" y="13"/>
                        <a:pt x="20" y="12"/>
                        <a:pt x="20" y="11"/>
                      </a:cubicBezTo>
                      <a:close/>
                    </a:path>
                  </a:pathLst>
                </a:custGeom>
                <a:solidFill>
                  <a:srgbClr val="9B85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9" name="Freeform 603"/>
                <p:cNvSpPr/>
                <p:nvPr/>
              </p:nvSpPr>
              <p:spPr bwMode="auto">
                <a:xfrm>
                  <a:off x="465" y="2773"/>
                  <a:ext cx="91" cy="61"/>
                </a:xfrm>
                <a:custGeom>
                  <a:avLst/>
                  <a:gdLst>
                    <a:gd name="T0" fmla="*/ 11 w 12"/>
                    <a:gd name="T1" fmla="*/ 1 h 8"/>
                    <a:gd name="T2" fmla="*/ 5 w 12"/>
                    <a:gd name="T3" fmla="*/ 1 h 8"/>
                    <a:gd name="T4" fmla="*/ 5 w 12"/>
                    <a:gd name="T5" fmla="*/ 3 h 8"/>
                    <a:gd name="T6" fmla="*/ 3 w 12"/>
                    <a:gd name="T7" fmla="*/ 4 h 8"/>
                    <a:gd name="T8" fmla="*/ 6 w 12"/>
                    <a:gd name="T9" fmla="*/ 3 h 8"/>
                    <a:gd name="T10" fmla="*/ 4 w 12"/>
                    <a:gd name="T11" fmla="*/ 5 h 8"/>
                    <a:gd name="T12" fmla="*/ 7 w 12"/>
                    <a:gd name="T13" fmla="*/ 4 h 8"/>
                    <a:gd name="T14" fmla="*/ 2 w 12"/>
                    <a:gd name="T15" fmla="*/ 7 h 8"/>
                    <a:gd name="T16" fmla="*/ 5 w 12"/>
                    <a:gd name="T17" fmla="*/ 7 h 8"/>
                    <a:gd name="T18" fmla="*/ 2 w 12"/>
                    <a:gd name="T19" fmla="*/ 8 h 8"/>
                    <a:gd name="T20" fmla="*/ 5 w 12"/>
                    <a:gd name="T21" fmla="*/ 8 h 8"/>
                    <a:gd name="T22" fmla="*/ 8 w 12"/>
                    <a:gd name="T23" fmla="*/ 7 h 8"/>
                    <a:gd name="T24" fmla="*/ 10 w 12"/>
                    <a:gd name="T25" fmla="*/ 7 h 8"/>
                    <a:gd name="T26" fmla="*/ 9 w 12"/>
                    <a:gd name="T27" fmla="*/ 5 h 8"/>
                    <a:gd name="T28" fmla="*/ 8 w 12"/>
                    <a:gd name="T29" fmla="*/ 5 h 8"/>
                    <a:gd name="T30" fmla="*/ 12 w 12"/>
                    <a:gd name="T31" fmla="*/ 3 h 8"/>
                    <a:gd name="T32" fmla="*/ 9 w 12"/>
                    <a:gd name="T33" fmla="*/ 3 h 8"/>
                    <a:gd name="T34" fmla="*/ 11 w 12"/>
                    <a:gd name="T35" fmla="*/ 1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" h="8">
                      <a:moveTo>
                        <a:pt x="11" y="1"/>
                      </a:moveTo>
                      <a:cubicBezTo>
                        <a:pt x="11" y="1"/>
                        <a:pt x="8" y="0"/>
                        <a:pt x="5" y="1"/>
                      </a:cubicBezTo>
                      <a:cubicBezTo>
                        <a:pt x="3" y="2"/>
                        <a:pt x="5" y="3"/>
                        <a:pt x="5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4" y="5"/>
                        <a:pt x="4" y="5"/>
                      </a:cubicBezTo>
                      <a:cubicBezTo>
                        <a:pt x="4" y="5"/>
                        <a:pt x="9" y="3"/>
                        <a:pt x="7" y="4"/>
                      </a:cubicBezTo>
                      <a:cubicBezTo>
                        <a:pt x="5" y="5"/>
                        <a:pt x="2" y="7"/>
                        <a:pt x="2" y="7"/>
                      </a:cubicBezTo>
                      <a:cubicBezTo>
                        <a:pt x="2" y="7"/>
                        <a:pt x="10" y="5"/>
                        <a:pt x="5" y="7"/>
                      </a:cubicBezTo>
                      <a:cubicBezTo>
                        <a:pt x="0" y="8"/>
                        <a:pt x="1" y="8"/>
                        <a:pt x="2" y="8"/>
                      </a:cubicBezTo>
                      <a:cubicBezTo>
                        <a:pt x="2" y="8"/>
                        <a:pt x="4" y="8"/>
                        <a:pt x="5" y="8"/>
                      </a:cubicBezTo>
                      <a:cubicBezTo>
                        <a:pt x="5" y="8"/>
                        <a:pt x="8" y="7"/>
                        <a:pt x="8" y="7"/>
                      </a:cubicBezTo>
                      <a:cubicBezTo>
                        <a:pt x="8" y="7"/>
                        <a:pt x="11" y="7"/>
                        <a:pt x="10" y="7"/>
                      </a:cubicBezTo>
                      <a:cubicBezTo>
                        <a:pt x="8" y="6"/>
                        <a:pt x="8" y="6"/>
                        <a:pt x="9" y="5"/>
                      </a:cubicBezTo>
                      <a:cubicBezTo>
                        <a:pt x="10" y="4"/>
                        <a:pt x="8" y="5"/>
                        <a:pt x="8" y="5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12" y="3"/>
                        <a:pt x="8" y="2"/>
                        <a:pt x="9" y="3"/>
                      </a:cubicBezTo>
                      <a:cubicBezTo>
                        <a:pt x="9" y="3"/>
                        <a:pt x="7" y="2"/>
                        <a:pt x="11" y="1"/>
                      </a:cubicBezTo>
                      <a:close/>
                    </a:path>
                  </a:pathLst>
                </a:custGeom>
                <a:solidFill>
                  <a:srgbClr val="C2B5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0" name="Freeform 604"/>
                <p:cNvSpPr/>
                <p:nvPr/>
              </p:nvSpPr>
              <p:spPr bwMode="auto">
                <a:xfrm>
                  <a:off x="564" y="2788"/>
                  <a:ext cx="7" cy="31"/>
                </a:xfrm>
                <a:custGeom>
                  <a:avLst/>
                  <a:gdLst>
                    <a:gd name="T0" fmla="*/ 0 w 1"/>
                    <a:gd name="T1" fmla="*/ 0 h 4"/>
                    <a:gd name="T2" fmla="*/ 0 w 1"/>
                    <a:gd name="T3" fmla="*/ 4 h 4"/>
                    <a:gd name="T4" fmla="*/ 1 w 1"/>
                    <a:gd name="T5" fmla="*/ 3 h 4"/>
                    <a:gd name="T6" fmla="*/ 0 w 1"/>
                    <a:gd name="T7" fmla="*/ 3 h 4"/>
                    <a:gd name="T8" fmla="*/ 1 w 1"/>
                    <a:gd name="T9" fmla="*/ 2 h 4"/>
                    <a:gd name="T10" fmla="*/ 1 w 1"/>
                    <a:gd name="T11" fmla="*/ 3 h 4"/>
                    <a:gd name="T12" fmla="*/ 1 w 1"/>
                    <a:gd name="T13" fmla="*/ 2 h 4"/>
                    <a:gd name="T14" fmla="*/ 1 w 1"/>
                    <a:gd name="T15" fmla="*/ 2 h 4"/>
                    <a:gd name="T16" fmla="*/ 1 w 1"/>
                    <a:gd name="T17" fmla="*/ 0 h 4"/>
                    <a:gd name="T18" fmla="*/ 0 w 1"/>
                    <a:gd name="T19" fmla="*/ 0 h 4"/>
                    <a:gd name="T20" fmla="*/ 0 w 1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" h="4">
                      <a:moveTo>
                        <a:pt x="0" y="0"/>
                      </a:moveTo>
                      <a:cubicBezTo>
                        <a:pt x="0" y="0"/>
                        <a:pt x="0" y="3"/>
                        <a:pt x="0" y="4"/>
                      </a:cubicBez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3"/>
                        <a:pt x="1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C2B59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1" name="Freeform 605"/>
                <p:cNvSpPr/>
                <p:nvPr/>
              </p:nvSpPr>
              <p:spPr bwMode="auto">
                <a:xfrm>
                  <a:off x="2743" y="3437"/>
                  <a:ext cx="175" cy="145"/>
                </a:xfrm>
                <a:custGeom>
                  <a:avLst/>
                  <a:gdLst>
                    <a:gd name="T0" fmla="*/ 19 w 23"/>
                    <a:gd name="T1" fmla="*/ 12 h 19"/>
                    <a:gd name="T2" fmla="*/ 15 w 23"/>
                    <a:gd name="T3" fmla="*/ 14 h 19"/>
                    <a:gd name="T4" fmla="*/ 16 w 23"/>
                    <a:gd name="T5" fmla="*/ 13 h 19"/>
                    <a:gd name="T6" fmla="*/ 12 w 23"/>
                    <a:gd name="T7" fmla="*/ 15 h 19"/>
                    <a:gd name="T8" fmla="*/ 13 w 23"/>
                    <a:gd name="T9" fmla="*/ 13 h 19"/>
                    <a:gd name="T10" fmla="*/ 10 w 23"/>
                    <a:gd name="T11" fmla="*/ 15 h 19"/>
                    <a:gd name="T12" fmla="*/ 10 w 23"/>
                    <a:gd name="T13" fmla="*/ 14 h 19"/>
                    <a:gd name="T14" fmla="*/ 8 w 23"/>
                    <a:gd name="T15" fmla="*/ 15 h 19"/>
                    <a:gd name="T16" fmla="*/ 8 w 23"/>
                    <a:gd name="T17" fmla="*/ 14 h 19"/>
                    <a:gd name="T18" fmla="*/ 6 w 23"/>
                    <a:gd name="T19" fmla="*/ 15 h 19"/>
                    <a:gd name="T20" fmla="*/ 6 w 23"/>
                    <a:gd name="T21" fmla="*/ 14 h 19"/>
                    <a:gd name="T22" fmla="*/ 5 w 23"/>
                    <a:gd name="T23" fmla="*/ 16 h 19"/>
                    <a:gd name="T24" fmla="*/ 4 w 23"/>
                    <a:gd name="T25" fmla="*/ 19 h 19"/>
                    <a:gd name="T26" fmla="*/ 3 w 23"/>
                    <a:gd name="T27" fmla="*/ 17 h 19"/>
                    <a:gd name="T28" fmla="*/ 3 w 23"/>
                    <a:gd name="T29" fmla="*/ 15 h 19"/>
                    <a:gd name="T30" fmla="*/ 2 w 23"/>
                    <a:gd name="T31" fmla="*/ 15 h 19"/>
                    <a:gd name="T32" fmla="*/ 3 w 23"/>
                    <a:gd name="T33" fmla="*/ 12 h 19"/>
                    <a:gd name="T34" fmla="*/ 1 w 23"/>
                    <a:gd name="T35" fmla="*/ 13 h 19"/>
                    <a:gd name="T36" fmla="*/ 1 w 23"/>
                    <a:gd name="T37" fmla="*/ 11 h 19"/>
                    <a:gd name="T38" fmla="*/ 2 w 23"/>
                    <a:gd name="T39" fmla="*/ 10 h 19"/>
                    <a:gd name="T40" fmla="*/ 1 w 23"/>
                    <a:gd name="T41" fmla="*/ 10 h 19"/>
                    <a:gd name="T42" fmla="*/ 0 w 23"/>
                    <a:gd name="T43" fmla="*/ 10 h 19"/>
                    <a:gd name="T44" fmla="*/ 3 w 23"/>
                    <a:gd name="T45" fmla="*/ 8 h 19"/>
                    <a:gd name="T46" fmla="*/ 1 w 23"/>
                    <a:gd name="T47" fmla="*/ 8 h 19"/>
                    <a:gd name="T48" fmla="*/ 3 w 23"/>
                    <a:gd name="T49" fmla="*/ 7 h 19"/>
                    <a:gd name="T50" fmla="*/ 4 w 23"/>
                    <a:gd name="T51" fmla="*/ 6 h 19"/>
                    <a:gd name="T52" fmla="*/ 2 w 23"/>
                    <a:gd name="T53" fmla="*/ 5 h 19"/>
                    <a:gd name="T54" fmla="*/ 4 w 23"/>
                    <a:gd name="T55" fmla="*/ 5 h 19"/>
                    <a:gd name="T56" fmla="*/ 3 w 23"/>
                    <a:gd name="T57" fmla="*/ 3 h 19"/>
                    <a:gd name="T58" fmla="*/ 5 w 23"/>
                    <a:gd name="T59" fmla="*/ 4 h 19"/>
                    <a:gd name="T60" fmla="*/ 5 w 23"/>
                    <a:gd name="T61" fmla="*/ 2 h 19"/>
                    <a:gd name="T62" fmla="*/ 6 w 23"/>
                    <a:gd name="T63" fmla="*/ 3 h 19"/>
                    <a:gd name="T64" fmla="*/ 8 w 23"/>
                    <a:gd name="T65" fmla="*/ 1 h 19"/>
                    <a:gd name="T66" fmla="*/ 11 w 23"/>
                    <a:gd name="T67" fmla="*/ 1 h 19"/>
                    <a:gd name="T68" fmla="*/ 15 w 23"/>
                    <a:gd name="T69" fmla="*/ 0 h 19"/>
                    <a:gd name="T70" fmla="*/ 19 w 23"/>
                    <a:gd name="T71" fmla="*/ 4 h 19"/>
                    <a:gd name="T72" fmla="*/ 21 w 23"/>
                    <a:gd name="T73" fmla="*/ 3 h 19"/>
                    <a:gd name="T74" fmla="*/ 23 w 23"/>
                    <a:gd name="T75" fmla="*/ 4 h 19"/>
                    <a:gd name="T76" fmla="*/ 22 w 23"/>
                    <a:gd name="T77" fmla="*/ 5 h 19"/>
                    <a:gd name="T78" fmla="*/ 23 w 23"/>
                    <a:gd name="T79" fmla="*/ 6 h 19"/>
                    <a:gd name="T80" fmla="*/ 22 w 23"/>
                    <a:gd name="T81" fmla="*/ 6 h 19"/>
                    <a:gd name="T82" fmla="*/ 23 w 23"/>
                    <a:gd name="T83" fmla="*/ 7 h 19"/>
                    <a:gd name="T84" fmla="*/ 22 w 23"/>
                    <a:gd name="T85" fmla="*/ 7 h 19"/>
                    <a:gd name="T86" fmla="*/ 23 w 23"/>
                    <a:gd name="T87" fmla="*/ 8 h 19"/>
                    <a:gd name="T88" fmla="*/ 22 w 23"/>
                    <a:gd name="T89" fmla="*/ 8 h 19"/>
                    <a:gd name="T90" fmla="*/ 23 w 23"/>
                    <a:gd name="T91" fmla="*/ 10 h 19"/>
                    <a:gd name="T92" fmla="*/ 23 w 23"/>
                    <a:gd name="T93" fmla="*/ 10 h 19"/>
                    <a:gd name="T94" fmla="*/ 23 w 23"/>
                    <a:gd name="T95" fmla="*/ 11 h 19"/>
                    <a:gd name="T96" fmla="*/ 23 w 23"/>
                    <a:gd name="T97" fmla="*/ 12 h 19"/>
                    <a:gd name="T98" fmla="*/ 23 w 23"/>
                    <a:gd name="T99" fmla="*/ 12 h 19"/>
                    <a:gd name="T100" fmla="*/ 23 w 23"/>
                    <a:gd name="T101" fmla="*/ 13 h 19"/>
                    <a:gd name="T102" fmla="*/ 23 w 23"/>
                    <a:gd name="T103" fmla="*/ 15 h 19"/>
                    <a:gd name="T104" fmla="*/ 21 w 23"/>
                    <a:gd name="T105" fmla="*/ 18 h 19"/>
                    <a:gd name="T106" fmla="*/ 21 w 23"/>
                    <a:gd name="T107" fmla="*/ 16 h 19"/>
                    <a:gd name="T108" fmla="*/ 20 w 23"/>
                    <a:gd name="T109" fmla="*/ 16 h 19"/>
                    <a:gd name="T110" fmla="*/ 21 w 23"/>
                    <a:gd name="T111" fmla="*/ 15 h 19"/>
                    <a:gd name="T112" fmla="*/ 20 w 23"/>
                    <a:gd name="T113" fmla="*/ 15 h 19"/>
                    <a:gd name="T114" fmla="*/ 21 w 23"/>
                    <a:gd name="T115" fmla="*/ 12 h 19"/>
                    <a:gd name="T116" fmla="*/ 19 w 23"/>
                    <a:gd name="T117" fmla="*/ 14 h 19"/>
                    <a:gd name="T118" fmla="*/ 19 w 23"/>
                    <a:gd name="T11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3" h="19">
                      <a:moveTo>
                        <a:pt x="19" y="12"/>
                      </a:moveTo>
                      <a:cubicBezTo>
                        <a:pt x="19" y="11"/>
                        <a:pt x="18" y="13"/>
                        <a:pt x="15" y="14"/>
                      </a:cubicBezTo>
                      <a:cubicBezTo>
                        <a:pt x="12" y="15"/>
                        <a:pt x="16" y="13"/>
                        <a:pt x="16" y="1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15"/>
                        <a:pt x="10" y="14"/>
                        <a:pt x="10" y="14"/>
                      </a:cubicBezTo>
                      <a:cubicBezTo>
                        <a:pt x="10" y="14"/>
                        <a:pt x="8" y="15"/>
                        <a:pt x="8" y="15"/>
                      </a:cubicBezTo>
                      <a:cubicBezTo>
                        <a:pt x="8" y="14"/>
                        <a:pt x="8" y="14"/>
                        <a:pt x="8" y="14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6" y="15"/>
                        <a:pt x="6" y="14"/>
                        <a:pt x="6" y="14"/>
                      </a:cubicBezTo>
                      <a:cubicBezTo>
                        <a:pt x="5" y="14"/>
                        <a:pt x="5" y="16"/>
                        <a:pt x="5" y="16"/>
                      </a:cubicBezTo>
                      <a:cubicBezTo>
                        <a:pt x="4" y="16"/>
                        <a:pt x="5" y="19"/>
                        <a:pt x="4" y="19"/>
                      </a:cubicBezTo>
                      <a:cubicBezTo>
                        <a:pt x="4" y="18"/>
                        <a:pt x="3" y="17"/>
                        <a:pt x="3" y="17"/>
                      </a:cubicBezTo>
                      <a:cubicBezTo>
                        <a:pt x="3" y="17"/>
                        <a:pt x="2" y="16"/>
                        <a:pt x="3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2" y="13"/>
                        <a:pt x="3" y="12"/>
                        <a:pt x="3" y="12"/>
                      </a:cubicBezTo>
                      <a:cubicBezTo>
                        <a:pt x="3" y="12"/>
                        <a:pt x="2" y="12"/>
                        <a:pt x="1" y="13"/>
                      </a:cubicBezTo>
                      <a:cubicBezTo>
                        <a:pt x="1" y="13"/>
                        <a:pt x="1" y="11"/>
                        <a:pt x="1" y="11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2" y="10"/>
                        <a:pt x="2" y="10"/>
                        <a:pt x="1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2" y="8"/>
                        <a:pt x="3" y="8"/>
                      </a:cubicBezTo>
                      <a:cubicBezTo>
                        <a:pt x="3" y="8"/>
                        <a:pt x="1" y="8"/>
                        <a:pt x="1" y="8"/>
                      </a:cubicBezTo>
                      <a:cubicBezTo>
                        <a:pt x="1" y="8"/>
                        <a:pt x="2" y="8"/>
                        <a:pt x="3" y="7"/>
                      </a:cubicBezTo>
                      <a:cubicBezTo>
                        <a:pt x="3" y="7"/>
                        <a:pt x="4" y="6"/>
                        <a:pt x="4" y="6"/>
                      </a:cubicBezTo>
                      <a:cubicBezTo>
                        <a:pt x="4" y="6"/>
                        <a:pt x="2" y="6"/>
                        <a:pt x="2" y="5"/>
                      </a:cubicBezTo>
                      <a:cubicBezTo>
                        <a:pt x="2" y="5"/>
                        <a:pt x="3" y="5"/>
                        <a:pt x="4" y="5"/>
                      </a:cubicBezTo>
                      <a:cubicBezTo>
                        <a:pt x="4" y="5"/>
                        <a:pt x="4" y="3"/>
                        <a:pt x="3" y="3"/>
                      </a:cubicBezTo>
                      <a:cubicBezTo>
                        <a:pt x="3" y="3"/>
                        <a:pt x="5" y="3"/>
                        <a:pt x="5" y="4"/>
                      </a:cubicBezTo>
                      <a:cubicBezTo>
                        <a:pt x="5" y="4"/>
                        <a:pt x="6" y="3"/>
                        <a:pt x="5" y="2"/>
                      </a:cubicBezTo>
                      <a:cubicBezTo>
                        <a:pt x="5" y="2"/>
                        <a:pt x="6" y="2"/>
                        <a:pt x="6" y="3"/>
                      </a:cubicBezTo>
                      <a:cubicBezTo>
                        <a:pt x="6" y="3"/>
                        <a:pt x="7" y="1"/>
                        <a:pt x="8" y="1"/>
                      </a:cubicBezTo>
                      <a:cubicBezTo>
                        <a:pt x="9" y="1"/>
                        <a:pt x="9" y="1"/>
                        <a:pt x="11" y="1"/>
                      </a:cubicBezTo>
                      <a:cubicBezTo>
                        <a:pt x="12" y="1"/>
                        <a:pt x="13" y="0"/>
                        <a:pt x="15" y="0"/>
                      </a:cubicBezTo>
                      <a:cubicBezTo>
                        <a:pt x="17" y="1"/>
                        <a:pt x="19" y="1"/>
                        <a:pt x="19" y="4"/>
                      </a:cubicBezTo>
                      <a:cubicBezTo>
                        <a:pt x="19" y="4"/>
                        <a:pt x="21" y="2"/>
                        <a:pt x="21" y="3"/>
                      </a:cubicBezTo>
                      <a:cubicBezTo>
                        <a:pt x="22" y="4"/>
                        <a:pt x="23" y="4"/>
                        <a:pt x="23" y="4"/>
                      </a:cubicBezTo>
                      <a:cubicBezTo>
                        <a:pt x="23" y="4"/>
                        <a:pt x="23" y="5"/>
                        <a:pt x="22" y="5"/>
                      </a:cubicBezTo>
                      <a:cubicBezTo>
                        <a:pt x="22" y="5"/>
                        <a:pt x="23" y="5"/>
                        <a:pt x="23" y="6"/>
                      </a:cubicBezTo>
                      <a:cubicBezTo>
                        <a:pt x="23" y="6"/>
                        <a:pt x="23" y="5"/>
                        <a:pt x="22" y="6"/>
                      </a:cubicBezTo>
                      <a:cubicBezTo>
                        <a:pt x="22" y="6"/>
                        <a:pt x="22" y="6"/>
                        <a:pt x="23" y="7"/>
                      </a:cubicBezTo>
                      <a:cubicBezTo>
                        <a:pt x="23" y="7"/>
                        <a:pt x="23" y="7"/>
                        <a:pt x="22" y="7"/>
                      </a:cubicBezTo>
                      <a:cubicBezTo>
                        <a:pt x="21" y="7"/>
                        <a:pt x="23" y="7"/>
                        <a:pt x="23" y="8"/>
                      </a:cubicBezTo>
                      <a:cubicBezTo>
                        <a:pt x="22" y="8"/>
                        <a:pt x="22" y="8"/>
                        <a:pt x="22" y="8"/>
                      </a:cubicBezTo>
                      <a:cubicBezTo>
                        <a:pt x="22" y="8"/>
                        <a:pt x="23" y="9"/>
                        <a:pt x="23" y="10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23" y="10"/>
                        <a:pt x="23" y="11"/>
                      </a:cubicBezTo>
                      <a:cubicBezTo>
                        <a:pt x="23" y="11"/>
                        <a:pt x="23" y="12"/>
                        <a:pt x="23" y="12"/>
                      </a:cubicBezTo>
                      <a:cubicBezTo>
                        <a:pt x="23" y="12"/>
                        <a:pt x="23" y="12"/>
                        <a:pt x="23" y="12"/>
                      </a:cubicBezTo>
                      <a:cubicBezTo>
                        <a:pt x="23" y="12"/>
                        <a:pt x="23" y="13"/>
                        <a:pt x="23" y="13"/>
                      </a:cubicBezTo>
                      <a:cubicBezTo>
                        <a:pt x="23" y="13"/>
                        <a:pt x="23" y="14"/>
                        <a:pt x="23" y="15"/>
                      </a:cubicBezTo>
                      <a:cubicBezTo>
                        <a:pt x="22" y="15"/>
                        <a:pt x="22" y="17"/>
                        <a:pt x="21" y="18"/>
                      </a:cubicBezTo>
                      <a:cubicBezTo>
                        <a:pt x="21" y="18"/>
                        <a:pt x="20" y="17"/>
                        <a:pt x="21" y="16"/>
                      </a:cubicBezTo>
                      <a:cubicBezTo>
                        <a:pt x="21" y="16"/>
                        <a:pt x="20" y="16"/>
                        <a:pt x="20" y="16"/>
                      </a:cubicBezTo>
                      <a:cubicBezTo>
                        <a:pt x="20" y="16"/>
                        <a:pt x="21" y="15"/>
                        <a:pt x="21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20" y="15"/>
                        <a:pt x="21" y="14"/>
                        <a:pt x="21" y="12"/>
                      </a:cubicBezTo>
                      <a:cubicBezTo>
                        <a:pt x="21" y="12"/>
                        <a:pt x="20" y="13"/>
                        <a:pt x="19" y="14"/>
                      </a:cubicBezTo>
                      <a:cubicBezTo>
                        <a:pt x="19" y="14"/>
                        <a:pt x="20" y="13"/>
                        <a:pt x="19" y="12"/>
                      </a:cubicBezTo>
                      <a:close/>
                    </a:path>
                  </a:pathLst>
                </a:custGeom>
                <a:solidFill>
                  <a:srgbClr val="72665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2" name="Freeform 606"/>
                <p:cNvSpPr/>
                <p:nvPr/>
              </p:nvSpPr>
              <p:spPr bwMode="auto">
                <a:xfrm>
                  <a:off x="2796" y="3445"/>
                  <a:ext cx="84" cy="69"/>
                </a:xfrm>
                <a:custGeom>
                  <a:avLst/>
                  <a:gdLst>
                    <a:gd name="T0" fmla="*/ 10 w 11"/>
                    <a:gd name="T1" fmla="*/ 1 h 9"/>
                    <a:gd name="T2" fmla="*/ 5 w 11"/>
                    <a:gd name="T3" fmla="*/ 1 h 9"/>
                    <a:gd name="T4" fmla="*/ 5 w 11"/>
                    <a:gd name="T5" fmla="*/ 3 h 9"/>
                    <a:gd name="T6" fmla="*/ 3 w 11"/>
                    <a:gd name="T7" fmla="*/ 4 h 9"/>
                    <a:gd name="T8" fmla="*/ 5 w 11"/>
                    <a:gd name="T9" fmla="*/ 4 h 9"/>
                    <a:gd name="T10" fmla="*/ 4 w 11"/>
                    <a:gd name="T11" fmla="*/ 5 h 9"/>
                    <a:gd name="T12" fmla="*/ 7 w 11"/>
                    <a:gd name="T13" fmla="*/ 4 h 9"/>
                    <a:gd name="T14" fmla="*/ 1 w 11"/>
                    <a:gd name="T15" fmla="*/ 7 h 9"/>
                    <a:gd name="T16" fmla="*/ 5 w 11"/>
                    <a:gd name="T17" fmla="*/ 7 h 9"/>
                    <a:gd name="T18" fmla="*/ 1 w 11"/>
                    <a:gd name="T19" fmla="*/ 9 h 9"/>
                    <a:gd name="T20" fmla="*/ 4 w 11"/>
                    <a:gd name="T21" fmla="*/ 8 h 9"/>
                    <a:gd name="T22" fmla="*/ 7 w 11"/>
                    <a:gd name="T23" fmla="*/ 8 h 9"/>
                    <a:gd name="T24" fmla="*/ 9 w 11"/>
                    <a:gd name="T25" fmla="*/ 7 h 9"/>
                    <a:gd name="T26" fmla="*/ 9 w 11"/>
                    <a:gd name="T27" fmla="*/ 5 h 9"/>
                    <a:gd name="T28" fmla="*/ 8 w 11"/>
                    <a:gd name="T29" fmla="*/ 5 h 9"/>
                    <a:gd name="T30" fmla="*/ 11 w 11"/>
                    <a:gd name="T31" fmla="*/ 3 h 9"/>
                    <a:gd name="T32" fmla="*/ 8 w 11"/>
                    <a:gd name="T33" fmla="*/ 3 h 9"/>
                    <a:gd name="T34" fmla="*/ 10 w 11"/>
                    <a:gd name="T35" fmla="*/ 1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1" h="9">
                      <a:moveTo>
                        <a:pt x="10" y="1"/>
                      </a:moveTo>
                      <a:cubicBezTo>
                        <a:pt x="10" y="1"/>
                        <a:pt x="7" y="0"/>
                        <a:pt x="5" y="1"/>
                      </a:cubicBezTo>
                      <a:cubicBezTo>
                        <a:pt x="2" y="2"/>
                        <a:pt x="5" y="3"/>
                        <a:pt x="5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5" y="4"/>
                        <a:pt x="3" y="5"/>
                        <a:pt x="4" y="5"/>
                      </a:cubicBezTo>
                      <a:cubicBezTo>
                        <a:pt x="4" y="5"/>
                        <a:pt x="9" y="3"/>
                        <a:pt x="7" y="4"/>
                      </a:cubicBezTo>
                      <a:cubicBezTo>
                        <a:pt x="5" y="6"/>
                        <a:pt x="1" y="7"/>
                        <a:pt x="1" y="7"/>
                      </a:cubicBezTo>
                      <a:cubicBezTo>
                        <a:pt x="1" y="7"/>
                        <a:pt x="10" y="5"/>
                        <a:pt x="5" y="7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2" y="9"/>
                        <a:pt x="4" y="8"/>
                        <a:pt x="4" y="8"/>
                      </a:cubicBezTo>
                      <a:cubicBezTo>
                        <a:pt x="5" y="9"/>
                        <a:pt x="7" y="8"/>
                        <a:pt x="7" y="8"/>
                      </a:cubicBezTo>
                      <a:cubicBezTo>
                        <a:pt x="7" y="8"/>
                        <a:pt x="11" y="8"/>
                        <a:pt x="9" y="7"/>
                      </a:cubicBezTo>
                      <a:cubicBezTo>
                        <a:pt x="7" y="6"/>
                        <a:pt x="8" y="6"/>
                        <a:pt x="9" y="5"/>
                      </a:cubicBezTo>
                      <a:cubicBezTo>
                        <a:pt x="10" y="5"/>
                        <a:pt x="8" y="5"/>
                        <a:pt x="8" y="5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7" y="3"/>
                        <a:pt x="8" y="3"/>
                      </a:cubicBezTo>
                      <a:cubicBezTo>
                        <a:pt x="9" y="3"/>
                        <a:pt x="6" y="2"/>
                        <a:pt x="10" y="1"/>
                      </a:cubicBezTo>
                      <a:close/>
                    </a:path>
                  </a:pathLst>
                </a:custGeom>
                <a:solidFill>
                  <a:srgbClr val="5B51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6" name="Freeform 608"/>
              <p:cNvSpPr/>
              <p:nvPr/>
            </p:nvSpPr>
            <p:spPr bwMode="auto">
              <a:xfrm>
                <a:off x="4583112" y="5492750"/>
                <a:ext cx="25400" cy="60325"/>
              </a:xfrm>
              <a:custGeom>
                <a:avLst/>
                <a:gdLst>
                  <a:gd name="T0" fmla="*/ 0 w 2"/>
                  <a:gd name="T1" fmla="*/ 1 h 5"/>
                  <a:gd name="T2" fmla="*/ 0 w 2"/>
                  <a:gd name="T3" fmla="*/ 5 h 5"/>
                  <a:gd name="T4" fmla="*/ 1 w 2"/>
                  <a:gd name="T5" fmla="*/ 3 h 5"/>
                  <a:gd name="T6" fmla="*/ 1 w 2"/>
                  <a:gd name="T7" fmla="*/ 4 h 5"/>
                  <a:gd name="T8" fmla="*/ 2 w 2"/>
                  <a:gd name="T9" fmla="*/ 3 h 5"/>
                  <a:gd name="T10" fmla="*/ 1 w 2"/>
                  <a:gd name="T11" fmla="*/ 3 h 5"/>
                  <a:gd name="T12" fmla="*/ 2 w 2"/>
                  <a:gd name="T13" fmla="*/ 2 h 5"/>
                  <a:gd name="T14" fmla="*/ 1 w 2"/>
                  <a:gd name="T15" fmla="*/ 2 h 5"/>
                  <a:gd name="T16" fmla="*/ 1 w 2"/>
                  <a:gd name="T17" fmla="*/ 1 h 5"/>
                  <a:gd name="T18" fmla="*/ 1 w 2"/>
                  <a:gd name="T19" fmla="*/ 1 h 5"/>
                  <a:gd name="T20" fmla="*/ 0 w 2"/>
                  <a:gd name="T2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0" y="1"/>
                      <a:pt x="1" y="3"/>
                      <a:pt x="0" y="5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5B51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609"/>
              <p:cNvSpPr/>
              <p:nvPr/>
            </p:nvSpPr>
            <p:spPr bwMode="auto">
              <a:xfrm>
                <a:off x="195262" y="3348038"/>
                <a:ext cx="241300" cy="206375"/>
              </a:xfrm>
              <a:custGeom>
                <a:avLst/>
                <a:gdLst>
                  <a:gd name="T0" fmla="*/ 17 w 20"/>
                  <a:gd name="T1" fmla="*/ 9 h 17"/>
                  <a:gd name="T2" fmla="*/ 3 w 20"/>
                  <a:gd name="T3" fmla="*/ 9 h 17"/>
                  <a:gd name="T4" fmla="*/ 2 w 20"/>
                  <a:gd name="T5" fmla="*/ 13 h 17"/>
                  <a:gd name="T6" fmla="*/ 2 w 20"/>
                  <a:gd name="T7" fmla="*/ 17 h 17"/>
                  <a:gd name="T8" fmla="*/ 0 w 20"/>
                  <a:gd name="T9" fmla="*/ 14 h 17"/>
                  <a:gd name="T10" fmla="*/ 0 w 20"/>
                  <a:gd name="T11" fmla="*/ 8 h 17"/>
                  <a:gd name="T12" fmla="*/ 5 w 20"/>
                  <a:gd name="T13" fmla="*/ 1 h 17"/>
                  <a:gd name="T14" fmla="*/ 15 w 20"/>
                  <a:gd name="T15" fmla="*/ 2 h 17"/>
                  <a:gd name="T16" fmla="*/ 20 w 20"/>
                  <a:gd name="T17" fmla="*/ 8 h 17"/>
                  <a:gd name="T18" fmla="*/ 20 w 20"/>
                  <a:gd name="T19" fmla="*/ 14 h 17"/>
                  <a:gd name="T20" fmla="*/ 18 w 20"/>
                  <a:gd name="T21" fmla="*/ 16 h 17"/>
                  <a:gd name="T22" fmla="*/ 18 w 20"/>
                  <a:gd name="T23" fmla="*/ 13 h 17"/>
                  <a:gd name="T24" fmla="*/ 17 w 20"/>
                  <a:gd name="T2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7">
                    <a:moveTo>
                      <a:pt x="17" y="9"/>
                    </a:moveTo>
                    <a:cubicBezTo>
                      <a:pt x="17" y="9"/>
                      <a:pt x="10" y="12"/>
                      <a:pt x="3" y="9"/>
                    </a:cubicBezTo>
                    <a:cubicBezTo>
                      <a:pt x="1" y="8"/>
                      <a:pt x="2" y="13"/>
                      <a:pt x="2" y="13"/>
                    </a:cubicBezTo>
                    <a:cubicBezTo>
                      <a:pt x="2" y="13"/>
                      <a:pt x="3" y="16"/>
                      <a:pt x="2" y="17"/>
                    </a:cubicBezTo>
                    <a:cubicBezTo>
                      <a:pt x="2" y="17"/>
                      <a:pt x="0" y="14"/>
                      <a:pt x="0" y="14"/>
                    </a:cubicBezTo>
                    <a:cubicBezTo>
                      <a:pt x="0" y="14"/>
                      <a:pt x="0" y="10"/>
                      <a:pt x="0" y="8"/>
                    </a:cubicBezTo>
                    <a:cubicBezTo>
                      <a:pt x="0" y="6"/>
                      <a:pt x="1" y="3"/>
                      <a:pt x="5" y="1"/>
                    </a:cubicBezTo>
                    <a:cubicBezTo>
                      <a:pt x="9" y="0"/>
                      <a:pt x="14" y="0"/>
                      <a:pt x="15" y="2"/>
                    </a:cubicBezTo>
                    <a:cubicBezTo>
                      <a:pt x="15" y="2"/>
                      <a:pt x="20" y="4"/>
                      <a:pt x="20" y="8"/>
                    </a:cubicBezTo>
                    <a:cubicBezTo>
                      <a:pt x="20" y="10"/>
                      <a:pt x="20" y="12"/>
                      <a:pt x="20" y="14"/>
                    </a:cubicBezTo>
                    <a:cubicBezTo>
                      <a:pt x="19" y="15"/>
                      <a:pt x="19" y="16"/>
                      <a:pt x="18" y="16"/>
                    </a:cubicBezTo>
                    <a:cubicBezTo>
                      <a:pt x="18" y="17"/>
                      <a:pt x="18" y="14"/>
                      <a:pt x="18" y="13"/>
                    </a:cubicBezTo>
                    <a:cubicBezTo>
                      <a:pt x="19" y="9"/>
                      <a:pt x="17" y="9"/>
                      <a:pt x="17" y="9"/>
                    </a:cubicBezTo>
                    <a:close/>
                  </a:path>
                </a:pathLst>
              </a:custGeom>
              <a:solidFill>
                <a:srgbClr val="594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10"/>
              <p:cNvSpPr/>
              <p:nvPr/>
            </p:nvSpPr>
            <p:spPr bwMode="auto">
              <a:xfrm>
                <a:off x="5572125" y="4414838"/>
                <a:ext cx="254000" cy="217487"/>
              </a:xfrm>
              <a:custGeom>
                <a:avLst/>
                <a:gdLst>
                  <a:gd name="T0" fmla="*/ 18 w 21"/>
                  <a:gd name="T1" fmla="*/ 9 h 18"/>
                  <a:gd name="T2" fmla="*/ 4 w 21"/>
                  <a:gd name="T3" fmla="*/ 10 h 18"/>
                  <a:gd name="T4" fmla="*/ 2 w 21"/>
                  <a:gd name="T5" fmla="*/ 14 h 18"/>
                  <a:gd name="T6" fmla="*/ 3 w 21"/>
                  <a:gd name="T7" fmla="*/ 17 h 18"/>
                  <a:gd name="T8" fmla="*/ 1 w 21"/>
                  <a:gd name="T9" fmla="*/ 15 h 18"/>
                  <a:gd name="T10" fmla="*/ 0 w 21"/>
                  <a:gd name="T11" fmla="*/ 8 h 18"/>
                  <a:gd name="T12" fmla="*/ 6 w 21"/>
                  <a:gd name="T13" fmla="*/ 2 h 18"/>
                  <a:gd name="T14" fmla="*/ 16 w 21"/>
                  <a:gd name="T15" fmla="*/ 2 h 18"/>
                  <a:gd name="T16" fmla="*/ 21 w 21"/>
                  <a:gd name="T17" fmla="*/ 9 h 18"/>
                  <a:gd name="T18" fmla="*/ 20 w 21"/>
                  <a:gd name="T19" fmla="*/ 14 h 18"/>
                  <a:gd name="T20" fmla="*/ 19 w 21"/>
                  <a:gd name="T21" fmla="*/ 17 h 18"/>
                  <a:gd name="T22" fmla="*/ 19 w 21"/>
                  <a:gd name="T23" fmla="*/ 13 h 18"/>
                  <a:gd name="T24" fmla="*/ 18 w 21"/>
                  <a:gd name="T2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1" h="18">
                    <a:moveTo>
                      <a:pt x="18" y="9"/>
                    </a:moveTo>
                    <a:cubicBezTo>
                      <a:pt x="18" y="9"/>
                      <a:pt x="11" y="12"/>
                      <a:pt x="4" y="10"/>
                    </a:cubicBezTo>
                    <a:cubicBezTo>
                      <a:pt x="2" y="8"/>
                      <a:pt x="2" y="14"/>
                      <a:pt x="2" y="14"/>
                    </a:cubicBezTo>
                    <a:cubicBezTo>
                      <a:pt x="2" y="14"/>
                      <a:pt x="3" y="17"/>
                      <a:pt x="3" y="17"/>
                    </a:cubicBezTo>
                    <a:cubicBezTo>
                      <a:pt x="3" y="17"/>
                      <a:pt x="1" y="15"/>
                      <a:pt x="1" y="15"/>
                    </a:cubicBezTo>
                    <a:cubicBezTo>
                      <a:pt x="1" y="15"/>
                      <a:pt x="0" y="10"/>
                      <a:pt x="0" y="8"/>
                    </a:cubicBezTo>
                    <a:cubicBezTo>
                      <a:pt x="1" y="6"/>
                      <a:pt x="2" y="3"/>
                      <a:pt x="6" y="2"/>
                    </a:cubicBezTo>
                    <a:cubicBezTo>
                      <a:pt x="9" y="0"/>
                      <a:pt x="15" y="1"/>
                      <a:pt x="16" y="2"/>
                    </a:cubicBezTo>
                    <a:cubicBezTo>
                      <a:pt x="16" y="2"/>
                      <a:pt x="21" y="4"/>
                      <a:pt x="21" y="9"/>
                    </a:cubicBezTo>
                    <a:cubicBezTo>
                      <a:pt x="21" y="11"/>
                      <a:pt x="21" y="13"/>
                      <a:pt x="20" y="14"/>
                    </a:cubicBezTo>
                    <a:cubicBezTo>
                      <a:pt x="20" y="16"/>
                      <a:pt x="19" y="16"/>
                      <a:pt x="19" y="17"/>
                    </a:cubicBezTo>
                    <a:cubicBezTo>
                      <a:pt x="18" y="18"/>
                      <a:pt x="19" y="15"/>
                      <a:pt x="19" y="13"/>
                    </a:cubicBezTo>
                    <a:cubicBezTo>
                      <a:pt x="19" y="9"/>
                      <a:pt x="18" y="9"/>
                      <a:pt x="18" y="9"/>
                    </a:cubicBezTo>
                    <a:close/>
                  </a:path>
                </a:pathLst>
              </a:custGeom>
              <a:solidFill>
                <a:srgbClr val="C2B5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611"/>
              <p:cNvSpPr/>
              <p:nvPr/>
            </p:nvSpPr>
            <p:spPr bwMode="auto">
              <a:xfrm>
                <a:off x="2197100" y="4911725"/>
                <a:ext cx="84138" cy="180975"/>
              </a:xfrm>
              <a:custGeom>
                <a:avLst/>
                <a:gdLst>
                  <a:gd name="T0" fmla="*/ 6 w 7"/>
                  <a:gd name="T1" fmla="*/ 2 h 15"/>
                  <a:gd name="T2" fmla="*/ 6 w 7"/>
                  <a:gd name="T3" fmla="*/ 13 h 15"/>
                  <a:gd name="T4" fmla="*/ 4 w 7"/>
                  <a:gd name="T5" fmla="*/ 14 h 15"/>
                  <a:gd name="T6" fmla="*/ 2 w 7"/>
                  <a:gd name="T7" fmla="*/ 2 h 15"/>
                  <a:gd name="T8" fmla="*/ 6 w 7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6" y="2"/>
                    </a:moveTo>
                    <a:cubicBezTo>
                      <a:pt x="6" y="2"/>
                      <a:pt x="6" y="13"/>
                      <a:pt x="6" y="13"/>
                    </a:cubicBezTo>
                    <a:cubicBezTo>
                      <a:pt x="5" y="13"/>
                      <a:pt x="5" y="15"/>
                      <a:pt x="4" y="14"/>
                    </a:cubicBezTo>
                    <a:cubicBezTo>
                      <a:pt x="3" y="14"/>
                      <a:pt x="0" y="3"/>
                      <a:pt x="2" y="2"/>
                    </a:cubicBezTo>
                    <a:cubicBezTo>
                      <a:pt x="5" y="2"/>
                      <a:pt x="7" y="0"/>
                      <a:pt x="6" y="2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612"/>
              <p:cNvSpPr/>
              <p:nvPr/>
            </p:nvSpPr>
            <p:spPr bwMode="auto">
              <a:xfrm>
                <a:off x="2173287" y="4778375"/>
                <a:ext cx="107950" cy="169862"/>
              </a:xfrm>
              <a:custGeom>
                <a:avLst/>
                <a:gdLst>
                  <a:gd name="T0" fmla="*/ 0 w 9"/>
                  <a:gd name="T1" fmla="*/ 10 h 14"/>
                  <a:gd name="T2" fmla="*/ 1 w 9"/>
                  <a:gd name="T3" fmla="*/ 3 h 14"/>
                  <a:gd name="T4" fmla="*/ 5 w 9"/>
                  <a:gd name="T5" fmla="*/ 0 h 14"/>
                  <a:gd name="T6" fmla="*/ 8 w 9"/>
                  <a:gd name="T7" fmla="*/ 2 h 14"/>
                  <a:gd name="T8" fmla="*/ 9 w 9"/>
                  <a:gd name="T9" fmla="*/ 13 h 14"/>
                  <a:gd name="T10" fmla="*/ 7 w 9"/>
                  <a:gd name="T11" fmla="*/ 14 h 14"/>
                  <a:gd name="T12" fmla="*/ 0 w 9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0" y="1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0"/>
                      <a:pt x="5" y="0"/>
                    </a:cubicBezTo>
                    <a:cubicBezTo>
                      <a:pt x="5" y="0"/>
                      <a:pt x="7" y="0"/>
                      <a:pt x="8" y="2"/>
                    </a:cubicBezTo>
                    <a:cubicBezTo>
                      <a:pt x="8" y="2"/>
                      <a:pt x="9" y="4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6" y="14"/>
                      <a:pt x="1" y="7"/>
                      <a:pt x="0" y="10"/>
                    </a:cubicBezTo>
                  </a:path>
                </a:pathLst>
              </a:custGeom>
              <a:solidFill>
                <a:srgbClr val="9968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613"/>
              <p:cNvSpPr/>
              <p:nvPr/>
            </p:nvSpPr>
            <p:spPr bwMode="auto">
              <a:xfrm>
                <a:off x="2160587" y="4814888"/>
                <a:ext cx="107950" cy="277812"/>
              </a:xfrm>
              <a:custGeom>
                <a:avLst/>
                <a:gdLst>
                  <a:gd name="T0" fmla="*/ 8 w 9"/>
                  <a:gd name="T1" fmla="*/ 1 h 23"/>
                  <a:gd name="T2" fmla="*/ 2 w 9"/>
                  <a:gd name="T3" fmla="*/ 1 h 23"/>
                  <a:gd name="T4" fmla="*/ 1 w 9"/>
                  <a:gd name="T5" fmla="*/ 22 h 23"/>
                  <a:gd name="T6" fmla="*/ 4 w 9"/>
                  <a:gd name="T7" fmla="*/ 21 h 23"/>
                  <a:gd name="T8" fmla="*/ 8 w 9"/>
                  <a:gd name="T9" fmla="*/ 22 h 23"/>
                  <a:gd name="T10" fmla="*/ 8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8" y="0"/>
                      <a:pt x="2" y="0"/>
                      <a:pt x="2" y="1"/>
                    </a:cubicBezTo>
                    <a:cubicBezTo>
                      <a:pt x="0" y="9"/>
                      <a:pt x="1" y="21"/>
                      <a:pt x="1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6" y="21"/>
                      <a:pt x="7" y="23"/>
                      <a:pt x="8" y="22"/>
                    </a:cubicBezTo>
                    <a:cubicBezTo>
                      <a:pt x="8" y="21"/>
                      <a:pt x="9" y="8"/>
                      <a:pt x="8" y="1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614"/>
              <p:cNvSpPr/>
              <p:nvPr/>
            </p:nvSpPr>
            <p:spPr bwMode="auto">
              <a:xfrm>
                <a:off x="2173287" y="4814888"/>
                <a:ext cx="95250" cy="120650"/>
              </a:xfrm>
              <a:custGeom>
                <a:avLst/>
                <a:gdLst>
                  <a:gd name="T0" fmla="*/ 1 w 8"/>
                  <a:gd name="T1" fmla="*/ 5 h 10"/>
                  <a:gd name="T2" fmla="*/ 3 w 8"/>
                  <a:gd name="T3" fmla="*/ 1 h 10"/>
                  <a:gd name="T4" fmla="*/ 6 w 8"/>
                  <a:gd name="T5" fmla="*/ 3 h 10"/>
                  <a:gd name="T6" fmla="*/ 7 w 8"/>
                  <a:gd name="T7" fmla="*/ 7 h 10"/>
                  <a:gd name="T8" fmla="*/ 7 w 8"/>
                  <a:gd name="T9" fmla="*/ 10 h 10"/>
                  <a:gd name="T10" fmla="*/ 7 w 8"/>
                  <a:gd name="T11" fmla="*/ 1 h 10"/>
                  <a:gd name="T12" fmla="*/ 1 w 8"/>
                  <a:gd name="T13" fmla="*/ 1 h 10"/>
                  <a:gd name="T14" fmla="*/ 0 w 8"/>
                  <a:gd name="T15" fmla="*/ 10 h 10"/>
                  <a:gd name="T16" fmla="*/ 1 w 8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0">
                    <a:moveTo>
                      <a:pt x="1" y="5"/>
                    </a:moveTo>
                    <a:cubicBezTo>
                      <a:pt x="1" y="4"/>
                      <a:pt x="1" y="2"/>
                      <a:pt x="3" y="1"/>
                    </a:cubicBezTo>
                    <a:cubicBezTo>
                      <a:pt x="5" y="0"/>
                      <a:pt x="5" y="3"/>
                      <a:pt x="6" y="3"/>
                    </a:cubicBezTo>
                    <a:cubicBezTo>
                      <a:pt x="8" y="4"/>
                      <a:pt x="7" y="5"/>
                      <a:pt x="7" y="7"/>
                    </a:cubicBezTo>
                    <a:cubicBezTo>
                      <a:pt x="7" y="8"/>
                      <a:pt x="7" y="9"/>
                      <a:pt x="7" y="10"/>
                    </a:cubicBezTo>
                    <a:cubicBezTo>
                      <a:pt x="8" y="7"/>
                      <a:pt x="8" y="3"/>
                      <a:pt x="7" y="1"/>
                    </a:cubicBezTo>
                    <a:cubicBezTo>
                      <a:pt x="7" y="0"/>
                      <a:pt x="1" y="0"/>
                      <a:pt x="1" y="1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0" y="9"/>
                      <a:pt x="1" y="7"/>
                      <a:pt x="1" y="5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615"/>
              <p:cNvSpPr/>
              <p:nvPr/>
            </p:nvSpPr>
            <p:spPr bwMode="auto">
              <a:xfrm>
                <a:off x="2184400" y="4948238"/>
                <a:ext cx="49213" cy="133350"/>
              </a:xfrm>
              <a:custGeom>
                <a:avLst/>
                <a:gdLst>
                  <a:gd name="T0" fmla="*/ 3 w 4"/>
                  <a:gd name="T1" fmla="*/ 7 h 11"/>
                  <a:gd name="T2" fmla="*/ 2 w 4"/>
                  <a:gd name="T3" fmla="*/ 0 h 11"/>
                  <a:gd name="T4" fmla="*/ 2 w 4"/>
                  <a:gd name="T5" fmla="*/ 0 h 11"/>
                  <a:gd name="T6" fmla="*/ 1 w 4"/>
                  <a:gd name="T7" fmla="*/ 2 h 11"/>
                  <a:gd name="T8" fmla="*/ 0 w 4"/>
                  <a:gd name="T9" fmla="*/ 8 h 11"/>
                  <a:gd name="T10" fmla="*/ 1 w 4"/>
                  <a:gd name="T11" fmla="*/ 11 h 11"/>
                  <a:gd name="T12" fmla="*/ 2 w 4"/>
                  <a:gd name="T13" fmla="*/ 10 h 11"/>
                  <a:gd name="T14" fmla="*/ 3 w 4"/>
                  <a:gd name="T15" fmla="*/ 10 h 11"/>
                  <a:gd name="T16" fmla="*/ 3 w 4"/>
                  <a:gd name="T17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">
                    <a:moveTo>
                      <a:pt x="3" y="7"/>
                    </a:moveTo>
                    <a:cubicBezTo>
                      <a:pt x="4" y="4"/>
                      <a:pt x="4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4"/>
                      <a:pt x="1" y="6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8"/>
                      <a:pt x="3" y="7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616"/>
              <p:cNvSpPr>
                <a:spLocks noEditPoints="1"/>
              </p:cNvSpPr>
              <p:nvPr/>
            </p:nvSpPr>
            <p:spPr bwMode="auto">
              <a:xfrm>
                <a:off x="2197100" y="4778375"/>
                <a:ext cx="47625" cy="23812"/>
              </a:xfrm>
              <a:custGeom>
                <a:avLst/>
                <a:gdLst>
                  <a:gd name="T0" fmla="*/ 30 w 30"/>
                  <a:gd name="T1" fmla="*/ 15 h 15"/>
                  <a:gd name="T2" fmla="*/ 0 w 30"/>
                  <a:gd name="T3" fmla="*/ 15 h 15"/>
                  <a:gd name="T4" fmla="*/ 0 w 30"/>
                  <a:gd name="T5" fmla="*/ 15 h 15"/>
                  <a:gd name="T6" fmla="*/ 0 w 30"/>
                  <a:gd name="T7" fmla="*/ 0 h 15"/>
                  <a:gd name="T8" fmla="*/ 7 w 30"/>
                  <a:gd name="T9" fmla="*/ 0 h 15"/>
                  <a:gd name="T10" fmla="*/ 30 w 30"/>
                  <a:gd name="T11" fmla="*/ 0 h 15"/>
                  <a:gd name="T12" fmla="*/ 30 w 30"/>
                  <a:gd name="T13" fmla="*/ 0 h 15"/>
                  <a:gd name="T14" fmla="*/ 30 w 30"/>
                  <a:gd name="T15" fmla="*/ 15 h 15"/>
                  <a:gd name="T16" fmla="*/ 30 w 30"/>
                  <a:gd name="T17" fmla="*/ 15 h 15"/>
                  <a:gd name="T18" fmla="*/ 7 w 30"/>
                  <a:gd name="T19" fmla="*/ 15 h 15"/>
                  <a:gd name="T20" fmla="*/ 23 w 30"/>
                  <a:gd name="T21" fmla="*/ 15 h 15"/>
                  <a:gd name="T22" fmla="*/ 23 w 30"/>
                  <a:gd name="T23" fmla="*/ 0 h 15"/>
                  <a:gd name="T24" fmla="*/ 7 w 30"/>
                  <a:gd name="T25" fmla="*/ 0 h 15"/>
                  <a:gd name="T26" fmla="*/ 7 w 30"/>
                  <a:gd name="T2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15">
                    <a:moveTo>
                      <a:pt x="30" y="15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5"/>
                    </a:lnTo>
                    <a:lnTo>
                      <a:pt x="30" y="15"/>
                    </a:lnTo>
                    <a:close/>
                    <a:moveTo>
                      <a:pt x="7" y="15"/>
                    </a:moveTo>
                    <a:lnTo>
                      <a:pt x="23" y="15"/>
                    </a:lnTo>
                    <a:lnTo>
                      <a:pt x="23" y="0"/>
                    </a:lnTo>
                    <a:lnTo>
                      <a:pt x="7" y="0"/>
                    </a:ln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CE8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617"/>
              <p:cNvSpPr/>
              <p:nvPr/>
            </p:nvSpPr>
            <p:spPr bwMode="auto">
              <a:xfrm>
                <a:off x="2208212" y="4802188"/>
                <a:ext cx="25400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618"/>
              <p:cNvSpPr/>
              <p:nvPr/>
            </p:nvSpPr>
            <p:spPr bwMode="auto">
              <a:xfrm>
                <a:off x="2268537" y="4935538"/>
                <a:ext cx="12700" cy="2381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77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619"/>
              <p:cNvSpPr/>
              <p:nvPr/>
            </p:nvSpPr>
            <p:spPr bwMode="auto">
              <a:xfrm>
                <a:off x="2268537" y="4935538"/>
                <a:ext cx="12700" cy="2381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E8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620"/>
              <p:cNvSpPr/>
              <p:nvPr/>
            </p:nvSpPr>
            <p:spPr bwMode="auto">
              <a:xfrm>
                <a:off x="4716462" y="3857625"/>
                <a:ext cx="71438" cy="180975"/>
              </a:xfrm>
              <a:custGeom>
                <a:avLst/>
                <a:gdLst>
                  <a:gd name="T0" fmla="*/ 6 w 6"/>
                  <a:gd name="T1" fmla="*/ 2 h 15"/>
                  <a:gd name="T2" fmla="*/ 6 w 6"/>
                  <a:gd name="T3" fmla="*/ 13 h 15"/>
                  <a:gd name="T4" fmla="*/ 4 w 6"/>
                  <a:gd name="T5" fmla="*/ 14 h 15"/>
                  <a:gd name="T6" fmla="*/ 2 w 6"/>
                  <a:gd name="T7" fmla="*/ 2 h 15"/>
                  <a:gd name="T8" fmla="*/ 6 w 6"/>
                  <a:gd name="T9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5">
                    <a:moveTo>
                      <a:pt x="6" y="2"/>
                    </a:moveTo>
                    <a:cubicBezTo>
                      <a:pt x="6" y="2"/>
                      <a:pt x="6" y="13"/>
                      <a:pt x="6" y="13"/>
                    </a:cubicBezTo>
                    <a:cubicBezTo>
                      <a:pt x="5" y="13"/>
                      <a:pt x="5" y="15"/>
                      <a:pt x="4" y="14"/>
                    </a:cubicBezTo>
                    <a:cubicBezTo>
                      <a:pt x="3" y="14"/>
                      <a:pt x="0" y="3"/>
                      <a:pt x="2" y="2"/>
                    </a:cubicBezTo>
                    <a:cubicBezTo>
                      <a:pt x="5" y="2"/>
                      <a:pt x="6" y="0"/>
                      <a:pt x="6" y="2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621"/>
              <p:cNvSpPr/>
              <p:nvPr/>
            </p:nvSpPr>
            <p:spPr bwMode="auto">
              <a:xfrm>
                <a:off x="4692650" y="3724275"/>
                <a:ext cx="107950" cy="169862"/>
              </a:xfrm>
              <a:custGeom>
                <a:avLst/>
                <a:gdLst>
                  <a:gd name="T0" fmla="*/ 0 w 9"/>
                  <a:gd name="T1" fmla="*/ 10 h 14"/>
                  <a:gd name="T2" fmla="*/ 1 w 9"/>
                  <a:gd name="T3" fmla="*/ 3 h 14"/>
                  <a:gd name="T4" fmla="*/ 5 w 9"/>
                  <a:gd name="T5" fmla="*/ 0 h 14"/>
                  <a:gd name="T6" fmla="*/ 8 w 9"/>
                  <a:gd name="T7" fmla="*/ 2 h 14"/>
                  <a:gd name="T8" fmla="*/ 9 w 9"/>
                  <a:gd name="T9" fmla="*/ 13 h 14"/>
                  <a:gd name="T10" fmla="*/ 7 w 9"/>
                  <a:gd name="T11" fmla="*/ 14 h 14"/>
                  <a:gd name="T12" fmla="*/ 0 w 9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0" y="1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0"/>
                      <a:pt x="5" y="0"/>
                    </a:cubicBezTo>
                    <a:cubicBezTo>
                      <a:pt x="5" y="0"/>
                      <a:pt x="7" y="0"/>
                      <a:pt x="8" y="2"/>
                    </a:cubicBezTo>
                    <a:cubicBezTo>
                      <a:pt x="8" y="2"/>
                      <a:pt x="9" y="4"/>
                      <a:pt x="9" y="13"/>
                    </a:cubicBezTo>
                    <a:cubicBezTo>
                      <a:pt x="9" y="13"/>
                      <a:pt x="8" y="14"/>
                      <a:pt x="7" y="14"/>
                    </a:cubicBezTo>
                    <a:cubicBezTo>
                      <a:pt x="6" y="14"/>
                      <a:pt x="1" y="7"/>
                      <a:pt x="0" y="10"/>
                    </a:cubicBezTo>
                  </a:path>
                </a:pathLst>
              </a:custGeom>
              <a:solidFill>
                <a:srgbClr val="9968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622"/>
              <p:cNvSpPr/>
              <p:nvPr/>
            </p:nvSpPr>
            <p:spPr bwMode="auto">
              <a:xfrm>
                <a:off x="4679950" y="3760788"/>
                <a:ext cx="107950" cy="277812"/>
              </a:xfrm>
              <a:custGeom>
                <a:avLst/>
                <a:gdLst>
                  <a:gd name="T0" fmla="*/ 8 w 9"/>
                  <a:gd name="T1" fmla="*/ 1 h 23"/>
                  <a:gd name="T2" fmla="*/ 2 w 9"/>
                  <a:gd name="T3" fmla="*/ 1 h 23"/>
                  <a:gd name="T4" fmla="*/ 1 w 9"/>
                  <a:gd name="T5" fmla="*/ 22 h 23"/>
                  <a:gd name="T6" fmla="*/ 4 w 9"/>
                  <a:gd name="T7" fmla="*/ 21 h 23"/>
                  <a:gd name="T8" fmla="*/ 8 w 9"/>
                  <a:gd name="T9" fmla="*/ 22 h 23"/>
                  <a:gd name="T10" fmla="*/ 8 w 9"/>
                  <a:gd name="T11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8" y="0"/>
                      <a:pt x="2" y="0"/>
                      <a:pt x="2" y="1"/>
                    </a:cubicBezTo>
                    <a:cubicBezTo>
                      <a:pt x="0" y="9"/>
                      <a:pt x="1" y="21"/>
                      <a:pt x="1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6" y="21"/>
                      <a:pt x="7" y="23"/>
                      <a:pt x="8" y="22"/>
                    </a:cubicBezTo>
                    <a:cubicBezTo>
                      <a:pt x="8" y="21"/>
                      <a:pt x="9" y="8"/>
                      <a:pt x="8" y="1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623"/>
              <p:cNvSpPr/>
              <p:nvPr/>
            </p:nvSpPr>
            <p:spPr bwMode="auto">
              <a:xfrm>
                <a:off x="4679950" y="3760788"/>
                <a:ext cx="107950" cy="120650"/>
              </a:xfrm>
              <a:custGeom>
                <a:avLst/>
                <a:gdLst>
                  <a:gd name="T0" fmla="*/ 2 w 9"/>
                  <a:gd name="T1" fmla="*/ 5 h 10"/>
                  <a:gd name="T2" fmla="*/ 4 w 9"/>
                  <a:gd name="T3" fmla="*/ 1 h 10"/>
                  <a:gd name="T4" fmla="*/ 7 w 9"/>
                  <a:gd name="T5" fmla="*/ 3 h 10"/>
                  <a:gd name="T6" fmla="*/ 8 w 9"/>
                  <a:gd name="T7" fmla="*/ 6 h 10"/>
                  <a:gd name="T8" fmla="*/ 8 w 9"/>
                  <a:gd name="T9" fmla="*/ 10 h 10"/>
                  <a:gd name="T10" fmla="*/ 8 w 9"/>
                  <a:gd name="T11" fmla="*/ 1 h 10"/>
                  <a:gd name="T12" fmla="*/ 2 w 9"/>
                  <a:gd name="T13" fmla="*/ 1 h 10"/>
                  <a:gd name="T14" fmla="*/ 0 w 9"/>
                  <a:gd name="T15" fmla="*/ 10 h 10"/>
                  <a:gd name="T16" fmla="*/ 2 w 9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2" y="5"/>
                    </a:moveTo>
                    <a:cubicBezTo>
                      <a:pt x="2" y="3"/>
                      <a:pt x="2" y="2"/>
                      <a:pt x="4" y="1"/>
                    </a:cubicBezTo>
                    <a:cubicBezTo>
                      <a:pt x="6" y="0"/>
                      <a:pt x="6" y="2"/>
                      <a:pt x="7" y="3"/>
                    </a:cubicBezTo>
                    <a:cubicBezTo>
                      <a:pt x="8" y="4"/>
                      <a:pt x="8" y="5"/>
                      <a:pt x="8" y="6"/>
                    </a:cubicBezTo>
                    <a:cubicBezTo>
                      <a:pt x="8" y="8"/>
                      <a:pt x="8" y="9"/>
                      <a:pt x="8" y="10"/>
                    </a:cubicBezTo>
                    <a:cubicBezTo>
                      <a:pt x="9" y="7"/>
                      <a:pt x="8" y="3"/>
                      <a:pt x="8" y="1"/>
                    </a:cubicBezTo>
                    <a:cubicBezTo>
                      <a:pt x="8" y="0"/>
                      <a:pt x="2" y="0"/>
                      <a:pt x="2" y="1"/>
                    </a:cubicBezTo>
                    <a:cubicBezTo>
                      <a:pt x="1" y="3"/>
                      <a:pt x="1" y="7"/>
                      <a:pt x="0" y="10"/>
                    </a:cubicBezTo>
                    <a:cubicBezTo>
                      <a:pt x="1" y="8"/>
                      <a:pt x="1" y="7"/>
                      <a:pt x="2" y="5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624"/>
              <p:cNvSpPr/>
              <p:nvPr/>
            </p:nvSpPr>
            <p:spPr bwMode="auto">
              <a:xfrm>
                <a:off x="4703762" y="3894138"/>
                <a:ext cx="49213" cy="133350"/>
              </a:xfrm>
              <a:custGeom>
                <a:avLst/>
                <a:gdLst>
                  <a:gd name="T0" fmla="*/ 3 w 4"/>
                  <a:gd name="T1" fmla="*/ 6 h 11"/>
                  <a:gd name="T2" fmla="*/ 2 w 4"/>
                  <a:gd name="T3" fmla="*/ 0 h 11"/>
                  <a:gd name="T4" fmla="*/ 2 w 4"/>
                  <a:gd name="T5" fmla="*/ 0 h 11"/>
                  <a:gd name="T6" fmla="*/ 1 w 4"/>
                  <a:gd name="T7" fmla="*/ 2 h 11"/>
                  <a:gd name="T8" fmla="*/ 0 w 4"/>
                  <a:gd name="T9" fmla="*/ 8 h 11"/>
                  <a:gd name="T10" fmla="*/ 1 w 4"/>
                  <a:gd name="T11" fmla="*/ 11 h 11"/>
                  <a:gd name="T12" fmla="*/ 2 w 4"/>
                  <a:gd name="T13" fmla="*/ 10 h 11"/>
                  <a:gd name="T14" fmla="*/ 3 w 4"/>
                  <a:gd name="T15" fmla="*/ 10 h 11"/>
                  <a:gd name="T16" fmla="*/ 3 w 4"/>
                  <a:gd name="T17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1">
                    <a:moveTo>
                      <a:pt x="3" y="6"/>
                    </a:moveTo>
                    <a:cubicBezTo>
                      <a:pt x="4" y="4"/>
                      <a:pt x="4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4"/>
                      <a:pt x="1" y="6"/>
                      <a:pt x="0" y="8"/>
                    </a:cubicBezTo>
                    <a:cubicBezTo>
                      <a:pt x="0" y="9"/>
                      <a:pt x="0" y="10"/>
                      <a:pt x="1" y="11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9"/>
                      <a:pt x="3" y="8"/>
                      <a:pt x="3" y="6"/>
                    </a:cubicBezTo>
                    <a:close/>
                  </a:path>
                </a:pathLst>
              </a:custGeom>
              <a:solidFill>
                <a:srgbClr val="7A53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625"/>
              <p:cNvSpPr>
                <a:spLocks noEditPoints="1"/>
              </p:cNvSpPr>
              <p:nvPr/>
            </p:nvSpPr>
            <p:spPr bwMode="auto">
              <a:xfrm>
                <a:off x="4716462" y="3724275"/>
                <a:ext cx="47625" cy="23812"/>
              </a:xfrm>
              <a:custGeom>
                <a:avLst/>
                <a:gdLst>
                  <a:gd name="T0" fmla="*/ 23 w 30"/>
                  <a:gd name="T1" fmla="*/ 15 h 15"/>
                  <a:gd name="T2" fmla="*/ 0 w 30"/>
                  <a:gd name="T3" fmla="*/ 15 h 15"/>
                  <a:gd name="T4" fmla="*/ 0 w 30"/>
                  <a:gd name="T5" fmla="*/ 15 h 15"/>
                  <a:gd name="T6" fmla="*/ 0 w 30"/>
                  <a:gd name="T7" fmla="*/ 0 h 15"/>
                  <a:gd name="T8" fmla="*/ 7 w 30"/>
                  <a:gd name="T9" fmla="*/ 0 h 15"/>
                  <a:gd name="T10" fmla="*/ 30 w 30"/>
                  <a:gd name="T11" fmla="*/ 0 h 15"/>
                  <a:gd name="T12" fmla="*/ 30 w 30"/>
                  <a:gd name="T13" fmla="*/ 0 h 15"/>
                  <a:gd name="T14" fmla="*/ 30 w 30"/>
                  <a:gd name="T15" fmla="*/ 15 h 15"/>
                  <a:gd name="T16" fmla="*/ 23 w 30"/>
                  <a:gd name="T17" fmla="*/ 15 h 15"/>
                  <a:gd name="T18" fmla="*/ 7 w 30"/>
                  <a:gd name="T19" fmla="*/ 15 h 15"/>
                  <a:gd name="T20" fmla="*/ 23 w 30"/>
                  <a:gd name="T21" fmla="*/ 15 h 15"/>
                  <a:gd name="T22" fmla="*/ 23 w 30"/>
                  <a:gd name="T23" fmla="*/ 0 h 15"/>
                  <a:gd name="T24" fmla="*/ 7 w 30"/>
                  <a:gd name="T25" fmla="*/ 0 h 15"/>
                  <a:gd name="T26" fmla="*/ 7 w 30"/>
                  <a:gd name="T2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15">
                    <a:moveTo>
                      <a:pt x="23" y="15"/>
                    </a:move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0" y="15"/>
                    </a:lnTo>
                    <a:lnTo>
                      <a:pt x="23" y="15"/>
                    </a:lnTo>
                    <a:close/>
                    <a:moveTo>
                      <a:pt x="7" y="15"/>
                    </a:moveTo>
                    <a:lnTo>
                      <a:pt x="23" y="15"/>
                    </a:lnTo>
                    <a:lnTo>
                      <a:pt x="23" y="0"/>
                    </a:lnTo>
                    <a:lnTo>
                      <a:pt x="7" y="0"/>
                    </a:lnTo>
                    <a:lnTo>
                      <a:pt x="7" y="15"/>
                    </a:lnTo>
                    <a:close/>
                  </a:path>
                </a:pathLst>
              </a:custGeom>
              <a:solidFill>
                <a:srgbClr val="CE8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626"/>
              <p:cNvSpPr/>
              <p:nvPr/>
            </p:nvSpPr>
            <p:spPr bwMode="auto">
              <a:xfrm>
                <a:off x="4727575" y="3735388"/>
                <a:ext cx="25400" cy="12700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0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8B5E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627"/>
              <p:cNvSpPr/>
              <p:nvPr/>
            </p:nvSpPr>
            <p:spPr bwMode="auto">
              <a:xfrm>
                <a:off x="4787900" y="3881438"/>
                <a:ext cx="12700" cy="2381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0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772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628"/>
              <p:cNvSpPr/>
              <p:nvPr/>
            </p:nvSpPr>
            <p:spPr bwMode="auto">
              <a:xfrm>
                <a:off x="4787900" y="3881438"/>
                <a:ext cx="12700" cy="2381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CE8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629"/>
              <p:cNvSpPr/>
              <p:nvPr/>
            </p:nvSpPr>
            <p:spPr bwMode="auto">
              <a:xfrm>
                <a:off x="4451350" y="4438650"/>
                <a:ext cx="288925" cy="315912"/>
              </a:xfrm>
              <a:custGeom>
                <a:avLst/>
                <a:gdLst>
                  <a:gd name="T0" fmla="*/ 1 w 24"/>
                  <a:gd name="T1" fmla="*/ 19 h 26"/>
                  <a:gd name="T2" fmla="*/ 4 w 24"/>
                  <a:gd name="T3" fmla="*/ 15 h 26"/>
                  <a:gd name="T4" fmla="*/ 8 w 24"/>
                  <a:gd name="T5" fmla="*/ 16 h 26"/>
                  <a:gd name="T6" fmla="*/ 18 w 24"/>
                  <a:gd name="T7" fmla="*/ 15 h 26"/>
                  <a:gd name="T8" fmla="*/ 19 w 24"/>
                  <a:gd name="T9" fmla="*/ 21 h 26"/>
                  <a:gd name="T10" fmla="*/ 21 w 24"/>
                  <a:gd name="T11" fmla="*/ 19 h 26"/>
                  <a:gd name="T12" fmla="*/ 18 w 24"/>
                  <a:gd name="T13" fmla="*/ 5 h 26"/>
                  <a:gd name="T14" fmla="*/ 0 w 24"/>
                  <a:gd name="T15" fmla="*/ 11 h 26"/>
                  <a:gd name="T16" fmla="*/ 1 w 24"/>
                  <a:gd name="T17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6">
                    <a:moveTo>
                      <a:pt x="1" y="19"/>
                    </a:moveTo>
                    <a:cubicBezTo>
                      <a:pt x="1" y="19"/>
                      <a:pt x="3" y="26"/>
                      <a:pt x="4" y="15"/>
                    </a:cubicBezTo>
                    <a:cubicBezTo>
                      <a:pt x="4" y="15"/>
                      <a:pt x="5" y="14"/>
                      <a:pt x="8" y="16"/>
                    </a:cubicBezTo>
                    <a:cubicBezTo>
                      <a:pt x="10" y="18"/>
                      <a:pt x="18" y="16"/>
                      <a:pt x="18" y="15"/>
                    </a:cubicBezTo>
                    <a:cubicBezTo>
                      <a:pt x="18" y="15"/>
                      <a:pt x="20" y="19"/>
                      <a:pt x="19" y="21"/>
                    </a:cubicBezTo>
                    <a:cubicBezTo>
                      <a:pt x="19" y="23"/>
                      <a:pt x="20" y="24"/>
                      <a:pt x="21" y="19"/>
                    </a:cubicBezTo>
                    <a:cubicBezTo>
                      <a:pt x="21" y="13"/>
                      <a:pt x="24" y="10"/>
                      <a:pt x="18" y="5"/>
                    </a:cubicBezTo>
                    <a:cubicBezTo>
                      <a:pt x="13" y="0"/>
                      <a:pt x="1" y="3"/>
                      <a:pt x="0" y="11"/>
                    </a:cubicBezTo>
                    <a:cubicBezTo>
                      <a:pt x="0" y="13"/>
                      <a:pt x="0" y="18"/>
                      <a:pt x="1" y="19"/>
                    </a:cubicBezTo>
                    <a:close/>
                  </a:path>
                </a:pathLst>
              </a:custGeom>
              <a:solidFill>
                <a:srgbClr val="754C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630"/>
              <p:cNvSpPr/>
              <p:nvPr/>
            </p:nvSpPr>
            <p:spPr bwMode="auto">
              <a:xfrm>
                <a:off x="4559300" y="4511675"/>
                <a:ext cx="120650" cy="109537"/>
              </a:xfrm>
              <a:custGeom>
                <a:avLst/>
                <a:gdLst>
                  <a:gd name="T0" fmla="*/ 9 w 10"/>
                  <a:gd name="T1" fmla="*/ 0 h 9"/>
                  <a:gd name="T2" fmla="*/ 9 w 10"/>
                  <a:gd name="T3" fmla="*/ 0 h 9"/>
                  <a:gd name="T4" fmla="*/ 8 w 10"/>
                  <a:gd name="T5" fmla="*/ 7 h 9"/>
                  <a:gd name="T6" fmla="*/ 7 w 10"/>
                  <a:gd name="T7" fmla="*/ 8 h 9"/>
                  <a:gd name="T8" fmla="*/ 1 w 10"/>
                  <a:gd name="T9" fmla="*/ 8 h 9"/>
                  <a:gd name="T10" fmla="*/ 7 w 10"/>
                  <a:gd name="T11" fmla="*/ 6 h 9"/>
                  <a:gd name="T12" fmla="*/ 7 w 10"/>
                  <a:gd name="T13" fmla="*/ 5 h 9"/>
                  <a:gd name="T14" fmla="*/ 7 w 10"/>
                  <a:gd name="T15" fmla="*/ 5 h 9"/>
                  <a:gd name="T16" fmla="*/ 7 w 10"/>
                  <a:gd name="T17" fmla="*/ 5 h 9"/>
                  <a:gd name="T18" fmla="*/ 7 w 10"/>
                  <a:gd name="T19" fmla="*/ 4 h 9"/>
                  <a:gd name="T20" fmla="*/ 7 w 10"/>
                  <a:gd name="T21" fmla="*/ 4 h 9"/>
                  <a:gd name="T22" fmla="*/ 7 w 10"/>
                  <a:gd name="T23" fmla="*/ 3 h 9"/>
                  <a:gd name="T24" fmla="*/ 5 w 10"/>
                  <a:gd name="T25" fmla="*/ 3 h 9"/>
                  <a:gd name="T26" fmla="*/ 8 w 10"/>
                  <a:gd name="T27" fmla="*/ 1 h 9"/>
                  <a:gd name="T28" fmla="*/ 6 w 10"/>
                  <a:gd name="T29" fmla="*/ 1 h 9"/>
                  <a:gd name="T30" fmla="*/ 9 w 10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2"/>
                      <a:pt x="10" y="6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4" y="9"/>
                      <a:pt x="1" y="8"/>
                      <a:pt x="1" y="8"/>
                    </a:cubicBezTo>
                    <a:cubicBezTo>
                      <a:pt x="0" y="7"/>
                      <a:pt x="4" y="7"/>
                      <a:pt x="7" y="6"/>
                    </a:cubicBezTo>
                    <a:cubicBezTo>
                      <a:pt x="9" y="6"/>
                      <a:pt x="9" y="5"/>
                      <a:pt x="7" y="5"/>
                    </a:cubicBezTo>
                    <a:cubicBezTo>
                      <a:pt x="4" y="6"/>
                      <a:pt x="7" y="5"/>
                      <a:pt x="7" y="5"/>
                    </a:cubicBezTo>
                    <a:cubicBezTo>
                      <a:pt x="7" y="5"/>
                      <a:pt x="7" y="4"/>
                      <a:pt x="7" y="5"/>
                    </a:cubicBezTo>
                    <a:cubicBezTo>
                      <a:pt x="6" y="5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9" y="1"/>
                      <a:pt x="8" y="1"/>
                    </a:cubicBezTo>
                    <a:cubicBezTo>
                      <a:pt x="7" y="1"/>
                      <a:pt x="5" y="1"/>
                      <a:pt x="6" y="1"/>
                    </a:cubicBezTo>
                    <a:cubicBezTo>
                      <a:pt x="7" y="1"/>
                      <a:pt x="7" y="0"/>
                      <a:pt x="9" y="0"/>
                    </a:cubicBezTo>
                    <a:close/>
                  </a:path>
                </a:pathLst>
              </a:custGeom>
              <a:solidFill>
                <a:srgbClr val="A06C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631"/>
              <p:cNvSpPr/>
              <p:nvPr/>
            </p:nvSpPr>
            <p:spPr bwMode="auto">
              <a:xfrm>
                <a:off x="5414962" y="5432425"/>
                <a:ext cx="301625" cy="303212"/>
              </a:xfrm>
              <a:custGeom>
                <a:avLst/>
                <a:gdLst>
                  <a:gd name="T0" fmla="*/ 2 w 25"/>
                  <a:gd name="T1" fmla="*/ 19 h 25"/>
                  <a:gd name="T2" fmla="*/ 5 w 25"/>
                  <a:gd name="T3" fmla="*/ 15 h 25"/>
                  <a:gd name="T4" fmla="*/ 9 w 25"/>
                  <a:gd name="T5" fmla="*/ 16 h 25"/>
                  <a:gd name="T6" fmla="*/ 19 w 25"/>
                  <a:gd name="T7" fmla="*/ 15 h 25"/>
                  <a:gd name="T8" fmla="*/ 20 w 25"/>
                  <a:gd name="T9" fmla="*/ 20 h 25"/>
                  <a:gd name="T10" fmla="*/ 22 w 25"/>
                  <a:gd name="T11" fmla="*/ 18 h 25"/>
                  <a:gd name="T12" fmla="*/ 19 w 25"/>
                  <a:gd name="T13" fmla="*/ 4 h 25"/>
                  <a:gd name="T14" fmla="*/ 1 w 25"/>
                  <a:gd name="T15" fmla="*/ 10 h 25"/>
                  <a:gd name="T16" fmla="*/ 2 w 25"/>
                  <a:gd name="T17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5">
                    <a:moveTo>
                      <a:pt x="2" y="19"/>
                    </a:moveTo>
                    <a:cubicBezTo>
                      <a:pt x="2" y="19"/>
                      <a:pt x="4" y="25"/>
                      <a:pt x="5" y="15"/>
                    </a:cubicBezTo>
                    <a:cubicBezTo>
                      <a:pt x="5" y="15"/>
                      <a:pt x="6" y="13"/>
                      <a:pt x="9" y="16"/>
                    </a:cubicBezTo>
                    <a:cubicBezTo>
                      <a:pt x="11" y="18"/>
                      <a:pt x="19" y="15"/>
                      <a:pt x="19" y="15"/>
                    </a:cubicBezTo>
                    <a:cubicBezTo>
                      <a:pt x="19" y="14"/>
                      <a:pt x="21" y="18"/>
                      <a:pt x="20" y="20"/>
                    </a:cubicBezTo>
                    <a:cubicBezTo>
                      <a:pt x="20" y="22"/>
                      <a:pt x="21" y="23"/>
                      <a:pt x="22" y="18"/>
                    </a:cubicBezTo>
                    <a:cubicBezTo>
                      <a:pt x="22" y="13"/>
                      <a:pt x="25" y="9"/>
                      <a:pt x="19" y="4"/>
                    </a:cubicBezTo>
                    <a:cubicBezTo>
                      <a:pt x="14" y="0"/>
                      <a:pt x="2" y="2"/>
                      <a:pt x="1" y="10"/>
                    </a:cubicBezTo>
                    <a:cubicBezTo>
                      <a:pt x="0" y="13"/>
                      <a:pt x="1" y="17"/>
                      <a:pt x="2" y="1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632"/>
              <p:cNvSpPr/>
              <p:nvPr/>
            </p:nvSpPr>
            <p:spPr bwMode="auto">
              <a:xfrm>
                <a:off x="5535612" y="5492750"/>
                <a:ext cx="120650" cy="109537"/>
              </a:xfrm>
              <a:custGeom>
                <a:avLst/>
                <a:gdLst>
                  <a:gd name="T0" fmla="*/ 9 w 10"/>
                  <a:gd name="T1" fmla="*/ 0 h 9"/>
                  <a:gd name="T2" fmla="*/ 9 w 10"/>
                  <a:gd name="T3" fmla="*/ 1 h 9"/>
                  <a:gd name="T4" fmla="*/ 8 w 10"/>
                  <a:gd name="T5" fmla="*/ 8 h 9"/>
                  <a:gd name="T6" fmla="*/ 6 w 10"/>
                  <a:gd name="T7" fmla="*/ 8 h 9"/>
                  <a:gd name="T8" fmla="*/ 1 w 10"/>
                  <a:gd name="T9" fmla="*/ 8 h 9"/>
                  <a:gd name="T10" fmla="*/ 6 w 10"/>
                  <a:gd name="T11" fmla="*/ 7 h 9"/>
                  <a:gd name="T12" fmla="*/ 6 w 10"/>
                  <a:gd name="T13" fmla="*/ 6 h 9"/>
                  <a:gd name="T14" fmla="*/ 7 w 10"/>
                  <a:gd name="T15" fmla="*/ 5 h 9"/>
                  <a:gd name="T16" fmla="*/ 6 w 10"/>
                  <a:gd name="T17" fmla="*/ 5 h 9"/>
                  <a:gd name="T18" fmla="*/ 6 w 10"/>
                  <a:gd name="T19" fmla="*/ 4 h 9"/>
                  <a:gd name="T20" fmla="*/ 7 w 10"/>
                  <a:gd name="T21" fmla="*/ 4 h 9"/>
                  <a:gd name="T22" fmla="*/ 6 w 10"/>
                  <a:gd name="T23" fmla="*/ 3 h 9"/>
                  <a:gd name="T24" fmla="*/ 5 w 10"/>
                  <a:gd name="T25" fmla="*/ 3 h 9"/>
                  <a:gd name="T26" fmla="*/ 8 w 10"/>
                  <a:gd name="T27" fmla="*/ 1 h 9"/>
                  <a:gd name="T28" fmla="*/ 6 w 10"/>
                  <a:gd name="T29" fmla="*/ 1 h 9"/>
                  <a:gd name="T30" fmla="*/ 9 w 10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10" y="6"/>
                      <a:pt x="8" y="8"/>
                    </a:cubicBezTo>
                    <a:cubicBezTo>
                      <a:pt x="8" y="8"/>
                      <a:pt x="7" y="8"/>
                      <a:pt x="6" y="8"/>
                    </a:cubicBezTo>
                    <a:cubicBezTo>
                      <a:pt x="4" y="9"/>
                      <a:pt x="1" y="8"/>
                      <a:pt x="1" y="8"/>
                    </a:cubicBezTo>
                    <a:cubicBezTo>
                      <a:pt x="0" y="8"/>
                      <a:pt x="4" y="8"/>
                      <a:pt x="6" y="7"/>
                    </a:cubicBezTo>
                    <a:cubicBezTo>
                      <a:pt x="9" y="6"/>
                      <a:pt x="8" y="5"/>
                      <a:pt x="6" y="6"/>
                    </a:cubicBezTo>
                    <a:cubicBezTo>
                      <a:pt x="4" y="6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7" y="4"/>
                      <a:pt x="7" y="5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9" y="1"/>
                      <a:pt x="8" y="1"/>
                    </a:cubicBezTo>
                    <a:cubicBezTo>
                      <a:pt x="7" y="1"/>
                      <a:pt x="5" y="1"/>
                      <a:pt x="6" y="1"/>
                    </a:cubicBezTo>
                    <a:cubicBezTo>
                      <a:pt x="7" y="1"/>
                      <a:pt x="7" y="0"/>
                      <a:pt x="9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633"/>
              <p:cNvSpPr/>
              <p:nvPr/>
            </p:nvSpPr>
            <p:spPr bwMode="auto">
              <a:xfrm>
                <a:off x="1895475" y="3397250"/>
                <a:ext cx="288925" cy="314325"/>
              </a:xfrm>
              <a:custGeom>
                <a:avLst/>
                <a:gdLst>
                  <a:gd name="T0" fmla="*/ 1 w 24"/>
                  <a:gd name="T1" fmla="*/ 19 h 26"/>
                  <a:gd name="T2" fmla="*/ 4 w 24"/>
                  <a:gd name="T3" fmla="*/ 15 h 26"/>
                  <a:gd name="T4" fmla="*/ 8 w 24"/>
                  <a:gd name="T5" fmla="*/ 16 h 26"/>
                  <a:gd name="T6" fmla="*/ 18 w 24"/>
                  <a:gd name="T7" fmla="*/ 15 h 26"/>
                  <a:gd name="T8" fmla="*/ 20 w 24"/>
                  <a:gd name="T9" fmla="*/ 21 h 26"/>
                  <a:gd name="T10" fmla="*/ 21 w 24"/>
                  <a:gd name="T11" fmla="*/ 19 h 26"/>
                  <a:gd name="T12" fmla="*/ 18 w 24"/>
                  <a:gd name="T13" fmla="*/ 5 h 26"/>
                  <a:gd name="T14" fmla="*/ 0 w 24"/>
                  <a:gd name="T15" fmla="*/ 11 h 26"/>
                  <a:gd name="T16" fmla="*/ 1 w 24"/>
                  <a:gd name="T17" fmla="*/ 19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26">
                    <a:moveTo>
                      <a:pt x="1" y="19"/>
                    </a:moveTo>
                    <a:cubicBezTo>
                      <a:pt x="1" y="19"/>
                      <a:pt x="4" y="26"/>
                      <a:pt x="4" y="15"/>
                    </a:cubicBezTo>
                    <a:cubicBezTo>
                      <a:pt x="4" y="15"/>
                      <a:pt x="5" y="14"/>
                      <a:pt x="8" y="16"/>
                    </a:cubicBezTo>
                    <a:cubicBezTo>
                      <a:pt x="11" y="18"/>
                      <a:pt x="18" y="16"/>
                      <a:pt x="18" y="15"/>
                    </a:cubicBezTo>
                    <a:cubicBezTo>
                      <a:pt x="19" y="15"/>
                      <a:pt x="20" y="19"/>
                      <a:pt x="20" y="21"/>
                    </a:cubicBezTo>
                    <a:cubicBezTo>
                      <a:pt x="19" y="23"/>
                      <a:pt x="21" y="24"/>
                      <a:pt x="21" y="19"/>
                    </a:cubicBezTo>
                    <a:cubicBezTo>
                      <a:pt x="22" y="13"/>
                      <a:pt x="24" y="10"/>
                      <a:pt x="18" y="5"/>
                    </a:cubicBezTo>
                    <a:cubicBezTo>
                      <a:pt x="14" y="0"/>
                      <a:pt x="2" y="3"/>
                      <a:pt x="0" y="11"/>
                    </a:cubicBezTo>
                    <a:cubicBezTo>
                      <a:pt x="0" y="13"/>
                      <a:pt x="1" y="18"/>
                      <a:pt x="1" y="1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634"/>
              <p:cNvSpPr/>
              <p:nvPr/>
            </p:nvSpPr>
            <p:spPr bwMode="auto">
              <a:xfrm>
                <a:off x="2003425" y="3468688"/>
                <a:ext cx="133350" cy="98425"/>
              </a:xfrm>
              <a:custGeom>
                <a:avLst/>
                <a:gdLst>
                  <a:gd name="T0" fmla="*/ 9 w 11"/>
                  <a:gd name="T1" fmla="*/ 0 h 8"/>
                  <a:gd name="T2" fmla="*/ 9 w 11"/>
                  <a:gd name="T3" fmla="*/ 0 h 8"/>
                  <a:gd name="T4" fmla="*/ 8 w 11"/>
                  <a:gd name="T5" fmla="*/ 7 h 8"/>
                  <a:gd name="T6" fmla="*/ 7 w 11"/>
                  <a:gd name="T7" fmla="*/ 8 h 8"/>
                  <a:gd name="T8" fmla="*/ 1 w 11"/>
                  <a:gd name="T9" fmla="*/ 8 h 8"/>
                  <a:gd name="T10" fmla="*/ 7 w 11"/>
                  <a:gd name="T11" fmla="*/ 6 h 8"/>
                  <a:gd name="T12" fmla="*/ 7 w 11"/>
                  <a:gd name="T13" fmla="*/ 5 h 8"/>
                  <a:gd name="T14" fmla="*/ 7 w 11"/>
                  <a:gd name="T15" fmla="*/ 5 h 8"/>
                  <a:gd name="T16" fmla="*/ 7 w 11"/>
                  <a:gd name="T17" fmla="*/ 4 h 8"/>
                  <a:gd name="T18" fmla="*/ 7 w 11"/>
                  <a:gd name="T19" fmla="*/ 4 h 8"/>
                  <a:gd name="T20" fmla="*/ 7 w 11"/>
                  <a:gd name="T21" fmla="*/ 4 h 8"/>
                  <a:gd name="T22" fmla="*/ 7 w 11"/>
                  <a:gd name="T23" fmla="*/ 2 h 8"/>
                  <a:gd name="T24" fmla="*/ 5 w 11"/>
                  <a:gd name="T25" fmla="*/ 2 h 8"/>
                  <a:gd name="T26" fmla="*/ 8 w 11"/>
                  <a:gd name="T27" fmla="*/ 1 h 8"/>
                  <a:gd name="T28" fmla="*/ 6 w 11"/>
                  <a:gd name="T29" fmla="*/ 1 h 8"/>
                  <a:gd name="T30" fmla="*/ 9 w 11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8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0" y="2"/>
                      <a:pt x="11" y="6"/>
                      <a:pt x="8" y="7"/>
                    </a:cubicBezTo>
                    <a:cubicBezTo>
                      <a:pt x="8" y="7"/>
                      <a:pt x="7" y="8"/>
                      <a:pt x="7" y="8"/>
                    </a:cubicBezTo>
                    <a:cubicBezTo>
                      <a:pt x="4" y="8"/>
                      <a:pt x="1" y="8"/>
                      <a:pt x="1" y="8"/>
                    </a:cubicBezTo>
                    <a:cubicBezTo>
                      <a:pt x="0" y="7"/>
                      <a:pt x="4" y="7"/>
                      <a:pt x="7" y="6"/>
                    </a:cubicBezTo>
                    <a:cubicBezTo>
                      <a:pt x="10" y="5"/>
                      <a:pt x="9" y="5"/>
                      <a:pt x="7" y="5"/>
                    </a:cubicBezTo>
                    <a:cubicBezTo>
                      <a:pt x="5" y="6"/>
                      <a:pt x="7" y="5"/>
                      <a:pt x="7" y="5"/>
                    </a:cubicBezTo>
                    <a:cubicBezTo>
                      <a:pt x="7" y="5"/>
                      <a:pt x="8" y="4"/>
                      <a:pt x="7" y="4"/>
                    </a:cubicBezTo>
                    <a:cubicBezTo>
                      <a:pt x="6" y="5"/>
                      <a:pt x="6" y="4"/>
                      <a:pt x="7" y="4"/>
                    </a:cubicBezTo>
                    <a:cubicBezTo>
                      <a:pt x="7" y="4"/>
                      <a:pt x="8" y="4"/>
                      <a:pt x="7" y="4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10" y="1"/>
                      <a:pt x="8" y="1"/>
                    </a:cubicBezTo>
                    <a:cubicBezTo>
                      <a:pt x="7" y="1"/>
                      <a:pt x="5" y="1"/>
                      <a:pt x="6" y="1"/>
                    </a:cubicBezTo>
                    <a:cubicBezTo>
                      <a:pt x="7" y="1"/>
                      <a:pt x="7" y="0"/>
                      <a:pt x="9" y="0"/>
                    </a:cubicBez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47" name="组合 646"/>
          <p:cNvGrpSpPr/>
          <p:nvPr/>
        </p:nvGrpSpPr>
        <p:grpSpPr>
          <a:xfrm>
            <a:off x="3542957" y="1338701"/>
            <a:ext cx="6272264" cy="1105653"/>
            <a:chOff x="3528669" y="1338701"/>
            <a:chExt cx="6272264" cy="1105653"/>
          </a:xfrm>
        </p:grpSpPr>
        <p:sp>
          <p:nvSpPr>
            <p:cNvPr id="645" name="矩形 644"/>
            <p:cNvSpPr/>
            <p:nvPr/>
          </p:nvSpPr>
          <p:spPr>
            <a:xfrm>
              <a:off x="3528669" y="1338701"/>
              <a:ext cx="582723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它始终保持着青春与活力</a:t>
              </a:r>
              <a:endParaRPr lang="zh-CN" altLang="en-US" sz="40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46" name="矩形 645"/>
            <p:cNvSpPr/>
            <p:nvPr/>
          </p:nvSpPr>
          <p:spPr>
            <a:xfrm>
              <a:off x="3544092" y="1921134"/>
              <a:ext cx="6256841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张海山锐线体简" pitchFamily="2" charset="-122"/>
                  <a:ea typeface="张海山锐线体简" pitchFamily="2" charset="-122"/>
                </a:rPr>
                <a:t>IT ALWAYS KEEP YOUTH AND VITALITY</a:t>
              </a:r>
              <a:endParaRPr lang="zh-CN" altLang="en-US" sz="2800" dirty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D5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335997" y="2828379"/>
            <a:ext cx="75200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我们的团支部与班级一起成长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12514" y="3597820"/>
            <a:ext cx="69669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WE GROW UP TOGETHER WITH THE CLASS LEAGUE BRANCH</a:t>
            </a:r>
            <a:endParaRPr lang="zh-CN" altLang="en-US" sz="20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7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decel="100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37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decel="100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5" grpId="1"/>
          <p:bldP spid="16" grpId="0"/>
          <p:bldP spid="1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7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decel="100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37" presetClass="exit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decel="1000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5" grpId="1"/>
          <p:bldP spid="16" grpId="0"/>
          <p:bldP spid="16" grpId="1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46639" y="2807742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支部</a:t>
            </a:r>
            <a:r>
              <a:rPr lang="zh-CN" altLang="en-US" sz="44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三个工作重点</a:t>
            </a:r>
            <a:endParaRPr lang="zh-CN" altLang="en-US" sz="44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15568" y="3577183"/>
            <a:ext cx="45608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MISSION BRANCH THREE FOCUS</a:t>
            </a:r>
            <a:endParaRPr lang="zh-CN" altLang="en-US" sz="24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7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decel="100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37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5" grpId="0"/>
          <p:bldP spid="5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37" presetClass="exit" presetSubtype="0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" decel="1000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37" presetClass="exit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" decel="1000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900" accel="100000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5" grpId="0"/>
          <p:bldP spid="5" grpId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" name="组合 142"/>
          <p:cNvGrpSpPr/>
          <p:nvPr/>
        </p:nvGrpSpPr>
        <p:grpSpPr>
          <a:xfrm>
            <a:off x="7228115" y="1118281"/>
            <a:ext cx="4782968" cy="4934177"/>
            <a:chOff x="7474858" y="1350509"/>
            <a:chExt cx="4249284" cy="4383621"/>
          </a:xfrm>
        </p:grpSpPr>
        <p:grpSp>
          <p:nvGrpSpPr>
            <p:cNvPr id="142" name="组合 141"/>
            <p:cNvGrpSpPr/>
            <p:nvPr/>
          </p:nvGrpSpPr>
          <p:grpSpPr>
            <a:xfrm>
              <a:off x="8912497" y="1350509"/>
              <a:ext cx="1513056" cy="3344278"/>
              <a:chOff x="8912497" y="1350509"/>
              <a:chExt cx="1513056" cy="3344278"/>
            </a:xfrm>
          </p:grpSpPr>
          <p:sp>
            <p:nvSpPr>
              <p:cNvPr id="13" name="Freeform 63"/>
              <p:cNvSpPr/>
              <p:nvPr/>
            </p:nvSpPr>
            <p:spPr bwMode="auto">
              <a:xfrm>
                <a:off x="10213442" y="2095253"/>
                <a:ext cx="212111" cy="223895"/>
              </a:xfrm>
              <a:custGeom>
                <a:avLst/>
                <a:gdLst>
                  <a:gd name="T0" fmla="*/ 1 w 38"/>
                  <a:gd name="T1" fmla="*/ 21 h 40"/>
                  <a:gd name="T2" fmla="*/ 6 w 38"/>
                  <a:gd name="T3" fmla="*/ 33 h 40"/>
                  <a:gd name="T4" fmla="*/ 19 w 38"/>
                  <a:gd name="T5" fmla="*/ 38 h 40"/>
                  <a:gd name="T6" fmla="*/ 30 w 38"/>
                  <a:gd name="T7" fmla="*/ 33 h 40"/>
                  <a:gd name="T8" fmla="*/ 36 w 38"/>
                  <a:gd name="T9" fmla="*/ 18 h 40"/>
                  <a:gd name="T10" fmla="*/ 31 w 38"/>
                  <a:gd name="T11" fmla="*/ 7 h 40"/>
                  <a:gd name="T12" fmla="*/ 19 w 38"/>
                  <a:gd name="T13" fmla="*/ 2 h 40"/>
                  <a:gd name="T14" fmla="*/ 7 w 38"/>
                  <a:gd name="T15" fmla="*/ 7 h 40"/>
                  <a:gd name="T16" fmla="*/ 1 w 38"/>
                  <a:gd name="T17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0">
                    <a:moveTo>
                      <a:pt x="1" y="21"/>
                    </a:moveTo>
                    <a:cubicBezTo>
                      <a:pt x="0" y="26"/>
                      <a:pt x="2" y="31"/>
                      <a:pt x="6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3" y="40"/>
                      <a:pt x="29" y="37"/>
                      <a:pt x="30" y="3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8" y="14"/>
                      <a:pt x="35" y="9"/>
                      <a:pt x="31" y="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4" y="0"/>
                      <a:pt x="9" y="2"/>
                      <a:pt x="7" y="7"/>
                    </a:cubicBez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40" name="组合 139"/>
              <p:cNvGrpSpPr/>
              <p:nvPr/>
            </p:nvGrpSpPr>
            <p:grpSpPr>
              <a:xfrm>
                <a:off x="8912497" y="1350509"/>
                <a:ext cx="1456495" cy="3344278"/>
                <a:chOff x="8912497" y="1350509"/>
                <a:chExt cx="1456495" cy="3344278"/>
              </a:xfrm>
            </p:grpSpPr>
            <p:sp>
              <p:nvSpPr>
                <p:cNvPr id="5" name="Freeform 55"/>
                <p:cNvSpPr/>
                <p:nvPr/>
              </p:nvSpPr>
              <p:spPr bwMode="auto">
                <a:xfrm>
                  <a:off x="9666668" y="3134596"/>
                  <a:ext cx="256890" cy="626905"/>
                </a:xfrm>
                <a:custGeom>
                  <a:avLst/>
                  <a:gdLst>
                    <a:gd name="T0" fmla="*/ 109 w 109"/>
                    <a:gd name="T1" fmla="*/ 12 h 266"/>
                    <a:gd name="T2" fmla="*/ 76 w 109"/>
                    <a:gd name="T3" fmla="*/ 266 h 266"/>
                    <a:gd name="T4" fmla="*/ 0 w 109"/>
                    <a:gd name="T5" fmla="*/ 261 h 266"/>
                    <a:gd name="T6" fmla="*/ 2 w 109"/>
                    <a:gd name="T7" fmla="*/ 0 h 266"/>
                    <a:gd name="T8" fmla="*/ 109 w 109"/>
                    <a:gd name="T9" fmla="*/ 12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266">
                      <a:moveTo>
                        <a:pt x="109" y="12"/>
                      </a:moveTo>
                      <a:lnTo>
                        <a:pt x="76" y="266"/>
                      </a:lnTo>
                      <a:lnTo>
                        <a:pt x="0" y="261"/>
                      </a:lnTo>
                      <a:lnTo>
                        <a:pt x="2" y="0"/>
                      </a:lnTo>
                      <a:lnTo>
                        <a:pt x="109" y="12"/>
                      </a:ln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" name="Freeform 56"/>
                <p:cNvSpPr/>
                <p:nvPr/>
              </p:nvSpPr>
              <p:spPr bwMode="auto">
                <a:xfrm>
                  <a:off x="9650171" y="2910700"/>
                  <a:ext cx="282814" cy="386513"/>
                </a:xfrm>
                <a:custGeom>
                  <a:avLst/>
                  <a:gdLst>
                    <a:gd name="T0" fmla="*/ 1 w 51"/>
                    <a:gd name="T1" fmla="*/ 34 h 69"/>
                    <a:gd name="T2" fmla="*/ 28 w 51"/>
                    <a:gd name="T3" fmla="*/ 69 h 69"/>
                    <a:gd name="T4" fmla="*/ 49 w 51"/>
                    <a:gd name="T5" fmla="*/ 36 h 69"/>
                    <a:gd name="T6" fmla="*/ 22 w 51"/>
                    <a:gd name="T7" fmla="*/ 1 h 69"/>
                    <a:gd name="T8" fmla="*/ 1 w 51"/>
                    <a:gd name="T9" fmla="*/ 34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9">
                      <a:moveTo>
                        <a:pt x="1" y="34"/>
                      </a:moveTo>
                      <a:cubicBezTo>
                        <a:pt x="3" y="53"/>
                        <a:pt x="15" y="68"/>
                        <a:pt x="28" y="69"/>
                      </a:cubicBezTo>
                      <a:cubicBezTo>
                        <a:pt x="41" y="69"/>
                        <a:pt x="51" y="55"/>
                        <a:pt x="49" y="36"/>
                      </a:cubicBezTo>
                      <a:cubicBezTo>
                        <a:pt x="48" y="17"/>
                        <a:pt x="36" y="1"/>
                        <a:pt x="22" y="1"/>
                      </a:cubicBezTo>
                      <a:cubicBezTo>
                        <a:pt x="9" y="0"/>
                        <a:pt x="0" y="15"/>
                        <a:pt x="1" y="34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" name="Freeform 57"/>
                <p:cNvSpPr/>
                <p:nvPr/>
              </p:nvSpPr>
              <p:spPr bwMode="auto">
                <a:xfrm>
                  <a:off x="9654885" y="3648375"/>
                  <a:ext cx="207397" cy="200327"/>
                </a:xfrm>
                <a:custGeom>
                  <a:avLst/>
                  <a:gdLst>
                    <a:gd name="T0" fmla="*/ 28 w 37"/>
                    <a:gd name="T1" fmla="*/ 5 h 36"/>
                    <a:gd name="T2" fmla="*/ 32 w 37"/>
                    <a:gd name="T3" fmla="*/ 27 h 36"/>
                    <a:gd name="T4" fmla="*/ 9 w 37"/>
                    <a:gd name="T5" fmla="*/ 31 h 36"/>
                    <a:gd name="T6" fmla="*/ 5 w 37"/>
                    <a:gd name="T7" fmla="*/ 9 h 36"/>
                    <a:gd name="T8" fmla="*/ 28 w 37"/>
                    <a:gd name="T9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36">
                      <a:moveTo>
                        <a:pt x="28" y="5"/>
                      </a:moveTo>
                      <a:cubicBezTo>
                        <a:pt x="35" y="10"/>
                        <a:pt x="37" y="20"/>
                        <a:pt x="32" y="27"/>
                      </a:cubicBezTo>
                      <a:cubicBezTo>
                        <a:pt x="27" y="34"/>
                        <a:pt x="17" y="36"/>
                        <a:pt x="9" y="31"/>
                      </a:cubicBezTo>
                      <a:cubicBezTo>
                        <a:pt x="2" y="26"/>
                        <a:pt x="0" y="16"/>
                        <a:pt x="5" y="9"/>
                      </a:cubicBezTo>
                      <a:cubicBezTo>
                        <a:pt x="10" y="2"/>
                        <a:pt x="20" y="0"/>
                        <a:pt x="28" y="5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" name="Freeform 58"/>
                <p:cNvSpPr/>
                <p:nvPr/>
              </p:nvSpPr>
              <p:spPr bwMode="auto">
                <a:xfrm>
                  <a:off x="9666668" y="3761500"/>
                  <a:ext cx="183829" cy="791880"/>
                </a:xfrm>
                <a:custGeom>
                  <a:avLst/>
                  <a:gdLst>
                    <a:gd name="T0" fmla="*/ 78 w 78"/>
                    <a:gd name="T1" fmla="*/ 0 h 336"/>
                    <a:gd name="T2" fmla="*/ 66 w 78"/>
                    <a:gd name="T3" fmla="*/ 332 h 336"/>
                    <a:gd name="T4" fmla="*/ 9 w 78"/>
                    <a:gd name="T5" fmla="*/ 336 h 336"/>
                    <a:gd name="T6" fmla="*/ 0 w 78"/>
                    <a:gd name="T7" fmla="*/ 0 h 336"/>
                    <a:gd name="T8" fmla="*/ 78 w 78"/>
                    <a:gd name="T9" fmla="*/ 0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336">
                      <a:moveTo>
                        <a:pt x="78" y="0"/>
                      </a:moveTo>
                      <a:lnTo>
                        <a:pt x="66" y="332"/>
                      </a:lnTo>
                      <a:lnTo>
                        <a:pt x="9" y="336"/>
                      </a:lnTo>
                      <a:lnTo>
                        <a:pt x="0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Oval 59"/>
                <p:cNvSpPr>
                  <a:spLocks noChangeArrowheads="1"/>
                </p:cNvSpPr>
                <p:nvPr/>
              </p:nvSpPr>
              <p:spPr bwMode="auto">
                <a:xfrm>
                  <a:off x="9666668" y="3671943"/>
                  <a:ext cx="183829" cy="176760"/>
                </a:xfrm>
                <a:prstGeom prst="ellipse">
                  <a:avLst/>
                </a:pr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60"/>
                <p:cNvSpPr/>
                <p:nvPr/>
              </p:nvSpPr>
              <p:spPr bwMode="auto">
                <a:xfrm>
                  <a:off x="9426276" y="4492104"/>
                  <a:ext cx="407725" cy="190900"/>
                </a:xfrm>
                <a:custGeom>
                  <a:avLst/>
                  <a:gdLst>
                    <a:gd name="T0" fmla="*/ 70 w 73"/>
                    <a:gd name="T1" fmla="*/ 0 h 34"/>
                    <a:gd name="T2" fmla="*/ 51 w 73"/>
                    <a:gd name="T3" fmla="*/ 1 h 34"/>
                    <a:gd name="T4" fmla="*/ 4 w 73"/>
                    <a:gd name="T5" fmla="*/ 27 h 34"/>
                    <a:gd name="T6" fmla="*/ 1 w 73"/>
                    <a:gd name="T7" fmla="*/ 31 h 34"/>
                    <a:gd name="T8" fmla="*/ 6 w 73"/>
                    <a:gd name="T9" fmla="*/ 34 h 34"/>
                    <a:gd name="T10" fmla="*/ 68 w 73"/>
                    <a:gd name="T11" fmla="*/ 34 h 34"/>
                    <a:gd name="T12" fmla="*/ 73 w 73"/>
                    <a:gd name="T13" fmla="*/ 30 h 34"/>
                    <a:gd name="T14" fmla="*/ 70 w 73"/>
                    <a:gd name="T15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34">
                      <a:moveTo>
                        <a:pt x="70" y="0"/>
                      </a:moveTo>
                      <a:cubicBezTo>
                        <a:pt x="70" y="0"/>
                        <a:pt x="51" y="1"/>
                        <a:pt x="51" y="1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2" y="28"/>
                        <a:pt x="0" y="30"/>
                        <a:pt x="1" y="31"/>
                      </a:cubicBezTo>
                      <a:cubicBezTo>
                        <a:pt x="2" y="33"/>
                        <a:pt x="4" y="34"/>
                        <a:pt x="6" y="34"/>
                      </a:cubicBezTo>
                      <a:cubicBezTo>
                        <a:pt x="68" y="34"/>
                        <a:pt x="68" y="34"/>
                        <a:pt x="68" y="34"/>
                      </a:cubicBezTo>
                      <a:cubicBezTo>
                        <a:pt x="71" y="34"/>
                        <a:pt x="73" y="32"/>
                        <a:pt x="73" y="30"/>
                      </a:cubicBezTo>
                      <a:cubicBezTo>
                        <a:pt x="73" y="30"/>
                        <a:pt x="72" y="0"/>
                        <a:pt x="70" y="0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61"/>
                <p:cNvSpPr/>
                <p:nvPr/>
              </p:nvSpPr>
              <p:spPr bwMode="auto">
                <a:xfrm>
                  <a:off x="9409779" y="4503887"/>
                  <a:ext cx="461930" cy="190900"/>
                </a:xfrm>
                <a:custGeom>
                  <a:avLst/>
                  <a:gdLst>
                    <a:gd name="T0" fmla="*/ 76 w 83"/>
                    <a:gd name="T1" fmla="*/ 3 h 34"/>
                    <a:gd name="T2" fmla="*/ 64 w 83"/>
                    <a:gd name="T3" fmla="*/ 14 h 34"/>
                    <a:gd name="T4" fmla="*/ 49 w 83"/>
                    <a:gd name="T5" fmla="*/ 2 h 34"/>
                    <a:gd name="T6" fmla="*/ 43 w 83"/>
                    <a:gd name="T7" fmla="*/ 3 h 34"/>
                    <a:gd name="T8" fmla="*/ 3 w 83"/>
                    <a:gd name="T9" fmla="*/ 24 h 34"/>
                    <a:gd name="T10" fmla="*/ 4 w 83"/>
                    <a:gd name="T11" fmla="*/ 33 h 34"/>
                    <a:gd name="T12" fmla="*/ 78 w 83"/>
                    <a:gd name="T13" fmla="*/ 31 h 34"/>
                    <a:gd name="T14" fmla="*/ 76 w 83"/>
                    <a:gd name="T15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3" h="34">
                      <a:moveTo>
                        <a:pt x="76" y="3"/>
                      </a:moveTo>
                      <a:cubicBezTo>
                        <a:pt x="74" y="4"/>
                        <a:pt x="72" y="14"/>
                        <a:pt x="64" y="14"/>
                      </a:cubicBezTo>
                      <a:cubicBezTo>
                        <a:pt x="56" y="14"/>
                        <a:pt x="53" y="9"/>
                        <a:pt x="49" y="2"/>
                      </a:cubicBezTo>
                      <a:cubicBezTo>
                        <a:pt x="48" y="0"/>
                        <a:pt x="46" y="1"/>
                        <a:pt x="43" y="3"/>
                      </a:cubicBezTo>
                      <a:cubicBezTo>
                        <a:pt x="36" y="7"/>
                        <a:pt x="23" y="15"/>
                        <a:pt x="3" y="24"/>
                      </a:cubicBezTo>
                      <a:cubicBezTo>
                        <a:pt x="0" y="25"/>
                        <a:pt x="0" y="32"/>
                        <a:pt x="4" y="33"/>
                      </a:cubicBezTo>
                      <a:cubicBezTo>
                        <a:pt x="14" y="34"/>
                        <a:pt x="72" y="34"/>
                        <a:pt x="78" y="31"/>
                      </a:cubicBezTo>
                      <a:cubicBezTo>
                        <a:pt x="83" y="29"/>
                        <a:pt x="79" y="3"/>
                        <a:pt x="76" y="3"/>
                      </a:cubicBezTo>
                      <a:close/>
                    </a:path>
                  </a:pathLst>
                </a:custGeom>
                <a:solidFill>
                  <a:srgbClr val="569E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" name="Freeform 62"/>
                <p:cNvSpPr/>
                <p:nvPr/>
              </p:nvSpPr>
              <p:spPr bwMode="auto">
                <a:xfrm>
                  <a:off x="9659598" y="3660158"/>
                  <a:ext cx="195614" cy="346448"/>
                </a:xfrm>
                <a:custGeom>
                  <a:avLst/>
                  <a:gdLst>
                    <a:gd name="T0" fmla="*/ 3 w 35"/>
                    <a:gd name="T1" fmla="*/ 62 h 62"/>
                    <a:gd name="T2" fmla="*/ 33 w 35"/>
                    <a:gd name="T3" fmla="*/ 62 h 62"/>
                    <a:gd name="T4" fmla="*/ 34 w 35"/>
                    <a:gd name="T5" fmla="*/ 20 h 62"/>
                    <a:gd name="T6" fmla="*/ 18 w 35"/>
                    <a:gd name="T7" fmla="*/ 1 h 62"/>
                    <a:gd name="T8" fmla="*/ 1 w 35"/>
                    <a:gd name="T9" fmla="*/ 23 h 62"/>
                    <a:gd name="T10" fmla="*/ 3 w 35"/>
                    <a:gd name="T11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62">
                      <a:moveTo>
                        <a:pt x="3" y="62"/>
                      </a:moveTo>
                      <a:cubicBezTo>
                        <a:pt x="33" y="62"/>
                        <a:pt x="33" y="62"/>
                        <a:pt x="33" y="62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34" y="20"/>
                        <a:pt x="35" y="1"/>
                        <a:pt x="18" y="1"/>
                      </a:cubicBezTo>
                      <a:cubicBezTo>
                        <a:pt x="0" y="0"/>
                        <a:pt x="1" y="20"/>
                        <a:pt x="1" y="23"/>
                      </a:cubicBezTo>
                      <a:cubicBezTo>
                        <a:pt x="1" y="27"/>
                        <a:pt x="3" y="62"/>
                        <a:pt x="3" y="62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64"/>
                <p:cNvSpPr/>
                <p:nvPr/>
              </p:nvSpPr>
              <p:spPr bwMode="auto">
                <a:xfrm>
                  <a:off x="10189874" y="2140033"/>
                  <a:ext cx="122553" cy="150834"/>
                </a:xfrm>
                <a:custGeom>
                  <a:avLst/>
                  <a:gdLst>
                    <a:gd name="T0" fmla="*/ 16 w 22"/>
                    <a:gd name="T1" fmla="*/ 25 h 27"/>
                    <a:gd name="T2" fmla="*/ 19 w 22"/>
                    <a:gd name="T3" fmla="*/ 10 h 27"/>
                    <a:gd name="T4" fmla="*/ 6 w 22"/>
                    <a:gd name="T5" fmla="*/ 2 h 27"/>
                    <a:gd name="T6" fmla="*/ 3 w 22"/>
                    <a:gd name="T7" fmla="*/ 17 h 27"/>
                    <a:gd name="T8" fmla="*/ 16 w 22"/>
                    <a:gd name="T9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27">
                      <a:moveTo>
                        <a:pt x="16" y="25"/>
                      </a:moveTo>
                      <a:cubicBezTo>
                        <a:pt x="21" y="23"/>
                        <a:pt x="22" y="17"/>
                        <a:pt x="19" y="10"/>
                      </a:cubicBezTo>
                      <a:cubicBezTo>
                        <a:pt x="16" y="4"/>
                        <a:pt x="10" y="0"/>
                        <a:pt x="6" y="2"/>
                      </a:cubicBezTo>
                      <a:cubicBezTo>
                        <a:pt x="1" y="4"/>
                        <a:pt x="0" y="11"/>
                        <a:pt x="3" y="17"/>
                      </a:cubicBezTo>
                      <a:cubicBezTo>
                        <a:pt x="6" y="23"/>
                        <a:pt x="12" y="27"/>
                        <a:pt x="16" y="25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65"/>
                <p:cNvSpPr/>
                <p:nvPr/>
              </p:nvSpPr>
              <p:spPr bwMode="auto">
                <a:xfrm>
                  <a:off x="10201659" y="2149460"/>
                  <a:ext cx="77775" cy="101342"/>
                </a:xfrm>
                <a:custGeom>
                  <a:avLst/>
                  <a:gdLst>
                    <a:gd name="T0" fmla="*/ 13 w 14"/>
                    <a:gd name="T1" fmla="*/ 8 h 18"/>
                    <a:gd name="T2" fmla="*/ 10 w 14"/>
                    <a:gd name="T3" fmla="*/ 1 h 18"/>
                    <a:gd name="T4" fmla="*/ 10 w 14"/>
                    <a:gd name="T5" fmla="*/ 1 h 18"/>
                    <a:gd name="T6" fmla="*/ 4 w 14"/>
                    <a:gd name="T7" fmla="*/ 4 h 18"/>
                    <a:gd name="T8" fmla="*/ 1 w 14"/>
                    <a:gd name="T9" fmla="*/ 11 h 18"/>
                    <a:gd name="T10" fmla="*/ 3 w 14"/>
                    <a:gd name="T11" fmla="*/ 17 h 18"/>
                    <a:gd name="T12" fmla="*/ 3 w 14"/>
                    <a:gd name="T13" fmla="*/ 17 h 18"/>
                    <a:gd name="T14" fmla="*/ 9 w 14"/>
                    <a:gd name="T15" fmla="*/ 15 h 18"/>
                    <a:gd name="T16" fmla="*/ 13 w 14"/>
                    <a:gd name="T17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" h="18">
                      <a:moveTo>
                        <a:pt x="13" y="8"/>
                      </a:moveTo>
                      <a:cubicBezTo>
                        <a:pt x="14" y="5"/>
                        <a:pt x="13" y="3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8" y="0"/>
                        <a:pt x="5" y="1"/>
                        <a:pt x="4" y="4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0" y="13"/>
                        <a:pt x="1" y="16"/>
                        <a:pt x="3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5" y="18"/>
                        <a:pt x="8" y="17"/>
                        <a:pt x="9" y="15"/>
                      </a:cubicBezTo>
                      <a:lnTo>
                        <a:pt x="13" y="8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66"/>
                <p:cNvSpPr/>
                <p:nvPr/>
              </p:nvSpPr>
              <p:spPr bwMode="auto">
                <a:xfrm>
                  <a:off x="10083820" y="2239018"/>
                  <a:ext cx="280458" cy="459574"/>
                </a:xfrm>
                <a:custGeom>
                  <a:avLst/>
                  <a:gdLst>
                    <a:gd name="T0" fmla="*/ 119 w 119"/>
                    <a:gd name="T1" fmla="*/ 17 h 195"/>
                    <a:gd name="T2" fmla="*/ 67 w 119"/>
                    <a:gd name="T3" fmla="*/ 0 h 195"/>
                    <a:gd name="T4" fmla="*/ 0 w 119"/>
                    <a:gd name="T5" fmla="*/ 176 h 195"/>
                    <a:gd name="T6" fmla="*/ 52 w 119"/>
                    <a:gd name="T7" fmla="*/ 195 h 195"/>
                    <a:gd name="T8" fmla="*/ 119 w 119"/>
                    <a:gd name="T9" fmla="*/ 17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9" h="195">
                      <a:moveTo>
                        <a:pt x="119" y="17"/>
                      </a:moveTo>
                      <a:lnTo>
                        <a:pt x="67" y="0"/>
                      </a:lnTo>
                      <a:lnTo>
                        <a:pt x="0" y="176"/>
                      </a:lnTo>
                      <a:lnTo>
                        <a:pt x="52" y="195"/>
                      </a:lnTo>
                      <a:lnTo>
                        <a:pt x="119" y="17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Freeform 67"/>
                <p:cNvSpPr/>
                <p:nvPr/>
              </p:nvSpPr>
              <p:spPr bwMode="auto">
                <a:xfrm>
                  <a:off x="10074393" y="2604318"/>
                  <a:ext cx="143765" cy="150834"/>
                </a:xfrm>
                <a:custGeom>
                  <a:avLst/>
                  <a:gdLst>
                    <a:gd name="T0" fmla="*/ 24 w 26"/>
                    <a:gd name="T1" fmla="*/ 17 h 27"/>
                    <a:gd name="T2" fmla="*/ 17 w 26"/>
                    <a:gd name="T3" fmla="*/ 2 h 27"/>
                    <a:gd name="T4" fmla="*/ 2 w 26"/>
                    <a:gd name="T5" fmla="*/ 10 h 27"/>
                    <a:gd name="T6" fmla="*/ 9 w 26"/>
                    <a:gd name="T7" fmla="*/ 25 h 27"/>
                    <a:gd name="T8" fmla="*/ 24 w 26"/>
                    <a:gd name="T9" fmla="*/ 1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7">
                      <a:moveTo>
                        <a:pt x="24" y="17"/>
                      </a:moveTo>
                      <a:cubicBezTo>
                        <a:pt x="26" y="11"/>
                        <a:pt x="23" y="4"/>
                        <a:pt x="17" y="2"/>
                      </a:cubicBezTo>
                      <a:cubicBezTo>
                        <a:pt x="11" y="0"/>
                        <a:pt x="4" y="4"/>
                        <a:pt x="2" y="10"/>
                      </a:cubicBezTo>
                      <a:cubicBezTo>
                        <a:pt x="0" y="16"/>
                        <a:pt x="3" y="23"/>
                        <a:pt x="9" y="25"/>
                      </a:cubicBezTo>
                      <a:cubicBezTo>
                        <a:pt x="16" y="27"/>
                        <a:pt x="22" y="23"/>
                        <a:pt x="24" y="17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68"/>
                <p:cNvSpPr/>
                <p:nvPr/>
              </p:nvSpPr>
              <p:spPr bwMode="auto">
                <a:xfrm>
                  <a:off x="8912497" y="1440067"/>
                  <a:ext cx="183829" cy="202683"/>
                </a:xfrm>
                <a:custGeom>
                  <a:avLst/>
                  <a:gdLst>
                    <a:gd name="T0" fmla="*/ 33 w 33"/>
                    <a:gd name="T1" fmla="*/ 24 h 36"/>
                    <a:gd name="T2" fmla="*/ 24 w 33"/>
                    <a:gd name="T3" fmla="*/ 34 h 36"/>
                    <a:gd name="T4" fmla="*/ 11 w 33"/>
                    <a:gd name="T5" fmla="*/ 35 h 36"/>
                    <a:gd name="T6" fmla="*/ 2 w 33"/>
                    <a:gd name="T7" fmla="*/ 27 h 36"/>
                    <a:gd name="T8" fmla="*/ 0 w 33"/>
                    <a:gd name="T9" fmla="*/ 12 h 36"/>
                    <a:gd name="T10" fmla="*/ 9 w 33"/>
                    <a:gd name="T11" fmla="*/ 2 h 36"/>
                    <a:gd name="T12" fmla="*/ 22 w 33"/>
                    <a:gd name="T13" fmla="*/ 1 h 36"/>
                    <a:gd name="T14" fmla="*/ 31 w 33"/>
                    <a:gd name="T15" fmla="*/ 9 h 36"/>
                    <a:gd name="T16" fmla="*/ 33 w 33"/>
                    <a:gd name="T17" fmla="*/ 24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" h="36">
                      <a:moveTo>
                        <a:pt x="33" y="24"/>
                      </a:moveTo>
                      <a:cubicBezTo>
                        <a:pt x="33" y="29"/>
                        <a:pt x="29" y="33"/>
                        <a:pt x="24" y="34"/>
                      </a:cubicBezTo>
                      <a:cubicBezTo>
                        <a:pt x="11" y="35"/>
                        <a:pt x="11" y="35"/>
                        <a:pt x="11" y="35"/>
                      </a:cubicBezTo>
                      <a:cubicBezTo>
                        <a:pt x="6" y="36"/>
                        <a:pt x="2" y="32"/>
                        <a:pt x="2" y="27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7"/>
                        <a:pt x="4" y="2"/>
                        <a:pt x="9" y="2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7" y="0"/>
                        <a:pt x="31" y="4"/>
                        <a:pt x="31" y="9"/>
                      </a:cubicBezTo>
                      <a:lnTo>
                        <a:pt x="33" y="24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Freeform 69"/>
                <p:cNvSpPr/>
                <p:nvPr/>
              </p:nvSpPr>
              <p:spPr bwMode="auto">
                <a:xfrm>
                  <a:off x="8997341" y="1496630"/>
                  <a:ext cx="134337" cy="139051"/>
                </a:xfrm>
                <a:custGeom>
                  <a:avLst/>
                  <a:gdLst>
                    <a:gd name="T0" fmla="*/ 4 w 24"/>
                    <a:gd name="T1" fmla="*/ 22 h 25"/>
                    <a:gd name="T2" fmla="*/ 6 w 24"/>
                    <a:gd name="T3" fmla="*/ 7 h 25"/>
                    <a:gd name="T4" fmla="*/ 20 w 24"/>
                    <a:gd name="T5" fmla="*/ 3 h 25"/>
                    <a:gd name="T6" fmla="*/ 19 w 24"/>
                    <a:gd name="T7" fmla="*/ 19 h 25"/>
                    <a:gd name="T8" fmla="*/ 4 w 24"/>
                    <a:gd name="T9" fmla="*/ 2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5">
                      <a:moveTo>
                        <a:pt x="4" y="22"/>
                      </a:moveTo>
                      <a:cubicBezTo>
                        <a:pt x="0" y="19"/>
                        <a:pt x="1" y="13"/>
                        <a:pt x="6" y="7"/>
                      </a:cubicBezTo>
                      <a:cubicBezTo>
                        <a:pt x="10" y="2"/>
                        <a:pt x="17" y="0"/>
                        <a:pt x="20" y="3"/>
                      </a:cubicBezTo>
                      <a:cubicBezTo>
                        <a:pt x="24" y="7"/>
                        <a:pt x="23" y="13"/>
                        <a:pt x="19" y="19"/>
                      </a:cubicBezTo>
                      <a:cubicBezTo>
                        <a:pt x="14" y="24"/>
                        <a:pt x="8" y="25"/>
                        <a:pt x="4" y="22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70"/>
                <p:cNvSpPr/>
                <p:nvPr/>
              </p:nvSpPr>
              <p:spPr bwMode="auto">
                <a:xfrm>
                  <a:off x="9046834" y="1508414"/>
                  <a:ext cx="68348" cy="98985"/>
                </a:xfrm>
                <a:custGeom>
                  <a:avLst/>
                  <a:gdLst>
                    <a:gd name="T0" fmla="*/ 1 w 12"/>
                    <a:gd name="T1" fmla="*/ 6 h 18"/>
                    <a:gd name="T2" fmla="*/ 5 w 12"/>
                    <a:gd name="T3" fmla="*/ 0 h 18"/>
                    <a:gd name="T4" fmla="*/ 5 w 12"/>
                    <a:gd name="T5" fmla="*/ 0 h 18"/>
                    <a:gd name="T6" fmla="*/ 10 w 12"/>
                    <a:gd name="T7" fmla="*/ 4 h 18"/>
                    <a:gd name="T8" fmla="*/ 11 w 12"/>
                    <a:gd name="T9" fmla="*/ 12 h 18"/>
                    <a:gd name="T10" fmla="*/ 7 w 12"/>
                    <a:gd name="T11" fmla="*/ 17 h 18"/>
                    <a:gd name="T12" fmla="*/ 7 w 12"/>
                    <a:gd name="T13" fmla="*/ 17 h 18"/>
                    <a:gd name="T14" fmla="*/ 2 w 12"/>
                    <a:gd name="T15" fmla="*/ 13 h 18"/>
                    <a:gd name="T16" fmla="*/ 1 w 12"/>
                    <a:gd name="T17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18">
                      <a:moveTo>
                        <a:pt x="1" y="6"/>
                      </a:moveTo>
                      <a:cubicBezTo>
                        <a:pt x="0" y="3"/>
                        <a:pt x="2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8" y="0"/>
                        <a:pt x="10" y="2"/>
                        <a:pt x="10" y="4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4"/>
                        <a:pt x="10" y="17"/>
                        <a:pt x="7" y="17"/>
                      </a:cubicBezTo>
                      <a:cubicBezTo>
                        <a:pt x="7" y="17"/>
                        <a:pt x="7" y="17"/>
                        <a:pt x="7" y="17"/>
                      </a:cubicBezTo>
                      <a:cubicBezTo>
                        <a:pt x="5" y="18"/>
                        <a:pt x="2" y="16"/>
                        <a:pt x="2" y="13"/>
                      </a:cubicBez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" name="Freeform 71"/>
                <p:cNvSpPr/>
                <p:nvPr/>
              </p:nvSpPr>
              <p:spPr bwMode="auto">
                <a:xfrm>
                  <a:off x="8940778" y="1597972"/>
                  <a:ext cx="155548" cy="506709"/>
                </a:xfrm>
                <a:custGeom>
                  <a:avLst/>
                  <a:gdLst>
                    <a:gd name="T0" fmla="*/ 0 w 66"/>
                    <a:gd name="T1" fmla="*/ 0 h 215"/>
                    <a:gd name="T2" fmla="*/ 55 w 66"/>
                    <a:gd name="T3" fmla="*/ 0 h 215"/>
                    <a:gd name="T4" fmla="*/ 66 w 66"/>
                    <a:gd name="T5" fmla="*/ 215 h 215"/>
                    <a:gd name="T6" fmla="*/ 12 w 66"/>
                    <a:gd name="T7" fmla="*/ 215 h 215"/>
                    <a:gd name="T8" fmla="*/ 0 w 66"/>
                    <a:gd name="T9" fmla="*/ 0 h 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215">
                      <a:moveTo>
                        <a:pt x="0" y="0"/>
                      </a:moveTo>
                      <a:lnTo>
                        <a:pt x="55" y="0"/>
                      </a:lnTo>
                      <a:lnTo>
                        <a:pt x="66" y="215"/>
                      </a:lnTo>
                      <a:lnTo>
                        <a:pt x="12" y="21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" name="Freeform 72"/>
                <p:cNvSpPr/>
                <p:nvPr/>
              </p:nvSpPr>
              <p:spPr bwMode="auto">
                <a:xfrm>
                  <a:off x="8969060" y="2038690"/>
                  <a:ext cx="134337" cy="134337"/>
                </a:xfrm>
                <a:custGeom>
                  <a:avLst/>
                  <a:gdLst>
                    <a:gd name="T0" fmla="*/ 0 w 24"/>
                    <a:gd name="T1" fmla="*/ 13 h 24"/>
                    <a:gd name="T2" fmla="*/ 11 w 24"/>
                    <a:gd name="T3" fmla="*/ 1 h 24"/>
                    <a:gd name="T4" fmla="*/ 24 w 24"/>
                    <a:gd name="T5" fmla="*/ 12 h 24"/>
                    <a:gd name="T6" fmla="*/ 12 w 24"/>
                    <a:gd name="T7" fmla="*/ 24 h 24"/>
                    <a:gd name="T8" fmla="*/ 0 w 24"/>
                    <a:gd name="T9" fmla="*/ 13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24">
                      <a:moveTo>
                        <a:pt x="0" y="13"/>
                      </a:moveTo>
                      <a:cubicBezTo>
                        <a:pt x="0" y="6"/>
                        <a:pt x="5" y="1"/>
                        <a:pt x="11" y="1"/>
                      </a:cubicBezTo>
                      <a:cubicBezTo>
                        <a:pt x="18" y="0"/>
                        <a:pt x="23" y="6"/>
                        <a:pt x="24" y="12"/>
                      </a:cubicBezTo>
                      <a:cubicBezTo>
                        <a:pt x="24" y="19"/>
                        <a:pt x="19" y="24"/>
                        <a:pt x="12" y="24"/>
                      </a:cubicBezTo>
                      <a:cubicBezTo>
                        <a:pt x="6" y="24"/>
                        <a:pt x="0" y="19"/>
                        <a:pt x="0" y="13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" name="Freeform 73"/>
                <p:cNvSpPr/>
                <p:nvPr/>
              </p:nvSpPr>
              <p:spPr bwMode="auto">
                <a:xfrm>
                  <a:off x="9013839" y="2055188"/>
                  <a:ext cx="457216" cy="308740"/>
                </a:xfrm>
                <a:custGeom>
                  <a:avLst/>
                  <a:gdLst>
                    <a:gd name="T0" fmla="*/ 0 w 194"/>
                    <a:gd name="T1" fmla="*/ 52 h 131"/>
                    <a:gd name="T2" fmla="*/ 21 w 194"/>
                    <a:gd name="T3" fmla="*/ 0 h 131"/>
                    <a:gd name="T4" fmla="*/ 194 w 194"/>
                    <a:gd name="T5" fmla="*/ 78 h 131"/>
                    <a:gd name="T6" fmla="*/ 173 w 194"/>
                    <a:gd name="T7" fmla="*/ 131 h 131"/>
                    <a:gd name="T8" fmla="*/ 0 w 194"/>
                    <a:gd name="T9" fmla="*/ 52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4" h="131">
                      <a:moveTo>
                        <a:pt x="0" y="52"/>
                      </a:moveTo>
                      <a:lnTo>
                        <a:pt x="21" y="0"/>
                      </a:lnTo>
                      <a:lnTo>
                        <a:pt x="194" y="78"/>
                      </a:lnTo>
                      <a:lnTo>
                        <a:pt x="173" y="131"/>
                      </a:lnTo>
                      <a:lnTo>
                        <a:pt x="0" y="52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" name="Freeform 74"/>
                <p:cNvSpPr/>
                <p:nvPr/>
              </p:nvSpPr>
              <p:spPr bwMode="auto">
                <a:xfrm>
                  <a:off x="9376784" y="2229590"/>
                  <a:ext cx="150834" cy="150834"/>
                </a:xfrm>
                <a:custGeom>
                  <a:avLst/>
                  <a:gdLst>
                    <a:gd name="T0" fmla="*/ 9 w 27"/>
                    <a:gd name="T1" fmla="*/ 24 h 27"/>
                    <a:gd name="T2" fmla="*/ 2 w 27"/>
                    <a:gd name="T3" fmla="*/ 9 h 27"/>
                    <a:gd name="T4" fmla="*/ 18 w 27"/>
                    <a:gd name="T5" fmla="*/ 3 h 27"/>
                    <a:gd name="T6" fmla="*/ 24 w 27"/>
                    <a:gd name="T7" fmla="*/ 18 h 27"/>
                    <a:gd name="T8" fmla="*/ 9 w 27"/>
                    <a:gd name="T9" fmla="*/ 2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9" y="24"/>
                      </a:moveTo>
                      <a:cubicBezTo>
                        <a:pt x="3" y="22"/>
                        <a:pt x="0" y="15"/>
                        <a:pt x="2" y="9"/>
                      </a:cubicBezTo>
                      <a:cubicBezTo>
                        <a:pt x="5" y="3"/>
                        <a:pt x="12" y="0"/>
                        <a:pt x="18" y="3"/>
                      </a:cubicBezTo>
                      <a:cubicBezTo>
                        <a:pt x="24" y="5"/>
                        <a:pt x="27" y="12"/>
                        <a:pt x="24" y="18"/>
                      </a:cubicBezTo>
                      <a:cubicBezTo>
                        <a:pt x="22" y="24"/>
                        <a:pt x="15" y="27"/>
                        <a:pt x="9" y="24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5" name="Freeform 75"/>
                <p:cNvSpPr/>
                <p:nvPr/>
              </p:nvSpPr>
              <p:spPr bwMode="auto">
                <a:xfrm>
                  <a:off x="8964346" y="2038690"/>
                  <a:ext cx="150834" cy="150834"/>
                </a:xfrm>
                <a:custGeom>
                  <a:avLst/>
                  <a:gdLst>
                    <a:gd name="T0" fmla="*/ 9 w 27"/>
                    <a:gd name="T1" fmla="*/ 25 h 27"/>
                    <a:gd name="T2" fmla="*/ 3 w 27"/>
                    <a:gd name="T3" fmla="*/ 9 h 27"/>
                    <a:gd name="T4" fmla="*/ 18 w 27"/>
                    <a:gd name="T5" fmla="*/ 3 h 27"/>
                    <a:gd name="T6" fmla="*/ 24 w 27"/>
                    <a:gd name="T7" fmla="*/ 18 h 27"/>
                    <a:gd name="T8" fmla="*/ 9 w 27"/>
                    <a:gd name="T9" fmla="*/ 25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9" y="25"/>
                      </a:moveTo>
                      <a:cubicBezTo>
                        <a:pt x="3" y="22"/>
                        <a:pt x="0" y="15"/>
                        <a:pt x="3" y="9"/>
                      </a:cubicBezTo>
                      <a:cubicBezTo>
                        <a:pt x="5" y="3"/>
                        <a:pt x="12" y="0"/>
                        <a:pt x="18" y="3"/>
                      </a:cubicBezTo>
                      <a:cubicBezTo>
                        <a:pt x="24" y="5"/>
                        <a:pt x="27" y="12"/>
                        <a:pt x="24" y="18"/>
                      </a:cubicBezTo>
                      <a:cubicBezTo>
                        <a:pt x="22" y="24"/>
                        <a:pt x="15" y="27"/>
                        <a:pt x="9" y="25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76"/>
                <p:cNvSpPr/>
                <p:nvPr/>
              </p:nvSpPr>
              <p:spPr bwMode="auto">
                <a:xfrm>
                  <a:off x="9409779" y="3021470"/>
                  <a:ext cx="256890" cy="626905"/>
                </a:xfrm>
                <a:custGeom>
                  <a:avLst/>
                  <a:gdLst>
                    <a:gd name="T0" fmla="*/ 109 w 109"/>
                    <a:gd name="T1" fmla="*/ 12 h 266"/>
                    <a:gd name="T2" fmla="*/ 76 w 109"/>
                    <a:gd name="T3" fmla="*/ 266 h 266"/>
                    <a:gd name="T4" fmla="*/ 0 w 109"/>
                    <a:gd name="T5" fmla="*/ 261 h 266"/>
                    <a:gd name="T6" fmla="*/ 2 w 109"/>
                    <a:gd name="T7" fmla="*/ 0 h 266"/>
                    <a:gd name="T8" fmla="*/ 109 w 109"/>
                    <a:gd name="T9" fmla="*/ 12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9" h="266">
                      <a:moveTo>
                        <a:pt x="109" y="12"/>
                      </a:moveTo>
                      <a:lnTo>
                        <a:pt x="76" y="266"/>
                      </a:lnTo>
                      <a:lnTo>
                        <a:pt x="0" y="261"/>
                      </a:lnTo>
                      <a:lnTo>
                        <a:pt x="2" y="0"/>
                      </a:lnTo>
                      <a:lnTo>
                        <a:pt x="109" y="12"/>
                      </a:ln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Freeform 77"/>
                <p:cNvSpPr/>
                <p:nvPr/>
              </p:nvSpPr>
              <p:spPr bwMode="auto">
                <a:xfrm>
                  <a:off x="9397995" y="2889490"/>
                  <a:ext cx="285172" cy="311096"/>
                </a:xfrm>
                <a:custGeom>
                  <a:avLst/>
                  <a:gdLst>
                    <a:gd name="T0" fmla="*/ 4 w 51"/>
                    <a:gd name="T1" fmla="*/ 22 h 56"/>
                    <a:gd name="T2" fmla="*/ 18 w 51"/>
                    <a:gd name="T3" fmla="*/ 53 h 56"/>
                    <a:gd name="T4" fmla="*/ 47 w 51"/>
                    <a:gd name="T5" fmla="*/ 34 h 56"/>
                    <a:gd name="T6" fmla="*/ 33 w 51"/>
                    <a:gd name="T7" fmla="*/ 3 h 56"/>
                    <a:gd name="T8" fmla="*/ 4 w 51"/>
                    <a:gd name="T9" fmla="*/ 22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6">
                      <a:moveTo>
                        <a:pt x="4" y="22"/>
                      </a:moveTo>
                      <a:cubicBezTo>
                        <a:pt x="0" y="36"/>
                        <a:pt x="6" y="49"/>
                        <a:pt x="18" y="53"/>
                      </a:cubicBezTo>
                      <a:cubicBezTo>
                        <a:pt x="30" y="56"/>
                        <a:pt x="43" y="47"/>
                        <a:pt x="47" y="34"/>
                      </a:cubicBezTo>
                      <a:cubicBezTo>
                        <a:pt x="51" y="20"/>
                        <a:pt x="45" y="6"/>
                        <a:pt x="33" y="3"/>
                      </a:cubicBezTo>
                      <a:cubicBezTo>
                        <a:pt x="21" y="0"/>
                        <a:pt x="8" y="8"/>
                        <a:pt x="4" y="22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78"/>
                <p:cNvSpPr/>
                <p:nvPr/>
              </p:nvSpPr>
              <p:spPr bwMode="auto">
                <a:xfrm>
                  <a:off x="9397995" y="3537605"/>
                  <a:ext cx="200327" cy="200327"/>
                </a:xfrm>
                <a:custGeom>
                  <a:avLst/>
                  <a:gdLst>
                    <a:gd name="T0" fmla="*/ 27 w 36"/>
                    <a:gd name="T1" fmla="*/ 5 h 36"/>
                    <a:gd name="T2" fmla="*/ 31 w 36"/>
                    <a:gd name="T3" fmla="*/ 27 h 36"/>
                    <a:gd name="T4" fmla="*/ 9 w 36"/>
                    <a:gd name="T5" fmla="*/ 31 h 36"/>
                    <a:gd name="T6" fmla="*/ 5 w 36"/>
                    <a:gd name="T7" fmla="*/ 9 h 36"/>
                    <a:gd name="T8" fmla="*/ 27 w 36"/>
                    <a:gd name="T9" fmla="*/ 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36">
                      <a:moveTo>
                        <a:pt x="27" y="5"/>
                      </a:moveTo>
                      <a:cubicBezTo>
                        <a:pt x="34" y="10"/>
                        <a:pt x="36" y="20"/>
                        <a:pt x="31" y="27"/>
                      </a:cubicBezTo>
                      <a:cubicBezTo>
                        <a:pt x="26" y="35"/>
                        <a:pt x="16" y="36"/>
                        <a:pt x="9" y="31"/>
                      </a:cubicBezTo>
                      <a:cubicBezTo>
                        <a:pt x="2" y="26"/>
                        <a:pt x="0" y="16"/>
                        <a:pt x="5" y="9"/>
                      </a:cubicBezTo>
                      <a:cubicBezTo>
                        <a:pt x="10" y="2"/>
                        <a:pt x="20" y="0"/>
                        <a:pt x="27" y="5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Freeform 79"/>
                <p:cNvSpPr/>
                <p:nvPr/>
              </p:nvSpPr>
              <p:spPr bwMode="auto">
                <a:xfrm>
                  <a:off x="9409779" y="3648375"/>
                  <a:ext cx="179116" cy="794237"/>
                </a:xfrm>
                <a:custGeom>
                  <a:avLst/>
                  <a:gdLst>
                    <a:gd name="T0" fmla="*/ 76 w 76"/>
                    <a:gd name="T1" fmla="*/ 0 h 337"/>
                    <a:gd name="T2" fmla="*/ 66 w 76"/>
                    <a:gd name="T3" fmla="*/ 335 h 337"/>
                    <a:gd name="T4" fmla="*/ 9 w 76"/>
                    <a:gd name="T5" fmla="*/ 337 h 337"/>
                    <a:gd name="T6" fmla="*/ 0 w 76"/>
                    <a:gd name="T7" fmla="*/ 0 h 337"/>
                    <a:gd name="T8" fmla="*/ 76 w 76"/>
                    <a:gd name="T9" fmla="*/ 0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337">
                      <a:moveTo>
                        <a:pt x="76" y="0"/>
                      </a:moveTo>
                      <a:lnTo>
                        <a:pt x="66" y="335"/>
                      </a:lnTo>
                      <a:lnTo>
                        <a:pt x="9" y="337"/>
                      </a:lnTo>
                      <a:lnTo>
                        <a:pt x="0" y="0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Oval 80"/>
                <p:cNvSpPr>
                  <a:spLocks noChangeArrowheads="1"/>
                </p:cNvSpPr>
                <p:nvPr/>
              </p:nvSpPr>
              <p:spPr bwMode="auto">
                <a:xfrm>
                  <a:off x="9409779" y="3558817"/>
                  <a:ext cx="179116" cy="179116"/>
                </a:xfrm>
                <a:prstGeom prst="ellipse">
                  <a:avLst/>
                </a:pr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81"/>
                <p:cNvSpPr/>
                <p:nvPr/>
              </p:nvSpPr>
              <p:spPr bwMode="auto">
                <a:xfrm>
                  <a:off x="9169387" y="4386048"/>
                  <a:ext cx="407725" cy="183829"/>
                </a:xfrm>
                <a:custGeom>
                  <a:avLst/>
                  <a:gdLst>
                    <a:gd name="T0" fmla="*/ 69 w 73"/>
                    <a:gd name="T1" fmla="*/ 0 h 33"/>
                    <a:gd name="T2" fmla="*/ 50 w 73"/>
                    <a:gd name="T3" fmla="*/ 1 h 33"/>
                    <a:gd name="T4" fmla="*/ 3 w 73"/>
                    <a:gd name="T5" fmla="*/ 27 h 33"/>
                    <a:gd name="T6" fmla="*/ 1 w 73"/>
                    <a:gd name="T7" fmla="*/ 31 h 33"/>
                    <a:gd name="T8" fmla="*/ 6 w 73"/>
                    <a:gd name="T9" fmla="*/ 33 h 33"/>
                    <a:gd name="T10" fmla="*/ 68 w 73"/>
                    <a:gd name="T11" fmla="*/ 33 h 33"/>
                    <a:gd name="T12" fmla="*/ 73 w 73"/>
                    <a:gd name="T13" fmla="*/ 29 h 33"/>
                    <a:gd name="T14" fmla="*/ 69 w 73"/>
                    <a:gd name="T15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3" h="33">
                      <a:moveTo>
                        <a:pt x="69" y="0"/>
                      </a:moveTo>
                      <a:cubicBezTo>
                        <a:pt x="69" y="0"/>
                        <a:pt x="51" y="0"/>
                        <a:pt x="50" y="1"/>
                      </a:cubicBezTo>
                      <a:cubicBezTo>
                        <a:pt x="3" y="27"/>
                        <a:pt x="3" y="27"/>
                        <a:pt x="3" y="27"/>
                      </a:cubicBezTo>
                      <a:cubicBezTo>
                        <a:pt x="1" y="27"/>
                        <a:pt x="0" y="29"/>
                        <a:pt x="1" y="31"/>
                      </a:cubicBezTo>
                      <a:cubicBezTo>
                        <a:pt x="1" y="32"/>
                        <a:pt x="3" y="33"/>
                        <a:pt x="6" y="33"/>
                      </a:cubicBezTo>
                      <a:cubicBezTo>
                        <a:pt x="68" y="33"/>
                        <a:pt x="68" y="33"/>
                        <a:pt x="68" y="33"/>
                      </a:cubicBezTo>
                      <a:cubicBezTo>
                        <a:pt x="71" y="33"/>
                        <a:pt x="73" y="31"/>
                        <a:pt x="73" y="29"/>
                      </a:cubicBezTo>
                      <a:cubicBezTo>
                        <a:pt x="73" y="29"/>
                        <a:pt x="72" y="0"/>
                        <a:pt x="69" y="0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82"/>
                <p:cNvSpPr/>
                <p:nvPr/>
              </p:nvSpPr>
              <p:spPr bwMode="auto">
                <a:xfrm>
                  <a:off x="9148175" y="4397832"/>
                  <a:ext cx="469001" cy="183829"/>
                </a:xfrm>
                <a:custGeom>
                  <a:avLst/>
                  <a:gdLst>
                    <a:gd name="T0" fmla="*/ 77 w 84"/>
                    <a:gd name="T1" fmla="*/ 3 h 33"/>
                    <a:gd name="T2" fmla="*/ 64 w 84"/>
                    <a:gd name="T3" fmla="*/ 13 h 33"/>
                    <a:gd name="T4" fmla="*/ 49 w 84"/>
                    <a:gd name="T5" fmla="*/ 1 h 33"/>
                    <a:gd name="T6" fmla="*/ 43 w 84"/>
                    <a:gd name="T7" fmla="*/ 2 h 33"/>
                    <a:gd name="T8" fmla="*/ 4 w 84"/>
                    <a:gd name="T9" fmla="*/ 23 h 33"/>
                    <a:gd name="T10" fmla="*/ 5 w 84"/>
                    <a:gd name="T11" fmla="*/ 32 h 33"/>
                    <a:gd name="T12" fmla="*/ 78 w 84"/>
                    <a:gd name="T13" fmla="*/ 30 h 33"/>
                    <a:gd name="T14" fmla="*/ 77 w 84"/>
                    <a:gd name="T15" fmla="*/ 3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84" h="33">
                      <a:moveTo>
                        <a:pt x="77" y="3"/>
                      </a:moveTo>
                      <a:cubicBezTo>
                        <a:pt x="75" y="3"/>
                        <a:pt x="72" y="13"/>
                        <a:pt x="64" y="13"/>
                      </a:cubicBezTo>
                      <a:cubicBezTo>
                        <a:pt x="57" y="14"/>
                        <a:pt x="53" y="9"/>
                        <a:pt x="49" y="1"/>
                      </a:cubicBezTo>
                      <a:cubicBezTo>
                        <a:pt x="48" y="0"/>
                        <a:pt x="46" y="1"/>
                        <a:pt x="43" y="2"/>
                      </a:cubicBezTo>
                      <a:cubicBezTo>
                        <a:pt x="37" y="6"/>
                        <a:pt x="23" y="14"/>
                        <a:pt x="4" y="23"/>
                      </a:cubicBezTo>
                      <a:cubicBezTo>
                        <a:pt x="1" y="24"/>
                        <a:pt x="0" y="31"/>
                        <a:pt x="5" y="32"/>
                      </a:cubicBezTo>
                      <a:cubicBezTo>
                        <a:pt x="14" y="33"/>
                        <a:pt x="72" y="33"/>
                        <a:pt x="78" y="30"/>
                      </a:cubicBezTo>
                      <a:cubicBezTo>
                        <a:pt x="84" y="28"/>
                        <a:pt x="79" y="2"/>
                        <a:pt x="77" y="3"/>
                      </a:cubicBezTo>
                      <a:close/>
                    </a:path>
                  </a:pathLst>
                </a:custGeom>
                <a:solidFill>
                  <a:srgbClr val="569E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83"/>
                <p:cNvSpPr/>
                <p:nvPr/>
              </p:nvSpPr>
              <p:spPr bwMode="auto">
                <a:xfrm>
                  <a:off x="9397995" y="3547032"/>
                  <a:ext cx="200327" cy="353518"/>
                </a:xfrm>
                <a:custGeom>
                  <a:avLst/>
                  <a:gdLst>
                    <a:gd name="T0" fmla="*/ 3 w 36"/>
                    <a:gd name="T1" fmla="*/ 62 h 63"/>
                    <a:gd name="T2" fmla="*/ 33 w 36"/>
                    <a:gd name="T3" fmla="*/ 63 h 63"/>
                    <a:gd name="T4" fmla="*/ 35 w 36"/>
                    <a:gd name="T5" fmla="*/ 21 h 63"/>
                    <a:gd name="T6" fmla="*/ 18 w 36"/>
                    <a:gd name="T7" fmla="*/ 1 h 63"/>
                    <a:gd name="T8" fmla="*/ 1 w 36"/>
                    <a:gd name="T9" fmla="*/ 23 h 63"/>
                    <a:gd name="T10" fmla="*/ 3 w 36"/>
                    <a:gd name="T11" fmla="*/ 6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63">
                      <a:moveTo>
                        <a:pt x="3" y="62"/>
                      </a:moveTo>
                      <a:cubicBezTo>
                        <a:pt x="33" y="63"/>
                        <a:pt x="33" y="63"/>
                        <a:pt x="33" y="63"/>
                      </a:cubicBezTo>
                      <a:cubicBezTo>
                        <a:pt x="35" y="21"/>
                        <a:pt x="35" y="21"/>
                        <a:pt x="35" y="21"/>
                      </a:cubicBezTo>
                      <a:cubicBezTo>
                        <a:pt x="35" y="21"/>
                        <a:pt x="36" y="1"/>
                        <a:pt x="18" y="1"/>
                      </a:cubicBezTo>
                      <a:cubicBezTo>
                        <a:pt x="0" y="0"/>
                        <a:pt x="1" y="20"/>
                        <a:pt x="1" y="23"/>
                      </a:cubicBezTo>
                      <a:cubicBezTo>
                        <a:pt x="1" y="27"/>
                        <a:pt x="3" y="62"/>
                        <a:pt x="3" y="62"/>
                      </a:cubicBez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84"/>
                <p:cNvSpPr/>
                <p:nvPr/>
              </p:nvSpPr>
              <p:spPr bwMode="auto">
                <a:xfrm>
                  <a:off x="9414493" y="2698590"/>
                  <a:ext cx="492569" cy="485498"/>
                </a:xfrm>
                <a:custGeom>
                  <a:avLst/>
                  <a:gdLst>
                    <a:gd name="T0" fmla="*/ 209 w 209"/>
                    <a:gd name="T1" fmla="*/ 140 h 206"/>
                    <a:gd name="T2" fmla="*/ 128 w 209"/>
                    <a:gd name="T3" fmla="*/ 204 h 206"/>
                    <a:gd name="T4" fmla="*/ 78 w 209"/>
                    <a:gd name="T5" fmla="*/ 206 h 206"/>
                    <a:gd name="T6" fmla="*/ 0 w 209"/>
                    <a:gd name="T7" fmla="*/ 135 h 206"/>
                    <a:gd name="T8" fmla="*/ 33 w 209"/>
                    <a:gd name="T9" fmla="*/ 0 h 206"/>
                    <a:gd name="T10" fmla="*/ 159 w 209"/>
                    <a:gd name="T11" fmla="*/ 2 h 206"/>
                    <a:gd name="T12" fmla="*/ 209 w 209"/>
                    <a:gd name="T13" fmla="*/ 14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9" h="206">
                      <a:moveTo>
                        <a:pt x="209" y="140"/>
                      </a:moveTo>
                      <a:lnTo>
                        <a:pt x="128" y="204"/>
                      </a:lnTo>
                      <a:lnTo>
                        <a:pt x="78" y="206"/>
                      </a:lnTo>
                      <a:lnTo>
                        <a:pt x="0" y="135"/>
                      </a:lnTo>
                      <a:lnTo>
                        <a:pt x="33" y="0"/>
                      </a:lnTo>
                      <a:lnTo>
                        <a:pt x="159" y="2"/>
                      </a:lnTo>
                      <a:lnTo>
                        <a:pt x="209" y="140"/>
                      </a:lnTo>
                      <a:close/>
                    </a:path>
                  </a:pathLst>
                </a:custGeom>
                <a:solidFill>
                  <a:srgbClr val="4857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Freeform 85"/>
                <p:cNvSpPr/>
                <p:nvPr/>
              </p:nvSpPr>
              <p:spPr bwMode="auto">
                <a:xfrm>
                  <a:off x="9381498" y="2234304"/>
                  <a:ext cx="558559" cy="699966"/>
                </a:xfrm>
                <a:custGeom>
                  <a:avLst/>
                  <a:gdLst>
                    <a:gd name="T0" fmla="*/ 100 w 100"/>
                    <a:gd name="T1" fmla="*/ 11 h 125"/>
                    <a:gd name="T2" fmla="*/ 88 w 100"/>
                    <a:gd name="T3" fmla="*/ 0 h 125"/>
                    <a:gd name="T4" fmla="*/ 18 w 100"/>
                    <a:gd name="T5" fmla="*/ 1 h 125"/>
                    <a:gd name="T6" fmla="*/ 7 w 100"/>
                    <a:gd name="T7" fmla="*/ 13 h 125"/>
                    <a:gd name="T8" fmla="*/ 1 w 100"/>
                    <a:gd name="T9" fmla="*/ 47 h 125"/>
                    <a:gd name="T10" fmla="*/ 17 w 100"/>
                    <a:gd name="T11" fmla="*/ 80 h 125"/>
                    <a:gd name="T12" fmla="*/ 10 w 100"/>
                    <a:gd name="T13" fmla="*/ 125 h 125"/>
                    <a:gd name="T14" fmla="*/ 87 w 100"/>
                    <a:gd name="T15" fmla="*/ 123 h 125"/>
                    <a:gd name="T16" fmla="*/ 75 w 100"/>
                    <a:gd name="T17" fmla="*/ 83 h 125"/>
                    <a:gd name="T18" fmla="*/ 100 w 100"/>
                    <a:gd name="T19" fmla="*/ 11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0" h="125">
                      <a:moveTo>
                        <a:pt x="100" y="11"/>
                      </a:moveTo>
                      <a:cubicBezTo>
                        <a:pt x="100" y="5"/>
                        <a:pt x="95" y="0"/>
                        <a:pt x="88" y="0"/>
                      </a:cubicBezTo>
                      <a:cubicBezTo>
                        <a:pt x="18" y="1"/>
                        <a:pt x="18" y="1"/>
                        <a:pt x="18" y="1"/>
                      </a:cubicBezTo>
                      <a:cubicBezTo>
                        <a:pt x="11" y="2"/>
                        <a:pt x="9" y="7"/>
                        <a:pt x="7" y="13"/>
                      </a:cubicBezTo>
                      <a:cubicBezTo>
                        <a:pt x="7" y="13"/>
                        <a:pt x="0" y="38"/>
                        <a:pt x="1" y="47"/>
                      </a:cubicBezTo>
                      <a:cubicBezTo>
                        <a:pt x="2" y="53"/>
                        <a:pt x="14" y="70"/>
                        <a:pt x="17" y="80"/>
                      </a:cubicBezTo>
                      <a:cubicBezTo>
                        <a:pt x="15" y="94"/>
                        <a:pt x="10" y="125"/>
                        <a:pt x="10" y="125"/>
                      </a:cubicBezTo>
                      <a:cubicBezTo>
                        <a:pt x="87" y="123"/>
                        <a:pt x="87" y="123"/>
                        <a:pt x="87" y="123"/>
                      </a:cubicBezTo>
                      <a:cubicBezTo>
                        <a:pt x="75" y="83"/>
                        <a:pt x="75" y="83"/>
                        <a:pt x="75" y="83"/>
                      </a:cubicBezTo>
                      <a:lnTo>
                        <a:pt x="100" y="11"/>
                      </a:lnTo>
                      <a:close/>
                    </a:path>
                  </a:pathLst>
                </a:custGeom>
                <a:solidFill>
                  <a:srgbClr val="569EC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86"/>
                <p:cNvSpPr/>
                <p:nvPr/>
              </p:nvSpPr>
              <p:spPr bwMode="auto">
                <a:xfrm>
                  <a:off x="9565327" y="2055188"/>
                  <a:ext cx="200327" cy="207397"/>
                </a:xfrm>
                <a:custGeom>
                  <a:avLst/>
                  <a:gdLst>
                    <a:gd name="T0" fmla="*/ 36 w 36"/>
                    <a:gd name="T1" fmla="*/ 32 h 37"/>
                    <a:gd name="T2" fmla="*/ 32 w 36"/>
                    <a:gd name="T3" fmla="*/ 37 h 37"/>
                    <a:gd name="T4" fmla="*/ 5 w 36"/>
                    <a:gd name="T5" fmla="*/ 37 h 37"/>
                    <a:gd name="T6" fmla="*/ 1 w 36"/>
                    <a:gd name="T7" fmla="*/ 33 h 37"/>
                    <a:gd name="T8" fmla="*/ 0 w 36"/>
                    <a:gd name="T9" fmla="*/ 5 h 37"/>
                    <a:gd name="T10" fmla="*/ 4 w 36"/>
                    <a:gd name="T11" fmla="*/ 1 h 37"/>
                    <a:gd name="T12" fmla="*/ 31 w 36"/>
                    <a:gd name="T13" fmla="*/ 0 h 37"/>
                    <a:gd name="T14" fmla="*/ 35 w 36"/>
                    <a:gd name="T15" fmla="*/ 4 h 37"/>
                    <a:gd name="T16" fmla="*/ 36 w 36"/>
                    <a:gd name="T17" fmla="*/ 3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" h="37">
                      <a:moveTo>
                        <a:pt x="36" y="32"/>
                      </a:moveTo>
                      <a:cubicBezTo>
                        <a:pt x="36" y="35"/>
                        <a:pt x="34" y="37"/>
                        <a:pt x="32" y="37"/>
                      </a:cubicBezTo>
                      <a:cubicBezTo>
                        <a:pt x="5" y="37"/>
                        <a:pt x="5" y="37"/>
                        <a:pt x="5" y="37"/>
                      </a:cubicBezTo>
                      <a:cubicBezTo>
                        <a:pt x="3" y="37"/>
                        <a:pt x="1" y="35"/>
                        <a:pt x="1" y="33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2" y="1"/>
                        <a:pt x="4" y="1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3" y="0"/>
                        <a:pt x="35" y="2"/>
                        <a:pt x="35" y="4"/>
                      </a:cubicBezTo>
                      <a:lnTo>
                        <a:pt x="36" y="32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87"/>
                <p:cNvSpPr/>
                <p:nvPr/>
              </p:nvSpPr>
              <p:spPr bwMode="auto">
                <a:xfrm>
                  <a:off x="9466342" y="2234304"/>
                  <a:ext cx="334663" cy="139051"/>
                </a:xfrm>
                <a:custGeom>
                  <a:avLst/>
                  <a:gdLst>
                    <a:gd name="T0" fmla="*/ 10 w 60"/>
                    <a:gd name="T1" fmla="*/ 1 h 25"/>
                    <a:gd name="T2" fmla="*/ 21 w 60"/>
                    <a:gd name="T3" fmla="*/ 25 h 25"/>
                    <a:gd name="T4" fmla="*/ 60 w 60"/>
                    <a:gd name="T5" fmla="*/ 0 h 25"/>
                    <a:gd name="T6" fmla="*/ 10 w 60"/>
                    <a:gd name="T7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" h="25">
                      <a:moveTo>
                        <a:pt x="10" y="1"/>
                      </a:moveTo>
                      <a:cubicBezTo>
                        <a:pt x="10" y="1"/>
                        <a:pt x="0" y="25"/>
                        <a:pt x="21" y="25"/>
                      </a:cubicBezTo>
                      <a:cubicBezTo>
                        <a:pt x="40" y="24"/>
                        <a:pt x="60" y="0"/>
                        <a:pt x="60" y="0"/>
                      </a:cubicBezTo>
                      <a:lnTo>
                        <a:pt x="10" y="1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8" name="Freeform 88"/>
                <p:cNvSpPr/>
                <p:nvPr/>
              </p:nvSpPr>
              <p:spPr bwMode="auto">
                <a:xfrm>
                  <a:off x="9862282" y="1480133"/>
                  <a:ext cx="506710" cy="530277"/>
                </a:xfrm>
                <a:custGeom>
                  <a:avLst/>
                  <a:gdLst>
                    <a:gd name="T0" fmla="*/ 0 w 91"/>
                    <a:gd name="T1" fmla="*/ 5 h 95"/>
                    <a:gd name="T2" fmla="*/ 41 w 91"/>
                    <a:gd name="T3" fmla="*/ 1 h 95"/>
                    <a:gd name="T4" fmla="*/ 69 w 91"/>
                    <a:gd name="T5" fmla="*/ 27 h 95"/>
                    <a:gd name="T6" fmla="*/ 74 w 91"/>
                    <a:gd name="T7" fmla="*/ 68 h 95"/>
                    <a:gd name="T8" fmla="*/ 77 w 91"/>
                    <a:gd name="T9" fmla="*/ 76 h 95"/>
                    <a:gd name="T10" fmla="*/ 90 w 91"/>
                    <a:gd name="T11" fmla="*/ 89 h 95"/>
                    <a:gd name="T12" fmla="*/ 68 w 91"/>
                    <a:gd name="T13" fmla="*/ 92 h 95"/>
                    <a:gd name="T14" fmla="*/ 32 w 91"/>
                    <a:gd name="T15" fmla="*/ 31 h 95"/>
                    <a:gd name="T16" fmla="*/ 26 w 91"/>
                    <a:gd name="T17" fmla="*/ 21 h 95"/>
                    <a:gd name="T18" fmla="*/ 3 w 91"/>
                    <a:gd name="T19" fmla="*/ 23 h 95"/>
                    <a:gd name="T20" fmla="*/ 0 w 91"/>
                    <a:gd name="T21" fmla="*/ 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1" h="95">
                      <a:moveTo>
                        <a:pt x="0" y="5"/>
                      </a:moveTo>
                      <a:cubicBezTo>
                        <a:pt x="0" y="5"/>
                        <a:pt x="33" y="2"/>
                        <a:pt x="41" y="1"/>
                      </a:cubicBezTo>
                      <a:cubicBezTo>
                        <a:pt x="50" y="0"/>
                        <a:pt x="67" y="4"/>
                        <a:pt x="69" y="27"/>
                      </a:cubicBezTo>
                      <a:cubicBezTo>
                        <a:pt x="70" y="42"/>
                        <a:pt x="73" y="60"/>
                        <a:pt x="74" y="68"/>
                      </a:cubicBezTo>
                      <a:cubicBezTo>
                        <a:pt x="74" y="73"/>
                        <a:pt x="77" y="76"/>
                        <a:pt x="77" y="76"/>
                      </a:cubicBezTo>
                      <a:cubicBezTo>
                        <a:pt x="90" y="89"/>
                        <a:pt x="90" y="89"/>
                        <a:pt x="90" y="89"/>
                      </a:cubicBezTo>
                      <a:cubicBezTo>
                        <a:pt x="91" y="89"/>
                        <a:pt x="80" y="90"/>
                        <a:pt x="68" y="92"/>
                      </a:cubicBezTo>
                      <a:cubicBezTo>
                        <a:pt x="36" y="95"/>
                        <a:pt x="35" y="62"/>
                        <a:pt x="32" y="31"/>
                      </a:cubicBezTo>
                      <a:cubicBezTo>
                        <a:pt x="31" y="23"/>
                        <a:pt x="26" y="21"/>
                        <a:pt x="26" y="21"/>
                      </a:cubicBezTo>
                      <a:cubicBezTo>
                        <a:pt x="3" y="23"/>
                        <a:pt x="3" y="23"/>
                        <a:pt x="3" y="23"/>
                      </a:cubicBez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9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89"/>
                <p:cNvSpPr/>
                <p:nvPr/>
              </p:nvSpPr>
              <p:spPr bwMode="auto">
                <a:xfrm>
                  <a:off x="9332005" y="1402358"/>
                  <a:ext cx="612764" cy="615122"/>
                </a:xfrm>
                <a:custGeom>
                  <a:avLst/>
                  <a:gdLst>
                    <a:gd name="T0" fmla="*/ 109 w 110"/>
                    <a:gd name="T1" fmla="*/ 55 h 110"/>
                    <a:gd name="T2" fmla="*/ 55 w 110"/>
                    <a:gd name="T3" fmla="*/ 110 h 110"/>
                    <a:gd name="T4" fmla="*/ 0 w 110"/>
                    <a:gd name="T5" fmla="*/ 56 h 110"/>
                    <a:gd name="T6" fmla="*/ 54 w 110"/>
                    <a:gd name="T7" fmla="*/ 0 h 110"/>
                    <a:gd name="T8" fmla="*/ 109 w 110"/>
                    <a:gd name="T9" fmla="*/ 55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110">
                      <a:moveTo>
                        <a:pt x="109" y="55"/>
                      </a:moveTo>
                      <a:cubicBezTo>
                        <a:pt x="110" y="85"/>
                        <a:pt x="85" y="110"/>
                        <a:pt x="55" y="110"/>
                      </a:cubicBezTo>
                      <a:cubicBezTo>
                        <a:pt x="25" y="110"/>
                        <a:pt x="0" y="86"/>
                        <a:pt x="0" y="56"/>
                      </a:cubicBezTo>
                      <a:cubicBezTo>
                        <a:pt x="0" y="25"/>
                        <a:pt x="24" y="0"/>
                        <a:pt x="54" y="0"/>
                      </a:cubicBezTo>
                      <a:cubicBezTo>
                        <a:pt x="84" y="0"/>
                        <a:pt x="109" y="24"/>
                        <a:pt x="109" y="55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90"/>
                <p:cNvSpPr/>
                <p:nvPr/>
              </p:nvSpPr>
              <p:spPr bwMode="auto">
                <a:xfrm>
                  <a:off x="9324935" y="1501343"/>
                  <a:ext cx="452503" cy="659900"/>
                </a:xfrm>
                <a:custGeom>
                  <a:avLst/>
                  <a:gdLst>
                    <a:gd name="T0" fmla="*/ 81 w 81"/>
                    <a:gd name="T1" fmla="*/ 72 h 118"/>
                    <a:gd name="T2" fmla="*/ 48 w 81"/>
                    <a:gd name="T3" fmla="*/ 118 h 118"/>
                    <a:gd name="T4" fmla="*/ 37 w 81"/>
                    <a:gd name="T5" fmla="*/ 118 h 118"/>
                    <a:gd name="T6" fmla="*/ 2 w 81"/>
                    <a:gd name="T7" fmla="*/ 74 h 118"/>
                    <a:gd name="T8" fmla="*/ 1 w 81"/>
                    <a:gd name="T9" fmla="*/ 35 h 118"/>
                    <a:gd name="T10" fmla="*/ 34 w 81"/>
                    <a:gd name="T11" fmla="*/ 0 h 118"/>
                    <a:gd name="T12" fmla="*/ 45 w 81"/>
                    <a:gd name="T13" fmla="*/ 0 h 118"/>
                    <a:gd name="T14" fmla="*/ 80 w 81"/>
                    <a:gd name="T15" fmla="*/ 33 h 118"/>
                    <a:gd name="T16" fmla="*/ 81 w 81"/>
                    <a:gd name="T17" fmla="*/ 72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1" h="118">
                      <a:moveTo>
                        <a:pt x="81" y="72"/>
                      </a:moveTo>
                      <a:cubicBezTo>
                        <a:pt x="81" y="91"/>
                        <a:pt x="67" y="117"/>
                        <a:pt x="48" y="118"/>
                      </a:cubicBezTo>
                      <a:cubicBezTo>
                        <a:pt x="37" y="118"/>
                        <a:pt x="37" y="118"/>
                        <a:pt x="37" y="118"/>
                      </a:cubicBezTo>
                      <a:cubicBezTo>
                        <a:pt x="18" y="118"/>
                        <a:pt x="2" y="93"/>
                        <a:pt x="2" y="74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16"/>
                        <a:pt x="15" y="1"/>
                        <a:pt x="34" y="0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64" y="0"/>
                        <a:pt x="80" y="15"/>
                        <a:pt x="80" y="33"/>
                      </a:cubicBezTo>
                      <a:lnTo>
                        <a:pt x="81" y="72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1" name="Freeform 91"/>
                <p:cNvSpPr/>
                <p:nvPr/>
              </p:nvSpPr>
              <p:spPr bwMode="auto">
                <a:xfrm>
                  <a:off x="9471056" y="1814796"/>
                  <a:ext cx="461930" cy="374730"/>
                </a:xfrm>
                <a:custGeom>
                  <a:avLst/>
                  <a:gdLst>
                    <a:gd name="T0" fmla="*/ 83 w 83"/>
                    <a:gd name="T1" fmla="*/ 0 h 67"/>
                    <a:gd name="T2" fmla="*/ 30 w 83"/>
                    <a:gd name="T3" fmla="*/ 64 h 67"/>
                    <a:gd name="T4" fmla="*/ 29 w 83"/>
                    <a:gd name="T5" fmla="*/ 4 h 67"/>
                    <a:gd name="T6" fmla="*/ 83 w 83"/>
                    <a:gd name="T7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3" h="67">
                      <a:moveTo>
                        <a:pt x="83" y="0"/>
                      </a:moveTo>
                      <a:cubicBezTo>
                        <a:pt x="83" y="0"/>
                        <a:pt x="59" y="61"/>
                        <a:pt x="30" y="64"/>
                      </a:cubicBezTo>
                      <a:cubicBezTo>
                        <a:pt x="0" y="67"/>
                        <a:pt x="29" y="4"/>
                        <a:pt x="29" y="4"/>
                      </a:cubicBezTo>
                      <a:lnTo>
                        <a:pt x="83" y="0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2" name="Freeform 92"/>
                <p:cNvSpPr/>
                <p:nvPr/>
              </p:nvSpPr>
              <p:spPr bwMode="auto">
                <a:xfrm>
                  <a:off x="9723231" y="1725239"/>
                  <a:ext cx="127266" cy="141407"/>
                </a:xfrm>
                <a:custGeom>
                  <a:avLst/>
                  <a:gdLst>
                    <a:gd name="T0" fmla="*/ 23 w 23"/>
                    <a:gd name="T1" fmla="*/ 12 h 25"/>
                    <a:gd name="T2" fmla="*/ 12 w 23"/>
                    <a:gd name="T3" fmla="*/ 25 h 25"/>
                    <a:gd name="T4" fmla="*/ 1 w 23"/>
                    <a:gd name="T5" fmla="*/ 13 h 25"/>
                    <a:gd name="T6" fmla="*/ 12 w 23"/>
                    <a:gd name="T7" fmla="*/ 0 h 25"/>
                    <a:gd name="T8" fmla="*/ 23 w 23"/>
                    <a:gd name="T9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5">
                      <a:moveTo>
                        <a:pt x="23" y="12"/>
                      </a:moveTo>
                      <a:cubicBezTo>
                        <a:pt x="23" y="19"/>
                        <a:pt x="18" y="25"/>
                        <a:pt x="12" y="25"/>
                      </a:cubicBezTo>
                      <a:cubicBezTo>
                        <a:pt x="6" y="25"/>
                        <a:pt x="1" y="20"/>
                        <a:pt x="1" y="13"/>
                      </a:cubicBezTo>
                      <a:cubicBezTo>
                        <a:pt x="0" y="6"/>
                        <a:pt x="5" y="0"/>
                        <a:pt x="12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3" name="Freeform 93"/>
                <p:cNvSpPr/>
                <p:nvPr/>
              </p:nvSpPr>
              <p:spPr bwMode="auto">
                <a:xfrm>
                  <a:off x="9308437" y="1350509"/>
                  <a:ext cx="737674" cy="622191"/>
                </a:xfrm>
                <a:custGeom>
                  <a:avLst/>
                  <a:gdLst>
                    <a:gd name="T0" fmla="*/ 110 w 132"/>
                    <a:gd name="T1" fmla="*/ 21 h 111"/>
                    <a:gd name="T2" fmla="*/ 55 w 132"/>
                    <a:gd name="T3" fmla="*/ 2 h 111"/>
                    <a:gd name="T4" fmla="*/ 0 w 132"/>
                    <a:gd name="T5" fmla="*/ 43 h 111"/>
                    <a:gd name="T6" fmla="*/ 84 w 132"/>
                    <a:gd name="T7" fmla="*/ 33 h 111"/>
                    <a:gd name="T8" fmla="*/ 97 w 132"/>
                    <a:gd name="T9" fmla="*/ 111 h 111"/>
                    <a:gd name="T10" fmla="*/ 110 w 132"/>
                    <a:gd name="T11" fmla="*/ 2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2" h="111">
                      <a:moveTo>
                        <a:pt x="110" y="21"/>
                      </a:moveTo>
                      <a:cubicBezTo>
                        <a:pt x="96" y="1"/>
                        <a:pt x="73" y="0"/>
                        <a:pt x="55" y="2"/>
                      </a:cubicBezTo>
                      <a:cubicBezTo>
                        <a:pt x="17" y="5"/>
                        <a:pt x="0" y="43"/>
                        <a:pt x="0" y="43"/>
                      </a:cubicBezTo>
                      <a:cubicBezTo>
                        <a:pt x="36" y="56"/>
                        <a:pt x="84" y="33"/>
                        <a:pt x="84" y="33"/>
                      </a:cubicBezTo>
                      <a:cubicBezTo>
                        <a:pt x="84" y="33"/>
                        <a:pt x="75" y="60"/>
                        <a:pt x="97" y="111"/>
                      </a:cubicBezTo>
                      <a:cubicBezTo>
                        <a:pt x="132" y="84"/>
                        <a:pt x="126" y="43"/>
                        <a:pt x="110" y="21"/>
                      </a:cubicBezTo>
                      <a:close/>
                    </a:path>
                  </a:pathLst>
                </a:custGeom>
                <a:solidFill>
                  <a:srgbClr val="FF9D2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4" name="Freeform 94"/>
                <p:cNvSpPr/>
                <p:nvPr/>
              </p:nvSpPr>
              <p:spPr bwMode="auto">
                <a:xfrm>
                  <a:off x="9760939" y="1737022"/>
                  <a:ext cx="129624" cy="139051"/>
                </a:xfrm>
                <a:custGeom>
                  <a:avLst/>
                  <a:gdLst>
                    <a:gd name="T0" fmla="*/ 23 w 23"/>
                    <a:gd name="T1" fmla="*/ 12 h 25"/>
                    <a:gd name="T2" fmla="*/ 12 w 23"/>
                    <a:gd name="T3" fmla="*/ 25 h 25"/>
                    <a:gd name="T4" fmla="*/ 0 w 23"/>
                    <a:gd name="T5" fmla="*/ 13 h 25"/>
                    <a:gd name="T6" fmla="*/ 11 w 23"/>
                    <a:gd name="T7" fmla="*/ 0 h 25"/>
                    <a:gd name="T8" fmla="*/ 23 w 23"/>
                    <a:gd name="T9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" h="25">
                      <a:moveTo>
                        <a:pt x="23" y="12"/>
                      </a:moveTo>
                      <a:cubicBezTo>
                        <a:pt x="23" y="19"/>
                        <a:pt x="18" y="25"/>
                        <a:pt x="12" y="25"/>
                      </a:cubicBezTo>
                      <a:cubicBezTo>
                        <a:pt x="6" y="25"/>
                        <a:pt x="0" y="20"/>
                        <a:pt x="0" y="13"/>
                      </a:cubicBezTo>
                      <a:cubicBezTo>
                        <a:pt x="0" y="6"/>
                        <a:pt x="5" y="0"/>
                        <a:pt x="11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5" name="Freeform 95"/>
                <p:cNvSpPr/>
                <p:nvPr/>
              </p:nvSpPr>
              <p:spPr bwMode="auto">
                <a:xfrm>
                  <a:off x="9348503" y="1741735"/>
                  <a:ext cx="101342" cy="106056"/>
                </a:xfrm>
                <a:custGeom>
                  <a:avLst/>
                  <a:gdLst>
                    <a:gd name="T0" fmla="*/ 0 w 18"/>
                    <a:gd name="T1" fmla="*/ 10 h 19"/>
                    <a:gd name="T2" fmla="*/ 10 w 18"/>
                    <a:gd name="T3" fmla="*/ 18 h 19"/>
                    <a:gd name="T4" fmla="*/ 17 w 18"/>
                    <a:gd name="T5" fmla="*/ 8 h 19"/>
                    <a:gd name="T6" fmla="*/ 8 w 18"/>
                    <a:gd name="T7" fmla="*/ 0 h 19"/>
                    <a:gd name="T8" fmla="*/ 0 w 18"/>
                    <a:gd name="T9" fmla="*/ 1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9">
                      <a:moveTo>
                        <a:pt x="0" y="10"/>
                      </a:moveTo>
                      <a:cubicBezTo>
                        <a:pt x="1" y="15"/>
                        <a:pt x="5" y="19"/>
                        <a:pt x="10" y="18"/>
                      </a:cubicBezTo>
                      <a:cubicBezTo>
                        <a:pt x="15" y="18"/>
                        <a:pt x="18" y="13"/>
                        <a:pt x="17" y="8"/>
                      </a:cubicBezTo>
                      <a:cubicBezTo>
                        <a:pt x="17" y="3"/>
                        <a:pt x="13" y="0"/>
                        <a:pt x="8" y="0"/>
                      </a:cubicBezTo>
                      <a:cubicBezTo>
                        <a:pt x="3" y="1"/>
                        <a:pt x="0" y="5"/>
                        <a:pt x="0" y="10"/>
                      </a:cubicBezTo>
                      <a:close/>
                    </a:path>
                  </a:pathLst>
                </a:custGeom>
                <a:solidFill>
                  <a:srgbClr val="7A4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6" name="Freeform 96"/>
                <p:cNvSpPr/>
                <p:nvPr/>
              </p:nvSpPr>
              <p:spPr bwMode="auto">
                <a:xfrm>
                  <a:off x="9598322" y="1737022"/>
                  <a:ext cx="113126" cy="110770"/>
                </a:xfrm>
                <a:custGeom>
                  <a:avLst/>
                  <a:gdLst>
                    <a:gd name="T0" fmla="*/ 12 w 20"/>
                    <a:gd name="T1" fmla="*/ 2 h 20"/>
                    <a:gd name="T2" fmla="*/ 1 w 20"/>
                    <a:gd name="T3" fmla="*/ 7 h 20"/>
                    <a:gd name="T4" fmla="*/ 7 w 20"/>
                    <a:gd name="T5" fmla="*/ 18 h 20"/>
                    <a:gd name="T6" fmla="*/ 18 w 20"/>
                    <a:gd name="T7" fmla="*/ 13 h 20"/>
                    <a:gd name="T8" fmla="*/ 12 w 20"/>
                    <a:gd name="T9" fmla="*/ 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2" y="2"/>
                      </a:moveTo>
                      <a:cubicBezTo>
                        <a:pt x="8" y="0"/>
                        <a:pt x="3" y="3"/>
                        <a:pt x="1" y="7"/>
                      </a:cubicBezTo>
                      <a:cubicBezTo>
                        <a:pt x="0" y="12"/>
                        <a:pt x="2" y="17"/>
                        <a:pt x="7" y="18"/>
                      </a:cubicBezTo>
                      <a:cubicBezTo>
                        <a:pt x="12" y="20"/>
                        <a:pt x="17" y="17"/>
                        <a:pt x="18" y="13"/>
                      </a:cubicBezTo>
                      <a:cubicBezTo>
                        <a:pt x="20" y="8"/>
                        <a:pt x="17" y="3"/>
                        <a:pt x="12" y="2"/>
                      </a:cubicBezTo>
                      <a:close/>
                    </a:path>
                  </a:pathLst>
                </a:custGeom>
                <a:solidFill>
                  <a:srgbClr val="7A48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7" name="Freeform 97"/>
                <p:cNvSpPr/>
                <p:nvPr/>
              </p:nvSpPr>
              <p:spPr bwMode="auto">
                <a:xfrm>
                  <a:off x="9845784" y="2267299"/>
                  <a:ext cx="351162" cy="443076"/>
                </a:xfrm>
                <a:custGeom>
                  <a:avLst/>
                  <a:gdLst>
                    <a:gd name="T0" fmla="*/ 104 w 149"/>
                    <a:gd name="T1" fmla="*/ 188 h 188"/>
                    <a:gd name="T2" fmla="*/ 149 w 149"/>
                    <a:gd name="T3" fmla="*/ 154 h 188"/>
                    <a:gd name="T4" fmla="*/ 45 w 149"/>
                    <a:gd name="T5" fmla="*/ 0 h 188"/>
                    <a:gd name="T6" fmla="*/ 0 w 149"/>
                    <a:gd name="T7" fmla="*/ 33 h 188"/>
                    <a:gd name="T8" fmla="*/ 104 w 149"/>
                    <a:gd name="T9" fmla="*/ 188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188">
                      <a:moveTo>
                        <a:pt x="104" y="188"/>
                      </a:moveTo>
                      <a:lnTo>
                        <a:pt x="149" y="154"/>
                      </a:lnTo>
                      <a:lnTo>
                        <a:pt x="45" y="0"/>
                      </a:lnTo>
                      <a:lnTo>
                        <a:pt x="0" y="33"/>
                      </a:lnTo>
                      <a:lnTo>
                        <a:pt x="104" y="188"/>
                      </a:ln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8" name="Freeform 98"/>
                <p:cNvSpPr/>
                <p:nvPr/>
              </p:nvSpPr>
              <p:spPr bwMode="auto">
                <a:xfrm>
                  <a:off x="9822216" y="2229590"/>
                  <a:ext cx="150834" cy="150834"/>
                </a:xfrm>
                <a:custGeom>
                  <a:avLst/>
                  <a:gdLst>
                    <a:gd name="T0" fmla="*/ 4 w 27"/>
                    <a:gd name="T1" fmla="*/ 21 h 27"/>
                    <a:gd name="T2" fmla="*/ 21 w 27"/>
                    <a:gd name="T3" fmla="*/ 23 h 27"/>
                    <a:gd name="T4" fmla="*/ 23 w 27"/>
                    <a:gd name="T5" fmla="*/ 6 h 27"/>
                    <a:gd name="T6" fmla="*/ 6 w 27"/>
                    <a:gd name="T7" fmla="*/ 4 h 27"/>
                    <a:gd name="T8" fmla="*/ 4 w 27"/>
                    <a:gd name="T9" fmla="*/ 2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27">
                      <a:moveTo>
                        <a:pt x="4" y="21"/>
                      </a:moveTo>
                      <a:cubicBezTo>
                        <a:pt x="8" y="26"/>
                        <a:pt x="15" y="27"/>
                        <a:pt x="21" y="23"/>
                      </a:cubicBezTo>
                      <a:cubicBezTo>
                        <a:pt x="26" y="19"/>
                        <a:pt x="27" y="12"/>
                        <a:pt x="23" y="6"/>
                      </a:cubicBezTo>
                      <a:cubicBezTo>
                        <a:pt x="19" y="1"/>
                        <a:pt x="11" y="0"/>
                        <a:pt x="6" y="4"/>
                      </a:cubicBezTo>
                      <a:cubicBezTo>
                        <a:pt x="1" y="8"/>
                        <a:pt x="0" y="16"/>
                        <a:pt x="4" y="21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99"/>
                <p:cNvSpPr/>
                <p:nvPr/>
              </p:nvSpPr>
              <p:spPr bwMode="auto">
                <a:xfrm>
                  <a:off x="10074393" y="2597249"/>
                  <a:ext cx="143765" cy="150834"/>
                </a:xfrm>
                <a:custGeom>
                  <a:avLst/>
                  <a:gdLst>
                    <a:gd name="T0" fmla="*/ 4 w 26"/>
                    <a:gd name="T1" fmla="*/ 21 h 27"/>
                    <a:gd name="T2" fmla="*/ 20 w 26"/>
                    <a:gd name="T3" fmla="*/ 23 h 27"/>
                    <a:gd name="T4" fmla="*/ 22 w 26"/>
                    <a:gd name="T5" fmla="*/ 6 h 27"/>
                    <a:gd name="T6" fmla="*/ 6 w 26"/>
                    <a:gd name="T7" fmla="*/ 4 h 27"/>
                    <a:gd name="T8" fmla="*/ 4 w 26"/>
                    <a:gd name="T9" fmla="*/ 2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27">
                      <a:moveTo>
                        <a:pt x="4" y="21"/>
                      </a:moveTo>
                      <a:cubicBezTo>
                        <a:pt x="8" y="26"/>
                        <a:pt x="15" y="27"/>
                        <a:pt x="20" y="23"/>
                      </a:cubicBezTo>
                      <a:cubicBezTo>
                        <a:pt x="25" y="19"/>
                        <a:pt x="26" y="11"/>
                        <a:pt x="22" y="6"/>
                      </a:cubicBezTo>
                      <a:cubicBezTo>
                        <a:pt x="18" y="1"/>
                        <a:pt x="11" y="0"/>
                        <a:pt x="6" y="4"/>
                      </a:cubicBezTo>
                      <a:cubicBezTo>
                        <a:pt x="1" y="8"/>
                        <a:pt x="0" y="15"/>
                        <a:pt x="4" y="21"/>
                      </a:cubicBezTo>
                      <a:close/>
                    </a:path>
                  </a:pathLst>
                </a:custGeom>
                <a:solidFill>
                  <a:srgbClr val="FFD0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41" name="组合 140"/>
            <p:cNvGrpSpPr/>
            <p:nvPr/>
          </p:nvGrpSpPr>
          <p:grpSpPr>
            <a:xfrm>
              <a:off x="10241724" y="2352143"/>
              <a:ext cx="1482418" cy="3381987"/>
              <a:chOff x="10241724" y="2352143"/>
              <a:chExt cx="1482418" cy="3381987"/>
            </a:xfrm>
          </p:grpSpPr>
          <p:sp>
            <p:nvSpPr>
              <p:cNvPr id="50" name="Freeform 100"/>
              <p:cNvSpPr/>
              <p:nvPr/>
            </p:nvSpPr>
            <p:spPr bwMode="auto">
              <a:xfrm>
                <a:off x="10972327" y="4169223"/>
                <a:ext cx="256890" cy="631618"/>
              </a:xfrm>
              <a:custGeom>
                <a:avLst/>
                <a:gdLst>
                  <a:gd name="T0" fmla="*/ 109 w 109"/>
                  <a:gd name="T1" fmla="*/ 14 h 268"/>
                  <a:gd name="T2" fmla="*/ 75 w 109"/>
                  <a:gd name="T3" fmla="*/ 268 h 268"/>
                  <a:gd name="T4" fmla="*/ 0 w 109"/>
                  <a:gd name="T5" fmla="*/ 261 h 268"/>
                  <a:gd name="T6" fmla="*/ 2 w 109"/>
                  <a:gd name="T7" fmla="*/ 0 h 268"/>
                  <a:gd name="T8" fmla="*/ 109 w 109"/>
                  <a:gd name="T9" fmla="*/ 1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68">
                    <a:moveTo>
                      <a:pt x="109" y="14"/>
                    </a:moveTo>
                    <a:lnTo>
                      <a:pt x="75" y="268"/>
                    </a:lnTo>
                    <a:lnTo>
                      <a:pt x="0" y="261"/>
                    </a:lnTo>
                    <a:lnTo>
                      <a:pt x="2" y="0"/>
                    </a:lnTo>
                    <a:lnTo>
                      <a:pt x="109" y="1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101"/>
              <p:cNvSpPr/>
              <p:nvPr/>
            </p:nvSpPr>
            <p:spPr bwMode="auto">
              <a:xfrm>
                <a:off x="10948759" y="3950043"/>
                <a:ext cx="285172" cy="386513"/>
              </a:xfrm>
              <a:custGeom>
                <a:avLst/>
                <a:gdLst>
                  <a:gd name="T0" fmla="*/ 2 w 51"/>
                  <a:gd name="T1" fmla="*/ 33 h 69"/>
                  <a:gd name="T2" fmla="*/ 29 w 51"/>
                  <a:gd name="T3" fmla="*/ 68 h 69"/>
                  <a:gd name="T4" fmla="*/ 50 w 51"/>
                  <a:gd name="T5" fmla="*/ 35 h 69"/>
                  <a:gd name="T6" fmla="*/ 23 w 51"/>
                  <a:gd name="T7" fmla="*/ 0 h 69"/>
                  <a:gd name="T8" fmla="*/ 2 w 51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2" y="33"/>
                    </a:moveTo>
                    <a:cubicBezTo>
                      <a:pt x="3" y="52"/>
                      <a:pt x="15" y="68"/>
                      <a:pt x="29" y="68"/>
                    </a:cubicBezTo>
                    <a:cubicBezTo>
                      <a:pt x="42" y="69"/>
                      <a:pt x="51" y="54"/>
                      <a:pt x="50" y="35"/>
                    </a:cubicBezTo>
                    <a:cubicBezTo>
                      <a:pt x="48" y="17"/>
                      <a:pt x="36" y="1"/>
                      <a:pt x="23" y="0"/>
                    </a:cubicBezTo>
                    <a:cubicBezTo>
                      <a:pt x="10" y="0"/>
                      <a:pt x="0" y="15"/>
                      <a:pt x="2" y="3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102"/>
              <p:cNvSpPr/>
              <p:nvPr/>
            </p:nvSpPr>
            <p:spPr bwMode="auto">
              <a:xfrm>
                <a:off x="10960544" y="4683003"/>
                <a:ext cx="200327" cy="207397"/>
              </a:xfrm>
              <a:custGeom>
                <a:avLst/>
                <a:gdLst>
                  <a:gd name="T0" fmla="*/ 27 w 36"/>
                  <a:gd name="T1" fmla="*/ 5 h 37"/>
                  <a:gd name="T2" fmla="*/ 31 w 36"/>
                  <a:gd name="T3" fmla="*/ 28 h 37"/>
                  <a:gd name="T4" fmla="*/ 9 w 36"/>
                  <a:gd name="T5" fmla="*/ 32 h 37"/>
                  <a:gd name="T6" fmla="*/ 5 w 36"/>
                  <a:gd name="T7" fmla="*/ 10 h 37"/>
                  <a:gd name="T8" fmla="*/ 27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7" y="5"/>
                    </a:moveTo>
                    <a:cubicBezTo>
                      <a:pt x="34" y="10"/>
                      <a:pt x="36" y="20"/>
                      <a:pt x="31" y="28"/>
                    </a:cubicBezTo>
                    <a:cubicBezTo>
                      <a:pt x="26" y="35"/>
                      <a:pt x="16" y="37"/>
                      <a:pt x="9" y="32"/>
                    </a:cubicBezTo>
                    <a:cubicBezTo>
                      <a:pt x="2" y="27"/>
                      <a:pt x="0" y="17"/>
                      <a:pt x="5" y="10"/>
                    </a:cubicBezTo>
                    <a:cubicBezTo>
                      <a:pt x="10" y="2"/>
                      <a:pt x="20" y="0"/>
                      <a:pt x="27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103"/>
              <p:cNvSpPr/>
              <p:nvPr/>
            </p:nvSpPr>
            <p:spPr bwMode="auto">
              <a:xfrm>
                <a:off x="10948759" y="3938259"/>
                <a:ext cx="280458" cy="593910"/>
              </a:xfrm>
              <a:custGeom>
                <a:avLst/>
                <a:gdLst>
                  <a:gd name="T0" fmla="*/ 5 w 50"/>
                  <a:gd name="T1" fmla="*/ 47 h 106"/>
                  <a:gd name="T2" fmla="*/ 2 w 50"/>
                  <a:gd name="T3" fmla="*/ 34 h 106"/>
                  <a:gd name="T4" fmla="*/ 23 w 50"/>
                  <a:gd name="T5" fmla="*/ 0 h 106"/>
                  <a:gd name="T6" fmla="*/ 50 w 50"/>
                  <a:gd name="T7" fmla="*/ 35 h 106"/>
                  <a:gd name="T8" fmla="*/ 49 w 50"/>
                  <a:gd name="T9" fmla="*/ 47 h 106"/>
                  <a:gd name="T10" fmla="*/ 42 w 50"/>
                  <a:gd name="T11" fmla="*/ 106 h 106"/>
                  <a:gd name="T12" fmla="*/ 4 w 50"/>
                  <a:gd name="T13" fmla="*/ 104 h 106"/>
                  <a:gd name="T14" fmla="*/ 5 w 50"/>
                  <a:gd name="T15" fmla="*/ 4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06">
                    <a:moveTo>
                      <a:pt x="5" y="47"/>
                    </a:moveTo>
                    <a:cubicBezTo>
                      <a:pt x="3" y="43"/>
                      <a:pt x="2" y="38"/>
                      <a:pt x="2" y="34"/>
                    </a:cubicBezTo>
                    <a:cubicBezTo>
                      <a:pt x="0" y="15"/>
                      <a:pt x="10" y="0"/>
                      <a:pt x="23" y="0"/>
                    </a:cubicBezTo>
                    <a:cubicBezTo>
                      <a:pt x="36" y="1"/>
                      <a:pt x="48" y="17"/>
                      <a:pt x="50" y="35"/>
                    </a:cubicBezTo>
                    <a:cubicBezTo>
                      <a:pt x="50" y="40"/>
                      <a:pt x="50" y="43"/>
                      <a:pt x="49" y="47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" y="104"/>
                      <a:pt x="4" y="104"/>
                      <a:pt x="4" y="104"/>
                    </a:cubicBezTo>
                    <a:lnTo>
                      <a:pt x="5" y="47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104"/>
              <p:cNvSpPr/>
              <p:nvPr/>
            </p:nvSpPr>
            <p:spPr bwMode="auto">
              <a:xfrm>
                <a:off x="10972327" y="4793772"/>
                <a:ext cx="176760" cy="794237"/>
              </a:xfrm>
              <a:custGeom>
                <a:avLst/>
                <a:gdLst>
                  <a:gd name="T0" fmla="*/ 75 w 75"/>
                  <a:gd name="T1" fmla="*/ 0 h 337"/>
                  <a:gd name="T2" fmla="*/ 66 w 75"/>
                  <a:gd name="T3" fmla="*/ 335 h 337"/>
                  <a:gd name="T4" fmla="*/ 9 w 75"/>
                  <a:gd name="T5" fmla="*/ 337 h 337"/>
                  <a:gd name="T6" fmla="*/ 0 w 75"/>
                  <a:gd name="T7" fmla="*/ 3 h 337"/>
                  <a:gd name="T8" fmla="*/ 75 w 75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37">
                    <a:moveTo>
                      <a:pt x="75" y="0"/>
                    </a:moveTo>
                    <a:lnTo>
                      <a:pt x="66" y="335"/>
                    </a:lnTo>
                    <a:lnTo>
                      <a:pt x="9" y="337"/>
                    </a:lnTo>
                    <a:lnTo>
                      <a:pt x="0" y="3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105"/>
              <p:cNvSpPr/>
              <p:nvPr/>
            </p:nvSpPr>
            <p:spPr bwMode="auto">
              <a:xfrm>
                <a:off x="10972327" y="4711284"/>
                <a:ext cx="176760" cy="179116"/>
              </a:xfrm>
              <a:custGeom>
                <a:avLst/>
                <a:gdLst>
                  <a:gd name="T0" fmla="*/ 32 w 32"/>
                  <a:gd name="T1" fmla="*/ 16 h 32"/>
                  <a:gd name="T2" fmla="*/ 16 w 32"/>
                  <a:gd name="T3" fmla="*/ 32 h 32"/>
                  <a:gd name="T4" fmla="*/ 0 w 32"/>
                  <a:gd name="T5" fmla="*/ 16 h 32"/>
                  <a:gd name="T6" fmla="*/ 16 w 32"/>
                  <a:gd name="T7" fmla="*/ 0 h 32"/>
                  <a:gd name="T8" fmla="*/ 32 w 32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2" y="16"/>
                    </a:moveTo>
                    <a:cubicBezTo>
                      <a:pt x="32" y="24"/>
                      <a:pt x="25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106"/>
              <p:cNvSpPr/>
              <p:nvPr/>
            </p:nvSpPr>
            <p:spPr bwMode="auto">
              <a:xfrm>
                <a:off x="10731935" y="5531445"/>
                <a:ext cx="407725" cy="190900"/>
              </a:xfrm>
              <a:custGeom>
                <a:avLst/>
                <a:gdLst>
                  <a:gd name="T0" fmla="*/ 69 w 73"/>
                  <a:gd name="T1" fmla="*/ 0 h 34"/>
                  <a:gd name="T2" fmla="*/ 50 w 73"/>
                  <a:gd name="T3" fmla="*/ 1 h 34"/>
                  <a:gd name="T4" fmla="*/ 3 w 73"/>
                  <a:gd name="T5" fmla="*/ 27 h 34"/>
                  <a:gd name="T6" fmla="*/ 1 w 73"/>
                  <a:gd name="T7" fmla="*/ 31 h 34"/>
                  <a:gd name="T8" fmla="*/ 6 w 73"/>
                  <a:gd name="T9" fmla="*/ 34 h 34"/>
                  <a:gd name="T10" fmla="*/ 68 w 73"/>
                  <a:gd name="T11" fmla="*/ 33 h 34"/>
                  <a:gd name="T12" fmla="*/ 73 w 73"/>
                  <a:gd name="T13" fmla="*/ 30 h 34"/>
                  <a:gd name="T14" fmla="*/ 69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69" y="0"/>
                    </a:moveTo>
                    <a:cubicBezTo>
                      <a:pt x="69" y="0"/>
                      <a:pt x="51" y="1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30"/>
                      <a:pt x="1" y="31"/>
                    </a:cubicBezTo>
                    <a:cubicBezTo>
                      <a:pt x="1" y="33"/>
                      <a:pt x="3" y="34"/>
                      <a:pt x="6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1" y="33"/>
                      <a:pt x="73" y="32"/>
                      <a:pt x="73" y="30"/>
                    </a:cubicBezTo>
                    <a:cubicBezTo>
                      <a:pt x="73" y="30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07"/>
              <p:cNvSpPr/>
              <p:nvPr/>
            </p:nvSpPr>
            <p:spPr bwMode="auto">
              <a:xfrm>
                <a:off x="10708367" y="5543230"/>
                <a:ext cx="469001" cy="190900"/>
              </a:xfrm>
              <a:custGeom>
                <a:avLst/>
                <a:gdLst>
                  <a:gd name="T0" fmla="*/ 77 w 84"/>
                  <a:gd name="T1" fmla="*/ 3 h 34"/>
                  <a:gd name="T2" fmla="*/ 64 w 84"/>
                  <a:gd name="T3" fmla="*/ 14 h 34"/>
                  <a:gd name="T4" fmla="*/ 49 w 84"/>
                  <a:gd name="T5" fmla="*/ 2 h 34"/>
                  <a:gd name="T6" fmla="*/ 43 w 84"/>
                  <a:gd name="T7" fmla="*/ 3 h 34"/>
                  <a:gd name="T8" fmla="*/ 4 w 84"/>
                  <a:gd name="T9" fmla="*/ 23 h 34"/>
                  <a:gd name="T10" fmla="*/ 5 w 84"/>
                  <a:gd name="T11" fmla="*/ 32 h 34"/>
                  <a:gd name="T12" fmla="*/ 78 w 84"/>
                  <a:gd name="T13" fmla="*/ 31 h 34"/>
                  <a:gd name="T14" fmla="*/ 7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7" y="3"/>
                    </a:moveTo>
                    <a:cubicBezTo>
                      <a:pt x="75" y="3"/>
                      <a:pt x="72" y="13"/>
                      <a:pt x="64" y="14"/>
                    </a:cubicBezTo>
                    <a:cubicBezTo>
                      <a:pt x="57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7" y="6"/>
                      <a:pt x="23" y="14"/>
                      <a:pt x="4" y="23"/>
                    </a:cubicBezTo>
                    <a:cubicBezTo>
                      <a:pt x="1" y="25"/>
                      <a:pt x="0" y="32"/>
                      <a:pt x="5" y="32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4" y="28"/>
                      <a:pt x="79" y="3"/>
                      <a:pt x="77" y="3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08"/>
              <p:cNvSpPr/>
              <p:nvPr/>
            </p:nvSpPr>
            <p:spPr bwMode="auto">
              <a:xfrm>
                <a:off x="10357207" y="3200586"/>
                <a:ext cx="80131" cy="101342"/>
              </a:xfrm>
              <a:custGeom>
                <a:avLst/>
                <a:gdLst>
                  <a:gd name="T0" fmla="*/ 1 w 14"/>
                  <a:gd name="T1" fmla="*/ 8 h 18"/>
                  <a:gd name="T2" fmla="*/ 3 w 14"/>
                  <a:gd name="T3" fmla="*/ 1 h 18"/>
                  <a:gd name="T4" fmla="*/ 3 w 14"/>
                  <a:gd name="T5" fmla="*/ 1 h 18"/>
                  <a:gd name="T6" fmla="*/ 10 w 14"/>
                  <a:gd name="T7" fmla="*/ 4 h 18"/>
                  <a:gd name="T8" fmla="*/ 13 w 14"/>
                  <a:gd name="T9" fmla="*/ 11 h 18"/>
                  <a:gd name="T10" fmla="*/ 10 w 14"/>
                  <a:gd name="T11" fmla="*/ 17 h 18"/>
                  <a:gd name="T12" fmla="*/ 10 w 14"/>
                  <a:gd name="T13" fmla="*/ 17 h 18"/>
                  <a:gd name="T14" fmla="*/ 4 w 14"/>
                  <a:gd name="T15" fmla="*/ 15 h 18"/>
                  <a:gd name="T16" fmla="*/ 1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" y="8"/>
                    </a:moveTo>
                    <a:cubicBezTo>
                      <a:pt x="0" y="5"/>
                      <a:pt x="1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0"/>
                      <a:pt x="8" y="1"/>
                      <a:pt x="10" y="4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3"/>
                      <a:pt x="13" y="16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8" y="18"/>
                      <a:pt x="5" y="17"/>
                      <a:pt x="4" y="15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09"/>
              <p:cNvSpPr/>
              <p:nvPr/>
            </p:nvSpPr>
            <p:spPr bwMode="auto">
              <a:xfrm>
                <a:off x="10241724" y="3151092"/>
                <a:ext cx="212111" cy="223895"/>
              </a:xfrm>
              <a:custGeom>
                <a:avLst/>
                <a:gdLst>
                  <a:gd name="T0" fmla="*/ 36 w 38"/>
                  <a:gd name="T1" fmla="*/ 21 h 40"/>
                  <a:gd name="T2" fmla="*/ 31 w 38"/>
                  <a:gd name="T3" fmla="*/ 33 h 40"/>
                  <a:gd name="T4" fmla="*/ 19 w 38"/>
                  <a:gd name="T5" fmla="*/ 38 h 40"/>
                  <a:gd name="T6" fmla="*/ 7 w 38"/>
                  <a:gd name="T7" fmla="*/ 33 h 40"/>
                  <a:gd name="T8" fmla="*/ 2 w 38"/>
                  <a:gd name="T9" fmla="*/ 18 h 40"/>
                  <a:gd name="T10" fmla="*/ 7 w 38"/>
                  <a:gd name="T11" fmla="*/ 7 h 40"/>
                  <a:gd name="T12" fmla="*/ 19 w 38"/>
                  <a:gd name="T13" fmla="*/ 2 h 40"/>
                  <a:gd name="T14" fmla="*/ 30 w 38"/>
                  <a:gd name="T15" fmla="*/ 7 h 40"/>
                  <a:gd name="T16" fmla="*/ 36 w 38"/>
                  <a:gd name="T17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0">
                    <a:moveTo>
                      <a:pt x="36" y="21"/>
                    </a:moveTo>
                    <a:cubicBezTo>
                      <a:pt x="38" y="26"/>
                      <a:pt x="36" y="31"/>
                      <a:pt x="31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4" y="40"/>
                      <a:pt x="9" y="38"/>
                      <a:pt x="7" y="33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2" y="9"/>
                      <a:pt x="7" y="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3" y="0"/>
                      <a:pt x="29" y="2"/>
                      <a:pt x="30" y="7"/>
                    </a:cubicBezTo>
                    <a:lnTo>
                      <a:pt x="36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10"/>
              <p:cNvSpPr/>
              <p:nvPr/>
            </p:nvSpPr>
            <p:spPr bwMode="auto">
              <a:xfrm>
                <a:off x="10352493" y="3200586"/>
                <a:ext cx="117839" cy="146121"/>
              </a:xfrm>
              <a:custGeom>
                <a:avLst/>
                <a:gdLst>
                  <a:gd name="T0" fmla="*/ 5 w 21"/>
                  <a:gd name="T1" fmla="*/ 24 h 26"/>
                  <a:gd name="T2" fmla="*/ 3 w 21"/>
                  <a:gd name="T3" fmla="*/ 9 h 26"/>
                  <a:gd name="T4" fmla="*/ 16 w 21"/>
                  <a:gd name="T5" fmla="*/ 1 h 26"/>
                  <a:gd name="T6" fmla="*/ 18 w 21"/>
                  <a:gd name="T7" fmla="*/ 16 h 26"/>
                  <a:gd name="T8" fmla="*/ 5 w 21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5" y="24"/>
                    </a:moveTo>
                    <a:cubicBezTo>
                      <a:pt x="1" y="22"/>
                      <a:pt x="0" y="16"/>
                      <a:pt x="3" y="9"/>
                    </a:cubicBezTo>
                    <a:cubicBezTo>
                      <a:pt x="5" y="3"/>
                      <a:pt x="11" y="0"/>
                      <a:pt x="16" y="1"/>
                    </a:cubicBezTo>
                    <a:cubicBezTo>
                      <a:pt x="20" y="3"/>
                      <a:pt x="21" y="10"/>
                      <a:pt x="18" y="16"/>
                    </a:cubicBezTo>
                    <a:cubicBezTo>
                      <a:pt x="15" y="23"/>
                      <a:pt x="10" y="26"/>
                      <a:pt x="5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11"/>
              <p:cNvSpPr/>
              <p:nvPr/>
            </p:nvSpPr>
            <p:spPr bwMode="auto">
              <a:xfrm>
                <a:off x="10295930" y="3297213"/>
                <a:ext cx="280458" cy="457216"/>
              </a:xfrm>
              <a:custGeom>
                <a:avLst/>
                <a:gdLst>
                  <a:gd name="T0" fmla="*/ 0 w 119"/>
                  <a:gd name="T1" fmla="*/ 16 h 194"/>
                  <a:gd name="T2" fmla="*/ 55 w 119"/>
                  <a:gd name="T3" fmla="*/ 0 h 194"/>
                  <a:gd name="T4" fmla="*/ 119 w 119"/>
                  <a:gd name="T5" fmla="*/ 175 h 194"/>
                  <a:gd name="T6" fmla="*/ 67 w 119"/>
                  <a:gd name="T7" fmla="*/ 194 h 194"/>
                  <a:gd name="T8" fmla="*/ 0 w 119"/>
                  <a:gd name="T9" fmla="*/ 1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94">
                    <a:moveTo>
                      <a:pt x="0" y="16"/>
                    </a:moveTo>
                    <a:lnTo>
                      <a:pt x="55" y="0"/>
                    </a:lnTo>
                    <a:lnTo>
                      <a:pt x="119" y="175"/>
                    </a:lnTo>
                    <a:lnTo>
                      <a:pt x="67" y="194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12"/>
              <p:cNvSpPr/>
              <p:nvPr/>
            </p:nvSpPr>
            <p:spPr bwMode="auto">
              <a:xfrm>
                <a:off x="10442051" y="3660158"/>
                <a:ext cx="150834" cy="150834"/>
              </a:xfrm>
              <a:custGeom>
                <a:avLst/>
                <a:gdLst>
                  <a:gd name="T0" fmla="*/ 2 w 27"/>
                  <a:gd name="T1" fmla="*/ 17 h 27"/>
                  <a:gd name="T2" fmla="*/ 10 w 27"/>
                  <a:gd name="T3" fmla="*/ 2 h 27"/>
                  <a:gd name="T4" fmla="*/ 25 w 27"/>
                  <a:gd name="T5" fmla="*/ 10 h 27"/>
                  <a:gd name="T6" fmla="*/ 17 w 27"/>
                  <a:gd name="T7" fmla="*/ 25 h 27"/>
                  <a:gd name="T8" fmla="*/ 2 w 27"/>
                  <a:gd name="T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" y="17"/>
                    </a:moveTo>
                    <a:cubicBezTo>
                      <a:pt x="0" y="11"/>
                      <a:pt x="3" y="4"/>
                      <a:pt x="10" y="2"/>
                    </a:cubicBezTo>
                    <a:cubicBezTo>
                      <a:pt x="16" y="0"/>
                      <a:pt x="22" y="4"/>
                      <a:pt x="25" y="10"/>
                    </a:cubicBezTo>
                    <a:cubicBezTo>
                      <a:pt x="27" y="16"/>
                      <a:pt x="23" y="23"/>
                      <a:pt x="17" y="25"/>
                    </a:cubicBezTo>
                    <a:cubicBezTo>
                      <a:pt x="11" y="27"/>
                      <a:pt x="4" y="23"/>
                      <a:pt x="2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13"/>
              <p:cNvSpPr/>
              <p:nvPr/>
            </p:nvSpPr>
            <p:spPr bwMode="auto">
              <a:xfrm>
                <a:off x="10463261" y="3318425"/>
                <a:ext cx="351162" cy="447789"/>
              </a:xfrm>
              <a:custGeom>
                <a:avLst/>
                <a:gdLst>
                  <a:gd name="T0" fmla="*/ 50 w 149"/>
                  <a:gd name="T1" fmla="*/ 190 h 190"/>
                  <a:gd name="T2" fmla="*/ 0 w 149"/>
                  <a:gd name="T3" fmla="*/ 161 h 190"/>
                  <a:gd name="T4" fmla="*/ 102 w 149"/>
                  <a:gd name="T5" fmla="*/ 0 h 190"/>
                  <a:gd name="T6" fmla="*/ 149 w 149"/>
                  <a:gd name="T7" fmla="*/ 29 h 190"/>
                  <a:gd name="T8" fmla="*/ 50 w 149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90">
                    <a:moveTo>
                      <a:pt x="50" y="190"/>
                    </a:moveTo>
                    <a:lnTo>
                      <a:pt x="0" y="161"/>
                    </a:lnTo>
                    <a:lnTo>
                      <a:pt x="102" y="0"/>
                    </a:lnTo>
                    <a:lnTo>
                      <a:pt x="149" y="29"/>
                    </a:lnTo>
                    <a:lnTo>
                      <a:pt x="50" y="19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14"/>
              <p:cNvSpPr/>
              <p:nvPr/>
            </p:nvSpPr>
            <p:spPr bwMode="auto">
              <a:xfrm>
                <a:off x="10687157" y="3273645"/>
                <a:ext cx="146121" cy="150834"/>
              </a:xfrm>
              <a:custGeom>
                <a:avLst/>
                <a:gdLst>
                  <a:gd name="T0" fmla="*/ 23 w 26"/>
                  <a:gd name="T1" fmla="*/ 20 h 27"/>
                  <a:gd name="T2" fmla="*/ 7 w 26"/>
                  <a:gd name="T3" fmla="*/ 24 h 27"/>
                  <a:gd name="T4" fmla="*/ 3 w 26"/>
                  <a:gd name="T5" fmla="*/ 8 h 27"/>
                  <a:gd name="T6" fmla="*/ 19 w 26"/>
                  <a:gd name="T7" fmla="*/ 3 h 27"/>
                  <a:gd name="T8" fmla="*/ 23 w 26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23" y="20"/>
                    </a:moveTo>
                    <a:cubicBezTo>
                      <a:pt x="20" y="25"/>
                      <a:pt x="13" y="27"/>
                      <a:pt x="7" y="24"/>
                    </a:cubicBezTo>
                    <a:cubicBezTo>
                      <a:pt x="1" y="21"/>
                      <a:pt x="0" y="13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7"/>
                      <a:pt x="26" y="14"/>
                      <a:pt x="23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115"/>
              <p:cNvSpPr/>
              <p:nvPr/>
            </p:nvSpPr>
            <p:spPr bwMode="auto">
              <a:xfrm>
                <a:off x="10446765" y="3660158"/>
                <a:ext cx="150834" cy="150834"/>
              </a:xfrm>
              <a:custGeom>
                <a:avLst/>
                <a:gdLst>
                  <a:gd name="T0" fmla="*/ 24 w 27"/>
                  <a:gd name="T1" fmla="*/ 20 h 27"/>
                  <a:gd name="T2" fmla="*/ 7 w 27"/>
                  <a:gd name="T3" fmla="*/ 24 h 27"/>
                  <a:gd name="T4" fmla="*/ 3 w 27"/>
                  <a:gd name="T5" fmla="*/ 8 h 27"/>
                  <a:gd name="T6" fmla="*/ 19 w 27"/>
                  <a:gd name="T7" fmla="*/ 3 h 27"/>
                  <a:gd name="T8" fmla="*/ 24 w 27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4" y="20"/>
                    </a:moveTo>
                    <a:cubicBezTo>
                      <a:pt x="20" y="25"/>
                      <a:pt x="13" y="27"/>
                      <a:pt x="7" y="24"/>
                    </a:cubicBezTo>
                    <a:cubicBezTo>
                      <a:pt x="2" y="21"/>
                      <a:pt x="0" y="13"/>
                      <a:pt x="3" y="8"/>
                    </a:cubicBezTo>
                    <a:cubicBezTo>
                      <a:pt x="6" y="2"/>
                      <a:pt x="14" y="0"/>
                      <a:pt x="19" y="3"/>
                    </a:cubicBezTo>
                    <a:cubicBezTo>
                      <a:pt x="25" y="7"/>
                      <a:pt x="27" y="14"/>
                      <a:pt x="2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16"/>
              <p:cNvSpPr/>
              <p:nvPr/>
            </p:nvSpPr>
            <p:spPr bwMode="auto">
              <a:xfrm>
                <a:off x="10621167" y="3252435"/>
                <a:ext cx="238036" cy="268673"/>
              </a:xfrm>
              <a:custGeom>
                <a:avLst/>
                <a:gdLst>
                  <a:gd name="T0" fmla="*/ 21 w 43"/>
                  <a:gd name="T1" fmla="*/ 48 h 48"/>
                  <a:gd name="T2" fmla="*/ 0 w 43"/>
                  <a:gd name="T3" fmla="*/ 34 h 48"/>
                  <a:gd name="T4" fmla="*/ 12 w 43"/>
                  <a:gd name="T5" fmla="*/ 13 h 48"/>
                  <a:gd name="T6" fmla="*/ 32 w 43"/>
                  <a:gd name="T7" fmla="*/ 7 h 48"/>
                  <a:gd name="T8" fmla="*/ 34 w 43"/>
                  <a:gd name="T9" fmla="*/ 27 h 48"/>
                  <a:gd name="T10" fmla="*/ 21 w 4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8">
                    <a:moveTo>
                      <a:pt x="21" y="48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20" y="0"/>
                      <a:pt x="32" y="7"/>
                    </a:cubicBezTo>
                    <a:cubicBezTo>
                      <a:pt x="43" y="14"/>
                      <a:pt x="34" y="27"/>
                      <a:pt x="34" y="27"/>
                    </a:cubicBezTo>
                    <a:lnTo>
                      <a:pt x="21" y="48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117"/>
              <p:cNvSpPr/>
              <p:nvPr/>
            </p:nvSpPr>
            <p:spPr bwMode="auto">
              <a:xfrm>
                <a:off x="10715438" y="4063169"/>
                <a:ext cx="249819" cy="624549"/>
              </a:xfrm>
              <a:custGeom>
                <a:avLst/>
                <a:gdLst>
                  <a:gd name="T0" fmla="*/ 106 w 106"/>
                  <a:gd name="T1" fmla="*/ 11 h 265"/>
                  <a:gd name="T2" fmla="*/ 76 w 106"/>
                  <a:gd name="T3" fmla="*/ 265 h 265"/>
                  <a:gd name="T4" fmla="*/ 0 w 106"/>
                  <a:gd name="T5" fmla="*/ 261 h 265"/>
                  <a:gd name="T6" fmla="*/ 2 w 106"/>
                  <a:gd name="T7" fmla="*/ 0 h 265"/>
                  <a:gd name="T8" fmla="*/ 106 w 106"/>
                  <a:gd name="T9" fmla="*/ 11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65">
                    <a:moveTo>
                      <a:pt x="106" y="11"/>
                    </a:moveTo>
                    <a:lnTo>
                      <a:pt x="76" y="265"/>
                    </a:lnTo>
                    <a:lnTo>
                      <a:pt x="0" y="261"/>
                    </a:lnTo>
                    <a:lnTo>
                      <a:pt x="2" y="0"/>
                    </a:lnTo>
                    <a:lnTo>
                      <a:pt x="106" y="1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118"/>
              <p:cNvSpPr/>
              <p:nvPr/>
            </p:nvSpPr>
            <p:spPr bwMode="auto">
              <a:xfrm>
                <a:off x="10698940" y="3921762"/>
                <a:ext cx="289885" cy="320523"/>
              </a:xfrm>
              <a:custGeom>
                <a:avLst/>
                <a:gdLst>
                  <a:gd name="T0" fmla="*/ 4 w 52"/>
                  <a:gd name="T1" fmla="*/ 23 h 57"/>
                  <a:gd name="T2" fmla="*/ 19 w 52"/>
                  <a:gd name="T3" fmla="*/ 53 h 57"/>
                  <a:gd name="T4" fmla="*/ 48 w 52"/>
                  <a:gd name="T5" fmla="*/ 34 h 57"/>
                  <a:gd name="T6" fmla="*/ 34 w 52"/>
                  <a:gd name="T7" fmla="*/ 4 h 57"/>
                  <a:gd name="T8" fmla="*/ 4 w 52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7">
                    <a:moveTo>
                      <a:pt x="4" y="23"/>
                    </a:moveTo>
                    <a:cubicBezTo>
                      <a:pt x="0" y="36"/>
                      <a:pt x="7" y="50"/>
                      <a:pt x="19" y="53"/>
                    </a:cubicBezTo>
                    <a:cubicBezTo>
                      <a:pt x="30" y="57"/>
                      <a:pt x="43" y="48"/>
                      <a:pt x="48" y="34"/>
                    </a:cubicBezTo>
                    <a:cubicBezTo>
                      <a:pt x="52" y="20"/>
                      <a:pt x="45" y="7"/>
                      <a:pt x="34" y="4"/>
                    </a:cubicBezTo>
                    <a:cubicBezTo>
                      <a:pt x="22" y="0"/>
                      <a:pt x="9" y="9"/>
                      <a:pt x="4" y="2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119"/>
              <p:cNvSpPr/>
              <p:nvPr/>
            </p:nvSpPr>
            <p:spPr bwMode="auto">
              <a:xfrm>
                <a:off x="10698940" y="4576948"/>
                <a:ext cx="205041" cy="200327"/>
              </a:xfrm>
              <a:custGeom>
                <a:avLst/>
                <a:gdLst>
                  <a:gd name="T0" fmla="*/ 28 w 37"/>
                  <a:gd name="T1" fmla="*/ 5 h 36"/>
                  <a:gd name="T2" fmla="*/ 32 w 37"/>
                  <a:gd name="T3" fmla="*/ 27 h 36"/>
                  <a:gd name="T4" fmla="*/ 10 w 37"/>
                  <a:gd name="T5" fmla="*/ 31 h 36"/>
                  <a:gd name="T6" fmla="*/ 5 w 37"/>
                  <a:gd name="T7" fmla="*/ 9 h 36"/>
                  <a:gd name="T8" fmla="*/ 28 w 37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28" y="5"/>
                    </a:moveTo>
                    <a:cubicBezTo>
                      <a:pt x="35" y="10"/>
                      <a:pt x="37" y="20"/>
                      <a:pt x="32" y="27"/>
                    </a:cubicBezTo>
                    <a:cubicBezTo>
                      <a:pt x="27" y="34"/>
                      <a:pt x="17" y="36"/>
                      <a:pt x="10" y="31"/>
                    </a:cubicBezTo>
                    <a:cubicBezTo>
                      <a:pt x="2" y="26"/>
                      <a:pt x="0" y="16"/>
                      <a:pt x="5" y="9"/>
                    </a:cubicBezTo>
                    <a:cubicBezTo>
                      <a:pt x="10" y="1"/>
                      <a:pt x="20" y="0"/>
                      <a:pt x="28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120"/>
              <p:cNvSpPr/>
              <p:nvPr/>
            </p:nvSpPr>
            <p:spPr bwMode="auto">
              <a:xfrm>
                <a:off x="10708367" y="4687716"/>
                <a:ext cx="186187" cy="794237"/>
              </a:xfrm>
              <a:custGeom>
                <a:avLst/>
                <a:gdLst>
                  <a:gd name="T0" fmla="*/ 79 w 79"/>
                  <a:gd name="T1" fmla="*/ 0 h 337"/>
                  <a:gd name="T2" fmla="*/ 67 w 79"/>
                  <a:gd name="T3" fmla="*/ 332 h 337"/>
                  <a:gd name="T4" fmla="*/ 12 w 79"/>
                  <a:gd name="T5" fmla="*/ 337 h 337"/>
                  <a:gd name="T6" fmla="*/ 0 w 79"/>
                  <a:gd name="T7" fmla="*/ 0 h 337"/>
                  <a:gd name="T8" fmla="*/ 79 w 79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37">
                    <a:moveTo>
                      <a:pt x="79" y="0"/>
                    </a:moveTo>
                    <a:lnTo>
                      <a:pt x="67" y="332"/>
                    </a:lnTo>
                    <a:lnTo>
                      <a:pt x="12" y="337"/>
                    </a:lnTo>
                    <a:lnTo>
                      <a:pt x="0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121"/>
              <p:cNvSpPr/>
              <p:nvPr/>
            </p:nvSpPr>
            <p:spPr bwMode="auto">
              <a:xfrm>
                <a:off x="10708367" y="4598158"/>
                <a:ext cx="186187" cy="179116"/>
              </a:xfrm>
              <a:custGeom>
                <a:avLst/>
                <a:gdLst>
                  <a:gd name="T0" fmla="*/ 33 w 33"/>
                  <a:gd name="T1" fmla="*/ 16 h 32"/>
                  <a:gd name="T2" fmla="*/ 16 w 33"/>
                  <a:gd name="T3" fmla="*/ 32 h 32"/>
                  <a:gd name="T4" fmla="*/ 0 w 33"/>
                  <a:gd name="T5" fmla="*/ 16 h 32"/>
                  <a:gd name="T6" fmla="*/ 17 w 33"/>
                  <a:gd name="T7" fmla="*/ 0 h 32"/>
                  <a:gd name="T8" fmla="*/ 33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33" y="16"/>
                    </a:moveTo>
                    <a:cubicBezTo>
                      <a:pt x="33" y="25"/>
                      <a:pt x="25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122"/>
              <p:cNvSpPr/>
              <p:nvPr/>
            </p:nvSpPr>
            <p:spPr bwMode="auto">
              <a:xfrm>
                <a:off x="10475046" y="5420677"/>
                <a:ext cx="403011" cy="190900"/>
              </a:xfrm>
              <a:custGeom>
                <a:avLst/>
                <a:gdLst>
                  <a:gd name="T0" fmla="*/ 69 w 72"/>
                  <a:gd name="T1" fmla="*/ 0 h 34"/>
                  <a:gd name="T2" fmla="*/ 50 w 72"/>
                  <a:gd name="T3" fmla="*/ 1 h 34"/>
                  <a:gd name="T4" fmla="*/ 3 w 72"/>
                  <a:gd name="T5" fmla="*/ 27 h 34"/>
                  <a:gd name="T6" fmla="*/ 0 w 72"/>
                  <a:gd name="T7" fmla="*/ 31 h 34"/>
                  <a:gd name="T8" fmla="*/ 5 w 72"/>
                  <a:gd name="T9" fmla="*/ 34 h 34"/>
                  <a:gd name="T10" fmla="*/ 67 w 72"/>
                  <a:gd name="T11" fmla="*/ 34 h 34"/>
                  <a:gd name="T12" fmla="*/ 72 w 72"/>
                  <a:gd name="T13" fmla="*/ 30 h 34"/>
                  <a:gd name="T14" fmla="*/ 69 w 7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34">
                    <a:moveTo>
                      <a:pt x="69" y="0"/>
                    </a:moveTo>
                    <a:cubicBezTo>
                      <a:pt x="69" y="0"/>
                      <a:pt x="51" y="1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30"/>
                      <a:pt x="0" y="31"/>
                    </a:cubicBezTo>
                    <a:cubicBezTo>
                      <a:pt x="1" y="33"/>
                      <a:pt x="3" y="34"/>
                      <a:pt x="5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70" y="34"/>
                      <a:pt x="72" y="32"/>
                      <a:pt x="72" y="30"/>
                    </a:cubicBezTo>
                    <a:cubicBezTo>
                      <a:pt x="72" y="30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123"/>
              <p:cNvSpPr/>
              <p:nvPr/>
            </p:nvSpPr>
            <p:spPr bwMode="auto">
              <a:xfrm>
                <a:off x="10453834" y="5432460"/>
                <a:ext cx="461930" cy="188543"/>
              </a:xfrm>
              <a:custGeom>
                <a:avLst/>
                <a:gdLst>
                  <a:gd name="T0" fmla="*/ 77 w 83"/>
                  <a:gd name="T1" fmla="*/ 3 h 34"/>
                  <a:gd name="T2" fmla="*/ 64 w 83"/>
                  <a:gd name="T3" fmla="*/ 14 h 34"/>
                  <a:gd name="T4" fmla="*/ 49 w 83"/>
                  <a:gd name="T5" fmla="*/ 2 h 34"/>
                  <a:gd name="T6" fmla="*/ 43 w 83"/>
                  <a:gd name="T7" fmla="*/ 3 h 34"/>
                  <a:gd name="T8" fmla="*/ 3 w 83"/>
                  <a:gd name="T9" fmla="*/ 24 h 34"/>
                  <a:gd name="T10" fmla="*/ 4 w 83"/>
                  <a:gd name="T11" fmla="*/ 33 h 34"/>
                  <a:gd name="T12" fmla="*/ 78 w 83"/>
                  <a:gd name="T13" fmla="*/ 31 h 34"/>
                  <a:gd name="T14" fmla="*/ 77 w 83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4">
                    <a:moveTo>
                      <a:pt x="77" y="3"/>
                    </a:moveTo>
                    <a:cubicBezTo>
                      <a:pt x="74" y="4"/>
                      <a:pt x="72" y="14"/>
                      <a:pt x="64" y="14"/>
                    </a:cubicBezTo>
                    <a:cubicBezTo>
                      <a:pt x="56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7" y="7"/>
                      <a:pt x="23" y="15"/>
                      <a:pt x="3" y="24"/>
                    </a:cubicBezTo>
                    <a:cubicBezTo>
                      <a:pt x="1" y="25"/>
                      <a:pt x="0" y="32"/>
                      <a:pt x="4" y="33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3" y="28"/>
                      <a:pt x="79" y="3"/>
                      <a:pt x="77" y="3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124"/>
              <p:cNvSpPr/>
              <p:nvPr/>
            </p:nvSpPr>
            <p:spPr bwMode="auto">
              <a:xfrm>
                <a:off x="10708367" y="3921762"/>
                <a:ext cx="280458" cy="603337"/>
              </a:xfrm>
              <a:custGeom>
                <a:avLst/>
                <a:gdLst>
                  <a:gd name="T0" fmla="*/ 1 w 50"/>
                  <a:gd name="T1" fmla="*/ 35 h 108"/>
                  <a:gd name="T2" fmla="*/ 1 w 50"/>
                  <a:gd name="T3" fmla="*/ 27 h 108"/>
                  <a:gd name="T4" fmla="*/ 1 w 50"/>
                  <a:gd name="T5" fmla="*/ 24 h 108"/>
                  <a:gd name="T6" fmla="*/ 1 w 50"/>
                  <a:gd name="T7" fmla="*/ 24 h 108"/>
                  <a:gd name="T8" fmla="*/ 2 w 50"/>
                  <a:gd name="T9" fmla="*/ 22 h 108"/>
                  <a:gd name="T10" fmla="*/ 31 w 50"/>
                  <a:gd name="T11" fmla="*/ 3 h 108"/>
                  <a:gd name="T12" fmla="*/ 46 w 50"/>
                  <a:gd name="T13" fmla="*/ 34 h 108"/>
                  <a:gd name="T14" fmla="*/ 46 w 50"/>
                  <a:gd name="T15" fmla="*/ 34 h 108"/>
                  <a:gd name="T16" fmla="*/ 36 w 50"/>
                  <a:gd name="T17" fmla="*/ 108 h 108"/>
                  <a:gd name="T18" fmla="*/ 0 w 50"/>
                  <a:gd name="T19" fmla="*/ 107 h 108"/>
                  <a:gd name="T20" fmla="*/ 1 w 50"/>
                  <a:gd name="T21" fmla="*/ 3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8">
                    <a:moveTo>
                      <a:pt x="1" y="35"/>
                    </a:moveTo>
                    <a:cubicBezTo>
                      <a:pt x="0" y="32"/>
                      <a:pt x="0" y="29"/>
                      <a:pt x="1" y="27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2" y="23"/>
                      <a:pt x="2" y="22"/>
                    </a:cubicBezTo>
                    <a:cubicBezTo>
                      <a:pt x="6" y="8"/>
                      <a:pt x="19" y="0"/>
                      <a:pt x="31" y="3"/>
                    </a:cubicBezTo>
                    <a:cubicBezTo>
                      <a:pt x="44" y="6"/>
                      <a:pt x="50" y="20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0" y="107"/>
                      <a:pt x="0" y="107"/>
                      <a:pt x="0" y="107"/>
                    </a:cubicBezTo>
                    <a:lnTo>
                      <a:pt x="1" y="35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125"/>
              <p:cNvSpPr/>
              <p:nvPr/>
            </p:nvSpPr>
            <p:spPr bwMode="auto">
              <a:xfrm>
                <a:off x="10720152" y="3737933"/>
                <a:ext cx="485498" cy="480784"/>
              </a:xfrm>
              <a:custGeom>
                <a:avLst/>
                <a:gdLst>
                  <a:gd name="T0" fmla="*/ 206 w 206"/>
                  <a:gd name="T1" fmla="*/ 140 h 204"/>
                  <a:gd name="T2" fmla="*/ 126 w 206"/>
                  <a:gd name="T3" fmla="*/ 204 h 204"/>
                  <a:gd name="T4" fmla="*/ 78 w 206"/>
                  <a:gd name="T5" fmla="*/ 204 h 204"/>
                  <a:gd name="T6" fmla="*/ 0 w 206"/>
                  <a:gd name="T7" fmla="*/ 133 h 204"/>
                  <a:gd name="T8" fmla="*/ 31 w 206"/>
                  <a:gd name="T9" fmla="*/ 0 h 204"/>
                  <a:gd name="T10" fmla="*/ 156 w 206"/>
                  <a:gd name="T11" fmla="*/ 0 h 204"/>
                  <a:gd name="T12" fmla="*/ 206 w 206"/>
                  <a:gd name="T13" fmla="*/ 140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204">
                    <a:moveTo>
                      <a:pt x="206" y="140"/>
                    </a:moveTo>
                    <a:lnTo>
                      <a:pt x="126" y="204"/>
                    </a:lnTo>
                    <a:lnTo>
                      <a:pt x="78" y="204"/>
                    </a:lnTo>
                    <a:lnTo>
                      <a:pt x="0" y="133"/>
                    </a:lnTo>
                    <a:lnTo>
                      <a:pt x="31" y="0"/>
                    </a:lnTo>
                    <a:lnTo>
                      <a:pt x="156" y="0"/>
                    </a:lnTo>
                    <a:lnTo>
                      <a:pt x="206" y="140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126"/>
              <p:cNvSpPr/>
              <p:nvPr/>
            </p:nvSpPr>
            <p:spPr bwMode="auto">
              <a:xfrm>
                <a:off x="10687157" y="3268932"/>
                <a:ext cx="551488" cy="704679"/>
              </a:xfrm>
              <a:custGeom>
                <a:avLst/>
                <a:gdLst>
                  <a:gd name="T0" fmla="*/ 99 w 99"/>
                  <a:gd name="T1" fmla="*/ 12 h 126"/>
                  <a:gd name="T2" fmla="*/ 88 w 99"/>
                  <a:gd name="T3" fmla="*/ 1 h 126"/>
                  <a:gd name="T4" fmla="*/ 17 w 99"/>
                  <a:gd name="T5" fmla="*/ 2 h 126"/>
                  <a:gd name="T6" fmla="*/ 6 w 99"/>
                  <a:gd name="T7" fmla="*/ 14 h 126"/>
                  <a:gd name="T8" fmla="*/ 1 w 99"/>
                  <a:gd name="T9" fmla="*/ 48 h 126"/>
                  <a:gd name="T10" fmla="*/ 17 w 99"/>
                  <a:gd name="T11" fmla="*/ 80 h 126"/>
                  <a:gd name="T12" fmla="*/ 9 w 99"/>
                  <a:gd name="T13" fmla="*/ 126 h 126"/>
                  <a:gd name="T14" fmla="*/ 87 w 99"/>
                  <a:gd name="T15" fmla="*/ 124 h 126"/>
                  <a:gd name="T16" fmla="*/ 75 w 99"/>
                  <a:gd name="T17" fmla="*/ 83 h 126"/>
                  <a:gd name="T18" fmla="*/ 99 w 99"/>
                  <a:gd name="T19" fmla="*/ 1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126">
                    <a:moveTo>
                      <a:pt x="99" y="12"/>
                    </a:moveTo>
                    <a:cubicBezTo>
                      <a:pt x="99" y="5"/>
                      <a:pt x="94" y="0"/>
                      <a:pt x="88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1" y="2"/>
                      <a:pt x="8" y="8"/>
                      <a:pt x="6" y="14"/>
                    </a:cubicBezTo>
                    <a:cubicBezTo>
                      <a:pt x="6" y="14"/>
                      <a:pt x="0" y="38"/>
                      <a:pt x="1" y="48"/>
                    </a:cubicBezTo>
                    <a:cubicBezTo>
                      <a:pt x="1" y="53"/>
                      <a:pt x="13" y="71"/>
                      <a:pt x="17" y="80"/>
                    </a:cubicBezTo>
                    <a:cubicBezTo>
                      <a:pt x="14" y="95"/>
                      <a:pt x="9" y="126"/>
                      <a:pt x="9" y="126"/>
                    </a:cubicBezTo>
                    <a:cubicBezTo>
                      <a:pt x="87" y="124"/>
                      <a:pt x="87" y="124"/>
                      <a:pt x="87" y="124"/>
                    </a:cubicBezTo>
                    <a:cubicBezTo>
                      <a:pt x="75" y="83"/>
                      <a:pt x="75" y="83"/>
                      <a:pt x="75" y="83"/>
                    </a:cubicBezTo>
                    <a:lnTo>
                      <a:pt x="99" y="12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127"/>
              <p:cNvSpPr/>
              <p:nvPr/>
            </p:nvSpPr>
            <p:spPr bwMode="auto">
              <a:xfrm>
                <a:off x="10870986" y="3094530"/>
                <a:ext cx="195614" cy="207397"/>
              </a:xfrm>
              <a:custGeom>
                <a:avLst/>
                <a:gdLst>
                  <a:gd name="T0" fmla="*/ 35 w 35"/>
                  <a:gd name="T1" fmla="*/ 32 h 37"/>
                  <a:gd name="T2" fmla="*/ 31 w 35"/>
                  <a:gd name="T3" fmla="*/ 36 h 37"/>
                  <a:gd name="T4" fmla="*/ 5 w 35"/>
                  <a:gd name="T5" fmla="*/ 37 h 37"/>
                  <a:gd name="T6" fmla="*/ 0 w 35"/>
                  <a:gd name="T7" fmla="*/ 33 h 37"/>
                  <a:gd name="T8" fmla="*/ 0 w 35"/>
                  <a:gd name="T9" fmla="*/ 5 h 37"/>
                  <a:gd name="T10" fmla="*/ 4 w 35"/>
                  <a:gd name="T11" fmla="*/ 1 h 37"/>
                  <a:gd name="T12" fmla="*/ 31 w 35"/>
                  <a:gd name="T13" fmla="*/ 0 h 37"/>
                  <a:gd name="T14" fmla="*/ 35 w 35"/>
                  <a:gd name="T15" fmla="*/ 4 h 37"/>
                  <a:gd name="T16" fmla="*/ 35 w 35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7">
                    <a:moveTo>
                      <a:pt x="35" y="32"/>
                    </a:moveTo>
                    <a:cubicBezTo>
                      <a:pt x="35" y="34"/>
                      <a:pt x="34" y="36"/>
                      <a:pt x="31" y="3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4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128"/>
              <p:cNvSpPr/>
              <p:nvPr/>
            </p:nvSpPr>
            <p:spPr bwMode="auto">
              <a:xfrm>
                <a:off x="10764930" y="3273645"/>
                <a:ext cx="341735" cy="139051"/>
              </a:xfrm>
              <a:custGeom>
                <a:avLst/>
                <a:gdLst>
                  <a:gd name="T0" fmla="*/ 11 w 61"/>
                  <a:gd name="T1" fmla="*/ 1 h 25"/>
                  <a:gd name="T2" fmla="*/ 22 w 61"/>
                  <a:gd name="T3" fmla="*/ 25 h 25"/>
                  <a:gd name="T4" fmla="*/ 61 w 61"/>
                  <a:gd name="T5" fmla="*/ 0 h 25"/>
                  <a:gd name="T6" fmla="*/ 11 w 61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25">
                    <a:moveTo>
                      <a:pt x="11" y="1"/>
                    </a:moveTo>
                    <a:cubicBezTo>
                      <a:pt x="11" y="1"/>
                      <a:pt x="0" y="25"/>
                      <a:pt x="22" y="25"/>
                    </a:cubicBezTo>
                    <a:cubicBezTo>
                      <a:pt x="41" y="24"/>
                      <a:pt x="61" y="0"/>
                      <a:pt x="61" y="0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29"/>
              <p:cNvSpPr/>
              <p:nvPr/>
            </p:nvSpPr>
            <p:spPr bwMode="auto">
              <a:xfrm>
                <a:off x="10630594" y="2441701"/>
                <a:ext cx="615122" cy="615122"/>
              </a:xfrm>
              <a:custGeom>
                <a:avLst/>
                <a:gdLst>
                  <a:gd name="T0" fmla="*/ 110 w 110"/>
                  <a:gd name="T1" fmla="*/ 54 h 110"/>
                  <a:gd name="T2" fmla="*/ 56 w 110"/>
                  <a:gd name="T3" fmla="*/ 110 h 110"/>
                  <a:gd name="T4" fmla="*/ 0 w 110"/>
                  <a:gd name="T5" fmla="*/ 55 h 110"/>
                  <a:gd name="T6" fmla="*/ 55 w 110"/>
                  <a:gd name="T7" fmla="*/ 0 h 110"/>
                  <a:gd name="T8" fmla="*/ 110 w 110"/>
                  <a:gd name="T9" fmla="*/ 5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0">
                    <a:moveTo>
                      <a:pt x="110" y="54"/>
                    </a:moveTo>
                    <a:cubicBezTo>
                      <a:pt x="110" y="84"/>
                      <a:pt x="86" y="109"/>
                      <a:pt x="56" y="110"/>
                    </a:cubicBezTo>
                    <a:cubicBezTo>
                      <a:pt x="25" y="110"/>
                      <a:pt x="1" y="85"/>
                      <a:pt x="0" y="55"/>
                    </a:cubicBezTo>
                    <a:cubicBezTo>
                      <a:pt x="0" y="25"/>
                      <a:pt x="24" y="0"/>
                      <a:pt x="55" y="0"/>
                    </a:cubicBezTo>
                    <a:cubicBezTo>
                      <a:pt x="85" y="0"/>
                      <a:pt x="110" y="24"/>
                      <a:pt x="110" y="5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30"/>
              <p:cNvSpPr/>
              <p:nvPr/>
            </p:nvSpPr>
            <p:spPr bwMode="auto">
              <a:xfrm>
                <a:off x="10630594" y="2535972"/>
                <a:ext cx="452503" cy="664613"/>
              </a:xfrm>
              <a:custGeom>
                <a:avLst/>
                <a:gdLst>
                  <a:gd name="T0" fmla="*/ 80 w 81"/>
                  <a:gd name="T1" fmla="*/ 73 h 119"/>
                  <a:gd name="T2" fmla="*/ 47 w 81"/>
                  <a:gd name="T3" fmla="*/ 118 h 119"/>
                  <a:gd name="T4" fmla="*/ 36 w 81"/>
                  <a:gd name="T5" fmla="*/ 119 h 119"/>
                  <a:gd name="T6" fmla="*/ 1 w 81"/>
                  <a:gd name="T7" fmla="*/ 75 h 119"/>
                  <a:gd name="T8" fmla="*/ 0 w 81"/>
                  <a:gd name="T9" fmla="*/ 36 h 119"/>
                  <a:gd name="T10" fmla="*/ 34 w 81"/>
                  <a:gd name="T11" fmla="*/ 1 h 119"/>
                  <a:gd name="T12" fmla="*/ 44 w 81"/>
                  <a:gd name="T13" fmla="*/ 1 h 119"/>
                  <a:gd name="T14" fmla="*/ 80 w 81"/>
                  <a:gd name="T15" fmla="*/ 34 h 119"/>
                  <a:gd name="T16" fmla="*/ 80 w 81"/>
                  <a:gd name="T17" fmla="*/ 7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9">
                    <a:moveTo>
                      <a:pt x="80" y="73"/>
                    </a:moveTo>
                    <a:cubicBezTo>
                      <a:pt x="81" y="92"/>
                      <a:pt x="66" y="118"/>
                      <a:pt x="47" y="118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8" y="119"/>
                      <a:pt x="2" y="94"/>
                      <a:pt x="1" y="7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5" y="1"/>
                      <a:pt x="3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63" y="0"/>
                      <a:pt x="79" y="15"/>
                      <a:pt x="80" y="34"/>
                    </a:cubicBezTo>
                    <a:lnTo>
                      <a:pt x="80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31"/>
              <p:cNvSpPr/>
              <p:nvPr/>
            </p:nvSpPr>
            <p:spPr bwMode="auto">
              <a:xfrm>
                <a:off x="10658875" y="2849424"/>
                <a:ext cx="575056" cy="351162"/>
              </a:xfrm>
              <a:custGeom>
                <a:avLst/>
                <a:gdLst>
                  <a:gd name="T0" fmla="*/ 103 w 103"/>
                  <a:gd name="T1" fmla="*/ 0 h 63"/>
                  <a:gd name="T2" fmla="*/ 38 w 103"/>
                  <a:gd name="T3" fmla="*/ 63 h 63"/>
                  <a:gd name="T4" fmla="*/ 37 w 103"/>
                  <a:gd name="T5" fmla="*/ 4 h 63"/>
                  <a:gd name="T6" fmla="*/ 103 w 103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" h="63">
                    <a:moveTo>
                      <a:pt x="103" y="0"/>
                    </a:moveTo>
                    <a:cubicBezTo>
                      <a:pt x="103" y="0"/>
                      <a:pt x="88" y="63"/>
                      <a:pt x="38" y="63"/>
                    </a:cubicBezTo>
                    <a:cubicBezTo>
                      <a:pt x="0" y="63"/>
                      <a:pt x="37" y="4"/>
                      <a:pt x="37" y="4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32"/>
              <p:cNvSpPr/>
              <p:nvPr/>
            </p:nvSpPr>
            <p:spPr bwMode="auto">
              <a:xfrm>
                <a:off x="10576387" y="2352143"/>
                <a:ext cx="775383" cy="659900"/>
              </a:xfrm>
              <a:custGeom>
                <a:avLst/>
                <a:gdLst>
                  <a:gd name="T0" fmla="*/ 113 w 139"/>
                  <a:gd name="T1" fmla="*/ 27 h 118"/>
                  <a:gd name="T2" fmla="*/ 67 w 139"/>
                  <a:gd name="T3" fmla="*/ 2 h 118"/>
                  <a:gd name="T4" fmla="*/ 0 w 139"/>
                  <a:gd name="T5" fmla="*/ 49 h 118"/>
                  <a:gd name="T6" fmla="*/ 89 w 139"/>
                  <a:gd name="T7" fmla="*/ 46 h 118"/>
                  <a:gd name="T8" fmla="*/ 104 w 139"/>
                  <a:gd name="T9" fmla="*/ 118 h 118"/>
                  <a:gd name="T10" fmla="*/ 113 w 139"/>
                  <a:gd name="T11" fmla="*/ 2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18">
                    <a:moveTo>
                      <a:pt x="113" y="27"/>
                    </a:moveTo>
                    <a:cubicBezTo>
                      <a:pt x="105" y="8"/>
                      <a:pt x="93" y="0"/>
                      <a:pt x="67" y="2"/>
                    </a:cubicBezTo>
                    <a:cubicBezTo>
                      <a:pt x="28" y="5"/>
                      <a:pt x="0" y="49"/>
                      <a:pt x="0" y="49"/>
                    </a:cubicBezTo>
                    <a:cubicBezTo>
                      <a:pt x="39" y="64"/>
                      <a:pt x="89" y="46"/>
                      <a:pt x="89" y="46"/>
                    </a:cubicBezTo>
                    <a:cubicBezTo>
                      <a:pt x="89" y="46"/>
                      <a:pt x="81" y="67"/>
                      <a:pt x="104" y="118"/>
                    </a:cubicBezTo>
                    <a:cubicBezTo>
                      <a:pt x="139" y="90"/>
                      <a:pt x="138" y="42"/>
                      <a:pt x="113" y="27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33"/>
              <p:cNvSpPr/>
              <p:nvPr/>
            </p:nvSpPr>
            <p:spPr bwMode="auto">
              <a:xfrm>
                <a:off x="10654162" y="2781078"/>
                <a:ext cx="106056" cy="108412"/>
              </a:xfrm>
              <a:custGeom>
                <a:avLst/>
                <a:gdLst>
                  <a:gd name="T0" fmla="*/ 1 w 19"/>
                  <a:gd name="T1" fmla="*/ 10 h 19"/>
                  <a:gd name="T2" fmla="*/ 10 w 19"/>
                  <a:gd name="T3" fmla="*/ 18 h 19"/>
                  <a:gd name="T4" fmla="*/ 18 w 19"/>
                  <a:gd name="T5" fmla="*/ 8 h 19"/>
                  <a:gd name="T6" fmla="*/ 9 w 19"/>
                  <a:gd name="T7" fmla="*/ 0 h 19"/>
                  <a:gd name="T8" fmla="*/ 1 w 19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" y="10"/>
                    </a:moveTo>
                    <a:cubicBezTo>
                      <a:pt x="1" y="15"/>
                      <a:pt x="6" y="19"/>
                      <a:pt x="10" y="18"/>
                    </a:cubicBezTo>
                    <a:cubicBezTo>
                      <a:pt x="15" y="18"/>
                      <a:pt x="19" y="13"/>
                      <a:pt x="18" y="8"/>
                    </a:cubicBezTo>
                    <a:cubicBezTo>
                      <a:pt x="18" y="3"/>
                      <a:pt x="13" y="0"/>
                      <a:pt x="9" y="0"/>
                    </a:cubicBezTo>
                    <a:cubicBezTo>
                      <a:pt x="4" y="1"/>
                      <a:pt x="0" y="5"/>
                      <a:pt x="1" y="10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34"/>
              <p:cNvSpPr/>
              <p:nvPr/>
            </p:nvSpPr>
            <p:spPr bwMode="auto">
              <a:xfrm>
                <a:off x="10887483" y="2781078"/>
                <a:ext cx="113126" cy="108412"/>
              </a:xfrm>
              <a:custGeom>
                <a:avLst/>
                <a:gdLst>
                  <a:gd name="T0" fmla="*/ 12 w 20"/>
                  <a:gd name="T1" fmla="*/ 1 h 19"/>
                  <a:gd name="T2" fmla="*/ 1 w 20"/>
                  <a:gd name="T3" fmla="*/ 7 h 19"/>
                  <a:gd name="T4" fmla="*/ 7 w 20"/>
                  <a:gd name="T5" fmla="*/ 18 h 19"/>
                  <a:gd name="T6" fmla="*/ 18 w 20"/>
                  <a:gd name="T7" fmla="*/ 12 h 19"/>
                  <a:gd name="T8" fmla="*/ 12 w 20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12" y="1"/>
                    </a:moveTo>
                    <a:cubicBezTo>
                      <a:pt x="8" y="0"/>
                      <a:pt x="3" y="2"/>
                      <a:pt x="1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2" y="19"/>
                      <a:pt x="17" y="17"/>
                      <a:pt x="18" y="12"/>
                    </a:cubicBezTo>
                    <a:cubicBezTo>
                      <a:pt x="20" y="8"/>
                      <a:pt x="17" y="3"/>
                      <a:pt x="12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35"/>
              <p:cNvSpPr/>
              <p:nvPr/>
            </p:nvSpPr>
            <p:spPr bwMode="auto">
              <a:xfrm>
                <a:off x="11050102" y="2486479"/>
                <a:ext cx="391226" cy="775383"/>
              </a:xfrm>
              <a:custGeom>
                <a:avLst/>
                <a:gdLst>
                  <a:gd name="T0" fmla="*/ 29 w 70"/>
                  <a:gd name="T1" fmla="*/ 1 h 139"/>
                  <a:gd name="T2" fmla="*/ 42 w 70"/>
                  <a:gd name="T3" fmla="*/ 90 h 139"/>
                  <a:gd name="T4" fmla="*/ 50 w 70"/>
                  <a:gd name="T5" fmla="*/ 131 h 139"/>
                  <a:gd name="T6" fmla="*/ 14 w 70"/>
                  <a:gd name="T7" fmla="*/ 129 h 139"/>
                  <a:gd name="T8" fmla="*/ 2 w 70"/>
                  <a:gd name="T9" fmla="*/ 44 h 139"/>
                  <a:gd name="T10" fmla="*/ 6 w 70"/>
                  <a:gd name="T11" fmla="*/ 16 h 139"/>
                  <a:gd name="T12" fmla="*/ 29 w 70"/>
                  <a:gd name="T13" fmla="*/ 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39">
                    <a:moveTo>
                      <a:pt x="29" y="1"/>
                    </a:moveTo>
                    <a:cubicBezTo>
                      <a:pt x="70" y="5"/>
                      <a:pt x="44" y="78"/>
                      <a:pt x="42" y="90"/>
                    </a:cubicBezTo>
                    <a:cubicBezTo>
                      <a:pt x="39" y="110"/>
                      <a:pt x="44" y="127"/>
                      <a:pt x="50" y="131"/>
                    </a:cubicBezTo>
                    <a:cubicBezTo>
                      <a:pt x="35" y="139"/>
                      <a:pt x="25" y="137"/>
                      <a:pt x="14" y="129"/>
                    </a:cubicBezTo>
                    <a:cubicBezTo>
                      <a:pt x="0" y="120"/>
                      <a:pt x="1" y="73"/>
                      <a:pt x="2" y="44"/>
                    </a:cubicBezTo>
                    <a:cubicBezTo>
                      <a:pt x="2" y="33"/>
                      <a:pt x="4" y="22"/>
                      <a:pt x="6" y="16"/>
                    </a:cubicBezTo>
                    <a:cubicBezTo>
                      <a:pt x="9" y="4"/>
                      <a:pt x="21" y="0"/>
                      <a:pt x="29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36"/>
              <p:cNvSpPr/>
              <p:nvPr/>
            </p:nvSpPr>
            <p:spPr bwMode="auto">
              <a:xfrm>
                <a:off x="11021820" y="2771651"/>
                <a:ext cx="155548" cy="167332"/>
              </a:xfrm>
              <a:custGeom>
                <a:avLst/>
                <a:gdLst>
                  <a:gd name="T0" fmla="*/ 27 w 28"/>
                  <a:gd name="T1" fmla="*/ 13 h 30"/>
                  <a:gd name="T2" fmla="*/ 7 w 28"/>
                  <a:gd name="T3" fmla="*/ 30 h 30"/>
                  <a:gd name="T4" fmla="*/ 3 w 28"/>
                  <a:gd name="T5" fmla="*/ 14 h 30"/>
                  <a:gd name="T6" fmla="*/ 15 w 28"/>
                  <a:gd name="T7" fmla="*/ 1 h 30"/>
                  <a:gd name="T8" fmla="*/ 27 w 28"/>
                  <a:gd name="T9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7" y="13"/>
                    </a:moveTo>
                    <a:cubicBezTo>
                      <a:pt x="27" y="26"/>
                      <a:pt x="14" y="30"/>
                      <a:pt x="7" y="30"/>
                    </a:cubicBezTo>
                    <a:cubicBezTo>
                      <a:pt x="0" y="30"/>
                      <a:pt x="2" y="22"/>
                      <a:pt x="3" y="14"/>
                    </a:cubicBezTo>
                    <a:cubicBezTo>
                      <a:pt x="3" y="7"/>
                      <a:pt x="8" y="0"/>
                      <a:pt x="15" y="1"/>
                    </a:cubicBezTo>
                    <a:cubicBezTo>
                      <a:pt x="22" y="1"/>
                      <a:pt x="28" y="6"/>
                      <a:pt x="27" y="1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37"/>
              <p:cNvSpPr/>
              <p:nvPr/>
            </p:nvSpPr>
            <p:spPr bwMode="auto">
              <a:xfrm>
                <a:off x="11512031" y="3134596"/>
                <a:ext cx="212111" cy="216824"/>
              </a:xfrm>
              <a:custGeom>
                <a:avLst/>
                <a:gdLst>
                  <a:gd name="T0" fmla="*/ 2 w 38"/>
                  <a:gd name="T1" fmla="*/ 21 h 39"/>
                  <a:gd name="T2" fmla="*/ 7 w 38"/>
                  <a:gd name="T3" fmla="*/ 33 h 39"/>
                  <a:gd name="T4" fmla="*/ 19 w 38"/>
                  <a:gd name="T5" fmla="*/ 38 h 39"/>
                  <a:gd name="T6" fmla="*/ 31 w 38"/>
                  <a:gd name="T7" fmla="*/ 33 h 39"/>
                  <a:gd name="T8" fmla="*/ 37 w 38"/>
                  <a:gd name="T9" fmla="*/ 18 h 39"/>
                  <a:gd name="T10" fmla="*/ 31 w 38"/>
                  <a:gd name="T11" fmla="*/ 6 h 39"/>
                  <a:gd name="T12" fmla="*/ 19 w 38"/>
                  <a:gd name="T13" fmla="*/ 1 h 39"/>
                  <a:gd name="T14" fmla="*/ 8 w 38"/>
                  <a:gd name="T15" fmla="*/ 6 h 39"/>
                  <a:gd name="T16" fmla="*/ 2 w 38"/>
                  <a:gd name="T17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2" y="21"/>
                    </a:moveTo>
                    <a:cubicBezTo>
                      <a:pt x="0" y="26"/>
                      <a:pt x="2" y="31"/>
                      <a:pt x="7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4" y="39"/>
                      <a:pt x="29" y="37"/>
                      <a:pt x="31" y="33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3"/>
                      <a:pt x="36" y="8"/>
                      <a:pt x="31" y="6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" y="0"/>
                      <a:pt x="9" y="2"/>
                      <a:pt x="8" y="6"/>
                    </a:cubicBezTo>
                    <a:lnTo>
                      <a:pt x="2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38"/>
              <p:cNvSpPr/>
              <p:nvPr/>
            </p:nvSpPr>
            <p:spPr bwMode="auto">
              <a:xfrm>
                <a:off x="11495533" y="3179374"/>
                <a:ext cx="117839" cy="150834"/>
              </a:xfrm>
              <a:custGeom>
                <a:avLst/>
                <a:gdLst>
                  <a:gd name="T0" fmla="*/ 16 w 21"/>
                  <a:gd name="T1" fmla="*/ 25 h 27"/>
                  <a:gd name="T2" fmla="*/ 18 w 21"/>
                  <a:gd name="T3" fmla="*/ 10 h 27"/>
                  <a:gd name="T4" fmla="*/ 5 w 21"/>
                  <a:gd name="T5" fmla="*/ 2 h 27"/>
                  <a:gd name="T6" fmla="*/ 3 w 21"/>
                  <a:gd name="T7" fmla="*/ 17 h 27"/>
                  <a:gd name="T8" fmla="*/ 16 w 21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7">
                    <a:moveTo>
                      <a:pt x="16" y="25"/>
                    </a:moveTo>
                    <a:cubicBezTo>
                      <a:pt x="20" y="23"/>
                      <a:pt x="21" y="16"/>
                      <a:pt x="18" y="10"/>
                    </a:cubicBezTo>
                    <a:cubicBezTo>
                      <a:pt x="16" y="4"/>
                      <a:pt x="10" y="0"/>
                      <a:pt x="5" y="2"/>
                    </a:cubicBezTo>
                    <a:cubicBezTo>
                      <a:pt x="1" y="4"/>
                      <a:pt x="0" y="11"/>
                      <a:pt x="3" y="17"/>
                    </a:cubicBezTo>
                    <a:cubicBezTo>
                      <a:pt x="6" y="23"/>
                      <a:pt x="11" y="27"/>
                      <a:pt x="16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39"/>
              <p:cNvSpPr/>
              <p:nvPr/>
            </p:nvSpPr>
            <p:spPr bwMode="auto">
              <a:xfrm>
                <a:off x="11502604" y="3191159"/>
                <a:ext cx="77775" cy="98985"/>
              </a:xfrm>
              <a:custGeom>
                <a:avLst/>
                <a:gdLst>
                  <a:gd name="T0" fmla="*/ 13 w 14"/>
                  <a:gd name="T1" fmla="*/ 8 h 18"/>
                  <a:gd name="T2" fmla="*/ 11 w 14"/>
                  <a:gd name="T3" fmla="*/ 1 h 18"/>
                  <a:gd name="T4" fmla="*/ 11 w 14"/>
                  <a:gd name="T5" fmla="*/ 1 h 18"/>
                  <a:gd name="T6" fmla="*/ 5 w 14"/>
                  <a:gd name="T7" fmla="*/ 4 h 18"/>
                  <a:gd name="T8" fmla="*/ 1 w 14"/>
                  <a:gd name="T9" fmla="*/ 11 h 18"/>
                  <a:gd name="T10" fmla="*/ 4 w 14"/>
                  <a:gd name="T11" fmla="*/ 17 h 18"/>
                  <a:gd name="T12" fmla="*/ 4 w 14"/>
                  <a:gd name="T13" fmla="*/ 17 h 18"/>
                  <a:gd name="T14" fmla="*/ 10 w 14"/>
                  <a:gd name="T15" fmla="*/ 15 h 18"/>
                  <a:gd name="T16" fmla="*/ 13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3" y="8"/>
                    </a:moveTo>
                    <a:cubicBezTo>
                      <a:pt x="14" y="5"/>
                      <a:pt x="13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6" y="1"/>
                      <a:pt x="5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1" y="16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8"/>
                      <a:pt x="9" y="17"/>
                      <a:pt x="10" y="15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40"/>
              <p:cNvSpPr/>
              <p:nvPr/>
            </p:nvSpPr>
            <p:spPr bwMode="auto">
              <a:xfrm>
                <a:off x="11389479" y="3280716"/>
                <a:ext cx="280458" cy="452503"/>
              </a:xfrm>
              <a:custGeom>
                <a:avLst/>
                <a:gdLst>
                  <a:gd name="T0" fmla="*/ 119 w 119"/>
                  <a:gd name="T1" fmla="*/ 16 h 192"/>
                  <a:gd name="T2" fmla="*/ 64 w 119"/>
                  <a:gd name="T3" fmla="*/ 0 h 192"/>
                  <a:gd name="T4" fmla="*/ 0 w 119"/>
                  <a:gd name="T5" fmla="*/ 175 h 192"/>
                  <a:gd name="T6" fmla="*/ 52 w 119"/>
                  <a:gd name="T7" fmla="*/ 192 h 192"/>
                  <a:gd name="T8" fmla="*/ 119 w 119"/>
                  <a:gd name="T9" fmla="*/ 1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92">
                    <a:moveTo>
                      <a:pt x="119" y="16"/>
                    </a:moveTo>
                    <a:lnTo>
                      <a:pt x="64" y="0"/>
                    </a:lnTo>
                    <a:lnTo>
                      <a:pt x="0" y="175"/>
                    </a:lnTo>
                    <a:lnTo>
                      <a:pt x="52" y="192"/>
                    </a:lnTo>
                    <a:lnTo>
                      <a:pt x="119" y="1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41"/>
              <p:cNvSpPr/>
              <p:nvPr/>
            </p:nvSpPr>
            <p:spPr bwMode="auto">
              <a:xfrm>
                <a:off x="11380051" y="3643661"/>
                <a:ext cx="143765" cy="143765"/>
              </a:xfrm>
              <a:custGeom>
                <a:avLst/>
                <a:gdLst>
                  <a:gd name="T0" fmla="*/ 24 w 26"/>
                  <a:gd name="T1" fmla="*/ 17 h 26"/>
                  <a:gd name="T2" fmla="*/ 16 w 26"/>
                  <a:gd name="T3" fmla="*/ 2 h 26"/>
                  <a:gd name="T4" fmla="*/ 2 w 26"/>
                  <a:gd name="T5" fmla="*/ 9 h 26"/>
                  <a:gd name="T6" fmla="*/ 9 w 26"/>
                  <a:gd name="T7" fmla="*/ 24 h 26"/>
                  <a:gd name="T8" fmla="*/ 24 w 26"/>
                  <a:gd name="T9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24" y="17"/>
                    </a:moveTo>
                    <a:cubicBezTo>
                      <a:pt x="26" y="11"/>
                      <a:pt x="23" y="4"/>
                      <a:pt x="16" y="2"/>
                    </a:cubicBezTo>
                    <a:cubicBezTo>
                      <a:pt x="10" y="0"/>
                      <a:pt x="4" y="3"/>
                      <a:pt x="2" y="9"/>
                    </a:cubicBezTo>
                    <a:cubicBezTo>
                      <a:pt x="0" y="16"/>
                      <a:pt x="3" y="22"/>
                      <a:pt x="9" y="24"/>
                    </a:cubicBezTo>
                    <a:cubicBezTo>
                      <a:pt x="15" y="26"/>
                      <a:pt x="22" y="23"/>
                      <a:pt x="24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42"/>
              <p:cNvSpPr/>
              <p:nvPr/>
            </p:nvSpPr>
            <p:spPr bwMode="auto">
              <a:xfrm>
                <a:off x="11149086" y="3301927"/>
                <a:ext cx="353518" cy="447789"/>
              </a:xfrm>
              <a:custGeom>
                <a:avLst/>
                <a:gdLst>
                  <a:gd name="T0" fmla="*/ 105 w 150"/>
                  <a:gd name="T1" fmla="*/ 190 h 190"/>
                  <a:gd name="T2" fmla="*/ 150 w 150"/>
                  <a:gd name="T3" fmla="*/ 157 h 190"/>
                  <a:gd name="T4" fmla="*/ 45 w 150"/>
                  <a:gd name="T5" fmla="*/ 0 h 190"/>
                  <a:gd name="T6" fmla="*/ 0 w 150"/>
                  <a:gd name="T7" fmla="*/ 36 h 190"/>
                  <a:gd name="T8" fmla="*/ 105 w 150"/>
                  <a:gd name="T9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90">
                    <a:moveTo>
                      <a:pt x="105" y="190"/>
                    </a:moveTo>
                    <a:lnTo>
                      <a:pt x="150" y="157"/>
                    </a:lnTo>
                    <a:lnTo>
                      <a:pt x="45" y="0"/>
                    </a:lnTo>
                    <a:lnTo>
                      <a:pt x="0" y="36"/>
                    </a:lnTo>
                    <a:lnTo>
                      <a:pt x="105" y="19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43"/>
              <p:cNvSpPr/>
              <p:nvPr/>
            </p:nvSpPr>
            <p:spPr bwMode="auto">
              <a:xfrm>
                <a:off x="11127875" y="3268932"/>
                <a:ext cx="146121" cy="150834"/>
              </a:xfrm>
              <a:custGeom>
                <a:avLst/>
                <a:gdLst>
                  <a:gd name="T0" fmla="*/ 4 w 26"/>
                  <a:gd name="T1" fmla="*/ 20 h 27"/>
                  <a:gd name="T2" fmla="*/ 20 w 26"/>
                  <a:gd name="T3" fmla="*/ 23 h 27"/>
                  <a:gd name="T4" fmla="*/ 22 w 26"/>
                  <a:gd name="T5" fmla="*/ 6 h 27"/>
                  <a:gd name="T6" fmla="*/ 6 w 26"/>
                  <a:gd name="T7" fmla="*/ 4 h 27"/>
                  <a:gd name="T8" fmla="*/ 4 w 26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4" y="20"/>
                    </a:moveTo>
                    <a:cubicBezTo>
                      <a:pt x="8" y="26"/>
                      <a:pt x="15" y="27"/>
                      <a:pt x="20" y="23"/>
                    </a:cubicBezTo>
                    <a:cubicBezTo>
                      <a:pt x="25" y="19"/>
                      <a:pt x="26" y="11"/>
                      <a:pt x="22" y="6"/>
                    </a:cubicBezTo>
                    <a:cubicBezTo>
                      <a:pt x="18" y="1"/>
                      <a:pt x="11" y="0"/>
                      <a:pt x="6" y="4"/>
                    </a:cubicBezTo>
                    <a:cubicBezTo>
                      <a:pt x="1" y="8"/>
                      <a:pt x="0" y="15"/>
                      <a:pt x="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44"/>
              <p:cNvSpPr/>
              <p:nvPr/>
            </p:nvSpPr>
            <p:spPr bwMode="auto">
              <a:xfrm>
                <a:off x="11372980" y="3636590"/>
                <a:ext cx="150834" cy="146121"/>
              </a:xfrm>
              <a:custGeom>
                <a:avLst/>
                <a:gdLst>
                  <a:gd name="T0" fmla="*/ 4 w 27"/>
                  <a:gd name="T1" fmla="*/ 20 h 26"/>
                  <a:gd name="T2" fmla="*/ 21 w 27"/>
                  <a:gd name="T3" fmla="*/ 23 h 26"/>
                  <a:gd name="T4" fmla="*/ 23 w 27"/>
                  <a:gd name="T5" fmla="*/ 6 h 26"/>
                  <a:gd name="T6" fmla="*/ 6 w 27"/>
                  <a:gd name="T7" fmla="*/ 4 h 26"/>
                  <a:gd name="T8" fmla="*/ 4 w 27"/>
                  <a:gd name="T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4" y="20"/>
                    </a:moveTo>
                    <a:cubicBezTo>
                      <a:pt x="8" y="26"/>
                      <a:pt x="16" y="26"/>
                      <a:pt x="21" y="23"/>
                    </a:cubicBezTo>
                    <a:cubicBezTo>
                      <a:pt x="26" y="19"/>
                      <a:pt x="27" y="11"/>
                      <a:pt x="23" y="6"/>
                    </a:cubicBezTo>
                    <a:cubicBezTo>
                      <a:pt x="19" y="1"/>
                      <a:pt x="12" y="0"/>
                      <a:pt x="6" y="4"/>
                    </a:cubicBezTo>
                    <a:cubicBezTo>
                      <a:pt x="1" y="8"/>
                      <a:pt x="0" y="15"/>
                      <a:pt x="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45"/>
              <p:cNvSpPr/>
              <p:nvPr/>
            </p:nvSpPr>
            <p:spPr bwMode="auto">
              <a:xfrm>
                <a:off x="11094880" y="3245364"/>
                <a:ext cx="249819" cy="268673"/>
              </a:xfrm>
              <a:custGeom>
                <a:avLst/>
                <a:gdLst>
                  <a:gd name="T0" fmla="*/ 45 w 45"/>
                  <a:gd name="T1" fmla="*/ 32 h 48"/>
                  <a:gd name="T2" fmla="*/ 25 w 45"/>
                  <a:gd name="T3" fmla="*/ 48 h 48"/>
                  <a:gd name="T4" fmla="*/ 10 w 45"/>
                  <a:gd name="T5" fmla="*/ 28 h 48"/>
                  <a:gd name="T6" fmla="*/ 11 w 45"/>
                  <a:gd name="T7" fmla="*/ 8 h 48"/>
                  <a:gd name="T8" fmla="*/ 30 w 45"/>
                  <a:gd name="T9" fmla="*/ 12 h 48"/>
                  <a:gd name="T10" fmla="*/ 45 w 45"/>
                  <a:gd name="T11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8">
                    <a:moveTo>
                      <a:pt x="45" y="32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0" y="17"/>
                      <a:pt x="11" y="8"/>
                    </a:cubicBezTo>
                    <a:cubicBezTo>
                      <a:pt x="20" y="0"/>
                      <a:pt x="30" y="12"/>
                      <a:pt x="30" y="12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/>
            <p:cNvGrpSpPr/>
            <p:nvPr/>
          </p:nvGrpSpPr>
          <p:grpSpPr>
            <a:xfrm flipH="1">
              <a:off x="7474858" y="2401635"/>
              <a:ext cx="1527196" cy="3332495"/>
              <a:chOff x="7474858" y="2401635"/>
              <a:chExt cx="1527196" cy="3332495"/>
            </a:xfrm>
          </p:grpSpPr>
          <p:sp>
            <p:nvSpPr>
              <p:cNvPr id="96" name="Freeform 146"/>
              <p:cNvSpPr/>
              <p:nvPr/>
            </p:nvSpPr>
            <p:spPr bwMode="auto">
              <a:xfrm>
                <a:off x="7993351" y="4169223"/>
                <a:ext cx="249819" cy="631618"/>
              </a:xfrm>
              <a:custGeom>
                <a:avLst/>
                <a:gdLst>
                  <a:gd name="T0" fmla="*/ 0 w 106"/>
                  <a:gd name="T1" fmla="*/ 14 h 268"/>
                  <a:gd name="T2" fmla="*/ 31 w 106"/>
                  <a:gd name="T3" fmla="*/ 268 h 268"/>
                  <a:gd name="T4" fmla="*/ 106 w 106"/>
                  <a:gd name="T5" fmla="*/ 261 h 268"/>
                  <a:gd name="T6" fmla="*/ 104 w 106"/>
                  <a:gd name="T7" fmla="*/ 0 h 268"/>
                  <a:gd name="T8" fmla="*/ 0 w 106"/>
                  <a:gd name="T9" fmla="*/ 1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268">
                    <a:moveTo>
                      <a:pt x="0" y="14"/>
                    </a:moveTo>
                    <a:lnTo>
                      <a:pt x="31" y="268"/>
                    </a:lnTo>
                    <a:lnTo>
                      <a:pt x="106" y="261"/>
                    </a:lnTo>
                    <a:lnTo>
                      <a:pt x="104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47"/>
              <p:cNvSpPr/>
              <p:nvPr/>
            </p:nvSpPr>
            <p:spPr bwMode="auto">
              <a:xfrm>
                <a:off x="7981568" y="3950043"/>
                <a:ext cx="285172" cy="386513"/>
              </a:xfrm>
              <a:custGeom>
                <a:avLst/>
                <a:gdLst>
                  <a:gd name="T0" fmla="*/ 49 w 51"/>
                  <a:gd name="T1" fmla="*/ 33 h 69"/>
                  <a:gd name="T2" fmla="*/ 22 w 51"/>
                  <a:gd name="T3" fmla="*/ 68 h 69"/>
                  <a:gd name="T4" fmla="*/ 1 w 51"/>
                  <a:gd name="T5" fmla="*/ 35 h 69"/>
                  <a:gd name="T6" fmla="*/ 28 w 51"/>
                  <a:gd name="T7" fmla="*/ 0 h 69"/>
                  <a:gd name="T8" fmla="*/ 49 w 51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49" y="33"/>
                    </a:moveTo>
                    <a:cubicBezTo>
                      <a:pt x="48" y="52"/>
                      <a:pt x="36" y="68"/>
                      <a:pt x="22" y="68"/>
                    </a:cubicBezTo>
                    <a:cubicBezTo>
                      <a:pt x="9" y="69"/>
                      <a:pt x="0" y="54"/>
                      <a:pt x="1" y="35"/>
                    </a:cubicBezTo>
                    <a:cubicBezTo>
                      <a:pt x="3" y="17"/>
                      <a:pt x="15" y="1"/>
                      <a:pt x="28" y="0"/>
                    </a:cubicBezTo>
                    <a:cubicBezTo>
                      <a:pt x="42" y="0"/>
                      <a:pt x="51" y="15"/>
                      <a:pt x="49" y="3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48"/>
              <p:cNvSpPr/>
              <p:nvPr/>
            </p:nvSpPr>
            <p:spPr bwMode="auto">
              <a:xfrm>
                <a:off x="8054627" y="4683003"/>
                <a:ext cx="200327" cy="207397"/>
              </a:xfrm>
              <a:custGeom>
                <a:avLst/>
                <a:gdLst>
                  <a:gd name="T0" fmla="*/ 9 w 36"/>
                  <a:gd name="T1" fmla="*/ 5 h 37"/>
                  <a:gd name="T2" fmla="*/ 5 w 36"/>
                  <a:gd name="T3" fmla="*/ 28 h 37"/>
                  <a:gd name="T4" fmla="*/ 27 w 36"/>
                  <a:gd name="T5" fmla="*/ 32 h 37"/>
                  <a:gd name="T6" fmla="*/ 31 w 36"/>
                  <a:gd name="T7" fmla="*/ 10 h 37"/>
                  <a:gd name="T8" fmla="*/ 9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9" y="5"/>
                    </a:move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5" y="27"/>
                      <a:pt x="36" y="17"/>
                      <a:pt x="31" y="10"/>
                    </a:cubicBezTo>
                    <a:cubicBezTo>
                      <a:pt x="26" y="2"/>
                      <a:pt x="16" y="0"/>
                      <a:pt x="9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49"/>
              <p:cNvSpPr/>
              <p:nvPr/>
            </p:nvSpPr>
            <p:spPr bwMode="auto">
              <a:xfrm>
                <a:off x="7986281" y="3938259"/>
                <a:ext cx="280458" cy="436006"/>
              </a:xfrm>
              <a:custGeom>
                <a:avLst/>
                <a:gdLst>
                  <a:gd name="T0" fmla="*/ 45 w 50"/>
                  <a:gd name="T1" fmla="*/ 47 h 78"/>
                  <a:gd name="T2" fmla="*/ 48 w 50"/>
                  <a:gd name="T3" fmla="*/ 34 h 78"/>
                  <a:gd name="T4" fmla="*/ 27 w 50"/>
                  <a:gd name="T5" fmla="*/ 0 h 78"/>
                  <a:gd name="T6" fmla="*/ 0 w 50"/>
                  <a:gd name="T7" fmla="*/ 35 h 78"/>
                  <a:gd name="T8" fmla="*/ 1 w 50"/>
                  <a:gd name="T9" fmla="*/ 47 h 78"/>
                  <a:gd name="T10" fmla="*/ 5 w 50"/>
                  <a:gd name="T11" fmla="*/ 78 h 78"/>
                  <a:gd name="T12" fmla="*/ 45 w 50"/>
                  <a:gd name="T13" fmla="*/ 77 h 78"/>
                  <a:gd name="T14" fmla="*/ 45 w 50"/>
                  <a:gd name="T15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78">
                    <a:moveTo>
                      <a:pt x="45" y="47"/>
                    </a:moveTo>
                    <a:cubicBezTo>
                      <a:pt x="47" y="43"/>
                      <a:pt x="48" y="38"/>
                      <a:pt x="48" y="34"/>
                    </a:cubicBezTo>
                    <a:cubicBezTo>
                      <a:pt x="50" y="15"/>
                      <a:pt x="41" y="0"/>
                      <a:pt x="27" y="0"/>
                    </a:cubicBezTo>
                    <a:cubicBezTo>
                      <a:pt x="14" y="1"/>
                      <a:pt x="2" y="17"/>
                      <a:pt x="0" y="35"/>
                    </a:cubicBezTo>
                    <a:cubicBezTo>
                      <a:pt x="0" y="40"/>
                      <a:pt x="0" y="43"/>
                      <a:pt x="1" y="47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45" y="77"/>
                      <a:pt x="45" y="77"/>
                      <a:pt x="45" y="77"/>
                    </a:cubicBezTo>
                    <a:lnTo>
                      <a:pt x="45" y="47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50"/>
              <p:cNvSpPr/>
              <p:nvPr/>
            </p:nvSpPr>
            <p:spPr bwMode="auto">
              <a:xfrm>
                <a:off x="8066412" y="4793772"/>
                <a:ext cx="176760" cy="794237"/>
              </a:xfrm>
              <a:custGeom>
                <a:avLst/>
                <a:gdLst>
                  <a:gd name="T0" fmla="*/ 0 w 75"/>
                  <a:gd name="T1" fmla="*/ 0 h 337"/>
                  <a:gd name="T2" fmla="*/ 9 w 75"/>
                  <a:gd name="T3" fmla="*/ 335 h 337"/>
                  <a:gd name="T4" fmla="*/ 66 w 75"/>
                  <a:gd name="T5" fmla="*/ 337 h 337"/>
                  <a:gd name="T6" fmla="*/ 75 w 75"/>
                  <a:gd name="T7" fmla="*/ 3 h 337"/>
                  <a:gd name="T8" fmla="*/ 0 w 75"/>
                  <a:gd name="T9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337">
                    <a:moveTo>
                      <a:pt x="0" y="0"/>
                    </a:moveTo>
                    <a:lnTo>
                      <a:pt x="9" y="335"/>
                    </a:lnTo>
                    <a:lnTo>
                      <a:pt x="66" y="337"/>
                    </a:lnTo>
                    <a:lnTo>
                      <a:pt x="7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51"/>
              <p:cNvSpPr/>
              <p:nvPr/>
            </p:nvSpPr>
            <p:spPr bwMode="auto">
              <a:xfrm>
                <a:off x="8066412" y="4711284"/>
                <a:ext cx="183829" cy="179116"/>
              </a:xfrm>
              <a:custGeom>
                <a:avLst/>
                <a:gdLst>
                  <a:gd name="T0" fmla="*/ 0 w 33"/>
                  <a:gd name="T1" fmla="*/ 16 h 32"/>
                  <a:gd name="T2" fmla="*/ 16 w 33"/>
                  <a:gd name="T3" fmla="*/ 32 h 32"/>
                  <a:gd name="T4" fmla="*/ 33 w 33"/>
                  <a:gd name="T5" fmla="*/ 16 h 32"/>
                  <a:gd name="T6" fmla="*/ 16 w 33"/>
                  <a:gd name="T7" fmla="*/ 0 h 32"/>
                  <a:gd name="T8" fmla="*/ 0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0" y="16"/>
                    </a:moveTo>
                    <a:cubicBezTo>
                      <a:pt x="0" y="24"/>
                      <a:pt x="7" y="32"/>
                      <a:pt x="16" y="32"/>
                    </a:cubicBezTo>
                    <a:cubicBezTo>
                      <a:pt x="25" y="32"/>
                      <a:pt x="33" y="25"/>
                      <a:pt x="33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52"/>
              <p:cNvSpPr/>
              <p:nvPr/>
            </p:nvSpPr>
            <p:spPr bwMode="auto">
              <a:xfrm>
                <a:off x="8075839" y="5531445"/>
                <a:ext cx="407725" cy="190900"/>
              </a:xfrm>
              <a:custGeom>
                <a:avLst/>
                <a:gdLst>
                  <a:gd name="T0" fmla="*/ 4 w 73"/>
                  <a:gd name="T1" fmla="*/ 0 h 34"/>
                  <a:gd name="T2" fmla="*/ 23 w 73"/>
                  <a:gd name="T3" fmla="*/ 1 h 34"/>
                  <a:gd name="T4" fmla="*/ 70 w 73"/>
                  <a:gd name="T5" fmla="*/ 27 h 34"/>
                  <a:gd name="T6" fmla="*/ 73 w 73"/>
                  <a:gd name="T7" fmla="*/ 31 h 34"/>
                  <a:gd name="T8" fmla="*/ 67 w 73"/>
                  <a:gd name="T9" fmla="*/ 34 h 34"/>
                  <a:gd name="T10" fmla="*/ 6 w 73"/>
                  <a:gd name="T11" fmla="*/ 33 h 34"/>
                  <a:gd name="T12" fmla="*/ 0 w 73"/>
                  <a:gd name="T13" fmla="*/ 30 h 34"/>
                  <a:gd name="T14" fmla="*/ 4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4" y="0"/>
                    </a:moveTo>
                    <a:cubicBezTo>
                      <a:pt x="4" y="0"/>
                      <a:pt x="22" y="1"/>
                      <a:pt x="23" y="1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2" y="28"/>
                      <a:pt x="73" y="30"/>
                      <a:pt x="73" y="31"/>
                    </a:cubicBezTo>
                    <a:cubicBezTo>
                      <a:pt x="72" y="33"/>
                      <a:pt x="70" y="34"/>
                      <a:pt x="67" y="34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3"/>
                      <a:pt x="0" y="32"/>
                      <a:pt x="0" y="30"/>
                    </a:cubicBezTo>
                    <a:cubicBezTo>
                      <a:pt x="0" y="30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53"/>
              <p:cNvSpPr/>
              <p:nvPr/>
            </p:nvSpPr>
            <p:spPr bwMode="auto">
              <a:xfrm>
                <a:off x="8038130" y="5543230"/>
                <a:ext cx="469001" cy="190900"/>
              </a:xfrm>
              <a:custGeom>
                <a:avLst/>
                <a:gdLst>
                  <a:gd name="T0" fmla="*/ 7 w 84"/>
                  <a:gd name="T1" fmla="*/ 3 h 34"/>
                  <a:gd name="T2" fmla="*/ 20 w 84"/>
                  <a:gd name="T3" fmla="*/ 14 h 34"/>
                  <a:gd name="T4" fmla="*/ 35 w 84"/>
                  <a:gd name="T5" fmla="*/ 2 h 34"/>
                  <a:gd name="T6" fmla="*/ 41 w 84"/>
                  <a:gd name="T7" fmla="*/ 3 h 34"/>
                  <a:gd name="T8" fmla="*/ 81 w 84"/>
                  <a:gd name="T9" fmla="*/ 23 h 34"/>
                  <a:gd name="T10" fmla="*/ 80 w 84"/>
                  <a:gd name="T11" fmla="*/ 32 h 34"/>
                  <a:gd name="T12" fmla="*/ 6 w 84"/>
                  <a:gd name="T13" fmla="*/ 31 h 34"/>
                  <a:gd name="T14" fmla="*/ 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" y="3"/>
                    </a:moveTo>
                    <a:cubicBezTo>
                      <a:pt x="10" y="3"/>
                      <a:pt x="12" y="13"/>
                      <a:pt x="20" y="14"/>
                    </a:cubicBezTo>
                    <a:cubicBezTo>
                      <a:pt x="27" y="14"/>
                      <a:pt x="31" y="9"/>
                      <a:pt x="35" y="2"/>
                    </a:cubicBezTo>
                    <a:cubicBezTo>
                      <a:pt x="36" y="0"/>
                      <a:pt x="38" y="1"/>
                      <a:pt x="41" y="3"/>
                    </a:cubicBezTo>
                    <a:cubicBezTo>
                      <a:pt x="47" y="6"/>
                      <a:pt x="61" y="14"/>
                      <a:pt x="81" y="23"/>
                    </a:cubicBezTo>
                    <a:cubicBezTo>
                      <a:pt x="83" y="25"/>
                      <a:pt x="84" y="32"/>
                      <a:pt x="80" y="32"/>
                    </a:cubicBezTo>
                    <a:cubicBezTo>
                      <a:pt x="70" y="34"/>
                      <a:pt x="12" y="34"/>
                      <a:pt x="6" y="31"/>
                    </a:cubicBezTo>
                    <a:cubicBezTo>
                      <a:pt x="0" y="28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54"/>
              <p:cNvSpPr/>
              <p:nvPr/>
            </p:nvSpPr>
            <p:spPr bwMode="auto">
              <a:xfrm>
                <a:off x="8243170" y="4051384"/>
                <a:ext cx="256890" cy="631618"/>
              </a:xfrm>
              <a:custGeom>
                <a:avLst/>
                <a:gdLst>
                  <a:gd name="T0" fmla="*/ 0 w 109"/>
                  <a:gd name="T1" fmla="*/ 14 h 268"/>
                  <a:gd name="T2" fmla="*/ 33 w 109"/>
                  <a:gd name="T3" fmla="*/ 268 h 268"/>
                  <a:gd name="T4" fmla="*/ 109 w 109"/>
                  <a:gd name="T5" fmla="*/ 261 h 268"/>
                  <a:gd name="T6" fmla="*/ 107 w 109"/>
                  <a:gd name="T7" fmla="*/ 0 h 268"/>
                  <a:gd name="T8" fmla="*/ 0 w 109"/>
                  <a:gd name="T9" fmla="*/ 1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268">
                    <a:moveTo>
                      <a:pt x="0" y="14"/>
                    </a:moveTo>
                    <a:lnTo>
                      <a:pt x="33" y="268"/>
                    </a:lnTo>
                    <a:lnTo>
                      <a:pt x="109" y="261"/>
                    </a:lnTo>
                    <a:lnTo>
                      <a:pt x="107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55"/>
              <p:cNvSpPr/>
              <p:nvPr/>
            </p:nvSpPr>
            <p:spPr bwMode="auto">
              <a:xfrm>
                <a:off x="8226673" y="3917048"/>
                <a:ext cx="285172" cy="313453"/>
              </a:xfrm>
              <a:custGeom>
                <a:avLst/>
                <a:gdLst>
                  <a:gd name="T0" fmla="*/ 47 w 51"/>
                  <a:gd name="T1" fmla="*/ 22 h 56"/>
                  <a:gd name="T2" fmla="*/ 33 w 51"/>
                  <a:gd name="T3" fmla="*/ 53 h 56"/>
                  <a:gd name="T4" fmla="*/ 4 w 51"/>
                  <a:gd name="T5" fmla="*/ 34 h 56"/>
                  <a:gd name="T6" fmla="*/ 18 w 51"/>
                  <a:gd name="T7" fmla="*/ 3 h 56"/>
                  <a:gd name="T8" fmla="*/ 47 w 51"/>
                  <a:gd name="T9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6">
                    <a:moveTo>
                      <a:pt x="47" y="22"/>
                    </a:moveTo>
                    <a:cubicBezTo>
                      <a:pt x="51" y="36"/>
                      <a:pt x="45" y="50"/>
                      <a:pt x="33" y="53"/>
                    </a:cubicBezTo>
                    <a:cubicBezTo>
                      <a:pt x="21" y="56"/>
                      <a:pt x="8" y="48"/>
                      <a:pt x="4" y="34"/>
                    </a:cubicBezTo>
                    <a:cubicBezTo>
                      <a:pt x="0" y="20"/>
                      <a:pt x="6" y="6"/>
                      <a:pt x="18" y="3"/>
                    </a:cubicBezTo>
                    <a:cubicBezTo>
                      <a:pt x="30" y="0"/>
                      <a:pt x="43" y="9"/>
                      <a:pt x="47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56"/>
              <p:cNvSpPr/>
              <p:nvPr/>
            </p:nvSpPr>
            <p:spPr bwMode="auto">
              <a:xfrm>
                <a:off x="8311517" y="4565163"/>
                <a:ext cx="200327" cy="207397"/>
              </a:xfrm>
              <a:custGeom>
                <a:avLst/>
                <a:gdLst>
                  <a:gd name="T0" fmla="*/ 9 w 36"/>
                  <a:gd name="T1" fmla="*/ 5 h 37"/>
                  <a:gd name="T2" fmla="*/ 5 w 36"/>
                  <a:gd name="T3" fmla="*/ 28 h 37"/>
                  <a:gd name="T4" fmla="*/ 27 w 36"/>
                  <a:gd name="T5" fmla="*/ 32 h 37"/>
                  <a:gd name="T6" fmla="*/ 31 w 36"/>
                  <a:gd name="T7" fmla="*/ 9 h 37"/>
                  <a:gd name="T8" fmla="*/ 9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9" y="5"/>
                    </a:move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4" y="27"/>
                      <a:pt x="36" y="17"/>
                      <a:pt x="31" y="9"/>
                    </a:cubicBezTo>
                    <a:cubicBezTo>
                      <a:pt x="26" y="2"/>
                      <a:pt x="16" y="0"/>
                      <a:pt x="9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57"/>
              <p:cNvSpPr/>
              <p:nvPr/>
            </p:nvSpPr>
            <p:spPr bwMode="auto">
              <a:xfrm>
                <a:off x="8320945" y="4678289"/>
                <a:ext cx="179116" cy="791880"/>
              </a:xfrm>
              <a:custGeom>
                <a:avLst/>
                <a:gdLst>
                  <a:gd name="T0" fmla="*/ 0 w 76"/>
                  <a:gd name="T1" fmla="*/ 0 h 336"/>
                  <a:gd name="T2" fmla="*/ 10 w 76"/>
                  <a:gd name="T3" fmla="*/ 334 h 336"/>
                  <a:gd name="T4" fmla="*/ 67 w 76"/>
                  <a:gd name="T5" fmla="*/ 336 h 336"/>
                  <a:gd name="T6" fmla="*/ 76 w 76"/>
                  <a:gd name="T7" fmla="*/ 2 h 336"/>
                  <a:gd name="T8" fmla="*/ 0 w 76"/>
                  <a:gd name="T9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336">
                    <a:moveTo>
                      <a:pt x="0" y="0"/>
                    </a:moveTo>
                    <a:lnTo>
                      <a:pt x="10" y="334"/>
                    </a:lnTo>
                    <a:lnTo>
                      <a:pt x="67" y="336"/>
                    </a:lnTo>
                    <a:lnTo>
                      <a:pt x="76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58"/>
              <p:cNvSpPr/>
              <p:nvPr/>
            </p:nvSpPr>
            <p:spPr bwMode="auto">
              <a:xfrm>
                <a:off x="8320945" y="4588731"/>
                <a:ext cx="179116" cy="183829"/>
              </a:xfrm>
              <a:custGeom>
                <a:avLst/>
                <a:gdLst>
                  <a:gd name="T0" fmla="*/ 0 w 32"/>
                  <a:gd name="T1" fmla="*/ 16 h 33"/>
                  <a:gd name="T2" fmla="*/ 16 w 32"/>
                  <a:gd name="T3" fmla="*/ 33 h 33"/>
                  <a:gd name="T4" fmla="*/ 32 w 32"/>
                  <a:gd name="T5" fmla="*/ 17 h 33"/>
                  <a:gd name="T6" fmla="*/ 16 w 32"/>
                  <a:gd name="T7" fmla="*/ 1 h 33"/>
                  <a:gd name="T8" fmla="*/ 0 w 32"/>
                  <a:gd name="T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">
                    <a:moveTo>
                      <a:pt x="0" y="16"/>
                    </a:moveTo>
                    <a:cubicBezTo>
                      <a:pt x="0" y="25"/>
                      <a:pt x="7" y="33"/>
                      <a:pt x="16" y="33"/>
                    </a:cubicBezTo>
                    <a:cubicBezTo>
                      <a:pt x="25" y="33"/>
                      <a:pt x="32" y="26"/>
                      <a:pt x="32" y="17"/>
                    </a:cubicBezTo>
                    <a:cubicBezTo>
                      <a:pt x="32" y="8"/>
                      <a:pt x="25" y="1"/>
                      <a:pt x="16" y="1"/>
                    </a:cubicBezTo>
                    <a:cubicBezTo>
                      <a:pt x="7" y="0"/>
                      <a:pt x="0" y="8"/>
                      <a:pt x="0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59"/>
              <p:cNvSpPr/>
              <p:nvPr/>
            </p:nvSpPr>
            <p:spPr bwMode="auto">
              <a:xfrm>
                <a:off x="8332728" y="5415963"/>
                <a:ext cx="407725" cy="188543"/>
              </a:xfrm>
              <a:custGeom>
                <a:avLst/>
                <a:gdLst>
                  <a:gd name="T0" fmla="*/ 4 w 73"/>
                  <a:gd name="T1" fmla="*/ 0 h 34"/>
                  <a:gd name="T2" fmla="*/ 23 w 73"/>
                  <a:gd name="T3" fmla="*/ 1 h 34"/>
                  <a:gd name="T4" fmla="*/ 70 w 73"/>
                  <a:gd name="T5" fmla="*/ 27 h 34"/>
                  <a:gd name="T6" fmla="*/ 72 w 73"/>
                  <a:gd name="T7" fmla="*/ 31 h 34"/>
                  <a:gd name="T8" fmla="*/ 67 w 73"/>
                  <a:gd name="T9" fmla="*/ 34 h 34"/>
                  <a:gd name="T10" fmla="*/ 5 w 73"/>
                  <a:gd name="T11" fmla="*/ 33 h 34"/>
                  <a:gd name="T12" fmla="*/ 0 w 73"/>
                  <a:gd name="T13" fmla="*/ 30 h 34"/>
                  <a:gd name="T14" fmla="*/ 4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4" y="0"/>
                    </a:moveTo>
                    <a:cubicBezTo>
                      <a:pt x="4" y="0"/>
                      <a:pt x="22" y="1"/>
                      <a:pt x="23" y="1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2" y="28"/>
                      <a:pt x="73" y="29"/>
                      <a:pt x="72" y="31"/>
                    </a:cubicBezTo>
                    <a:cubicBezTo>
                      <a:pt x="72" y="33"/>
                      <a:pt x="70" y="34"/>
                      <a:pt x="67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" y="33"/>
                      <a:pt x="0" y="32"/>
                      <a:pt x="0" y="30"/>
                    </a:cubicBezTo>
                    <a:cubicBezTo>
                      <a:pt x="0" y="30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60"/>
              <p:cNvSpPr/>
              <p:nvPr/>
            </p:nvSpPr>
            <p:spPr bwMode="auto">
              <a:xfrm>
                <a:off x="8295019" y="5425390"/>
                <a:ext cx="466643" cy="190900"/>
              </a:xfrm>
              <a:custGeom>
                <a:avLst/>
                <a:gdLst>
                  <a:gd name="T0" fmla="*/ 7 w 84"/>
                  <a:gd name="T1" fmla="*/ 3 h 34"/>
                  <a:gd name="T2" fmla="*/ 20 w 84"/>
                  <a:gd name="T3" fmla="*/ 14 h 34"/>
                  <a:gd name="T4" fmla="*/ 35 w 84"/>
                  <a:gd name="T5" fmla="*/ 2 h 34"/>
                  <a:gd name="T6" fmla="*/ 41 w 84"/>
                  <a:gd name="T7" fmla="*/ 3 h 34"/>
                  <a:gd name="T8" fmla="*/ 80 w 84"/>
                  <a:gd name="T9" fmla="*/ 23 h 34"/>
                  <a:gd name="T10" fmla="*/ 79 w 84"/>
                  <a:gd name="T11" fmla="*/ 32 h 34"/>
                  <a:gd name="T12" fmla="*/ 6 w 84"/>
                  <a:gd name="T13" fmla="*/ 31 h 34"/>
                  <a:gd name="T14" fmla="*/ 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" y="3"/>
                    </a:moveTo>
                    <a:cubicBezTo>
                      <a:pt x="9" y="3"/>
                      <a:pt x="11" y="13"/>
                      <a:pt x="20" y="14"/>
                    </a:cubicBezTo>
                    <a:cubicBezTo>
                      <a:pt x="27" y="14"/>
                      <a:pt x="31" y="9"/>
                      <a:pt x="35" y="2"/>
                    </a:cubicBezTo>
                    <a:cubicBezTo>
                      <a:pt x="36" y="0"/>
                      <a:pt x="38" y="1"/>
                      <a:pt x="41" y="3"/>
                    </a:cubicBezTo>
                    <a:cubicBezTo>
                      <a:pt x="47" y="6"/>
                      <a:pt x="61" y="14"/>
                      <a:pt x="80" y="23"/>
                    </a:cubicBezTo>
                    <a:cubicBezTo>
                      <a:pt x="83" y="25"/>
                      <a:pt x="84" y="32"/>
                      <a:pt x="79" y="32"/>
                    </a:cubicBezTo>
                    <a:cubicBezTo>
                      <a:pt x="70" y="34"/>
                      <a:pt x="11" y="34"/>
                      <a:pt x="6" y="31"/>
                    </a:cubicBezTo>
                    <a:cubicBezTo>
                      <a:pt x="0" y="28"/>
                      <a:pt x="4" y="2"/>
                      <a:pt x="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161"/>
              <p:cNvSpPr/>
              <p:nvPr/>
            </p:nvSpPr>
            <p:spPr bwMode="auto">
              <a:xfrm>
                <a:off x="8221960" y="3912335"/>
                <a:ext cx="278101" cy="452503"/>
              </a:xfrm>
              <a:custGeom>
                <a:avLst/>
                <a:gdLst>
                  <a:gd name="T0" fmla="*/ 50 w 50"/>
                  <a:gd name="T1" fmla="*/ 35 h 81"/>
                  <a:gd name="T2" fmla="*/ 50 w 50"/>
                  <a:gd name="T3" fmla="*/ 27 h 81"/>
                  <a:gd name="T4" fmla="*/ 50 w 50"/>
                  <a:gd name="T5" fmla="*/ 25 h 81"/>
                  <a:gd name="T6" fmla="*/ 49 w 50"/>
                  <a:gd name="T7" fmla="*/ 25 h 81"/>
                  <a:gd name="T8" fmla="*/ 49 w 50"/>
                  <a:gd name="T9" fmla="*/ 23 h 81"/>
                  <a:gd name="T10" fmla="*/ 19 w 50"/>
                  <a:gd name="T11" fmla="*/ 4 h 81"/>
                  <a:gd name="T12" fmla="*/ 5 w 50"/>
                  <a:gd name="T13" fmla="*/ 35 h 81"/>
                  <a:gd name="T14" fmla="*/ 5 w 50"/>
                  <a:gd name="T15" fmla="*/ 35 h 81"/>
                  <a:gd name="T16" fmla="*/ 11 w 50"/>
                  <a:gd name="T17" fmla="*/ 81 h 81"/>
                  <a:gd name="T18" fmla="*/ 50 w 50"/>
                  <a:gd name="T19" fmla="*/ 78 h 81"/>
                  <a:gd name="T20" fmla="*/ 50 w 50"/>
                  <a:gd name="T21" fmla="*/ 3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81">
                    <a:moveTo>
                      <a:pt x="50" y="35"/>
                    </a:moveTo>
                    <a:cubicBezTo>
                      <a:pt x="50" y="33"/>
                      <a:pt x="50" y="30"/>
                      <a:pt x="50" y="27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44" y="9"/>
                      <a:pt x="31" y="0"/>
                      <a:pt x="19" y="4"/>
                    </a:cubicBezTo>
                    <a:cubicBezTo>
                      <a:pt x="7" y="7"/>
                      <a:pt x="0" y="21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50" y="78"/>
                      <a:pt x="50" y="78"/>
                      <a:pt x="50" y="78"/>
                    </a:cubicBezTo>
                    <a:lnTo>
                      <a:pt x="50" y="35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162"/>
              <p:cNvSpPr/>
              <p:nvPr/>
            </p:nvSpPr>
            <p:spPr bwMode="auto">
              <a:xfrm>
                <a:off x="8818225" y="2479410"/>
                <a:ext cx="183829" cy="195614"/>
              </a:xfrm>
              <a:custGeom>
                <a:avLst/>
                <a:gdLst>
                  <a:gd name="T0" fmla="*/ 0 w 33"/>
                  <a:gd name="T1" fmla="*/ 24 h 35"/>
                  <a:gd name="T2" fmla="*/ 8 w 33"/>
                  <a:gd name="T3" fmla="*/ 33 h 35"/>
                  <a:gd name="T4" fmla="*/ 21 w 33"/>
                  <a:gd name="T5" fmla="*/ 35 h 35"/>
                  <a:gd name="T6" fmla="*/ 31 w 33"/>
                  <a:gd name="T7" fmla="*/ 27 h 35"/>
                  <a:gd name="T8" fmla="*/ 33 w 33"/>
                  <a:gd name="T9" fmla="*/ 11 h 35"/>
                  <a:gd name="T10" fmla="*/ 24 w 33"/>
                  <a:gd name="T11" fmla="*/ 1 h 35"/>
                  <a:gd name="T12" fmla="*/ 11 w 33"/>
                  <a:gd name="T13" fmla="*/ 0 h 35"/>
                  <a:gd name="T14" fmla="*/ 1 w 33"/>
                  <a:gd name="T15" fmla="*/ 8 h 35"/>
                  <a:gd name="T16" fmla="*/ 0 w 33"/>
                  <a:gd name="T17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5">
                    <a:moveTo>
                      <a:pt x="0" y="24"/>
                    </a:moveTo>
                    <a:cubicBezTo>
                      <a:pt x="0" y="29"/>
                      <a:pt x="3" y="33"/>
                      <a:pt x="8" y="33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6" y="35"/>
                      <a:pt x="31" y="32"/>
                      <a:pt x="31" y="27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6"/>
                      <a:pt x="29" y="2"/>
                      <a:pt x="2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2" y="3"/>
                      <a:pt x="1" y="8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163"/>
              <p:cNvSpPr/>
              <p:nvPr/>
            </p:nvSpPr>
            <p:spPr bwMode="auto">
              <a:xfrm>
                <a:off x="8785230" y="2535972"/>
                <a:ext cx="134337" cy="139051"/>
              </a:xfrm>
              <a:custGeom>
                <a:avLst/>
                <a:gdLst>
                  <a:gd name="T0" fmla="*/ 20 w 24"/>
                  <a:gd name="T1" fmla="*/ 22 h 25"/>
                  <a:gd name="T2" fmla="*/ 18 w 24"/>
                  <a:gd name="T3" fmla="*/ 7 h 25"/>
                  <a:gd name="T4" fmla="*/ 3 w 24"/>
                  <a:gd name="T5" fmla="*/ 3 h 25"/>
                  <a:gd name="T6" fmla="*/ 5 w 24"/>
                  <a:gd name="T7" fmla="*/ 18 h 25"/>
                  <a:gd name="T8" fmla="*/ 20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0" y="22"/>
                    </a:moveTo>
                    <a:cubicBezTo>
                      <a:pt x="24" y="19"/>
                      <a:pt x="23" y="12"/>
                      <a:pt x="18" y="7"/>
                    </a:cubicBezTo>
                    <a:cubicBezTo>
                      <a:pt x="14" y="2"/>
                      <a:pt x="7" y="0"/>
                      <a:pt x="3" y="3"/>
                    </a:cubicBezTo>
                    <a:cubicBezTo>
                      <a:pt x="0" y="6"/>
                      <a:pt x="1" y="13"/>
                      <a:pt x="5" y="18"/>
                    </a:cubicBezTo>
                    <a:cubicBezTo>
                      <a:pt x="10" y="23"/>
                      <a:pt x="16" y="25"/>
                      <a:pt x="20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164"/>
              <p:cNvSpPr/>
              <p:nvPr/>
            </p:nvSpPr>
            <p:spPr bwMode="auto">
              <a:xfrm>
                <a:off x="8801729" y="2540686"/>
                <a:ext cx="61276" cy="101342"/>
              </a:xfrm>
              <a:custGeom>
                <a:avLst/>
                <a:gdLst>
                  <a:gd name="T0" fmla="*/ 11 w 11"/>
                  <a:gd name="T1" fmla="*/ 6 h 18"/>
                  <a:gd name="T2" fmla="*/ 7 w 11"/>
                  <a:gd name="T3" fmla="*/ 1 h 18"/>
                  <a:gd name="T4" fmla="*/ 7 w 11"/>
                  <a:gd name="T5" fmla="*/ 1 h 18"/>
                  <a:gd name="T6" fmla="*/ 2 w 11"/>
                  <a:gd name="T7" fmla="*/ 5 h 18"/>
                  <a:gd name="T8" fmla="*/ 0 w 11"/>
                  <a:gd name="T9" fmla="*/ 12 h 18"/>
                  <a:gd name="T10" fmla="*/ 4 w 11"/>
                  <a:gd name="T11" fmla="*/ 18 h 18"/>
                  <a:gd name="T12" fmla="*/ 4 w 11"/>
                  <a:gd name="T13" fmla="*/ 18 h 18"/>
                  <a:gd name="T14" fmla="*/ 10 w 11"/>
                  <a:gd name="T15" fmla="*/ 14 h 18"/>
                  <a:gd name="T16" fmla="*/ 11 w 11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cubicBezTo>
                      <a:pt x="11" y="4"/>
                      <a:pt x="10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0"/>
                      <a:pt x="2" y="2"/>
                      <a:pt x="2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2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7" y="18"/>
                      <a:pt x="9" y="16"/>
                      <a:pt x="10" y="14"/>
                    </a:cubicBez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165"/>
              <p:cNvSpPr/>
              <p:nvPr/>
            </p:nvSpPr>
            <p:spPr bwMode="auto">
              <a:xfrm>
                <a:off x="8813512" y="2630244"/>
                <a:ext cx="160261" cy="516137"/>
              </a:xfrm>
              <a:custGeom>
                <a:avLst/>
                <a:gdLst>
                  <a:gd name="T0" fmla="*/ 68 w 68"/>
                  <a:gd name="T1" fmla="*/ 3 h 219"/>
                  <a:gd name="T2" fmla="*/ 14 w 68"/>
                  <a:gd name="T3" fmla="*/ 0 h 219"/>
                  <a:gd name="T4" fmla="*/ 0 w 68"/>
                  <a:gd name="T5" fmla="*/ 216 h 219"/>
                  <a:gd name="T6" fmla="*/ 57 w 68"/>
                  <a:gd name="T7" fmla="*/ 219 h 219"/>
                  <a:gd name="T8" fmla="*/ 68 w 68"/>
                  <a:gd name="T9" fmla="*/ 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219">
                    <a:moveTo>
                      <a:pt x="68" y="3"/>
                    </a:moveTo>
                    <a:lnTo>
                      <a:pt x="14" y="0"/>
                    </a:lnTo>
                    <a:lnTo>
                      <a:pt x="0" y="216"/>
                    </a:lnTo>
                    <a:lnTo>
                      <a:pt x="57" y="219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166"/>
              <p:cNvSpPr/>
              <p:nvPr/>
            </p:nvSpPr>
            <p:spPr bwMode="auto">
              <a:xfrm>
                <a:off x="8813512" y="3078033"/>
                <a:ext cx="134337" cy="134337"/>
              </a:xfrm>
              <a:custGeom>
                <a:avLst/>
                <a:gdLst>
                  <a:gd name="T0" fmla="*/ 24 w 24"/>
                  <a:gd name="T1" fmla="*/ 12 h 24"/>
                  <a:gd name="T2" fmla="*/ 13 w 24"/>
                  <a:gd name="T3" fmla="*/ 0 h 24"/>
                  <a:gd name="T4" fmla="*/ 0 w 24"/>
                  <a:gd name="T5" fmla="*/ 12 h 24"/>
                  <a:gd name="T6" fmla="*/ 12 w 24"/>
                  <a:gd name="T7" fmla="*/ 24 h 24"/>
                  <a:gd name="T8" fmla="*/ 24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6"/>
                      <a:pt x="19" y="0"/>
                      <a:pt x="13" y="0"/>
                    </a:cubicBezTo>
                    <a:cubicBezTo>
                      <a:pt x="6" y="0"/>
                      <a:pt x="1" y="5"/>
                      <a:pt x="0" y="12"/>
                    </a:cubicBezTo>
                    <a:cubicBezTo>
                      <a:pt x="0" y="18"/>
                      <a:pt x="5" y="24"/>
                      <a:pt x="12" y="24"/>
                    </a:cubicBezTo>
                    <a:cubicBezTo>
                      <a:pt x="18" y="24"/>
                      <a:pt x="24" y="19"/>
                      <a:pt x="24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167"/>
              <p:cNvSpPr/>
              <p:nvPr/>
            </p:nvSpPr>
            <p:spPr bwMode="auto">
              <a:xfrm>
                <a:off x="8438784" y="3094530"/>
                <a:ext cx="464287" cy="308740"/>
              </a:xfrm>
              <a:custGeom>
                <a:avLst/>
                <a:gdLst>
                  <a:gd name="T0" fmla="*/ 197 w 197"/>
                  <a:gd name="T1" fmla="*/ 50 h 131"/>
                  <a:gd name="T2" fmla="*/ 175 w 197"/>
                  <a:gd name="T3" fmla="*/ 0 h 131"/>
                  <a:gd name="T4" fmla="*/ 0 w 197"/>
                  <a:gd name="T5" fmla="*/ 79 h 131"/>
                  <a:gd name="T6" fmla="*/ 24 w 197"/>
                  <a:gd name="T7" fmla="*/ 131 h 131"/>
                  <a:gd name="T8" fmla="*/ 197 w 197"/>
                  <a:gd name="T9" fmla="*/ 5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7" h="131">
                    <a:moveTo>
                      <a:pt x="197" y="50"/>
                    </a:moveTo>
                    <a:lnTo>
                      <a:pt x="175" y="0"/>
                    </a:lnTo>
                    <a:lnTo>
                      <a:pt x="0" y="79"/>
                    </a:lnTo>
                    <a:lnTo>
                      <a:pt x="24" y="131"/>
                    </a:lnTo>
                    <a:lnTo>
                      <a:pt x="197" y="5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168"/>
              <p:cNvSpPr/>
              <p:nvPr/>
            </p:nvSpPr>
            <p:spPr bwMode="auto">
              <a:xfrm>
                <a:off x="8389291" y="3268932"/>
                <a:ext cx="150834" cy="143765"/>
              </a:xfrm>
              <a:custGeom>
                <a:avLst/>
                <a:gdLst>
                  <a:gd name="T0" fmla="*/ 18 w 27"/>
                  <a:gd name="T1" fmla="*/ 24 h 26"/>
                  <a:gd name="T2" fmla="*/ 25 w 27"/>
                  <a:gd name="T3" fmla="*/ 8 h 26"/>
                  <a:gd name="T4" fmla="*/ 9 w 27"/>
                  <a:gd name="T5" fmla="*/ 2 h 26"/>
                  <a:gd name="T6" fmla="*/ 3 w 27"/>
                  <a:gd name="T7" fmla="*/ 18 h 26"/>
                  <a:gd name="T8" fmla="*/ 18 w 27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18" y="24"/>
                    </a:moveTo>
                    <a:cubicBezTo>
                      <a:pt x="24" y="21"/>
                      <a:pt x="27" y="14"/>
                      <a:pt x="25" y="8"/>
                    </a:cubicBezTo>
                    <a:cubicBezTo>
                      <a:pt x="22" y="2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8"/>
                    </a:cubicBezTo>
                    <a:cubicBezTo>
                      <a:pt x="5" y="24"/>
                      <a:pt x="12" y="26"/>
                      <a:pt x="1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169"/>
              <p:cNvSpPr/>
              <p:nvPr/>
            </p:nvSpPr>
            <p:spPr bwMode="auto">
              <a:xfrm>
                <a:off x="8801729" y="3078033"/>
                <a:ext cx="150834" cy="150834"/>
              </a:xfrm>
              <a:custGeom>
                <a:avLst/>
                <a:gdLst>
                  <a:gd name="T0" fmla="*/ 18 w 27"/>
                  <a:gd name="T1" fmla="*/ 24 h 27"/>
                  <a:gd name="T2" fmla="*/ 24 w 27"/>
                  <a:gd name="T3" fmla="*/ 9 h 27"/>
                  <a:gd name="T4" fmla="*/ 9 w 27"/>
                  <a:gd name="T5" fmla="*/ 2 h 27"/>
                  <a:gd name="T6" fmla="*/ 3 w 27"/>
                  <a:gd name="T7" fmla="*/ 18 h 27"/>
                  <a:gd name="T8" fmla="*/ 18 w 27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8" y="24"/>
                    </a:moveTo>
                    <a:cubicBezTo>
                      <a:pt x="24" y="22"/>
                      <a:pt x="27" y="15"/>
                      <a:pt x="24" y="9"/>
                    </a:cubicBezTo>
                    <a:cubicBezTo>
                      <a:pt x="22" y="3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8"/>
                    </a:cubicBezTo>
                    <a:cubicBezTo>
                      <a:pt x="5" y="24"/>
                      <a:pt x="12" y="27"/>
                      <a:pt x="1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170"/>
              <p:cNvSpPr/>
              <p:nvPr/>
            </p:nvSpPr>
            <p:spPr bwMode="auto">
              <a:xfrm>
                <a:off x="8009849" y="3737933"/>
                <a:ext cx="490211" cy="480784"/>
              </a:xfrm>
              <a:custGeom>
                <a:avLst/>
                <a:gdLst>
                  <a:gd name="T0" fmla="*/ 0 w 208"/>
                  <a:gd name="T1" fmla="*/ 138 h 204"/>
                  <a:gd name="T2" fmla="*/ 80 w 208"/>
                  <a:gd name="T3" fmla="*/ 204 h 204"/>
                  <a:gd name="T4" fmla="*/ 130 w 208"/>
                  <a:gd name="T5" fmla="*/ 204 h 204"/>
                  <a:gd name="T6" fmla="*/ 208 w 208"/>
                  <a:gd name="T7" fmla="*/ 133 h 204"/>
                  <a:gd name="T8" fmla="*/ 175 w 208"/>
                  <a:gd name="T9" fmla="*/ 0 h 204"/>
                  <a:gd name="T10" fmla="*/ 50 w 208"/>
                  <a:gd name="T11" fmla="*/ 0 h 204"/>
                  <a:gd name="T12" fmla="*/ 0 w 208"/>
                  <a:gd name="T13" fmla="*/ 13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" h="204">
                    <a:moveTo>
                      <a:pt x="0" y="138"/>
                    </a:moveTo>
                    <a:lnTo>
                      <a:pt x="80" y="204"/>
                    </a:lnTo>
                    <a:lnTo>
                      <a:pt x="130" y="204"/>
                    </a:lnTo>
                    <a:lnTo>
                      <a:pt x="208" y="133"/>
                    </a:lnTo>
                    <a:lnTo>
                      <a:pt x="175" y="0"/>
                    </a:lnTo>
                    <a:lnTo>
                      <a:pt x="50" y="0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171"/>
              <p:cNvSpPr/>
              <p:nvPr/>
            </p:nvSpPr>
            <p:spPr bwMode="auto">
              <a:xfrm>
                <a:off x="7976854" y="3268932"/>
                <a:ext cx="556201" cy="704679"/>
              </a:xfrm>
              <a:custGeom>
                <a:avLst/>
                <a:gdLst>
                  <a:gd name="T0" fmla="*/ 0 w 100"/>
                  <a:gd name="T1" fmla="*/ 11 h 126"/>
                  <a:gd name="T2" fmla="*/ 12 w 100"/>
                  <a:gd name="T3" fmla="*/ 0 h 126"/>
                  <a:gd name="T4" fmla="*/ 82 w 100"/>
                  <a:gd name="T5" fmla="*/ 2 h 126"/>
                  <a:gd name="T6" fmla="*/ 93 w 100"/>
                  <a:gd name="T7" fmla="*/ 14 h 126"/>
                  <a:gd name="T8" fmla="*/ 99 w 100"/>
                  <a:gd name="T9" fmla="*/ 48 h 126"/>
                  <a:gd name="T10" fmla="*/ 82 w 100"/>
                  <a:gd name="T11" fmla="*/ 80 h 126"/>
                  <a:gd name="T12" fmla="*/ 90 w 100"/>
                  <a:gd name="T13" fmla="*/ 126 h 126"/>
                  <a:gd name="T14" fmla="*/ 13 w 100"/>
                  <a:gd name="T15" fmla="*/ 124 h 126"/>
                  <a:gd name="T16" fmla="*/ 24 w 100"/>
                  <a:gd name="T17" fmla="*/ 83 h 126"/>
                  <a:gd name="T18" fmla="*/ 0 w 100"/>
                  <a:gd name="T19" fmla="*/ 1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126">
                    <a:moveTo>
                      <a:pt x="0" y="11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8" y="2"/>
                      <a:pt x="91" y="7"/>
                      <a:pt x="93" y="14"/>
                    </a:cubicBezTo>
                    <a:cubicBezTo>
                      <a:pt x="93" y="14"/>
                      <a:pt x="100" y="38"/>
                      <a:pt x="99" y="48"/>
                    </a:cubicBezTo>
                    <a:cubicBezTo>
                      <a:pt x="98" y="53"/>
                      <a:pt x="86" y="71"/>
                      <a:pt x="82" y="80"/>
                    </a:cubicBezTo>
                    <a:cubicBezTo>
                      <a:pt x="85" y="95"/>
                      <a:pt x="90" y="126"/>
                      <a:pt x="90" y="126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24" y="83"/>
                      <a:pt x="24" y="83"/>
                      <a:pt x="24" y="8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172"/>
              <p:cNvSpPr/>
              <p:nvPr/>
            </p:nvSpPr>
            <p:spPr bwMode="auto">
              <a:xfrm>
                <a:off x="8148898" y="3094530"/>
                <a:ext cx="200327" cy="207397"/>
              </a:xfrm>
              <a:custGeom>
                <a:avLst/>
                <a:gdLst>
                  <a:gd name="T0" fmla="*/ 0 w 36"/>
                  <a:gd name="T1" fmla="*/ 32 h 37"/>
                  <a:gd name="T2" fmla="*/ 4 w 36"/>
                  <a:gd name="T3" fmla="*/ 36 h 37"/>
                  <a:gd name="T4" fmla="*/ 31 w 36"/>
                  <a:gd name="T5" fmla="*/ 37 h 37"/>
                  <a:gd name="T6" fmla="*/ 35 w 36"/>
                  <a:gd name="T7" fmla="*/ 33 h 37"/>
                  <a:gd name="T8" fmla="*/ 36 w 36"/>
                  <a:gd name="T9" fmla="*/ 5 h 37"/>
                  <a:gd name="T10" fmla="*/ 32 w 36"/>
                  <a:gd name="T11" fmla="*/ 0 h 37"/>
                  <a:gd name="T12" fmla="*/ 5 w 36"/>
                  <a:gd name="T13" fmla="*/ 0 h 37"/>
                  <a:gd name="T14" fmla="*/ 1 w 36"/>
                  <a:gd name="T15" fmla="*/ 4 h 37"/>
                  <a:gd name="T16" fmla="*/ 0 w 36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7">
                    <a:moveTo>
                      <a:pt x="0" y="32"/>
                    </a:moveTo>
                    <a:cubicBezTo>
                      <a:pt x="0" y="34"/>
                      <a:pt x="2" y="36"/>
                      <a:pt x="4" y="36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3" y="37"/>
                      <a:pt x="35" y="35"/>
                      <a:pt x="35" y="33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4" y="1"/>
                      <a:pt x="3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4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173"/>
              <p:cNvSpPr/>
              <p:nvPr/>
            </p:nvSpPr>
            <p:spPr bwMode="auto">
              <a:xfrm>
                <a:off x="8115904" y="3268932"/>
                <a:ext cx="334663" cy="143765"/>
              </a:xfrm>
              <a:custGeom>
                <a:avLst/>
                <a:gdLst>
                  <a:gd name="T0" fmla="*/ 49 w 60"/>
                  <a:gd name="T1" fmla="*/ 2 h 26"/>
                  <a:gd name="T2" fmla="*/ 38 w 60"/>
                  <a:gd name="T3" fmla="*/ 25 h 26"/>
                  <a:gd name="T4" fmla="*/ 0 w 60"/>
                  <a:gd name="T5" fmla="*/ 0 h 26"/>
                  <a:gd name="T6" fmla="*/ 49 w 60"/>
                  <a:gd name="T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26">
                    <a:moveTo>
                      <a:pt x="49" y="2"/>
                    </a:moveTo>
                    <a:cubicBezTo>
                      <a:pt x="49" y="2"/>
                      <a:pt x="60" y="26"/>
                      <a:pt x="38" y="25"/>
                    </a:cubicBezTo>
                    <a:cubicBezTo>
                      <a:pt x="20" y="25"/>
                      <a:pt x="0" y="0"/>
                      <a:pt x="0" y="0"/>
                    </a:cubicBezTo>
                    <a:lnTo>
                      <a:pt x="49" y="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174"/>
              <p:cNvSpPr/>
              <p:nvPr/>
            </p:nvSpPr>
            <p:spPr bwMode="auto">
              <a:xfrm>
                <a:off x="7948573" y="2462911"/>
                <a:ext cx="608051" cy="610408"/>
              </a:xfrm>
              <a:custGeom>
                <a:avLst/>
                <a:gdLst>
                  <a:gd name="T0" fmla="*/ 1 w 109"/>
                  <a:gd name="T1" fmla="*/ 55 h 109"/>
                  <a:gd name="T2" fmla="*/ 56 w 109"/>
                  <a:gd name="T3" fmla="*/ 108 h 109"/>
                  <a:gd name="T4" fmla="*/ 109 w 109"/>
                  <a:gd name="T5" fmla="*/ 54 h 109"/>
                  <a:gd name="T6" fmla="*/ 54 w 109"/>
                  <a:gd name="T7" fmla="*/ 0 h 109"/>
                  <a:gd name="T8" fmla="*/ 1 w 109"/>
                  <a:gd name="T9" fmla="*/ 5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09">
                    <a:moveTo>
                      <a:pt x="1" y="55"/>
                    </a:moveTo>
                    <a:cubicBezTo>
                      <a:pt x="1" y="85"/>
                      <a:pt x="26" y="109"/>
                      <a:pt x="56" y="108"/>
                    </a:cubicBezTo>
                    <a:cubicBezTo>
                      <a:pt x="85" y="108"/>
                      <a:pt x="109" y="83"/>
                      <a:pt x="109" y="54"/>
                    </a:cubicBezTo>
                    <a:cubicBezTo>
                      <a:pt x="108" y="24"/>
                      <a:pt x="84" y="0"/>
                      <a:pt x="54" y="0"/>
                    </a:cubicBezTo>
                    <a:cubicBezTo>
                      <a:pt x="24" y="1"/>
                      <a:pt x="0" y="25"/>
                      <a:pt x="1" y="5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175"/>
              <p:cNvSpPr/>
              <p:nvPr/>
            </p:nvSpPr>
            <p:spPr bwMode="auto">
              <a:xfrm>
                <a:off x="8120617" y="2564254"/>
                <a:ext cx="436006" cy="648117"/>
              </a:xfrm>
              <a:custGeom>
                <a:avLst/>
                <a:gdLst>
                  <a:gd name="T0" fmla="*/ 0 w 78"/>
                  <a:gd name="T1" fmla="*/ 72 h 116"/>
                  <a:gd name="T2" fmla="*/ 34 w 78"/>
                  <a:gd name="T3" fmla="*/ 116 h 116"/>
                  <a:gd name="T4" fmla="*/ 44 w 78"/>
                  <a:gd name="T5" fmla="*/ 116 h 116"/>
                  <a:gd name="T6" fmla="*/ 78 w 78"/>
                  <a:gd name="T7" fmla="*/ 72 h 116"/>
                  <a:gd name="T8" fmla="*/ 78 w 78"/>
                  <a:gd name="T9" fmla="*/ 33 h 116"/>
                  <a:gd name="T10" fmla="*/ 44 w 78"/>
                  <a:gd name="T11" fmla="*/ 0 h 116"/>
                  <a:gd name="T12" fmla="*/ 34 w 78"/>
                  <a:gd name="T13" fmla="*/ 0 h 116"/>
                  <a:gd name="T14" fmla="*/ 0 w 78"/>
                  <a:gd name="T15" fmla="*/ 33 h 116"/>
                  <a:gd name="T16" fmla="*/ 0 w 78"/>
                  <a:gd name="T17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16">
                    <a:moveTo>
                      <a:pt x="0" y="72"/>
                    </a:moveTo>
                    <a:cubicBezTo>
                      <a:pt x="0" y="90"/>
                      <a:pt x="15" y="116"/>
                      <a:pt x="34" y="116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63" y="116"/>
                      <a:pt x="78" y="90"/>
                      <a:pt x="78" y="72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6" y="10"/>
                      <a:pt x="63" y="0"/>
                      <a:pt x="4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76"/>
              <p:cNvSpPr/>
              <p:nvPr/>
            </p:nvSpPr>
            <p:spPr bwMode="auto">
              <a:xfrm>
                <a:off x="7941501" y="2877705"/>
                <a:ext cx="509066" cy="334663"/>
              </a:xfrm>
              <a:custGeom>
                <a:avLst/>
                <a:gdLst>
                  <a:gd name="T0" fmla="*/ 0 w 91"/>
                  <a:gd name="T1" fmla="*/ 5 h 60"/>
                  <a:gd name="T2" fmla="*/ 62 w 91"/>
                  <a:gd name="T3" fmla="*/ 59 h 60"/>
                  <a:gd name="T4" fmla="*/ 52 w 91"/>
                  <a:gd name="T5" fmla="*/ 0 h 60"/>
                  <a:gd name="T6" fmla="*/ 0 w 91"/>
                  <a:gd name="T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60">
                    <a:moveTo>
                      <a:pt x="0" y="5"/>
                    </a:moveTo>
                    <a:cubicBezTo>
                      <a:pt x="0" y="5"/>
                      <a:pt x="32" y="60"/>
                      <a:pt x="62" y="59"/>
                    </a:cubicBezTo>
                    <a:cubicBezTo>
                      <a:pt x="91" y="57"/>
                      <a:pt x="52" y="0"/>
                      <a:pt x="52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77"/>
              <p:cNvSpPr/>
              <p:nvPr/>
            </p:nvSpPr>
            <p:spPr bwMode="auto">
              <a:xfrm>
                <a:off x="8426999" y="2788148"/>
                <a:ext cx="96629" cy="101342"/>
              </a:xfrm>
              <a:custGeom>
                <a:avLst/>
                <a:gdLst>
                  <a:gd name="T0" fmla="*/ 17 w 17"/>
                  <a:gd name="T1" fmla="*/ 9 h 18"/>
                  <a:gd name="T2" fmla="*/ 9 w 17"/>
                  <a:gd name="T3" fmla="*/ 18 h 18"/>
                  <a:gd name="T4" fmla="*/ 0 w 17"/>
                  <a:gd name="T5" fmla="*/ 9 h 18"/>
                  <a:gd name="T6" fmla="*/ 9 w 17"/>
                  <a:gd name="T7" fmla="*/ 0 h 18"/>
                  <a:gd name="T8" fmla="*/ 17 w 1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cubicBezTo>
                      <a:pt x="17" y="14"/>
                      <a:pt x="13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78"/>
              <p:cNvSpPr/>
              <p:nvPr/>
            </p:nvSpPr>
            <p:spPr bwMode="auto">
              <a:xfrm>
                <a:off x="8181893" y="2792861"/>
                <a:ext cx="113126" cy="106056"/>
              </a:xfrm>
              <a:custGeom>
                <a:avLst/>
                <a:gdLst>
                  <a:gd name="T0" fmla="*/ 6 w 20"/>
                  <a:gd name="T1" fmla="*/ 2 h 19"/>
                  <a:gd name="T2" fmla="*/ 18 w 20"/>
                  <a:gd name="T3" fmla="*/ 6 h 19"/>
                  <a:gd name="T4" fmla="*/ 13 w 20"/>
                  <a:gd name="T5" fmla="*/ 17 h 19"/>
                  <a:gd name="T6" fmla="*/ 2 w 20"/>
                  <a:gd name="T7" fmla="*/ 13 h 19"/>
                  <a:gd name="T8" fmla="*/ 6 w 20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6" y="2"/>
                    </a:moveTo>
                    <a:cubicBezTo>
                      <a:pt x="11" y="0"/>
                      <a:pt x="16" y="2"/>
                      <a:pt x="18" y="6"/>
                    </a:cubicBezTo>
                    <a:cubicBezTo>
                      <a:pt x="20" y="10"/>
                      <a:pt x="18" y="15"/>
                      <a:pt x="13" y="17"/>
                    </a:cubicBezTo>
                    <a:cubicBezTo>
                      <a:pt x="9" y="19"/>
                      <a:pt x="3" y="17"/>
                      <a:pt x="2" y="13"/>
                    </a:cubicBezTo>
                    <a:cubicBezTo>
                      <a:pt x="0" y="9"/>
                      <a:pt x="2" y="4"/>
                      <a:pt x="6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79"/>
              <p:cNvSpPr/>
              <p:nvPr/>
            </p:nvSpPr>
            <p:spPr bwMode="auto">
              <a:xfrm>
                <a:off x="7830733" y="2401635"/>
                <a:ext cx="775383" cy="728247"/>
              </a:xfrm>
              <a:custGeom>
                <a:avLst/>
                <a:gdLst>
                  <a:gd name="T0" fmla="*/ 27 w 139"/>
                  <a:gd name="T1" fmla="*/ 17 h 130"/>
                  <a:gd name="T2" fmla="*/ 82 w 139"/>
                  <a:gd name="T3" fmla="*/ 3 h 130"/>
                  <a:gd name="T4" fmla="*/ 139 w 139"/>
                  <a:gd name="T5" fmla="*/ 40 h 130"/>
                  <a:gd name="T6" fmla="*/ 49 w 139"/>
                  <a:gd name="T7" fmla="*/ 38 h 130"/>
                  <a:gd name="T8" fmla="*/ 32 w 139"/>
                  <a:gd name="T9" fmla="*/ 130 h 130"/>
                  <a:gd name="T10" fmla="*/ 18 w 139"/>
                  <a:gd name="T11" fmla="*/ 92 h 130"/>
                  <a:gd name="T12" fmla="*/ 27 w 139"/>
                  <a:gd name="T13" fmla="*/ 1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30">
                    <a:moveTo>
                      <a:pt x="27" y="17"/>
                    </a:moveTo>
                    <a:cubicBezTo>
                      <a:pt x="45" y="0"/>
                      <a:pt x="65" y="0"/>
                      <a:pt x="82" y="3"/>
                    </a:cubicBezTo>
                    <a:cubicBezTo>
                      <a:pt x="118" y="9"/>
                      <a:pt x="139" y="40"/>
                      <a:pt x="139" y="40"/>
                    </a:cubicBezTo>
                    <a:cubicBezTo>
                      <a:pt x="107" y="54"/>
                      <a:pt x="49" y="38"/>
                      <a:pt x="49" y="38"/>
                    </a:cubicBezTo>
                    <a:cubicBezTo>
                      <a:pt x="49" y="38"/>
                      <a:pt x="65" y="91"/>
                      <a:pt x="32" y="130"/>
                    </a:cubicBezTo>
                    <a:cubicBezTo>
                      <a:pt x="29" y="110"/>
                      <a:pt x="27" y="107"/>
                      <a:pt x="18" y="92"/>
                    </a:cubicBezTo>
                    <a:cubicBezTo>
                      <a:pt x="0" y="62"/>
                      <a:pt x="2" y="41"/>
                      <a:pt x="27" y="17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Oval 180"/>
              <p:cNvSpPr>
                <a:spLocks noChangeArrowheads="1"/>
              </p:cNvSpPr>
              <p:nvPr/>
            </p:nvSpPr>
            <p:spPr bwMode="auto">
              <a:xfrm>
                <a:off x="8042844" y="2788148"/>
                <a:ext cx="122553" cy="134337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81"/>
              <p:cNvSpPr/>
              <p:nvPr/>
            </p:nvSpPr>
            <p:spPr bwMode="auto">
              <a:xfrm>
                <a:off x="7474858" y="2479410"/>
                <a:ext cx="183829" cy="195614"/>
              </a:xfrm>
              <a:custGeom>
                <a:avLst/>
                <a:gdLst>
                  <a:gd name="T0" fmla="*/ 32 w 33"/>
                  <a:gd name="T1" fmla="*/ 24 h 35"/>
                  <a:gd name="T2" fmla="*/ 24 w 33"/>
                  <a:gd name="T3" fmla="*/ 33 h 35"/>
                  <a:gd name="T4" fmla="*/ 11 w 33"/>
                  <a:gd name="T5" fmla="*/ 35 h 35"/>
                  <a:gd name="T6" fmla="*/ 1 w 33"/>
                  <a:gd name="T7" fmla="*/ 27 h 35"/>
                  <a:gd name="T8" fmla="*/ 0 w 33"/>
                  <a:gd name="T9" fmla="*/ 11 h 35"/>
                  <a:gd name="T10" fmla="*/ 8 w 33"/>
                  <a:gd name="T11" fmla="*/ 1 h 35"/>
                  <a:gd name="T12" fmla="*/ 21 w 33"/>
                  <a:gd name="T13" fmla="*/ 0 h 35"/>
                  <a:gd name="T14" fmla="*/ 31 w 33"/>
                  <a:gd name="T15" fmla="*/ 8 h 35"/>
                  <a:gd name="T16" fmla="*/ 32 w 33"/>
                  <a:gd name="T17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5">
                    <a:moveTo>
                      <a:pt x="32" y="24"/>
                    </a:moveTo>
                    <a:cubicBezTo>
                      <a:pt x="33" y="29"/>
                      <a:pt x="29" y="33"/>
                      <a:pt x="24" y="33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6" y="35"/>
                      <a:pt x="2" y="32"/>
                      <a:pt x="1" y="2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3" y="2"/>
                      <a:pt x="8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0"/>
                      <a:pt x="31" y="3"/>
                      <a:pt x="31" y="8"/>
                    </a:cubicBez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82"/>
              <p:cNvSpPr/>
              <p:nvPr/>
            </p:nvSpPr>
            <p:spPr bwMode="auto">
              <a:xfrm>
                <a:off x="7557346" y="2535972"/>
                <a:ext cx="134337" cy="139051"/>
              </a:xfrm>
              <a:custGeom>
                <a:avLst/>
                <a:gdLst>
                  <a:gd name="T0" fmla="*/ 4 w 24"/>
                  <a:gd name="T1" fmla="*/ 22 h 25"/>
                  <a:gd name="T2" fmla="*/ 5 w 24"/>
                  <a:gd name="T3" fmla="*/ 7 h 25"/>
                  <a:gd name="T4" fmla="*/ 20 w 24"/>
                  <a:gd name="T5" fmla="*/ 3 h 25"/>
                  <a:gd name="T6" fmla="*/ 18 w 24"/>
                  <a:gd name="T7" fmla="*/ 18 h 25"/>
                  <a:gd name="T8" fmla="*/ 4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4" y="22"/>
                    </a:moveTo>
                    <a:cubicBezTo>
                      <a:pt x="0" y="19"/>
                      <a:pt x="1" y="12"/>
                      <a:pt x="5" y="7"/>
                    </a:cubicBezTo>
                    <a:cubicBezTo>
                      <a:pt x="10" y="2"/>
                      <a:pt x="16" y="0"/>
                      <a:pt x="20" y="3"/>
                    </a:cubicBezTo>
                    <a:cubicBezTo>
                      <a:pt x="24" y="6"/>
                      <a:pt x="23" y="13"/>
                      <a:pt x="18" y="18"/>
                    </a:cubicBezTo>
                    <a:cubicBezTo>
                      <a:pt x="14" y="23"/>
                      <a:pt x="7" y="25"/>
                      <a:pt x="4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83"/>
              <p:cNvSpPr/>
              <p:nvPr/>
            </p:nvSpPr>
            <p:spPr bwMode="auto">
              <a:xfrm>
                <a:off x="7606838" y="2540686"/>
                <a:ext cx="61276" cy="101342"/>
              </a:xfrm>
              <a:custGeom>
                <a:avLst/>
                <a:gdLst>
                  <a:gd name="T0" fmla="*/ 0 w 11"/>
                  <a:gd name="T1" fmla="*/ 6 h 18"/>
                  <a:gd name="T2" fmla="*/ 4 w 11"/>
                  <a:gd name="T3" fmla="*/ 1 h 18"/>
                  <a:gd name="T4" fmla="*/ 4 w 11"/>
                  <a:gd name="T5" fmla="*/ 1 h 18"/>
                  <a:gd name="T6" fmla="*/ 10 w 11"/>
                  <a:gd name="T7" fmla="*/ 5 h 18"/>
                  <a:gd name="T8" fmla="*/ 11 w 11"/>
                  <a:gd name="T9" fmla="*/ 12 h 18"/>
                  <a:gd name="T10" fmla="*/ 7 w 11"/>
                  <a:gd name="T11" fmla="*/ 18 h 18"/>
                  <a:gd name="T12" fmla="*/ 7 w 11"/>
                  <a:gd name="T13" fmla="*/ 18 h 18"/>
                  <a:gd name="T14" fmla="*/ 2 w 11"/>
                  <a:gd name="T15" fmla="*/ 14 h 18"/>
                  <a:gd name="T16" fmla="*/ 0 w 11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8">
                    <a:moveTo>
                      <a:pt x="0" y="6"/>
                    </a:moveTo>
                    <a:cubicBezTo>
                      <a:pt x="0" y="4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5"/>
                      <a:pt x="10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4" y="18"/>
                      <a:pt x="2" y="16"/>
                      <a:pt x="2" y="14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84"/>
              <p:cNvSpPr/>
              <p:nvPr/>
            </p:nvSpPr>
            <p:spPr bwMode="auto">
              <a:xfrm>
                <a:off x="7496070" y="2630244"/>
                <a:ext cx="162619" cy="516137"/>
              </a:xfrm>
              <a:custGeom>
                <a:avLst/>
                <a:gdLst>
                  <a:gd name="T0" fmla="*/ 0 w 69"/>
                  <a:gd name="T1" fmla="*/ 3 h 219"/>
                  <a:gd name="T2" fmla="*/ 57 w 69"/>
                  <a:gd name="T3" fmla="*/ 0 h 219"/>
                  <a:gd name="T4" fmla="*/ 69 w 69"/>
                  <a:gd name="T5" fmla="*/ 216 h 219"/>
                  <a:gd name="T6" fmla="*/ 14 w 69"/>
                  <a:gd name="T7" fmla="*/ 219 h 219"/>
                  <a:gd name="T8" fmla="*/ 0 w 69"/>
                  <a:gd name="T9" fmla="*/ 3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19">
                    <a:moveTo>
                      <a:pt x="0" y="3"/>
                    </a:moveTo>
                    <a:lnTo>
                      <a:pt x="57" y="0"/>
                    </a:lnTo>
                    <a:lnTo>
                      <a:pt x="69" y="216"/>
                    </a:lnTo>
                    <a:lnTo>
                      <a:pt x="14" y="219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85"/>
              <p:cNvSpPr/>
              <p:nvPr/>
            </p:nvSpPr>
            <p:spPr bwMode="auto">
              <a:xfrm>
                <a:off x="7524351" y="3078033"/>
                <a:ext cx="134337" cy="134337"/>
              </a:xfrm>
              <a:custGeom>
                <a:avLst/>
                <a:gdLst>
                  <a:gd name="T0" fmla="*/ 1 w 24"/>
                  <a:gd name="T1" fmla="*/ 12 h 24"/>
                  <a:gd name="T2" fmla="*/ 12 w 24"/>
                  <a:gd name="T3" fmla="*/ 0 h 24"/>
                  <a:gd name="T4" fmla="*/ 24 w 24"/>
                  <a:gd name="T5" fmla="*/ 12 h 24"/>
                  <a:gd name="T6" fmla="*/ 13 w 24"/>
                  <a:gd name="T7" fmla="*/ 24 h 24"/>
                  <a:gd name="T8" fmla="*/ 1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" y="12"/>
                    </a:moveTo>
                    <a:cubicBezTo>
                      <a:pt x="0" y="6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3" y="24"/>
                    </a:cubicBezTo>
                    <a:cubicBezTo>
                      <a:pt x="6" y="24"/>
                      <a:pt x="1" y="19"/>
                      <a:pt x="1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186"/>
              <p:cNvSpPr/>
              <p:nvPr/>
            </p:nvSpPr>
            <p:spPr bwMode="auto">
              <a:xfrm>
                <a:off x="7573843" y="3094530"/>
                <a:ext cx="457216" cy="308740"/>
              </a:xfrm>
              <a:custGeom>
                <a:avLst/>
                <a:gdLst>
                  <a:gd name="T0" fmla="*/ 0 w 194"/>
                  <a:gd name="T1" fmla="*/ 50 h 131"/>
                  <a:gd name="T2" fmla="*/ 22 w 194"/>
                  <a:gd name="T3" fmla="*/ 0 h 131"/>
                  <a:gd name="T4" fmla="*/ 194 w 194"/>
                  <a:gd name="T5" fmla="*/ 79 h 131"/>
                  <a:gd name="T6" fmla="*/ 173 w 194"/>
                  <a:gd name="T7" fmla="*/ 131 h 131"/>
                  <a:gd name="T8" fmla="*/ 0 w 194"/>
                  <a:gd name="T9" fmla="*/ 5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131">
                    <a:moveTo>
                      <a:pt x="0" y="50"/>
                    </a:moveTo>
                    <a:lnTo>
                      <a:pt x="22" y="0"/>
                    </a:lnTo>
                    <a:lnTo>
                      <a:pt x="194" y="79"/>
                    </a:lnTo>
                    <a:lnTo>
                      <a:pt x="173" y="131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187"/>
              <p:cNvSpPr/>
              <p:nvPr/>
            </p:nvSpPr>
            <p:spPr bwMode="auto">
              <a:xfrm>
                <a:off x="7932074" y="3268932"/>
                <a:ext cx="150834" cy="143765"/>
              </a:xfrm>
              <a:custGeom>
                <a:avLst/>
                <a:gdLst>
                  <a:gd name="T0" fmla="*/ 9 w 27"/>
                  <a:gd name="T1" fmla="*/ 24 h 26"/>
                  <a:gd name="T2" fmla="*/ 3 w 27"/>
                  <a:gd name="T3" fmla="*/ 8 h 26"/>
                  <a:gd name="T4" fmla="*/ 18 w 27"/>
                  <a:gd name="T5" fmla="*/ 2 h 26"/>
                  <a:gd name="T6" fmla="*/ 25 w 27"/>
                  <a:gd name="T7" fmla="*/ 18 h 26"/>
                  <a:gd name="T8" fmla="*/ 9 w 27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9" y="24"/>
                    </a:moveTo>
                    <a:cubicBezTo>
                      <a:pt x="3" y="21"/>
                      <a:pt x="0" y="14"/>
                      <a:pt x="3" y="8"/>
                    </a:cubicBezTo>
                    <a:cubicBezTo>
                      <a:pt x="5" y="2"/>
                      <a:pt x="12" y="0"/>
                      <a:pt x="18" y="2"/>
                    </a:cubicBezTo>
                    <a:cubicBezTo>
                      <a:pt x="24" y="5"/>
                      <a:pt x="27" y="12"/>
                      <a:pt x="25" y="18"/>
                    </a:cubicBezTo>
                    <a:cubicBezTo>
                      <a:pt x="22" y="24"/>
                      <a:pt x="15" y="26"/>
                      <a:pt x="9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188"/>
              <p:cNvSpPr/>
              <p:nvPr/>
            </p:nvSpPr>
            <p:spPr bwMode="auto">
              <a:xfrm>
                <a:off x="7524351" y="3078033"/>
                <a:ext cx="143765" cy="150834"/>
              </a:xfrm>
              <a:custGeom>
                <a:avLst/>
                <a:gdLst>
                  <a:gd name="T0" fmla="*/ 8 w 26"/>
                  <a:gd name="T1" fmla="*/ 24 h 27"/>
                  <a:gd name="T2" fmla="*/ 2 w 26"/>
                  <a:gd name="T3" fmla="*/ 9 h 27"/>
                  <a:gd name="T4" fmla="*/ 18 w 26"/>
                  <a:gd name="T5" fmla="*/ 2 h 27"/>
                  <a:gd name="T6" fmla="*/ 24 w 26"/>
                  <a:gd name="T7" fmla="*/ 18 h 27"/>
                  <a:gd name="T8" fmla="*/ 8 w 26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8" y="24"/>
                    </a:moveTo>
                    <a:cubicBezTo>
                      <a:pt x="2" y="22"/>
                      <a:pt x="0" y="15"/>
                      <a:pt x="2" y="9"/>
                    </a:cubicBezTo>
                    <a:cubicBezTo>
                      <a:pt x="5" y="3"/>
                      <a:pt x="12" y="0"/>
                      <a:pt x="18" y="2"/>
                    </a:cubicBezTo>
                    <a:cubicBezTo>
                      <a:pt x="24" y="5"/>
                      <a:pt x="26" y="12"/>
                      <a:pt x="24" y="18"/>
                    </a:cubicBezTo>
                    <a:cubicBezTo>
                      <a:pt x="21" y="24"/>
                      <a:pt x="14" y="27"/>
                      <a:pt x="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44" name="文本框 143"/>
          <p:cNvSpPr txBox="1"/>
          <p:nvPr/>
        </p:nvSpPr>
        <p:spPr>
          <a:xfrm>
            <a:off x="391991" y="2485404"/>
            <a:ext cx="491031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有</a:t>
            </a:r>
            <a:r>
              <a:rPr lang="en-US" altLang="zh-CN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27</a:t>
            </a:r>
            <a:r>
              <a:rPr lang="zh-CN" altLang="en-US" sz="66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位</a:t>
            </a:r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妹子</a:t>
            </a:r>
            <a:endParaRPr lang="zh-CN" altLang="en-US" sz="6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391991" y="3433189"/>
            <a:ext cx="61993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ARE 27 BEAUTIFUL WOMEN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147" name="Oval 282"/>
          <p:cNvSpPr>
            <a:spLocks noChangeArrowheads="1"/>
          </p:cNvSpPr>
          <p:nvPr/>
        </p:nvSpPr>
        <p:spPr bwMode="auto">
          <a:xfrm flipV="1">
            <a:off x="-2914550" y="-5583471"/>
            <a:ext cx="18021101" cy="180249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6" name="Oval 282"/>
          <p:cNvSpPr>
            <a:spLocks noChangeArrowheads="1"/>
          </p:cNvSpPr>
          <p:nvPr/>
        </p:nvSpPr>
        <p:spPr bwMode="auto">
          <a:xfrm flipV="1">
            <a:off x="-2914550" y="-5583471"/>
            <a:ext cx="18021101" cy="18024942"/>
          </a:xfrm>
          <a:prstGeom prst="ellipse">
            <a:avLst/>
          </a:prstGeom>
          <a:solidFill>
            <a:srgbClr val="606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6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1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2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4" grpId="0"/>
          <p:bldP spid="144" grpId="1"/>
          <p:bldP spid="145" grpId="0"/>
          <p:bldP spid="145" grpId="1"/>
          <p:bldP spid="147" grpId="0" animBg="1"/>
          <p:bldP spid="14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2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xit" presetSubtype="8" fill="hold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2" presetClass="exit" presetSubtype="8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5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50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9" dur="2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4" grpId="0"/>
          <p:bldP spid="144" grpId="1"/>
          <p:bldP spid="145" grpId="0"/>
          <p:bldP spid="145" grpId="1"/>
          <p:bldP spid="147" grpId="0" animBg="1"/>
          <p:bldP spid="146" grpId="0" animBg="1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8729108" y="1070898"/>
            <a:ext cx="2045388" cy="5447929"/>
            <a:chOff x="8729108" y="1070898"/>
            <a:chExt cx="2045388" cy="5447929"/>
          </a:xfrm>
        </p:grpSpPr>
        <p:sp>
          <p:nvSpPr>
            <p:cNvPr id="4" name="任意多边形 3"/>
            <p:cNvSpPr/>
            <p:nvPr/>
          </p:nvSpPr>
          <p:spPr>
            <a:xfrm>
              <a:off x="8868982" y="1096406"/>
              <a:ext cx="1905514" cy="5422421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754664" y="1070898"/>
              <a:ext cx="1569897" cy="5063068"/>
              <a:chOff x="1326228" y="2351948"/>
              <a:chExt cx="1569897" cy="5063068"/>
            </a:xfrm>
            <a:solidFill>
              <a:schemeClr val="bg1"/>
            </a:solidFill>
          </p:grpSpPr>
          <p:sp>
            <p:nvSpPr>
              <p:cNvPr id="26" name="任意多边形 25"/>
              <p:cNvSpPr/>
              <p:nvPr/>
            </p:nvSpPr>
            <p:spPr>
              <a:xfrm>
                <a:off x="2086501" y="2351948"/>
                <a:ext cx="809624" cy="5063067"/>
              </a:xfrm>
              <a:custGeom>
                <a:avLst/>
                <a:gdLst>
                  <a:gd name="connsiteX0" fmla="*/ 0 w 809624"/>
                  <a:gd name="connsiteY0" fmla="*/ 0 h 5063067"/>
                  <a:gd name="connsiteX1" fmla="*/ 662866 w 809624"/>
                  <a:gd name="connsiteY1" fmla="*/ 0 h 5063067"/>
                  <a:gd name="connsiteX2" fmla="*/ 809624 w 809624"/>
                  <a:gd name="connsiteY2" fmla="*/ 146758 h 5063067"/>
                  <a:gd name="connsiteX3" fmla="*/ 809624 w 809624"/>
                  <a:gd name="connsiteY3" fmla="*/ 4916309 h 5063067"/>
                  <a:gd name="connsiteX4" fmla="*/ 662866 w 809624"/>
                  <a:gd name="connsiteY4" fmla="*/ 5063067 h 5063067"/>
                  <a:gd name="connsiteX5" fmla="*/ 0 w 809624"/>
                  <a:gd name="connsiteY5" fmla="*/ 5063067 h 5063067"/>
                  <a:gd name="connsiteX6" fmla="*/ 0 w 809624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624" h="5063067">
                    <a:moveTo>
                      <a:pt x="0" y="0"/>
                    </a:moveTo>
                    <a:lnTo>
                      <a:pt x="662866" y="0"/>
                    </a:lnTo>
                    <a:cubicBezTo>
                      <a:pt x="743918" y="0"/>
                      <a:pt x="809624" y="65706"/>
                      <a:pt x="809624" y="146758"/>
                    </a:cubicBezTo>
                    <a:lnTo>
                      <a:pt x="809624" y="4916309"/>
                    </a:lnTo>
                    <a:cubicBezTo>
                      <a:pt x="809624" y="4997361"/>
                      <a:pt x="743918" y="5063067"/>
                      <a:pt x="662866" y="5063067"/>
                    </a:cubicBezTo>
                    <a:lnTo>
                      <a:pt x="0" y="50630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1326228" y="2351949"/>
                <a:ext cx="782109" cy="5063067"/>
              </a:xfrm>
              <a:custGeom>
                <a:avLst/>
                <a:gdLst>
                  <a:gd name="connsiteX0" fmla="*/ 146758 w 782109"/>
                  <a:gd name="connsiteY0" fmla="*/ 0 h 5063067"/>
                  <a:gd name="connsiteX1" fmla="*/ 782109 w 782109"/>
                  <a:gd name="connsiteY1" fmla="*/ 0 h 5063067"/>
                  <a:gd name="connsiteX2" fmla="*/ 782109 w 782109"/>
                  <a:gd name="connsiteY2" fmla="*/ 5063067 h 5063067"/>
                  <a:gd name="connsiteX3" fmla="*/ 146758 w 782109"/>
                  <a:gd name="connsiteY3" fmla="*/ 5063067 h 5063067"/>
                  <a:gd name="connsiteX4" fmla="*/ 0 w 782109"/>
                  <a:gd name="connsiteY4" fmla="*/ 4916309 h 5063067"/>
                  <a:gd name="connsiteX5" fmla="*/ 0 w 782109"/>
                  <a:gd name="connsiteY5" fmla="*/ 146758 h 5063067"/>
                  <a:gd name="connsiteX6" fmla="*/ 146758 w 782109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2109" h="5063067">
                    <a:moveTo>
                      <a:pt x="146758" y="0"/>
                    </a:moveTo>
                    <a:lnTo>
                      <a:pt x="782109" y="0"/>
                    </a:lnTo>
                    <a:lnTo>
                      <a:pt x="782109" y="5063067"/>
                    </a:lnTo>
                    <a:lnTo>
                      <a:pt x="146758" y="5063067"/>
                    </a:lnTo>
                    <a:cubicBezTo>
                      <a:pt x="65706" y="5063067"/>
                      <a:pt x="0" y="4997361"/>
                      <a:pt x="0" y="4916309"/>
                    </a:cubicBezTo>
                    <a:lnTo>
                      <a:pt x="0" y="146758"/>
                    </a:lnTo>
                    <a:cubicBezTo>
                      <a:pt x="0" y="65706"/>
                      <a:pt x="65706" y="0"/>
                      <a:pt x="1467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776971" y="1088207"/>
              <a:ext cx="1569897" cy="5063068"/>
              <a:chOff x="1326228" y="2351948"/>
              <a:chExt cx="1569897" cy="506306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2086501" y="2351948"/>
                <a:ext cx="809624" cy="5063067"/>
              </a:xfrm>
              <a:custGeom>
                <a:avLst/>
                <a:gdLst>
                  <a:gd name="connsiteX0" fmla="*/ 0 w 809624"/>
                  <a:gd name="connsiteY0" fmla="*/ 0 h 5063067"/>
                  <a:gd name="connsiteX1" fmla="*/ 662866 w 809624"/>
                  <a:gd name="connsiteY1" fmla="*/ 0 h 5063067"/>
                  <a:gd name="connsiteX2" fmla="*/ 809624 w 809624"/>
                  <a:gd name="connsiteY2" fmla="*/ 146758 h 5063067"/>
                  <a:gd name="connsiteX3" fmla="*/ 809624 w 809624"/>
                  <a:gd name="connsiteY3" fmla="*/ 4916309 h 5063067"/>
                  <a:gd name="connsiteX4" fmla="*/ 662866 w 809624"/>
                  <a:gd name="connsiteY4" fmla="*/ 5063067 h 5063067"/>
                  <a:gd name="connsiteX5" fmla="*/ 0 w 809624"/>
                  <a:gd name="connsiteY5" fmla="*/ 5063067 h 5063067"/>
                  <a:gd name="connsiteX6" fmla="*/ 0 w 809624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624" h="5063067">
                    <a:moveTo>
                      <a:pt x="0" y="0"/>
                    </a:moveTo>
                    <a:lnTo>
                      <a:pt x="662866" y="0"/>
                    </a:lnTo>
                    <a:cubicBezTo>
                      <a:pt x="743918" y="0"/>
                      <a:pt x="809624" y="65706"/>
                      <a:pt x="809624" y="146758"/>
                    </a:cubicBezTo>
                    <a:lnTo>
                      <a:pt x="809624" y="4916309"/>
                    </a:lnTo>
                    <a:cubicBezTo>
                      <a:pt x="809624" y="4997361"/>
                      <a:pt x="743918" y="5063067"/>
                      <a:pt x="662866" y="5063067"/>
                    </a:cubicBezTo>
                    <a:lnTo>
                      <a:pt x="0" y="506306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2E3E5"/>
                  </a:gs>
                  <a:gs pos="22000">
                    <a:srgbClr val="EDEDEF"/>
                  </a:gs>
                </a:gsLst>
                <a:lin ang="2159400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1326228" y="2351949"/>
                <a:ext cx="782109" cy="5063067"/>
              </a:xfrm>
              <a:custGeom>
                <a:avLst/>
                <a:gdLst>
                  <a:gd name="connsiteX0" fmla="*/ 146758 w 782109"/>
                  <a:gd name="connsiteY0" fmla="*/ 0 h 5063067"/>
                  <a:gd name="connsiteX1" fmla="*/ 782109 w 782109"/>
                  <a:gd name="connsiteY1" fmla="*/ 0 h 5063067"/>
                  <a:gd name="connsiteX2" fmla="*/ 782109 w 782109"/>
                  <a:gd name="connsiteY2" fmla="*/ 5063067 h 5063067"/>
                  <a:gd name="connsiteX3" fmla="*/ 146758 w 782109"/>
                  <a:gd name="connsiteY3" fmla="*/ 5063067 h 5063067"/>
                  <a:gd name="connsiteX4" fmla="*/ 0 w 782109"/>
                  <a:gd name="connsiteY4" fmla="*/ 4916309 h 5063067"/>
                  <a:gd name="connsiteX5" fmla="*/ 0 w 782109"/>
                  <a:gd name="connsiteY5" fmla="*/ 146758 h 5063067"/>
                  <a:gd name="connsiteX6" fmla="*/ 146758 w 782109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2109" h="5063067">
                    <a:moveTo>
                      <a:pt x="146758" y="0"/>
                    </a:moveTo>
                    <a:lnTo>
                      <a:pt x="782109" y="0"/>
                    </a:lnTo>
                    <a:lnTo>
                      <a:pt x="782109" y="5063067"/>
                    </a:lnTo>
                    <a:lnTo>
                      <a:pt x="146758" y="5063067"/>
                    </a:lnTo>
                    <a:cubicBezTo>
                      <a:pt x="65706" y="5063067"/>
                      <a:pt x="0" y="4997361"/>
                      <a:pt x="0" y="4916309"/>
                    </a:cubicBezTo>
                    <a:lnTo>
                      <a:pt x="0" y="146758"/>
                    </a:lnTo>
                    <a:cubicBezTo>
                      <a:pt x="0" y="65706"/>
                      <a:pt x="65706" y="0"/>
                      <a:pt x="1467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对角圆角矩形 30"/>
            <p:cNvSpPr/>
            <p:nvPr/>
          </p:nvSpPr>
          <p:spPr>
            <a:xfrm>
              <a:off x="8770291" y="1093966"/>
              <a:ext cx="661358" cy="1500996"/>
            </a:xfrm>
            <a:prstGeom prst="round2DiagRect">
              <a:avLst>
                <a:gd name="adj1" fmla="val 22754"/>
                <a:gd name="adj2" fmla="val 0"/>
              </a:avLst>
            </a:prstGeom>
            <a:gradFill>
              <a:gsLst>
                <a:gs pos="12000">
                  <a:srgbClr val="B2D136"/>
                </a:gs>
                <a:gs pos="70000">
                  <a:srgbClr val="62BB47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9816442" y="1828933"/>
              <a:ext cx="270296" cy="270296"/>
              <a:chOff x="7850986" y="1742534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33" name="椭圆 32"/>
              <p:cNvSpPr/>
              <p:nvPr/>
            </p:nvSpPr>
            <p:spPr>
              <a:xfrm>
                <a:off x="7850986" y="1742534"/>
                <a:ext cx="270296" cy="270296"/>
              </a:xfrm>
              <a:prstGeom prst="ellipse">
                <a:avLst/>
              </a:prstGeom>
              <a:solidFill>
                <a:srgbClr val="62BB4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flipV="1">
                <a:off x="7907015" y="1837528"/>
                <a:ext cx="158239" cy="136414"/>
              </a:xfrm>
              <a:prstGeom prst="triangle">
                <a:avLst/>
              </a:prstGeom>
              <a:solidFill>
                <a:srgbClr val="62BB47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8729108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汉仪特细等线简" pitchFamily="2" charset="-122"/>
                  <a:ea typeface="汉仪特细等线简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itchFamily="2" charset="-122"/>
                <a:ea typeface="汉仪特细等线简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737445" y="1476572"/>
              <a:ext cx="699230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C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895475" y="3038094"/>
              <a:ext cx="171639" cy="2677656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2BB47"/>
                  </a:solidFill>
                  <a:latin typeface="微软雅黑" pitchFamily="34" charset="-122"/>
                  <a:ea typeface="微软雅黑" pitchFamily="34" charset="-122"/>
                </a:rPr>
                <a:t>协调班委会发展</a:t>
              </a:r>
              <a:endParaRPr lang="zh-CN" altLang="en-US" sz="2400" dirty="0">
                <a:solidFill>
                  <a:srgbClr val="62BB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9546166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9624219" y="4718578"/>
              <a:ext cx="642169" cy="635264"/>
              <a:chOff x="7045325" y="4370388"/>
              <a:chExt cx="1033463" cy="1022351"/>
            </a:xfrm>
            <a:solidFill>
              <a:srgbClr val="62BB47"/>
            </a:solidFill>
            <a:effectLst>
              <a:reflection blurRad="6350" stA="50000" endA="300" endPos="55500" dist="1016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54" name="Rectangle 5"/>
              <p:cNvSpPr>
                <a:spLocks noChangeArrowheads="1"/>
              </p:cNvSpPr>
              <p:nvPr/>
            </p:nvSpPr>
            <p:spPr bwMode="auto">
              <a:xfrm>
                <a:off x="7143750" y="4716463"/>
                <a:ext cx="904875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Rectangle 6"/>
              <p:cNvSpPr>
                <a:spLocks noChangeArrowheads="1"/>
              </p:cNvSpPr>
              <p:nvPr/>
            </p:nvSpPr>
            <p:spPr bwMode="auto">
              <a:xfrm>
                <a:off x="7143750" y="5035551"/>
                <a:ext cx="90487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7"/>
              <p:cNvSpPr/>
              <p:nvPr/>
            </p:nvSpPr>
            <p:spPr bwMode="auto">
              <a:xfrm>
                <a:off x="7045325" y="4370388"/>
                <a:ext cx="177800" cy="134938"/>
              </a:xfrm>
              <a:custGeom>
                <a:avLst/>
                <a:gdLst>
                  <a:gd name="T0" fmla="*/ 6 w 47"/>
                  <a:gd name="T1" fmla="*/ 36 h 36"/>
                  <a:gd name="T2" fmla="*/ 1 w 47"/>
                  <a:gd name="T3" fmla="*/ 34 h 36"/>
                  <a:gd name="T4" fmla="*/ 1 w 47"/>
                  <a:gd name="T5" fmla="*/ 28 h 36"/>
                  <a:gd name="T6" fmla="*/ 20 w 47"/>
                  <a:gd name="T7" fmla="*/ 2 h 36"/>
                  <a:gd name="T8" fmla="*/ 24 w 47"/>
                  <a:gd name="T9" fmla="*/ 0 h 36"/>
                  <a:gd name="T10" fmla="*/ 28 w 47"/>
                  <a:gd name="T11" fmla="*/ 2 h 36"/>
                  <a:gd name="T12" fmla="*/ 46 w 47"/>
                  <a:gd name="T13" fmla="*/ 28 h 36"/>
                  <a:gd name="T14" fmla="*/ 46 w 47"/>
                  <a:gd name="T15" fmla="*/ 34 h 36"/>
                  <a:gd name="T16" fmla="*/ 42 w 47"/>
                  <a:gd name="T17" fmla="*/ 36 h 36"/>
                  <a:gd name="T18" fmla="*/ 6 w 47"/>
                  <a:gd name="T1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6">
                    <a:moveTo>
                      <a:pt x="6" y="36"/>
                    </a:moveTo>
                    <a:cubicBezTo>
                      <a:pt x="4" y="36"/>
                      <a:pt x="2" y="35"/>
                      <a:pt x="1" y="34"/>
                    </a:cubicBezTo>
                    <a:cubicBezTo>
                      <a:pt x="0" y="32"/>
                      <a:pt x="0" y="30"/>
                      <a:pt x="1" y="28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22" y="0"/>
                      <a:pt x="24" y="0"/>
                    </a:cubicBezTo>
                    <a:cubicBezTo>
                      <a:pt x="25" y="0"/>
                      <a:pt x="27" y="1"/>
                      <a:pt x="28" y="2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30"/>
                      <a:pt x="47" y="32"/>
                      <a:pt x="46" y="34"/>
                    </a:cubicBezTo>
                    <a:cubicBezTo>
                      <a:pt x="46" y="35"/>
                      <a:pt x="44" y="36"/>
                      <a:pt x="42" y="36"/>
                    </a:cubicBezTo>
                    <a:lnTo>
                      <a:pt x="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8"/>
              <p:cNvSpPr/>
              <p:nvPr/>
            </p:nvSpPr>
            <p:spPr bwMode="auto">
              <a:xfrm>
                <a:off x="7616825" y="4437063"/>
                <a:ext cx="150813" cy="180975"/>
              </a:xfrm>
              <a:custGeom>
                <a:avLst/>
                <a:gdLst>
                  <a:gd name="T0" fmla="*/ 2 w 40"/>
                  <a:gd name="T1" fmla="*/ 32 h 48"/>
                  <a:gd name="T2" fmla="*/ 0 w 40"/>
                  <a:gd name="T3" fmla="*/ 27 h 48"/>
                  <a:gd name="T4" fmla="*/ 4 w 40"/>
                  <a:gd name="T5" fmla="*/ 22 h 48"/>
                  <a:gd name="T6" fmla="*/ 34 w 40"/>
                  <a:gd name="T7" fmla="*/ 1 h 48"/>
                  <a:gd name="T8" fmla="*/ 38 w 40"/>
                  <a:gd name="T9" fmla="*/ 0 h 48"/>
                  <a:gd name="T10" fmla="*/ 39 w 40"/>
                  <a:gd name="T11" fmla="*/ 4 h 48"/>
                  <a:gd name="T12" fmla="*/ 36 w 40"/>
                  <a:gd name="T13" fmla="*/ 40 h 48"/>
                  <a:gd name="T14" fmla="*/ 33 w 40"/>
                  <a:gd name="T15" fmla="*/ 46 h 48"/>
                  <a:gd name="T16" fmla="*/ 28 w 40"/>
                  <a:gd name="T17" fmla="*/ 47 h 48"/>
                  <a:gd name="T18" fmla="*/ 2 w 40"/>
                  <a:gd name="T19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8">
                    <a:moveTo>
                      <a:pt x="2" y="32"/>
                    </a:moveTo>
                    <a:cubicBezTo>
                      <a:pt x="0" y="31"/>
                      <a:pt x="0" y="29"/>
                      <a:pt x="0" y="27"/>
                    </a:cubicBezTo>
                    <a:cubicBezTo>
                      <a:pt x="1" y="25"/>
                      <a:pt x="2" y="23"/>
                      <a:pt x="4" y="2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5" y="0"/>
                      <a:pt x="37" y="0"/>
                      <a:pt x="38" y="0"/>
                    </a:cubicBezTo>
                    <a:cubicBezTo>
                      <a:pt x="39" y="1"/>
                      <a:pt x="40" y="2"/>
                      <a:pt x="39" y="4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2"/>
                      <a:pt x="34" y="45"/>
                      <a:pt x="33" y="46"/>
                    </a:cubicBezTo>
                    <a:cubicBezTo>
                      <a:pt x="31" y="47"/>
                      <a:pt x="29" y="48"/>
                      <a:pt x="28" y="47"/>
                    </a:cubicBezTo>
                    <a:lnTo>
                      <a:pt x="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9"/>
              <p:cNvSpPr/>
              <p:nvPr/>
            </p:nvSpPr>
            <p:spPr bwMode="auto">
              <a:xfrm>
                <a:off x="7904163" y="4618038"/>
                <a:ext cx="166688" cy="173038"/>
              </a:xfrm>
              <a:custGeom>
                <a:avLst/>
                <a:gdLst>
                  <a:gd name="T0" fmla="*/ 2 w 44"/>
                  <a:gd name="T1" fmla="*/ 26 h 46"/>
                  <a:gd name="T2" fmla="*/ 1 w 44"/>
                  <a:gd name="T3" fmla="*/ 21 h 46"/>
                  <a:gd name="T4" fmla="*/ 5 w 44"/>
                  <a:gd name="T5" fmla="*/ 16 h 46"/>
                  <a:gd name="T6" fmla="*/ 39 w 44"/>
                  <a:gd name="T7" fmla="*/ 1 h 46"/>
                  <a:gd name="T8" fmla="*/ 43 w 44"/>
                  <a:gd name="T9" fmla="*/ 1 h 46"/>
                  <a:gd name="T10" fmla="*/ 44 w 44"/>
                  <a:gd name="T11" fmla="*/ 5 h 46"/>
                  <a:gd name="T12" fmla="*/ 34 w 44"/>
                  <a:gd name="T13" fmla="*/ 40 h 46"/>
                  <a:gd name="T14" fmla="*/ 30 w 44"/>
                  <a:gd name="T15" fmla="*/ 45 h 46"/>
                  <a:gd name="T16" fmla="*/ 25 w 44"/>
                  <a:gd name="T17" fmla="*/ 45 h 46"/>
                  <a:gd name="T18" fmla="*/ 2 w 44"/>
                  <a:gd name="T19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6">
                    <a:moveTo>
                      <a:pt x="2" y="26"/>
                    </a:moveTo>
                    <a:cubicBezTo>
                      <a:pt x="1" y="25"/>
                      <a:pt x="0" y="23"/>
                      <a:pt x="1" y="21"/>
                    </a:cubicBezTo>
                    <a:cubicBezTo>
                      <a:pt x="2" y="19"/>
                      <a:pt x="4" y="17"/>
                      <a:pt x="5" y="16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2" y="0"/>
                      <a:pt x="43" y="1"/>
                    </a:cubicBezTo>
                    <a:cubicBezTo>
                      <a:pt x="44" y="2"/>
                      <a:pt x="44" y="4"/>
                      <a:pt x="44" y="5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3" y="42"/>
                      <a:pt x="31" y="44"/>
                      <a:pt x="30" y="45"/>
                    </a:cubicBezTo>
                    <a:cubicBezTo>
                      <a:pt x="28" y="46"/>
                      <a:pt x="26" y="46"/>
                      <a:pt x="25" y="45"/>
                    </a:cubicBezTo>
                    <a:lnTo>
                      <a:pt x="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0"/>
              <p:cNvSpPr/>
              <p:nvPr/>
            </p:nvSpPr>
            <p:spPr bwMode="auto">
              <a:xfrm>
                <a:off x="7900988" y="4933951"/>
                <a:ext cx="177800" cy="158750"/>
              </a:xfrm>
              <a:custGeom>
                <a:avLst/>
                <a:gdLst>
                  <a:gd name="T0" fmla="*/ 1 w 47"/>
                  <a:gd name="T1" fmla="*/ 16 h 42"/>
                  <a:gd name="T2" fmla="*/ 1 w 47"/>
                  <a:gd name="T3" fmla="*/ 11 h 42"/>
                  <a:gd name="T4" fmla="*/ 6 w 47"/>
                  <a:gd name="T5" fmla="*/ 8 h 42"/>
                  <a:gd name="T6" fmla="*/ 42 w 47"/>
                  <a:gd name="T7" fmla="*/ 0 h 42"/>
                  <a:gd name="T8" fmla="*/ 46 w 47"/>
                  <a:gd name="T9" fmla="*/ 2 h 42"/>
                  <a:gd name="T10" fmla="*/ 46 w 47"/>
                  <a:gd name="T11" fmla="*/ 6 h 42"/>
                  <a:gd name="T12" fmla="*/ 28 w 47"/>
                  <a:gd name="T13" fmla="*/ 38 h 42"/>
                  <a:gd name="T14" fmla="*/ 23 w 47"/>
                  <a:gd name="T15" fmla="*/ 42 h 42"/>
                  <a:gd name="T16" fmla="*/ 19 w 47"/>
                  <a:gd name="T17" fmla="*/ 41 h 42"/>
                  <a:gd name="T18" fmla="*/ 1 w 47"/>
                  <a:gd name="T19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2">
                    <a:moveTo>
                      <a:pt x="1" y="16"/>
                    </a:moveTo>
                    <a:cubicBezTo>
                      <a:pt x="0" y="15"/>
                      <a:pt x="0" y="13"/>
                      <a:pt x="1" y="11"/>
                    </a:cubicBezTo>
                    <a:cubicBezTo>
                      <a:pt x="2" y="9"/>
                      <a:pt x="4" y="8"/>
                      <a:pt x="6" y="8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0"/>
                      <a:pt x="46" y="2"/>
                    </a:cubicBezTo>
                    <a:cubicBezTo>
                      <a:pt x="47" y="3"/>
                      <a:pt x="47" y="4"/>
                      <a:pt x="46" y="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7" y="39"/>
                      <a:pt x="25" y="41"/>
                      <a:pt x="23" y="42"/>
                    </a:cubicBezTo>
                    <a:cubicBezTo>
                      <a:pt x="21" y="42"/>
                      <a:pt x="19" y="42"/>
                      <a:pt x="19" y="41"/>
                    </a:cubicBezTo>
                    <a:lnTo>
                      <a:pt x="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1"/>
              <p:cNvSpPr/>
              <p:nvPr/>
            </p:nvSpPr>
            <p:spPr bwMode="auto">
              <a:xfrm>
                <a:off x="7931150" y="5216526"/>
                <a:ext cx="136525" cy="176213"/>
              </a:xfrm>
              <a:custGeom>
                <a:avLst/>
                <a:gdLst>
                  <a:gd name="T0" fmla="*/ 0 w 36"/>
                  <a:gd name="T1" fmla="*/ 6 h 47"/>
                  <a:gd name="T2" fmla="*/ 2 w 36"/>
                  <a:gd name="T3" fmla="*/ 1 h 47"/>
                  <a:gd name="T4" fmla="*/ 7 w 36"/>
                  <a:gd name="T5" fmla="*/ 2 h 47"/>
                  <a:gd name="T6" fmla="*/ 34 w 36"/>
                  <a:gd name="T7" fmla="*/ 20 h 47"/>
                  <a:gd name="T8" fmla="*/ 36 w 36"/>
                  <a:gd name="T9" fmla="*/ 24 h 47"/>
                  <a:gd name="T10" fmla="*/ 34 w 36"/>
                  <a:gd name="T11" fmla="*/ 28 h 47"/>
                  <a:gd name="T12" fmla="*/ 7 w 36"/>
                  <a:gd name="T13" fmla="*/ 46 h 47"/>
                  <a:gd name="T14" fmla="*/ 2 w 36"/>
                  <a:gd name="T15" fmla="*/ 47 h 47"/>
                  <a:gd name="T16" fmla="*/ 0 w 36"/>
                  <a:gd name="T17" fmla="*/ 42 h 47"/>
                  <a:gd name="T18" fmla="*/ 0 w 36"/>
                  <a:gd name="T1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47">
                    <a:moveTo>
                      <a:pt x="0" y="6"/>
                    </a:move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1"/>
                      <a:pt x="7" y="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5" y="21"/>
                      <a:pt x="36" y="22"/>
                      <a:pt x="36" y="24"/>
                    </a:cubicBezTo>
                    <a:cubicBezTo>
                      <a:pt x="36" y="26"/>
                      <a:pt x="35" y="27"/>
                      <a:pt x="34" y="28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4" y="47"/>
                      <a:pt x="2" y="47"/>
                    </a:cubicBezTo>
                    <a:cubicBezTo>
                      <a:pt x="1" y="46"/>
                      <a:pt x="0" y="44"/>
                      <a:pt x="0" y="42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2"/>
              <p:cNvSpPr/>
              <p:nvPr/>
            </p:nvSpPr>
            <p:spPr bwMode="auto">
              <a:xfrm>
                <a:off x="7143750" y="4527551"/>
                <a:ext cx="571500" cy="771525"/>
              </a:xfrm>
              <a:custGeom>
                <a:avLst/>
                <a:gdLst>
                  <a:gd name="T0" fmla="*/ 16 w 360"/>
                  <a:gd name="T1" fmla="*/ 486 h 486"/>
                  <a:gd name="T2" fmla="*/ 0 w 360"/>
                  <a:gd name="T3" fmla="*/ 481 h 486"/>
                  <a:gd name="T4" fmla="*/ 78 w 360"/>
                  <a:gd name="T5" fmla="*/ 114 h 486"/>
                  <a:gd name="T6" fmla="*/ 143 w 360"/>
                  <a:gd name="T7" fmla="*/ 218 h 486"/>
                  <a:gd name="T8" fmla="*/ 200 w 360"/>
                  <a:gd name="T9" fmla="*/ 17 h 486"/>
                  <a:gd name="T10" fmla="*/ 279 w 360"/>
                  <a:gd name="T11" fmla="*/ 126 h 486"/>
                  <a:gd name="T12" fmla="*/ 346 w 360"/>
                  <a:gd name="T13" fmla="*/ 0 h 486"/>
                  <a:gd name="T14" fmla="*/ 360 w 360"/>
                  <a:gd name="T15" fmla="*/ 7 h 486"/>
                  <a:gd name="T16" fmla="*/ 281 w 360"/>
                  <a:gd name="T17" fmla="*/ 157 h 486"/>
                  <a:gd name="T18" fmla="*/ 207 w 360"/>
                  <a:gd name="T19" fmla="*/ 55 h 486"/>
                  <a:gd name="T20" fmla="*/ 150 w 360"/>
                  <a:gd name="T21" fmla="*/ 259 h 486"/>
                  <a:gd name="T22" fmla="*/ 86 w 360"/>
                  <a:gd name="T23" fmla="*/ 159 h 486"/>
                  <a:gd name="T24" fmla="*/ 16 w 360"/>
                  <a:gd name="T25" fmla="*/ 48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0" h="486">
                    <a:moveTo>
                      <a:pt x="16" y="486"/>
                    </a:moveTo>
                    <a:lnTo>
                      <a:pt x="0" y="481"/>
                    </a:lnTo>
                    <a:lnTo>
                      <a:pt x="78" y="114"/>
                    </a:lnTo>
                    <a:lnTo>
                      <a:pt x="143" y="218"/>
                    </a:lnTo>
                    <a:lnTo>
                      <a:pt x="200" y="17"/>
                    </a:lnTo>
                    <a:lnTo>
                      <a:pt x="279" y="126"/>
                    </a:lnTo>
                    <a:lnTo>
                      <a:pt x="346" y="0"/>
                    </a:lnTo>
                    <a:lnTo>
                      <a:pt x="360" y="7"/>
                    </a:lnTo>
                    <a:lnTo>
                      <a:pt x="281" y="157"/>
                    </a:lnTo>
                    <a:lnTo>
                      <a:pt x="207" y="55"/>
                    </a:lnTo>
                    <a:lnTo>
                      <a:pt x="150" y="259"/>
                    </a:lnTo>
                    <a:lnTo>
                      <a:pt x="86" y="159"/>
                    </a:lnTo>
                    <a:lnTo>
                      <a:pt x="16" y="4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3"/>
              <p:cNvSpPr/>
              <p:nvPr/>
            </p:nvSpPr>
            <p:spPr bwMode="auto">
              <a:xfrm>
                <a:off x="7124700" y="4727576"/>
                <a:ext cx="852488" cy="593725"/>
              </a:xfrm>
              <a:custGeom>
                <a:avLst/>
                <a:gdLst>
                  <a:gd name="T0" fmla="*/ 14 w 537"/>
                  <a:gd name="T1" fmla="*/ 374 h 374"/>
                  <a:gd name="T2" fmla="*/ 0 w 537"/>
                  <a:gd name="T3" fmla="*/ 367 h 374"/>
                  <a:gd name="T4" fmla="*/ 126 w 537"/>
                  <a:gd name="T5" fmla="*/ 178 h 374"/>
                  <a:gd name="T6" fmla="*/ 195 w 537"/>
                  <a:gd name="T7" fmla="*/ 232 h 374"/>
                  <a:gd name="T8" fmla="*/ 351 w 537"/>
                  <a:gd name="T9" fmla="*/ 71 h 374"/>
                  <a:gd name="T10" fmla="*/ 408 w 537"/>
                  <a:gd name="T11" fmla="*/ 133 h 374"/>
                  <a:gd name="T12" fmla="*/ 525 w 537"/>
                  <a:gd name="T13" fmla="*/ 0 h 374"/>
                  <a:gd name="T14" fmla="*/ 537 w 537"/>
                  <a:gd name="T15" fmla="*/ 9 h 374"/>
                  <a:gd name="T16" fmla="*/ 408 w 537"/>
                  <a:gd name="T17" fmla="*/ 159 h 374"/>
                  <a:gd name="T18" fmla="*/ 351 w 537"/>
                  <a:gd name="T19" fmla="*/ 95 h 374"/>
                  <a:gd name="T20" fmla="*/ 198 w 537"/>
                  <a:gd name="T21" fmla="*/ 253 h 374"/>
                  <a:gd name="T22" fmla="*/ 129 w 537"/>
                  <a:gd name="T23" fmla="*/ 201 h 374"/>
                  <a:gd name="T24" fmla="*/ 14 w 537"/>
                  <a:gd name="T25" fmla="*/ 37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7" h="374">
                    <a:moveTo>
                      <a:pt x="14" y="374"/>
                    </a:moveTo>
                    <a:lnTo>
                      <a:pt x="0" y="367"/>
                    </a:lnTo>
                    <a:lnTo>
                      <a:pt x="126" y="178"/>
                    </a:lnTo>
                    <a:lnTo>
                      <a:pt x="195" y="232"/>
                    </a:lnTo>
                    <a:lnTo>
                      <a:pt x="351" y="71"/>
                    </a:lnTo>
                    <a:lnTo>
                      <a:pt x="408" y="133"/>
                    </a:lnTo>
                    <a:lnTo>
                      <a:pt x="525" y="0"/>
                    </a:lnTo>
                    <a:lnTo>
                      <a:pt x="537" y="9"/>
                    </a:lnTo>
                    <a:lnTo>
                      <a:pt x="408" y="159"/>
                    </a:lnTo>
                    <a:lnTo>
                      <a:pt x="351" y="95"/>
                    </a:lnTo>
                    <a:lnTo>
                      <a:pt x="198" y="253"/>
                    </a:lnTo>
                    <a:lnTo>
                      <a:pt x="129" y="201"/>
                    </a:lnTo>
                    <a:lnTo>
                      <a:pt x="14" y="3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4"/>
              <p:cNvSpPr/>
              <p:nvPr/>
            </p:nvSpPr>
            <p:spPr bwMode="auto">
              <a:xfrm>
                <a:off x="7119938" y="4991101"/>
                <a:ext cx="871538" cy="327025"/>
              </a:xfrm>
              <a:custGeom>
                <a:avLst/>
                <a:gdLst>
                  <a:gd name="T0" fmla="*/ 8 w 549"/>
                  <a:gd name="T1" fmla="*/ 206 h 206"/>
                  <a:gd name="T2" fmla="*/ 0 w 549"/>
                  <a:gd name="T3" fmla="*/ 192 h 206"/>
                  <a:gd name="T4" fmla="*/ 127 w 549"/>
                  <a:gd name="T5" fmla="*/ 123 h 206"/>
                  <a:gd name="T6" fmla="*/ 184 w 549"/>
                  <a:gd name="T7" fmla="*/ 168 h 206"/>
                  <a:gd name="T8" fmla="*/ 315 w 549"/>
                  <a:gd name="T9" fmla="*/ 66 h 206"/>
                  <a:gd name="T10" fmla="*/ 368 w 549"/>
                  <a:gd name="T11" fmla="*/ 116 h 206"/>
                  <a:gd name="T12" fmla="*/ 540 w 549"/>
                  <a:gd name="T13" fmla="*/ 0 h 206"/>
                  <a:gd name="T14" fmla="*/ 549 w 549"/>
                  <a:gd name="T15" fmla="*/ 14 h 206"/>
                  <a:gd name="T16" fmla="*/ 368 w 549"/>
                  <a:gd name="T17" fmla="*/ 137 h 206"/>
                  <a:gd name="T18" fmla="*/ 313 w 549"/>
                  <a:gd name="T19" fmla="*/ 87 h 206"/>
                  <a:gd name="T20" fmla="*/ 184 w 549"/>
                  <a:gd name="T21" fmla="*/ 189 h 206"/>
                  <a:gd name="T22" fmla="*/ 127 w 549"/>
                  <a:gd name="T23" fmla="*/ 142 h 206"/>
                  <a:gd name="T24" fmla="*/ 8 w 549"/>
                  <a:gd name="T25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9" h="206">
                    <a:moveTo>
                      <a:pt x="8" y="206"/>
                    </a:moveTo>
                    <a:lnTo>
                      <a:pt x="0" y="192"/>
                    </a:lnTo>
                    <a:lnTo>
                      <a:pt x="127" y="123"/>
                    </a:lnTo>
                    <a:lnTo>
                      <a:pt x="184" y="168"/>
                    </a:lnTo>
                    <a:lnTo>
                      <a:pt x="315" y="66"/>
                    </a:lnTo>
                    <a:lnTo>
                      <a:pt x="368" y="116"/>
                    </a:lnTo>
                    <a:lnTo>
                      <a:pt x="540" y="0"/>
                    </a:lnTo>
                    <a:lnTo>
                      <a:pt x="549" y="14"/>
                    </a:lnTo>
                    <a:lnTo>
                      <a:pt x="368" y="137"/>
                    </a:lnTo>
                    <a:lnTo>
                      <a:pt x="313" y="87"/>
                    </a:lnTo>
                    <a:lnTo>
                      <a:pt x="184" y="189"/>
                    </a:lnTo>
                    <a:lnTo>
                      <a:pt x="127" y="142"/>
                    </a:lnTo>
                    <a:lnTo>
                      <a:pt x="8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Rectangle 15"/>
              <p:cNvSpPr>
                <a:spLocks noChangeArrowheads="1"/>
              </p:cNvSpPr>
              <p:nvPr/>
            </p:nvSpPr>
            <p:spPr bwMode="auto">
              <a:xfrm>
                <a:off x="7113588" y="4494213"/>
                <a:ext cx="41275" cy="820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Rectangle 16"/>
              <p:cNvSpPr>
                <a:spLocks noChangeArrowheads="1"/>
              </p:cNvSpPr>
              <p:nvPr/>
            </p:nvSpPr>
            <p:spPr bwMode="auto">
              <a:xfrm>
                <a:off x="7113588" y="5287963"/>
                <a:ext cx="828675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2089913" y="1068040"/>
            <a:ext cx="2024394" cy="5447930"/>
            <a:chOff x="2089913" y="1068040"/>
            <a:chExt cx="2024394" cy="5447930"/>
          </a:xfrm>
        </p:grpSpPr>
        <p:sp>
          <p:nvSpPr>
            <p:cNvPr id="6" name="任意多边形 5"/>
            <p:cNvSpPr/>
            <p:nvPr/>
          </p:nvSpPr>
          <p:spPr>
            <a:xfrm>
              <a:off x="2208793" y="1093550"/>
              <a:ext cx="1905514" cy="5422420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10006" y="1068040"/>
              <a:ext cx="1584003" cy="5088578"/>
              <a:chOff x="939467" y="2199632"/>
              <a:chExt cx="1584003" cy="5088578"/>
            </a:xfrm>
            <a:effectLst>
              <a:outerShdw blurRad="609600" dist="165100" dir="2700000" algn="tl" rotWithShape="0">
                <a:prstClr val="black">
                  <a:alpha val="9000"/>
                </a:prstClr>
              </a:outerShdw>
            </a:effectLst>
          </p:grpSpPr>
          <p:grpSp>
            <p:nvGrpSpPr>
              <p:cNvPr id="8" name="组合 7"/>
              <p:cNvGrpSpPr/>
              <p:nvPr/>
            </p:nvGrpSpPr>
            <p:grpSpPr>
              <a:xfrm>
                <a:off x="939467" y="2199632"/>
                <a:ext cx="1584003" cy="5088578"/>
                <a:chOff x="1299224" y="2326438"/>
                <a:chExt cx="1584003" cy="5088578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1299224" y="2326438"/>
                  <a:ext cx="1569897" cy="5063068"/>
                  <a:chOff x="1326228" y="2351948"/>
                  <a:chExt cx="1569897" cy="5063068"/>
                </a:xfrm>
                <a:solidFill>
                  <a:schemeClr val="bg1"/>
                </a:solidFill>
              </p:grpSpPr>
              <p:sp>
                <p:nvSpPr>
                  <p:cNvPr id="14" name="任意多边形 13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" name="任意多边形 14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1" name="组合 10"/>
                <p:cNvGrpSpPr/>
                <p:nvPr/>
              </p:nvGrpSpPr>
              <p:grpSpPr>
                <a:xfrm>
                  <a:off x="1313330" y="2351948"/>
                  <a:ext cx="1569897" cy="5063068"/>
                  <a:chOff x="1326228" y="2351948"/>
                  <a:chExt cx="1569897" cy="5063068"/>
                </a:xfrm>
              </p:grpSpPr>
              <p:sp>
                <p:nvSpPr>
                  <p:cNvPr id="12" name="任意多边形 11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2E3E5"/>
                      </a:gs>
                      <a:gs pos="22000">
                        <a:srgbClr val="EDEDEF"/>
                      </a:gs>
                    </a:gsLst>
                    <a:lin ang="21594000" scaled="0"/>
                  </a:gra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" name="任意多边形 12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9" name="对角圆角矩形 8"/>
              <p:cNvSpPr/>
              <p:nvPr/>
            </p:nvSpPr>
            <p:spPr>
              <a:xfrm>
                <a:off x="953573" y="2225142"/>
                <a:ext cx="661358" cy="1500996"/>
              </a:xfrm>
              <a:prstGeom prst="round2DiagRect">
                <a:avLst>
                  <a:gd name="adj1" fmla="val 22754"/>
                  <a:gd name="adj2" fmla="val 0"/>
                </a:avLst>
              </a:prstGeom>
              <a:gradFill>
                <a:gsLst>
                  <a:gs pos="16000">
                    <a:srgbClr val="F47321"/>
                  </a:gs>
                  <a:gs pos="66000">
                    <a:srgbClr val="ED1C25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172540" y="1841125"/>
              <a:ext cx="270296" cy="270296"/>
              <a:chOff x="7636719" y="1754245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39" name="椭圆 38"/>
              <p:cNvSpPr/>
              <p:nvPr/>
            </p:nvSpPr>
            <p:spPr>
              <a:xfrm>
                <a:off x="7636719" y="1754245"/>
                <a:ext cx="270296" cy="270296"/>
              </a:xfrm>
              <a:prstGeom prst="ellipse">
                <a:avLst/>
              </a:prstGeom>
              <a:solidFill>
                <a:srgbClr val="F47321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flipV="1">
                <a:off x="7692747" y="1837528"/>
                <a:ext cx="158239" cy="136414"/>
              </a:xfrm>
              <a:prstGeom prst="triangle">
                <a:avLst/>
              </a:prstGeom>
              <a:solidFill>
                <a:srgbClr val="F79417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2089913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特细等线简" pitchFamily="2" charset="-122"/>
                  <a:ea typeface="汉仪特细等线简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itchFamily="2" charset="-122"/>
                <a:ea typeface="汉仪特细等线简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090333" y="1476572"/>
              <a:ext cx="726481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60962" y="2853428"/>
              <a:ext cx="224624" cy="3046988"/>
            </a:xfrm>
            <a:prstGeom prst="rect">
              <a:avLst/>
            </a:prstGeom>
            <a:noFill/>
            <a:scene3d>
              <a:camera prst="orthographicFront">
                <a:rot lat="0" lon="19799985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5A442"/>
                  </a:solidFill>
                  <a:latin typeface="微软雅黑" pitchFamily="34" charset="-122"/>
                  <a:ea typeface="微软雅黑" pitchFamily="34" charset="-122"/>
                </a:rPr>
                <a:t>提高成员道德素质</a:t>
              </a:r>
              <a:endParaRPr lang="zh-CN" altLang="en-US" sz="2400" dirty="0">
                <a:solidFill>
                  <a:srgbClr val="F5A4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901508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85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2988603" y="4785163"/>
              <a:ext cx="640196" cy="502095"/>
              <a:chOff x="7094538" y="3497263"/>
              <a:chExt cx="1030288" cy="808038"/>
            </a:xfrm>
            <a:solidFill>
              <a:srgbClr val="F47321"/>
            </a:solidFill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67" name="Freeform 17"/>
              <p:cNvSpPr/>
              <p:nvPr/>
            </p:nvSpPr>
            <p:spPr bwMode="auto">
              <a:xfrm>
                <a:off x="7094538" y="3497263"/>
                <a:ext cx="1030288" cy="357188"/>
              </a:xfrm>
              <a:custGeom>
                <a:avLst/>
                <a:gdLst>
                  <a:gd name="T0" fmla="*/ 19 w 272"/>
                  <a:gd name="T1" fmla="*/ 95 h 95"/>
                  <a:gd name="T2" fmla="*/ 0 w 272"/>
                  <a:gd name="T3" fmla="*/ 75 h 95"/>
                  <a:gd name="T4" fmla="*/ 272 w 272"/>
                  <a:gd name="T5" fmla="*/ 75 h 95"/>
                  <a:gd name="T6" fmla="*/ 252 w 272"/>
                  <a:gd name="T7" fmla="*/ 95 h 95"/>
                  <a:gd name="T8" fmla="*/ 19 w 272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95">
                    <a:moveTo>
                      <a:pt x="19" y="9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75" y="0"/>
                      <a:pt x="197" y="0"/>
                      <a:pt x="272" y="75"/>
                    </a:cubicBezTo>
                    <a:cubicBezTo>
                      <a:pt x="252" y="95"/>
                      <a:pt x="252" y="95"/>
                      <a:pt x="252" y="95"/>
                    </a:cubicBezTo>
                    <a:cubicBezTo>
                      <a:pt x="188" y="31"/>
                      <a:pt x="83" y="31"/>
                      <a:pt x="19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18"/>
              <p:cNvSpPr/>
              <p:nvPr/>
            </p:nvSpPr>
            <p:spPr bwMode="auto">
              <a:xfrm>
                <a:off x="7231063" y="3708401"/>
                <a:ext cx="757238" cy="280988"/>
              </a:xfrm>
              <a:custGeom>
                <a:avLst/>
                <a:gdLst>
                  <a:gd name="T0" fmla="*/ 19 w 200"/>
                  <a:gd name="T1" fmla="*/ 75 h 75"/>
                  <a:gd name="T2" fmla="*/ 0 w 200"/>
                  <a:gd name="T3" fmla="*/ 55 h 75"/>
                  <a:gd name="T4" fmla="*/ 200 w 200"/>
                  <a:gd name="T5" fmla="*/ 55 h 75"/>
                  <a:gd name="T6" fmla="*/ 180 w 200"/>
                  <a:gd name="T7" fmla="*/ 75 h 75"/>
                  <a:gd name="T8" fmla="*/ 19 w 20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75">
                    <a:moveTo>
                      <a:pt x="19" y="75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55" y="0"/>
                      <a:pt x="145" y="0"/>
                      <a:pt x="200" y="55"/>
                    </a:cubicBezTo>
                    <a:cubicBezTo>
                      <a:pt x="180" y="75"/>
                      <a:pt x="180" y="75"/>
                      <a:pt x="180" y="75"/>
                    </a:cubicBezTo>
                    <a:cubicBezTo>
                      <a:pt x="136" y="30"/>
                      <a:pt x="63" y="30"/>
                      <a:pt x="19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19"/>
              <p:cNvSpPr/>
              <p:nvPr/>
            </p:nvSpPr>
            <p:spPr bwMode="auto">
              <a:xfrm>
                <a:off x="7366000" y="3917951"/>
                <a:ext cx="485775" cy="207963"/>
              </a:xfrm>
              <a:custGeom>
                <a:avLst/>
                <a:gdLst>
                  <a:gd name="T0" fmla="*/ 19 w 128"/>
                  <a:gd name="T1" fmla="*/ 55 h 55"/>
                  <a:gd name="T2" fmla="*/ 0 w 128"/>
                  <a:gd name="T3" fmla="*/ 35 h 55"/>
                  <a:gd name="T4" fmla="*/ 128 w 128"/>
                  <a:gd name="T5" fmla="*/ 35 h 55"/>
                  <a:gd name="T6" fmla="*/ 108 w 128"/>
                  <a:gd name="T7" fmla="*/ 55 h 55"/>
                  <a:gd name="T8" fmla="*/ 19 w 128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55">
                    <a:moveTo>
                      <a:pt x="19" y="5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5" y="0"/>
                      <a:pt x="92" y="0"/>
                      <a:pt x="128" y="35"/>
                    </a:cubicBezTo>
                    <a:cubicBezTo>
                      <a:pt x="108" y="55"/>
                      <a:pt x="108" y="55"/>
                      <a:pt x="108" y="55"/>
                    </a:cubicBezTo>
                    <a:cubicBezTo>
                      <a:pt x="84" y="30"/>
                      <a:pt x="44" y="30"/>
                      <a:pt x="1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0"/>
              <p:cNvSpPr/>
              <p:nvPr/>
            </p:nvSpPr>
            <p:spPr bwMode="auto">
              <a:xfrm>
                <a:off x="7526338" y="4140201"/>
                <a:ext cx="166688" cy="165100"/>
              </a:xfrm>
              <a:custGeom>
                <a:avLst/>
                <a:gdLst>
                  <a:gd name="T0" fmla="*/ 36 w 44"/>
                  <a:gd name="T1" fmla="*/ 36 h 44"/>
                  <a:gd name="T2" fmla="*/ 7 w 44"/>
                  <a:gd name="T3" fmla="*/ 36 h 44"/>
                  <a:gd name="T4" fmla="*/ 7 w 44"/>
                  <a:gd name="T5" fmla="*/ 7 h 44"/>
                  <a:gd name="T6" fmla="*/ 36 w 44"/>
                  <a:gd name="T7" fmla="*/ 7 h 44"/>
                  <a:gd name="T8" fmla="*/ 36 w 44"/>
                  <a:gd name="T9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36" y="36"/>
                    </a:moveTo>
                    <a:cubicBezTo>
                      <a:pt x="28" y="44"/>
                      <a:pt x="15" y="44"/>
                      <a:pt x="7" y="36"/>
                    </a:cubicBezTo>
                    <a:cubicBezTo>
                      <a:pt x="0" y="28"/>
                      <a:pt x="0" y="15"/>
                      <a:pt x="7" y="7"/>
                    </a:cubicBezTo>
                    <a:cubicBezTo>
                      <a:pt x="15" y="0"/>
                      <a:pt x="28" y="0"/>
                      <a:pt x="36" y="7"/>
                    </a:cubicBezTo>
                    <a:cubicBezTo>
                      <a:pt x="44" y="15"/>
                      <a:pt x="44" y="28"/>
                      <a:pt x="3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5342269" y="1073755"/>
            <a:ext cx="2008525" cy="5425278"/>
            <a:chOff x="5342269" y="1073755"/>
            <a:chExt cx="2008525" cy="5425278"/>
          </a:xfrm>
        </p:grpSpPr>
        <p:sp>
          <p:nvSpPr>
            <p:cNvPr id="5" name="任意多边形 4"/>
            <p:cNvSpPr/>
            <p:nvPr/>
          </p:nvSpPr>
          <p:spPr>
            <a:xfrm>
              <a:off x="5445280" y="1100477"/>
              <a:ext cx="1905514" cy="5398556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366197" y="1073755"/>
              <a:ext cx="1580193" cy="5077148"/>
              <a:chOff x="129843" y="1877682"/>
              <a:chExt cx="1580193" cy="5077148"/>
            </a:xfrm>
            <a:effectLst>
              <a:outerShdw blurRad="609600" dist="165100" dir="2700000" algn="tl" rotWithShape="0">
                <a:prstClr val="black">
                  <a:alpha val="9000"/>
                </a:prstClr>
              </a:outerShdw>
            </a:effectLst>
          </p:grpSpPr>
          <p:grpSp>
            <p:nvGrpSpPr>
              <p:cNvPr id="17" name="组合 16"/>
              <p:cNvGrpSpPr/>
              <p:nvPr/>
            </p:nvGrpSpPr>
            <p:grpSpPr>
              <a:xfrm>
                <a:off x="129843" y="1877682"/>
                <a:ext cx="1580193" cy="5077148"/>
                <a:chOff x="6393916" y="2605449"/>
                <a:chExt cx="1580193" cy="5077148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6393916" y="2605449"/>
                  <a:ext cx="1569897" cy="5063068"/>
                  <a:chOff x="1326228" y="2351948"/>
                  <a:chExt cx="1569897" cy="5063068"/>
                </a:xfrm>
                <a:solidFill>
                  <a:schemeClr val="bg1"/>
                </a:solidFill>
              </p:grpSpPr>
              <p:sp>
                <p:nvSpPr>
                  <p:cNvPr id="23" name="任意多边形 22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任意多边形 23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0" name="组合 19"/>
                <p:cNvGrpSpPr/>
                <p:nvPr/>
              </p:nvGrpSpPr>
              <p:grpSpPr>
                <a:xfrm>
                  <a:off x="6404212" y="2619529"/>
                  <a:ext cx="1569897" cy="5063068"/>
                  <a:chOff x="1326228" y="2351948"/>
                  <a:chExt cx="1569897" cy="5063068"/>
                </a:xfrm>
              </p:grpSpPr>
              <p:sp>
                <p:nvSpPr>
                  <p:cNvPr id="21" name="任意多边形 20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2E3E5"/>
                      </a:gs>
                      <a:gs pos="22000">
                        <a:srgbClr val="EDEDEF"/>
                      </a:gs>
                    </a:gsLst>
                    <a:lin ang="21594000" scaled="0"/>
                  </a:gra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任意多边形 21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8" name="对角圆角矩形 17"/>
              <p:cNvSpPr/>
              <p:nvPr/>
            </p:nvSpPr>
            <p:spPr>
              <a:xfrm>
                <a:off x="142484" y="1904404"/>
                <a:ext cx="661358" cy="1500996"/>
              </a:xfrm>
              <a:prstGeom prst="round2DiagRect">
                <a:avLst>
                  <a:gd name="adj1" fmla="val 22754"/>
                  <a:gd name="adj2" fmla="val 0"/>
                </a:avLst>
              </a:prstGeom>
              <a:gradFill>
                <a:gsLst>
                  <a:gs pos="33000">
                    <a:srgbClr val="37C7F4"/>
                  </a:gs>
                  <a:gs pos="82000">
                    <a:srgbClr val="04ABE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439627" y="1841125"/>
              <a:ext cx="270296" cy="270296"/>
              <a:chOff x="7636719" y="1754245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36" name="椭圆 35"/>
              <p:cNvSpPr/>
              <p:nvPr/>
            </p:nvSpPr>
            <p:spPr>
              <a:xfrm>
                <a:off x="7636719" y="1754245"/>
                <a:ext cx="270296" cy="270296"/>
              </a:xfrm>
              <a:prstGeom prst="ellipse">
                <a:avLst/>
              </a:prstGeom>
              <a:solidFill>
                <a:srgbClr val="04ABE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flipV="1">
                <a:off x="7692747" y="1837528"/>
                <a:ext cx="158239" cy="136414"/>
              </a:xfrm>
              <a:prstGeom prst="triangle">
                <a:avLst/>
              </a:prstGeom>
              <a:solidFill>
                <a:srgbClr val="04ABED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3" name="矩形 42"/>
            <p:cNvSpPr/>
            <p:nvPr/>
          </p:nvSpPr>
          <p:spPr>
            <a:xfrm>
              <a:off x="5342269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汉仪特细等线简" pitchFamily="2" charset="-122"/>
                  <a:ea typeface="汉仪特细等线简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itchFamily="2" charset="-122"/>
                <a:ea typeface="汉仪特细等线简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5366483" y="1476572"/>
              <a:ext cx="667170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525343" y="2853428"/>
              <a:ext cx="217487" cy="3046988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4ABED"/>
                  </a:solidFill>
                  <a:latin typeface="微软雅黑" pitchFamily="34" charset="-122"/>
                  <a:ea typeface="微软雅黑" pitchFamily="34" charset="-122"/>
                </a:rPr>
                <a:t>加强成员政治修养</a:t>
              </a:r>
              <a:endParaRPr lang="zh-CN" altLang="en-US" sz="2400" dirty="0">
                <a:solidFill>
                  <a:srgbClr val="04ABE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142970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243761" y="4718579"/>
              <a:ext cx="605670" cy="635263"/>
              <a:chOff x="7119938" y="1639888"/>
              <a:chExt cx="974725" cy="1022350"/>
            </a:xfrm>
            <a:solidFill>
              <a:srgbClr val="04ABED"/>
            </a:solidFill>
            <a:effectLst>
              <a:reflection blurRad="6350" stA="50000" endA="300" endPos="55500" dist="1016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72" name="Freeform 21"/>
              <p:cNvSpPr/>
              <p:nvPr/>
            </p:nvSpPr>
            <p:spPr bwMode="auto">
              <a:xfrm>
                <a:off x="7158038" y="2417763"/>
                <a:ext cx="125413" cy="244475"/>
              </a:xfrm>
              <a:custGeom>
                <a:avLst/>
                <a:gdLst>
                  <a:gd name="T0" fmla="*/ 33 w 33"/>
                  <a:gd name="T1" fmla="*/ 60 h 65"/>
                  <a:gd name="T2" fmla="*/ 28 w 33"/>
                  <a:gd name="T3" fmla="*/ 65 h 65"/>
                  <a:gd name="T4" fmla="*/ 5 w 33"/>
                  <a:gd name="T5" fmla="*/ 65 h 65"/>
                  <a:gd name="T6" fmla="*/ 0 w 33"/>
                  <a:gd name="T7" fmla="*/ 60 h 65"/>
                  <a:gd name="T8" fmla="*/ 0 w 33"/>
                  <a:gd name="T9" fmla="*/ 6 h 65"/>
                  <a:gd name="T10" fmla="*/ 5 w 33"/>
                  <a:gd name="T11" fmla="*/ 0 h 65"/>
                  <a:gd name="T12" fmla="*/ 28 w 33"/>
                  <a:gd name="T13" fmla="*/ 0 h 65"/>
                  <a:gd name="T14" fmla="*/ 33 w 33"/>
                  <a:gd name="T15" fmla="*/ 6 h 65"/>
                  <a:gd name="T16" fmla="*/ 33 w 33"/>
                  <a:gd name="T17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65">
                    <a:moveTo>
                      <a:pt x="33" y="60"/>
                    </a:moveTo>
                    <a:cubicBezTo>
                      <a:pt x="33" y="63"/>
                      <a:pt x="31" y="65"/>
                      <a:pt x="28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5"/>
                      <a:pt x="0" y="63"/>
                      <a:pt x="0" y="6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2"/>
                      <a:pt x="33" y="6"/>
                    </a:cubicBezTo>
                    <a:lnTo>
                      <a:pt x="3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2"/>
              <p:cNvSpPr/>
              <p:nvPr/>
            </p:nvSpPr>
            <p:spPr bwMode="auto">
              <a:xfrm>
                <a:off x="7359650" y="2255838"/>
                <a:ext cx="128588" cy="406400"/>
              </a:xfrm>
              <a:custGeom>
                <a:avLst/>
                <a:gdLst>
                  <a:gd name="T0" fmla="*/ 34 w 34"/>
                  <a:gd name="T1" fmla="*/ 103 h 108"/>
                  <a:gd name="T2" fmla="*/ 28 w 34"/>
                  <a:gd name="T3" fmla="*/ 108 h 108"/>
                  <a:gd name="T4" fmla="*/ 6 w 34"/>
                  <a:gd name="T5" fmla="*/ 108 h 108"/>
                  <a:gd name="T6" fmla="*/ 0 w 34"/>
                  <a:gd name="T7" fmla="*/ 103 h 108"/>
                  <a:gd name="T8" fmla="*/ 0 w 34"/>
                  <a:gd name="T9" fmla="*/ 5 h 108"/>
                  <a:gd name="T10" fmla="*/ 6 w 34"/>
                  <a:gd name="T11" fmla="*/ 0 h 108"/>
                  <a:gd name="T12" fmla="*/ 28 w 34"/>
                  <a:gd name="T13" fmla="*/ 0 h 108"/>
                  <a:gd name="T14" fmla="*/ 34 w 34"/>
                  <a:gd name="T15" fmla="*/ 5 h 108"/>
                  <a:gd name="T16" fmla="*/ 34 w 34"/>
                  <a:gd name="T17" fmla="*/ 10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08">
                    <a:moveTo>
                      <a:pt x="34" y="103"/>
                    </a:moveTo>
                    <a:cubicBezTo>
                      <a:pt x="34" y="106"/>
                      <a:pt x="31" y="108"/>
                      <a:pt x="28" y="108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3" y="108"/>
                      <a:pt x="0" y="106"/>
                      <a:pt x="0" y="10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lnTo>
                      <a:pt x="34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3"/>
              <p:cNvSpPr/>
              <p:nvPr/>
            </p:nvSpPr>
            <p:spPr bwMode="auto">
              <a:xfrm>
                <a:off x="7564438" y="2090738"/>
                <a:ext cx="123825" cy="571500"/>
              </a:xfrm>
              <a:custGeom>
                <a:avLst/>
                <a:gdLst>
                  <a:gd name="T0" fmla="*/ 33 w 33"/>
                  <a:gd name="T1" fmla="*/ 147 h 152"/>
                  <a:gd name="T2" fmla="*/ 28 w 33"/>
                  <a:gd name="T3" fmla="*/ 152 h 152"/>
                  <a:gd name="T4" fmla="*/ 5 w 33"/>
                  <a:gd name="T5" fmla="*/ 152 h 152"/>
                  <a:gd name="T6" fmla="*/ 0 w 33"/>
                  <a:gd name="T7" fmla="*/ 147 h 152"/>
                  <a:gd name="T8" fmla="*/ 0 w 33"/>
                  <a:gd name="T9" fmla="*/ 6 h 152"/>
                  <a:gd name="T10" fmla="*/ 5 w 33"/>
                  <a:gd name="T11" fmla="*/ 0 h 152"/>
                  <a:gd name="T12" fmla="*/ 28 w 33"/>
                  <a:gd name="T13" fmla="*/ 0 h 152"/>
                  <a:gd name="T14" fmla="*/ 33 w 33"/>
                  <a:gd name="T15" fmla="*/ 6 h 152"/>
                  <a:gd name="T16" fmla="*/ 33 w 33"/>
                  <a:gd name="T17" fmla="*/ 14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52">
                    <a:moveTo>
                      <a:pt x="33" y="147"/>
                    </a:moveTo>
                    <a:cubicBezTo>
                      <a:pt x="33" y="150"/>
                      <a:pt x="31" y="152"/>
                      <a:pt x="28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2" y="152"/>
                      <a:pt x="0" y="150"/>
                      <a:pt x="0" y="1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6"/>
                    </a:cubicBezTo>
                    <a:lnTo>
                      <a:pt x="3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4"/>
              <p:cNvSpPr/>
              <p:nvPr/>
            </p:nvSpPr>
            <p:spPr bwMode="auto">
              <a:xfrm>
                <a:off x="7764463" y="1928813"/>
                <a:ext cx="128588" cy="733425"/>
              </a:xfrm>
              <a:custGeom>
                <a:avLst/>
                <a:gdLst>
                  <a:gd name="T0" fmla="*/ 34 w 34"/>
                  <a:gd name="T1" fmla="*/ 190 h 195"/>
                  <a:gd name="T2" fmla="*/ 28 w 34"/>
                  <a:gd name="T3" fmla="*/ 195 h 195"/>
                  <a:gd name="T4" fmla="*/ 6 w 34"/>
                  <a:gd name="T5" fmla="*/ 195 h 195"/>
                  <a:gd name="T6" fmla="*/ 0 w 34"/>
                  <a:gd name="T7" fmla="*/ 190 h 195"/>
                  <a:gd name="T8" fmla="*/ 0 w 34"/>
                  <a:gd name="T9" fmla="*/ 6 h 195"/>
                  <a:gd name="T10" fmla="*/ 6 w 34"/>
                  <a:gd name="T11" fmla="*/ 0 h 195"/>
                  <a:gd name="T12" fmla="*/ 28 w 34"/>
                  <a:gd name="T13" fmla="*/ 0 h 195"/>
                  <a:gd name="T14" fmla="*/ 34 w 34"/>
                  <a:gd name="T15" fmla="*/ 6 h 195"/>
                  <a:gd name="T16" fmla="*/ 34 w 34"/>
                  <a:gd name="T17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95">
                    <a:moveTo>
                      <a:pt x="34" y="190"/>
                    </a:moveTo>
                    <a:cubicBezTo>
                      <a:pt x="34" y="193"/>
                      <a:pt x="31" y="195"/>
                      <a:pt x="28" y="195"/>
                    </a:cubicBezTo>
                    <a:cubicBezTo>
                      <a:pt x="6" y="195"/>
                      <a:pt x="6" y="195"/>
                      <a:pt x="6" y="195"/>
                    </a:cubicBezTo>
                    <a:cubicBezTo>
                      <a:pt x="3" y="195"/>
                      <a:pt x="0" y="193"/>
                      <a:pt x="0" y="19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lnTo>
                      <a:pt x="34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5"/>
              <p:cNvSpPr/>
              <p:nvPr/>
            </p:nvSpPr>
            <p:spPr bwMode="auto">
              <a:xfrm>
                <a:off x="7969250" y="1763713"/>
                <a:ext cx="125413" cy="898525"/>
              </a:xfrm>
              <a:custGeom>
                <a:avLst/>
                <a:gdLst>
                  <a:gd name="T0" fmla="*/ 33 w 33"/>
                  <a:gd name="T1" fmla="*/ 234 h 239"/>
                  <a:gd name="T2" fmla="*/ 28 w 33"/>
                  <a:gd name="T3" fmla="*/ 239 h 239"/>
                  <a:gd name="T4" fmla="*/ 5 w 33"/>
                  <a:gd name="T5" fmla="*/ 239 h 239"/>
                  <a:gd name="T6" fmla="*/ 0 w 33"/>
                  <a:gd name="T7" fmla="*/ 234 h 239"/>
                  <a:gd name="T8" fmla="*/ 0 w 33"/>
                  <a:gd name="T9" fmla="*/ 6 h 239"/>
                  <a:gd name="T10" fmla="*/ 5 w 33"/>
                  <a:gd name="T11" fmla="*/ 0 h 239"/>
                  <a:gd name="T12" fmla="*/ 28 w 33"/>
                  <a:gd name="T13" fmla="*/ 0 h 239"/>
                  <a:gd name="T14" fmla="*/ 33 w 33"/>
                  <a:gd name="T15" fmla="*/ 6 h 239"/>
                  <a:gd name="T16" fmla="*/ 33 w 33"/>
                  <a:gd name="T17" fmla="*/ 234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39">
                    <a:moveTo>
                      <a:pt x="33" y="234"/>
                    </a:moveTo>
                    <a:cubicBezTo>
                      <a:pt x="33" y="237"/>
                      <a:pt x="31" y="239"/>
                      <a:pt x="28" y="239"/>
                    </a:cubicBezTo>
                    <a:cubicBezTo>
                      <a:pt x="5" y="239"/>
                      <a:pt x="5" y="239"/>
                      <a:pt x="5" y="239"/>
                    </a:cubicBezTo>
                    <a:cubicBezTo>
                      <a:pt x="2" y="239"/>
                      <a:pt x="0" y="237"/>
                      <a:pt x="0" y="2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6"/>
                    </a:cubicBezTo>
                    <a:lnTo>
                      <a:pt x="33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26"/>
              <p:cNvSpPr/>
              <p:nvPr/>
            </p:nvSpPr>
            <p:spPr bwMode="auto">
              <a:xfrm>
                <a:off x="7786688" y="1639888"/>
                <a:ext cx="122238" cy="123825"/>
              </a:xfrm>
              <a:custGeom>
                <a:avLst/>
                <a:gdLst>
                  <a:gd name="T0" fmla="*/ 0 w 77"/>
                  <a:gd name="T1" fmla="*/ 21 h 78"/>
                  <a:gd name="T2" fmla="*/ 77 w 77"/>
                  <a:gd name="T3" fmla="*/ 0 h 78"/>
                  <a:gd name="T4" fmla="*/ 77 w 77"/>
                  <a:gd name="T5" fmla="*/ 78 h 78"/>
                  <a:gd name="T6" fmla="*/ 0 w 77"/>
                  <a:gd name="T7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78">
                    <a:moveTo>
                      <a:pt x="0" y="21"/>
                    </a:moveTo>
                    <a:lnTo>
                      <a:pt x="77" y="0"/>
                    </a:lnTo>
                    <a:lnTo>
                      <a:pt x="77" y="78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27"/>
              <p:cNvSpPr/>
              <p:nvPr/>
            </p:nvSpPr>
            <p:spPr bwMode="auto">
              <a:xfrm>
                <a:off x="7119938" y="1695451"/>
                <a:ext cx="750888" cy="609600"/>
              </a:xfrm>
              <a:custGeom>
                <a:avLst/>
                <a:gdLst>
                  <a:gd name="T0" fmla="*/ 17 w 473"/>
                  <a:gd name="T1" fmla="*/ 384 h 384"/>
                  <a:gd name="T2" fmla="*/ 0 w 473"/>
                  <a:gd name="T3" fmla="*/ 372 h 384"/>
                  <a:gd name="T4" fmla="*/ 175 w 473"/>
                  <a:gd name="T5" fmla="*/ 149 h 384"/>
                  <a:gd name="T6" fmla="*/ 232 w 473"/>
                  <a:gd name="T7" fmla="*/ 194 h 384"/>
                  <a:gd name="T8" fmla="*/ 311 w 473"/>
                  <a:gd name="T9" fmla="*/ 92 h 384"/>
                  <a:gd name="T10" fmla="*/ 354 w 473"/>
                  <a:gd name="T11" fmla="*/ 128 h 384"/>
                  <a:gd name="T12" fmla="*/ 456 w 473"/>
                  <a:gd name="T13" fmla="*/ 0 h 384"/>
                  <a:gd name="T14" fmla="*/ 473 w 473"/>
                  <a:gd name="T15" fmla="*/ 12 h 384"/>
                  <a:gd name="T16" fmla="*/ 358 w 473"/>
                  <a:gd name="T17" fmla="*/ 156 h 384"/>
                  <a:gd name="T18" fmla="*/ 315 w 473"/>
                  <a:gd name="T19" fmla="*/ 123 h 384"/>
                  <a:gd name="T20" fmla="*/ 237 w 473"/>
                  <a:gd name="T21" fmla="*/ 223 h 384"/>
                  <a:gd name="T22" fmla="*/ 179 w 473"/>
                  <a:gd name="T23" fmla="*/ 178 h 384"/>
                  <a:gd name="T24" fmla="*/ 17 w 473"/>
                  <a:gd name="T25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3" h="384">
                    <a:moveTo>
                      <a:pt x="17" y="384"/>
                    </a:moveTo>
                    <a:lnTo>
                      <a:pt x="0" y="372"/>
                    </a:lnTo>
                    <a:lnTo>
                      <a:pt x="175" y="149"/>
                    </a:lnTo>
                    <a:lnTo>
                      <a:pt x="232" y="194"/>
                    </a:lnTo>
                    <a:lnTo>
                      <a:pt x="311" y="92"/>
                    </a:lnTo>
                    <a:lnTo>
                      <a:pt x="354" y="128"/>
                    </a:lnTo>
                    <a:lnTo>
                      <a:pt x="456" y="0"/>
                    </a:lnTo>
                    <a:lnTo>
                      <a:pt x="473" y="12"/>
                    </a:lnTo>
                    <a:lnTo>
                      <a:pt x="358" y="156"/>
                    </a:lnTo>
                    <a:lnTo>
                      <a:pt x="315" y="123"/>
                    </a:lnTo>
                    <a:lnTo>
                      <a:pt x="237" y="223"/>
                    </a:lnTo>
                    <a:lnTo>
                      <a:pt x="179" y="178"/>
                    </a:lnTo>
                    <a:lnTo>
                      <a:pt x="17" y="3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7.40741E-7 L -0.11328 -0.00926 " pathEditMode="relative" rAng="0" ptsTypes="AA">
                                      <p:cBhvr>
                                        <p:cTn id="23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4" y="-46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46887" y="982316"/>
            <a:ext cx="2024394" cy="5447930"/>
            <a:chOff x="2089913" y="1068040"/>
            <a:chExt cx="2024394" cy="5447930"/>
          </a:xfrm>
        </p:grpSpPr>
        <p:sp>
          <p:nvSpPr>
            <p:cNvPr id="5" name="任意多边形 4"/>
            <p:cNvSpPr/>
            <p:nvPr/>
          </p:nvSpPr>
          <p:spPr>
            <a:xfrm>
              <a:off x="2208793" y="1093550"/>
              <a:ext cx="1905514" cy="5422420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110006" y="1068040"/>
              <a:ext cx="1584003" cy="5088578"/>
              <a:chOff x="939467" y="2199632"/>
              <a:chExt cx="1584003" cy="5088578"/>
            </a:xfrm>
            <a:effectLst>
              <a:outerShdw blurRad="609600" dist="165100" dir="2700000" algn="tl" rotWithShape="0">
                <a:prstClr val="black">
                  <a:alpha val="9000"/>
                </a:prstClr>
              </a:outerShdw>
            </a:effectLst>
          </p:grpSpPr>
          <p:grpSp>
            <p:nvGrpSpPr>
              <p:cNvPr id="19" name="组合 18"/>
              <p:cNvGrpSpPr/>
              <p:nvPr/>
            </p:nvGrpSpPr>
            <p:grpSpPr>
              <a:xfrm>
                <a:off x="939467" y="2199632"/>
                <a:ext cx="1584003" cy="5088578"/>
                <a:chOff x="1299224" y="2326438"/>
                <a:chExt cx="1584003" cy="5088578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1299224" y="2326438"/>
                  <a:ext cx="1569897" cy="5063068"/>
                  <a:chOff x="1326228" y="2351948"/>
                  <a:chExt cx="1569897" cy="5063068"/>
                </a:xfrm>
                <a:solidFill>
                  <a:schemeClr val="bg1"/>
                </a:solidFill>
              </p:grpSpPr>
              <p:sp>
                <p:nvSpPr>
                  <p:cNvPr id="25" name="任意多边形 24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2" name="组合 21"/>
                <p:cNvGrpSpPr/>
                <p:nvPr/>
              </p:nvGrpSpPr>
              <p:grpSpPr>
                <a:xfrm>
                  <a:off x="1313330" y="2351948"/>
                  <a:ext cx="1569897" cy="5063068"/>
                  <a:chOff x="1326228" y="2351948"/>
                  <a:chExt cx="1569897" cy="5063068"/>
                </a:xfrm>
              </p:grpSpPr>
              <p:sp>
                <p:nvSpPr>
                  <p:cNvPr id="23" name="任意多边形 22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2E3E5"/>
                      </a:gs>
                      <a:gs pos="22000">
                        <a:srgbClr val="EDEDEF"/>
                      </a:gs>
                    </a:gsLst>
                    <a:lin ang="21594000" scaled="0"/>
                  </a:gra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4" name="任意多边形 23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0" name="对角圆角矩形 19"/>
              <p:cNvSpPr/>
              <p:nvPr/>
            </p:nvSpPr>
            <p:spPr>
              <a:xfrm>
                <a:off x="953573" y="2225142"/>
                <a:ext cx="661358" cy="1500996"/>
              </a:xfrm>
              <a:prstGeom prst="round2DiagRect">
                <a:avLst>
                  <a:gd name="adj1" fmla="val 22754"/>
                  <a:gd name="adj2" fmla="val 0"/>
                </a:avLst>
              </a:prstGeom>
              <a:gradFill>
                <a:gsLst>
                  <a:gs pos="16000">
                    <a:srgbClr val="F47321"/>
                  </a:gs>
                  <a:gs pos="66000">
                    <a:srgbClr val="ED1C25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172540" y="1841125"/>
              <a:ext cx="270296" cy="270296"/>
              <a:chOff x="7636719" y="1754245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17" name="椭圆 16"/>
              <p:cNvSpPr/>
              <p:nvPr/>
            </p:nvSpPr>
            <p:spPr>
              <a:xfrm>
                <a:off x="7636719" y="1754245"/>
                <a:ext cx="270296" cy="270296"/>
              </a:xfrm>
              <a:prstGeom prst="ellipse">
                <a:avLst/>
              </a:prstGeom>
              <a:solidFill>
                <a:srgbClr val="F47321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flipV="1">
                <a:off x="7692747" y="1837528"/>
                <a:ext cx="158239" cy="136414"/>
              </a:xfrm>
              <a:prstGeom prst="triangle">
                <a:avLst/>
              </a:prstGeom>
              <a:solidFill>
                <a:srgbClr val="F79417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2089913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latin typeface="汉仪特细等线简" pitchFamily="2" charset="-122"/>
                  <a:ea typeface="汉仪特细等线简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itchFamily="2" charset="-122"/>
                <a:ea typeface="汉仪特细等线简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90333" y="1476572"/>
              <a:ext cx="726481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A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60962" y="2853428"/>
              <a:ext cx="224624" cy="3046988"/>
            </a:xfrm>
            <a:prstGeom prst="rect">
              <a:avLst/>
            </a:prstGeom>
            <a:noFill/>
            <a:scene3d>
              <a:camera prst="orthographicFront">
                <a:rot lat="0" lon="19799985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F5A442"/>
                  </a:solidFill>
                  <a:latin typeface="微软雅黑" pitchFamily="34" charset="-122"/>
                  <a:ea typeface="微软雅黑" pitchFamily="34" charset="-122"/>
                </a:rPr>
                <a:t>提高成员道德素质</a:t>
              </a:r>
              <a:endParaRPr lang="zh-CN" altLang="en-US" sz="2400" dirty="0">
                <a:solidFill>
                  <a:srgbClr val="F5A44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901508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85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988603" y="4785163"/>
              <a:ext cx="640196" cy="502095"/>
              <a:chOff x="7094538" y="3497263"/>
              <a:chExt cx="1030288" cy="808038"/>
            </a:xfrm>
            <a:solidFill>
              <a:srgbClr val="F47321"/>
            </a:solidFill>
            <a:effectLst>
              <a:reflection blurRad="6350" stA="50000" endA="300" endPos="550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13" name="Freeform 17"/>
              <p:cNvSpPr/>
              <p:nvPr/>
            </p:nvSpPr>
            <p:spPr bwMode="auto">
              <a:xfrm>
                <a:off x="7094538" y="3497263"/>
                <a:ext cx="1030288" cy="357188"/>
              </a:xfrm>
              <a:custGeom>
                <a:avLst/>
                <a:gdLst>
                  <a:gd name="T0" fmla="*/ 19 w 272"/>
                  <a:gd name="T1" fmla="*/ 95 h 95"/>
                  <a:gd name="T2" fmla="*/ 0 w 272"/>
                  <a:gd name="T3" fmla="*/ 75 h 95"/>
                  <a:gd name="T4" fmla="*/ 272 w 272"/>
                  <a:gd name="T5" fmla="*/ 75 h 95"/>
                  <a:gd name="T6" fmla="*/ 252 w 272"/>
                  <a:gd name="T7" fmla="*/ 95 h 95"/>
                  <a:gd name="T8" fmla="*/ 19 w 272"/>
                  <a:gd name="T9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2" h="95">
                    <a:moveTo>
                      <a:pt x="19" y="9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75" y="0"/>
                      <a:pt x="197" y="0"/>
                      <a:pt x="272" y="75"/>
                    </a:cubicBezTo>
                    <a:cubicBezTo>
                      <a:pt x="252" y="95"/>
                      <a:pt x="252" y="95"/>
                      <a:pt x="252" y="95"/>
                    </a:cubicBezTo>
                    <a:cubicBezTo>
                      <a:pt x="188" y="31"/>
                      <a:pt x="83" y="31"/>
                      <a:pt x="19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8"/>
              <p:cNvSpPr/>
              <p:nvPr/>
            </p:nvSpPr>
            <p:spPr bwMode="auto">
              <a:xfrm>
                <a:off x="7231063" y="3708401"/>
                <a:ext cx="757238" cy="280988"/>
              </a:xfrm>
              <a:custGeom>
                <a:avLst/>
                <a:gdLst>
                  <a:gd name="T0" fmla="*/ 19 w 200"/>
                  <a:gd name="T1" fmla="*/ 75 h 75"/>
                  <a:gd name="T2" fmla="*/ 0 w 200"/>
                  <a:gd name="T3" fmla="*/ 55 h 75"/>
                  <a:gd name="T4" fmla="*/ 200 w 200"/>
                  <a:gd name="T5" fmla="*/ 55 h 75"/>
                  <a:gd name="T6" fmla="*/ 180 w 200"/>
                  <a:gd name="T7" fmla="*/ 75 h 75"/>
                  <a:gd name="T8" fmla="*/ 19 w 200"/>
                  <a:gd name="T9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75">
                    <a:moveTo>
                      <a:pt x="19" y="75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55" y="0"/>
                      <a:pt x="145" y="0"/>
                      <a:pt x="200" y="55"/>
                    </a:cubicBezTo>
                    <a:cubicBezTo>
                      <a:pt x="180" y="75"/>
                      <a:pt x="180" y="75"/>
                      <a:pt x="180" y="75"/>
                    </a:cubicBezTo>
                    <a:cubicBezTo>
                      <a:pt x="136" y="30"/>
                      <a:pt x="63" y="30"/>
                      <a:pt x="19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9"/>
              <p:cNvSpPr/>
              <p:nvPr/>
            </p:nvSpPr>
            <p:spPr bwMode="auto">
              <a:xfrm>
                <a:off x="7366000" y="3917951"/>
                <a:ext cx="485775" cy="207963"/>
              </a:xfrm>
              <a:custGeom>
                <a:avLst/>
                <a:gdLst>
                  <a:gd name="T0" fmla="*/ 19 w 128"/>
                  <a:gd name="T1" fmla="*/ 55 h 55"/>
                  <a:gd name="T2" fmla="*/ 0 w 128"/>
                  <a:gd name="T3" fmla="*/ 35 h 55"/>
                  <a:gd name="T4" fmla="*/ 128 w 128"/>
                  <a:gd name="T5" fmla="*/ 35 h 55"/>
                  <a:gd name="T6" fmla="*/ 108 w 128"/>
                  <a:gd name="T7" fmla="*/ 55 h 55"/>
                  <a:gd name="T8" fmla="*/ 19 w 128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55">
                    <a:moveTo>
                      <a:pt x="19" y="55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35" y="0"/>
                      <a:pt x="92" y="0"/>
                      <a:pt x="128" y="35"/>
                    </a:cubicBezTo>
                    <a:cubicBezTo>
                      <a:pt x="108" y="55"/>
                      <a:pt x="108" y="55"/>
                      <a:pt x="108" y="55"/>
                    </a:cubicBezTo>
                    <a:cubicBezTo>
                      <a:pt x="84" y="30"/>
                      <a:pt x="44" y="30"/>
                      <a:pt x="19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0"/>
              <p:cNvSpPr/>
              <p:nvPr/>
            </p:nvSpPr>
            <p:spPr bwMode="auto">
              <a:xfrm>
                <a:off x="7526338" y="4140201"/>
                <a:ext cx="166688" cy="165100"/>
              </a:xfrm>
              <a:custGeom>
                <a:avLst/>
                <a:gdLst>
                  <a:gd name="T0" fmla="*/ 36 w 44"/>
                  <a:gd name="T1" fmla="*/ 36 h 44"/>
                  <a:gd name="T2" fmla="*/ 7 w 44"/>
                  <a:gd name="T3" fmla="*/ 36 h 44"/>
                  <a:gd name="T4" fmla="*/ 7 w 44"/>
                  <a:gd name="T5" fmla="*/ 7 h 44"/>
                  <a:gd name="T6" fmla="*/ 36 w 44"/>
                  <a:gd name="T7" fmla="*/ 7 h 44"/>
                  <a:gd name="T8" fmla="*/ 36 w 44"/>
                  <a:gd name="T9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4">
                    <a:moveTo>
                      <a:pt x="36" y="36"/>
                    </a:moveTo>
                    <a:cubicBezTo>
                      <a:pt x="28" y="44"/>
                      <a:pt x="15" y="44"/>
                      <a:pt x="7" y="36"/>
                    </a:cubicBezTo>
                    <a:cubicBezTo>
                      <a:pt x="0" y="28"/>
                      <a:pt x="0" y="15"/>
                      <a:pt x="7" y="7"/>
                    </a:cubicBezTo>
                    <a:cubicBezTo>
                      <a:pt x="15" y="0"/>
                      <a:pt x="28" y="0"/>
                      <a:pt x="36" y="7"/>
                    </a:cubicBezTo>
                    <a:cubicBezTo>
                      <a:pt x="44" y="15"/>
                      <a:pt x="44" y="28"/>
                      <a:pt x="3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3541136" y="1729541"/>
            <a:ext cx="779320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支部服从组织安排认真完成上级团组织交办的各项任务，理论学习、主题教育、创新创业、社会实践、志愿服务、文化艺术等校园文化活动丰富多彩、扎实深入。组织团员、青年学生上好思想教育课、形势任务课，坚持开展正常的团活，引导团员、青年学生树立正确的人生观、世界观。根据不同时期团员、思想特点，有针对性开展思想教育工作，注重做好后进青年的转化工作。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decel="100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325" y="981075"/>
            <a:ext cx="2008525" cy="5425278"/>
            <a:chOff x="5342269" y="1073755"/>
            <a:chExt cx="2008525" cy="5425278"/>
          </a:xfrm>
        </p:grpSpPr>
        <p:sp>
          <p:nvSpPr>
            <p:cNvPr id="5" name="任意多边形 4"/>
            <p:cNvSpPr/>
            <p:nvPr/>
          </p:nvSpPr>
          <p:spPr>
            <a:xfrm>
              <a:off x="5445280" y="1100477"/>
              <a:ext cx="1905514" cy="5398556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366197" y="1073755"/>
              <a:ext cx="1580193" cy="5077148"/>
              <a:chOff x="129843" y="1877682"/>
              <a:chExt cx="1580193" cy="5077148"/>
            </a:xfrm>
            <a:effectLst>
              <a:outerShdw blurRad="609600" dist="165100" dir="2700000" algn="tl" rotWithShape="0">
                <a:prstClr val="black">
                  <a:alpha val="9000"/>
                </a:prstClr>
              </a:outerShdw>
            </a:effectLst>
          </p:grpSpPr>
          <p:grpSp>
            <p:nvGrpSpPr>
              <p:cNvPr id="22" name="组合 21"/>
              <p:cNvGrpSpPr/>
              <p:nvPr/>
            </p:nvGrpSpPr>
            <p:grpSpPr>
              <a:xfrm>
                <a:off x="129843" y="1877682"/>
                <a:ext cx="1580193" cy="5077148"/>
                <a:chOff x="6393916" y="2605449"/>
                <a:chExt cx="1580193" cy="5077148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>
                  <a:off x="6393916" y="2605449"/>
                  <a:ext cx="1569897" cy="5063068"/>
                  <a:chOff x="1326228" y="2351948"/>
                  <a:chExt cx="1569897" cy="5063068"/>
                </a:xfrm>
                <a:solidFill>
                  <a:schemeClr val="bg1"/>
                </a:solidFill>
              </p:grpSpPr>
              <p:sp>
                <p:nvSpPr>
                  <p:cNvPr id="28" name="任意多边形 27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任意多边形 28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5" name="组合 24"/>
                <p:cNvGrpSpPr/>
                <p:nvPr/>
              </p:nvGrpSpPr>
              <p:grpSpPr>
                <a:xfrm>
                  <a:off x="6404212" y="2619529"/>
                  <a:ext cx="1569897" cy="5063068"/>
                  <a:chOff x="1326228" y="2351948"/>
                  <a:chExt cx="1569897" cy="5063068"/>
                </a:xfrm>
              </p:grpSpPr>
              <p:sp>
                <p:nvSpPr>
                  <p:cNvPr id="26" name="任意多边形 25"/>
                  <p:cNvSpPr/>
                  <p:nvPr/>
                </p:nvSpPr>
                <p:spPr>
                  <a:xfrm>
                    <a:off x="2086501" y="2351948"/>
                    <a:ext cx="809624" cy="5063067"/>
                  </a:xfrm>
                  <a:custGeom>
                    <a:avLst/>
                    <a:gdLst>
                      <a:gd name="connsiteX0" fmla="*/ 0 w 809624"/>
                      <a:gd name="connsiteY0" fmla="*/ 0 h 5063067"/>
                      <a:gd name="connsiteX1" fmla="*/ 662866 w 809624"/>
                      <a:gd name="connsiteY1" fmla="*/ 0 h 5063067"/>
                      <a:gd name="connsiteX2" fmla="*/ 809624 w 809624"/>
                      <a:gd name="connsiteY2" fmla="*/ 146758 h 5063067"/>
                      <a:gd name="connsiteX3" fmla="*/ 809624 w 809624"/>
                      <a:gd name="connsiteY3" fmla="*/ 4916309 h 5063067"/>
                      <a:gd name="connsiteX4" fmla="*/ 662866 w 809624"/>
                      <a:gd name="connsiteY4" fmla="*/ 5063067 h 5063067"/>
                      <a:gd name="connsiteX5" fmla="*/ 0 w 809624"/>
                      <a:gd name="connsiteY5" fmla="*/ 5063067 h 5063067"/>
                      <a:gd name="connsiteX6" fmla="*/ 0 w 809624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09624" h="5063067">
                        <a:moveTo>
                          <a:pt x="0" y="0"/>
                        </a:moveTo>
                        <a:lnTo>
                          <a:pt x="662866" y="0"/>
                        </a:lnTo>
                        <a:cubicBezTo>
                          <a:pt x="743918" y="0"/>
                          <a:pt x="809624" y="65706"/>
                          <a:pt x="809624" y="146758"/>
                        </a:cubicBezTo>
                        <a:lnTo>
                          <a:pt x="809624" y="4916309"/>
                        </a:lnTo>
                        <a:cubicBezTo>
                          <a:pt x="809624" y="4997361"/>
                          <a:pt x="743918" y="5063067"/>
                          <a:pt x="662866" y="5063067"/>
                        </a:cubicBezTo>
                        <a:lnTo>
                          <a:pt x="0" y="506306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2E3E5"/>
                      </a:gs>
                      <a:gs pos="22000">
                        <a:srgbClr val="EDEDEF"/>
                      </a:gs>
                    </a:gsLst>
                    <a:lin ang="21594000" scaled="0"/>
                  </a:gra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" name="任意多边形 26"/>
                  <p:cNvSpPr/>
                  <p:nvPr/>
                </p:nvSpPr>
                <p:spPr>
                  <a:xfrm>
                    <a:off x="1326228" y="2351949"/>
                    <a:ext cx="782109" cy="5063067"/>
                  </a:xfrm>
                  <a:custGeom>
                    <a:avLst/>
                    <a:gdLst>
                      <a:gd name="connsiteX0" fmla="*/ 146758 w 782109"/>
                      <a:gd name="connsiteY0" fmla="*/ 0 h 5063067"/>
                      <a:gd name="connsiteX1" fmla="*/ 782109 w 782109"/>
                      <a:gd name="connsiteY1" fmla="*/ 0 h 5063067"/>
                      <a:gd name="connsiteX2" fmla="*/ 782109 w 782109"/>
                      <a:gd name="connsiteY2" fmla="*/ 5063067 h 5063067"/>
                      <a:gd name="connsiteX3" fmla="*/ 146758 w 782109"/>
                      <a:gd name="connsiteY3" fmla="*/ 5063067 h 5063067"/>
                      <a:gd name="connsiteX4" fmla="*/ 0 w 782109"/>
                      <a:gd name="connsiteY4" fmla="*/ 4916309 h 5063067"/>
                      <a:gd name="connsiteX5" fmla="*/ 0 w 782109"/>
                      <a:gd name="connsiteY5" fmla="*/ 146758 h 5063067"/>
                      <a:gd name="connsiteX6" fmla="*/ 146758 w 782109"/>
                      <a:gd name="connsiteY6" fmla="*/ 0 h 5063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82109" h="5063067">
                        <a:moveTo>
                          <a:pt x="146758" y="0"/>
                        </a:moveTo>
                        <a:lnTo>
                          <a:pt x="782109" y="0"/>
                        </a:lnTo>
                        <a:lnTo>
                          <a:pt x="782109" y="5063067"/>
                        </a:lnTo>
                        <a:lnTo>
                          <a:pt x="146758" y="5063067"/>
                        </a:lnTo>
                        <a:cubicBezTo>
                          <a:pt x="65706" y="5063067"/>
                          <a:pt x="0" y="4997361"/>
                          <a:pt x="0" y="4916309"/>
                        </a:cubicBezTo>
                        <a:lnTo>
                          <a:pt x="0" y="146758"/>
                        </a:lnTo>
                        <a:cubicBezTo>
                          <a:pt x="0" y="65706"/>
                          <a:pt x="65706" y="0"/>
                          <a:pt x="146758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>
                    <a:softEdge rad="12700"/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23" name="对角圆角矩形 22"/>
              <p:cNvSpPr/>
              <p:nvPr/>
            </p:nvSpPr>
            <p:spPr>
              <a:xfrm>
                <a:off x="142484" y="1904404"/>
                <a:ext cx="661358" cy="1500996"/>
              </a:xfrm>
              <a:prstGeom prst="round2DiagRect">
                <a:avLst>
                  <a:gd name="adj1" fmla="val 22754"/>
                  <a:gd name="adj2" fmla="val 0"/>
                </a:avLst>
              </a:prstGeom>
              <a:gradFill>
                <a:gsLst>
                  <a:gs pos="33000">
                    <a:srgbClr val="37C7F4"/>
                  </a:gs>
                  <a:gs pos="82000">
                    <a:srgbClr val="04ABED"/>
                  </a:gs>
                </a:gsLst>
                <a:lin ang="30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439627" y="1841125"/>
              <a:ext cx="270296" cy="270296"/>
              <a:chOff x="7636719" y="1754245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20" name="椭圆 19"/>
              <p:cNvSpPr/>
              <p:nvPr/>
            </p:nvSpPr>
            <p:spPr>
              <a:xfrm>
                <a:off x="7636719" y="1754245"/>
                <a:ext cx="270296" cy="270296"/>
              </a:xfrm>
              <a:prstGeom prst="ellipse">
                <a:avLst/>
              </a:prstGeom>
              <a:solidFill>
                <a:srgbClr val="04ABE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flipV="1">
                <a:off x="7692747" y="1837528"/>
                <a:ext cx="158239" cy="136414"/>
              </a:xfrm>
              <a:prstGeom prst="triangle">
                <a:avLst/>
              </a:prstGeom>
              <a:solidFill>
                <a:srgbClr val="04ABED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5342269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汉仪特细等线简" pitchFamily="2" charset="-122"/>
                  <a:ea typeface="汉仪特细等线简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itchFamily="2" charset="-122"/>
                <a:ea typeface="汉仪特细等线简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66483" y="1476572"/>
              <a:ext cx="667170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B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525343" y="2853428"/>
              <a:ext cx="217487" cy="3046988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4ABED"/>
                  </a:solidFill>
                  <a:latin typeface="微软雅黑" pitchFamily="34" charset="-122"/>
                  <a:ea typeface="微软雅黑" pitchFamily="34" charset="-122"/>
                </a:rPr>
                <a:t>加强成员政治修养</a:t>
              </a:r>
              <a:endParaRPr lang="zh-CN" altLang="en-US" sz="2400" dirty="0">
                <a:solidFill>
                  <a:srgbClr val="04ABE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42970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243761" y="4718579"/>
              <a:ext cx="605670" cy="635263"/>
              <a:chOff x="7119938" y="1639888"/>
              <a:chExt cx="974725" cy="1022350"/>
            </a:xfrm>
            <a:solidFill>
              <a:srgbClr val="04ABED"/>
            </a:solidFill>
            <a:effectLst>
              <a:reflection blurRad="6350" stA="50000" endA="300" endPos="55500" dist="1016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13" name="Freeform 21"/>
              <p:cNvSpPr/>
              <p:nvPr/>
            </p:nvSpPr>
            <p:spPr bwMode="auto">
              <a:xfrm>
                <a:off x="7158038" y="2417763"/>
                <a:ext cx="125413" cy="244475"/>
              </a:xfrm>
              <a:custGeom>
                <a:avLst/>
                <a:gdLst>
                  <a:gd name="T0" fmla="*/ 33 w 33"/>
                  <a:gd name="T1" fmla="*/ 60 h 65"/>
                  <a:gd name="T2" fmla="*/ 28 w 33"/>
                  <a:gd name="T3" fmla="*/ 65 h 65"/>
                  <a:gd name="T4" fmla="*/ 5 w 33"/>
                  <a:gd name="T5" fmla="*/ 65 h 65"/>
                  <a:gd name="T6" fmla="*/ 0 w 33"/>
                  <a:gd name="T7" fmla="*/ 60 h 65"/>
                  <a:gd name="T8" fmla="*/ 0 w 33"/>
                  <a:gd name="T9" fmla="*/ 6 h 65"/>
                  <a:gd name="T10" fmla="*/ 5 w 33"/>
                  <a:gd name="T11" fmla="*/ 0 h 65"/>
                  <a:gd name="T12" fmla="*/ 28 w 33"/>
                  <a:gd name="T13" fmla="*/ 0 h 65"/>
                  <a:gd name="T14" fmla="*/ 33 w 33"/>
                  <a:gd name="T15" fmla="*/ 6 h 65"/>
                  <a:gd name="T16" fmla="*/ 33 w 33"/>
                  <a:gd name="T17" fmla="*/ 6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65">
                    <a:moveTo>
                      <a:pt x="33" y="60"/>
                    </a:moveTo>
                    <a:cubicBezTo>
                      <a:pt x="33" y="63"/>
                      <a:pt x="31" y="65"/>
                      <a:pt x="28" y="6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2" y="65"/>
                      <a:pt x="0" y="63"/>
                      <a:pt x="0" y="6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2"/>
                      <a:pt x="33" y="6"/>
                    </a:cubicBezTo>
                    <a:lnTo>
                      <a:pt x="3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22"/>
              <p:cNvSpPr/>
              <p:nvPr/>
            </p:nvSpPr>
            <p:spPr bwMode="auto">
              <a:xfrm>
                <a:off x="7359650" y="2255838"/>
                <a:ext cx="128588" cy="406400"/>
              </a:xfrm>
              <a:custGeom>
                <a:avLst/>
                <a:gdLst>
                  <a:gd name="T0" fmla="*/ 34 w 34"/>
                  <a:gd name="T1" fmla="*/ 103 h 108"/>
                  <a:gd name="T2" fmla="*/ 28 w 34"/>
                  <a:gd name="T3" fmla="*/ 108 h 108"/>
                  <a:gd name="T4" fmla="*/ 6 w 34"/>
                  <a:gd name="T5" fmla="*/ 108 h 108"/>
                  <a:gd name="T6" fmla="*/ 0 w 34"/>
                  <a:gd name="T7" fmla="*/ 103 h 108"/>
                  <a:gd name="T8" fmla="*/ 0 w 34"/>
                  <a:gd name="T9" fmla="*/ 5 h 108"/>
                  <a:gd name="T10" fmla="*/ 6 w 34"/>
                  <a:gd name="T11" fmla="*/ 0 h 108"/>
                  <a:gd name="T12" fmla="*/ 28 w 34"/>
                  <a:gd name="T13" fmla="*/ 0 h 108"/>
                  <a:gd name="T14" fmla="*/ 34 w 34"/>
                  <a:gd name="T15" fmla="*/ 5 h 108"/>
                  <a:gd name="T16" fmla="*/ 34 w 34"/>
                  <a:gd name="T17" fmla="*/ 10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08">
                    <a:moveTo>
                      <a:pt x="34" y="103"/>
                    </a:moveTo>
                    <a:cubicBezTo>
                      <a:pt x="34" y="106"/>
                      <a:pt x="31" y="108"/>
                      <a:pt x="28" y="108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3" y="108"/>
                      <a:pt x="0" y="106"/>
                      <a:pt x="0" y="10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5"/>
                    </a:cubicBezTo>
                    <a:lnTo>
                      <a:pt x="34" y="1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23"/>
              <p:cNvSpPr/>
              <p:nvPr/>
            </p:nvSpPr>
            <p:spPr bwMode="auto">
              <a:xfrm>
                <a:off x="7564438" y="2090738"/>
                <a:ext cx="123825" cy="571500"/>
              </a:xfrm>
              <a:custGeom>
                <a:avLst/>
                <a:gdLst>
                  <a:gd name="T0" fmla="*/ 33 w 33"/>
                  <a:gd name="T1" fmla="*/ 147 h 152"/>
                  <a:gd name="T2" fmla="*/ 28 w 33"/>
                  <a:gd name="T3" fmla="*/ 152 h 152"/>
                  <a:gd name="T4" fmla="*/ 5 w 33"/>
                  <a:gd name="T5" fmla="*/ 152 h 152"/>
                  <a:gd name="T6" fmla="*/ 0 w 33"/>
                  <a:gd name="T7" fmla="*/ 147 h 152"/>
                  <a:gd name="T8" fmla="*/ 0 w 33"/>
                  <a:gd name="T9" fmla="*/ 6 h 152"/>
                  <a:gd name="T10" fmla="*/ 5 w 33"/>
                  <a:gd name="T11" fmla="*/ 0 h 152"/>
                  <a:gd name="T12" fmla="*/ 28 w 33"/>
                  <a:gd name="T13" fmla="*/ 0 h 152"/>
                  <a:gd name="T14" fmla="*/ 33 w 33"/>
                  <a:gd name="T15" fmla="*/ 6 h 152"/>
                  <a:gd name="T16" fmla="*/ 33 w 33"/>
                  <a:gd name="T17" fmla="*/ 14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52">
                    <a:moveTo>
                      <a:pt x="33" y="147"/>
                    </a:moveTo>
                    <a:cubicBezTo>
                      <a:pt x="33" y="150"/>
                      <a:pt x="31" y="152"/>
                      <a:pt x="28" y="152"/>
                    </a:cubicBezTo>
                    <a:cubicBezTo>
                      <a:pt x="5" y="152"/>
                      <a:pt x="5" y="152"/>
                      <a:pt x="5" y="152"/>
                    </a:cubicBezTo>
                    <a:cubicBezTo>
                      <a:pt x="2" y="152"/>
                      <a:pt x="0" y="150"/>
                      <a:pt x="0" y="1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6"/>
                    </a:cubicBezTo>
                    <a:lnTo>
                      <a:pt x="33" y="1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24"/>
              <p:cNvSpPr/>
              <p:nvPr/>
            </p:nvSpPr>
            <p:spPr bwMode="auto">
              <a:xfrm>
                <a:off x="7764463" y="1928813"/>
                <a:ext cx="128588" cy="733425"/>
              </a:xfrm>
              <a:custGeom>
                <a:avLst/>
                <a:gdLst>
                  <a:gd name="T0" fmla="*/ 34 w 34"/>
                  <a:gd name="T1" fmla="*/ 190 h 195"/>
                  <a:gd name="T2" fmla="*/ 28 w 34"/>
                  <a:gd name="T3" fmla="*/ 195 h 195"/>
                  <a:gd name="T4" fmla="*/ 6 w 34"/>
                  <a:gd name="T5" fmla="*/ 195 h 195"/>
                  <a:gd name="T6" fmla="*/ 0 w 34"/>
                  <a:gd name="T7" fmla="*/ 190 h 195"/>
                  <a:gd name="T8" fmla="*/ 0 w 34"/>
                  <a:gd name="T9" fmla="*/ 6 h 195"/>
                  <a:gd name="T10" fmla="*/ 6 w 34"/>
                  <a:gd name="T11" fmla="*/ 0 h 195"/>
                  <a:gd name="T12" fmla="*/ 28 w 34"/>
                  <a:gd name="T13" fmla="*/ 0 h 195"/>
                  <a:gd name="T14" fmla="*/ 34 w 34"/>
                  <a:gd name="T15" fmla="*/ 6 h 195"/>
                  <a:gd name="T16" fmla="*/ 34 w 34"/>
                  <a:gd name="T17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195">
                    <a:moveTo>
                      <a:pt x="34" y="190"/>
                    </a:moveTo>
                    <a:cubicBezTo>
                      <a:pt x="34" y="193"/>
                      <a:pt x="31" y="195"/>
                      <a:pt x="28" y="195"/>
                    </a:cubicBezTo>
                    <a:cubicBezTo>
                      <a:pt x="6" y="195"/>
                      <a:pt x="6" y="195"/>
                      <a:pt x="6" y="195"/>
                    </a:cubicBezTo>
                    <a:cubicBezTo>
                      <a:pt x="3" y="195"/>
                      <a:pt x="0" y="193"/>
                      <a:pt x="0" y="19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4" y="2"/>
                      <a:pt x="34" y="6"/>
                    </a:cubicBezTo>
                    <a:lnTo>
                      <a:pt x="34" y="19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25"/>
              <p:cNvSpPr/>
              <p:nvPr/>
            </p:nvSpPr>
            <p:spPr bwMode="auto">
              <a:xfrm>
                <a:off x="7969250" y="1763713"/>
                <a:ext cx="125413" cy="898525"/>
              </a:xfrm>
              <a:custGeom>
                <a:avLst/>
                <a:gdLst>
                  <a:gd name="T0" fmla="*/ 33 w 33"/>
                  <a:gd name="T1" fmla="*/ 234 h 239"/>
                  <a:gd name="T2" fmla="*/ 28 w 33"/>
                  <a:gd name="T3" fmla="*/ 239 h 239"/>
                  <a:gd name="T4" fmla="*/ 5 w 33"/>
                  <a:gd name="T5" fmla="*/ 239 h 239"/>
                  <a:gd name="T6" fmla="*/ 0 w 33"/>
                  <a:gd name="T7" fmla="*/ 234 h 239"/>
                  <a:gd name="T8" fmla="*/ 0 w 33"/>
                  <a:gd name="T9" fmla="*/ 6 h 239"/>
                  <a:gd name="T10" fmla="*/ 5 w 33"/>
                  <a:gd name="T11" fmla="*/ 0 h 239"/>
                  <a:gd name="T12" fmla="*/ 28 w 33"/>
                  <a:gd name="T13" fmla="*/ 0 h 239"/>
                  <a:gd name="T14" fmla="*/ 33 w 33"/>
                  <a:gd name="T15" fmla="*/ 6 h 239"/>
                  <a:gd name="T16" fmla="*/ 33 w 33"/>
                  <a:gd name="T17" fmla="*/ 234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239">
                    <a:moveTo>
                      <a:pt x="33" y="234"/>
                    </a:moveTo>
                    <a:cubicBezTo>
                      <a:pt x="33" y="237"/>
                      <a:pt x="31" y="239"/>
                      <a:pt x="28" y="239"/>
                    </a:cubicBezTo>
                    <a:cubicBezTo>
                      <a:pt x="5" y="239"/>
                      <a:pt x="5" y="239"/>
                      <a:pt x="5" y="239"/>
                    </a:cubicBezTo>
                    <a:cubicBezTo>
                      <a:pt x="2" y="239"/>
                      <a:pt x="0" y="237"/>
                      <a:pt x="0" y="23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1" y="0"/>
                      <a:pt x="33" y="3"/>
                      <a:pt x="33" y="6"/>
                    </a:cubicBezTo>
                    <a:lnTo>
                      <a:pt x="33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6"/>
              <p:cNvSpPr/>
              <p:nvPr/>
            </p:nvSpPr>
            <p:spPr bwMode="auto">
              <a:xfrm>
                <a:off x="7786688" y="1639888"/>
                <a:ext cx="122238" cy="123825"/>
              </a:xfrm>
              <a:custGeom>
                <a:avLst/>
                <a:gdLst>
                  <a:gd name="T0" fmla="*/ 0 w 77"/>
                  <a:gd name="T1" fmla="*/ 21 h 78"/>
                  <a:gd name="T2" fmla="*/ 77 w 77"/>
                  <a:gd name="T3" fmla="*/ 0 h 78"/>
                  <a:gd name="T4" fmla="*/ 77 w 77"/>
                  <a:gd name="T5" fmla="*/ 78 h 78"/>
                  <a:gd name="T6" fmla="*/ 0 w 77"/>
                  <a:gd name="T7" fmla="*/ 2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78">
                    <a:moveTo>
                      <a:pt x="0" y="21"/>
                    </a:moveTo>
                    <a:lnTo>
                      <a:pt x="77" y="0"/>
                    </a:lnTo>
                    <a:lnTo>
                      <a:pt x="77" y="78"/>
                    </a:lnTo>
                    <a:lnTo>
                      <a:pt x="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7"/>
              <p:cNvSpPr/>
              <p:nvPr/>
            </p:nvSpPr>
            <p:spPr bwMode="auto">
              <a:xfrm>
                <a:off x="7119938" y="1695451"/>
                <a:ext cx="750888" cy="609600"/>
              </a:xfrm>
              <a:custGeom>
                <a:avLst/>
                <a:gdLst>
                  <a:gd name="T0" fmla="*/ 17 w 473"/>
                  <a:gd name="T1" fmla="*/ 384 h 384"/>
                  <a:gd name="T2" fmla="*/ 0 w 473"/>
                  <a:gd name="T3" fmla="*/ 372 h 384"/>
                  <a:gd name="T4" fmla="*/ 175 w 473"/>
                  <a:gd name="T5" fmla="*/ 149 h 384"/>
                  <a:gd name="T6" fmla="*/ 232 w 473"/>
                  <a:gd name="T7" fmla="*/ 194 h 384"/>
                  <a:gd name="T8" fmla="*/ 311 w 473"/>
                  <a:gd name="T9" fmla="*/ 92 h 384"/>
                  <a:gd name="T10" fmla="*/ 354 w 473"/>
                  <a:gd name="T11" fmla="*/ 128 h 384"/>
                  <a:gd name="T12" fmla="*/ 456 w 473"/>
                  <a:gd name="T13" fmla="*/ 0 h 384"/>
                  <a:gd name="T14" fmla="*/ 473 w 473"/>
                  <a:gd name="T15" fmla="*/ 12 h 384"/>
                  <a:gd name="T16" fmla="*/ 358 w 473"/>
                  <a:gd name="T17" fmla="*/ 156 h 384"/>
                  <a:gd name="T18" fmla="*/ 315 w 473"/>
                  <a:gd name="T19" fmla="*/ 123 h 384"/>
                  <a:gd name="T20" fmla="*/ 237 w 473"/>
                  <a:gd name="T21" fmla="*/ 223 h 384"/>
                  <a:gd name="T22" fmla="*/ 179 w 473"/>
                  <a:gd name="T23" fmla="*/ 178 h 384"/>
                  <a:gd name="T24" fmla="*/ 17 w 473"/>
                  <a:gd name="T25" fmla="*/ 384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3" h="384">
                    <a:moveTo>
                      <a:pt x="17" y="384"/>
                    </a:moveTo>
                    <a:lnTo>
                      <a:pt x="0" y="372"/>
                    </a:lnTo>
                    <a:lnTo>
                      <a:pt x="175" y="149"/>
                    </a:lnTo>
                    <a:lnTo>
                      <a:pt x="232" y="194"/>
                    </a:lnTo>
                    <a:lnTo>
                      <a:pt x="311" y="92"/>
                    </a:lnTo>
                    <a:lnTo>
                      <a:pt x="354" y="128"/>
                    </a:lnTo>
                    <a:lnTo>
                      <a:pt x="456" y="0"/>
                    </a:lnTo>
                    <a:lnTo>
                      <a:pt x="473" y="12"/>
                    </a:lnTo>
                    <a:lnTo>
                      <a:pt x="358" y="156"/>
                    </a:lnTo>
                    <a:lnTo>
                      <a:pt x="315" y="123"/>
                    </a:lnTo>
                    <a:lnTo>
                      <a:pt x="237" y="223"/>
                    </a:lnTo>
                    <a:lnTo>
                      <a:pt x="179" y="178"/>
                    </a:lnTo>
                    <a:lnTo>
                      <a:pt x="17" y="38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3385040" y="2161156"/>
            <a:ext cx="81343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我支部一直及时传达时事方针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当党和国家有重大会议时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支部总是及时学习会议精神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汲取先进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思想并且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每次都有优秀团员同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大家</a:t>
            </a:r>
            <a:r>
              <a:rPr lang="en-US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 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分享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、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交</a:t>
            </a:r>
            <a:r>
              <a:rPr lang="en-US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 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流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和</a:t>
            </a:r>
            <a:r>
              <a:rPr lang="zh-CN" altLang="zh-CN" sz="2800" kern="1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讨论鼓励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更多的团员向党组织靠拢，使我们的支部不断进步。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325" y="981075"/>
            <a:ext cx="2045388" cy="5447929"/>
            <a:chOff x="8729108" y="1070898"/>
            <a:chExt cx="2045388" cy="5447929"/>
          </a:xfrm>
        </p:grpSpPr>
        <p:sp>
          <p:nvSpPr>
            <p:cNvPr id="5" name="任意多边形 4"/>
            <p:cNvSpPr/>
            <p:nvPr/>
          </p:nvSpPr>
          <p:spPr>
            <a:xfrm>
              <a:off x="8868982" y="1096406"/>
              <a:ext cx="1905514" cy="5422421"/>
            </a:xfrm>
            <a:custGeom>
              <a:avLst/>
              <a:gdLst>
                <a:gd name="connsiteX0" fmla="*/ 0 w 1610287"/>
                <a:gd name="connsiteY0" fmla="*/ 0 h 5481312"/>
                <a:gd name="connsiteX1" fmla="*/ 1220243 w 1610287"/>
                <a:gd name="connsiteY1" fmla="*/ 0 h 5481312"/>
                <a:gd name="connsiteX2" fmla="*/ 1610287 w 1610287"/>
                <a:gd name="connsiteY2" fmla="*/ 261297 h 5481312"/>
                <a:gd name="connsiteX3" fmla="*/ 1610287 w 1610287"/>
                <a:gd name="connsiteY3" fmla="*/ 5481312 h 5481312"/>
                <a:gd name="connsiteX4" fmla="*/ 0 w 1610287"/>
                <a:gd name="connsiteY4" fmla="*/ 5125304 h 5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287" h="5481312">
                  <a:moveTo>
                    <a:pt x="0" y="0"/>
                  </a:moveTo>
                  <a:lnTo>
                    <a:pt x="1220243" y="0"/>
                  </a:lnTo>
                  <a:lnTo>
                    <a:pt x="1610287" y="261297"/>
                  </a:lnTo>
                  <a:lnTo>
                    <a:pt x="1610287" y="5481312"/>
                  </a:lnTo>
                  <a:lnTo>
                    <a:pt x="0" y="5125304"/>
                  </a:lnTo>
                  <a:close/>
                </a:path>
              </a:pathLst>
            </a:custGeom>
            <a:gradFill>
              <a:gsLst>
                <a:gs pos="28000">
                  <a:srgbClr val="ACACAC"/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21594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754664" y="1070898"/>
              <a:ext cx="1569897" cy="5063068"/>
              <a:chOff x="1326228" y="2351948"/>
              <a:chExt cx="1569897" cy="5063068"/>
            </a:xfrm>
            <a:solidFill>
              <a:schemeClr val="bg1"/>
            </a:solidFill>
          </p:grpSpPr>
          <p:sp>
            <p:nvSpPr>
              <p:cNvPr id="31" name="任意多边形 30"/>
              <p:cNvSpPr/>
              <p:nvPr/>
            </p:nvSpPr>
            <p:spPr>
              <a:xfrm>
                <a:off x="2086501" y="2351948"/>
                <a:ext cx="809624" cy="5063067"/>
              </a:xfrm>
              <a:custGeom>
                <a:avLst/>
                <a:gdLst>
                  <a:gd name="connsiteX0" fmla="*/ 0 w 809624"/>
                  <a:gd name="connsiteY0" fmla="*/ 0 h 5063067"/>
                  <a:gd name="connsiteX1" fmla="*/ 662866 w 809624"/>
                  <a:gd name="connsiteY1" fmla="*/ 0 h 5063067"/>
                  <a:gd name="connsiteX2" fmla="*/ 809624 w 809624"/>
                  <a:gd name="connsiteY2" fmla="*/ 146758 h 5063067"/>
                  <a:gd name="connsiteX3" fmla="*/ 809624 w 809624"/>
                  <a:gd name="connsiteY3" fmla="*/ 4916309 h 5063067"/>
                  <a:gd name="connsiteX4" fmla="*/ 662866 w 809624"/>
                  <a:gd name="connsiteY4" fmla="*/ 5063067 h 5063067"/>
                  <a:gd name="connsiteX5" fmla="*/ 0 w 809624"/>
                  <a:gd name="connsiteY5" fmla="*/ 5063067 h 5063067"/>
                  <a:gd name="connsiteX6" fmla="*/ 0 w 809624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624" h="5063067">
                    <a:moveTo>
                      <a:pt x="0" y="0"/>
                    </a:moveTo>
                    <a:lnTo>
                      <a:pt x="662866" y="0"/>
                    </a:lnTo>
                    <a:cubicBezTo>
                      <a:pt x="743918" y="0"/>
                      <a:pt x="809624" y="65706"/>
                      <a:pt x="809624" y="146758"/>
                    </a:cubicBezTo>
                    <a:lnTo>
                      <a:pt x="809624" y="4916309"/>
                    </a:lnTo>
                    <a:cubicBezTo>
                      <a:pt x="809624" y="4997361"/>
                      <a:pt x="743918" y="5063067"/>
                      <a:pt x="662866" y="5063067"/>
                    </a:cubicBezTo>
                    <a:lnTo>
                      <a:pt x="0" y="50630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326228" y="2351949"/>
                <a:ext cx="782109" cy="5063067"/>
              </a:xfrm>
              <a:custGeom>
                <a:avLst/>
                <a:gdLst>
                  <a:gd name="connsiteX0" fmla="*/ 146758 w 782109"/>
                  <a:gd name="connsiteY0" fmla="*/ 0 h 5063067"/>
                  <a:gd name="connsiteX1" fmla="*/ 782109 w 782109"/>
                  <a:gd name="connsiteY1" fmla="*/ 0 h 5063067"/>
                  <a:gd name="connsiteX2" fmla="*/ 782109 w 782109"/>
                  <a:gd name="connsiteY2" fmla="*/ 5063067 h 5063067"/>
                  <a:gd name="connsiteX3" fmla="*/ 146758 w 782109"/>
                  <a:gd name="connsiteY3" fmla="*/ 5063067 h 5063067"/>
                  <a:gd name="connsiteX4" fmla="*/ 0 w 782109"/>
                  <a:gd name="connsiteY4" fmla="*/ 4916309 h 5063067"/>
                  <a:gd name="connsiteX5" fmla="*/ 0 w 782109"/>
                  <a:gd name="connsiteY5" fmla="*/ 146758 h 5063067"/>
                  <a:gd name="connsiteX6" fmla="*/ 146758 w 782109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2109" h="5063067">
                    <a:moveTo>
                      <a:pt x="146758" y="0"/>
                    </a:moveTo>
                    <a:lnTo>
                      <a:pt x="782109" y="0"/>
                    </a:lnTo>
                    <a:lnTo>
                      <a:pt x="782109" y="5063067"/>
                    </a:lnTo>
                    <a:lnTo>
                      <a:pt x="146758" y="5063067"/>
                    </a:lnTo>
                    <a:cubicBezTo>
                      <a:pt x="65706" y="5063067"/>
                      <a:pt x="0" y="4997361"/>
                      <a:pt x="0" y="4916309"/>
                    </a:cubicBezTo>
                    <a:lnTo>
                      <a:pt x="0" y="146758"/>
                    </a:lnTo>
                    <a:cubicBezTo>
                      <a:pt x="0" y="65706"/>
                      <a:pt x="65706" y="0"/>
                      <a:pt x="14675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776971" y="1088207"/>
              <a:ext cx="1569897" cy="5063068"/>
              <a:chOff x="1326228" y="2351948"/>
              <a:chExt cx="1569897" cy="5063068"/>
            </a:xfrm>
          </p:grpSpPr>
          <p:sp>
            <p:nvSpPr>
              <p:cNvPr id="29" name="任意多边形 28"/>
              <p:cNvSpPr/>
              <p:nvPr/>
            </p:nvSpPr>
            <p:spPr>
              <a:xfrm>
                <a:off x="2086501" y="2351948"/>
                <a:ext cx="809624" cy="5063067"/>
              </a:xfrm>
              <a:custGeom>
                <a:avLst/>
                <a:gdLst>
                  <a:gd name="connsiteX0" fmla="*/ 0 w 809624"/>
                  <a:gd name="connsiteY0" fmla="*/ 0 h 5063067"/>
                  <a:gd name="connsiteX1" fmla="*/ 662866 w 809624"/>
                  <a:gd name="connsiteY1" fmla="*/ 0 h 5063067"/>
                  <a:gd name="connsiteX2" fmla="*/ 809624 w 809624"/>
                  <a:gd name="connsiteY2" fmla="*/ 146758 h 5063067"/>
                  <a:gd name="connsiteX3" fmla="*/ 809624 w 809624"/>
                  <a:gd name="connsiteY3" fmla="*/ 4916309 h 5063067"/>
                  <a:gd name="connsiteX4" fmla="*/ 662866 w 809624"/>
                  <a:gd name="connsiteY4" fmla="*/ 5063067 h 5063067"/>
                  <a:gd name="connsiteX5" fmla="*/ 0 w 809624"/>
                  <a:gd name="connsiteY5" fmla="*/ 5063067 h 5063067"/>
                  <a:gd name="connsiteX6" fmla="*/ 0 w 809624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9624" h="5063067">
                    <a:moveTo>
                      <a:pt x="0" y="0"/>
                    </a:moveTo>
                    <a:lnTo>
                      <a:pt x="662866" y="0"/>
                    </a:lnTo>
                    <a:cubicBezTo>
                      <a:pt x="743918" y="0"/>
                      <a:pt x="809624" y="65706"/>
                      <a:pt x="809624" y="146758"/>
                    </a:cubicBezTo>
                    <a:lnTo>
                      <a:pt x="809624" y="4916309"/>
                    </a:lnTo>
                    <a:cubicBezTo>
                      <a:pt x="809624" y="4997361"/>
                      <a:pt x="743918" y="5063067"/>
                      <a:pt x="662866" y="5063067"/>
                    </a:cubicBezTo>
                    <a:lnTo>
                      <a:pt x="0" y="5063067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E2E3E5"/>
                  </a:gs>
                  <a:gs pos="22000">
                    <a:srgbClr val="EDEDEF"/>
                  </a:gs>
                </a:gsLst>
                <a:lin ang="2159400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1326228" y="2351949"/>
                <a:ext cx="782109" cy="5063067"/>
              </a:xfrm>
              <a:custGeom>
                <a:avLst/>
                <a:gdLst>
                  <a:gd name="connsiteX0" fmla="*/ 146758 w 782109"/>
                  <a:gd name="connsiteY0" fmla="*/ 0 h 5063067"/>
                  <a:gd name="connsiteX1" fmla="*/ 782109 w 782109"/>
                  <a:gd name="connsiteY1" fmla="*/ 0 h 5063067"/>
                  <a:gd name="connsiteX2" fmla="*/ 782109 w 782109"/>
                  <a:gd name="connsiteY2" fmla="*/ 5063067 h 5063067"/>
                  <a:gd name="connsiteX3" fmla="*/ 146758 w 782109"/>
                  <a:gd name="connsiteY3" fmla="*/ 5063067 h 5063067"/>
                  <a:gd name="connsiteX4" fmla="*/ 0 w 782109"/>
                  <a:gd name="connsiteY4" fmla="*/ 4916309 h 5063067"/>
                  <a:gd name="connsiteX5" fmla="*/ 0 w 782109"/>
                  <a:gd name="connsiteY5" fmla="*/ 146758 h 5063067"/>
                  <a:gd name="connsiteX6" fmla="*/ 146758 w 782109"/>
                  <a:gd name="connsiteY6" fmla="*/ 0 h 50630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2109" h="5063067">
                    <a:moveTo>
                      <a:pt x="146758" y="0"/>
                    </a:moveTo>
                    <a:lnTo>
                      <a:pt x="782109" y="0"/>
                    </a:lnTo>
                    <a:lnTo>
                      <a:pt x="782109" y="5063067"/>
                    </a:lnTo>
                    <a:lnTo>
                      <a:pt x="146758" y="5063067"/>
                    </a:lnTo>
                    <a:cubicBezTo>
                      <a:pt x="65706" y="5063067"/>
                      <a:pt x="0" y="4997361"/>
                      <a:pt x="0" y="4916309"/>
                    </a:cubicBezTo>
                    <a:lnTo>
                      <a:pt x="0" y="146758"/>
                    </a:lnTo>
                    <a:cubicBezTo>
                      <a:pt x="0" y="65706"/>
                      <a:pt x="65706" y="0"/>
                      <a:pt x="14675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对角圆角矩形 7"/>
            <p:cNvSpPr/>
            <p:nvPr/>
          </p:nvSpPr>
          <p:spPr>
            <a:xfrm>
              <a:off x="8770291" y="1093966"/>
              <a:ext cx="661358" cy="1500996"/>
            </a:xfrm>
            <a:prstGeom prst="round2DiagRect">
              <a:avLst>
                <a:gd name="adj1" fmla="val 22754"/>
                <a:gd name="adj2" fmla="val 0"/>
              </a:avLst>
            </a:prstGeom>
            <a:gradFill>
              <a:gsLst>
                <a:gs pos="12000">
                  <a:srgbClr val="B2D136"/>
                </a:gs>
                <a:gs pos="70000">
                  <a:srgbClr val="62BB47"/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816442" y="1828933"/>
              <a:ext cx="270296" cy="270296"/>
              <a:chOff x="7850986" y="1742534"/>
              <a:chExt cx="270296" cy="270296"/>
            </a:xfrm>
            <a:scene3d>
              <a:camera prst="orthographicFront">
                <a:rot lat="0" lon="19800000" rev="0"/>
              </a:camera>
              <a:lightRig rig="threePt" dir="t"/>
            </a:scene3d>
          </p:grpSpPr>
          <p:sp>
            <p:nvSpPr>
              <p:cNvPr id="27" name="椭圆 26"/>
              <p:cNvSpPr/>
              <p:nvPr/>
            </p:nvSpPr>
            <p:spPr>
              <a:xfrm>
                <a:off x="7850986" y="1742534"/>
                <a:ext cx="270296" cy="270296"/>
              </a:xfrm>
              <a:prstGeom prst="ellipse">
                <a:avLst/>
              </a:prstGeom>
              <a:solidFill>
                <a:srgbClr val="62BB47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flipV="1">
                <a:off x="7907015" y="1837528"/>
                <a:ext cx="158239" cy="136414"/>
              </a:xfrm>
              <a:prstGeom prst="triangle">
                <a:avLst/>
              </a:prstGeom>
              <a:solidFill>
                <a:srgbClr val="62BB47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8729108" y="1234300"/>
              <a:ext cx="734496" cy="338554"/>
            </a:xfrm>
            <a:prstGeom prst="rect">
              <a:avLst/>
            </a:prstGeom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汉仪特细等线简" pitchFamily="2" charset="-122"/>
                  <a:ea typeface="汉仪特细等线简" pitchFamily="2" charset="-122"/>
                </a:rPr>
                <a:t>Project</a:t>
              </a:r>
              <a:endParaRPr lang="zh-CN" altLang="en-US" sz="1600" dirty="0">
                <a:solidFill>
                  <a:schemeClr val="bg1"/>
                </a:solidFill>
                <a:latin typeface="汉仪特细等线简" pitchFamily="2" charset="-122"/>
                <a:ea typeface="汉仪特细等线简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737445" y="1476572"/>
              <a:ext cx="699230" cy="1015663"/>
            </a:xfrm>
            <a:prstGeom prst="rect">
              <a:avLst/>
            </a:prstGeom>
            <a:noFill/>
            <a:scene3d>
              <a:camera prst="orthographicFront">
                <a:rot lat="0" lon="1800000" rev="0"/>
              </a:camera>
              <a:lightRig rig="threePt" dir="t"/>
            </a:scene3d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C</a:t>
              </a:r>
              <a:endPara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895475" y="3247128"/>
              <a:ext cx="171639" cy="3046988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2BB47"/>
                  </a:solidFill>
                  <a:latin typeface="微软雅黑" pitchFamily="34" charset="-122"/>
                  <a:ea typeface="微软雅黑" pitchFamily="34" charset="-122"/>
                </a:rPr>
                <a:t>协调班委会发展</a:t>
              </a:r>
              <a:endParaRPr lang="zh-CN" altLang="en-US" sz="2400" dirty="0">
                <a:solidFill>
                  <a:srgbClr val="62BB47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endParaRPr lang="zh-CN" altLang="en-US" sz="2400" dirty="0">
                <a:solidFill>
                  <a:srgbClr val="62BB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546166" y="4028587"/>
              <a:ext cx="818369" cy="540404"/>
            </a:xfrm>
            <a:prstGeom prst="rect">
              <a:avLst/>
            </a:prstGeom>
            <a:noFill/>
            <a:scene3d>
              <a:camera prst="orthographicFront">
                <a:rot lat="0" lon="19799971" rev="0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在此输入您要什么的内容我是装饰性内容</a:t>
              </a:r>
              <a:r>
                <a:rPr lang="zh-CN" altLang="en-US" sz="5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在此输入您要什么的内容我是装饰性</a:t>
              </a:r>
              <a:r>
                <a:rPr lang="zh-CN" altLang="en-US" sz="5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en-US" sz="5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9624219" y="4718578"/>
              <a:ext cx="642169" cy="635264"/>
              <a:chOff x="7045325" y="4370388"/>
              <a:chExt cx="1033463" cy="1022351"/>
            </a:xfrm>
            <a:solidFill>
              <a:srgbClr val="62BB47"/>
            </a:solidFill>
            <a:effectLst>
              <a:reflection blurRad="6350" stA="50000" endA="300" endPos="55500" dist="101600" dir="5400000" sy="-100000" algn="bl" rotWithShape="0"/>
            </a:effectLst>
            <a:scene3d>
              <a:camera prst="orthographicFront">
                <a:rot lat="0" lon="19799968" rev="0"/>
              </a:camera>
              <a:lightRig rig="threePt" dir="t"/>
            </a:scene3d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>
                <a:off x="7143750" y="4716463"/>
                <a:ext cx="904875" cy="111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Rectangle 6"/>
              <p:cNvSpPr>
                <a:spLocks noChangeArrowheads="1"/>
              </p:cNvSpPr>
              <p:nvPr/>
            </p:nvSpPr>
            <p:spPr bwMode="auto">
              <a:xfrm>
                <a:off x="7143750" y="5035551"/>
                <a:ext cx="904875" cy="158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7"/>
              <p:cNvSpPr/>
              <p:nvPr/>
            </p:nvSpPr>
            <p:spPr bwMode="auto">
              <a:xfrm>
                <a:off x="7045325" y="4370388"/>
                <a:ext cx="177800" cy="134938"/>
              </a:xfrm>
              <a:custGeom>
                <a:avLst/>
                <a:gdLst>
                  <a:gd name="T0" fmla="*/ 6 w 47"/>
                  <a:gd name="T1" fmla="*/ 36 h 36"/>
                  <a:gd name="T2" fmla="*/ 1 w 47"/>
                  <a:gd name="T3" fmla="*/ 34 h 36"/>
                  <a:gd name="T4" fmla="*/ 1 w 47"/>
                  <a:gd name="T5" fmla="*/ 28 h 36"/>
                  <a:gd name="T6" fmla="*/ 20 w 47"/>
                  <a:gd name="T7" fmla="*/ 2 h 36"/>
                  <a:gd name="T8" fmla="*/ 24 w 47"/>
                  <a:gd name="T9" fmla="*/ 0 h 36"/>
                  <a:gd name="T10" fmla="*/ 28 w 47"/>
                  <a:gd name="T11" fmla="*/ 2 h 36"/>
                  <a:gd name="T12" fmla="*/ 46 w 47"/>
                  <a:gd name="T13" fmla="*/ 28 h 36"/>
                  <a:gd name="T14" fmla="*/ 46 w 47"/>
                  <a:gd name="T15" fmla="*/ 34 h 36"/>
                  <a:gd name="T16" fmla="*/ 42 w 47"/>
                  <a:gd name="T17" fmla="*/ 36 h 36"/>
                  <a:gd name="T18" fmla="*/ 6 w 47"/>
                  <a:gd name="T1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36">
                    <a:moveTo>
                      <a:pt x="6" y="36"/>
                    </a:moveTo>
                    <a:cubicBezTo>
                      <a:pt x="4" y="36"/>
                      <a:pt x="2" y="35"/>
                      <a:pt x="1" y="34"/>
                    </a:cubicBezTo>
                    <a:cubicBezTo>
                      <a:pt x="0" y="32"/>
                      <a:pt x="0" y="30"/>
                      <a:pt x="1" y="28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1"/>
                      <a:pt x="22" y="0"/>
                      <a:pt x="24" y="0"/>
                    </a:cubicBezTo>
                    <a:cubicBezTo>
                      <a:pt x="25" y="0"/>
                      <a:pt x="27" y="1"/>
                      <a:pt x="28" y="2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7" y="30"/>
                      <a:pt x="47" y="32"/>
                      <a:pt x="46" y="34"/>
                    </a:cubicBezTo>
                    <a:cubicBezTo>
                      <a:pt x="46" y="35"/>
                      <a:pt x="44" y="36"/>
                      <a:pt x="42" y="36"/>
                    </a:cubicBezTo>
                    <a:lnTo>
                      <a:pt x="6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8"/>
              <p:cNvSpPr/>
              <p:nvPr/>
            </p:nvSpPr>
            <p:spPr bwMode="auto">
              <a:xfrm>
                <a:off x="7616825" y="4437063"/>
                <a:ext cx="150813" cy="180975"/>
              </a:xfrm>
              <a:custGeom>
                <a:avLst/>
                <a:gdLst>
                  <a:gd name="T0" fmla="*/ 2 w 40"/>
                  <a:gd name="T1" fmla="*/ 32 h 48"/>
                  <a:gd name="T2" fmla="*/ 0 w 40"/>
                  <a:gd name="T3" fmla="*/ 27 h 48"/>
                  <a:gd name="T4" fmla="*/ 4 w 40"/>
                  <a:gd name="T5" fmla="*/ 22 h 48"/>
                  <a:gd name="T6" fmla="*/ 34 w 40"/>
                  <a:gd name="T7" fmla="*/ 1 h 48"/>
                  <a:gd name="T8" fmla="*/ 38 w 40"/>
                  <a:gd name="T9" fmla="*/ 0 h 48"/>
                  <a:gd name="T10" fmla="*/ 39 w 40"/>
                  <a:gd name="T11" fmla="*/ 4 h 48"/>
                  <a:gd name="T12" fmla="*/ 36 w 40"/>
                  <a:gd name="T13" fmla="*/ 40 h 48"/>
                  <a:gd name="T14" fmla="*/ 33 w 40"/>
                  <a:gd name="T15" fmla="*/ 46 h 48"/>
                  <a:gd name="T16" fmla="*/ 28 w 40"/>
                  <a:gd name="T17" fmla="*/ 47 h 48"/>
                  <a:gd name="T18" fmla="*/ 2 w 40"/>
                  <a:gd name="T19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" h="48">
                    <a:moveTo>
                      <a:pt x="2" y="32"/>
                    </a:moveTo>
                    <a:cubicBezTo>
                      <a:pt x="0" y="31"/>
                      <a:pt x="0" y="29"/>
                      <a:pt x="0" y="27"/>
                    </a:cubicBezTo>
                    <a:cubicBezTo>
                      <a:pt x="1" y="25"/>
                      <a:pt x="2" y="23"/>
                      <a:pt x="4" y="22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5" y="0"/>
                      <a:pt x="37" y="0"/>
                      <a:pt x="38" y="0"/>
                    </a:cubicBezTo>
                    <a:cubicBezTo>
                      <a:pt x="39" y="1"/>
                      <a:pt x="40" y="2"/>
                      <a:pt x="39" y="4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6" y="42"/>
                      <a:pt x="34" y="45"/>
                      <a:pt x="33" y="46"/>
                    </a:cubicBezTo>
                    <a:cubicBezTo>
                      <a:pt x="31" y="47"/>
                      <a:pt x="29" y="48"/>
                      <a:pt x="28" y="47"/>
                    </a:cubicBezTo>
                    <a:lnTo>
                      <a:pt x="2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9"/>
              <p:cNvSpPr/>
              <p:nvPr/>
            </p:nvSpPr>
            <p:spPr bwMode="auto">
              <a:xfrm>
                <a:off x="7904163" y="4618038"/>
                <a:ext cx="166688" cy="173038"/>
              </a:xfrm>
              <a:custGeom>
                <a:avLst/>
                <a:gdLst>
                  <a:gd name="T0" fmla="*/ 2 w 44"/>
                  <a:gd name="T1" fmla="*/ 26 h 46"/>
                  <a:gd name="T2" fmla="*/ 1 w 44"/>
                  <a:gd name="T3" fmla="*/ 21 h 46"/>
                  <a:gd name="T4" fmla="*/ 5 w 44"/>
                  <a:gd name="T5" fmla="*/ 16 h 46"/>
                  <a:gd name="T6" fmla="*/ 39 w 44"/>
                  <a:gd name="T7" fmla="*/ 1 h 46"/>
                  <a:gd name="T8" fmla="*/ 43 w 44"/>
                  <a:gd name="T9" fmla="*/ 1 h 46"/>
                  <a:gd name="T10" fmla="*/ 44 w 44"/>
                  <a:gd name="T11" fmla="*/ 5 h 46"/>
                  <a:gd name="T12" fmla="*/ 34 w 44"/>
                  <a:gd name="T13" fmla="*/ 40 h 46"/>
                  <a:gd name="T14" fmla="*/ 30 w 44"/>
                  <a:gd name="T15" fmla="*/ 45 h 46"/>
                  <a:gd name="T16" fmla="*/ 25 w 44"/>
                  <a:gd name="T17" fmla="*/ 45 h 46"/>
                  <a:gd name="T18" fmla="*/ 2 w 44"/>
                  <a:gd name="T19" fmla="*/ 2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6">
                    <a:moveTo>
                      <a:pt x="2" y="26"/>
                    </a:moveTo>
                    <a:cubicBezTo>
                      <a:pt x="1" y="25"/>
                      <a:pt x="0" y="23"/>
                      <a:pt x="1" y="21"/>
                    </a:cubicBezTo>
                    <a:cubicBezTo>
                      <a:pt x="2" y="19"/>
                      <a:pt x="4" y="17"/>
                      <a:pt x="5" y="16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2" y="0"/>
                      <a:pt x="43" y="1"/>
                    </a:cubicBezTo>
                    <a:cubicBezTo>
                      <a:pt x="44" y="2"/>
                      <a:pt x="44" y="4"/>
                      <a:pt x="44" y="5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3" y="42"/>
                      <a:pt x="31" y="44"/>
                      <a:pt x="30" y="45"/>
                    </a:cubicBezTo>
                    <a:cubicBezTo>
                      <a:pt x="28" y="46"/>
                      <a:pt x="26" y="46"/>
                      <a:pt x="25" y="45"/>
                    </a:cubicBezTo>
                    <a:lnTo>
                      <a:pt x="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0"/>
              <p:cNvSpPr/>
              <p:nvPr/>
            </p:nvSpPr>
            <p:spPr bwMode="auto">
              <a:xfrm>
                <a:off x="7900988" y="4933951"/>
                <a:ext cx="177800" cy="158750"/>
              </a:xfrm>
              <a:custGeom>
                <a:avLst/>
                <a:gdLst>
                  <a:gd name="T0" fmla="*/ 1 w 47"/>
                  <a:gd name="T1" fmla="*/ 16 h 42"/>
                  <a:gd name="T2" fmla="*/ 1 w 47"/>
                  <a:gd name="T3" fmla="*/ 11 h 42"/>
                  <a:gd name="T4" fmla="*/ 6 w 47"/>
                  <a:gd name="T5" fmla="*/ 8 h 42"/>
                  <a:gd name="T6" fmla="*/ 42 w 47"/>
                  <a:gd name="T7" fmla="*/ 0 h 42"/>
                  <a:gd name="T8" fmla="*/ 46 w 47"/>
                  <a:gd name="T9" fmla="*/ 2 h 42"/>
                  <a:gd name="T10" fmla="*/ 46 w 47"/>
                  <a:gd name="T11" fmla="*/ 6 h 42"/>
                  <a:gd name="T12" fmla="*/ 28 w 47"/>
                  <a:gd name="T13" fmla="*/ 38 h 42"/>
                  <a:gd name="T14" fmla="*/ 23 w 47"/>
                  <a:gd name="T15" fmla="*/ 42 h 42"/>
                  <a:gd name="T16" fmla="*/ 19 w 47"/>
                  <a:gd name="T17" fmla="*/ 41 h 42"/>
                  <a:gd name="T18" fmla="*/ 1 w 47"/>
                  <a:gd name="T19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2">
                    <a:moveTo>
                      <a:pt x="1" y="16"/>
                    </a:moveTo>
                    <a:cubicBezTo>
                      <a:pt x="0" y="15"/>
                      <a:pt x="0" y="13"/>
                      <a:pt x="1" y="11"/>
                    </a:cubicBezTo>
                    <a:cubicBezTo>
                      <a:pt x="2" y="9"/>
                      <a:pt x="4" y="8"/>
                      <a:pt x="6" y="8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4" y="0"/>
                      <a:pt x="45" y="0"/>
                      <a:pt x="46" y="2"/>
                    </a:cubicBezTo>
                    <a:cubicBezTo>
                      <a:pt x="47" y="3"/>
                      <a:pt x="47" y="4"/>
                      <a:pt x="46" y="6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7" y="39"/>
                      <a:pt x="25" y="41"/>
                      <a:pt x="23" y="42"/>
                    </a:cubicBezTo>
                    <a:cubicBezTo>
                      <a:pt x="21" y="42"/>
                      <a:pt x="19" y="42"/>
                      <a:pt x="19" y="41"/>
                    </a:cubicBezTo>
                    <a:lnTo>
                      <a:pt x="1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1"/>
              <p:cNvSpPr/>
              <p:nvPr/>
            </p:nvSpPr>
            <p:spPr bwMode="auto">
              <a:xfrm>
                <a:off x="7931150" y="5216526"/>
                <a:ext cx="136525" cy="176213"/>
              </a:xfrm>
              <a:custGeom>
                <a:avLst/>
                <a:gdLst>
                  <a:gd name="T0" fmla="*/ 0 w 36"/>
                  <a:gd name="T1" fmla="*/ 6 h 47"/>
                  <a:gd name="T2" fmla="*/ 2 w 36"/>
                  <a:gd name="T3" fmla="*/ 1 h 47"/>
                  <a:gd name="T4" fmla="*/ 7 w 36"/>
                  <a:gd name="T5" fmla="*/ 2 h 47"/>
                  <a:gd name="T6" fmla="*/ 34 w 36"/>
                  <a:gd name="T7" fmla="*/ 20 h 47"/>
                  <a:gd name="T8" fmla="*/ 36 w 36"/>
                  <a:gd name="T9" fmla="*/ 24 h 47"/>
                  <a:gd name="T10" fmla="*/ 34 w 36"/>
                  <a:gd name="T11" fmla="*/ 28 h 47"/>
                  <a:gd name="T12" fmla="*/ 7 w 36"/>
                  <a:gd name="T13" fmla="*/ 46 h 47"/>
                  <a:gd name="T14" fmla="*/ 2 w 36"/>
                  <a:gd name="T15" fmla="*/ 47 h 47"/>
                  <a:gd name="T16" fmla="*/ 0 w 36"/>
                  <a:gd name="T17" fmla="*/ 42 h 47"/>
                  <a:gd name="T18" fmla="*/ 0 w 36"/>
                  <a:gd name="T1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47">
                    <a:moveTo>
                      <a:pt x="0" y="6"/>
                    </a:move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1"/>
                      <a:pt x="7" y="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5" y="21"/>
                      <a:pt x="36" y="22"/>
                      <a:pt x="36" y="24"/>
                    </a:cubicBezTo>
                    <a:cubicBezTo>
                      <a:pt x="36" y="26"/>
                      <a:pt x="35" y="27"/>
                      <a:pt x="34" y="28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47"/>
                      <a:pt x="4" y="47"/>
                      <a:pt x="2" y="47"/>
                    </a:cubicBezTo>
                    <a:cubicBezTo>
                      <a:pt x="1" y="46"/>
                      <a:pt x="0" y="44"/>
                      <a:pt x="0" y="42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2"/>
              <p:cNvSpPr/>
              <p:nvPr/>
            </p:nvSpPr>
            <p:spPr bwMode="auto">
              <a:xfrm>
                <a:off x="7143750" y="4527551"/>
                <a:ext cx="571500" cy="771525"/>
              </a:xfrm>
              <a:custGeom>
                <a:avLst/>
                <a:gdLst>
                  <a:gd name="T0" fmla="*/ 16 w 360"/>
                  <a:gd name="T1" fmla="*/ 486 h 486"/>
                  <a:gd name="T2" fmla="*/ 0 w 360"/>
                  <a:gd name="T3" fmla="*/ 481 h 486"/>
                  <a:gd name="T4" fmla="*/ 78 w 360"/>
                  <a:gd name="T5" fmla="*/ 114 h 486"/>
                  <a:gd name="T6" fmla="*/ 143 w 360"/>
                  <a:gd name="T7" fmla="*/ 218 h 486"/>
                  <a:gd name="T8" fmla="*/ 200 w 360"/>
                  <a:gd name="T9" fmla="*/ 17 h 486"/>
                  <a:gd name="T10" fmla="*/ 279 w 360"/>
                  <a:gd name="T11" fmla="*/ 126 h 486"/>
                  <a:gd name="T12" fmla="*/ 346 w 360"/>
                  <a:gd name="T13" fmla="*/ 0 h 486"/>
                  <a:gd name="T14" fmla="*/ 360 w 360"/>
                  <a:gd name="T15" fmla="*/ 7 h 486"/>
                  <a:gd name="T16" fmla="*/ 281 w 360"/>
                  <a:gd name="T17" fmla="*/ 157 h 486"/>
                  <a:gd name="T18" fmla="*/ 207 w 360"/>
                  <a:gd name="T19" fmla="*/ 55 h 486"/>
                  <a:gd name="T20" fmla="*/ 150 w 360"/>
                  <a:gd name="T21" fmla="*/ 259 h 486"/>
                  <a:gd name="T22" fmla="*/ 86 w 360"/>
                  <a:gd name="T23" fmla="*/ 159 h 486"/>
                  <a:gd name="T24" fmla="*/ 16 w 360"/>
                  <a:gd name="T25" fmla="*/ 486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0" h="486">
                    <a:moveTo>
                      <a:pt x="16" y="486"/>
                    </a:moveTo>
                    <a:lnTo>
                      <a:pt x="0" y="481"/>
                    </a:lnTo>
                    <a:lnTo>
                      <a:pt x="78" y="114"/>
                    </a:lnTo>
                    <a:lnTo>
                      <a:pt x="143" y="218"/>
                    </a:lnTo>
                    <a:lnTo>
                      <a:pt x="200" y="17"/>
                    </a:lnTo>
                    <a:lnTo>
                      <a:pt x="279" y="126"/>
                    </a:lnTo>
                    <a:lnTo>
                      <a:pt x="346" y="0"/>
                    </a:lnTo>
                    <a:lnTo>
                      <a:pt x="360" y="7"/>
                    </a:lnTo>
                    <a:lnTo>
                      <a:pt x="281" y="157"/>
                    </a:lnTo>
                    <a:lnTo>
                      <a:pt x="207" y="55"/>
                    </a:lnTo>
                    <a:lnTo>
                      <a:pt x="150" y="259"/>
                    </a:lnTo>
                    <a:lnTo>
                      <a:pt x="86" y="159"/>
                    </a:lnTo>
                    <a:lnTo>
                      <a:pt x="16" y="4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3"/>
              <p:cNvSpPr/>
              <p:nvPr/>
            </p:nvSpPr>
            <p:spPr bwMode="auto">
              <a:xfrm>
                <a:off x="7124700" y="4727576"/>
                <a:ext cx="852488" cy="593725"/>
              </a:xfrm>
              <a:custGeom>
                <a:avLst/>
                <a:gdLst>
                  <a:gd name="T0" fmla="*/ 14 w 537"/>
                  <a:gd name="T1" fmla="*/ 374 h 374"/>
                  <a:gd name="T2" fmla="*/ 0 w 537"/>
                  <a:gd name="T3" fmla="*/ 367 h 374"/>
                  <a:gd name="T4" fmla="*/ 126 w 537"/>
                  <a:gd name="T5" fmla="*/ 178 h 374"/>
                  <a:gd name="T6" fmla="*/ 195 w 537"/>
                  <a:gd name="T7" fmla="*/ 232 h 374"/>
                  <a:gd name="T8" fmla="*/ 351 w 537"/>
                  <a:gd name="T9" fmla="*/ 71 h 374"/>
                  <a:gd name="T10" fmla="*/ 408 w 537"/>
                  <a:gd name="T11" fmla="*/ 133 h 374"/>
                  <a:gd name="T12" fmla="*/ 525 w 537"/>
                  <a:gd name="T13" fmla="*/ 0 h 374"/>
                  <a:gd name="T14" fmla="*/ 537 w 537"/>
                  <a:gd name="T15" fmla="*/ 9 h 374"/>
                  <a:gd name="T16" fmla="*/ 408 w 537"/>
                  <a:gd name="T17" fmla="*/ 159 h 374"/>
                  <a:gd name="T18" fmla="*/ 351 w 537"/>
                  <a:gd name="T19" fmla="*/ 95 h 374"/>
                  <a:gd name="T20" fmla="*/ 198 w 537"/>
                  <a:gd name="T21" fmla="*/ 253 h 374"/>
                  <a:gd name="T22" fmla="*/ 129 w 537"/>
                  <a:gd name="T23" fmla="*/ 201 h 374"/>
                  <a:gd name="T24" fmla="*/ 14 w 537"/>
                  <a:gd name="T25" fmla="*/ 37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7" h="374">
                    <a:moveTo>
                      <a:pt x="14" y="374"/>
                    </a:moveTo>
                    <a:lnTo>
                      <a:pt x="0" y="367"/>
                    </a:lnTo>
                    <a:lnTo>
                      <a:pt x="126" y="178"/>
                    </a:lnTo>
                    <a:lnTo>
                      <a:pt x="195" y="232"/>
                    </a:lnTo>
                    <a:lnTo>
                      <a:pt x="351" y="71"/>
                    </a:lnTo>
                    <a:lnTo>
                      <a:pt x="408" y="133"/>
                    </a:lnTo>
                    <a:lnTo>
                      <a:pt x="525" y="0"/>
                    </a:lnTo>
                    <a:lnTo>
                      <a:pt x="537" y="9"/>
                    </a:lnTo>
                    <a:lnTo>
                      <a:pt x="408" y="159"/>
                    </a:lnTo>
                    <a:lnTo>
                      <a:pt x="351" y="95"/>
                    </a:lnTo>
                    <a:lnTo>
                      <a:pt x="198" y="253"/>
                    </a:lnTo>
                    <a:lnTo>
                      <a:pt x="129" y="201"/>
                    </a:lnTo>
                    <a:lnTo>
                      <a:pt x="14" y="3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4"/>
              <p:cNvSpPr/>
              <p:nvPr/>
            </p:nvSpPr>
            <p:spPr bwMode="auto">
              <a:xfrm>
                <a:off x="7119938" y="4991101"/>
                <a:ext cx="871538" cy="327025"/>
              </a:xfrm>
              <a:custGeom>
                <a:avLst/>
                <a:gdLst>
                  <a:gd name="T0" fmla="*/ 8 w 549"/>
                  <a:gd name="T1" fmla="*/ 206 h 206"/>
                  <a:gd name="T2" fmla="*/ 0 w 549"/>
                  <a:gd name="T3" fmla="*/ 192 h 206"/>
                  <a:gd name="T4" fmla="*/ 127 w 549"/>
                  <a:gd name="T5" fmla="*/ 123 h 206"/>
                  <a:gd name="T6" fmla="*/ 184 w 549"/>
                  <a:gd name="T7" fmla="*/ 168 h 206"/>
                  <a:gd name="T8" fmla="*/ 315 w 549"/>
                  <a:gd name="T9" fmla="*/ 66 h 206"/>
                  <a:gd name="T10" fmla="*/ 368 w 549"/>
                  <a:gd name="T11" fmla="*/ 116 h 206"/>
                  <a:gd name="T12" fmla="*/ 540 w 549"/>
                  <a:gd name="T13" fmla="*/ 0 h 206"/>
                  <a:gd name="T14" fmla="*/ 549 w 549"/>
                  <a:gd name="T15" fmla="*/ 14 h 206"/>
                  <a:gd name="T16" fmla="*/ 368 w 549"/>
                  <a:gd name="T17" fmla="*/ 137 h 206"/>
                  <a:gd name="T18" fmla="*/ 313 w 549"/>
                  <a:gd name="T19" fmla="*/ 87 h 206"/>
                  <a:gd name="T20" fmla="*/ 184 w 549"/>
                  <a:gd name="T21" fmla="*/ 189 h 206"/>
                  <a:gd name="T22" fmla="*/ 127 w 549"/>
                  <a:gd name="T23" fmla="*/ 142 h 206"/>
                  <a:gd name="T24" fmla="*/ 8 w 549"/>
                  <a:gd name="T25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9" h="206">
                    <a:moveTo>
                      <a:pt x="8" y="206"/>
                    </a:moveTo>
                    <a:lnTo>
                      <a:pt x="0" y="192"/>
                    </a:lnTo>
                    <a:lnTo>
                      <a:pt x="127" y="123"/>
                    </a:lnTo>
                    <a:lnTo>
                      <a:pt x="184" y="168"/>
                    </a:lnTo>
                    <a:lnTo>
                      <a:pt x="315" y="66"/>
                    </a:lnTo>
                    <a:lnTo>
                      <a:pt x="368" y="116"/>
                    </a:lnTo>
                    <a:lnTo>
                      <a:pt x="540" y="0"/>
                    </a:lnTo>
                    <a:lnTo>
                      <a:pt x="549" y="14"/>
                    </a:lnTo>
                    <a:lnTo>
                      <a:pt x="368" y="137"/>
                    </a:lnTo>
                    <a:lnTo>
                      <a:pt x="313" y="87"/>
                    </a:lnTo>
                    <a:lnTo>
                      <a:pt x="184" y="189"/>
                    </a:lnTo>
                    <a:lnTo>
                      <a:pt x="127" y="142"/>
                    </a:lnTo>
                    <a:lnTo>
                      <a:pt x="8" y="20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Rectangle 15"/>
              <p:cNvSpPr>
                <a:spLocks noChangeArrowheads="1"/>
              </p:cNvSpPr>
              <p:nvPr/>
            </p:nvSpPr>
            <p:spPr bwMode="auto">
              <a:xfrm>
                <a:off x="7113588" y="4494213"/>
                <a:ext cx="41275" cy="820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Rectangle 16"/>
              <p:cNvSpPr>
                <a:spLocks noChangeArrowheads="1"/>
              </p:cNvSpPr>
              <p:nvPr/>
            </p:nvSpPr>
            <p:spPr bwMode="auto">
              <a:xfrm>
                <a:off x="7113588" y="5287963"/>
                <a:ext cx="828675" cy="381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386668" y="2170887"/>
            <a:ext cx="8271932" cy="3162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广大团员的思想积极上进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认真学习党的理论知识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力争早日进入党组织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.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而团支部的领导核心是班委会和团支部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他们能否有效运转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相互协作关系到班级建设成败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.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我支部各个班委分工明确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,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责任到人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.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班级日常管理稳定有序</a:t>
            </a:r>
            <a:r>
              <a:rPr lang="en-US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.</a:t>
            </a:r>
            <a:r>
              <a:rPr lang="zh-CN" altLang="zh-CN" sz="28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  <a:cs typeface="Times New Roman" pitchFamily="18" charset="0"/>
              </a:rPr>
              <a:t>班、团之间密切配合组织各种有意义的活动。</a:t>
            </a:r>
            <a:endParaRPr lang="zh-CN" altLang="en-US" sz="2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24013" y="2514583"/>
            <a:ext cx="8943975" cy="1828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kern="1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我支部已经组建两年，已有了一定的工作方式和积累了一些工作经验。在举办了一系列活动中，达到了一定的目的，也收到了不错的效果。</a:t>
            </a:r>
            <a:endParaRPr lang="zh-CN" altLang="zh-CN" sz="2000" kern="1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000"/>
    </mc:Choice>
    <mc:Fallback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4128372" y="979487"/>
            <a:ext cx="3877985" cy="5085747"/>
            <a:chOff x="4128372" y="979487"/>
            <a:chExt cx="3877985" cy="5085747"/>
          </a:xfrm>
        </p:grpSpPr>
        <p:grpSp>
          <p:nvGrpSpPr>
            <p:cNvPr id="61" name="组合 60"/>
            <p:cNvGrpSpPr/>
            <p:nvPr/>
          </p:nvGrpSpPr>
          <p:grpSpPr>
            <a:xfrm>
              <a:off x="4657543" y="979487"/>
              <a:ext cx="2876914" cy="3241676"/>
              <a:chOff x="4598766" y="931752"/>
              <a:chExt cx="2961642" cy="333714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5910005" y="1805311"/>
                <a:ext cx="728292" cy="637058"/>
                <a:chOff x="6209744" y="576816"/>
                <a:chExt cx="1915074" cy="1675171"/>
              </a:xfrm>
              <a:solidFill>
                <a:schemeClr val="bg1"/>
              </a:solidFill>
            </p:grpSpPr>
            <p:sp>
              <p:nvSpPr>
                <p:cNvPr id="51" name="文本框 50"/>
                <p:cNvSpPr txBox="1"/>
                <p:nvPr/>
              </p:nvSpPr>
              <p:spPr>
                <a:xfrm rot="2174596">
                  <a:off x="6209744" y="576816"/>
                  <a:ext cx="326601" cy="364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6601" h="364530">
                      <a:moveTo>
                        <a:pt x="51735" y="31586"/>
                      </a:moveTo>
                      <a:cubicBezTo>
                        <a:pt x="66615" y="19955"/>
                        <a:pt x="83442" y="11678"/>
                        <a:pt x="102216" y="6751"/>
                      </a:cubicBezTo>
                      <a:cubicBezTo>
                        <a:pt x="120990" y="1826"/>
                        <a:pt x="142181" y="-404"/>
                        <a:pt x="165792" y="60"/>
                      </a:cubicBezTo>
                      <a:cubicBezTo>
                        <a:pt x="211112" y="989"/>
                        <a:pt x="243340" y="10594"/>
                        <a:pt x="262479" y="28874"/>
                      </a:cubicBezTo>
                      <a:cubicBezTo>
                        <a:pt x="288182" y="50120"/>
                        <a:pt x="301033" y="80664"/>
                        <a:pt x="301034" y="120504"/>
                      </a:cubicBezTo>
                      <a:lnTo>
                        <a:pt x="301034" y="197196"/>
                      </a:lnTo>
                      <a:cubicBezTo>
                        <a:pt x="301033" y="222813"/>
                        <a:pt x="302579" y="247862"/>
                        <a:pt x="305668" y="272344"/>
                      </a:cubicBezTo>
                      <a:cubicBezTo>
                        <a:pt x="308758" y="296826"/>
                        <a:pt x="315735" y="324522"/>
                        <a:pt x="326601" y="355433"/>
                      </a:cubicBezTo>
                      <a:lnTo>
                        <a:pt x="281156" y="355433"/>
                      </a:lnTo>
                      <a:cubicBezTo>
                        <a:pt x="277377" y="344725"/>
                        <a:pt x="274128" y="334838"/>
                        <a:pt x="271410" y="325772"/>
                      </a:cubicBezTo>
                      <a:cubicBezTo>
                        <a:pt x="268692" y="316706"/>
                        <a:pt x="267111" y="309099"/>
                        <a:pt x="266668" y="302948"/>
                      </a:cubicBezTo>
                      <a:cubicBezTo>
                        <a:pt x="263254" y="310506"/>
                        <a:pt x="256987" y="317764"/>
                        <a:pt x="247867" y="324722"/>
                      </a:cubicBezTo>
                      <a:cubicBezTo>
                        <a:pt x="238749" y="331680"/>
                        <a:pt x="229593" y="337456"/>
                        <a:pt x="220399" y="342049"/>
                      </a:cubicBezTo>
                      <a:cubicBezTo>
                        <a:pt x="211205" y="346643"/>
                        <a:pt x="201310" y="350470"/>
                        <a:pt x="190716" y="353531"/>
                      </a:cubicBezTo>
                      <a:cubicBezTo>
                        <a:pt x="180122" y="356593"/>
                        <a:pt x="168100" y="359244"/>
                        <a:pt x="154647" y="361488"/>
                      </a:cubicBezTo>
                      <a:cubicBezTo>
                        <a:pt x="131916" y="365074"/>
                        <a:pt x="111749" y="365490"/>
                        <a:pt x="94147" y="362736"/>
                      </a:cubicBezTo>
                      <a:cubicBezTo>
                        <a:pt x="76545" y="359982"/>
                        <a:pt x="62140" y="355080"/>
                        <a:pt x="50931" y="348028"/>
                      </a:cubicBezTo>
                      <a:cubicBezTo>
                        <a:pt x="26177" y="333512"/>
                        <a:pt x="10412" y="314135"/>
                        <a:pt x="3632" y="289896"/>
                      </a:cubicBezTo>
                      <a:cubicBezTo>
                        <a:pt x="-547" y="274116"/>
                        <a:pt x="-1119" y="257902"/>
                        <a:pt x="1917" y="241258"/>
                      </a:cubicBezTo>
                      <a:cubicBezTo>
                        <a:pt x="4953" y="224614"/>
                        <a:pt x="11058" y="213108"/>
                        <a:pt x="20231" y="206743"/>
                      </a:cubicBezTo>
                      <a:cubicBezTo>
                        <a:pt x="31554" y="186033"/>
                        <a:pt x="44206" y="172360"/>
                        <a:pt x="58191" y="165724"/>
                      </a:cubicBezTo>
                      <a:cubicBezTo>
                        <a:pt x="72175" y="159087"/>
                        <a:pt x="86946" y="154354"/>
                        <a:pt x="102505" y="151525"/>
                      </a:cubicBezTo>
                      <a:cubicBezTo>
                        <a:pt x="117843" y="148247"/>
                        <a:pt x="132251" y="145728"/>
                        <a:pt x="145732" y="143971"/>
                      </a:cubicBezTo>
                      <a:cubicBezTo>
                        <a:pt x="159212" y="142213"/>
                        <a:pt x="172643" y="140292"/>
                        <a:pt x="186023" y="138206"/>
                      </a:cubicBezTo>
                      <a:cubicBezTo>
                        <a:pt x="199867" y="135819"/>
                        <a:pt x="212754" y="133218"/>
                        <a:pt x="224684" y="130399"/>
                      </a:cubicBezTo>
                      <a:cubicBezTo>
                        <a:pt x="236615" y="127582"/>
                        <a:pt x="247177" y="124308"/>
                        <a:pt x="256371" y="120578"/>
                      </a:cubicBezTo>
                      <a:cubicBezTo>
                        <a:pt x="255957" y="93404"/>
                        <a:pt x="248752" y="72819"/>
                        <a:pt x="234757" y="58824"/>
                      </a:cubicBezTo>
                      <a:cubicBezTo>
                        <a:pt x="226585" y="50659"/>
                        <a:pt x="216691" y="45016"/>
                        <a:pt x="205076" y="41894"/>
                      </a:cubicBezTo>
                      <a:cubicBezTo>
                        <a:pt x="193460" y="38772"/>
                        <a:pt x="180139" y="37436"/>
                        <a:pt x="165116" y="37886"/>
                      </a:cubicBezTo>
                      <a:cubicBezTo>
                        <a:pt x="146879" y="38315"/>
                        <a:pt x="131881" y="39811"/>
                        <a:pt x="120127" y="42376"/>
                      </a:cubicBezTo>
                      <a:cubicBezTo>
                        <a:pt x="108372" y="44941"/>
                        <a:pt x="97547" y="49498"/>
                        <a:pt x="87653" y="56050"/>
                      </a:cubicBezTo>
                      <a:cubicBezTo>
                        <a:pt x="81074" y="60592"/>
                        <a:pt x="74670" y="67487"/>
                        <a:pt x="68440" y="76730"/>
                      </a:cubicBezTo>
                      <a:cubicBezTo>
                        <a:pt x="62211" y="85975"/>
                        <a:pt x="55242" y="98815"/>
                        <a:pt x="47533" y="115253"/>
                      </a:cubicBezTo>
                      <a:lnTo>
                        <a:pt x="53" y="115253"/>
                      </a:lnTo>
                      <a:cubicBezTo>
                        <a:pt x="6646" y="92972"/>
                        <a:pt x="14185" y="75587"/>
                        <a:pt x="22669" y="63100"/>
                      </a:cubicBezTo>
                      <a:cubicBezTo>
                        <a:pt x="31152" y="50613"/>
                        <a:pt x="40840" y="40108"/>
                        <a:pt x="51735" y="31586"/>
                      </a:cubicBezTo>
                      <a:close/>
                      <a:moveTo>
                        <a:pt x="81288" y="202205"/>
                      </a:moveTo>
                      <a:cubicBezTo>
                        <a:pt x="71473" y="207009"/>
                        <a:pt x="63114" y="214287"/>
                        <a:pt x="56214" y="224039"/>
                      </a:cubicBezTo>
                      <a:cubicBezTo>
                        <a:pt x="51463" y="230768"/>
                        <a:pt x="48359" y="238662"/>
                        <a:pt x="46902" y="247720"/>
                      </a:cubicBezTo>
                      <a:cubicBezTo>
                        <a:pt x="45445" y="256778"/>
                        <a:pt x="45540" y="265340"/>
                        <a:pt x="47191" y="273405"/>
                      </a:cubicBezTo>
                      <a:cubicBezTo>
                        <a:pt x="50463" y="289793"/>
                        <a:pt x="59328" y="302605"/>
                        <a:pt x="73787" y="311842"/>
                      </a:cubicBezTo>
                      <a:cubicBezTo>
                        <a:pt x="82023" y="317193"/>
                        <a:pt x="92353" y="320818"/>
                        <a:pt x="104772" y="322718"/>
                      </a:cubicBezTo>
                      <a:cubicBezTo>
                        <a:pt x="117191" y="324619"/>
                        <a:pt x="133702" y="323997"/>
                        <a:pt x="154304" y="320853"/>
                      </a:cubicBezTo>
                      <a:cubicBezTo>
                        <a:pt x="172328" y="317496"/>
                        <a:pt x="190381" y="310917"/>
                        <a:pt x="208462" y="301116"/>
                      </a:cubicBezTo>
                      <a:cubicBezTo>
                        <a:pt x="226542" y="291314"/>
                        <a:pt x="243187" y="279967"/>
                        <a:pt x="258396" y="267072"/>
                      </a:cubicBezTo>
                      <a:cubicBezTo>
                        <a:pt x="256618" y="258592"/>
                        <a:pt x="255612" y="248752"/>
                        <a:pt x="255380" y="237550"/>
                      </a:cubicBezTo>
                      <a:cubicBezTo>
                        <a:pt x="255147" y="226349"/>
                        <a:pt x="255031" y="215140"/>
                        <a:pt x="255032" y="203925"/>
                      </a:cubicBezTo>
                      <a:lnTo>
                        <a:pt x="255031" y="160323"/>
                      </a:lnTo>
                      <a:cubicBezTo>
                        <a:pt x="249687" y="164216"/>
                        <a:pt x="241487" y="167491"/>
                        <a:pt x="230429" y="170149"/>
                      </a:cubicBezTo>
                      <a:cubicBezTo>
                        <a:pt x="219370" y="172807"/>
                        <a:pt x="206579" y="175364"/>
                        <a:pt x="192056" y="177821"/>
                      </a:cubicBezTo>
                      <a:lnTo>
                        <a:pt x="108978" y="191945"/>
                      </a:lnTo>
                      <a:cubicBezTo>
                        <a:pt x="100333" y="193981"/>
                        <a:pt x="91104" y="197401"/>
                        <a:pt x="81288" y="2022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2" name="文本框 51"/>
                <p:cNvSpPr txBox="1"/>
                <p:nvPr/>
              </p:nvSpPr>
              <p:spPr>
                <a:xfrm rot="2174596">
                  <a:off x="6521695" y="761444"/>
                  <a:ext cx="206801" cy="3545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801" h="354582">
                      <a:moveTo>
                        <a:pt x="0" y="7855"/>
                      </a:moveTo>
                      <a:lnTo>
                        <a:pt x="46013" y="7855"/>
                      </a:lnTo>
                      <a:lnTo>
                        <a:pt x="46013" y="65699"/>
                      </a:lnTo>
                      <a:cubicBezTo>
                        <a:pt x="47427" y="50961"/>
                        <a:pt x="53982" y="38104"/>
                        <a:pt x="65676" y="27128"/>
                      </a:cubicBezTo>
                      <a:cubicBezTo>
                        <a:pt x="77370" y="16151"/>
                        <a:pt x="90340" y="8659"/>
                        <a:pt x="104585" y="4652"/>
                      </a:cubicBezTo>
                      <a:cubicBezTo>
                        <a:pt x="112501" y="2493"/>
                        <a:pt x="120569" y="1085"/>
                        <a:pt x="128786" y="429"/>
                      </a:cubicBezTo>
                      <a:cubicBezTo>
                        <a:pt x="153439" y="-1536"/>
                        <a:pt x="179444" y="3264"/>
                        <a:pt x="206801" y="14832"/>
                      </a:cubicBezTo>
                      <a:lnTo>
                        <a:pt x="206801" y="53043"/>
                      </a:lnTo>
                      <a:lnTo>
                        <a:pt x="193085" y="53043"/>
                      </a:lnTo>
                      <a:cubicBezTo>
                        <a:pt x="163867" y="39677"/>
                        <a:pt x="138281" y="36288"/>
                        <a:pt x="116329" y="42874"/>
                      </a:cubicBezTo>
                      <a:cubicBezTo>
                        <a:pt x="101870" y="46996"/>
                        <a:pt x="88834" y="55495"/>
                        <a:pt x="77222" y="68372"/>
                      </a:cubicBezTo>
                      <a:cubicBezTo>
                        <a:pt x="65610" y="81248"/>
                        <a:pt x="55207" y="97931"/>
                        <a:pt x="46013" y="118419"/>
                      </a:cubicBezTo>
                      <a:lnTo>
                        <a:pt x="46013" y="354582"/>
                      </a:lnTo>
                      <a:lnTo>
                        <a:pt x="0" y="354581"/>
                      </a:lnTo>
                      <a:lnTo>
                        <a:pt x="0" y="785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3" name="文本框 52"/>
                <p:cNvSpPr txBox="1"/>
                <p:nvPr/>
              </p:nvSpPr>
              <p:spPr>
                <a:xfrm rot="2174596">
                  <a:off x="6734085" y="817490"/>
                  <a:ext cx="309735" cy="4772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9735" h="477242">
                      <a:moveTo>
                        <a:pt x="0" y="0"/>
                      </a:moveTo>
                      <a:lnTo>
                        <a:pt x="45338" y="1"/>
                      </a:lnTo>
                      <a:lnTo>
                        <a:pt x="45338" y="310132"/>
                      </a:lnTo>
                      <a:lnTo>
                        <a:pt x="243009" y="134546"/>
                      </a:lnTo>
                      <a:lnTo>
                        <a:pt x="298291" y="134546"/>
                      </a:lnTo>
                      <a:lnTo>
                        <a:pt x="159706" y="260423"/>
                      </a:lnTo>
                      <a:lnTo>
                        <a:pt x="309735" y="477242"/>
                      </a:lnTo>
                      <a:lnTo>
                        <a:pt x="260830" y="477242"/>
                      </a:lnTo>
                      <a:lnTo>
                        <a:pt x="127913" y="286847"/>
                      </a:lnTo>
                      <a:lnTo>
                        <a:pt x="45338" y="359853"/>
                      </a:lnTo>
                      <a:lnTo>
                        <a:pt x="45338" y="477242"/>
                      </a:lnTo>
                      <a:lnTo>
                        <a:pt x="0" y="4772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4" name="文本框 53"/>
                <p:cNvSpPr txBox="1"/>
                <p:nvPr/>
              </p:nvSpPr>
              <p:spPr>
                <a:xfrm rot="2174596">
                  <a:off x="6968530" y="1129009"/>
                  <a:ext cx="317804" cy="365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804" h="365800">
                      <a:moveTo>
                        <a:pt x="65794" y="32369"/>
                      </a:moveTo>
                      <a:cubicBezTo>
                        <a:pt x="73956" y="25881"/>
                        <a:pt x="83303" y="20295"/>
                        <a:pt x="93837" y="15613"/>
                      </a:cubicBezTo>
                      <a:cubicBezTo>
                        <a:pt x="114904" y="6248"/>
                        <a:pt x="136485" y="1097"/>
                        <a:pt x="158581" y="160"/>
                      </a:cubicBezTo>
                      <a:cubicBezTo>
                        <a:pt x="179348" y="-789"/>
                        <a:pt x="200309" y="2497"/>
                        <a:pt x="221466" y="10019"/>
                      </a:cubicBezTo>
                      <a:cubicBezTo>
                        <a:pt x="242621" y="17541"/>
                        <a:pt x="260673" y="29475"/>
                        <a:pt x="275618" y="45820"/>
                      </a:cubicBezTo>
                      <a:cubicBezTo>
                        <a:pt x="287018" y="58172"/>
                        <a:pt x="296307" y="73025"/>
                        <a:pt x="303484" y="90381"/>
                      </a:cubicBezTo>
                      <a:cubicBezTo>
                        <a:pt x="310659" y="107737"/>
                        <a:pt x="315383" y="128002"/>
                        <a:pt x="317654" y="151176"/>
                      </a:cubicBezTo>
                      <a:cubicBezTo>
                        <a:pt x="318204" y="161534"/>
                        <a:pt x="315926" y="169854"/>
                        <a:pt x="310818" y="176133"/>
                      </a:cubicBezTo>
                      <a:cubicBezTo>
                        <a:pt x="305439" y="182705"/>
                        <a:pt x="297183" y="185991"/>
                        <a:pt x="286054" y="185991"/>
                      </a:cubicBezTo>
                      <a:lnTo>
                        <a:pt x="46002" y="185991"/>
                      </a:lnTo>
                      <a:cubicBezTo>
                        <a:pt x="46003" y="200993"/>
                        <a:pt x="47848" y="217166"/>
                        <a:pt x="51538" y="234512"/>
                      </a:cubicBezTo>
                      <a:cubicBezTo>
                        <a:pt x="55227" y="251857"/>
                        <a:pt x="61680" y="267712"/>
                        <a:pt x="70895" y="282079"/>
                      </a:cubicBezTo>
                      <a:cubicBezTo>
                        <a:pt x="79946" y="296552"/>
                        <a:pt x="92684" y="307685"/>
                        <a:pt x="109106" y="315479"/>
                      </a:cubicBezTo>
                      <a:cubicBezTo>
                        <a:pt x="125530" y="323273"/>
                        <a:pt x="142611" y="327380"/>
                        <a:pt x="160349" y="327802"/>
                      </a:cubicBezTo>
                      <a:cubicBezTo>
                        <a:pt x="174951" y="328209"/>
                        <a:pt x="189476" y="325758"/>
                        <a:pt x="203924" y="320452"/>
                      </a:cubicBezTo>
                      <a:cubicBezTo>
                        <a:pt x="218372" y="315144"/>
                        <a:pt x="231172" y="307342"/>
                        <a:pt x="242323" y="297048"/>
                      </a:cubicBezTo>
                      <a:cubicBezTo>
                        <a:pt x="257247" y="283361"/>
                        <a:pt x="266901" y="262630"/>
                        <a:pt x="271288" y="234855"/>
                      </a:cubicBezTo>
                      <a:lnTo>
                        <a:pt x="317804" y="234854"/>
                      </a:lnTo>
                      <a:lnTo>
                        <a:pt x="317804" y="241027"/>
                      </a:lnTo>
                      <a:cubicBezTo>
                        <a:pt x="314483" y="261329"/>
                        <a:pt x="308796" y="278702"/>
                        <a:pt x="300745" y="293143"/>
                      </a:cubicBezTo>
                      <a:cubicBezTo>
                        <a:pt x="292694" y="307584"/>
                        <a:pt x="282289" y="320201"/>
                        <a:pt x="269531" y="330995"/>
                      </a:cubicBezTo>
                      <a:cubicBezTo>
                        <a:pt x="254979" y="342818"/>
                        <a:pt x="238207" y="351770"/>
                        <a:pt x="219215" y="357848"/>
                      </a:cubicBezTo>
                      <a:cubicBezTo>
                        <a:pt x="200224" y="363927"/>
                        <a:pt x="180459" y="366521"/>
                        <a:pt x="159920" y="365629"/>
                      </a:cubicBezTo>
                      <a:cubicBezTo>
                        <a:pt x="135246" y="364692"/>
                        <a:pt x="111659" y="359302"/>
                        <a:pt x="89160" y="349458"/>
                      </a:cubicBezTo>
                      <a:cubicBezTo>
                        <a:pt x="66660" y="339614"/>
                        <a:pt x="48336" y="324445"/>
                        <a:pt x="34183" y="303949"/>
                      </a:cubicBezTo>
                      <a:cubicBezTo>
                        <a:pt x="22539" y="287826"/>
                        <a:pt x="13931" y="268968"/>
                        <a:pt x="8358" y="247376"/>
                      </a:cubicBezTo>
                      <a:cubicBezTo>
                        <a:pt x="2786" y="225783"/>
                        <a:pt x="0" y="203486"/>
                        <a:pt x="1" y="180484"/>
                      </a:cubicBezTo>
                      <a:cubicBezTo>
                        <a:pt x="1" y="154630"/>
                        <a:pt x="3569" y="131458"/>
                        <a:pt x="10705" y="110966"/>
                      </a:cubicBezTo>
                      <a:cubicBezTo>
                        <a:pt x="17842" y="90474"/>
                        <a:pt x="29229" y="71667"/>
                        <a:pt x="44867" y="54543"/>
                      </a:cubicBezTo>
                      <a:cubicBezTo>
                        <a:pt x="50657" y="46249"/>
                        <a:pt x="57633" y="38858"/>
                        <a:pt x="65794" y="32369"/>
                      </a:cubicBezTo>
                      <a:close/>
                      <a:moveTo>
                        <a:pt x="114545" y="49030"/>
                      </a:moveTo>
                      <a:cubicBezTo>
                        <a:pt x="102147" y="55549"/>
                        <a:pt x="91247" y="64322"/>
                        <a:pt x="81847" y="75353"/>
                      </a:cubicBezTo>
                      <a:cubicBezTo>
                        <a:pt x="72959" y="86026"/>
                        <a:pt x="65625" y="98109"/>
                        <a:pt x="59842" y="111603"/>
                      </a:cubicBezTo>
                      <a:cubicBezTo>
                        <a:pt x="54059" y="125098"/>
                        <a:pt x="50121" y="136357"/>
                        <a:pt x="48028" y="145379"/>
                      </a:cubicBezTo>
                      <a:lnTo>
                        <a:pt x="266541" y="145379"/>
                      </a:lnTo>
                      <a:cubicBezTo>
                        <a:pt x="267605" y="145379"/>
                        <a:pt x="268411" y="145084"/>
                        <a:pt x="268957" y="144495"/>
                      </a:cubicBezTo>
                      <a:cubicBezTo>
                        <a:pt x="269504" y="143906"/>
                        <a:pt x="269591" y="143290"/>
                        <a:pt x="269220" y="142647"/>
                      </a:cubicBezTo>
                      <a:cubicBezTo>
                        <a:pt x="266991" y="125716"/>
                        <a:pt x="263310" y="111576"/>
                        <a:pt x="258177" y="100228"/>
                      </a:cubicBezTo>
                      <a:cubicBezTo>
                        <a:pt x="253044" y="88881"/>
                        <a:pt x="246906" y="79011"/>
                        <a:pt x="239763" y="70616"/>
                      </a:cubicBezTo>
                      <a:cubicBezTo>
                        <a:pt x="229375" y="58565"/>
                        <a:pt x="216490" y="49889"/>
                        <a:pt x="201106" y="44588"/>
                      </a:cubicBezTo>
                      <a:cubicBezTo>
                        <a:pt x="185722" y="39288"/>
                        <a:pt x="171611" y="37073"/>
                        <a:pt x="158774" y="37944"/>
                      </a:cubicBezTo>
                      <a:cubicBezTo>
                        <a:pt x="141686" y="38816"/>
                        <a:pt x="126942" y="42511"/>
                        <a:pt x="114545" y="490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5" name="文本框 54"/>
                <p:cNvSpPr txBox="1"/>
                <p:nvPr/>
              </p:nvSpPr>
              <p:spPr>
                <a:xfrm rot="2174596">
                  <a:off x="7303790" y="1201329"/>
                  <a:ext cx="217560" cy="4772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560" h="477243">
                      <a:moveTo>
                        <a:pt x="74002" y="0"/>
                      </a:moveTo>
                      <a:lnTo>
                        <a:pt x="119341" y="0"/>
                      </a:lnTo>
                      <a:lnTo>
                        <a:pt x="119340" y="130517"/>
                      </a:lnTo>
                      <a:lnTo>
                        <a:pt x="217560" y="130517"/>
                      </a:lnTo>
                      <a:lnTo>
                        <a:pt x="217559" y="170454"/>
                      </a:lnTo>
                      <a:lnTo>
                        <a:pt x="119340" y="170454"/>
                      </a:lnTo>
                      <a:lnTo>
                        <a:pt x="119340" y="397721"/>
                      </a:lnTo>
                      <a:cubicBezTo>
                        <a:pt x="119341" y="424103"/>
                        <a:pt x="132752" y="437294"/>
                        <a:pt x="159577" y="437294"/>
                      </a:cubicBezTo>
                      <a:lnTo>
                        <a:pt x="216885" y="437294"/>
                      </a:lnTo>
                      <a:lnTo>
                        <a:pt x="200811" y="477243"/>
                      </a:lnTo>
                      <a:lnTo>
                        <a:pt x="151498" y="477242"/>
                      </a:lnTo>
                      <a:cubicBezTo>
                        <a:pt x="136132" y="477242"/>
                        <a:pt x="123464" y="475122"/>
                        <a:pt x="113495" y="470882"/>
                      </a:cubicBezTo>
                      <a:cubicBezTo>
                        <a:pt x="103525" y="466642"/>
                        <a:pt x="95515" y="460468"/>
                        <a:pt x="89465" y="452360"/>
                      </a:cubicBezTo>
                      <a:cubicBezTo>
                        <a:pt x="84415" y="445738"/>
                        <a:pt x="80575" y="438248"/>
                        <a:pt x="77946" y="429890"/>
                      </a:cubicBezTo>
                      <a:cubicBezTo>
                        <a:pt x="75316" y="421532"/>
                        <a:pt x="74002" y="410809"/>
                        <a:pt x="74002" y="397722"/>
                      </a:cubicBezTo>
                      <a:lnTo>
                        <a:pt x="74002" y="170454"/>
                      </a:lnTo>
                      <a:lnTo>
                        <a:pt x="0" y="170453"/>
                      </a:lnTo>
                      <a:lnTo>
                        <a:pt x="0" y="130516"/>
                      </a:lnTo>
                      <a:lnTo>
                        <a:pt x="74002" y="130516"/>
                      </a:lnTo>
                      <a:lnTo>
                        <a:pt x="7400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6" name="文本框 55"/>
                <p:cNvSpPr txBox="1"/>
                <p:nvPr/>
              </p:nvSpPr>
              <p:spPr>
                <a:xfrm rot="2174596">
                  <a:off x="7676325" y="1360957"/>
                  <a:ext cx="48703" cy="473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03" h="47342">
                      <a:moveTo>
                        <a:pt x="0" y="0"/>
                      </a:moveTo>
                      <a:lnTo>
                        <a:pt x="48703" y="0"/>
                      </a:lnTo>
                      <a:lnTo>
                        <a:pt x="48702" y="47342"/>
                      </a:lnTo>
                      <a:lnTo>
                        <a:pt x="0" y="4734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 rot="2174596">
                  <a:off x="7512076" y="1437059"/>
                  <a:ext cx="45328" cy="34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328" h="346725">
                      <a:moveTo>
                        <a:pt x="0" y="0"/>
                      </a:moveTo>
                      <a:lnTo>
                        <a:pt x="45327" y="0"/>
                      </a:lnTo>
                      <a:lnTo>
                        <a:pt x="45328" y="346725"/>
                      </a:lnTo>
                      <a:lnTo>
                        <a:pt x="0" y="3467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 rot="2174596">
                  <a:off x="7584019" y="1569483"/>
                  <a:ext cx="293598" cy="3568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598" h="356824">
                      <a:moveTo>
                        <a:pt x="1" y="10098"/>
                      </a:moveTo>
                      <a:lnTo>
                        <a:pt x="46013" y="10097"/>
                      </a:lnTo>
                      <a:lnTo>
                        <a:pt x="46013" y="57172"/>
                      </a:lnTo>
                      <a:cubicBezTo>
                        <a:pt x="51307" y="41605"/>
                        <a:pt x="62184" y="29355"/>
                        <a:pt x="78643" y="20422"/>
                      </a:cubicBezTo>
                      <a:cubicBezTo>
                        <a:pt x="95102" y="11489"/>
                        <a:pt x="113204" y="5612"/>
                        <a:pt x="132949" y="2790"/>
                      </a:cubicBezTo>
                      <a:cubicBezTo>
                        <a:pt x="142179" y="1182"/>
                        <a:pt x="151369" y="269"/>
                        <a:pt x="160518" y="52"/>
                      </a:cubicBezTo>
                      <a:cubicBezTo>
                        <a:pt x="169668" y="-167"/>
                        <a:pt x="178776" y="311"/>
                        <a:pt x="187846" y="1482"/>
                      </a:cubicBezTo>
                      <a:cubicBezTo>
                        <a:pt x="205983" y="3825"/>
                        <a:pt x="221353" y="8262"/>
                        <a:pt x="233954" y="14791"/>
                      </a:cubicBezTo>
                      <a:cubicBezTo>
                        <a:pt x="251892" y="25471"/>
                        <a:pt x="266318" y="39112"/>
                        <a:pt x="277230" y="55714"/>
                      </a:cubicBezTo>
                      <a:cubicBezTo>
                        <a:pt x="288142" y="72316"/>
                        <a:pt x="293598" y="93254"/>
                        <a:pt x="293598" y="118529"/>
                      </a:cubicBezTo>
                      <a:lnTo>
                        <a:pt x="293598" y="356823"/>
                      </a:lnTo>
                      <a:lnTo>
                        <a:pt x="246910" y="356823"/>
                      </a:lnTo>
                      <a:lnTo>
                        <a:pt x="246910" y="121219"/>
                      </a:lnTo>
                      <a:cubicBezTo>
                        <a:pt x="246909" y="106703"/>
                        <a:pt x="244024" y="93878"/>
                        <a:pt x="238252" y="82744"/>
                      </a:cubicBezTo>
                      <a:cubicBezTo>
                        <a:pt x="232480" y="71611"/>
                        <a:pt x="224668" y="62558"/>
                        <a:pt x="214817" y="55586"/>
                      </a:cubicBezTo>
                      <a:cubicBezTo>
                        <a:pt x="196100" y="42470"/>
                        <a:pt x="173786" y="37665"/>
                        <a:pt x="147876" y="41173"/>
                      </a:cubicBezTo>
                      <a:cubicBezTo>
                        <a:pt x="128931" y="43380"/>
                        <a:pt x="110465" y="50050"/>
                        <a:pt x="92477" y="61184"/>
                      </a:cubicBezTo>
                      <a:cubicBezTo>
                        <a:pt x="74488" y="72317"/>
                        <a:pt x="59001" y="88033"/>
                        <a:pt x="46014" y="108328"/>
                      </a:cubicBezTo>
                      <a:lnTo>
                        <a:pt x="46013" y="356823"/>
                      </a:lnTo>
                      <a:lnTo>
                        <a:pt x="0" y="356824"/>
                      </a:lnTo>
                      <a:lnTo>
                        <a:pt x="1" y="100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  <p:sp>
              <p:nvSpPr>
                <p:cNvPr id="59" name="文本框 58"/>
                <p:cNvSpPr txBox="1"/>
                <p:nvPr/>
              </p:nvSpPr>
              <p:spPr>
                <a:xfrm rot="2174596">
                  <a:off x="7807635" y="1759947"/>
                  <a:ext cx="317183" cy="4920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7183" h="492040">
                      <a:moveTo>
                        <a:pt x="62689" y="34391"/>
                      </a:moveTo>
                      <a:cubicBezTo>
                        <a:pt x="72120" y="26615"/>
                        <a:pt x="82417" y="20202"/>
                        <a:pt x="93579" y="15152"/>
                      </a:cubicBezTo>
                      <a:cubicBezTo>
                        <a:pt x="115904" y="5051"/>
                        <a:pt x="139714" y="0"/>
                        <a:pt x="165010" y="0"/>
                      </a:cubicBezTo>
                      <a:cubicBezTo>
                        <a:pt x="175412" y="0"/>
                        <a:pt x="186502" y="1082"/>
                        <a:pt x="198282" y="3246"/>
                      </a:cubicBezTo>
                      <a:cubicBezTo>
                        <a:pt x="210062" y="5411"/>
                        <a:pt x="221278" y="9096"/>
                        <a:pt x="231929" y="14299"/>
                      </a:cubicBezTo>
                      <a:cubicBezTo>
                        <a:pt x="242580" y="19504"/>
                        <a:pt x="252417" y="26260"/>
                        <a:pt x="261440" y="34568"/>
                      </a:cubicBezTo>
                      <a:cubicBezTo>
                        <a:pt x="270462" y="42876"/>
                        <a:pt x="273705" y="51756"/>
                        <a:pt x="271170" y="61208"/>
                      </a:cubicBezTo>
                      <a:lnTo>
                        <a:pt x="271170" y="8744"/>
                      </a:lnTo>
                      <a:lnTo>
                        <a:pt x="317183" y="8743"/>
                      </a:lnTo>
                      <a:lnTo>
                        <a:pt x="317183" y="351301"/>
                      </a:lnTo>
                      <a:cubicBezTo>
                        <a:pt x="317183" y="382497"/>
                        <a:pt x="312051" y="407165"/>
                        <a:pt x="301790" y="425303"/>
                      </a:cubicBezTo>
                      <a:cubicBezTo>
                        <a:pt x="291527" y="443441"/>
                        <a:pt x="277367" y="457964"/>
                        <a:pt x="259308" y="468872"/>
                      </a:cubicBezTo>
                      <a:cubicBezTo>
                        <a:pt x="245120" y="477367"/>
                        <a:pt x="228875" y="483351"/>
                        <a:pt x="210573" y="486827"/>
                      </a:cubicBezTo>
                      <a:cubicBezTo>
                        <a:pt x="192270" y="490302"/>
                        <a:pt x="172822" y="492039"/>
                        <a:pt x="152226" y="492040"/>
                      </a:cubicBezTo>
                      <a:cubicBezTo>
                        <a:pt x="134160" y="492040"/>
                        <a:pt x="117536" y="490521"/>
                        <a:pt x="102356" y="487486"/>
                      </a:cubicBezTo>
                      <a:cubicBezTo>
                        <a:pt x="87175" y="484450"/>
                        <a:pt x="73430" y="479142"/>
                        <a:pt x="61122" y="471562"/>
                      </a:cubicBezTo>
                      <a:cubicBezTo>
                        <a:pt x="34512" y="455403"/>
                        <a:pt x="15499" y="426039"/>
                        <a:pt x="4082" y="383469"/>
                      </a:cubicBezTo>
                      <a:lnTo>
                        <a:pt x="50492" y="383469"/>
                      </a:lnTo>
                      <a:cubicBezTo>
                        <a:pt x="54800" y="398564"/>
                        <a:pt x="59439" y="409737"/>
                        <a:pt x="64412" y="416987"/>
                      </a:cubicBezTo>
                      <a:cubicBezTo>
                        <a:pt x="69384" y="424238"/>
                        <a:pt x="75256" y="430179"/>
                        <a:pt x="82028" y="434808"/>
                      </a:cubicBezTo>
                      <a:cubicBezTo>
                        <a:pt x="91787" y="441315"/>
                        <a:pt x="102345" y="445936"/>
                        <a:pt x="113704" y="448668"/>
                      </a:cubicBezTo>
                      <a:cubicBezTo>
                        <a:pt x="125062" y="451401"/>
                        <a:pt x="137679" y="452767"/>
                        <a:pt x="151551" y="452768"/>
                      </a:cubicBezTo>
                      <a:cubicBezTo>
                        <a:pt x="168625" y="452767"/>
                        <a:pt x="184378" y="451175"/>
                        <a:pt x="198813" y="447993"/>
                      </a:cubicBezTo>
                      <a:cubicBezTo>
                        <a:pt x="213246" y="444811"/>
                        <a:pt x="225997" y="439387"/>
                        <a:pt x="237062" y="431722"/>
                      </a:cubicBezTo>
                      <a:cubicBezTo>
                        <a:pt x="247707" y="424349"/>
                        <a:pt x="256052" y="415450"/>
                        <a:pt x="262098" y="405023"/>
                      </a:cubicBezTo>
                      <a:cubicBezTo>
                        <a:pt x="268147" y="394597"/>
                        <a:pt x="271169" y="380054"/>
                        <a:pt x="271170" y="361395"/>
                      </a:cubicBezTo>
                      <a:lnTo>
                        <a:pt x="271170" y="312443"/>
                      </a:lnTo>
                      <a:lnTo>
                        <a:pt x="263883" y="323290"/>
                      </a:lnTo>
                      <a:cubicBezTo>
                        <a:pt x="255675" y="331012"/>
                        <a:pt x="246377" y="337702"/>
                        <a:pt x="235990" y="343360"/>
                      </a:cubicBezTo>
                      <a:cubicBezTo>
                        <a:pt x="224824" y="349854"/>
                        <a:pt x="212327" y="354505"/>
                        <a:pt x="198497" y="357312"/>
                      </a:cubicBezTo>
                      <a:cubicBezTo>
                        <a:pt x="184666" y="360119"/>
                        <a:pt x="170739" y="361298"/>
                        <a:pt x="156717" y="360849"/>
                      </a:cubicBezTo>
                      <a:cubicBezTo>
                        <a:pt x="129677" y="360384"/>
                        <a:pt x="106331" y="355707"/>
                        <a:pt x="86678" y="346816"/>
                      </a:cubicBezTo>
                      <a:cubicBezTo>
                        <a:pt x="67026" y="337925"/>
                        <a:pt x="52403" y="326008"/>
                        <a:pt x="42809" y="311063"/>
                      </a:cubicBezTo>
                      <a:cubicBezTo>
                        <a:pt x="26793" y="294319"/>
                        <a:pt x="15550" y="275064"/>
                        <a:pt x="9081" y="253301"/>
                      </a:cubicBezTo>
                      <a:cubicBezTo>
                        <a:pt x="2613" y="231538"/>
                        <a:pt x="-400" y="208779"/>
                        <a:pt x="43" y="185026"/>
                      </a:cubicBezTo>
                      <a:cubicBezTo>
                        <a:pt x="500" y="158931"/>
                        <a:pt x="4072" y="135626"/>
                        <a:pt x="10759" y="115112"/>
                      </a:cubicBezTo>
                      <a:cubicBezTo>
                        <a:pt x="17445" y="94599"/>
                        <a:pt x="26189" y="76831"/>
                        <a:pt x="36990" y="61807"/>
                      </a:cubicBezTo>
                      <a:cubicBezTo>
                        <a:pt x="44691" y="51306"/>
                        <a:pt x="53258" y="42167"/>
                        <a:pt x="62689" y="34391"/>
                      </a:cubicBezTo>
                      <a:close/>
                      <a:moveTo>
                        <a:pt x="114046" y="51568"/>
                      </a:moveTo>
                      <a:cubicBezTo>
                        <a:pt x="99559" y="59773"/>
                        <a:pt x="86550" y="71637"/>
                        <a:pt x="75020" y="87161"/>
                      </a:cubicBezTo>
                      <a:cubicBezTo>
                        <a:pt x="66848" y="99005"/>
                        <a:pt x="60090" y="113161"/>
                        <a:pt x="54746" y="129627"/>
                      </a:cubicBezTo>
                      <a:cubicBezTo>
                        <a:pt x="49403" y="146093"/>
                        <a:pt x="46731" y="164592"/>
                        <a:pt x="46731" y="185123"/>
                      </a:cubicBezTo>
                      <a:cubicBezTo>
                        <a:pt x="46731" y="201775"/>
                        <a:pt x="48795" y="218357"/>
                        <a:pt x="52925" y="234870"/>
                      </a:cubicBezTo>
                      <a:cubicBezTo>
                        <a:pt x="57053" y="251383"/>
                        <a:pt x="62668" y="265072"/>
                        <a:pt x="69769" y="275938"/>
                      </a:cubicBezTo>
                      <a:cubicBezTo>
                        <a:pt x="78728" y="289597"/>
                        <a:pt x="90245" y="300310"/>
                        <a:pt x="104322" y="308079"/>
                      </a:cubicBezTo>
                      <a:cubicBezTo>
                        <a:pt x="118399" y="315849"/>
                        <a:pt x="136006" y="320158"/>
                        <a:pt x="157145" y="321008"/>
                      </a:cubicBezTo>
                      <a:cubicBezTo>
                        <a:pt x="177482" y="321851"/>
                        <a:pt x="194444" y="319452"/>
                        <a:pt x="208028" y="313812"/>
                      </a:cubicBezTo>
                      <a:cubicBezTo>
                        <a:pt x="221612" y="308172"/>
                        <a:pt x="234133" y="299094"/>
                        <a:pt x="245591" y="286578"/>
                      </a:cubicBezTo>
                      <a:cubicBezTo>
                        <a:pt x="252670" y="276820"/>
                        <a:pt x="258481" y="263626"/>
                        <a:pt x="263021" y="246995"/>
                      </a:cubicBezTo>
                      <a:cubicBezTo>
                        <a:pt x="267560" y="230364"/>
                        <a:pt x="269830" y="211534"/>
                        <a:pt x="269830" y="190502"/>
                      </a:cubicBezTo>
                      <a:cubicBezTo>
                        <a:pt x="269830" y="166999"/>
                        <a:pt x="268305" y="145005"/>
                        <a:pt x="265255" y="124521"/>
                      </a:cubicBezTo>
                      <a:cubicBezTo>
                        <a:pt x="262204" y="104036"/>
                        <a:pt x="255996" y="87725"/>
                        <a:pt x="246631" y="75588"/>
                      </a:cubicBezTo>
                      <a:cubicBezTo>
                        <a:pt x="237280" y="63543"/>
                        <a:pt x="225914" y="54699"/>
                        <a:pt x="212534" y="49056"/>
                      </a:cubicBezTo>
                      <a:cubicBezTo>
                        <a:pt x="199154" y="43413"/>
                        <a:pt x="182119" y="40372"/>
                        <a:pt x="161431" y="39936"/>
                      </a:cubicBezTo>
                      <a:cubicBezTo>
                        <a:pt x="144329" y="39486"/>
                        <a:pt x="128534" y="43364"/>
                        <a:pt x="114046" y="515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noAutofit/>
                </a:bodyPr>
                <a:lstStyle/>
                <a:p>
                  <a:endParaRPr lang="zh-CN" altLang="en-US" sz="5400" b="1" dirty="0">
                    <a:solidFill>
                      <a:schemeClr val="bg1"/>
                    </a:solidFill>
                    <a:latin typeface="MElle HKS Light" panose="00000500000000000000" pitchFamily="2" charset="-120"/>
                    <a:ea typeface="MElle HKS Light" panose="00000500000000000000" pitchFamily="2" charset="-120"/>
                  </a:endParaRPr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4598766" y="931752"/>
                <a:ext cx="2961642" cy="3265170"/>
                <a:chOff x="1978026" y="-1355725"/>
                <a:chExt cx="8488362" cy="9358313"/>
              </a:xfrm>
              <a:solidFill>
                <a:schemeClr val="bg1"/>
              </a:solidFill>
            </p:grpSpPr>
            <p:sp>
              <p:nvSpPr>
                <p:cNvPr id="47" name="Freeform 6"/>
                <p:cNvSpPr/>
                <p:nvPr/>
              </p:nvSpPr>
              <p:spPr bwMode="auto">
                <a:xfrm>
                  <a:off x="5303838" y="-1355725"/>
                  <a:ext cx="5162550" cy="4887913"/>
                </a:xfrm>
                <a:custGeom>
                  <a:avLst/>
                  <a:gdLst>
                    <a:gd name="T0" fmla="*/ 707 w 1375"/>
                    <a:gd name="T1" fmla="*/ 1203 h 1302"/>
                    <a:gd name="T2" fmla="*/ 731 w 1375"/>
                    <a:gd name="T3" fmla="*/ 1204 h 1302"/>
                    <a:gd name="T4" fmla="*/ 797 w 1375"/>
                    <a:gd name="T5" fmla="*/ 1176 h 1302"/>
                    <a:gd name="T6" fmla="*/ 1197 w 1375"/>
                    <a:gd name="T7" fmla="*/ 775 h 1302"/>
                    <a:gd name="T8" fmla="*/ 1230 w 1375"/>
                    <a:gd name="T9" fmla="*/ 744 h 1302"/>
                    <a:gd name="T10" fmla="*/ 1190 w 1375"/>
                    <a:gd name="T11" fmla="*/ 736 h 1302"/>
                    <a:gd name="T12" fmla="*/ 928 w 1375"/>
                    <a:gd name="T13" fmla="*/ 714 h 1302"/>
                    <a:gd name="T14" fmla="*/ 642 w 1375"/>
                    <a:gd name="T15" fmla="*/ 689 h 1302"/>
                    <a:gd name="T16" fmla="*/ 531 w 1375"/>
                    <a:gd name="T17" fmla="*/ 678 h 1302"/>
                    <a:gd name="T18" fmla="*/ 505 w 1375"/>
                    <a:gd name="T19" fmla="*/ 656 h 1302"/>
                    <a:gd name="T20" fmla="*/ 400 w 1375"/>
                    <a:gd name="T21" fmla="*/ 325 h 1302"/>
                    <a:gd name="T22" fmla="*/ 353 w 1375"/>
                    <a:gd name="T23" fmla="*/ 182 h 1302"/>
                    <a:gd name="T24" fmla="*/ 342 w 1375"/>
                    <a:gd name="T25" fmla="*/ 155 h 1302"/>
                    <a:gd name="T26" fmla="*/ 314 w 1375"/>
                    <a:gd name="T27" fmla="*/ 201 h 1302"/>
                    <a:gd name="T28" fmla="*/ 109 w 1375"/>
                    <a:gd name="T29" fmla="*/ 563 h 1302"/>
                    <a:gd name="T30" fmla="*/ 95 w 1375"/>
                    <a:gd name="T31" fmla="*/ 619 h 1302"/>
                    <a:gd name="T32" fmla="*/ 95 w 1375"/>
                    <a:gd name="T33" fmla="*/ 651 h 1302"/>
                    <a:gd name="T34" fmla="*/ 89 w 1375"/>
                    <a:gd name="T35" fmla="*/ 654 h 1302"/>
                    <a:gd name="T36" fmla="*/ 0 w 1375"/>
                    <a:gd name="T37" fmla="*/ 590 h 1302"/>
                    <a:gd name="T38" fmla="*/ 7 w 1375"/>
                    <a:gd name="T39" fmla="*/ 585 h 1302"/>
                    <a:gd name="T40" fmla="*/ 64 w 1375"/>
                    <a:gd name="T41" fmla="*/ 534 h 1302"/>
                    <a:gd name="T42" fmla="*/ 301 w 1375"/>
                    <a:gd name="T43" fmla="*/ 82 h 1302"/>
                    <a:gd name="T44" fmla="*/ 346 w 1375"/>
                    <a:gd name="T45" fmla="*/ 0 h 1302"/>
                    <a:gd name="T46" fmla="*/ 365 w 1375"/>
                    <a:gd name="T47" fmla="*/ 48 h 1302"/>
                    <a:gd name="T48" fmla="*/ 497 w 1375"/>
                    <a:gd name="T49" fmla="*/ 417 h 1302"/>
                    <a:gd name="T50" fmla="*/ 566 w 1375"/>
                    <a:gd name="T51" fmla="*/ 608 h 1302"/>
                    <a:gd name="T52" fmla="*/ 602 w 1375"/>
                    <a:gd name="T53" fmla="*/ 635 h 1302"/>
                    <a:gd name="T54" fmla="*/ 837 w 1375"/>
                    <a:gd name="T55" fmla="*/ 652 h 1302"/>
                    <a:gd name="T56" fmla="*/ 1067 w 1375"/>
                    <a:gd name="T57" fmla="*/ 672 h 1302"/>
                    <a:gd name="T58" fmla="*/ 1252 w 1375"/>
                    <a:gd name="T59" fmla="*/ 685 h 1302"/>
                    <a:gd name="T60" fmla="*/ 1364 w 1375"/>
                    <a:gd name="T61" fmla="*/ 693 h 1302"/>
                    <a:gd name="T62" fmla="*/ 1375 w 1375"/>
                    <a:gd name="T63" fmla="*/ 697 h 1302"/>
                    <a:gd name="T64" fmla="*/ 1317 w 1375"/>
                    <a:gd name="T65" fmla="*/ 753 h 1302"/>
                    <a:gd name="T66" fmla="*/ 1199 w 1375"/>
                    <a:gd name="T67" fmla="*/ 859 h 1302"/>
                    <a:gd name="T68" fmla="*/ 967 w 1375"/>
                    <a:gd name="T69" fmla="*/ 1071 h 1302"/>
                    <a:gd name="T70" fmla="*/ 856 w 1375"/>
                    <a:gd name="T71" fmla="*/ 1173 h 1302"/>
                    <a:gd name="T72" fmla="*/ 826 w 1375"/>
                    <a:gd name="T73" fmla="*/ 1199 h 1302"/>
                    <a:gd name="T74" fmla="*/ 797 w 1375"/>
                    <a:gd name="T75" fmla="*/ 1261 h 1302"/>
                    <a:gd name="T76" fmla="*/ 797 w 1375"/>
                    <a:gd name="T77" fmla="*/ 1302 h 1302"/>
                    <a:gd name="T78" fmla="*/ 803 w 1375"/>
                    <a:gd name="T79" fmla="*/ 1296 h 1302"/>
                    <a:gd name="T80" fmla="*/ 701 w 1375"/>
                    <a:gd name="T81" fmla="*/ 1213 h 1302"/>
                    <a:gd name="T82" fmla="*/ 707 w 1375"/>
                    <a:gd name="T83" fmla="*/ 1203 h 13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75" h="1302">
                      <a:moveTo>
                        <a:pt x="707" y="1203"/>
                      </a:moveTo>
                      <a:cubicBezTo>
                        <a:pt x="715" y="1203"/>
                        <a:pt x="723" y="1202"/>
                        <a:pt x="731" y="1204"/>
                      </a:cubicBezTo>
                      <a:cubicBezTo>
                        <a:pt x="759" y="1208"/>
                        <a:pt x="777" y="1196"/>
                        <a:pt x="797" y="1176"/>
                      </a:cubicBezTo>
                      <a:cubicBezTo>
                        <a:pt x="929" y="1042"/>
                        <a:pt x="1063" y="909"/>
                        <a:pt x="1197" y="775"/>
                      </a:cubicBezTo>
                      <a:cubicBezTo>
                        <a:pt x="1206" y="766"/>
                        <a:pt x="1216" y="757"/>
                        <a:pt x="1230" y="744"/>
                      </a:cubicBezTo>
                      <a:cubicBezTo>
                        <a:pt x="1213" y="740"/>
                        <a:pt x="1202" y="737"/>
                        <a:pt x="1190" y="736"/>
                      </a:cubicBezTo>
                      <a:cubicBezTo>
                        <a:pt x="1103" y="728"/>
                        <a:pt x="1015" y="722"/>
                        <a:pt x="928" y="714"/>
                      </a:cubicBezTo>
                      <a:cubicBezTo>
                        <a:pt x="833" y="706"/>
                        <a:pt x="738" y="698"/>
                        <a:pt x="642" y="689"/>
                      </a:cubicBezTo>
                      <a:cubicBezTo>
                        <a:pt x="605" y="686"/>
                        <a:pt x="568" y="681"/>
                        <a:pt x="531" y="678"/>
                      </a:cubicBezTo>
                      <a:cubicBezTo>
                        <a:pt x="515" y="677"/>
                        <a:pt x="510" y="669"/>
                        <a:pt x="505" y="656"/>
                      </a:cubicBezTo>
                      <a:cubicBezTo>
                        <a:pt x="470" y="545"/>
                        <a:pt x="435" y="435"/>
                        <a:pt x="400" y="325"/>
                      </a:cubicBezTo>
                      <a:cubicBezTo>
                        <a:pt x="384" y="277"/>
                        <a:pt x="369" y="230"/>
                        <a:pt x="353" y="182"/>
                      </a:cubicBezTo>
                      <a:cubicBezTo>
                        <a:pt x="351" y="175"/>
                        <a:pt x="348" y="169"/>
                        <a:pt x="342" y="155"/>
                      </a:cubicBezTo>
                      <a:cubicBezTo>
                        <a:pt x="331" y="174"/>
                        <a:pt x="322" y="187"/>
                        <a:pt x="314" y="201"/>
                      </a:cubicBezTo>
                      <a:cubicBezTo>
                        <a:pt x="245" y="322"/>
                        <a:pt x="177" y="442"/>
                        <a:pt x="109" y="563"/>
                      </a:cubicBezTo>
                      <a:cubicBezTo>
                        <a:pt x="100" y="579"/>
                        <a:pt x="98" y="600"/>
                        <a:pt x="95" y="619"/>
                      </a:cubicBezTo>
                      <a:cubicBezTo>
                        <a:pt x="93" y="629"/>
                        <a:pt x="95" y="640"/>
                        <a:pt x="95" y="651"/>
                      </a:cubicBezTo>
                      <a:cubicBezTo>
                        <a:pt x="93" y="652"/>
                        <a:pt x="91" y="653"/>
                        <a:pt x="89" y="654"/>
                      </a:cubicBezTo>
                      <a:cubicBezTo>
                        <a:pt x="60" y="633"/>
                        <a:pt x="30" y="612"/>
                        <a:pt x="0" y="590"/>
                      </a:cubicBezTo>
                      <a:cubicBezTo>
                        <a:pt x="4" y="587"/>
                        <a:pt x="6" y="585"/>
                        <a:pt x="7" y="585"/>
                      </a:cubicBezTo>
                      <a:cubicBezTo>
                        <a:pt x="40" y="583"/>
                        <a:pt x="51" y="558"/>
                        <a:pt x="64" y="534"/>
                      </a:cubicBezTo>
                      <a:cubicBezTo>
                        <a:pt x="143" y="383"/>
                        <a:pt x="222" y="233"/>
                        <a:pt x="301" y="82"/>
                      </a:cubicBezTo>
                      <a:cubicBezTo>
                        <a:pt x="315" y="56"/>
                        <a:pt x="330" y="30"/>
                        <a:pt x="346" y="0"/>
                      </a:cubicBezTo>
                      <a:cubicBezTo>
                        <a:pt x="354" y="18"/>
                        <a:pt x="360" y="33"/>
                        <a:pt x="365" y="48"/>
                      </a:cubicBezTo>
                      <a:cubicBezTo>
                        <a:pt x="409" y="171"/>
                        <a:pt x="453" y="294"/>
                        <a:pt x="497" y="417"/>
                      </a:cubicBezTo>
                      <a:cubicBezTo>
                        <a:pt x="520" y="481"/>
                        <a:pt x="544" y="544"/>
                        <a:pt x="566" y="608"/>
                      </a:cubicBezTo>
                      <a:cubicBezTo>
                        <a:pt x="572" y="628"/>
                        <a:pt x="584" y="633"/>
                        <a:pt x="602" y="635"/>
                      </a:cubicBezTo>
                      <a:cubicBezTo>
                        <a:pt x="681" y="640"/>
                        <a:pt x="759" y="645"/>
                        <a:pt x="837" y="652"/>
                      </a:cubicBezTo>
                      <a:cubicBezTo>
                        <a:pt x="914" y="658"/>
                        <a:pt x="990" y="666"/>
                        <a:pt x="1067" y="672"/>
                      </a:cubicBezTo>
                      <a:cubicBezTo>
                        <a:pt x="1129" y="677"/>
                        <a:pt x="1190" y="681"/>
                        <a:pt x="1252" y="685"/>
                      </a:cubicBezTo>
                      <a:cubicBezTo>
                        <a:pt x="1289" y="688"/>
                        <a:pt x="1327" y="690"/>
                        <a:pt x="1364" y="693"/>
                      </a:cubicBezTo>
                      <a:cubicBezTo>
                        <a:pt x="1367" y="694"/>
                        <a:pt x="1370" y="696"/>
                        <a:pt x="1375" y="697"/>
                      </a:cubicBezTo>
                      <a:cubicBezTo>
                        <a:pt x="1355" y="717"/>
                        <a:pt x="1336" y="735"/>
                        <a:pt x="1317" y="753"/>
                      </a:cubicBezTo>
                      <a:cubicBezTo>
                        <a:pt x="1278" y="788"/>
                        <a:pt x="1238" y="823"/>
                        <a:pt x="1199" y="859"/>
                      </a:cubicBezTo>
                      <a:cubicBezTo>
                        <a:pt x="1122" y="929"/>
                        <a:pt x="1044" y="1000"/>
                        <a:pt x="967" y="1071"/>
                      </a:cubicBezTo>
                      <a:cubicBezTo>
                        <a:pt x="930" y="1105"/>
                        <a:pt x="893" y="1139"/>
                        <a:pt x="856" y="1173"/>
                      </a:cubicBezTo>
                      <a:cubicBezTo>
                        <a:pt x="846" y="1181"/>
                        <a:pt x="837" y="1190"/>
                        <a:pt x="826" y="1199"/>
                      </a:cubicBezTo>
                      <a:cubicBezTo>
                        <a:pt x="806" y="1215"/>
                        <a:pt x="792" y="1233"/>
                        <a:pt x="797" y="1261"/>
                      </a:cubicBezTo>
                      <a:cubicBezTo>
                        <a:pt x="799" y="1274"/>
                        <a:pt x="797" y="1288"/>
                        <a:pt x="797" y="1302"/>
                      </a:cubicBezTo>
                      <a:cubicBezTo>
                        <a:pt x="799" y="1300"/>
                        <a:pt x="801" y="1298"/>
                        <a:pt x="803" y="1296"/>
                      </a:cubicBezTo>
                      <a:cubicBezTo>
                        <a:pt x="769" y="1268"/>
                        <a:pt x="735" y="1240"/>
                        <a:pt x="701" y="1213"/>
                      </a:cubicBezTo>
                      <a:cubicBezTo>
                        <a:pt x="703" y="1210"/>
                        <a:pt x="705" y="1206"/>
                        <a:pt x="707" y="12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8" name="Freeform 7"/>
                <p:cNvSpPr/>
                <p:nvPr/>
              </p:nvSpPr>
              <p:spPr bwMode="auto">
                <a:xfrm>
                  <a:off x="8610601" y="3824288"/>
                  <a:ext cx="1360488" cy="3300413"/>
                </a:xfrm>
                <a:custGeom>
                  <a:avLst/>
                  <a:gdLst>
                    <a:gd name="T0" fmla="*/ 0 w 362"/>
                    <a:gd name="T1" fmla="*/ 125 h 879"/>
                    <a:gd name="T2" fmla="*/ 12 w 362"/>
                    <a:gd name="T3" fmla="*/ 115 h 879"/>
                    <a:gd name="T4" fmla="*/ 213 w 362"/>
                    <a:gd name="T5" fmla="*/ 13 h 879"/>
                    <a:gd name="T6" fmla="*/ 242 w 362"/>
                    <a:gd name="T7" fmla="*/ 31 h 879"/>
                    <a:gd name="T8" fmla="*/ 242 w 362"/>
                    <a:gd name="T9" fmla="*/ 775 h 879"/>
                    <a:gd name="T10" fmla="*/ 326 w 362"/>
                    <a:gd name="T11" fmla="*/ 860 h 879"/>
                    <a:gd name="T12" fmla="*/ 351 w 362"/>
                    <a:gd name="T13" fmla="*/ 861 h 879"/>
                    <a:gd name="T14" fmla="*/ 362 w 362"/>
                    <a:gd name="T15" fmla="*/ 870 h 879"/>
                    <a:gd name="T16" fmla="*/ 351 w 362"/>
                    <a:gd name="T17" fmla="*/ 877 h 879"/>
                    <a:gd name="T18" fmla="*/ 339 w 362"/>
                    <a:gd name="T19" fmla="*/ 878 h 879"/>
                    <a:gd name="T20" fmla="*/ 36 w 362"/>
                    <a:gd name="T21" fmla="*/ 878 h 879"/>
                    <a:gd name="T22" fmla="*/ 32 w 362"/>
                    <a:gd name="T23" fmla="*/ 878 h 879"/>
                    <a:gd name="T24" fmla="*/ 13 w 362"/>
                    <a:gd name="T25" fmla="*/ 869 h 879"/>
                    <a:gd name="T26" fmla="*/ 31 w 362"/>
                    <a:gd name="T27" fmla="*/ 861 h 879"/>
                    <a:gd name="T28" fmla="*/ 82 w 362"/>
                    <a:gd name="T29" fmla="*/ 853 h 879"/>
                    <a:gd name="T30" fmla="*/ 133 w 362"/>
                    <a:gd name="T31" fmla="*/ 768 h 879"/>
                    <a:gd name="T32" fmla="*/ 133 w 362"/>
                    <a:gd name="T33" fmla="*/ 444 h 879"/>
                    <a:gd name="T34" fmla="*/ 133 w 362"/>
                    <a:gd name="T35" fmla="*/ 175 h 879"/>
                    <a:gd name="T36" fmla="*/ 133 w 362"/>
                    <a:gd name="T37" fmla="*/ 162 h 879"/>
                    <a:gd name="T38" fmla="*/ 63 w 362"/>
                    <a:gd name="T39" fmla="*/ 111 h 879"/>
                    <a:gd name="T40" fmla="*/ 16 w 362"/>
                    <a:gd name="T41" fmla="*/ 128 h 879"/>
                    <a:gd name="T42" fmla="*/ 3 w 362"/>
                    <a:gd name="T43" fmla="*/ 130 h 879"/>
                    <a:gd name="T44" fmla="*/ 0 w 362"/>
                    <a:gd name="T45" fmla="*/ 125 h 8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62" h="879">
                      <a:moveTo>
                        <a:pt x="0" y="125"/>
                      </a:moveTo>
                      <a:cubicBezTo>
                        <a:pt x="4" y="122"/>
                        <a:pt x="8" y="117"/>
                        <a:pt x="12" y="115"/>
                      </a:cubicBezTo>
                      <a:cubicBezTo>
                        <a:pt x="79" y="81"/>
                        <a:pt x="146" y="47"/>
                        <a:pt x="213" y="13"/>
                      </a:cubicBezTo>
                      <a:cubicBezTo>
                        <a:pt x="240" y="0"/>
                        <a:pt x="242" y="1"/>
                        <a:pt x="242" y="31"/>
                      </a:cubicBezTo>
                      <a:cubicBezTo>
                        <a:pt x="242" y="279"/>
                        <a:pt x="243" y="527"/>
                        <a:pt x="242" y="775"/>
                      </a:cubicBezTo>
                      <a:cubicBezTo>
                        <a:pt x="242" y="843"/>
                        <a:pt x="264" y="853"/>
                        <a:pt x="326" y="860"/>
                      </a:cubicBezTo>
                      <a:cubicBezTo>
                        <a:pt x="334" y="861"/>
                        <a:pt x="342" y="860"/>
                        <a:pt x="351" y="861"/>
                      </a:cubicBezTo>
                      <a:cubicBezTo>
                        <a:pt x="355" y="862"/>
                        <a:pt x="358" y="867"/>
                        <a:pt x="362" y="870"/>
                      </a:cubicBezTo>
                      <a:cubicBezTo>
                        <a:pt x="359" y="872"/>
                        <a:pt x="355" y="876"/>
                        <a:pt x="351" y="877"/>
                      </a:cubicBezTo>
                      <a:cubicBezTo>
                        <a:pt x="348" y="879"/>
                        <a:pt x="343" y="878"/>
                        <a:pt x="339" y="878"/>
                      </a:cubicBezTo>
                      <a:cubicBezTo>
                        <a:pt x="238" y="878"/>
                        <a:pt x="137" y="878"/>
                        <a:pt x="36" y="878"/>
                      </a:cubicBezTo>
                      <a:cubicBezTo>
                        <a:pt x="35" y="878"/>
                        <a:pt x="33" y="878"/>
                        <a:pt x="32" y="878"/>
                      </a:cubicBezTo>
                      <a:cubicBezTo>
                        <a:pt x="26" y="875"/>
                        <a:pt x="19" y="872"/>
                        <a:pt x="13" y="869"/>
                      </a:cubicBezTo>
                      <a:cubicBezTo>
                        <a:pt x="19" y="866"/>
                        <a:pt x="25" y="862"/>
                        <a:pt x="31" y="861"/>
                      </a:cubicBezTo>
                      <a:cubicBezTo>
                        <a:pt x="48" y="858"/>
                        <a:pt x="66" y="858"/>
                        <a:pt x="82" y="853"/>
                      </a:cubicBezTo>
                      <a:cubicBezTo>
                        <a:pt x="116" y="843"/>
                        <a:pt x="133" y="813"/>
                        <a:pt x="133" y="768"/>
                      </a:cubicBezTo>
                      <a:cubicBezTo>
                        <a:pt x="133" y="660"/>
                        <a:pt x="133" y="552"/>
                        <a:pt x="133" y="444"/>
                      </a:cubicBezTo>
                      <a:cubicBezTo>
                        <a:pt x="133" y="355"/>
                        <a:pt x="133" y="265"/>
                        <a:pt x="133" y="175"/>
                      </a:cubicBezTo>
                      <a:cubicBezTo>
                        <a:pt x="133" y="171"/>
                        <a:pt x="133" y="167"/>
                        <a:pt x="133" y="162"/>
                      </a:cubicBezTo>
                      <a:cubicBezTo>
                        <a:pt x="132" y="117"/>
                        <a:pt x="107" y="98"/>
                        <a:pt x="63" y="111"/>
                      </a:cubicBezTo>
                      <a:cubicBezTo>
                        <a:pt x="47" y="115"/>
                        <a:pt x="32" y="122"/>
                        <a:pt x="16" y="128"/>
                      </a:cubicBezTo>
                      <a:cubicBezTo>
                        <a:pt x="12" y="129"/>
                        <a:pt x="7" y="129"/>
                        <a:pt x="3" y="130"/>
                      </a:cubicBezTo>
                      <a:cubicBezTo>
                        <a:pt x="2" y="128"/>
                        <a:pt x="1" y="127"/>
                        <a:pt x="0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49" name="Freeform 8"/>
                <p:cNvSpPr/>
                <p:nvPr/>
              </p:nvSpPr>
              <p:spPr bwMode="auto">
                <a:xfrm>
                  <a:off x="1978026" y="1136650"/>
                  <a:ext cx="3014663" cy="2747963"/>
                </a:xfrm>
                <a:custGeom>
                  <a:avLst/>
                  <a:gdLst>
                    <a:gd name="T0" fmla="*/ 305 w 803"/>
                    <a:gd name="T1" fmla="*/ 725 h 732"/>
                    <a:gd name="T2" fmla="*/ 240 w 803"/>
                    <a:gd name="T3" fmla="*/ 710 h 732"/>
                    <a:gd name="T4" fmla="*/ 120 w 803"/>
                    <a:gd name="T5" fmla="*/ 568 h 732"/>
                    <a:gd name="T6" fmla="*/ 22 w 803"/>
                    <a:gd name="T7" fmla="*/ 376 h 732"/>
                    <a:gd name="T8" fmla="*/ 111 w 803"/>
                    <a:gd name="T9" fmla="*/ 145 h 732"/>
                    <a:gd name="T10" fmla="*/ 340 w 803"/>
                    <a:gd name="T11" fmla="*/ 50 h 732"/>
                    <a:gd name="T12" fmla="*/ 576 w 803"/>
                    <a:gd name="T13" fmla="*/ 10 h 732"/>
                    <a:gd name="T14" fmla="*/ 761 w 803"/>
                    <a:gd name="T15" fmla="*/ 0 h 732"/>
                    <a:gd name="T16" fmla="*/ 796 w 803"/>
                    <a:gd name="T17" fmla="*/ 30 h 732"/>
                    <a:gd name="T18" fmla="*/ 761 w 803"/>
                    <a:gd name="T19" fmla="*/ 58 h 732"/>
                    <a:gd name="T20" fmla="*/ 664 w 803"/>
                    <a:gd name="T21" fmla="*/ 67 h 732"/>
                    <a:gd name="T22" fmla="*/ 309 w 803"/>
                    <a:gd name="T23" fmla="*/ 110 h 732"/>
                    <a:gd name="T24" fmla="*/ 128 w 803"/>
                    <a:gd name="T25" fmla="*/ 199 h 732"/>
                    <a:gd name="T26" fmla="*/ 84 w 803"/>
                    <a:gd name="T27" fmla="*/ 350 h 732"/>
                    <a:gd name="T28" fmla="*/ 179 w 803"/>
                    <a:gd name="T29" fmla="*/ 537 h 732"/>
                    <a:gd name="T30" fmla="*/ 257 w 803"/>
                    <a:gd name="T31" fmla="*/ 624 h 732"/>
                    <a:gd name="T32" fmla="*/ 305 w 803"/>
                    <a:gd name="T33" fmla="*/ 725 h 7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03" h="732">
                      <a:moveTo>
                        <a:pt x="305" y="725"/>
                      </a:moveTo>
                      <a:cubicBezTo>
                        <a:pt x="280" y="730"/>
                        <a:pt x="258" y="732"/>
                        <a:pt x="240" y="710"/>
                      </a:cubicBezTo>
                      <a:cubicBezTo>
                        <a:pt x="200" y="662"/>
                        <a:pt x="158" y="617"/>
                        <a:pt x="120" y="568"/>
                      </a:cubicBezTo>
                      <a:cubicBezTo>
                        <a:pt x="76" y="511"/>
                        <a:pt x="39" y="448"/>
                        <a:pt x="22" y="376"/>
                      </a:cubicBezTo>
                      <a:cubicBezTo>
                        <a:pt x="0" y="283"/>
                        <a:pt x="32" y="201"/>
                        <a:pt x="111" y="145"/>
                      </a:cubicBezTo>
                      <a:cubicBezTo>
                        <a:pt x="180" y="97"/>
                        <a:pt x="258" y="67"/>
                        <a:pt x="340" y="50"/>
                      </a:cubicBezTo>
                      <a:cubicBezTo>
                        <a:pt x="419" y="34"/>
                        <a:pt x="497" y="20"/>
                        <a:pt x="576" y="10"/>
                      </a:cubicBezTo>
                      <a:cubicBezTo>
                        <a:pt x="637" y="2"/>
                        <a:pt x="699" y="3"/>
                        <a:pt x="761" y="0"/>
                      </a:cubicBezTo>
                      <a:cubicBezTo>
                        <a:pt x="778" y="0"/>
                        <a:pt x="803" y="22"/>
                        <a:pt x="796" y="30"/>
                      </a:cubicBezTo>
                      <a:cubicBezTo>
                        <a:pt x="787" y="42"/>
                        <a:pt x="774" y="55"/>
                        <a:pt x="761" y="58"/>
                      </a:cubicBezTo>
                      <a:cubicBezTo>
                        <a:pt x="730" y="64"/>
                        <a:pt x="697" y="65"/>
                        <a:pt x="664" y="67"/>
                      </a:cubicBezTo>
                      <a:cubicBezTo>
                        <a:pt x="545" y="73"/>
                        <a:pt x="426" y="83"/>
                        <a:pt x="309" y="110"/>
                      </a:cubicBezTo>
                      <a:cubicBezTo>
                        <a:pt x="243" y="126"/>
                        <a:pt x="179" y="149"/>
                        <a:pt x="128" y="199"/>
                      </a:cubicBezTo>
                      <a:cubicBezTo>
                        <a:pt x="83" y="242"/>
                        <a:pt x="75" y="293"/>
                        <a:pt x="84" y="350"/>
                      </a:cubicBezTo>
                      <a:cubicBezTo>
                        <a:pt x="95" y="422"/>
                        <a:pt x="132" y="483"/>
                        <a:pt x="179" y="537"/>
                      </a:cubicBezTo>
                      <a:cubicBezTo>
                        <a:pt x="204" y="567"/>
                        <a:pt x="231" y="595"/>
                        <a:pt x="257" y="624"/>
                      </a:cubicBezTo>
                      <a:cubicBezTo>
                        <a:pt x="282" y="653"/>
                        <a:pt x="298" y="686"/>
                        <a:pt x="305" y="7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0" name="Freeform 9"/>
                <p:cNvSpPr/>
                <p:nvPr/>
              </p:nvSpPr>
              <p:spPr bwMode="auto">
                <a:xfrm>
                  <a:off x="2589213" y="5378450"/>
                  <a:ext cx="2620963" cy="2624138"/>
                </a:xfrm>
                <a:custGeom>
                  <a:avLst/>
                  <a:gdLst>
                    <a:gd name="T0" fmla="*/ 63 w 698"/>
                    <a:gd name="T1" fmla="*/ 635 h 699"/>
                    <a:gd name="T2" fmla="*/ 137 w 698"/>
                    <a:gd name="T3" fmla="*/ 597 h 699"/>
                    <a:gd name="T4" fmla="*/ 491 w 698"/>
                    <a:gd name="T5" fmla="*/ 380 h 699"/>
                    <a:gd name="T6" fmla="*/ 619 w 698"/>
                    <a:gd name="T7" fmla="*/ 278 h 699"/>
                    <a:gd name="T8" fmla="*/ 678 w 698"/>
                    <a:gd name="T9" fmla="*/ 259 h 699"/>
                    <a:gd name="T10" fmla="*/ 698 w 698"/>
                    <a:gd name="T11" fmla="*/ 281 h 699"/>
                    <a:gd name="T12" fmla="*/ 678 w 698"/>
                    <a:gd name="T13" fmla="*/ 298 h 699"/>
                    <a:gd name="T14" fmla="*/ 597 w 698"/>
                    <a:gd name="T15" fmla="*/ 357 h 699"/>
                    <a:gd name="T16" fmla="*/ 199 w 698"/>
                    <a:gd name="T17" fmla="*/ 617 h 699"/>
                    <a:gd name="T18" fmla="*/ 47 w 698"/>
                    <a:gd name="T19" fmla="*/ 690 h 699"/>
                    <a:gd name="T20" fmla="*/ 6 w 698"/>
                    <a:gd name="T21" fmla="*/ 656 h 699"/>
                    <a:gd name="T22" fmla="*/ 55 w 698"/>
                    <a:gd name="T23" fmla="*/ 439 h 699"/>
                    <a:gd name="T24" fmla="*/ 128 w 698"/>
                    <a:gd name="T25" fmla="*/ 277 h 699"/>
                    <a:gd name="T26" fmla="*/ 227 w 698"/>
                    <a:gd name="T27" fmla="*/ 70 h 699"/>
                    <a:gd name="T28" fmla="*/ 224 w 698"/>
                    <a:gd name="T29" fmla="*/ 23 h 699"/>
                    <a:gd name="T30" fmla="*/ 221 w 698"/>
                    <a:gd name="T31" fmla="*/ 4 h 699"/>
                    <a:gd name="T32" fmla="*/ 243 w 698"/>
                    <a:gd name="T33" fmla="*/ 2 h 699"/>
                    <a:gd name="T34" fmla="*/ 282 w 698"/>
                    <a:gd name="T35" fmla="*/ 22 h 699"/>
                    <a:gd name="T36" fmla="*/ 294 w 698"/>
                    <a:gd name="T37" fmla="*/ 72 h 699"/>
                    <a:gd name="T38" fmla="*/ 268 w 698"/>
                    <a:gd name="T39" fmla="*/ 125 h 699"/>
                    <a:gd name="T40" fmla="*/ 213 w 698"/>
                    <a:gd name="T41" fmla="*/ 242 h 699"/>
                    <a:gd name="T42" fmla="*/ 167 w 698"/>
                    <a:gd name="T43" fmla="*/ 333 h 699"/>
                    <a:gd name="T44" fmla="*/ 102 w 698"/>
                    <a:gd name="T45" fmla="*/ 495 h 699"/>
                    <a:gd name="T46" fmla="*/ 63 w 698"/>
                    <a:gd name="T47" fmla="*/ 608 h 699"/>
                    <a:gd name="T48" fmla="*/ 58 w 698"/>
                    <a:gd name="T49" fmla="*/ 629 h 699"/>
                    <a:gd name="T50" fmla="*/ 63 w 698"/>
                    <a:gd name="T51" fmla="*/ 635 h 6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698" h="699">
                      <a:moveTo>
                        <a:pt x="63" y="635"/>
                      </a:moveTo>
                      <a:cubicBezTo>
                        <a:pt x="88" y="622"/>
                        <a:pt x="113" y="612"/>
                        <a:pt x="137" y="597"/>
                      </a:cubicBezTo>
                      <a:cubicBezTo>
                        <a:pt x="255" y="526"/>
                        <a:pt x="375" y="455"/>
                        <a:pt x="491" y="380"/>
                      </a:cubicBezTo>
                      <a:cubicBezTo>
                        <a:pt x="537" y="351"/>
                        <a:pt x="577" y="312"/>
                        <a:pt x="619" y="278"/>
                      </a:cubicBezTo>
                      <a:cubicBezTo>
                        <a:pt x="637" y="264"/>
                        <a:pt x="653" y="246"/>
                        <a:pt x="678" y="259"/>
                      </a:cubicBezTo>
                      <a:cubicBezTo>
                        <a:pt x="687" y="263"/>
                        <a:pt x="692" y="273"/>
                        <a:pt x="698" y="281"/>
                      </a:cubicBezTo>
                      <a:cubicBezTo>
                        <a:pt x="692" y="286"/>
                        <a:pt x="685" y="293"/>
                        <a:pt x="678" y="298"/>
                      </a:cubicBezTo>
                      <a:cubicBezTo>
                        <a:pt x="651" y="318"/>
                        <a:pt x="624" y="337"/>
                        <a:pt x="597" y="357"/>
                      </a:cubicBezTo>
                      <a:cubicBezTo>
                        <a:pt x="470" y="452"/>
                        <a:pt x="337" y="539"/>
                        <a:pt x="199" y="617"/>
                      </a:cubicBezTo>
                      <a:cubicBezTo>
                        <a:pt x="150" y="644"/>
                        <a:pt x="102" y="675"/>
                        <a:pt x="47" y="690"/>
                      </a:cubicBezTo>
                      <a:cubicBezTo>
                        <a:pt x="14" y="699"/>
                        <a:pt x="0" y="689"/>
                        <a:pt x="6" y="656"/>
                      </a:cubicBezTo>
                      <a:cubicBezTo>
                        <a:pt x="19" y="583"/>
                        <a:pt x="25" y="508"/>
                        <a:pt x="55" y="439"/>
                      </a:cubicBezTo>
                      <a:cubicBezTo>
                        <a:pt x="78" y="384"/>
                        <a:pt x="103" y="330"/>
                        <a:pt x="128" y="277"/>
                      </a:cubicBezTo>
                      <a:cubicBezTo>
                        <a:pt x="160" y="207"/>
                        <a:pt x="193" y="138"/>
                        <a:pt x="227" y="70"/>
                      </a:cubicBezTo>
                      <a:cubicBezTo>
                        <a:pt x="235" y="53"/>
                        <a:pt x="234" y="38"/>
                        <a:pt x="224" y="23"/>
                      </a:cubicBezTo>
                      <a:cubicBezTo>
                        <a:pt x="221" y="18"/>
                        <a:pt x="222" y="10"/>
                        <a:pt x="221" y="4"/>
                      </a:cubicBezTo>
                      <a:cubicBezTo>
                        <a:pt x="229" y="3"/>
                        <a:pt x="237" y="0"/>
                        <a:pt x="243" y="2"/>
                      </a:cubicBezTo>
                      <a:cubicBezTo>
                        <a:pt x="256" y="7"/>
                        <a:pt x="270" y="14"/>
                        <a:pt x="282" y="22"/>
                      </a:cubicBezTo>
                      <a:cubicBezTo>
                        <a:pt x="298" y="34"/>
                        <a:pt x="303" y="53"/>
                        <a:pt x="294" y="72"/>
                      </a:cubicBezTo>
                      <a:cubicBezTo>
                        <a:pt x="286" y="90"/>
                        <a:pt x="277" y="107"/>
                        <a:pt x="268" y="125"/>
                      </a:cubicBezTo>
                      <a:cubicBezTo>
                        <a:pt x="250" y="163"/>
                        <a:pt x="232" y="203"/>
                        <a:pt x="213" y="242"/>
                      </a:cubicBezTo>
                      <a:cubicBezTo>
                        <a:pt x="198" y="272"/>
                        <a:pt x="180" y="301"/>
                        <a:pt x="167" y="333"/>
                      </a:cubicBezTo>
                      <a:cubicBezTo>
                        <a:pt x="144" y="386"/>
                        <a:pt x="122" y="441"/>
                        <a:pt x="102" y="495"/>
                      </a:cubicBezTo>
                      <a:cubicBezTo>
                        <a:pt x="88" y="532"/>
                        <a:pt x="75" y="570"/>
                        <a:pt x="63" y="608"/>
                      </a:cubicBezTo>
                      <a:cubicBezTo>
                        <a:pt x="60" y="615"/>
                        <a:pt x="60" y="622"/>
                        <a:pt x="58" y="629"/>
                      </a:cubicBezTo>
                      <a:cubicBezTo>
                        <a:pt x="60" y="631"/>
                        <a:pt x="61" y="633"/>
                        <a:pt x="63" y="6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7" name="直接连接符 6"/>
              <p:cNvCxnSpPr/>
              <p:nvPr/>
            </p:nvCxnSpPr>
            <p:spPr>
              <a:xfrm>
                <a:off x="5194868" y="2884455"/>
                <a:ext cx="46582" cy="5332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5227216" y="2960722"/>
                <a:ext cx="73755" cy="7375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5271210" y="2949077"/>
                <a:ext cx="66946" cy="6469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5350141" y="3090117"/>
                <a:ext cx="55639" cy="4787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398017" y="3069413"/>
                <a:ext cx="77637" cy="6857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439773" y="3050004"/>
                <a:ext cx="51408" cy="4917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5498944" y="3185868"/>
                <a:ext cx="69873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514471" y="3151772"/>
                <a:ext cx="91870" cy="7291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5551403" y="3128935"/>
                <a:ext cx="93164" cy="8798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5602490" y="3282073"/>
                <a:ext cx="86087" cy="7200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5634809" y="3258197"/>
                <a:ext cx="98340" cy="7129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5676215" y="3247977"/>
                <a:ext cx="122924" cy="8022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5773260" y="3436893"/>
                <a:ext cx="84107" cy="5434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799139" y="3402929"/>
                <a:ext cx="75049" cy="59843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840545" y="3369418"/>
                <a:ext cx="84107" cy="6100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5884539" y="3346317"/>
                <a:ext cx="85400" cy="6081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889715" y="3524881"/>
                <a:ext cx="97046" cy="6728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5943301" y="3505150"/>
                <a:ext cx="68045" cy="54668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969939" y="3462772"/>
                <a:ext cx="106104" cy="8540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6016226" y="3434953"/>
                <a:ext cx="103811" cy="8604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6022991" y="3646511"/>
                <a:ext cx="112573" cy="8928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6085294" y="3621927"/>
                <a:ext cx="102028" cy="7246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134576" y="3592166"/>
                <a:ext cx="122619" cy="9834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>
                <a:off x="6197867" y="3585049"/>
                <a:ext cx="122731" cy="9639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6208474" y="3787552"/>
                <a:ext cx="131534" cy="8022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6257195" y="3735794"/>
                <a:ext cx="103515" cy="78930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>
                <a:off x="6335391" y="3735794"/>
                <a:ext cx="100368" cy="76342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6372341" y="3700858"/>
                <a:ext cx="90592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6395088" y="3889773"/>
                <a:ext cx="140305" cy="9057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6446111" y="3867776"/>
                <a:ext cx="104810" cy="67285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>
                <a:off x="6497430" y="3827663"/>
                <a:ext cx="110424" cy="7763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6535393" y="3812136"/>
                <a:ext cx="113867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6688287" y="3905300"/>
                <a:ext cx="127892" cy="7116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6657336" y="3937649"/>
                <a:ext cx="129081" cy="77637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6615826" y="3976467"/>
                <a:ext cx="120128" cy="6599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6587620" y="4016579"/>
                <a:ext cx="112103" cy="6210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6887346" y="3979055"/>
                <a:ext cx="314532" cy="135864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836986" y="4016579"/>
                <a:ext cx="344084" cy="157861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6816179" y="4090334"/>
                <a:ext cx="323486" cy="139746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6752233" y="4114919"/>
                <a:ext cx="335674" cy="153979"/>
              </a:xfrm>
              <a:prstGeom prst="lin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0" name="文本框 59"/>
            <p:cNvSpPr txBox="1"/>
            <p:nvPr/>
          </p:nvSpPr>
          <p:spPr>
            <a:xfrm>
              <a:off x="4128372" y="4561090"/>
              <a:ext cx="3877985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感谢观赏</a:t>
              </a:r>
              <a:endParaRPr lang="zh-CN" altLang="en-US" sz="7200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4151699" y="5603569"/>
              <a:ext cx="385465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2400" dirty="0" smtClean="0">
                  <a:solidFill>
                    <a:schemeClr val="bg1"/>
                  </a:solidFill>
                </a:rPr>
                <a:t>THANKS FOR WATCHING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00"/>
    </mc:Choice>
    <mc:Fallback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4662266">
            <a:off x="5249467" y="1691616"/>
            <a:ext cx="1693066" cy="1694140"/>
            <a:chOff x="5664436" y="2882093"/>
            <a:chExt cx="819873" cy="819875"/>
          </a:xfrm>
        </p:grpSpPr>
        <p:sp>
          <p:nvSpPr>
            <p:cNvPr id="11" name="新月形 10"/>
            <p:cNvSpPr/>
            <p:nvPr/>
          </p:nvSpPr>
          <p:spPr>
            <a:xfrm rot="2725513" flipH="1">
              <a:off x="5869406" y="2882098"/>
              <a:ext cx="409935" cy="81987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8125513" flipV="1">
              <a:off x="5869404" y="2882093"/>
              <a:ext cx="409935" cy="81987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新月形 12"/>
            <p:cNvSpPr/>
            <p:nvPr/>
          </p:nvSpPr>
          <p:spPr>
            <a:xfrm rot="13525513" flipH="1">
              <a:off x="5869404" y="2882099"/>
              <a:ext cx="409935" cy="819871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新月形 13"/>
            <p:cNvSpPr/>
            <p:nvPr/>
          </p:nvSpPr>
          <p:spPr>
            <a:xfrm rot="18925513" flipV="1">
              <a:off x="5869405" y="2882098"/>
              <a:ext cx="409935" cy="819870"/>
            </a:xfrm>
            <a:prstGeom prst="moon">
              <a:avLst>
                <a:gd name="adj" fmla="val 15190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310896" y="3602727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淡忘出品</a:t>
            </a:r>
            <a:endParaRPr lang="zh-CN" altLang="en-US" sz="66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07365" y="4499061"/>
            <a:ext cx="47772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张海山锐线体简" pitchFamily="2" charset="-122"/>
                <a:ea typeface="张海山锐线体简" pitchFamily="2" charset="-122"/>
              </a:rPr>
              <a:t>FORGET PRODUCED</a:t>
            </a:r>
            <a:endParaRPr lang="zh-CN" altLang="en-US" sz="4000" dirty="0">
              <a:solidFill>
                <a:schemeClr val="bg1"/>
              </a:solidFill>
              <a:latin typeface="张海山锐线体简" pitchFamily="2" charset="-122"/>
              <a:ea typeface="张海山锐线体简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46820" y="6456918"/>
            <a:ext cx="3877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版权归原作者所有，</a:t>
            </a:r>
            <a:r>
              <a:rPr lang="zh-CN" altLang="en-US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转载请注明</a:t>
            </a:r>
            <a:r>
              <a:rPr lang="zh-CN" altLang="en-US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出处</a:t>
            </a:r>
            <a:endParaRPr lang="zh-CN" altLang="en-US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10000">
        <p:checker/>
      </p:transition>
    </mc:Choice>
    <mc:Fallback>
      <p:transition spd="slow" advTm="1000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Oval 282"/>
          <p:cNvSpPr>
            <a:spLocks noChangeArrowheads="1"/>
          </p:cNvSpPr>
          <p:nvPr/>
        </p:nvSpPr>
        <p:spPr bwMode="auto">
          <a:xfrm flipV="1">
            <a:off x="-2916470" y="-5583472"/>
            <a:ext cx="18021101" cy="18024942"/>
          </a:xfrm>
          <a:prstGeom prst="ellipse">
            <a:avLst/>
          </a:prstGeom>
          <a:solidFill>
            <a:srgbClr val="606C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59" name="组合 558"/>
          <p:cNvGrpSpPr/>
          <p:nvPr/>
        </p:nvGrpSpPr>
        <p:grpSpPr>
          <a:xfrm flipV="1">
            <a:off x="-2916470" y="-5583472"/>
            <a:ext cx="18024943" cy="18024942"/>
            <a:chOff x="7051677" y="-2546350"/>
            <a:chExt cx="7450139" cy="7450139"/>
          </a:xfrm>
        </p:grpSpPr>
        <p:sp>
          <p:nvSpPr>
            <p:cNvPr id="461" name="AutoShape 280"/>
            <p:cNvSpPr>
              <a:spLocks noChangeAspect="1" noChangeArrowheads="1" noTextEdit="1"/>
            </p:cNvSpPr>
            <p:nvPr/>
          </p:nvSpPr>
          <p:spPr bwMode="auto">
            <a:xfrm>
              <a:off x="7051677" y="-2546350"/>
              <a:ext cx="7450139" cy="7450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283"/>
            <p:cNvSpPr/>
            <p:nvPr/>
          </p:nvSpPr>
          <p:spPr bwMode="auto">
            <a:xfrm>
              <a:off x="8516940" y="-446087"/>
              <a:ext cx="1692275" cy="1687513"/>
            </a:xfrm>
            <a:custGeom>
              <a:avLst/>
              <a:gdLst>
                <a:gd name="T0" fmla="*/ 81 w 1994"/>
                <a:gd name="T1" fmla="*/ 1614 h 1989"/>
                <a:gd name="T2" fmla="*/ 81 w 1994"/>
                <a:gd name="T3" fmla="*/ 1907 h 1989"/>
                <a:gd name="T4" fmla="*/ 81 w 1994"/>
                <a:gd name="T5" fmla="*/ 1907 h 1989"/>
                <a:gd name="T6" fmla="*/ 374 w 1994"/>
                <a:gd name="T7" fmla="*/ 1908 h 1989"/>
                <a:gd name="T8" fmla="*/ 1912 w 1994"/>
                <a:gd name="T9" fmla="*/ 374 h 1989"/>
                <a:gd name="T10" fmla="*/ 1913 w 1994"/>
                <a:gd name="T11" fmla="*/ 81 h 1989"/>
                <a:gd name="T12" fmla="*/ 1913 w 1994"/>
                <a:gd name="T13" fmla="*/ 81 h 1989"/>
                <a:gd name="T14" fmla="*/ 1620 w 1994"/>
                <a:gd name="T15" fmla="*/ 80 h 1989"/>
                <a:gd name="T16" fmla="*/ 81 w 1994"/>
                <a:gd name="T17" fmla="*/ 1614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4" h="1989">
                  <a:moveTo>
                    <a:pt x="81" y="1614"/>
                  </a:moveTo>
                  <a:cubicBezTo>
                    <a:pt x="0" y="1695"/>
                    <a:pt x="0" y="1826"/>
                    <a:pt x="81" y="1907"/>
                  </a:cubicBezTo>
                  <a:cubicBezTo>
                    <a:pt x="81" y="1907"/>
                    <a:pt x="81" y="1907"/>
                    <a:pt x="81" y="1907"/>
                  </a:cubicBezTo>
                  <a:cubicBezTo>
                    <a:pt x="162" y="1988"/>
                    <a:pt x="293" y="1989"/>
                    <a:pt x="374" y="1908"/>
                  </a:cubicBezTo>
                  <a:cubicBezTo>
                    <a:pt x="1912" y="374"/>
                    <a:pt x="1912" y="374"/>
                    <a:pt x="1912" y="374"/>
                  </a:cubicBezTo>
                  <a:cubicBezTo>
                    <a:pt x="1994" y="293"/>
                    <a:pt x="1994" y="162"/>
                    <a:pt x="1913" y="81"/>
                  </a:cubicBezTo>
                  <a:cubicBezTo>
                    <a:pt x="1913" y="81"/>
                    <a:pt x="1913" y="81"/>
                    <a:pt x="1913" y="81"/>
                  </a:cubicBezTo>
                  <a:cubicBezTo>
                    <a:pt x="1832" y="0"/>
                    <a:pt x="1701" y="0"/>
                    <a:pt x="1620" y="80"/>
                  </a:cubicBezTo>
                  <a:lnTo>
                    <a:pt x="81" y="1614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284"/>
            <p:cNvSpPr/>
            <p:nvPr/>
          </p:nvSpPr>
          <p:spPr bwMode="auto">
            <a:xfrm>
              <a:off x="9879015" y="-385762"/>
              <a:ext cx="261938" cy="261938"/>
            </a:xfrm>
            <a:custGeom>
              <a:avLst/>
              <a:gdLst>
                <a:gd name="T0" fmla="*/ 0 w 309"/>
                <a:gd name="T1" fmla="*/ 123 h 309"/>
                <a:gd name="T2" fmla="*/ 72 w 309"/>
                <a:gd name="T3" fmla="*/ 51 h 309"/>
                <a:gd name="T4" fmla="*/ 258 w 309"/>
                <a:gd name="T5" fmla="*/ 51 h 309"/>
                <a:gd name="T6" fmla="*/ 258 w 309"/>
                <a:gd name="T7" fmla="*/ 237 h 309"/>
                <a:gd name="T8" fmla="*/ 186 w 309"/>
                <a:gd name="T9" fmla="*/ 309 h 309"/>
                <a:gd name="T10" fmla="*/ 81 w 309"/>
                <a:gd name="T11" fmla="*/ 237 h 309"/>
                <a:gd name="T12" fmla="*/ 0 w 309"/>
                <a:gd name="T13" fmla="*/ 12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09">
                  <a:moveTo>
                    <a:pt x="0" y="123"/>
                  </a:moveTo>
                  <a:cubicBezTo>
                    <a:pt x="72" y="51"/>
                    <a:pt x="72" y="51"/>
                    <a:pt x="72" y="51"/>
                  </a:cubicBezTo>
                  <a:cubicBezTo>
                    <a:pt x="124" y="0"/>
                    <a:pt x="207" y="0"/>
                    <a:pt x="258" y="51"/>
                  </a:cubicBezTo>
                  <a:cubicBezTo>
                    <a:pt x="309" y="102"/>
                    <a:pt x="309" y="186"/>
                    <a:pt x="258" y="237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309"/>
                    <a:pt x="142" y="300"/>
                    <a:pt x="81" y="237"/>
                  </a:cubicBezTo>
                  <a:cubicBezTo>
                    <a:pt x="5" y="160"/>
                    <a:pt x="10" y="151"/>
                    <a:pt x="0" y="123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285"/>
            <p:cNvSpPr/>
            <p:nvPr/>
          </p:nvSpPr>
          <p:spPr bwMode="auto">
            <a:xfrm>
              <a:off x="9351965" y="214313"/>
              <a:ext cx="184150" cy="184150"/>
            </a:xfrm>
            <a:custGeom>
              <a:avLst/>
              <a:gdLst>
                <a:gd name="T0" fmla="*/ 6 w 217"/>
                <a:gd name="T1" fmla="*/ 6 h 218"/>
                <a:gd name="T2" fmla="*/ 6 w 217"/>
                <a:gd name="T3" fmla="*/ 27 h 218"/>
                <a:gd name="T4" fmla="*/ 190 w 217"/>
                <a:gd name="T5" fmla="*/ 212 h 218"/>
                <a:gd name="T6" fmla="*/ 211 w 217"/>
                <a:gd name="T7" fmla="*/ 212 h 218"/>
                <a:gd name="T8" fmla="*/ 211 w 217"/>
                <a:gd name="T9" fmla="*/ 212 h 218"/>
                <a:gd name="T10" fmla="*/ 211 w 217"/>
                <a:gd name="T11" fmla="*/ 191 h 218"/>
                <a:gd name="T12" fmla="*/ 27 w 217"/>
                <a:gd name="T13" fmla="*/ 6 h 218"/>
                <a:gd name="T14" fmla="*/ 6 w 217"/>
                <a:gd name="T15" fmla="*/ 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6" y="6"/>
                  </a:moveTo>
                  <a:cubicBezTo>
                    <a:pt x="0" y="11"/>
                    <a:pt x="0" y="21"/>
                    <a:pt x="6" y="27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5" y="218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7" y="206"/>
                    <a:pt x="217" y="196"/>
                    <a:pt x="211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1" y="0"/>
                    <a:pt x="11" y="0"/>
                    <a:pt x="6" y="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286"/>
            <p:cNvSpPr/>
            <p:nvPr/>
          </p:nvSpPr>
          <p:spPr bwMode="auto">
            <a:xfrm>
              <a:off x="9348790" y="298450"/>
              <a:ext cx="101600" cy="103188"/>
            </a:xfrm>
            <a:custGeom>
              <a:avLst/>
              <a:gdLst>
                <a:gd name="T0" fmla="*/ 5 w 120"/>
                <a:gd name="T1" fmla="*/ 5 h 120"/>
                <a:gd name="T2" fmla="*/ 5 w 120"/>
                <a:gd name="T3" fmla="*/ 24 h 120"/>
                <a:gd name="T4" fmla="*/ 96 w 120"/>
                <a:gd name="T5" fmla="*/ 115 h 120"/>
                <a:gd name="T6" fmla="*/ 115 w 120"/>
                <a:gd name="T7" fmla="*/ 115 h 120"/>
                <a:gd name="T8" fmla="*/ 115 w 120"/>
                <a:gd name="T9" fmla="*/ 115 h 120"/>
                <a:gd name="T10" fmla="*/ 115 w 120"/>
                <a:gd name="T11" fmla="*/ 96 h 120"/>
                <a:gd name="T12" fmla="*/ 24 w 120"/>
                <a:gd name="T13" fmla="*/ 5 h 120"/>
                <a:gd name="T14" fmla="*/ 5 w 120"/>
                <a:gd name="T15" fmla="*/ 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5" y="5"/>
                  </a:moveTo>
                  <a:cubicBezTo>
                    <a:pt x="0" y="10"/>
                    <a:pt x="0" y="18"/>
                    <a:pt x="5" y="24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101" y="120"/>
                    <a:pt x="110" y="120"/>
                    <a:pt x="115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20" y="110"/>
                    <a:pt x="120" y="101"/>
                    <a:pt x="115" y="9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0"/>
                    <a:pt x="10" y="0"/>
                    <a:pt x="5" y="5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287"/>
            <p:cNvSpPr/>
            <p:nvPr/>
          </p:nvSpPr>
          <p:spPr bwMode="auto">
            <a:xfrm>
              <a:off x="7885115" y="-911225"/>
              <a:ext cx="1358900" cy="1355725"/>
            </a:xfrm>
            <a:custGeom>
              <a:avLst/>
              <a:gdLst>
                <a:gd name="T0" fmla="*/ 65 w 1603"/>
                <a:gd name="T1" fmla="*/ 1299 h 1600"/>
                <a:gd name="T2" fmla="*/ 65 w 1603"/>
                <a:gd name="T3" fmla="*/ 1535 h 1600"/>
                <a:gd name="T4" fmla="*/ 65 w 1603"/>
                <a:gd name="T5" fmla="*/ 1535 h 1600"/>
                <a:gd name="T6" fmla="*/ 301 w 1603"/>
                <a:gd name="T7" fmla="*/ 1535 h 1600"/>
                <a:gd name="T8" fmla="*/ 1538 w 1603"/>
                <a:gd name="T9" fmla="*/ 301 h 1600"/>
                <a:gd name="T10" fmla="*/ 1538 w 1603"/>
                <a:gd name="T11" fmla="*/ 65 h 1600"/>
                <a:gd name="T12" fmla="*/ 1538 w 1603"/>
                <a:gd name="T13" fmla="*/ 65 h 1600"/>
                <a:gd name="T14" fmla="*/ 1302 w 1603"/>
                <a:gd name="T15" fmla="*/ 65 h 1600"/>
                <a:gd name="T16" fmla="*/ 65 w 1603"/>
                <a:gd name="T17" fmla="*/ 1299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3" h="1600">
                  <a:moveTo>
                    <a:pt x="65" y="1299"/>
                  </a:moveTo>
                  <a:cubicBezTo>
                    <a:pt x="0" y="1364"/>
                    <a:pt x="0" y="1469"/>
                    <a:pt x="65" y="1535"/>
                  </a:cubicBezTo>
                  <a:cubicBezTo>
                    <a:pt x="65" y="1535"/>
                    <a:pt x="65" y="1535"/>
                    <a:pt x="65" y="1535"/>
                  </a:cubicBezTo>
                  <a:cubicBezTo>
                    <a:pt x="130" y="1600"/>
                    <a:pt x="235" y="1600"/>
                    <a:pt x="301" y="1535"/>
                  </a:cubicBezTo>
                  <a:cubicBezTo>
                    <a:pt x="1538" y="301"/>
                    <a:pt x="1538" y="301"/>
                    <a:pt x="1538" y="301"/>
                  </a:cubicBezTo>
                  <a:cubicBezTo>
                    <a:pt x="1603" y="236"/>
                    <a:pt x="1603" y="130"/>
                    <a:pt x="1538" y="65"/>
                  </a:cubicBezTo>
                  <a:cubicBezTo>
                    <a:pt x="1538" y="65"/>
                    <a:pt x="1538" y="65"/>
                    <a:pt x="1538" y="65"/>
                  </a:cubicBezTo>
                  <a:cubicBezTo>
                    <a:pt x="1473" y="0"/>
                    <a:pt x="1368" y="0"/>
                    <a:pt x="1302" y="65"/>
                  </a:cubicBezTo>
                  <a:lnTo>
                    <a:pt x="65" y="1299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288"/>
            <p:cNvSpPr/>
            <p:nvPr/>
          </p:nvSpPr>
          <p:spPr bwMode="auto">
            <a:xfrm>
              <a:off x="8978902" y="-863600"/>
              <a:ext cx="211138" cy="211138"/>
            </a:xfrm>
            <a:custGeom>
              <a:avLst/>
              <a:gdLst>
                <a:gd name="T0" fmla="*/ 0 w 249"/>
                <a:gd name="T1" fmla="*/ 99 h 249"/>
                <a:gd name="T2" fmla="*/ 58 w 249"/>
                <a:gd name="T3" fmla="*/ 41 h 249"/>
                <a:gd name="T4" fmla="*/ 207 w 249"/>
                <a:gd name="T5" fmla="*/ 41 h 249"/>
                <a:gd name="T6" fmla="*/ 207 w 249"/>
                <a:gd name="T7" fmla="*/ 191 h 249"/>
                <a:gd name="T8" fmla="*/ 149 w 249"/>
                <a:gd name="T9" fmla="*/ 249 h 249"/>
                <a:gd name="T10" fmla="*/ 65 w 249"/>
                <a:gd name="T11" fmla="*/ 191 h 249"/>
                <a:gd name="T12" fmla="*/ 0 w 249"/>
                <a:gd name="T13" fmla="*/ 9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9">
                  <a:moveTo>
                    <a:pt x="0" y="99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99" y="0"/>
                    <a:pt x="166" y="0"/>
                    <a:pt x="207" y="41"/>
                  </a:cubicBezTo>
                  <a:cubicBezTo>
                    <a:pt x="249" y="83"/>
                    <a:pt x="248" y="150"/>
                    <a:pt x="207" y="191"/>
                  </a:cubicBezTo>
                  <a:cubicBezTo>
                    <a:pt x="149" y="249"/>
                    <a:pt x="149" y="249"/>
                    <a:pt x="149" y="249"/>
                  </a:cubicBezTo>
                  <a:cubicBezTo>
                    <a:pt x="149" y="249"/>
                    <a:pt x="114" y="242"/>
                    <a:pt x="65" y="191"/>
                  </a:cubicBezTo>
                  <a:cubicBezTo>
                    <a:pt x="4" y="129"/>
                    <a:pt x="8" y="122"/>
                    <a:pt x="0" y="99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289"/>
            <p:cNvSpPr/>
            <p:nvPr/>
          </p:nvSpPr>
          <p:spPr bwMode="auto">
            <a:xfrm>
              <a:off x="8556627" y="-382587"/>
              <a:ext cx="147638" cy="149225"/>
            </a:xfrm>
            <a:custGeom>
              <a:avLst/>
              <a:gdLst>
                <a:gd name="T0" fmla="*/ 4 w 174"/>
                <a:gd name="T1" fmla="*/ 5 h 175"/>
                <a:gd name="T2" fmla="*/ 4 w 174"/>
                <a:gd name="T3" fmla="*/ 22 h 175"/>
                <a:gd name="T4" fmla="*/ 153 w 174"/>
                <a:gd name="T5" fmla="*/ 170 h 175"/>
                <a:gd name="T6" fmla="*/ 170 w 174"/>
                <a:gd name="T7" fmla="*/ 170 h 175"/>
                <a:gd name="T8" fmla="*/ 170 w 174"/>
                <a:gd name="T9" fmla="*/ 170 h 175"/>
                <a:gd name="T10" fmla="*/ 170 w 174"/>
                <a:gd name="T11" fmla="*/ 154 h 175"/>
                <a:gd name="T12" fmla="*/ 21 w 174"/>
                <a:gd name="T13" fmla="*/ 5 h 175"/>
                <a:gd name="T14" fmla="*/ 4 w 174"/>
                <a:gd name="T15" fmla="*/ 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75">
                  <a:moveTo>
                    <a:pt x="4" y="5"/>
                  </a:moveTo>
                  <a:cubicBezTo>
                    <a:pt x="0" y="9"/>
                    <a:pt x="0" y="17"/>
                    <a:pt x="4" y="22"/>
                  </a:cubicBezTo>
                  <a:cubicBezTo>
                    <a:pt x="153" y="170"/>
                    <a:pt x="153" y="170"/>
                    <a:pt x="153" y="170"/>
                  </a:cubicBezTo>
                  <a:cubicBezTo>
                    <a:pt x="157" y="175"/>
                    <a:pt x="165" y="175"/>
                    <a:pt x="170" y="170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4" y="166"/>
                    <a:pt x="174" y="158"/>
                    <a:pt x="170" y="15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7" y="0"/>
                    <a:pt x="9" y="0"/>
                    <a:pt x="4" y="5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290"/>
            <p:cNvSpPr/>
            <p:nvPr/>
          </p:nvSpPr>
          <p:spPr bwMode="auto">
            <a:xfrm>
              <a:off x="8553452" y="-312737"/>
              <a:ext cx="80963" cy="82550"/>
            </a:xfrm>
            <a:custGeom>
              <a:avLst/>
              <a:gdLst>
                <a:gd name="T0" fmla="*/ 4 w 96"/>
                <a:gd name="T1" fmla="*/ 4 h 97"/>
                <a:gd name="T2" fmla="*/ 4 w 96"/>
                <a:gd name="T3" fmla="*/ 20 h 97"/>
                <a:gd name="T4" fmla="*/ 77 w 96"/>
                <a:gd name="T5" fmla="*/ 93 h 97"/>
                <a:gd name="T6" fmla="*/ 92 w 96"/>
                <a:gd name="T7" fmla="*/ 93 h 97"/>
                <a:gd name="T8" fmla="*/ 92 w 96"/>
                <a:gd name="T9" fmla="*/ 93 h 97"/>
                <a:gd name="T10" fmla="*/ 92 w 96"/>
                <a:gd name="T11" fmla="*/ 78 h 97"/>
                <a:gd name="T12" fmla="*/ 19 w 96"/>
                <a:gd name="T13" fmla="*/ 4 h 97"/>
                <a:gd name="T14" fmla="*/ 4 w 96"/>
                <a:gd name="T15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6" h="97">
                  <a:moveTo>
                    <a:pt x="4" y="4"/>
                  </a:moveTo>
                  <a:cubicBezTo>
                    <a:pt x="0" y="9"/>
                    <a:pt x="0" y="15"/>
                    <a:pt x="4" y="20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81" y="97"/>
                    <a:pt x="88" y="97"/>
                    <a:pt x="9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6" y="89"/>
                    <a:pt x="96" y="82"/>
                    <a:pt x="92" y="7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0"/>
                    <a:pt x="8" y="0"/>
                    <a:pt x="4" y="4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291"/>
            <p:cNvSpPr/>
            <p:nvPr/>
          </p:nvSpPr>
          <p:spPr bwMode="auto">
            <a:xfrm>
              <a:off x="8539165" y="-773112"/>
              <a:ext cx="693738" cy="765175"/>
            </a:xfrm>
            <a:custGeom>
              <a:avLst/>
              <a:gdLst>
                <a:gd name="T0" fmla="*/ 0 w 819"/>
                <a:gd name="T1" fmla="*/ 903 h 903"/>
                <a:gd name="T2" fmla="*/ 815 w 819"/>
                <a:gd name="T3" fmla="*/ 0 h 903"/>
                <a:gd name="T4" fmla="*/ 792 w 819"/>
                <a:gd name="T5" fmla="*/ 107 h 903"/>
                <a:gd name="T6" fmla="*/ 776 w 819"/>
                <a:gd name="T7" fmla="*/ 125 h 903"/>
                <a:gd name="T8" fmla="*/ 667 w 819"/>
                <a:gd name="T9" fmla="*/ 238 h 903"/>
                <a:gd name="T10" fmla="*/ 0 w 819"/>
                <a:gd name="T11" fmla="*/ 903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9" h="903">
                  <a:moveTo>
                    <a:pt x="0" y="903"/>
                  </a:moveTo>
                  <a:cubicBezTo>
                    <a:pt x="815" y="0"/>
                    <a:pt x="815" y="0"/>
                    <a:pt x="815" y="0"/>
                  </a:cubicBezTo>
                  <a:cubicBezTo>
                    <a:pt x="819" y="36"/>
                    <a:pt x="811" y="74"/>
                    <a:pt x="792" y="107"/>
                  </a:cubicBezTo>
                  <a:cubicBezTo>
                    <a:pt x="787" y="113"/>
                    <a:pt x="782" y="119"/>
                    <a:pt x="776" y="125"/>
                  </a:cubicBezTo>
                  <a:cubicBezTo>
                    <a:pt x="667" y="238"/>
                    <a:pt x="667" y="238"/>
                    <a:pt x="667" y="238"/>
                  </a:cubicBezTo>
                  <a:lnTo>
                    <a:pt x="0" y="903"/>
                  </a:lnTo>
                  <a:close/>
                </a:path>
              </a:pathLst>
            </a:custGeom>
            <a:solidFill>
              <a:srgbClr val="C47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292"/>
            <p:cNvSpPr/>
            <p:nvPr/>
          </p:nvSpPr>
          <p:spPr bwMode="auto">
            <a:xfrm>
              <a:off x="8424865" y="-847725"/>
              <a:ext cx="1690688" cy="1685925"/>
            </a:xfrm>
            <a:custGeom>
              <a:avLst/>
              <a:gdLst>
                <a:gd name="T0" fmla="*/ 82 w 1994"/>
                <a:gd name="T1" fmla="*/ 1615 h 1989"/>
                <a:gd name="T2" fmla="*/ 81 w 1994"/>
                <a:gd name="T3" fmla="*/ 1908 h 1989"/>
                <a:gd name="T4" fmla="*/ 81 w 1994"/>
                <a:gd name="T5" fmla="*/ 1908 h 1989"/>
                <a:gd name="T6" fmla="*/ 374 w 1994"/>
                <a:gd name="T7" fmla="*/ 1908 h 1989"/>
                <a:gd name="T8" fmla="*/ 1913 w 1994"/>
                <a:gd name="T9" fmla="*/ 375 h 1989"/>
                <a:gd name="T10" fmla="*/ 1913 w 1994"/>
                <a:gd name="T11" fmla="*/ 82 h 1989"/>
                <a:gd name="T12" fmla="*/ 1913 w 1994"/>
                <a:gd name="T13" fmla="*/ 82 h 1989"/>
                <a:gd name="T14" fmla="*/ 1620 w 1994"/>
                <a:gd name="T15" fmla="*/ 81 h 1989"/>
                <a:gd name="T16" fmla="*/ 82 w 1994"/>
                <a:gd name="T17" fmla="*/ 1615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4" h="1989">
                  <a:moveTo>
                    <a:pt x="82" y="1615"/>
                  </a:moveTo>
                  <a:cubicBezTo>
                    <a:pt x="0" y="1696"/>
                    <a:pt x="0" y="1827"/>
                    <a:pt x="81" y="1908"/>
                  </a:cubicBezTo>
                  <a:cubicBezTo>
                    <a:pt x="81" y="1908"/>
                    <a:pt x="81" y="1908"/>
                    <a:pt x="81" y="1908"/>
                  </a:cubicBezTo>
                  <a:cubicBezTo>
                    <a:pt x="162" y="1989"/>
                    <a:pt x="293" y="1989"/>
                    <a:pt x="374" y="1908"/>
                  </a:cubicBezTo>
                  <a:cubicBezTo>
                    <a:pt x="1913" y="375"/>
                    <a:pt x="1913" y="375"/>
                    <a:pt x="1913" y="375"/>
                  </a:cubicBezTo>
                  <a:cubicBezTo>
                    <a:pt x="1994" y="294"/>
                    <a:pt x="1994" y="163"/>
                    <a:pt x="1913" y="82"/>
                  </a:cubicBezTo>
                  <a:cubicBezTo>
                    <a:pt x="1913" y="82"/>
                    <a:pt x="1913" y="82"/>
                    <a:pt x="1913" y="82"/>
                  </a:cubicBezTo>
                  <a:cubicBezTo>
                    <a:pt x="1832" y="1"/>
                    <a:pt x="1701" y="0"/>
                    <a:pt x="1620" y="81"/>
                  </a:cubicBezTo>
                  <a:lnTo>
                    <a:pt x="82" y="1615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293"/>
            <p:cNvSpPr/>
            <p:nvPr/>
          </p:nvSpPr>
          <p:spPr bwMode="auto">
            <a:xfrm>
              <a:off x="9785352" y="-787400"/>
              <a:ext cx="263525" cy="261938"/>
            </a:xfrm>
            <a:custGeom>
              <a:avLst/>
              <a:gdLst>
                <a:gd name="T0" fmla="*/ 0 w 310"/>
                <a:gd name="T1" fmla="*/ 124 h 310"/>
                <a:gd name="T2" fmla="*/ 73 w 310"/>
                <a:gd name="T3" fmla="*/ 51 h 310"/>
                <a:gd name="T4" fmla="*/ 258 w 310"/>
                <a:gd name="T5" fmla="*/ 52 h 310"/>
                <a:gd name="T6" fmla="*/ 258 w 310"/>
                <a:gd name="T7" fmla="*/ 237 h 310"/>
                <a:gd name="T8" fmla="*/ 186 w 310"/>
                <a:gd name="T9" fmla="*/ 310 h 310"/>
                <a:gd name="T10" fmla="*/ 81 w 310"/>
                <a:gd name="T11" fmla="*/ 238 h 310"/>
                <a:gd name="T12" fmla="*/ 0 w 310"/>
                <a:gd name="T13" fmla="*/ 12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10">
                  <a:moveTo>
                    <a:pt x="0" y="124"/>
                  </a:moveTo>
                  <a:cubicBezTo>
                    <a:pt x="73" y="51"/>
                    <a:pt x="73" y="51"/>
                    <a:pt x="73" y="51"/>
                  </a:cubicBezTo>
                  <a:cubicBezTo>
                    <a:pt x="124" y="0"/>
                    <a:pt x="207" y="0"/>
                    <a:pt x="258" y="52"/>
                  </a:cubicBezTo>
                  <a:cubicBezTo>
                    <a:pt x="310" y="103"/>
                    <a:pt x="309" y="186"/>
                    <a:pt x="258" y="237"/>
                  </a:cubicBezTo>
                  <a:cubicBezTo>
                    <a:pt x="186" y="310"/>
                    <a:pt x="186" y="310"/>
                    <a:pt x="186" y="310"/>
                  </a:cubicBezTo>
                  <a:cubicBezTo>
                    <a:pt x="186" y="310"/>
                    <a:pt x="142" y="301"/>
                    <a:pt x="81" y="238"/>
                  </a:cubicBezTo>
                  <a:cubicBezTo>
                    <a:pt x="5" y="161"/>
                    <a:pt x="10" y="152"/>
                    <a:pt x="0" y="124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294"/>
            <p:cNvSpPr/>
            <p:nvPr/>
          </p:nvSpPr>
          <p:spPr bwMode="auto">
            <a:xfrm>
              <a:off x="9259890" y="-188912"/>
              <a:ext cx="184150" cy="184150"/>
            </a:xfrm>
            <a:custGeom>
              <a:avLst/>
              <a:gdLst>
                <a:gd name="T0" fmla="*/ 6 w 217"/>
                <a:gd name="T1" fmla="*/ 6 h 218"/>
                <a:gd name="T2" fmla="*/ 6 w 217"/>
                <a:gd name="T3" fmla="*/ 28 h 218"/>
                <a:gd name="T4" fmla="*/ 190 w 217"/>
                <a:gd name="T5" fmla="*/ 212 h 218"/>
                <a:gd name="T6" fmla="*/ 211 w 217"/>
                <a:gd name="T7" fmla="*/ 212 h 218"/>
                <a:gd name="T8" fmla="*/ 211 w 217"/>
                <a:gd name="T9" fmla="*/ 212 h 218"/>
                <a:gd name="T10" fmla="*/ 211 w 217"/>
                <a:gd name="T11" fmla="*/ 191 h 218"/>
                <a:gd name="T12" fmla="*/ 27 w 217"/>
                <a:gd name="T13" fmla="*/ 6 h 218"/>
                <a:gd name="T14" fmla="*/ 6 w 217"/>
                <a:gd name="T15" fmla="*/ 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6" y="6"/>
                  </a:moveTo>
                  <a:cubicBezTo>
                    <a:pt x="0" y="12"/>
                    <a:pt x="0" y="22"/>
                    <a:pt x="6" y="28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5" y="218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7" y="207"/>
                    <a:pt x="217" y="197"/>
                    <a:pt x="211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1" y="1"/>
                    <a:pt x="12" y="0"/>
                    <a:pt x="6" y="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295"/>
            <p:cNvSpPr/>
            <p:nvPr/>
          </p:nvSpPr>
          <p:spPr bwMode="auto">
            <a:xfrm>
              <a:off x="9256715" y="-103187"/>
              <a:ext cx="101600" cy="101600"/>
            </a:xfrm>
            <a:custGeom>
              <a:avLst/>
              <a:gdLst>
                <a:gd name="T0" fmla="*/ 5 w 120"/>
                <a:gd name="T1" fmla="*/ 6 h 121"/>
                <a:gd name="T2" fmla="*/ 5 w 120"/>
                <a:gd name="T3" fmla="*/ 24 h 121"/>
                <a:gd name="T4" fmla="*/ 96 w 120"/>
                <a:gd name="T5" fmla="*/ 116 h 121"/>
                <a:gd name="T6" fmla="*/ 115 w 120"/>
                <a:gd name="T7" fmla="*/ 116 h 121"/>
                <a:gd name="T8" fmla="*/ 115 w 120"/>
                <a:gd name="T9" fmla="*/ 116 h 121"/>
                <a:gd name="T10" fmla="*/ 115 w 120"/>
                <a:gd name="T11" fmla="*/ 97 h 121"/>
                <a:gd name="T12" fmla="*/ 24 w 120"/>
                <a:gd name="T13" fmla="*/ 6 h 121"/>
                <a:gd name="T14" fmla="*/ 5 w 120"/>
                <a:gd name="T15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1">
                  <a:moveTo>
                    <a:pt x="5" y="6"/>
                  </a:moveTo>
                  <a:cubicBezTo>
                    <a:pt x="0" y="11"/>
                    <a:pt x="0" y="19"/>
                    <a:pt x="5" y="24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101" y="121"/>
                    <a:pt x="110" y="121"/>
                    <a:pt x="115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20" y="111"/>
                    <a:pt x="120" y="102"/>
                    <a:pt x="115" y="9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9" y="0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296"/>
            <p:cNvSpPr/>
            <p:nvPr/>
          </p:nvSpPr>
          <p:spPr bwMode="auto">
            <a:xfrm>
              <a:off x="9237665" y="-676275"/>
              <a:ext cx="863600" cy="952500"/>
            </a:xfrm>
            <a:custGeom>
              <a:avLst/>
              <a:gdLst>
                <a:gd name="T0" fmla="*/ 0 w 1018"/>
                <a:gd name="T1" fmla="*/ 1122 h 1122"/>
                <a:gd name="T2" fmla="*/ 1013 w 1018"/>
                <a:gd name="T3" fmla="*/ 0 h 1122"/>
                <a:gd name="T4" fmla="*/ 984 w 1018"/>
                <a:gd name="T5" fmla="*/ 133 h 1122"/>
                <a:gd name="T6" fmla="*/ 964 w 1018"/>
                <a:gd name="T7" fmla="*/ 156 h 1122"/>
                <a:gd name="T8" fmla="*/ 830 w 1018"/>
                <a:gd name="T9" fmla="*/ 296 h 1122"/>
                <a:gd name="T10" fmla="*/ 0 w 1018"/>
                <a:gd name="T11" fmla="*/ 1122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8" h="1122">
                  <a:moveTo>
                    <a:pt x="0" y="1122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1018" y="45"/>
                    <a:pt x="1009" y="92"/>
                    <a:pt x="984" y="133"/>
                  </a:cubicBezTo>
                  <a:cubicBezTo>
                    <a:pt x="978" y="141"/>
                    <a:pt x="972" y="148"/>
                    <a:pt x="964" y="156"/>
                  </a:cubicBezTo>
                  <a:cubicBezTo>
                    <a:pt x="830" y="296"/>
                    <a:pt x="830" y="296"/>
                    <a:pt x="830" y="296"/>
                  </a:cubicBezTo>
                  <a:lnTo>
                    <a:pt x="0" y="1122"/>
                  </a:lnTo>
                  <a:close/>
                </a:path>
              </a:pathLst>
            </a:custGeom>
            <a:solidFill>
              <a:srgbClr val="C47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297"/>
            <p:cNvSpPr/>
            <p:nvPr/>
          </p:nvSpPr>
          <p:spPr bwMode="auto">
            <a:xfrm>
              <a:off x="8120065" y="-1031875"/>
              <a:ext cx="1689100" cy="1685925"/>
            </a:xfrm>
            <a:custGeom>
              <a:avLst/>
              <a:gdLst>
                <a:gd name="T0" fmla="*/ 81 w 1993"/>
                <a:gd name="T1" fmla="*/ 1614 h 1989"/>
                <a:gd name="T2" fmla="*/ 80 w 1993"/>
                <a:gd name="T3" fmla="*/ 1907 h 1989"/>
                <a:gd name="T4" fmla="*/ 80 w 1993"/>
                <a:gd name="T5" fmla="*/ 1907 h 1989"/>
                <a:gd name="T6" fmla="*/ 374 w 1993"/>
                <a:gd name="T7" fmla="*/ 1908 h 1989"/>
                <a:gd name="T8" fmla="*/ 1912 w 1993"/>
                <a:gd name="T9" fmla="*/ 374 h 1989"/>
                <a:gd name="T10" fmla="*/ 1912 w 1993"/>
                <a:gd name="T11" fmla="*/ 81 h 1989"/>
                <a:gd name="T12" fmla="*/ 1912 w 1993"/>
                <a:gd name="T13" fmla="*/ 81 h 1989"/>
                <a:gd name="T14" fmla="*/ 1619 w 1993"/>
                <a:gd name="T15" fmla="*/ 81 h 1989"/>
                <a:gd name="T16" fmla="*/ 81 w 1993"/>
                <a:gd name="T17" fmla="*/ 1614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3" h="1989">
                  <a:moveTo>
                    <a:pt x="81" y="1614"/>
                  </a:moveTo>
                  <a:cubicBezTo>
                    <a:pt x="0" y="1695"/>
                    <a:pt x="0" y="1826"/>
                    <a:pt x="80" y="1907"/>
                  </a:cubicBezTo>
                  <a:cubicBezTo>
                    <a:pt x="80" y="1907"/>
                    <a:pt x="80" y="1907"/>
                    <a:pt x="80" y="1907"/>
                  </a:cubicBezTo>
                  <a:cubicBezTo>
                    <a:pt x="161" y="1988"/>
                    <a:pt x="293" y="1989"/>
                    <a:pt x="374" y="1908"/>
                  </a:cubicBezTo>
                  <a:cubicBezTo>
                    <a:pt x="1912" y="374"/>
                    <a:pt x="1912" y="374"/>
                    <a:pt x="1912" y="374"/>
                  </a:cubicBezTo>
                  <a:cubicBezTo>
                    <a:pt x="1993" y="293"/>
                    <a:pt x="1993" y="162"/>
                    <a:pt x="1912" y="81"/>
                  </a:cubicBezTo>
                  <a:cubicBezTo>
                    <a:pt x="1912" y="81"/>
                    <a:pt x="1912" y="81"/>
                    <a:pt x="1912" y="81"/>
                  </a:cubicBezTo>
                  <a:cubicBezTo>
                    <a:pt x="1831" y="0"/>
                    <a:pt x="1700" y="0"/>
                    <a:pt x="1619" y="81"/>
                  </a:cubicBezTo>
                  <a:lnTo>
                    <a:pt x="81" y="1614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298"/>
            <p:cNvSpPr/>
            <p:nvPr/>
          </p:nvSpPr>
          <p:spPr bwMode="auto">
            <a:xfrm>
              <a:off x="9480552" y="-971550"/>
              <a:ext cx="261938" cy="261938"/>
            </a:xfrm>
            <a:custGeom>
              <a:avLst/>
              <a:gdLst>
                <a:gd name="T0" fmla="*/ 0 w 310"/>
                <a:gd name="T1" fmla="*/ 123 h 309"/>
                <a:gd name="T2" fmla="*/ 73 w 310"/>
                <a:gd name="T3" fmla="*/ 51 h 309"/>
                <a:gd name="T4" fmla="*/ 258 w 310"/>
                <a:gd name="T5" fmla="*/ 51 h 309"/>
                <a:gd name="T6" fmla="*/ 258 w 310"/>
                <a:gd name="T7" fmla="*/ 237 h 309"/>
                <a:gd name="T8" fmla="*/ 186 w 310"/>
                <a:gd name="T9" fmla="*/ 309 h 309"/>
                <a:gd name="T10" fmla="*/ 81 w 310"/>
                <a:gd name="T11" fmla="*/ 238 h 309"/>
                <a:gd name="T12" fmla="*/ 0 w 310"/>
                <a:gd name="T13" fmla="*/ 123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09">
                  <a:moveTo>
                    <a:pt x="0" y="123"/>
                  </a:moveTo>
                  <a:cubicBezTo>
                    <a:pt x="73" y="51"/>
                    <a:pt x="73" y="51"/>
                    <a:pt x="73" y="51"/>
                  </a:cubicBezTo>
                  <a:cubicBezTo>
                    <a:pt x="124" y="0"/>
                    <a:pt x="207" y="0"/>
                    <a:pt x="258" y="51"/>
                  </a:cubicBezTo>
                  <a:cubicBezTo>
                    <a:pt x="310" y="102"/>
                    <a:pt x="310" y="186"/>
                    <a:pt x="258" y="237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309"/>
                    <a:pt x="142" y="300"/>
                    <a:pt x="81" y="238"/>
                  </a:cubicBezTo>
                  <a:cubicBezTo>
                    <a:pt x="6" y="160"/>
                    <a:pt x="11" y="151"/>
                    <a:pt x="0" y="123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299"/>
            <p:cNvSpPr/>
            <p:nvPr/>
          </p:nvSpPr>
          <p:spPr bwMode="auto">
            <a:xfrm>
              <a:off x="8953502" y="-373062"/>
              <a:ext cx="184150" cy="184150"/>
            </a:xfrm>
            <a:custGeom>
              <a:avLst/>
              <a:gdLst>
                <a:gd name="T0" fmla="*/ 6 w 217"/>
                <a:gd name="T1" fmla="*/ 6 h 218"/>
                <a:gd name="T2" fmla="*/ 6 w 217"/>
                <a:gd name="T3" fmla="*/ 27 h 218"/>
                <a:gd name="T4" fmla="*/ 190 w 217"/>
                <a:gd name="T5" fmla="*/ 212 h 218"/>
                <a:gd name="T6" fmla="*/ 211 w 217"/>
                <a:gd name="T7" fmla="*/ 212 h 218"/>
                <a:gd name="T8" fmla="*/ 211 w 217"/>
                <a:gd name="T9" fmla="*/ 212 h 218"/>
                <a:gd name="T10" fmla="*/ 211 w 217"/>
                <a:gd name="T11" fmla="*/ 191 h 218"/>
                <a:gd name="T12" fmla="*/ 27 w 217"/>
                <a:gd name="T13" fmla="*/ 6 h 218"/>
                <a:gd name="T14" fmla="*/ 6 w 217"/>
                <a:gd name="T15" fmla="*/ 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6" y="6"/>
                  </a:moveTo>
                  <a:cubicBezTo>
                    <a:pt x="0" y="12"/>
                    <a:pt x="0" y="21"/>
                    <a:pt x="6" y="27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6" y="218"/>
                    <a:pt x="211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7" y="206"/>
                    <a:pt x="217" y="196"/>
                    <a:pt x="211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1" y="0"/>
                    <a:pt x="12" y="0"/>
                    <a:pt x="6" y="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300"/>
            <p:cNvSpPr/>
            <p:nvPr/>
          </p:nvSpPr>
          <p:spPr bwMode="auto">
            <a:xfrm>
              <a:off x="8950327" y="-287337"/>
              <a:ext cx="101600" cy="101600"/>
            </a:xfrm>
            <a:custGeom>
              <a:avLst/>
              <a:gdLst>
                <a:gd name="T0" fmla="*/ 5 w 120"/>
                <a:gd name="T1" fmla="*/ 5 h 120"/>
                <a:gd name="T2" fmla="*/ 5 w 120"/>
                <a:gd name="T3" fmla="*/ 24 h 120"/>
                <a:gd name="T4" fmla="*/ 96 w 120"/>
                <a:gd name="T5" fmla="*/ 115 h 120"/>
                <a:gd name="T6" fmla="*/ 115 w 120"/>
                <a:gd name="T7" fmla="*/ 115 h 120"/>
                <a:gd name="T8" fmla="*/ 115 w 120"/>
                <a:gd name="T9" fmla="*/ 115 h 120"/>
                <a:gd name="T10" fmla="*/ 115 w 120"/>
                <a:gd name="T11" fmla="*/ 96 h 120"/>
                <a:gd name="T12" fmla="*/ 24 w 120"/>
                <a:gd name="T13" fmla="*/ 5 h 120"/>
                <a:gd name="T14" fmla="*/ 5 w 120"/>
                <a:gd name="T15" fmla="*/ 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5" y="5"/>
                  </a:moveTo>
                  <a:cubicBezTo>
                    <a:pt x="0" y="10"/>
                    <a:pt x="0" y="18"/>
                    <a:pt x="5" y="24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102" y="120"/>
                    <a:pt x="110" y="120"/>
                    <a:pt x="115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20" y="110"/>
                    <a:pt x="120" y="102"/>
                    <a:pt x="115" y="9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0"/>
                    <a:pt x="11" y="0"/>
                    <a:pt x="5" y="5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301"/>
            <p:cNvSpPr/>
            <p:nvPr/>
          </p:nvSpPr>
          <p:spPr bwMode="auto">
            <a:xfrm>
              <a:off x="8931277" y="-860425"/>
              <a:ext cx="865188" cy="952500"/>
            </a:xfrm>
            <a:custGeom>
              <a:avLst/>
              <a:gdLst>
                <a:gd name="T0" fmla="*/ 0 w 1019"/>
                <a:gd name="T1" fmla="*/ 1123 h 1123"/>
                <a:gd name="T2" fmla="*/ 1013 w 1019"/>
                <a:gd name="T3" fmla="*/ 0 h 1123"/>
                <a:gd name="T4" fmla="*/ 984 w 1019"/>
                <a:gd name="T5" fmla="*/ 133 h 1123"/>
                <a:gd name="T6" fmla="*/ 965 w 1019"/>
                <a:gd name="T7" fmla="*/ 156 h 1123"/>
                <a:gd name="T8" fmla="*/ 830 w 1019"/>
                <a:gd name="T9" fmla="*/ 296 h 1123"/>
                <a:gd name="T10" fmla="*/ 0 w 1019"/>
                <a:gd name="T11" fmla="*/ 1123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9" h="1123">
                  <a:moveTo>
                    <a:pt x="0" y="1123"/>
                  </a:moveTo>
                  <a:cubicBezTo>
                    <a:pt x="1013" y="0"/>
                    <a:pt x="1013" y="0"/>
                    <a:pt x="1013" y="0"/>
                  </a:cubicBezTo>
                  <a:cubicBezTo>
                    <a:pt x="1019" y="46"/>
                    <a:pt x="1009" y="93"/>
                    <a:pt x="984" y="133"/>
                  </a:cubicBezTo>
                  <a:cubicBezTo>
                    <a:pt x="978" y="141"/>
                    <a:pt x="972" y="149"/>
                    <a:pt x="965" y="156"/>
                  </a:cubicBezTo>
                  <a:cubicBezTo>
                    <a:pt x="830" y="296"/>
                    <a:pt x="830" y="296"/>
                    <a:pt x="830" y="296"/>
                  </a:cubicBezTo>
                  <a:lnTo>
                    <a:pt x="0" y="1123"/>
                  </a:lnTo>
                  <a:close/>
                </a:path>
              </a:pathLst>
            </a:custGeom>
            <a:solidFill>
              <a:srgbClr val="C479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302"/>
            <p:cNvSpPr/>
            <p:nvPr/>
          </p:nvSpPr>
          <p:spPr bwMode="auto">
            <a:xfrm>
              <a:off x="7580314" y="-73025"/>
              <a:ext cx="1560513" cy="1562100"/>
            </a:xfrm>
            <a:custGeom>
              <a:avLst/>
              <a:gdLst>
                <a:gd name="T0" fmla="*/ 1840 w 1840"/>
                <a:gd name="T1" fmla="*/ 1107 h 1841"/>
                <a:gd name="T2" fmla="*/ 1410 w 1840"/>
                <a:gd name="T3" fmla="*/ 1536 h 1841"/>
                <a:gd name="T4" fmla="*/ 305 w 1840"/>
                <a:gd name="T5" fmla="*/ 1534 h 1841"/>
                <a:gd name="T6" fmla="*/ 306 w 1840"/>
                <a:gd name="T7" fmla="*/ 429 h 1841"/>
                <a:gd name="T8" fmla="*/ 736 w 1840"/>
                <a:gd name="T9" fmla="*/ 0 h 1841"/>
                <a:gd name="T10" fmla="*/ 1840 w 1840"/>
                <a:gd name="T11" fmla="*/ 1107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0" h="1841">
                  <a:moveTo>
                    <a:pt x="1840" y="1107"/>
                  </a:moveTo>
                  <a:cubicBezTo>
                    <a:pt x="1410" y="1536"/>
                    <a:pt x="1410" y="1536"/>
                    <a:pt x="1410" y="1536"/>
                  </a:cubicBezTo>
                  <a:cubicBezTo>
                    <a:pt x="1104" y="1841"/>
                    <a:pt x="609" y="1840"/>
                    <a:pt x="305" y="1534"/>
                  </a:cubicBezTo>
                  <a:cubicBezTo>
                    <a:pt x="0" y="1229"/>
                    <a:pt x="1" y="734"/>
                    <a:pt x="306" y="429"/>
                  </a:cubicBezTo>
                  <a:cubicBezTo>
                    <a:pt x="736" y="0"/>
                    <a:pt x="736" y="0"/>
                    <a:pt x="736" y="0"/>
                  </a:cubicBezTo>
                  <a:lnTo>
                    <a:pt x="1840" y="1107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303"/>
            <p:cNvSpPr/>
            <p:nvPr/>
          </p:nvSpPr>
          <p:spPr bwMode="auto">
            <a:xfrm>
              <a:off x="8312152" y="555625"/>
              <a:ext cx="1443038" cy="1420813"/>
            </a:xfrm>
            <a:custGeom>
              <a:avLst/>
              <a:gdLst>
                <a:gd name="T0" fmla="*/ 0 w 1702"/>
                <a:gd name="T1" fmla="*/ 988 h 1675"/>
                <a:gd name="T2" fmla="*/ 698 w 1702"/>
                <a:gd name="T3" fmla="*/ 1146 h 1675"/>
                <a:gd name="T4" fmla="*/ 955 w 1702"/>
                <a:gd name="T5" fmla="*/ 1294 h 1675"/>
                <a:gd name="T6" fmla="*/ 1571 w 1702"/>
                <a:gd name="T7" fmla="*/ 1675 h 1675"/>
                <a:gd name="T8" fmla="*/ 1678 w 1702"/>
                <a:gd name="T9" fmla="*/ 1521 h 1675"/>
                <a:gd name="T10" fmla="*/ 1564 w 1702"/>
                <a:gd name="T11" fmla="*/ 1204 h 1675"/>
                <a:gd name="T12" fmla="*/ 949 w 1702"/>
                <a:gd name="T13" fmla="*/ 645 h 1675"/>
                <a:gd name="T14" fmla="*/ 1232 w 1702"/>
                <a:gd name="T15" fmla="*/ 116 h 1675"/>
                <a:gd name="T16" fmla="*/ 980 w 1702"/>
                <a:gd name="T17" fmla="*/ 177 h 1675"/>
                <a:gd name="T18" fmla="*/ 0 w 1702"/>
                <a:gd name="T19" fmla="*/ 988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2" h="1675">
                  <a:moveTo>
                    <a:pt x="0" y="988"/>
                  </a:moveTo>
                  <a:cubicBezTo>
                    <a:pt x="0" y="988"/>
                    <a:pt x="595" y="1097"/>
                    <a:pt x="698" y="1146"/>
                  </a:cubicBezTo>
                  <a:cubicBezTo>
                    <a:pt x="801" y="1195"/>
                    <a:pt x="955" y="1294"/>
                    <a:pt x="955" y="1294"/>
                  </a:cubicBezTo>
                  <a:cubicBezTo>
                    <a:pt x="1571" y="1675"/>
                    <a:pt x="1571" y="1675"/>
                    <a:pt x="1571" y="1675"/>
                  </a:cubicBezTo>
                  <a:cubicBezTo>
                    <a:pt x="1571" y="1675"/>
                    <a:pt x="1641" y="1612"/>
                    <a:pt x="1678" y="1521"/>
                  </a:cubicBezTo>
                  <a:cubicBezTo>
                    <a:pt x="1702" y="1461"/>
                    <a:pt x="1695" y="1328"/>
                    <a:pt x="1564" y="1204"/>
                  </a:cubicBezTo>
                  <a:cubicBezTo>
                    <a:pt x="1425" y="1072"/>
                    <a:pt x="930" y="845"/>
                    <a:pt x="949" y="645"/>
                  </a:cubicBezTo>
                  <a:cubicBezTo>
                    <a:pt x="959" y="543"/>
                    <a:pt x="1155" y="231"/>
                    <a:pt x="1232" y="116"/>
                  </a:cubicBezTo>
                  <a:cubicBezTo>
                    <a:pt x="1309" y="0"/>
                    <a:pt x="980" y="177"/>
                    <a:pt x="980" y="177"/>
                  </a:cubicBezTo>
                  <a:lnTo>
                    <a:pt x="0" y="988"/>
                  </a:lnTo>
                  <a:close/>
                </a:path>
              </a:pathLst>
            </a:custGeom>
            <a:solidFill>
              <a:srgbClr val="D88F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304"/>
            <p:cNvSpPr/>
            <p:nvPr/>
          </p:nvSpPr>
          <p:spPr bwMode="auto">
            <a:xfrm>
              <a:off x="9444040" y="1735138"/>
              <a:ext cx="234950" cy="227013"/>
            </a:xfrm>
            <a:custGeom>
              <a:avLst/>
              <a:gdLst>
                <a:gd name="T0" fmla="*/ 188 w 278"/>
                <a:gd name="T1" fmla="*/ 46 h 267"/>
                <a:gd name="T2" fmla="*/ 97 w 278"/>
                <a:gd name="T3" fmla="*/ 0 h 267"/>
                <a:gd name="T4" fmla="*/ 13 w 278"/>
                <a:gd name="T5" fmla="*/ 112 h 267"/>
                <a:gd name="T6" fmla="*/ 0 w 278"/>
                <a:gd name="T7" fmla="*/ 139 h 267"/>
                <a:gd name="T8" fmla="*/ 208 w 278"/>
                <a:gd name="T9" fmla="*/ 267 h 267"/>
                <a:gd name="T10" fmla="*/ 245 w 278"/>
                <a:gd name="T11" fmla="*/ 223 h 267"/>
                <a:gd name="T12" fmla="*/ 188 w 278"/>
                <a:gd name="T13" fmla="*/ 4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267">
                  <a:moveTo>
                    <a:pt x="188" y="46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74" y="18"/>
                    <a:pt x="64" y="16"/>
                    <a:pt x="13" y="112"/>
                  </a:cubicBezTo>
                  <a:cubicBezTo>
                    <a:pt x="8" y="121"/>
                    <a:pt x="4" y="130"/>
                    <a:pt x="0" y="139"/>
                  </a:cubicBezTo>
                  <a:cubicBezTo>
                    <a:pt x="208" y="267"/>
                    <a:pt x="208" y="267"/>
                    <a:pt x="208" y="267"/>
                  </a:cubicBezTo>
                  <a:cubicBezTo>
                    <a:pt x="223" y="256"/>
                    <a:pt x="236" y="241"/>
                    <a:pt x="245" y="223"/>
                  </a:cubicBezTo>
                  <a:cubicBezTo>
                    <a:pt x="278" y="159"/>
                    <a:pt x="253" y="80"/>
                    <a:pt x="188" y="46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305"/>
            <p:cNvSpPr/>
            <p:nvPr/>
          </p:nvSpPr>
          <p:spPr bwMode="auto">
            <a:xfrm>
              <a:off x="9228140" y="1620838"/>
              <a:ext cx="69850" cy="87313"/>
            </a:xfrm>
            <a:custGeom>
              <a:avLst/>
              <a:gdLst>
                <a:gd name="T0" fmla="*/ 75 w 82"/>
                <a:gd name="T1" fmla="*/ 4 h 104"/>
                <a:gd name="T2" fmla="*/ 57 w 82"/>
                <a:gd name="T3" fmla="*/ 7 h 104"/>
                <a:gd name="T4" fmla="*/ 4 w 82"/>
                <a:gd name="T5" fmla="*/ 81 h 104"/>
                <a:gd name="T6" fmla="*/ 7 w 82"/>
                <a:gd name="T7" fmla="*/ 99 h 104"/>
                <a:gd name="T8" fmla="*/ 7 w 82"/>
                <a:gd name="T9" fmla="*/ 99 h 104"/>
                <a:gd name="T10" fmla="*/ 25 w 82"/>
                <a:gd name="T11" fmla="*/ 97 h 104"/>
                <a:gd name="T12" fmla="*/ 78 w 82"/>
                <a:gd name="T13" fmla="*/ 23 h 104"/>
                <a:gd name="T14" fmla="*/ 75 w 82"/>
                <a:gd name="T15" fmla="*/ 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04">
                  <a:moveTo>
                    <a:pt x="75" y="4"/>
                  </a:moveTo>
                  <a:cubicBezTo>
                    <a:pt x="70" y="0"/>
                    <a:pt x="61" y="1"/>
                    <a:pt x="57" y="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0" y="87"/>
                    <a:pt x="1" y="95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13" y="104"/>
                    <a:pt x="21" y="103"/>
                    <a:pt x="25" y="97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82" y="17"/>
                    <a:pt x="81" y="9"/>
                    <a:pt x="75" y="4"/>
                  </a:cubicBezTo>
                  <a:close/>
                </a:path>
              </a:pathLst>
            </a:custGeom>
            <a:solidFill>
              <a:srgbClr val="EFAB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306"/>
            <p:cNvSpPr/>
            <p:nvPr/>
          </p:nvSpPr>
          <p:spPr bwMode="auto">
            <a:xfrm>
              <a:off x="7051677" y="614363"/>
              <a:ext cx="1392238" cy="1951038"/>
            </a:xfrm>
            <a:custGeom>
              <a:avLst/>
              <a:gdLst>
                <a:gd name="T0" fmla="*/ 1641 w 1641"/>
                <a:gd name="T1" fmla="*/ 1042 h 2300"/>
                <a:gd name="T2" fmla="*/ 662 w 1641"/>
                <a:gd name="T3" fmla="*/ 0 h 2300"/>
                <a:gd name="T4" fmla="*/ 6 w 1641"/>
                <a:gd name="T5" fmla="*/ 423 h 2300"/>
                <a:gd name="T6" fmla="*/ 0 w 1641"/>
                <a:gd name="T7" fmla="*/ 665 h 2300"/>
                <a:gd name="T8" fmla="*/ 314 w 1641"/>
                <a:gd name="T9" fmla="*/ 2300 h 2300"/>
                <a:gd name="T10" fmla="*/ 1641 w 1641"/>
                <a:gd name="T11" fmla="*/ 1042 h 2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1" h="2300">
                  <a:moveTo>
                    <a:pt x="1641" y="1042"/>
                  </a:moveTo>
                  <a:cubicBezTo>
                    <a:pt x="1446" y="941"/>
                    <a:pt x="786" y="218"/>
                    <a:pt x="662" y="0"/>
                  </a:cubicBezTo>
                  <a:cubicBezTo>
                    <a:pt x="6" y="423"/>
                    <a:pt x="6" y="423"/>
                    <a:pt x="6" y="423"/>
                  </a:cubicBezTo>
                  <a:cubicBezTo>
                    <a:pt x="2" y="503"/>
                    <a:pt x="0" y="584"/>
                    <a:pt x="0" y="665"/>
                  </a:cubicBezTo>
                  <a:cubicBezTo>
                    <a:pt x="0" y="1243"/>
                    <a:pt x="111" y="1794"/>
                    <a:pt x="314" y="2300"/>
                  </a:cubicBezTo>
                  <a:lnTo>
                    <a:pt x="1641" y="1042"/>
                  </a:lnTo>
                  <a:close/>
                </a:path>
              </a:pathLst>
            </a:custGeom>
            <a:solidFill>
              <a:srgbClr val="76C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307"/>
            <p:cNvSpPr/>
            <p:nvPr/>
          </p:nvSpPr>
          <p:spPr bwMode="auto">
            <a:xfrm>
              <a:off x="10680702" y="-944562"/>
              <a:ext cx="1687513" cy="1692275"/>
            </a:xfrm>
            <a:custGeom>
              <a:avLst/>
              <a:gdLst>
                <a:gd name="T0" fmla="*/ 375 w 1989"/>
                <a:gd name="T1" fmla="*/ 82 h 1994"/>
                <a:gd name="T2" fmla="*/ 82 w 1989"/>
                <a:gd name="T3" fmla="*/ 81 h 1994"/>
                <a:gd name="T4" fmla="*/ 82 w 1989"/>
                <a:gd name="T5" fmla="*/ 81 h 1994"/>
                <a:gd name="T6" fmla="*/ 81 w 1989"/>
                <a:gd name="T7" fmla="*/ 374 h 1994"/>
                <a:gd name="T8" fmla="*/ 1615 w 1989"/>
                <a:gd name="T9" fmla="*/ 1913 h 1994"/>
                <a:gd name="T10" fmla="*/ 1908 w 1989"/>
                <a:gd name="T11" fmla="*/ 1913 h 1994"/>
                <a:gd name="T12" fmla="*/ 1908 w 1989"/>
                <a:gd name="T13" fmla="*/ 1913 h 1994"/>
                <a:gd name="T14" fmla="*/ 1909 w 1989"/>
                <a:gd name="T15" fmla="*/ 1620 h 1994"/>
                <a:gd name="T16" fmla="*/ 375 w 1989"/>
                <a:gd name="T17" fmla="*/ 82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4">
                  <a:moveTo>
                    <a:pt x="375" y="82"/>
                  </a:moveTo>
                  <a:cubicBezTo>
                    <a:pt x="294" y="1"/>
                    <a:pt x="163" y="0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1" y="162"/>
                    <a:pt x="0" y="293"/>
                    <a:pt x="81" y="374"/>
                  </a:cubicBezTo>
                  <a:cubicBezTo>
                    <a:pt x="1615" y="1913"/>
                    <a:pt x="1615" y="1913"/>
                    <a:pt x="1615" y="1913"/>
                  </a:cubicBezTo>
                  <a:cubicBezTo>
                    <a:pt x="1696" y="1994"/>
                    <a:pt x="1827" y="1994"/>
                    <a:pt x="1908" y="1913"/>
                  </a:cubicBezTo>
                  <a:cubicBezTo>
                    <a:pt x="1908" y="1913"/>
                    <a:pt x="1908" y="1913"/>
                    <a:pt x="1908" y="1913"/>
                  </a:cubicBezTo>
                  <a:cubicBezTo>
                    <a:pt x="1989" y="1832"/>
                    <a:pt x="1989" y="1701"/>
                    <a:pt x="1909" y="1620"/>
                  </a:cubicBezTo>
                  <a:lnTo>
                    <a:pt x="375" y="82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308"/>
            <p:cNvSpPr/>
            <p:nvPr/>
          </p:nvSpPr>
          <p:spPr bwMode="auto">
            <a:xfrm>
              <a:off x="12045952" y="417513"/>
              <a:ext cx="261938" cy="261938"/>
            </a:xfrm>
            <a:custGeom>
              <a:avLst/>
              <a:gdLst>
                <a:gd name="T0" fmla="*/ 186 w 309"/>
                <a:gd name="T1" fmla="*/ 0 h 310"/>
                <a:gd name="T2" fmla="*/ 258 w 309"/>
                <a:gd name="T3" fmla="*/ 73 h 310"/>
                <a:gd name="T4" fmla="*/ 258 w 309"/>
                <a:gd name="T5" fmla="*/ 258 h 310"/>
                <a:gd name="T6" fmla="*/ 72 w 309"/>
                <a:gd name="T7" fmla="*/ 258 h 310"/>
                <a:gd name="T8" fmla="*/ 0 w 309"/>
                <a:gd name="T9" fmla="*/ 186 h 310"/>
                <a:gd name="T10" fmla="*/ 71 w 309"/>
                <a:gd name="T11" fmla="*/ 81 h 310"/>
                <a:gd name="T12" fmla="*/ 186 w 309"/>
                <a:gd name="T13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10">
                  <a:moveTo>
                    <a:pt x="186" y="0"/>
                  </a:moveTo>
                  <a:cubicBezTo>
                    <a:pt x="258" y="73"/>
                    <a:pt x="258" y="73"/>
                    <a:pt x="258" y="73"/>
                  </a:cubicBezTo>
                  <a:cubicBezTo>
                    <a:pt x="309" y="124"/>
                    <a:pt x="309" y="207"/>
                    <a:pt x="258" y="258"/>
                  </a:cubicBezTo>
                  <a:cubicBezTo>
                    <a:pt x="207" y="310"/>
                    <a:pt x="123" y="310"/>
                    <a:pt x="72" y="258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86"/>
                    <a:pt x="9" y="142"/>
                    <a:pt x="71" y="81"/>
                  </a:cubicBezTo>
                  <a:cubicBezTo>
                    <a:pt x="149" y="5"/>
                    <a:pt x="158" y="11"/>
                    <a:pt x="186" y="0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309"/>
            <p:cNvSpPr/>
            <p:nvPr/>
          </p:nvSpPr>
          <p:spPr bwMode="auto">
            <a:xfrm>
              <a:off x="11523665" y="-109537"/>
              <a:ext cx="185738" cy="184150"/>
            </a:xfrm>
            <a:custGeom>
              <a:avLst/>
              <a:gdLst>
                <a:gd name="T0" fmla="*/ 212 w 218"/>
                <a:gd name="T1" fmla="*/ 6 h 217"/>
                <a:gd name="T2" fmla="*/ 191 w 218"/>
                <a:gd name="T3" fmla="*/ 6 h 217"/>
                <a:gd name="T4" fmla="*/ 6 w 218"/>
                <a:gd name="T5" fmla="*/ 190 h 217"/>
                <a:gd name="T6" fmla="*/ 6 w 218"/>
                <a:gd name="T7" fmla="*/ 211 h 217"/>
                <a:gd name="T8" fmla="*/ 6 w 218"/>
                <a:gd name="T9" fmla="*/ 211 h 217"/>
                <a:gd name="T10" fmla="*/ 27 w 218"/>
                <a:gd name="T11" fmla="*/ 211 h 217"/>
                <a:gd name="T12" fmla="*/ 212 w 218"/>
                <a:gd name="T13" fmla="*/ 27 h 217"/>
                <a:gd name="T14" fmla="*/ 212 w 218"/>
                <a:gd name="T15" fmla="*/ 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7">
                  <a:moveTo>
                    <a:pt x="212" y="6"/>
                  </a:moveTo>
                  <a:cubicBezTo>
                    <a:pt x="206" y="0"/>
                    <a:pt x="197" y="0"/>
                    <a:pt x="191" y="6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0" y="196"/>
                    <a:pt x="0" y="205"/>
                    <a:pt x="6" y="211"/>
                  </a:cubicBezTo>
                  <a:cubicBezTo>
                    <a:pt x="6" y="211"/>
                    <a:pt x="6" y="211"/>
                    <a:pt x="6" y="211"/>
                  </a:cubicBezTo>
                  <a:cubicBezTo>
                    <a:pt x="12" y="217"/>
                    <a:pt x="22" y="217"/>
                    <a:pt x="27" y="211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8" y="21"/>
                    <a:pt x="218" y="12"/>
                    <a:pt x="212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310"/>
            <p:cNvSpPr/>
            <p:nvPr/>
          </p:nvSpPr>
          <p:spPr bwMode="auto">
            <a:xfrm>
              <a:off x="11522077" y="-112712"/>
              <a:ext cx="101600" cy="101600"/>
            </a:xfrm>
            <a:custGeom>
              <a:avLst/>
              <a:gdLst>
                <a:gd name="T0" fmla="*/ 115 w 120"/>
                <a:gd name="T1" fmla="*/ 5 h 120"/>
                <a:gd name="T2" fmla="*/ 96 w 120"/>
                <a:gd name="T3" fmla="*/ 5 h 120"/>
                <a:gd name="T4" fmla="*/ 5 w 120"/>
                <a:gd name="T5" fmla="*/ 96 h 120"/>
                <a:gd name="T6" fmla="*/ 5 w 120"/>
                <a:gd name="T7" fmla="*/ 115 h 120"/>
                <a:gd name="T8" fmla="*/ 5 w 120"/>
                <a:gd name="T9" fmla="*/ 115 h 120"/>
                <a:gd name="T10" fmla="*/ 24 w 120"/>
                <a:gd name="T11" fmla="*/ 115 h 120"/>
                <a:gd name="T12" fmla="*/ 115 w 120"/>
                <a:gd name="T13" fmla="*/ 24 h 120"/>
                <a:gd name="T14" fmla="*/ 115 w 120"/>
                <a:gd name="T15" fmla="*/ 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115" y="5"/>
                  </a:moveTo>
                  <a:cubicBezTo>
                    <a:pt x="110" y="0"/>
                    <a:pt x="102" y="0"/>
                    <a:pt x="96" y="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0" y="102"/>
                    <a:pt x="0" y="110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10" y="120"/>
                    <a:pt x="18" y="120"/>
                    <a:pt x="24" y="115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0" y="19"/>
                    <a:pt x="120" y="11"/>
                    <a:pt x="115" y="5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311"/>
            <p:cNvSpPr/>
            <p:nvPr/>
          </p:nvSpPr>
          <p:spPr bwMode="auto">
            <a:xfrm>
              <a:off x="11477627" y="-1576387"/>
              <a:ext cx="1357313" cy="1360488"/>
            </a:xfrm>
            <a:custGeom>
              <a:avLst/>
              <a:gdLst>
                <a:gd name="T0" fmla="*/ 301 w 1600"/>
                <a:gd name="T1" fmla="*/ 65 h 1604"/>
                <a:gd name="T2" fmla="*/ 65 w 1600"/>
                <a:gd name="T3" fmla="*/ 65 h 1604"/>
                <a:gd name="T4" fmla="*/ 65 w 1600"/>
                <a:gd name="T5" fmla="*/ 65 h 1604"/>
                <a:gd name="T6" fmla="*/ 65 w 1600"/>
                <a:gd name="T7" fmla="*/ 301 h 1604"/>
                <a:gd name="T8" fmla="*/ 1299 w 1600"/>
                <a:gd name="T9" fmla="*/ 1538 h 1604"/>
                <a:gd name="T10" fmla="*/ 1535 w 1600"/>
                <a:gd name="T11" fmla="*/ 1539 h 1604"/>
                <a:gd name="T12" fmla="*/ 1535 w 1600"/>
                <a:gd name="T13" fmla="*/ 1539 h 1604"/>
                <a:gd name="T14" fmla="*/ 1535 w 1600"/>
                <a:gd name="T15" fmla="*/ 1303 h 1604"/>
                <a:gd name="T16" fmla="*/ 301 w 1600"/>
                <a:gd name="T17" fmla="*/ 65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0" h="1604">
                  <a:moveTo>
                    <a:pt x="301" y="65"/>
                  </a:moveTo>
                  <a:cubicBezTo>
                    <a:pt x="236" y="0"/>
                    <a:pt x="131" y="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0" y="130"/>
                    <a:pt x="0" y="236"/>
                    <a:pt x="65" y="301"/>
                  </a:cubicBezTo>
                  <a:cubicBezTo>
                    <a:pt x="1299" y="1538"/>
                    <a:pt x="1299" y="1538"/>
                    <a:pt x="1299" y="1538"/>
                  </a:cubicBezTo>
                  <a:cubicBezTo>
                    <a:pt x="1364" y="1604"/>
                    <a:pt x="1469" y="1604"/>
                    <a:pt x="1535" y="1539"/>
                  </a:cubicBezTo>
                  <a:cubicBezTo>
                    <a:pt x="1535" y="1539"/>
                    <a:pt x="1535" y="1539"/>
                    <a:pt x="1535" y="1539"/>
                  </a:cubicBezTo>
                  <a:cubicBezTo>
                    <a:pt x="1600" y="1474"/>
                    <a:pt x="1600" y="1368"/>
                    <a:pt x="1535" y="1303"/>
                  </a:cubicBezTo>
                  <a:lnTo>
                    <a:pt x="301" y="65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312"/>
            <p:cNvSpPr/>
            <p:nvPr/>
          </p:nvSpPr>
          <p:spPr bwMode="auto">
            <a:xfrm>
              <a:off x="12574591" y="-482600"/>
              <a:ext cx="211138" cy="211138"/>
            </a:xfrm>
            <a:custGeom>
              <a:avLst/>
              <a:gdLst>
                <a:gd name="T0" fmla="*/ 150 w 249"/>
                <a:gd name="T1" fmla="*/ 0 h 249"/>
                <a:gd name="T2" fmla="*/ 208 w 249"/>
                <a:gd name="T3" fmla="*/ 58 h 249"/>
                <a:gd name="T4" fmla="*/ 208 w 249"/>
                <a:gd name="T5" fmla="*/ 208 h 249"/>
                <a:gd name="T6" fmla="*/ 58 w 249"/>
                <a:gd name="T7" fmla="*/ 207 h 249"/>
                <a:gd name="T8" fmla="*/ 0 w 249"/>
                <a:gd name="T9" fmla="*/ 149 h 249"/>
                <a:gd name="T10" fmla="*/ 58 w 249"/>
                <a:gd name="T11" fmla="*/ 65 h 249"/>
                <a:gd name="T12" fmla="*/ 150 w 249"/>
                <a:gd name="T1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9">
                  <a:moveTo>
                    <a:pt x="150" y="0"/>
                  </a:moveTo>
                  <a:cubicBezTo>
                    <a:pt x="208" y="58"/>
                    <a:pt x="208" y="58"/>
                    <a:pt x="208" y="58"/>
                  </a:cubicBezTo>
                  <a:cubicBezTo>
                    <a:pt x="249" y="100"/>
                    <a:pt x="249" y="166"/>
                    <a:pt x="208" y="208"/>
                  </a:cubicBezTo>
                  <a:cubicBezTo>
                    <a:pt x="166" y="249"/>
                    <a:pt x="99" y="249"/>
                    <a:pt x="58" y="207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49"/>
                    <a:pt x="7" y="114"/>
                    <a:pt x="58" y="65"/>
                  </a:cubicBezTo>
                  <a:cubicBezTo>
                    <a:pt x="120" y="4"/>
                    <a:pt x="127" y="8"/>
                    <a:pt x="150" y="0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313"/>
            <p:cNvSpPr/>
            <p:nvPr/>
          </p:nvSpPr>
          <p:spPr bwMode="auto">
            <a:xfrm>
              <a:off x="12155491" y="-904875"/>
              <a:ext cx="149225" cy="147638"/>
            </a:xfrm>
            <a:custGeom>
              <a:avLst/>
              <a:gdLst>
                <a:gd name="T0" fmla="*/ 170 w 175"/>
                <a:gd name="T1" fmla="*/ 5 h 175"/>
                <a:gd name="T2" fmla="*/ 153 w 175"/>
                <a:gd name="T3" fmla="*/ 5 h 175"/>
                <a:gd name="T4" fmla="*/ 4 w 175"/>
                <a:gd name="T5" fmla="*/ 153 h 175"/>
                <a:gd name="T6" fmla="*/ 4 w 175"/>
                <a:gd name="T7" fmla="*/ 170 h 175"/>
                <a:gd name="T8" fmla="*/ 4 w 175"/>
                <a:gd name="T9" fmla="*/ 170 h 175"/>
                <a:gd name="T10" fmla="*/ 21 w 175"/>
                <a:gd name="T11" fmla="*/ 170 h 175"/>
                <a:gd name="T12" fmla="*/ 170 w 175"/>
                <a:gd name="T13" fmla="*/ 22 h 175"/>
                <a:gd name="T14" fmla="*/ 170 w 175"/>
                <a:gd name="T15" fmla="*/ 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75">
                  <a:moveTo>
                    <a:pt x="170" y="5"/>
                  </a:moveTo>
                  <a:cubicBezTo>
                    <a:pt x="165" y="0"/>
                    <a:pt x="158" y="0"/>
                    <a:pt x="153" y="5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0" y="158"/>
                    <a:pt x="0" y="165"/>
                    <a:pt x="4" y="170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9" y="175"/>
                    <a:pt x="17" y="175"/>
                    <a:pt x="21" y="170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5" y="17"/>
                    <a:pt x="175" y="9"/>
                    <a:pt x="170" y="5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314"/>
            <p:cNvSpPr/>
            <p:nvPr/>
          </p:nvSpPr>
          <p:spPr bwMode="auto">
            <a:xfrm>
              <a:off x="12153903" y="-908050"/>
              <a:ext cx="80963" cy="82550"/>
            </a:xfrm>
            <a:custGeom>
              <a:avLst/>
              <a:gdLst>
                <a:gd name="T0" fmla="*/ 92 w 97"/>
                <a:gd name="T1" fmla="*/ 4 h 97"/>
                <a:gd name="T2" fmla="*/ 77 w 97"/>
                <a:gd name="T3" fmla="*/ 4 h 97"/>
                <a:gd name="T4" fmla="*/ 4 w 97"/>
                <a:gd name="T5" fmla="*/ 77 h 97"/>
                <a:gd name="T6" fmla="*/ 4 w 97"/>
                <a:gd name="T7" fmla="*/ 92 h 97"/>
                <a:gd name="T8" fmla="*/ 4 w 97"/>
                <a:gd name="T9" fmla="*/ 92 h 97"/>
                <a:gd name="T10" fmla="*/ 19 w 97"/>
                <a:gd name="T11" fmla="*/ 92 h 97"/>
                <a:gd name="T12" fmla="*/ 93 w 97"/>
                <a:gd name="T13" fmla="*/ 19 h 97"/>
                <a:gd name="T14" fmla="*/ 92 w 97"/>
                <a:gd name="T15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97">
                  <a:moveTo>
                    <a:pt x="92" y="4"/>
                  </a:moveTo>
                  <a:cubicBezTo>
                    <a:pt x="88" y="0"/>
                    <a:pt x="82" y="0"/>
                    <a:pt x="77" y="4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0" y="81"/>
                    <a:pt x="0" y="88"/>
                    <a:pt x="4" y="92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8" y="97"/>
                    <a:pt x="15" y="96"/>
                    <a:pt x="19" y="92"/>
                  </a:cubicBezTo>
                  <a:cubicBezTo>
                    <a:pt x="93" y="19"/>
                    <a:pt x="93" y="19"/>
                    <a:pt x="93" y="19"/>
                  </a:cubicBezTo>
                  <a:cubicBezTo>
                    <a:pt x="97" y="15"/>
                    <a:pt x="97" y="8"/>
                    <a:pt x="92" y="4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315"/>
            <p:cNvSpPr/>
            <p:nvPr/>
          </p:nvSpPr>
          <p:spPr bwMode="auto">
            <a:xfrm>
              <a:off x="11930065" y="-922337"/>
              <a:ext cx="766763" cy="693738"/>
            </a:xfrm>
            <a:custGeom>
              <a:avLst/>
              <a:gdLst>
                <a:gd name="T0" fmla="*/ 0 w 903"/>
                <a:gd name="T1" fmla="*/ 0 h 819"/>
                <a:gd name="T2" fmla="*/ 903 w 903"/>
                <a:gd name="T3" fmla="*/ 815 h 819"/>
                <a:gd name="T4" fmla="*/ 796 w 903"/>
                <a:gd name="T5" fmla="*/ 792 h 819"/>
                <a:gd name="T6" fmla="*/ 778 w 903"/>
                <a:gd name="T7" fmla="*/ 776 h 819"/>
                <a:gd name="T8" fmla="*/ 665 w 903"/>
                <a:gd name="T9" fmla="*/ 668 h 819"/>
                <a:gd name="T10" fmla="*/ 0 w 903"/>
                <a:gd name="T11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3" h="819">
                  <a:moveTo>
                    <a:pt x="0" y="0"/>
                  </a:moveTo>
                  <a:cubicBezTo>
                    <a:pt x="903" y="815"/>
                    <a:pt x="903" y="815"/>
                    <a:pt x="903" y="815"/>
                  </a:cubicBezTo>
                  <a:cubicBezTo>
                    <a:pt x="866" y="819"/>
                    <a:pt x="829" y="812"/>
                    <a:pt x="796" y="792"/>
                  </a:cubicBezTo>
                  <a:cubicBezTo>
                    <a:pt x="790" y="787"/>
                    <a:pt x="784" y="782"/>
                    <a:pt x="778" y="776"/>
                  </a:cubicBezTo>
                  <a:cubicBezTo>
                    <a:pt x="665" y="668"/>
                    <a:pt x="665" y="668"/>
                    <a:pt x="665" y="66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B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316"/>
            <p:cNvSpPr/>
            <p:nvPr/>
          </p:nvSpPr>
          <p:spPr bwMode="auto">
            <a:xfrm>
              <a:off x="11083927" y="-1035050"/>
              <a:ext cx="1687513" cy="1689100"/>
            </a:xfrm>
            <a:custGeom>
              <a:avLst/>
              <a:gdLst>
                <a:gd name="T0" fmla="*/ 374 w 1989"/>
                <a:gd name="T1" fmla="*/ 81 h 1993"/>
                <a:gd name="T2" fmla="*/ 81 w 1989"/>
                <a:gd name="T3" fmla="*/ 81 h 1993"/>
                <a:gd name="T4" fmla="*/ 81 w 1989"/>
                <a:gd name="T5" fmla="*/ 81 h 1993"/>
                <a:gd name="T6" fmla="*/ 80 w 1989"/>
                <a:gd name="T7" fmla="*/ 374 h 1993"/>
                <a:gd name="T8" fmla="*/ 1614 w 1989"/>
                <a:gd name="T9" fmla="*/ 1912 h 1993"/>
                <a:gd name="T10" fmla="*/ 1907 w 1989"/>
                <a:gd name="T11" fmla="*/ 1912 h 1993"/>
                <a:gd name="T12" fmla="*/ 1907 w 1989"/>
                <a:gd name="T13" fmla="*/ 1912 h 1993"/>
                <a:gd name="T14" fmla="*/ 1908 w 1989"/>
                <a:gd name="T15" fmla="*/ 1619 h 1993"/>
                <a:gd name="T16" fmla="*/ 374 w 1989"/>
                <a:gd name="T17" fmla="*/ 81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3">
                  <a:moveTo>
                    <a:pt x="374" y="81"/>
                  </a:moveTo>
                  <a:cubicBezTo>
                    <a:pt x="293" y="0"/>
                    <a:pt x="162" y="0"/>
                    <a:pt x="81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0" y="161"/>
                    <a:pt x="0" y="293"/>
                    <a:pt x="80" y="374"/>
                  </a:cubicBezTo>
                  <a:cubicBezTo>
                    <a:pt x="1614" y="1912"/>
                    <a:pt x="1614" y="1912"/>
                    <a:pt x="1614" y="1912"/>
                  </a:cubicBezTo>
                  <a:cubicBezTo>
                    <a:pt x="1695" y="1993"/>
                    <a:pt x="1826" y="1993"/>
                    <a:pt x="1907" y="1912"/>
                  </a:cubicBezTo>
                  <a:cubicBezTo>
                    <a:pt x="1907" y="1912"/>
                    <a:pt x="1907" y="1912"/>
                    <a:pt x="1907" y="1912"/>
                  </a:cubicBezTo>
                  <a:cubicBezTo>
                    <a:pt x="1988" y="1832"/>
                    <a:pt x="1989" y="1700"/>
                    <a:pt x="1908" y="1619"/>
                  </a:cubicBezTo>
                  <a:lnTo>
                    <a:pt x="374" y="81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317"/>
            <p:cNvSpPr/>
            <p:nvPr/>
          </p:nvSpPr>
          <p:spPr bwMode="auto">
            <a:xfrm>
              <a:off x="12447590" y="325438"/>
              <a:ext cx="263525" cy="261938"/>
            </a:xfrm>
            <a:custGeom>
              <a:avLst/>
              <a:gdLst>
                <a:gd name="T0" fmla="*/ 186 w 310"/>
                <a:gd name="T1" fmla="*/ 0 h 309"/>
                <a:gd name="T2" fmla="*/ 258 w 310"/>
                <a:gd name="T3" fmla="*/ 72 h 309"/>
                <a:gd name="T4" fmla="*/ 258 w 310"/>
                <a:gd name="T5" fmla="*/ 258 h 309"/>
                <a:gd name="T6" fmla="*/ 72 w 310"/>
                <a:gd name="T7" fmla="*/ 257 h 309"/>
                <a:gd name="T8" fmla="*/ 0 w 310"/>
                <a:gd name="T9" fmla="*/ 185 h 309"/>
                <a:gd name="T10" fmla="*/ 72 w 310"/>
                <a:gd name="T11" fmla="*/ 80 h 309"/>
                <a:gd name="T12" fmla="*/ 186 w 310"/>
                <a:gd name="T1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09">
                  <a:moveTo>
                    <a:pt x="186" y="0"/>
                  </a:moveTo>
                  <a:cubicBezTo>
                    <a:pt x="258" y="72"/>
                    <a:pt x="258" y="72"/>
                    <a:pt x="258" y="72"/>
                  </a:cubicBezTo>
                  <a:cubicBezTo>
                    <a:pt x="310" y="123"/>
                    <a:pt x="310" y="206"/>
                    <a:pt x="258" y="258"/>
                  </a:cubicBezTo>
                  <a:cubicBezTo>
                    <a:pt x="207" y="309"/>
                    <a:pt x="124" y="309"/>
                    <a:pt x="72" y="257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9" y="141"/>
                    <a:pt x="72" y="80"/>
                  </a:cubicBezTo>
                  <a:cubicBezTo>
                    <a:pt x="149" y="5"/>
                    <a:pt x="158" y="10"/>
                    <a:pt x="186" y="0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318"/>
            <p:cNvSpPr/>
            <p:nvPr/>
          </p:nvSpPr>
          <p:spPr bwMode="auto">
            <a:xfrm>
              <a:off x="11926890" y="-201612"/>
              <a:ext cx="184150" cy="184150"/>
            </a:xfrm>
            <a:custGeom>
              <a:avLst/>
              <a:gdLst>
                <a:gd name="T0" fmla="*/ 212 w 217"/>
                <a:gd name="T1" fmla="*/ 6 h 217"/>
                <a:gd name="T2" fmla="*/ 190 w 217"/>
                <a:gd name="T3" fmla="*/ 6 h 217"/>
                <a:gd name="T4" fmla="*/ 6 w 217"/>
                <a:gd name="T5" fmla="*/ 190 h 217"/>
                <a:gd name="T6" fmla="*/ 6 w 217"/>
                <a:gd name="T7" fmla="*/ 211 h 217"/>
                <a:gd name="T8" fmla="*/ 6 w 217"/>
                <a:gd name="T9" fmla="*/ 211 h 217"/>
                <a:gd name="T10" fmla="*/ 27 w 217"/>
                <a:gd name="T11" fmla="*/ 212 h 217"/>
                <a:gd name="T12" fmla="*/ 212 w 217"/>
                <a:gd name="T13" fmla="*/ 27 h 217"/>
                <a:gd name="T14" fmla="*/ 212 w 217"/>
                <a:gd name="T15" fmla="*/ 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7">
                  <a:moveTo>
                    <a:pt x="212" y="6"/>
                  </a:moveTo>
                  <a:cubicBezTo>
                    <a:pt x="206" y="0"/>
                    <a:pt x="196" y="0"/>
                    <a:pt x="190" y="6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0" y="196"/>
                    <a:pt x="0" y="206"/>
                    <a:pt x="6" y="211"/>
                  </a:cubicBezTo>
                  <a:cubicBezTo>
                    <a:pt x="6" y="211"/>
                    <a:pt x="6" y="211"/>
                    <a:pt x="6" y="211"/>
                  </a:cubicBezTo>
                  <a:cubicBezTo>
                    <a:pt x="11" y="217"/>
                    <a:pt x="21" y="217"/>
                    <a:pt x="27" y="212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7" y="21"/>
                    <a:pt x="217" y="12"/>
                    <a:pt x="212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319"/>
            <p:cNvSpPr/>
            <p:nvPr/>
          </p:nvSpPr>
          <p:spPr bwMode="auto">
            <a:xfrm>
              <a:off x="11923715" y="-204787"/>
              <a:ext cx="101600" cy="101600"/>
            </a:xfrm>
            <a:custGeom>
              <a:avLst/>
              <a:gdLst>
                <a:gd name="T0" fmla="*/ 115 w 120"/>
                <a:gd name="T1" fmla="*/ 6 h 120"/>
                <a:gd name="T2" fmla="*/ 97 w 120"/>
                <a:gd name="T3" fmla="*/ 5 h 120"/>
                <a:gd name="T4" fmla="*/ 5 w 120"/>
                <a:gd name="T5" fmla="*/ 97 h 120"/>
                <a:gd name="T6" fmla="*/ 5 w 120"/>
                <a:gd name="T7" fmla="*/ 115 h 120"/>
                <a:gd name="T8" fmla="*/ 5 w 120"/>
                <a:gd name="T9" fmla="*/ 115 h 120"/>
                <a:gd name="T10" fmla="*/ 24 w 120"/>
                <a:gd name="T11" fmla="*/ 115 h 120"/>
                <a:gd name="T12" fmla="*/ 115 w 120"/>
                <a:gd name="T13" fmla="*/ 24 h 120"/>
                <a:gd name="T14" fmla="*/ 115 w 120"/>
                <a:gd name="T15" fmla="*/ 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115" y="6"/>
                  </a:moveTo>
                  <a:cubicBezTo>
                    <a:pt x="110" y="0"/>
                    <a:pt x="102" y="0"/>
                    <a:pt x="97" y="5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2"/>
                    <a:pt x="0" y="110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10" y="120"/>
                    <a:pt x="19" y="120"/>
                    <a:pt x="24" y="115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0" y="19"/>
                    <a:pt x="120" y="11"/>
                    <a:pt x="115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320"/>
            <p:cNvSpPr/>
            <p:nvPr/>
          </p:nvSpPr>
          <p:spPr bwMode="auto">
            <a:xfrm>
              <a:off x="11647490" y="-222250"/>
              <a:ext cx="950913" cy="863600"/>
            </a:xfrm>
            <a:custGeom>
              <a:avLst/>
              <a:gdLst>
                <a:gd name="T0" fmla="*/ 0 w 1122"/>
                <a:gd name="T1" fmla="*/ 0 h 1018"/>
                <a:gd name="T2" fmla="*/ 1122 w 1122"/>
                <a:gd name="T3" fmla="*/ 1012 h 1018"/>
                <a:gd name="T4" fmla="*/ 989 w 1122"/>
                <a:gd name="T5" fmla="*/ 984 h 1018"/>
                <a:gd name="T6" fmla="*/ 966 w 1122"/>
                <a:gd name="T7" fmla="*/ 964 h 1018"/>
                <a:gd name="T8" fmla="*/ 826 w 1122"/>
                <a:gd name="T9" fmla="*/ 829 h 1018"/>
                <a:gd name="T10" fmla="*/ 0 w 1122"/>
                <a:gd name="T11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2" h="1018">
                  <a:moveTo>
                    <a:pt x="0" y="0"/>
                  </a:moveTo>
                  <a:cubicBezTo>
                    <a:pt x="1122" y="1012"/>
                    <a:pt x="1122" y="1012"/>
                    <a:pt x="1122" y="1012"/>
                  </a:cubicBezTo>
                  <a:cubicBezTo>
                    <a:pt x="1076" y="1018"/>
                    <a:pt x="1030" y="1008"/>
                    <a:pt x="989" y="984"/>
                  </a:cubicBezTo>
                  <a:cubicBezTo>
                    <a:pt x="981" y="977"/>
                    <a:pt x="973" y="971"/>
                    <a:pt x="966" y="964"/>
                  </a:cubicBezTo>
                  <a:cubicBezTo>
                    <a:pt x="826" y="829"/>
                    <a:pt x="826" y="829"/>
                    <a:pt x="826" y="8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B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321"/>
            <p:cNvSpPr/>
            <p:nvPr/>
          </p:nvSpPr>
          <p:spPr bwMode="auto">
            <a:xfrm>
              <a:off x="11268077" y="-1341437"/>
              <a:ext cx="1685925" cy="1690688"/>
            </a:xfrm>
            <a:custGeom>
              <a:avLst/>
              <a:gdLst>
                <a:gd name="T0" fmla="*/ 375 w 1989"/>
                <a:gd name="T1" fmla="*/ 81 h 1994"/>
                <a:gd name="T2" fmla="*/ 82 w 1989"/>
                <a:gd name="T3" fmla="*/ 81 h 1994"/>
                <a:gd name="T4" fmla="*/ 82 w 1989"/>
                <a:gd name="T5" fmla="*/ 81 h 1994"/>
                <a:gd name="T6" fmla="*/ 81 w 1989"/>
                <a:gd name="T7" fmla="*/ 374 h 1994"/>
                <a:gd name="T8" fmla="*/ 1615 w 1989"/>
                <a:gd name="T9" fmla="*/ 1912 h 1994"/>
                <a:gd name="T10" fmla="*/ 1908 w 1989"/>
                <a:gd name="T11" fmla="*/ 1913 h 1994"/>
                <a:gd name="T12" fmla="*/ 1908 w 1989"/>
                <a:gd name="T13" fmla="*/ 1913 h 1994"/>
                <a:gd name="T14" fmla="*/ 1908 w 1989"/>
                <a:gd name="T15" fmla="*/ 1619 h 1994"/>
                <a:gd name="T16" fmla="*/ 375 w 1989"/>
                <a:gd name="T17" fmla="*/ 81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4">
                  <a:moveTo>
                    <a:pt x="375" y="81"/>
                  </a:moveTo>
                  <a:cubicBezTo>
                    <a:pt x="294" y="0"/>
                    <a:pt x="163" y="0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0" y="161"/>
                    <a:pt x="0" y="293"/>
                    <a:pt x="81" y="374"/>
                  </a:cubicBezTo>
                  <a:cubicBezTo>
                    <a:pt x="1615" y="1912"/>
                    <a:pt x="1615" y="1912"/>
                    <a:pt x="1615" y="1912"/>
                  </a:cubicBezTo>
                  <a:cubicBezTo>
                    <a:pt x="1696" y="1993"/>
                    <a:pt x="1827" y="1994"/>
                    <a:pt x="1908" y="1913"/>
                  </a:cubicBezTo>
                  <a:cubicBezTo>
                    <a:pt x="1908" y="1913"/>
                    <a:pt x="1908" y="1913"/>
                    <a:pt x="1908" y="1913"/>
                  </a:cubicBezTo>
                  <a:cubicBezTo>
                    <a:pt x="1989" y="1832"/>
                    <a:pt x="1989" y="1700"/>
                    <a:pt x="1908" y="1619"/>
                  </a:cubicBezTo>
                  <a:lnTo>
                    <a:pt x="375" y="81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322"/>
            <p:cNvSpPr/>
            <p:nvPr/>
          </p:nvSpPr>
          <p:spPr bwMode="auto">
            <a:xfrm>
              <a:off x="12631740" y="19050"/>
              <a:ext cx="263525" cy="261938"/>
            </a:xfrm>
            <a:custGeom>
              <a:avLst/>
              <a:gdLst>
                <a:gd name="T0" fmla="*/ 186 w 309"/>
                <a:gd name="T1" fmla="*/ 0 h 309"/>
                <a:gd name="T2" fmla="*/ 258 w 309"/>
                <a:gd name="T3" fmla="*/ 72 h 309"/>
                <a:gd name="T4" fmla="*/ 258 w 309"/>
                <a:gd name="T5" fmla="*/ 258 h 309"/>
                <a:gd name="T6" fmla="*/ 72 w 309"/>
                <a:gd name="T7" fmla="*/ 257 h 309"/>
                <a:gd name="T8" fmla="*/ 0 w 309"/>
                <a:gd name="T9" fmla="*/ 185 h 309"/>
                <a:gd name="T10" fmla="*/ 71 w 309"/>
                <a:gd name="T11" fmla="*/ 81 h 309"/>
                <a:gd name="T12" fmla="*/ 186 w 309"/>
                <a:gd name="T13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09">
                  <a:moveTo>
                    <a:pt x="186" y="0"/>
                  </a:moveTo>
                  <a:cubicBezTo>
                    <a:pt x="258" y="72"/>
                    <a:pt x="258" y="72"/>
                    <a:pt x="258" y="72"/>
                  </a:cubicBezTo>
                  <a:cubicBezTo>
                    <a:pt x="309" y="123"/>
                    <a:pt x="309" y="207"/>
                    <a:pt x="258" y="258"/>
                  </a:cubicBezTo>
                  <a:cubicBezTo>
                    <a:pt x="206" y="309"/>
                    <a:pt x="123" y="309"/>
                    <a:pt x="72" y="257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0" y="185"/>
                    <a:pt x="9" y="142"/>
                    <a:pt x="71" y="81"/>
                  </a:cubicBezTo>
                  <a:cubicBezTo>
                    <a:pt x="149" y="5"/>
                    <a:pt x="158" y="10"/>
                    <a:pt x="186" y="0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323"/>
            <p:cNvSpPr/>
            <p:nvPr/>
          </p:nvSpPr>
          <p:spPr bwMode="auto">
            <a:xfrm>
              <a:off x="12111040" y="-508000"/>
              <a:ext cx="184150" cy="185738"/>
            </a:xfrm>
            <a:custGeom>
              <a:avLst/>
              <a:gdLst>
                <a:gd name="T0" fmla="*/ 212 w 218"/>
                <a:gd name="T1" fmla="*/ 6 h 218"/>
                <a:gd name="T2" fmla="*/ 191 w 218"/>
                <a:gd name="T3" fmla="*/ 6 h 218"/>
                <a:gd name="T4" fmla="*/ 6 w 218"/>
                <a:gd name="T5" fmla="*/ 191 h 218"/>
                <a:gd name="T6" fmla="*/ 6 w 218"/>
                <a:gd name="T7" fmla="*/ 212 h 218"/>
                <a:gd name="T8" fmla="*/ 6 w 218"/>
                <a:gd name="T9" fmla="*/ 212 h 218"/>
                <a:gd name="T10" fmla="*/ 27 w 218"/>
                <a:gd name="T11" fmla="*/ 212 h 218"/>
                <a:gd name="T12" fmla="*/ 212 w 218"/>
                <a:gd name="T13" fmla="*/ 27 h 218"/>
                <a:gd name="T14" fmla="*/ 212 w 218"/>
                <a:gd name="T15" fmla="*/ 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8">
                  <a:moveTo>
                    <a:pt x="212" y="6"/>
                  </a:moveTo>
                  <a:cubicBezTo>
                    <a:pt x="206" y="0"/>
                    <a:pt x="197" y="0"/>
                    <a:pt x="191" y="6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0" y="196"/>
                    <a:pt x="0" y="206"/>
                    <a:pt x="6" y="212"/>
                  </a:cubicBezTo>
                  <a:cubicBezTo>
                    <a:pt x="6" y="212"/>
                    <a:pt x="6" y="212"/>
                    <a:pt x="6" y="212"/>
                  </a:cubicBezTo>
                  <a:cubicBezTo>
                    <a:pt x="12" y="218"/>
                    <a:pt x="22" y="218"/>
                    <a:pt x="27" y="212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8" y="22"/>
                    <a:pt x="218" y="12"/>
                    <a:pt x="212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324"/>
            <p:cNvSpPr/>
            <p:nvPr/>
          </p:nvSpPr>
          <p:spPr bwMode="auto">
            <a:xfrm>
              <a:off x="12107865" y="-511175"/>
              <a:ext cx="101600" cy="103188"/>
            </a:xfrm>
            <a:custGeom>
              <a:avLst/>
              <a:gdLst>
                <a:gd name="T0" fmla="*/ 115 w 120"/>
                <a:gd name="T1" fmla="*/ 6 h 121"/>
                <a:gd name="T2" fmla="*/ 96 w 120"/>
                <a:gd name="T3" fmla="*/ 6 h 121"/>
                <a:gd name="T4" fmla="*/ 5 w 120"/>
                <a:gd name="T5" fmla="*/ 97 h 121"/>
                <a:gd name="T6" fmla="*/ 5 w 120"/>
                <a:gd name="T7" fmla="*/ 115 h 121"/>
                <a:gd name="T8" fmla="*/ 5 w 120"/>
                <a:gd name="T9" fmla="*/ 115 h 121"/>
                <a:gd name="T10" fmla="*/ 24 w 120"/>
                <a:gd name="T11" fmla="*/ 116 h 121"/>
                <a:gd name="T12" fmla="*/ 115 w 120"/>
                <a:gd name="T13" fmla="*/ 24 h 121"/>
                <a:gd name="T14" fmla="*/ 115 w 120"/>
                <a:gd name="T15" fmla="*/ 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1">
                  <a:moveTo>
                    <a:pt x="115" y="6"/>
                  </a:moveTo>
                  <a:cubicBezTo>
                    <a:pt x="110" y="0"/>
                    <a:pt x="101" y="0"/>
                    <a:pt x="96" y="6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0" y="102"/>
                    <a:pt x="0" y="110"/>
                    <a:pt x="5" y="115"/>
                  </a:cubicBezTo>
                  <a:cubicBezTo>
                    <a:pt x="5" y="115"/>
                    <a:pt x="5" y="115"/>
                    <a:pt x="5" y="115"/>
                  </a:cubicBezTo>
                  <a:cubicBezTo>
                    <a:pt x="10" y="121"/>
                    <a:pt x="18" y="121"/>
                    <a:pt x="24" y="116"/>
                  </a:cubicBezTo>
                  <a:cubicBezTo>
                    <a:pt x="115" y="24"/>
                    <a:pt x="115" y="24"/>
                    <a:pt x="115" y="24"/>
                  </a:cubicBezTo>
                  <a:cubicBezTo>
                    <a:pt x="120" y="19"/>
                    <a:pt x="120" y="11"/>
                    <a:pt x="115" y="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325"/>
            <p:cNvSpPr/>
            <p:nvPr/>
          </p:nvSpPr>
          <p:spPr bwMode="auto">
            <a:xfrm>
              <a:off x="11831641" y="-528637"/>
              <a:ext cx="952500" cy="863600"/>
            </a:xfrm>
            <a:custGeom>
              <a:avLst/>
              <a:gdLst>
                <a:gd name="T0" fmla="*/ 0 w 1123"/>
                <a:gd name="T1" fmla="*/ 0 h 1018"/>
                <a:gd name="T2" fmla="*/ 1123 w 1123"/>
                <a:gd name="T3" fmla="*/ 1012 h 1018"/>
                <a:gd name="T4" fmla="*/ 990 w 1123"/>
                <a:gd name="T5" fmla="*/ 984 h 1018"/>
                <a:gd name="T6" fmla="*/ 967 w 1123"/>
                <a:gd name="T7" fmla="*/ 964 h 1018"/>
                <a:gd name="T8" fmla="*/ 827 w 1123"/>
                <a:gd name="T9" fmla="*/ 829 h 1018"/>
                <a:gd name="T10" fmla="*/ 0 w 1123"/>
                <a:gd name="T11" fmla="*/ 0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3" h="1018">
                  <a:moveTo>
                    <a:pt x="0" y="0"/>
                  </a:moveTo>
                  <a:cubicBezTo>
                    <a:pt x="1123" y="1012"/>
                    <a:pt x="1123" y="1012"/>
                    <a:pt x="1123" y="1012"/>
                  </a:cubicBezTo>
                  <a:cubicBezTo>
                    <a:pt x="1077" y="1018"/>
                    <a:pt x="1030" y="1008"/>
                    <a:pt x="990" y="984"/>
                  </a:cubicBezTo>
                  <a:cubicBezTo>
                    <a:pt x="982" y="978"/>
                    <a:pt x="974" y="971"/>
                    <a:pt x="967" y="964"/>
                  </a:cubicBezTo>
                  <a:cubicBezTo>
                    <a:pt x="827" y="829"/>
                    <a:pt x="827" y="829"/>
                    <a:pt x="827" y="8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DB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326"/>
            <p:cNvSpPr/>
            <p:nvPr/>
          </p:nvSpPr>
          <p:spPr bwMode="auto">
            <a:xfrm>
              <a:off x="10433052" y="-1881187"/>
              <a:ext cx="1562100" cy="1560513"/>
            </a:xfrm>
            <a:custGeom>
              <a:avLst/>
              <a:gdLst>
                <a:gd name="T0" fmla="*/ 734 w 1841"/>
                <a:gd name="T1" fmla="*/ 1840 h 1840"/>
                <a:gd name="T2" fmla="*/ 305 w 1841"/>
                <a:gd name="T3" fmla="*/ 1410 h 1840"/>
                <a:gd name="T4" fmla="*/ 307 w 1841"/>
                <a:gd name="T5" fmla="*/ 305 h 1840"/>
                <a:gd name="T6" fmla="*/ 1412 w 1841"/>
                <a:gd name="T7" fmla="*/ 307 h 1840"/>
                <a:gd name="T8" fmla="*/ 1841 w 1841"/>
                <a:gd name="T9" fmla="*/ 737 h 1840"/>
                <a:gd name="T10" fmla="*/ 734 w 1841"/>
                <a:gd name="T11" fmla="*/ 184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1" h="1840">
                  <a:moveTo>
                    <a:pt x="734" y="1840"/>
                  </a:moveTo>
                  <a:cubicBezTo>
                    <a:pt x="305" y="1410"/>
                    <a:pt x="305" y="1410"/>
                    <a:pt x="305" y="1410"/>
                  </a:cubicBezTo>
                  <a:cubicBezTo>
                    <a:pt x="0" y="1104"/>
                    <a:pt x="1" y="610"/>
                    <a:pt x="307" y="305"/>
                  </a:cubicBezTo>
                  <a:cubicBezTo>
                    <a:pt x="612" y="0"/>
                    <a:pt x="1107" y="1"/>
                    <a:pt x="1412" y="307"/>
                  </a:cubicBezTo>
                  <a:cubicBezTo>
                    <a:pt x="1841" y="737"/>
                    <a:pt x="1841" y="737"/>
                    <a:pt x="1841" y="737"/>
                  </a:cubicBezTo>
                  <a:lnTo>
                    <a:pt x="734" y="1840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327"/>
            <p:cNvSpPr/>
            <p:nvPr/>
          </p:nvSpPr>
          <p:spPr bwMode="auto">
            <a:xfrm>
              <a:off x="9945690" y="-1149350"/>
              <a:ext cx="1420813" cy="1444625"/>
            </a:xfrm>
            <a:custGeom>
              <a:avLst/>
              <a:gdLst>
                <a:gd name="T0" fmla="*/ 687 w 1675"/>
                <a:gd name="T1" fmla="*/ 0 h 1703"/>
                <a:gd name="T2" fmla="*/ 529 w 1675"/>
                <a:gd name="T3" fmla="*/ 698 h 1703"/>
                <a:gd name="T4" fmla="*/ 381 w 1675"/>
                <a:gd name="T5" fmla="*/ 955 h 1703"/>
                <a:gd name="T6" fmla="*/ 0 w 1675"/>
                <a:gd name="T7" fmla="*/ 1571 h 1703"/>
                <a:gd name="T8" fmla="*/ 154 w 1675"/>
                <a:gd name="T9" fmla="*/ 1678 h 1703"/>
                <a:gd name="T10" fmla="*/ 471 w 1675"/>
                <a:gd name="T11" fmla="*/ 1565 h 1703"/>
                <a:gd name="T12" fmla="*/ 1030 w 1675"/>
                <a:gd name="T13" fmla="*/ 949 h 1703"/>
                <a:gd name="T14" fmla="*/ 1559 w 1675"/>
                <a:gd name="T15" fmla="*/ 1233 h 1703"/>
                <a:gd name="T16" fmla="*/ 1498 w 1675"/>
                <a:gd name="T17" fmla="*/ 981 h 1703"/>
                <a:gd name="T18" fmla="*/ 687 w 1675"/>
                <a:gd name="T19" fmla="*/ 0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5" h="1703">
                  <a:moveTo>
                    <a:pt x="687" y="0"/>
                  </a:moveTo>
                  <a:cubicBezTo>
                    <a:pt x="687" y="0"/>
                    <a:pt x="578" y="596"/>
                    <a:pt x="529" y="698"/>
                  </a:cubicBezTo>
                  <a:cubicBezTo>
                    <a:pt x="480" y="801"/>
                    <a:pt x="381" y="955"/>
                    <a:pt x="381" y="955"/>
                  </a:cubicBezTo>
                  <a:cubicBezTo>
                    <a:pt x="0" y="1571"/>
                    <a:pt x="0" y="1571"/>
                    <a:pt x="0" y="1571"/>
                  </a:cubicBezTo>
                  <a:cubicBezTo>
                    <a:pt x="0" y="1571"/>
                    <a:pt x="63" y="1641"/>
                    <a:pt x="154" y="1678"/>
                  </a:cubicBezTo>
                  <a:cubicBezTo>
                    <a:pt x="214" y="1703"/>
                    <a:pt x="347" y="1695"/>
                    <a:pt x="471" y="1565"/>
                  </a:cubicBezTo>
                  <a:cubicBezTo>
                    <a:pt x="603" y="1425"/>
                    <a:pt x="830" y="930"/>
                    <a:pt x="1030" y="949"/>
                  </a:cubicBezTo>
                  <a:cubicBezTo>
                    <a:pt x="1132" y="959"/>
                    <a:pt x="1444" y="1156"/>
                    <a:pt x="1559" y="1233"/>
                  </a:cubicBezTo>
                  <a:cubicBezTo>
                    <a:pt x="1675" y="1310"/>
                    <a:pt x="1498" y="981"/>
                    <a:pt x="1498" y="981"/>
                  </a:cubicBezTo>
                  <a:lnTo>
                    <a:pt x="687" y="0"/>
                  </a:lnTo>
                  <a:close/>
                </a:path>
              </a:pathLst>
            </a:custGeom>
            <a:solidFill>
              <a:srgbClr val="F4D3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328"/>
            <p:cNvSpPr/>
            <p:nvPr/>
          </p:nvSpPr>
          <p:spPr bwMode="auto">
            <a:xfrm>
              <a:off x="9959977" y="-17462"/>
              <a:ext cx="227013" cy="234950"/>
            </a:xfrm>
            <a:custGeom>
              <a:avLst/>
              <a:gdLst>
                <a:gd name="T0" fmla="*/ 222 w 268"/>
                <a:gd name="T1" fmla="*/ 188 h 278"/>
                <a:gd name="T2" fmla="*/ 268 w 268"/>
                <a:gd name="T3" fmla="*/ 98 h 278"/>
                <a:gd name="T4" fmla="*/ 156 w 268"/>
                <a:gd name="T5" fmla="*/ 13 h 278"/>
                <a:gd name="T6" fmla="*/ 129 w 268"/>
                <a:gd name="T7" fmla="*/ 0 h 278"/>
                <a:gd name="T8" fmla="*/ 0 w 268"/>
                <a:gd name="T9" fmla="*/ 208 h 278"/>
                <a:gd name="T10" fmla="*/ 45 w 268"/>
                <a:gd name="T11" fmla="*/ 245 h 278"/>
                <a:gd name="T12" fmla="*/ 222 w 268"/>
                <a:gd name="T13" fmla="*/ 18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78">
                  <a:moveTo>
                    <a:pt x="222" y="188"/>
                  </a:moveTo>
                  <a:cubicBezTo>
                    <a:pt x="268" y="98"/>
                    <a:pt x="268" y="98"/>
                    <a:pt x="268" y="98"/>
                  </a:cubicBezTo>
                  <a:cubicBezTo>
                    <a:pt x="250" y="74"/>
                    <a:pt x="252" y="64"/>
                    <a:pt x="156" y="13"/>
                  </a:cubicBezTo>
                  <a:cubicBezTo>
                    <a:pt x="147" y="8"/>
                    <a:pt x="138" y="4"/>
                    <a:pt x="129" y="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12" y="223"/>
                    <a:pt x="27" y="236"/>
                    <a:pt x="45" y="245"/>
                  </a:cubicBezTo>
                  <a:cubicBezTo>
                    <a:pt x="109" y="278"/>
                    <a:pt x="188" y="253"/>
                    <a:pt x="222" y="188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329"/>
            <p:cNvSpPr/>
            <p:nvPr/>
          </p:nvSpPr>
          <p:spPr bwMode="auto">
            <a:xfrm>
              <a:off x="10213977" y="-233362"/>
              <a:ext cx="87313" cy="71438"/>
            </a:xfrm>
            <a:custGeom>
              <a:avLst/>
              <a:gdLst>
                <a:gd name="T0" fmla="*/ 100 w 104"/>
                <a:gd name="T1" fmla="*/ 76 h 83"/>
                <a:gd name="T2" fmla="*/ 97 w 104"/>
                <a:gd name="T3" fmla="*/ 57 h 83"/>
                <a:gd name="T4" fmla="*/ 23 w 104"/>
                <a:gd name="T5" fmla="*/ 4 h 83"/>
                <a:gd name="T6" fmla="*/ 4 w 104"/>
                <a:gd name="T7" fmla="*/ 7 h 83"/>
                <a:gd name="T8" fmla="*/ 4 w 104"/>
                <a:gd name="T9" fmla="*/ 7 h 83"/>
                <a:gd name="T10" fmla="*/ 7 w 104"/>
                <a:gd name="T11" fmla="*/ 26 h 83"/>
                <a:gd name="T12" fmla="*/ 81 w 104"/>
                <a:gd name="T13" fmla="*/ 78 h 83"/>
                <a:gd name="T14" fmla="*/ 100 w 104"/>
                <a:gd name="T15" fmla="*/ 76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83">
                  <a:moveTo>
                    <a:pt x="100" y="76"/>
                  </a:moveTo>
                  <a:cubicBezTo>
                    <a:pt x="104" y="70"/>
                    <a:pt x="103" y="62"/>
                    <a:pt x="97" y="57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17" y="0"/>
                    <a:pt x="9" y="1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13"/>
                    <a:pt x="1" y="21"/>
                    <a:pt x="7" y="26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7" y="83"/>
                    <a:pt x="95" y="82"/>
                    <a:pt x="100" y="76"/>
                  </a:cubicBezTo>
                  <a:close/>
                </a:path>
              </a:pathLst>
            </a:custGeom>
            <a:solidFill>
              <a:srgbClr val="FFE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330"/>
            <p:cNvSpPr/>
            <p:nvPr/>
          </p:nvSpPr>
          <p:spPr bwMode="auto">
            <a:xfrm>
              <a:off x="9186865" y="-2546350"/>
              <a:ext cx="2120900" cy="1528763"/>
            </a:xfrm>
            <a:custGeom>
              <a:avLst/>
              <a:gdLst>
                <a:gd name="T0" fmla="*/ 0 w 2501"/>
                <a:gd name="T1" fmla="*/ 419 h 1803"/>
                <a:gd name="T2" fmla="*/ 1459 w 2501"/>
                <a:gd name="T3" fmla="*/ 1803 h 1803"/>
                <a:gd name="T4" fmla="*/ 2501 w 2501"/>
                <a:gd name="T5" fmla="*/ 824 h 1803"/>
                <a:gd name="T6" fmla="*/ 1909 w 2501"/>
                <a:gd name="T7" fmla="*/ 0 h 1803"/>
                <a:gd name="T8" fmla="*/ 1874 w 2501"/>
                <a:gd name="T9" fmla="*/ 0 h 1803"/>
                <a:gd name="T10" fmla="*/ 0 w 2501"/>
                <a:gd name="T11" fmla="*/ 419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01" h="1803">
                  <a:moveTo>
                    <a:pt x="0" y="419"/>
                  </a:moveTo>
                  <a:cubicBezTo>
                    <a:pt x="1459" y="1803"/>
                    <a:pt x="1459" y="1803"/>
                    <a:pt x="1459" y="1803"/>
                  </a:cubicBezTo>
                  <a:cubicBezTo>
                    <a:pt x="1560" y="1607"/>
                    <a:pt x="2283" y="947"/>
                    <a:pt x="2501" y="824"/>
                  </a:cubicBezTo>
                  <a:cubicBezTo>
                    <a:pt x="1909" y="0"/>
                    <a:pt x="1909" y="0"/>
                    <a:pt x="1909" y="0"/>
                  </a:cubicBezTo>
                  <a:cubicBezTo>
                    <a:pt x="1898" y="0"/>
                    <a:pt x="1886" y="0"/>
                    <a:pt x="1874" y="0"/>
                  </a:cubicBezTo>
                  <a:cubicBezTo>
                    <a:pt x="1204" y="0"/>
                    <a:pt x="569" y="150"/>
                    <a:pt x="0" y="419"/>
                  </a:cubicBezTo>
                  <a:close/>
                </a:path>
              </a:pathLst>
            </a:custGeom>
            <a:solidFill>
              <a:srgbClr val="DC62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331"/>
            <p:cNvSpPr/>
            <p:nvPr/>
          </p:nvSpPr>
          <p:spPr bwMode="auto">
            <a:xfrm>
              <a:off x="9037640" y="1741488"/>
              <a:ext cx="1687513" cy="1690688"/>
            </a:xfrm>
            <a:custGeom>
              <a:avLst/>
              <a:gdLst>
                <a:gd name="T0" fmla="*/ 1615 w 1989"/>
                <a:gd name="T1" fmla="*/ 1912 h 1994"/>
                <a:gd name="T2" fmla="*/ 1908 w 1989"/>
                <a:gd name="T3" fmla="*/ 1913 h 1994"/>
                <a:gd name="T4" fmla="*/ 1908 w 1989"/>
                <a:gd name="T5" fmla="*/ 1913 h 1994"/>
                <a:gd name="T6" fmla="*/ 1908 w 1989"/>
                <a:gd name="T7" fmla="*/ 1620 h 1994"/>
                <a:gd name="T8" fmla="*/ 375 w 1989"/>
                <a:gd name="T9" fmla="*/ 81 h 1994"/>
                <a:gd name="T10" fmla="*/ 82 w 1989"/>
                <a:gd name="T11" fmla="*/ 81 h 1994"/>
                <a:gd name="T12" fmla="*/ 82 w 1989"/>
                <a:gd name="T13" fmla="*/ 81 h 1994"/>
                <a:gd name="T14" fmla="*/ 81 w 1989"/>
                <a:gd name="T15" fmla="*/ 374 h 1994"/>
                <a:gd name="T16" fmla="*/ 1615 w 1989"/>
                <a:gd name="T17" fmla="*/ 1912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4">
                  <a:moveTo>
                    <a:pt x="1615" y="1912"/>
                  </a:moveTo>
                  <a:cubicBezTo>
                    <a:pt x="1696" y="1993"/>
                    <a:pt x="1827" y="1994"/>
                    <a:pt x="1908" y="1913"/>
                  </a:cubicBezTo>
                  <a:cubicBezTo>
                    <a:pt x="1908" y="1913"/>
                    <a:pt x="1908" y="1913"/>
                    <a:pt x="1908" y="1913"/>
                  </a:cubicBezTo>
                  <a:cubicBezTo>
                    <a:pt x="1989" y="1832"/>
                    <a:pt x="1989" y="1701"/>
                    <a:pt x="1908" y="1620"/>
                  </a:cubicBezTo>
                  <a:cubicBezTo>
                    <a:pt x="375" y="81"/>
                    <a:pt x="375" y="81"/>
                    <a:pt x="375" y="81"/>
                  </a:cubicBezTo>
                  <a:cubicBezTo>
                    <a:pt x="294" y="0"/>
                    <a:pt x="163" y="0"/>
                    <a:pt x="82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0" y="162"/>
                    <a:pt x="0" y="293"/>
                    <a:pt x="81" y="374"/>
                  </a:cubicBezTo>
                  <a:lnTo>
                    <a:pt x="1615" y="1912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332"/>
            <p:cNvSpPr/>
            <p:nvPr/>
          </p:nvSpPr>
          <p:spPr bwMode="auto">
            <a:xfrm>
              <a:off x="9097965" y="1808163"/>
              <a:ext cx="261938" cy="263525"/>
            </a:xfrm>
            <a:custGeom>
              <a:avLst/>
              <a:gdLst>
                <a:gd name="T0" fmla="*/ 124 w 309"/>
                <a:gd name="T1" fmla="*/ 310 h 310"/>
                <a:gd name="T2" fmla="*/ 51 w 309"/>
                <a:gd name="T3" fmla="*/ 237 h 310"/>
                <a:gd name="T4" fmla="*/ 52 w 309"/>
                <a:gd name="T5" fmla="*/ 52 h 310"/>
                <a:gd name="T6" fmla="*/ 237 w 309"/>
                <a:gd name="T7" fmla="*/ 52 h 310"/>
                <a:gd name="T8" fmla="*/ 309 w 309"/>
                <a:gd name="T9" fmla="*/ 124 h 310"/>
                <a:gd name="T10" fmla="*/ 238 w 309"/>
                <a:gd name="T11" fmla="*/ 229 h 310"/>
                <a:gd name="T12" fmla="*/ 124 w 309"/>
                <a:gd name="T13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10">
                  <a:moveTo>
                    <a:pt x="124" y="310"/>
                  </a:moveTo>
                  <a:cubicBezTo>
                    <a:pt x="51" y="237"/>
                    <a:pt x="51" y="237"/>
                    <a:pt x="51" y="237"/>
                  </a:cubicBezTo>
                  <a:cubicBezTo>
                    <a:pt x="0" y="186"/>
                    <a:pt x="0" y="103"/>
                    <a:pt x="52" y="52"/>
                  </a:cubicBezTo>
                  <a:cubicBezTo>
                    <a:pt x="103" y="0"/>
                    <a:pt x="186" y="0"/>
                    <a:pt x="237" y="52"/>
                  </a:cubicBezTo>
                  <a:cubicBezTo>
                    <a:pt x="309" y="124"/>
                    <a:pt x="309" y="124"/>
                    <a:pt x="309" y="124"/>
                  </a:cubicBezTo>
                  <a:cubicBezTo>
                    <a:pt x="309" y="124"/>
                    <a:pt x="301" y="168"/>
                    <a:pt x="238" y="229"/>
                  </a:cubicBezTo>
                  <a:cubicBezTo>
                    <a:pt x="161" y="305"/>
                    <a:pt x="152" y="299"/>
                    <a:pt x="124" y="310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333"/>
            <p:cNvSpPr/>
            <p:nvPr/>
          </p:nvSpPr>
          <p:spPr bwMode="auto">
            <a:xfrm>
              <a:off x="9696452" y="2413000"/>
              <a:ext cx="185738" cy="184150"/>
            </a:xfrm>
            <a:custGeom>
              <a:avLst/>
              <a:gdLst>
                <a:gd name="T0" fmla="*/ 6 w 218"/>
                <a:gd name="T1" fmla="*/ 211 h 217"/>
                <a:gd name="T2" fmla="*/ 28 w 218"/>
                <a:gd name="T3" fmla="*/ 211 h 217"/>
                <a:gd name="T4" fmla="*/ 212 w 218"/>
                <a:gd name="T5" fmla="*/ 27 h 217"/>
                <a:gd name="T6" fmla="*/ 212 w 218"/>
                <a:gd name="T7" fmla="*/ 6 h 217"/>
                <a:gd name="T8" fmla="*/ 212 w 218"/>
                <a:gd name="T9" fmla="*/ 6 h 217"/>
                <a:gd name="T10" fmla="*/ 191 w 218"/>
                <a:gd name="T11" fmla="*/ 6 h 217"/>
                <a:gd name="T12" fmla="*/ 6 w 218"/>
                <a:gd name="T13" fmla="*/ 190 h 217"/>
                <a:gd name="T14" fmla="*/ 6 w 218"/>
                <a:gd name="T15" fmla="*/ 2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7">
                  <a:moveTo>
                    <a:pt x="6" y="211"/>
                  </a:moveTo>
                  <a:cubicBezTo>
                    <a:pt x="12" y="217"/>
                    <a:pt x="22" y="217"/>
                    <a:pt x="28" y="211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8" y="21"/>
                    <a:pt x="218" y="12"/>
                    <a:pt x="212" y="6"/>
                  </a:cubicBezTo>
                  <a:cubicBezTo>
                    <a:pt x="212" y="6"/>
                    <a:pt x="212" y="6"/>
                    <a:pt x="212" y="6"/>
                  </a:cubicBezTo>
                  <a:cubicBezTo>
                    <a:pt x="206" y="0"/>
                    <a:pt x="197" y="0"/>
                    <a:pt x="191" y="6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1" y="196"/>
                    <a:pt x="0" y="205"/>
                    <a:pt x="6" y="211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334"/>
            <p:cNvSpPr/>
            <p:nvPr/>
          </p:nvSpPr>
          <p:spPr bwMode="auto">
            <a:xfrm>
              <a:off x="9782177" y="2498725"/>
              <a:ext cx="103188" cy="101600"/>
            </a:xfrm>
            <a:custGeom>
              <a:avLst/>
              <a:gdLst>
                <a:gd name="T0" fmla="*/ 6 w 121"/>
                <a:gd name="T1" fmla="*/ 115 h 120"/>
                <a:gd name="T2" fmla="*/ 24 w 121"/>
                <a:gd name="T3" fmla="*/ 115 h 120"/>
                <a:gd name="T4" fmla="*/ 116 w 121"/>
                <a:gd name="T5" fmla="*/ 24 h 120"/>
                <a:gd name="T6" fmla="*/ 116 w 121"/>
                <a:gd name="T7" fmla="*/ 5 h 120"/>
                <a:gd name="T8" fmla="*/ 116 w 121"/>
                <a:gd name="T9" fmla="*/ 5 h 120"/>
                <a:gd name="T10" fmla="*/ 97 w 121"/>
                <a:gd name="T11" fmla="*/ 5 h 120"/>
                <a:gd name="T12" fmla="*/ 6 w 121"/>
                <a:gd name="T13" fmla="*/ 96 h 120"/>
                <a:gd name="T14" fmla="*/ 6 w 121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0">
                  <a:moveTo>
                    <a:pt x="6" y="115"/>
                  </a:moveTo>
                  <a:cubicBezTo>
                    <a:pt x="11" y="120"/>
                    <a:pt x="19" y="120"/>
                    <a:pt x="24" y="11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1" y="18"/>
                    <a:pt x="121" y="10"/>
                    <a:pt x="116" y="5"/>
                  </a:cubicBezTo>
                  <a:cubicBezTo>
                    <a:pt x="116" y="5"/>
                    <a:pt x="116" y="5"/>
                    <a:pt x="116" y="5"/>
                  </a:cubicBezTo>
                  <a:cubicBezTo>
                    <a:pt x="110" y="0"/>
                    <a:pt x="102" y="0"/>
                    <a:pt x="97" y="5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0" y="101"/>
                    <a:pt x="0" y="109"/>
                    <a:pt x="6" y="115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335"/>
            <p:cNvSpPr/>
            <p:nvPr/>
          </p:nvSpPr>
          <p:spPr bwMode="auto">
            <a:xfrm>
              <a:off x="8572502" y="2705100"/>
              <a:ext cx="1357313" cy="1360488"/>
            </a:xfrm>
            <a:custGeom>
              <a:avLst/>
              <a:gdLst>
                <a:gd name="T0" fmla="*/ 1298 w 1600"/>
                <a:gd name="T1" fmla="*/ 1539 h 1604"/>
                <a:gd name="T2" fmla="*/ 1534 w 1600"/>
                <a:gd name="T3" fmla="*/ 1539 h 1604"/>
                <a:gd name="T4" fmla="*/ 1534 w 1600"/>
                <a:gd name="T5" fmla="*/ 1539 h 1604"/>
                <a:gd name="T6" fmla="*/ 1535 w 1600"/>
                <a:gd name="T7" fmla="*/ 1303 h 1604"/>
                <a:gd name="T8" fmla="*/ 301 w 1600"/>
                <a:gd name="T9" fmla="*/ 66 h 1604"/>
                <a:gd name="T10" fmla="*/ 65 w 1600"/>
                <a:gd name="T11" fmla="*/ 65 h 1604"/>
                <a:gd name="T12" fmla="*/ 65 w 1600"/>
                <a:gd name="T13" fmla="*/ 65 h 1604"/>
                <a:gd name="T14" fmla="*/ 65 w 1600"/>
                <a:gd name="T15" fmla="*/ 301 h 1604"/>
                <a:gd name="T16" fmla="*/ 1298 w 1600"/>
                <a:gd name="T17" fmla="*/ 1539 h 1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0" h="1604">
                  <a:moveTo>
                    <a:pt x="1298" y="1539"/>
                  </a:moveTo>
                  <a:cubicBezTo>
                    <a:pt x="1363" y="1604"/>
                    <a:pt x="1469" y="1604"/>
                    <a:pt x="1534" y="1539"/>
                  </a:cubicBezTo>
                  <a:cubicBezTo>
                    <a:pt x="1534" y="1539"/>
                    <a:pt x="1534" y="1539"/>
                    <a:pt x="1534" y="1539"/>
                  </a:cubicBezTo>
                  <a:cubicBezTo>
                    <a:pt x="1599" y="1474"/>
                    <a:pt x="1600" y="1368"/>
                    <a:pt x="1535" y="1303"/>
                  </a:cubicBezTo>
                  <a:cubicBezTo>
                    <a:pt x="301" y="66"/>
                    <a:pt x="301" y="66"/>
                    <a:pt x="301" y="66"/>
                  </a:cubicBezTo>
                  <a:cubicBezTo>
                    <a:pt x="236" y="0"/>
                    <a:pt x="130" y="0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0" y="130"/>
                    <a:pt x="0" y="236"/>
                    <a:pt x="65" y="301"/>
                  </a:cubicBezTo>
                  <a:lnTo>
                    <a:pt x="1298" y="1539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336"/>
            <p:cNvSpPr/>
            <p:nvPr/>
          </p:nvSpPr>
          <p:spPr bwMode="auto">
            <a:xfrm>
              <a:off x="8620127" y="2759075"/>
              <a:ext cx="211138" cy="211138"/>
            </a:xfrm>
            <a:custGeom>
              <a:avLst/>
              <a:gdLst>
                <a:gd name="T0" fmla="*/ 99 w 248"/>
                <a:gd name="T1" fmla="*/ 249 h 249"/>
                <a:gd name="T2" fmla="*/ 41 w 248"/>
                <a:gd name="T3" fmla="*/ 191 h 249"/>
                <a:gd name="T4" fmla="*/ 41 w 248"/>
                <a:gd name="T5" fmla="*/ 41 h 249"/>
                <a:gd name="T6" fmla="*/ 190 w 248"/>
                <a:gd name="T7" fmla="*/ 42 h 249"/>
                <a:gd name="T8" fmla="*/ 248 w 248"/>
                <a:gd name="T9" fmla="*/ 100 h 249"/>
                <a:gd name="T10" fmla="*/ 191 w 248"/>
                <a:gd name="T11" fmla="*/ 184 h 249"/>
                <a:gd name="T12" fmla="*/ 99 w 248"/>
                <a:gd name="T13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49">
                  <a:moveTo>
                    <a:pt x="99" y="249"/>
                  </a:moveTo>
                  <a:cubicBezTo>
                    <a:pt x="41" y="191"/>
                    <a:pt x="41" y="191"/>
                    <a:pt x="41" y="191"/>
                  </a:cubicBezTo>
                  <a:cubicBezTo>
                    <a:pt x="0" y="149"/>
                    <a:pt x="0" y="83"/>
                    <a:pt x="41" y="41"/>
                  </a:cubicBezTo>
                  <a:cubicBezTo>
                    <a:pt x="82" y="0"/>
                    <a:pt x="149" y="0"/>
                    <a:pt x="190" y="42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1" y="135"/>
                    <a:pt x="191" y="184"/>
                  </a:cubicBezTo>
                  <a:cubicBezTo>
                    <a:pt x="129" y="245"/>
                    <a:pt x="121" y="241"/>
                    <a:pt x="99" y="249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337"/>
            <p:cNvSpPr/>
            <p:nvPr/>
          </p:nvSpPr>
          <p:spPr bwMode="auto">
            <a:xfrm>
              <a:off x="9102727" y="3244850"/>
              <a:ext cx="147638" cy="147638"/>
            </a:xfrm>
            <a:custGeom>
              <a:avLst/>
              <a:gdLst>
                <a:gd name="T0" fmla="*/ 4 w 175"/>
                <a:gd name="T1" fmla="*/ 170 h 175"/>
                <a:gd name="T2" fmla="*/ 22 w 175"/>
                <a:gd name="T3" fmla="*/ 170 h 175"/>
                <a:gd name="T4" fmla="*/ 170 w 175"/>
                <a:gd name="T5" fmla="*/ 22 h 175"/>
                <a:gd name="T6" fmla="*/ 170 w 175"/>
                <a:gd name="T7" fmla="*/ 5 h 175"/>
                <a:gd name="T8" fmla="*/ 170 w 175"/>
                <a:gd name="T9" fmla="*/ 5 h 175"/>
                <a:gd name="T10" fmla="*/ 153 w 175"/>
                <a:gd name="T11" fmla="*/ 5 h 175"/>
                <a:gd name="T12" fmla="*/ 5 w 175"/>
                <a:gd name="T13" fmla="*/ 153 h 175"/>
                <a:gd name="T14" fmla="*/ 4 w 175"/>
                <a:gd name="T15" fmla="*/ 17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75">
                  <a:moveTo>
                    <a:pt x="4" y="170"/>
                  </a:moveTo>
                  <a:cubicBezTo>
                    <a:pt x="9" y="175"/>
                    <a:pt x="17" y="175"/>
                    <a:pt x="22" y="170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5" y="17"/>
                    <a:pt x="175" y="10"/>
                    <a:pt x="170" y="5"/>
                  </a:cubicBezTo>
                  <a:cubicBezTo>
                    <a:pt x="170" y="5"/>
                    <a:pt x="170" y="5"/>
                    <a:pt x="170" y="5"/>
                  </a:cubicBezTo>
                  <a:cubicBezTo>
                    <a:pt x="165" y="0"/>
                    <a:pt x="158" y="0"/>
                    <a:pt x="153" y="5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0" y="158"/>
                    <a:pt x="0" y="166"/>
                    <a:pt x="4" y="170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338"/>
            <p:cNvSpPr/>
            <p:nvPr/>
          </p:nvSpPr>
          <p:spPr bwMode="auto">
            <a:xfrm>
              <a:off x="9170990" y="3313114"/>
              <a:ext cx="82550" cy="82550"/>
            </a:xfrm>
            <a:custGeom>
              <a:avLst/>
              <a:gdLst>
                <a:gd name="T0" fmla="*/ 4 w 97"/>
                <a:gd name="T1" fmla="*/ 93 h 97"/>
                <a:gd name="T2" fmla="*/ 19 w 97"/>
                <a:gd name="T3" fmla="*/ 93 h 97"/>
                <a:gd name="T4" fmla="*/ 93 w 97"/>
                <a:gd name="T5" fmla="*/ 20 h 97"/>
                <a:gd name="T6" fmla="*/ 93 w 97"/>
                <a:gd name="T7" fmla="*/ 5 h 97"/>
                <a:gd name="T8" fmla="*/ 93 w 97"/>
                <a:gd name="T9" fmla="*/ 5 h 97"/>
                <a:gd name="T10" fmla="*/ 78 w 97"/>
                <a:gd name="T11" fmla="*/ 5 h 97"/>
                <a:gd name="T12" fmla="*/ 4 w 97"/>
                <a:gd name="T13" fmla="*/ 78 h 97"/>
                <a:gd name="T14" fmla="*/ 4 w 97"/>
                <a:gd name="T15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97">
                  <a:moveTo>
                    <a:pt x="4" y="93"/>
                  </a:moveTo>
                  <a:cubicBezTo>
                    <a:pt x="8" y="97"/>
                    <a:pt x="15" y="97"/>
                    <a:pt x="19" y="93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7" y="16"/>
                    <a:pt x="97" y="9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9" y="0"/>
                    <a:pt x="82" y="1"/>
                    <a:pt x="78" y="5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82"/>
                    <a:pt x="0" y="89"/>
                    <a:pt x="4" y="93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339"/>
            <p:cNvSpPr/>
            <p:nvPr/>
          </p:nvSpPr>
          <p:spPr bwMode="auto">
            <a:xfrm>
              <a:off x="8710615" y="2716213"/>
              <a:ext cx="765175" cy="695325"/>
            </a:xfrm>
            <a:custGeom>
              <a:avLst/>
              <a:gdLst>
                <a:gd name="T0" fmla="*/ 902 w 902"/>
                <a:gd name="T1" fmla="*/ 819 h 819"/>
                <a:gd name="T2" fmla="*/ 0 w 902"/>
                <a:gd name="T3" fmla="*/ 4 h 819"/>
                <a:gd name="T4" fmla="*/ 106 w 902"/>
                <a:gd name="T5" fmla="*/ 27 h 819"/>
                <a:gd name="T6" fmla="*/ 125 w 902"/>
                <a:gd name="T7" fmla="*/ 43 h 819"/>
                <a:gd name="T8" fmla="*/ 237 w 902"/>
                <a:gd name="T9" fmla="*/ 151 h 819"/>
                <a:gd name="T10" fmla="*/ 902 w 902"/>
                <a:gd name="T11" fmla="*/ 819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2" h="819">
                  <a:moveTo>
                    <a:pt x="902" y="819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6" y="0"/>
                    <a:pt x="74" y="7"/>
                    <a:pt x="106" y="27"/>
                  </a:cubicBezTo>
                  <a:cubicBezTo>
                    <a:pt x="113" y="32"/>
                    <a:pt x="119" y="37"/>
                    <a:pt x="125" y="43"/>
                  </a:cubicBezTo>
                  <a:cubicBezTo>
                    <a:pt x="237" y="151"/>
                    <a:pt x="237" y="151"/>
                    <a:pt x="237" y="151"/>
                  </a:cubicBezTo>
                  <a:lnTo>
                    <a:pt x="902" y="819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340"/>
            <p:cNvSpPr/>
            <p:nvPr/>
          </p:nvSpPr>
          <p:spPr bwMode="auto">
            <a:xfrm>
              <a:off x="8636002" y="1833563"/>
              <a:ext cx="1687513" cy="1690688"/>
            </a:xfrm>
            <a:custGeom>
              <a:avLst/>
              <a:gdLst>
                <a:gd name="T0" fmla="*/ 1614 w 1989"/>
                <a:gd name="T1" fmla="*/ 1912 h 1993"/>
                <a:gd name="T2" fmla="*/ 1908 w 1989"/>
                <a:gd name="T3" fmla="*/ 1913 h 1993"/>
                <a:gd name="T4" fmla="*/ 1908 w 1989"/>
                <a:gd name="T5" fmla="*/ 1913 h 1993"/>
                <a:gd name="T6" fmla="*/ 1908 w 1989"/>
                <a:gd name="T7" fmla="*/ 1619 h 1993"/>
                <a:gd name="T8" fmla="*/ 375 w 1989"/>
                <a:gd name="T9" fmla="*/ 81 h 1993"/>
                <a:gd name="T10" fmla="*/ 81 w 1989"/>
                <a:gd name="T11" fmla="*/ 81 h 1993"/>
                <a:gd name="T12" fmla="*/ 81 w 1989"/>
                <a:gd name="T13" fmla="*/ 81 h 1993"/>
                <a:gd name="T14" fmla="*/ 81 w 1989"/>
                <a:gd name="T15" fmla="*/ 374 h 1993"/>
                <a:gd name="T16" fmla="*/ 1614 w 1989"/>
                <a:gd name="T17" fmla="*/ 1912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3">
                  <a:moveTo>
                    <a:pt x="1614" y="1912"/>
                  </a:moveTo>
                  <a:cubicBezTo>
                    <a:pt x="1695" y="1993"/>
                    <a:pt x="1827" y="1993"/>
                    <a:pt x="1908" y="1913"/>
                  </a:cubicBezTo>
                  <a:cubicBezTo>
                    <a:pt x="1908" y="1913"/>
                    <a:pt x="1908" y="1913"/>
                    <a:pt x="1908" y="1913"/>
                  </a:cubicBezTo>
                  <a:cubicBezTo>
                    <a:pt x="1989" y="1832"/>
                    <a:pt x="1989" y="1700"/>
                    <a:pt x="1908" y="1619"/>
                  </a:cubicBezTo>
                  <a:cubicBezTo>
                    <a:pt x="375" y="81"/>
                    <a:pt x="375" y="81"/>
                    <a:pt x="375" y="81"/>
                  </a:cubicBezTo>
                  <a:cubicBezTo>
                    <a:pt x="294" y="0"/>
                    <a:pt x="162" y="0"/>
                    <a:pt x="81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0" y="161"/>
                    <a:pt x="0" y="293"/>
                    <a:pt x="81" y="374"/>
                  </a:cubicBezTo>
                  <a:lnTo>
                    <a:pt x="1614" y="1912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341"/>
            <p:cNvSpPr/>
            <p:nvPr/>
          </p:nvSpPr>
          <p:spPr bwMode="auto">
            <a:xfrm>
              <a:off x="8696327" y="1900238"/>
              <a:ext cx="261938" cy="261938"/>
            </a:xfrm>
            <a:custGeom>
              <a:avLst/>
              <a:gdLst>
                <a:gd name="T0" fmla="*/ 123 w 309"/>
                <a:gd name="T1" fmla="*/ 309 h 309"/>
                <a:gd name="T2" fmla="*/ 51 w 309"/>
                <a:gd name="T3" fmla="*/ 237 h 309"/>
                <a:gd name="T4" fmla="*/ 51 w 309"/>
                <a:gd name="T5" fmla="*/ 51 h 309"/>
                <a:gd name="T6" fmla="*/ 237 w 309"/>
                <a:gd name="T7" fmla="*/ 52 h 309"/>
                <a:gd name="T8" fmla="*/ 309 w 309"/>
                <a:gd name="T9" fmla="*/ 124 h 309"/>
                <a:gd name="T10" fmla="*/ 238 w 309"/>
                <a:gd name="T11" fmla="*/ 229 h 309"/>
                <a:gd name="T12" fmla="*/ 123 w 309"/>
                <a:gd name="T13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09">
                  <a:moveTo>
                    <a:pt x="123" y="309"/>
                  </a:moveTo>
                  <a:cubicBezTo>
                    <a:pt x="51" y="237"/>
                    <a:pt x="51" y="237"/>
                    <a:pt x="51" y="237"/>
                  </a:cubicBezTo>
                  <a:cubicBezTo>
                    <a:pt x="0" y="186"/>
                    <a:pt x="0" y="103"/>
                    <a:pt x="51" y="51"/>
                  </a:cubicBezTo>
                  <a:cubicBezTo>
                    <a:pt x="103" y="0"/>
                    <a:pt x="186" y="0"/>
                    <a:pt x="237" y="52"/>
                  </a:cubicBezTo>
                  <a:cubicBezTo>
                    <a:pt x="309" y="124"/>
                    <a:pt x="309" y="124"/>
                    <a:pt x="309" y="124"/>
                  </a:cubicBezTo>
                  <a:cubicBezTo>
                    <a:pt x="309" y="124"/>
                    <a:pt x="300" y="168"/>
                    <a:pt x="238" y="229"/>
                  </a:cubicBezTo>
                  <a:cubicBezTo>
                    <a:pt x="160" y="304"/>
                    <a:pt x="151" y="299"/>
                    <a:pt x="123" y="309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342"/>
            <p:cNvSpPr/>
            <p:nvPr/>
          </p:nvSpPr>
          <p:spPr bwMode="auto">
            <a:xfrm>
              <a:off x="9294815" y="2505075"/>
              <a:ext cx="185738" cy="184150"/>
            </a:xfrm>
            <a:custGeom>
              <a:avLst/>
              <a:gdLst>
                <a:gd name="T0" fmla="*/ 6 w 218"/>
                <a:gd name="T1" fmla="*/ 211 h 217"/>
                <a:gd name="T2" fmla="*/ 27 w 218"/>
                <a:gd name="T3" fmla="*/ 211 h 217"/>
                <a:gd name="T4" fmla="*/ 212 w 218"/>
                <a:gd name="T5" fmla="*/ 27 h 217"/>
                <a:gd name="T6" fmla="*/ 212 w 218"/>
                <a:gd name="T7" fmla="*/ 5 h 217"/>
                <a:gd name="T8" fmla="*/ 212 w 218"/>
                <a:gd name="T9" fmla="*/ 5 h 217"/>
                <a:gd name="T10" fmla="*/ 191 w 218"/>
                <a:gd name="T11" fmla="*/ 5 h 217"/>
                <a:gd name="T12" fmla="*/ 6 w 218"/>
                <a:gd name="T13" fmla="*/ 190 h 217"/>
                <a:gd name="T14" fmla="*/ 6 w 218"/>
                <a:gd name="T15" fmla="*/ 2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7">
                  <a:moveTo>
                    <a:pt x="6" y="211"/>
                  </a:moveTo>
                  <a:cubicBezTo>
                    <a:pt x="12" y="217"/>
                    <a:pt x="21" y="217"/>
                    <a:pt x="27" y="211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8" y="21"/>
                    <a:pt x="218" y="11"/>
                    <a:pt x="212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206" y="0"/>
                    <a:pt x="197" y="0"/>
                    <a:pt x="191" y="5"/>
                  </a:cubicBezTo>
                  <a:cubicBezTo>
                    <a:pt x="6" y="190"/>
                    <a:pt x="6" y="190"/>
                    <a:pt x="6" y="190"/>
                  </a:cubicBezTo>
                  <a:cubicBezTo>
                    <a:pt x="0" y="196"/>
                    <a:pt x="0" y="205"/>
                    <a:pt x="6" y="211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343"/>
            <p:cNvSpPr/>
            <p:nvPr/>
          </p:nvSpPr>
          <p:spPr bwMode="auto">
            <a:xfrm>
              <a:off x="9380540" y="2590800"/>
              <a:ext cx="103188" cy="101600"/>
            </a:xfrm>
            <a:custGeom>
              <a:avLst/>
              <a:gdLst>
                <a:gd name="T0" fmla="*/ 5 w 121"/>
                <a:gd name="T1" fmla="*/ 114 h 120"/>
                <a:gd name="T2" fmla="*/ 24 w 121"/>
                <a:gd name="T3" fmla="*/ 115 h 120"/>
                <a:gd name="T4" fmla="*/ 115 w 121"/>
                <a:gd name="T5" fmla="*/ 23 h 120"/>
                <a:gd name="T6" fmla="*/ 115 w 121"/>
                <a:gd name="T7" fmla="*/ 5 h 120"/>
                <a:gd name="T8" fmla="*/ 115 w 121"/>
                <a:gd name="T9" fmla="*/ 5 h 120"/>
                <a:gd name="T10" fmla="*/ 97 w 121"/>
                <a:gd name="T11" fmla="*/ 5 h 120"/>
                <a:gd name="T12" fmla="*/ 5 w 121"/>
                <a:gd name="T13" fmla="*/ 96 h 120"/>
                <a:gd name="T14" fmla="*/ 5 w 121"/>
                <a:gd name="T15" fmla="*/ 11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0">
                  <a:moveTo>
                    <a:pt x="5" y="114"/>
                  </a:moveTo>
                  <a:cubicBezTo>
                    <a:pt x="11" y="120"/>
                    <a:pt x="19" y="120"/>
                    <a:pt x="24" y="115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21" y="18"/>
                    <a:pt x="121" y="10"/>
                    <a:pt x="115" y="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0" y="0"/>
                    <a:pt x="102" y="0"/>
                    <a:pt x="97" y="5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0" y="101"/>
                    <a:pt x="0" y="109"/>
                    <a:pt x="5" y="114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344"/>
            <p:cNvSpPr/>
            <p:nvPr/>
          </p:nvSpPr>
          <p:spPr bwMode="auto">
            <a:xfrm>
              <a:off x="8807452" y="1847850"/>
              <a:ext cx="952500" cy="862013"/>
            </a:xfrm>
            <a:custGeom>
              <a:avLst/>
              <a:gdLst>
                <a:gd name="T0" fmla="*/ 1122 w 1122"/>
                <a:gd name="T1" fmla="*/ 1018 h 1018"/>
                <a:gd name="T2" fmla="*/ 0 w 1122"/>
                <a:gd name="T3" fmla="*/ 6 h 1018"/>
                <a:gd name="T4" fmla="*/ 132 w 1122"/>
                <a:gd name="T5" fmla="*/ 34 h 1018"/>
                <a:gd name="T6" fmla="*/ 155 w 1122"/>
                <a:gd name="T7" fmla="*/ 54 h 1018"/>
                <a:gd name="T8" fmla="*/ 295 w 1122"/>
                <a:gd name="T9" fmla="*/ 189 h 1018"/>
                <a:gd name="T10" fmla="*/ 1122 w 1122"/>
                <a:gd name="T11" fmla="*/ 101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2" h="1018">
                  <a:moveTo>
                    <a:pt x="1122" y="1018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45" y="0"/>
                    <a:pt x="92" y="10"/>
                    <a:pt x="132" y="34"/>
                  </a:cubicBezTo>
                  <a:cubicBezTo>
                    <a:pt x="140" y="41"/>
                    <a:pt x="148" y="47"/>
                    <a:pt x="155" y="54"/>
                  </a:cubicBezTo>
                  <a:cubicBezTo>
                    <a:pt x="295" y="189"/>
                    <a:pt x="295" y="189"/>
                    <a:pt x="295" y="189"/>
                  </a:cubicBezTo>
                  <a:lnTo>
                    <a:pt x="1122" y="1018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345"/>
            <p:cNvSpPr/>
            <p:nvPr/>
          </p:nvSpPr>
          <p:spPr bwMode="auto">
            <a:xfrm>
              <a:off x="8451852" y="2139950"/>
              <a:ext cx="1685925" cy="1690688"/>
            </a:xfrm>
            <a:custGeom>
              <a:avLst/>
              <a:gdLst>
                <a:gd name="T0" fmla="*/ 1615 w 1989"/>
                <a:gd name="T1" fmla="*/ 1912 h 1993"/>
                <a:gd name="T2" fmla="*/ 1908 w 1989"/>
                <a:gd name="T3" fmla="*/ 1912 h 1993"/>
                <a:gd name="T4" fmla="*/ 1908 w 1989"/>
                <a:gd name="T5" fmla="*/ 1912 h 1993"/>
                <a:gd name="T6" fmla="*/ 1908 w 1989"/>
                <a:gd name="T7" fmla="*/ 1619 h 1993"/>
                <a:gd name="T8" fmla="*/ 375 w 1989"/>
                <a:gd name="T9" fmla="*/ 81 h 1993"/>
                <a:gd name="T10" fmla="*/ 82 w 1989"/>
                <a:gd name="T11" fmla="*/ 80 h 1993"/>
                <a:gd name="T12" fmla="*/ 82 w 1989"/>
                <a:gd name="T13" fmla="*/ 80 h 1993"/>
                <a:gd name="T14" fmla="*/ 81 w 1989"/>
                <a:gd name="T15" fmla="*/ 374 h 1993"/>
                <a:gd name="T16" fmla="*/ 1615 w 1989"/>
                <a:gd name="T17" fmla="*/ 1912 h 1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9" h="1993">
                  <a:moveTo>
                    <a:pt x="1615" y="1912"/>
                  </a:moveTo>
                  <a:cubicBezTo>
                    <a:pt x="1696" y="1993"/>
                    <a:pt x="1827" y="1993"/>
                    <a:pt x="1908" y="1912"/>
                  </a:cubicBezTo>
                  <a:cubicBezTo>
                    <a:pt x="1908" y="1912"/>
                    <a:pt x="1908" y="1912"/>
                    <a:pt x="1908" y="1912"/>
                  </a:cubicBezTo>
                  <a:cubicBezTo>
                    <a:pt x="1989" y="1832"/>
                    <a:pt x="1989" y="1700"/>
                    <a:pt x="1908" y="1619"/>
                  </a:cubicBezTo>
                  <a:cubicBezTo>
                    <a:pt x="375" y="81"/>
                    <a:pt x="375" y="81"/>
                    <a:pt x="375" y="81"/>
                  </a:cubicBezTo>
                  <a:cubicBezTo>
                    <a:pt x="294" y="0"/>
                    <a:pt x="163" y="0"/>
                    <a:pt x="82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1" y="161"/>
                    <a:pt x="0" y="293"/>
                    <a:pt x="81" y="374"/>
                  </a:cubicBezTo>
                  <a:lnTo>
                    <a:pt x="1615" y="1912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346"/>
            <p:cNvSpPr/>
            <p:nvPr/>
          </p:nvSpPr>
          <p:spPr bwMode="auto">
            <a:xfrm>
              <a:off x="8510590" y="2206625"/>
              <a:ext cx="263525" cy="261938"/>
            </a:xfrm>
            <a:custGeom>
              <a:avLst/>
              <a:gdLst>
                <a:gd name="T0" fmla="*/ 124 w 310"/>
                <a:gd name="T1" fmla="*/ 309 h 309"/>
                <a:gd name="T2" fmla="*/ 52 w 310"/>
                <a:gd name="T3" fmla="*/ 237 h 309"/>
                <a:gd name="T4" fmla="*/ 52 w 310"/>
                <a:gd name="T5" fmla="*/ 51 h 309"/>
                <a:gd name="T6" fmla="*/ 237 w 310"/>
                <a:gd name="T7" fmla="*/ 52 h 309"/>
                <a:gd name="T8" fmla="*/ 310 w 310"/>
                <a:gd name="T9" fmla="*/ 124 h 309"/>
                <a:gd name="T10" fmla="*/ 238 w 310"/>
                <a:gd name="T11" fmla="*/ 228 h 309"/>
                <a:gd name="T12" fmla="*/ 124 w 310"/>
                <a:gd name="T13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09">
                  <a:moveTo>
                    <a:pt x="124" y="309"/>
                  </a:moveTo>
                  <a:cubicBezTo>
                    <a:pt x="52" y="237"/>
                    <a:pt x="52" y="237"/>
                    <a:pt x="52" y="237"/>
                  </a:cubicBezTo>
                  <a:cubicBezTo>
                    <a:pt x="0" y="186"/>
                    <a:pt x="0" y="102"/>
                    <a:pt x="52" y="51"/>
                  </a:cubicBezTo>
                  <a:cubicBezTo>
                    <a:pt x="103" y="0"/>
                    <a:pt x="186" y="0"/>
                    <a:pt x="237" y="52"/>
                  </a:cubicBezTo>
                  <a:cubicBezTo>
                    <a:pt x="310" y="124"/>
                    <a:pt x="310" y="124"/>
                    <a:pt x="310" y="124"/>
                  </a:cubicBezTo>
                  <a:cubicBezTo>
                    <a:pt x="310" y="124"/>
                    <a:pt x="301" y="167"/>
                    <a:pt x="238" y="228"/>
                  </a:cubicBezTo>
                  <a:cubicBezTo>
                    <a:pt x="161" y="304"/>
                    <a:pt x="152" y="299"/>
                    <a:pt x="124" y="309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347"/>
            <p:cNvSpPr/>
            <p:nvPr/>
          </p:nvSpPr>
          <p:spPr bwMode="auto">
            <a:xfrm>
              <a:off x="9110665" y="2809875"/>
              <a:ext cx="184150" cy="185738"/>
            </a:xfrm>
            <a:custGeom>
              <a:avLst/>
              <a:gdLst>
                <a:gd name="T0" fmla="*/ 5 w 217"/>
                <a:gd name="T1" fmla="*/ 212 h 218"/>
                <a:gd name="T2" fmla="*/ 27 w 217"/>
                <a:gd name="T3" fmla="*/ 212 h 218"/>
                <a:gd name="T4" fmla="*/ 211 w 217"/>
                <a:gd name="T5" fmla="*/ 27 h 218"/>
                <a:gd name="T6" fmla="*/ 211 w 217"/>
                <a:gd name="T7" fmla="*/ 6 h 218"/>
                <a:gd name="T8" fmla="*/ 211 w 217"/>
                <a:gd name="T9" fmla="*/ 6 h 218"/>
                <a:gd name="T10" fmla="*/ 190 w 217"/>
                <a:gd name="T11" fmla="*/ 6 h 218"/>
                <a:gd name="T12" fmla="*/ 5 w 217"/>
                <a:gd name="T13" fmla="*/ 191 h 218"/>
                <a:gd name="T14" fmla="*/ 5 w 217"/>
                <a:gd name="T15" fmla="*/ 2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5" y="212"/>
                  </a:moveTo>
                  <a:cubicBezTo>
                    <a:pt x="11" y="218"/>
                    <a:pt x="21" y="218"/>
                    <a:pt x="27" y="212"/>
                  </a:cubicBezTo>
                  <a:cubicBezTo>
                    <a:pt x="211" y="27"/>
                    <a:pt x="211" y="27"/>
                    <a:pt x="211" y="27"/>
                  </a:cubicBezTo>
                  <a:cubicBezTo>
                    <a:pt x="217" y="22"/>
                    <a:pt x="217" y="12"/>
                    <a:pt x="211" y="6"/>
                  </a:cubicBezTo>
                  <a:cubicBezTo>
                    <a:pt x="211" y="6"/>
                    <a:pt x="211" y="6"/>
                    <a:pt x="211" y="6"/>
                  </a:cubicBezTo>
                  <a:cubicBezTo>
                    <a:pt x="206" y="0"/>
                    <a:pt x="196" y="0"/>
                    <a:pt x="190" y="6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0" y="196"/>
                    <a:pt x="0" y="206"/>
                    <a:pt x="5" y="212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348"/>
            <p:cNvSpPr/>
            <p:nvPr/>
          </p:nvSpPr>
          <p:spPr bwMode="auto">
            <a:xfrm>
              <a:off x="9196390" y="2895600"/>
              <a:ext cx="101600" cy="103188"/>
            </a:xfrm>
            <a:custGeom>
              <a:avLst/>
              <a:gdLst>
                <a:gd name="T0" fmla="*/ 6 w 121"/>
                <a:gd name="T1" fmla="*/ 115 h 120"/>
                <a:gd name="T2" fmla="*/ 24 w 121"/>
                <a:gd name="T3" fmla="*/ 115 h 120"/>
                <a:gd name="T4" fmla="*/ 116 w 121"/>
                <a:gd name="T5" fmla="*/ 24 h 120"/>
                <a:gd name="T6" fmla="*/ 116 w 121"/>
                <a:gd name="T7" fmla="*/ 6 h 120"/>
                <a:gd name="T8" fmla="*/ 116 w 121"/>
                <a:gd name="T9" fmla="*/ 6 h 120"/>
                <a:gd name="T10" fmla="*/ 97 w 121"/>
                <a:gd name="T11" fmla="*/ 5 h 120"/>
                <a:gd name="T12" fmla="*/ 6 w 121"/>
                <a:gd name="T13" fmla="*/ 97 h 120"/>
                <a:gd name="T14" fmla="*/ 6 w 121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0">
                  <a:moveTo>
                    <a:pt x="6" y="115"/>
                  </a:moveTo>
                  <a:cubicBezTo>
                    <a:pt x="11" y="120"/>
                    <a:pt x="19" y="120"/>
                    <a:pt x="24" y="115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1" y="19"/>
                    <a:pt x="121" y="11"/>
                    <a:pt x="116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1" y="0"/>
                    <a:pt x="102" y="0"/>
                    <a:pt x="97" y="5"/>
                  </a:cubicBezTo>
                  <a:cubicBezTo>
                    <a:pt x="6" y="97"/>
                    <a:pt x="6" y="97"/>
                    <a:pt x="6" y="97"/>
                  </a:cubicBezTo>
                  <a:cubicBezTo>
                    <a:pt x="0" y="102"/>
                    <a:pt x="0" y="110"/>
                    <a:pt x="6" y="115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349"/>
            <p:cNvSpPr/>
            <p:nvPr/>
          </p:nvSpPr>
          <p:spPr bwMode="auto">
            <a:xfrm>
              <a:off x="8623302" y="2152650"/>
              <a:ext cx="950913" cy="863600"/>
            </a:xfrm>
            <a:custGeom>
              <a:avLst/>
              <a:gdLst>
                <a:gd name="T0" fmla="*/ 1122 w 1122"/>
                <a:gd name="T1" fmla="*/ 1018 h 1018"/>
                <a:gd name="T2" fmla="*/ 0 w 1122"/>
                <a:gd name="T3" fmla="*/ 6 h 1018"/>
                <a:gd name="T4" fmla="*/ 133 w 1122"/>
                <a:gd name="T5" fmla="*/ 34 h 1018"/>
                <a:gd name="T6" fmla="*/ 156 w 1122"/>
                <a:gd name="T7" fmla="*/ 54 h 1018"/>
                <a:gd name="T8" fmla="*/ 296 w 1122"/>
                <a:gd name="T9" fmla="*/ 189 h 1018"/>
                <a:gd name="T10" fmla="*/ 1122 w 1122"/>
                <a:gd name="T11" fmla="*/ 1018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2" h="1018">
                  <a:moveTo>
                    <a:pt x="1122" y="1018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45" y="0"/>
                    <a:pt x="92" y="10"/>
                    <a:pt x="133" y="34"/>
                  </a:cubicBezTo>
                  <a:cubicBezTo>
                    <a:pt x="141" y="40"/>
                    <a:pt x="148" y="47"/>
                    <a:pt x="156" y="54"/>
                  </a:cubicBezTo>
                  <a:cubicBezTo>
                    <a:pt x="296" y="189"/>
                    <a:pt x="296" y="189"/>
                    <a:pt x="296" y="189"/>
                  </a:cubicBezTo>
                  <a:lnTo>
                    <a:pt x="1122" y="1018"/>
                  </a:lnTo>
                  <a:close/>
                </a:path>
              </a:pathLst>
            </a:cu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350"/>
            <p:cNvSpPr/>
            <p:nvPr/>
          </p:nvSpPr>
          <p:spPr bwMode="auto">
            <a:xfrm>
              <a:off x="9412290" y="2808288"/>
              <a:ext cx="1560513" cy="1560513"/>
            </a:xfrm>
            <a:custGeom>
              <a:avLst/>
              <a:gdLst>
                <a:gd name="T0" fmla="*/ 1107 w 1840"/>
                <a:gd name="T1" fmla="*/ 0 h 1840"/>
                <a:gd name="T2" fmla="*/ 1536 w 1840"/>
                <a:gd name="T3" fmla="*/ 430 h 1840"/>
                <a:gd name="T4" fmla="*/ 1534 w 1840"/>
                <a:gd name="T5" fmla="*/ 1535 h 1840"/>
                <a:gd name="T6" fmla="*/ 429 w 1840"/>
                <a:gd name="T7" fmla="*/ 1533 h 1840"/>
                <a:gd name="T8" fmla="*/ 0 w 1840"/>
                <a:gd name="T9" fmla="*/ 1103 h 1840"/>
                <a:gd name="T10" fmla="*/ 1107 w 1840"/>
                <a:gd name="T11" fmla="*/ 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0" h="1840">
                  <a:moveTo>
                    <a:pt x="1107" y="0"/>
                  </a:moveTo>
                  <a:cubicBezTo>
                    <a:pt x="1536" y="430"/>
                    <a:pt x="1536" y="430"/>
                    <a:pt x="1536" y="430"/>
                  </a:cubicBezTo>
                  <a:cubicBezTo>
                    <a:pt x="1840" y="736"/>
                    <a:pt x="1840" y="1230"/>
                    <a:pt x="1534" y="1535"/>
                  </a:cubicBezTo>
                  <a:cubicBezTo>
                    <a:pt x="1228" y="1840"/>
                    <a:pt x="734" y="1839"/>
                    <a:pt x="429" y="1533"/>
                  </a:cubicBezTo>
                  <a:cubicBezTo>
                    <a:pt x="0" y="1103"/>
                    <a:pt x="0" y="1103"/>
                    <a:pt x="0" y="1103"/>
                  </a:cubicBezTo>
                  <a:lnTo>
                    <a:pt x="1107" y="0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351"/>
            <p:cNvSpPr/>
            <p:nvPr/>
          </p:nvSpPr>
          <p:spPr bwMode="auto">
            <a:xfrm>
              <a:off x="10040940" y="2193925"/>
              <a:ext cx="1420813" cy="1443038"/>
            </a:xfrm>
            <a:custGeom>
              <a:avLst/>
              <a:gdLst>
                <a:gd name="T0" fmla="*/ 988 w 1675"/>
                <a:gd name="T1" fmla="*/ 1703 h 1703"/>
                <a:gd name="T2" fmla="*/ 1146 w 1675"/>
                <a:gd name="T3" fmla="*/ 1005 h 1703"/>
                <a:gd name="T4" fmla="*/ 1293 w 1675"/>
                <a:gd name="T5" fmla="*/ 748 h 1703"/>
                <a:gd name="T6" fmla="*/ 1675 w 1675"/>
                <a:gd name="T7" fmla="*/ 132 h 1703"/>
                <a:gd name="T8" fmla="*/ 1521 w 1675"/>
                <a:gd name="T9" fmla="*/ 25 h 1703"/>
                <a:gd name="T10" fmla="*/ 1204 w 1675"/>
                <a:gd name="T11" fmla="*/ 138 h 1703"/>
                <a:gd name="T12" fmla="*/ 644 w 1675"/>
                <a:gd name="T13" fmla="*/ 754 h 1703"/>
                <a:gd name="T14" fmla="*/ 115 w 1675"/>
                <a:gd name="T15" fmla="*/ 470 h 1703"/>
                <a:gd name="T16" fmla="*/ 177 w 1675"/>
                <a:gd name="T17" fmla="*/ 722 h 1703"/>
                <a:gd name="T18" fmla="*/ 988 w 1675"/>
                <a:gd name="T19" fmla="*/ 1703 h 1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5" h="1703">
                  <a:moveTo>
                    <a:pt x="988" y="1703"/>
                  </a:moveTo>
                  <a:cubicBezTo>
                    <a:pt x="988" y="1703"/>
                    <a:pt x="1097" y="1107"/>
                    <a:pt x="1146" y="1005"/>
                  </a:cubicBezTo>
                  <a:cubicBezTo>
                    <a:pt x="1195" y="902"/>
                    <a:pt x="1293" y="748"/>
                    <a:pt x="1293" y="748"/>
                  </a:cubicBezTo>
                  <a:cubicBezTo>
                    <a:pt x="1675" y="132"/>
                    <a:pt x="1675" y="132"/>
                    <a:pt x="1675" y="132"/>
                  </a:cubicBezTo>
                  <a:cubicBezTo>
                    <a:pt x="1675" y="132"/>
                    <a:pt x="1611" y="62"/>
                    <a:pt x="1521" y="25"/>
                  </a:cubicBezTo>
                  <a:cubicBezTo>
                    <a:pt x="1461" y="0"/>
                    <a:pt x="1327" y="8"/>
                    <a:pt x="1204" y="138"/>
                  </a:cubicBezTo>
                  <a:cubicBezTo>
                    <a:pt x="1072" y="278"/>
                    <a:pt x="844" y="773"/>
                    <a:pt x="644" y="754"/>
                  </a:cubicBezTo>
                  <a:cubicBezTo>
                    <a:pt x="543" y="744"/>
                    <a:pt x="231" y="547"/>
                    <a:pt x="115" y="470"/>
                  </a:cubicBezTo>
                  <a:cubicBezTo>
                    <a:pt x="0" y="393"/>
                    <a:pt x="177" y="722"/>
                    <a:pt x="177" y="722"/>
                  </a:cubicBezTo>
                  <a:lnTo>
                    <a:pt x="988" y="1703"/>
                  </a:lnTo>
                  <a:close/>
                </a:path>
              </a:pathLst>
            </a:custGeom>
            <a:solidFill>
              <a:srgbClr val="FFC1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352"/>
            <p:cNvSpPr/>
            <p:nvPr/>
          </p:nvSpPr>
          <p:spPr bwMode="auto">
            <a:xfrm>
              <a:off x="11218865" y="2270125"/>
              <a:ext cx="227013" cy="236538"/>
            </a:xfrm>
            <a:custGeom>
              <a:avLst/>
              <a:gdLst>
                <a:gd name="T0" fmla="*/ 47 w 268"/>
                <a:gd name="T1" fmla="*/ 90 h 278"/>
                <a:gd name="T2" fmla="*/ 0 w 268"/>
                <a:gd name="T3" fmla="*/ 180 h 278"/>
                <a:gd name="T4" fmla="*/ 113 w 268"/>
                <a:gd name="T5" fmla="*/ 265 h 278"/>
                <a:gd name="T6" fmla="*/ 139 w 268"/>
                <a:gd name="T7" fmla="*/ 278 h 278"/>
                <a:gd name="T8" fmla="*/ 268 w 268"/>
                <a:gd name="T9" fmla="*/ 70 h 278"/>
                <a:gd name="T10" fmla="*/ 224 w 268"/>
                <a:gd name="T11" fmla="*/ 33 h 278"/>
                <a:gd name="T12" fmla="*/ 47 w 268"/>
                <a:gd name="T13" fmla="*/ 9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278">
                  <a:moveTo>
                    <a:pt x="47" y="90"/>
                  </a:moveTo>
                  <a:cubicBezTo>
                    <a:pt x="0" y="180"/>
                    <a:pt x="0" y="180"/>
                    <a:pt x="0" y="180"/>
                  </a:cubicBezTo>
                  <a:cubicBezTo>
                    <a:pt x="19" y="204"/>
                    <a:pt x="17" y="214"/>
                    <a:pt x="113" y="265"/>
                  </a:cubicBezTo>
                  <a:cubicBezTo>
                    <a:pt x="122" y="270"/>
                    <a:pt x="131" y="274"/>
                    <a:pt x="139" y="278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57" y="55"/>
                    <a:pt x="242" y="42"/>
                    <a:pt x="224" y="33"/>
                  </a:cubicBezTo>
                  <a:cubicBezTo>
                    <a:pt x="159" y="0"/>
                    <a:pt x="80" y="25"/>
                    <a:pt x="47" y="90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353"/>
            <p:cNvSpPr/>
            <p:nvPr/>
          </p:nvSpPr>
          <p:spPr bwMode="auto">
            <a:xfrm>
              <a:off x="11104566" y="2649538"/>
              <a:ext cx="88900" cy="71438"/>
            </a:xfrm>
            <a:custGeom>
              <a:avLst/>
              <a:gdLst>
                <a:gd name="T0" fmla="*/ 5 w 105"/>
                <a:gd name="T1" fmla="*/ 7 h 83"/>
                <a:gd name="T2" fmla="*/ 7 w 105"/>
                <a:gd name="T3" fmla="*/ 26 h 83"/>
                <a:gd name="T4" fmla="*/ 82 w 105"/>
                <a:gd name="T5" fmla="*/ 79 h 83"/>
                <a:gd name="T6" fmla="*/ 100 w 105"/>
                <a:gd name="T7" fmla="*/ 76 h 83"/>
                <a:gd name="T8" fmla="*/ 100 w 105"/>
                <a:gd name="T9" fmla="*/ 76 h 83"/>
                <a:gd name="T10" fmla="*/ 98 w 105"/>
                <a:gd name="T11" fmla="*/ 57 h 83"/>
                <a:gd name="T12" fmla="*/ 23 w 105"/>
                <a:gd name="T13" fmla="*/ 5 h 83"/>
                <a:gd name="T14" fmla="*/ 5 w 105"/>
                <a:gd name="T15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83">
                  <a:moveTo>
                    <a:pt x="5" y="7"/>
                  </a:moveTo>
                  <a:cubicBezTo>
                    <a:pt x="0" y="13"/>
                    <a:pt x="2" y="21"/>
                    <a:pt x="7" y="26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8" y="83"/>
                    <a:pt x="96" y="82"/>
                    <a:pt x="100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5" y="70"/>
                    <a:pt x="103" y="62"/>
                    <a:pt x="98" y="57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8" y="0"/>
                    <a:pt x="9" y="1"/>
                    <a:pt x="5" y="7"/>
                  </a:cubicBezTo>
                  <a:close/>
                </a:path>
              </a:pathLst>
            </a:custGeom>
            <a:solidFill>
              <a:srgbClr val="FFD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354"/>
            <p:cNvSpPr/>
            <p:nvPr/>
          </p:nvSpPr>
          <p:spPr bwMode="auto">
            <a:xfrm>
              <a:off x="9982202" y="3505201"/>
              <a:ext cx="2144713" cy="1398588"/>
            </a:xfrm>
            <a:custGeom>
              <a:avLst/>
              <a:gdLst>
                <a:gd name="T0" fmla="*/ 1180 w 2529"/>
                <a:gd name="T1" fmla="*/ 0 h 1649"/>
                <a:gd name="T2" fmla="*/ 0 w 2529"/>
                <a:gd name="T3" fmla="*/ 1132 h 1649"/>
                <a:gd name="T4" fmla="*/ 477 w 2529"/>
                <a:gd name="T5" fmla="*/ 1625 h 1649"/>
                <a:gd name="T6" fmla="*/ 936 w 2529"/>
                <a:gd name="T7" fmla="*/ 1649 h 1649"/>
                <a:gd name="T8" fmla="*/ 2529 w 2529"/>
                <a:gd name="T9" fmla="*/ 1351 h 1649"/>
                <a:gd name="T10" fmla="*/ 1180 w 2529"/>
                <a:gd name="T11" fmla="*/ 0 h 1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9" h="1649">
                  <a:moveTo>
                    <a:pt x="1180" y="0"/>
                  </a:moveTo>
                  <a:cubicBezTo>
                    <a:pt x="1079" y="196"/>
                    <a:pt x="218" y="1009"/>
                    <a:pt x="0" y="1132"/>
                  </a:cubicBezTo>
                  <a:cubicBezTo>
                    <a:pt x="477" y="1625"/>
                    <a:pt x="477" y="1625"/>
                    <a:pt x="477" y="1625"/>
                  </a:cubicBezTo>
                  <a:cubicBezTo>
                    <a:pt x="628" y="1641"/>
                    <a:pt x="781" y="1649"/>
                    <a:pt x="936" y="1649"/>
                  </a:cubicBezTo>
                  <a:cubicBezTo>
                    <a:pt x="1498" y="1649"/>
                    <a:pt x="2036" y="1543"/>
                    <a:pt x="2529" y="1351"/>
                  </a:cubicBezTo>
                  <a:lnTo>
                    <a:pt x="1180" y="0"/>
                  </a:lnTo>
                  <a:close/>
                </a:path>
              </a:pathLst>
            </a:custGeom>
            <a:solidFill>
              <a:srgbClr val="F6A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355"/>
            <p:cNvSpPr/>
            <p:nvPr/>
          </p:nvSpPr>
          <p:spPr bwMode="auto">
            <a:xfrm>
              <a:off x="11198227" y="1246188"/>
              <a:ext cx="1690688" cy="1687513"/>
            </a:xfrm>
            <a:custGeom>
              <a:avLst/>
              <a:gdLst>
                <a:gd name="T0" fmla="*/ 1912 w 1993"/>
                <a:gd name="T1" fmla="*/ 375 h 1989"/>
                <a:gd name="T2" fmla="*/ 1913 w 1993"/>
                <a:gd name="T3" fmla="*/ 82 h 1989"/>
                <a:gd name="T4" fmla="*/ 1913 w 1993"/>
                <a:gd name="T5" fmla="*/ 82 h 1989"/>
                <a:gd name="T6" fmla="*/ 1619 w 1993"/>
                <a:gd name="T7" fmla="*/ 81 h 1989"/>
                <a:gd name="T8" fmla="*/ 81 w 1993"/>
                <a:gd name="T9" fmla="*/ 1615 h 1989"/>
                <a:gd name="T10" fmla="*/ 81 w 1993"/>
                <a:gd name="T11" fmla="*/ 1908 h 1989"/>
                <a:gd name="T12" fmla="*/ 81 w 1993"/>
                <a:gd name="T13" fmla="*/ 1908 h 1989"/>
                <a:gd name="T14" fmla="*/ 374 w 1993"/>
                <a:gd name="T15" fmla="*/ 1909 h 1989"/>
                <a:gd name="T16" fmla="*/ 1912 w 1993"/>
                <a:gd name="T17" fmla="*/ 375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3" h="1989">
                  <a:moveTo>
                    <a:pt x="1912" y="375"/>
                  </a:moveTo>
                  <a:cubicBezTo>
                    <a:pt x="1993" y="294"/>
                    <a:pt x="1993" y="163"/>
                    <a:pt x="1913" y="82"/>
                  </a:cubicBezTo>
                  <a:cubicBezTo>
                    <a:pt x="1913" y="82"/>
                    <a:pt x="1913" y="82"/>
                    <a:pt x="1913" y="82"/>
                  </a:cubicBezTo>
                  <a:cubicBezTo>
                    <a:pt x="1832" y="1"/>
                    <a:pt x="1700" y="0"/>
                    <a:pt x="1619" y="81"/>
                  </a:cubicBezTo>
                  <a:cubicBezTo>
                    <a:pt x="81" y="1615"/>
                    <a:pt x="81" y="1615"/>
                    <a:pt x="81" y="1615"/>
                  </a:cubicBezTo>
                  <a:cubicBezTo>
                    <a:pt x="0" y="1696"/>
                    <a:pt x="0" y="1827"/>
                    <a:pt x="81" y="1908"/>
                  </a:cubicBezTo>
                  <a:cubicBezTo>
                    <a:pt x="81" y="1908"/>
                    <a:pt x="81" y="1908"/>
                    <a:pt x="81" y="1908"/>
                  </a:cubicBezTo>
                  <a:cubicBezTo>
                    <a:pt x="162" y="1989"/>
                    <a:pt x="293" y="1989"/>
                    <a:pt x="374" y="1909"/>
                  </a:cubicBezTo>
                  <a:lnTo>
                    <a:pt x="1912" y="375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356"/>
            <p:cNvSpPr/>
            <p:nvPr/>
          </p:nvSpPr>
          <p:spPr bwMode="auto">
            <a:xfrm>
              <a:off x="11264902" y="2611438"/>
              <a:ext cx="263525" cy="261938"/>
            </a:xfrm>
            <a:custGeom>
              <a:avLst/>
              <a:gdLst>
                <a:gd name="T0" fmla="*/ 310 w 310"/>
                <a:gd name="T1" fmla="*/ 186 h 309"/>
                <a:gd name="T2" fmla="*/ 237 w 310"/>
                <a:gd name="T3" fmla="*/ 258 h 309"/>
                <a:gd name="T4" fmla="*/ 52 w 310"/>
                <a:gd name="T5" fmla="*/ 258 h 309"/>
                <a:gd name="T6" fmla="*/ 52 w 310"/>
                <a:gd name="T7" fmla="*/ 72 h 309"/>
                <a:gd name="T8" fmla="*/ 124 w 310"/>
                <a:gd name="T9" fmla="*/ 0 h 309"/>
                <a:gd name="T10" fmla="*/ 229 w 310"/>
                <a:gd name="T11" fmla="*/ 71 h 309"/>
                <a:gd name="T12" fmla="*/ 310 w 310"/>
                <a:gd name="T13" fmla="*/ 18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09">
                  <a:moveTo>
                    <a:pt x="310" y="186"/>
                  </a:moveTo>
                  <a:cubicBezTo>
                    <a:pt x="237" y="258"/>
                    <a:pt x="237" y="258"/>
                    <a:pt x="237" y="258"/>
                  </a:cubicBezTo>
                  <a:cubicBezTo>
                    <a:pt x="186" y="309"/>
                    <a:pt x="103" y="309"/>
                    <a:pt x="52" y="258"/>
                  </a:cubicBezTo>
                  <a:cubicBezTo>
                    <a:pt x="0" y="207"/>
                    <a:pt x="0" y="123"/>
                    <a:pt x="52" y="7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68" y="9"/>
                    <a:pt x="229" y="71"/>
                  </a:cubicBezTo>
                  <a:cubicBezTo>
                    <a:pt x="304" y="149"/>
                    <a:pt x="299" y="158"/>
                    <a:pt x="310" y="186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357"/>
            <p:cNvSpPr/>
            <p:nvPr/>
          </p:nvSpPr>
          <p:spPr bwMode="auto">
            <a:xfrm>
              <a:off x="11869740" y="2089151"/>
              <a:ext cx="184150" cy="185738"/>
            </a:xfrm>
            <a:custGeom>
              <a:avLst/>
              <a:gdLst>
                <a:gd name="T0" fmla="*/ 211 w 217"/>
                <a:gd name="T1" fmla="*/ 212 h 218"/>
                <a:gd name="T2" fmla="*/ 211 w 217"/>
                <a:gd name="T3" fmla="*/ 191 h 218"/>
                <a:gd name="T4" fmla="*/ 27 w 217"/>
                <a:gd name="T5" fmla="*/ 6 h 218"/>
                <a:gd name="T6" fmla="*/ 6 w 217"/>
                <a:gd name="T7" fmla="*/ 6 h 218"/>
                <a:gd name="T8" fmla="*/ 6 w 217"/>
                <a:gd name="T9" fmla="*/ 6 h 218"/>
                <a:gd name="T10" fmla="*/ 6 w 217"/>
                <a:gd name="T11" fmla="*/ 28 h 218"/>
                <a:gd name="T12" fmla="*/ 190 w 217"/>
                <a:gd name="T13" fmla="*/ 212 h 218"/>
                <a:gd name="T14" fmla="*/ 211 w 217"/>
                <a:gd name="T15" fmla="*/ 2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211" y="212"/>
                  </a:moveTo>
                  <a:cubicBezTo>
                    <a:pt x="217" y="207"/>
                    <a:pt x="217" y="197"/>
                    <a:pt x="211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1" y="0"/>
                    <a:pt x="11" y="0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12"/>
                    <a:pt x="0" y="22"/>
                    <a:pt x="6" y="28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5" y="218"/>
                    <a:pt x="211" y="212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358"/>
            <p:cNvSpPr/>
            <p:nvPr/>
          </p:nvSpPr>
          <p:spPr bwMode="auto">
            <a:xfrm>
              <a:off x="11955465" y="2087563"/>
              <a:ext cx="101600" cy="101600"/>
            </a:xfrm>
            <a:custGeom>
              <a:avLst/>
              <a:gdLst>
                <a:gd name="T0" fmla="*/ 115 w 120"/>
                <a:gd name="T1" fmla="*/ 115 h 120"/>
                <a:gd name="T2" fmla="*/ 115 w 120"/>
                <a:gd name="T3" fmla="*/ 96 h 120"/>
                <a:gd name="T4" fmla="*/ 24 w 120"/>
                <a:gd name="T5" fmla="*/ 5 h 120"/>
                <a:gd name="T6" fmla="*/ 5 w 120"/>
                <a:gd name="T7" fmla="*/ 5 h 120"/>
                <a:gd name="T8" fmla="*/ 5 w 120"/>
                <a:gd name="T9" fmla="*/ 5 h 120"/>
                <a:gd name="T10" fmla="*/ 5 w 120"/>
                <a:gd name="T11" fmla="*/ 24 h 120"/>
                <a:gd name="T12" fmla="*/ 96 w 120"/>
                <a:gd name="T13" fmla="*/ 115 h 120"/>
                <a:gd name="T14" fmla="*/ 115 w 120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115" y="115"/>
                  </a:moveTo>
                  <a:cubicBezTo>
                    <a:pt x="120" y="110"/>
                    <a:pt x="120" y="102"/>
                    <a:pt x="115" y="9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8" y="0"/>
                    <a:pt x="10" y="0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10"/>
                    <a:pt x="0" y="19"/>
                    <a:pt x="5" y="24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101" y="120"/>
                    <a:pt x="109" y="120"/>
                    <a:pt x="115" y="115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359"/>
            <p:cNvSpPr/>
            <p:nvPr/>
          </p:nvSpPr>
          <p:spPr bwMode="auto">
            <a:xfrm>
              <a:off x="12161840" y="2043113"/>
              <a:ext cx="1360488" cy="1357313"/>
            </a:xfrm>
            <a:custGeom>
              <a:avLst/>
              <a:gdLst>
                <a:gd name="T0" fmla="*/ 1539 w 1604"/>
                <a:gd name="T1" fmla="*/ 301 h 1600"/>
                <a:gd name="T2" fmla="*/ 1539 w 1604"/>
                <a:gd name="T3" fmla="*/ 65 h 1600"/>
                <a:gd name="T4" fmla="*/ 1539 w 1604"/>
                <a:gd name="T5" fmla="*/ 65 h 1600"/>
                <a:gd name="T6" fmla="*/ 1303 w 1604"/>
                <a:gd name="T7" fmla="*/ 65 h 1600"/>
                <a:gd name="T8" fmla="*/ 66 w 1604"/>
                <a:gd name="T9" fmla="*/ 1299 h 1600"/>
                <a:gd name="T10" fmla="*/ 65 w 1604"/>
                <a:gd name="T11" fmla="*/ 1535 h 1600"/>
                <a:gd name="T12" fmla="*/ 65 w 1604"/>
                <a:gd name="T13" fmla="*/ 1535 h 1600"/>
                <a:gd name="T14" fmla="*/ 301 w 1604"/>
                <a:gd name="T15" fmla="*/ 1535 h 1600"/>
                <a:gd name="T16" fmla="*/ 1539 w 1604"/>
                <a:gd name="T17" fmla="*/ 301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4" h="1600">
                  <a:moveTo>
                    <a:pt x="1539" y="301"/>
                  </a:moveTo>
                  <a:cubicBezTo>
                    <a:pt x="1604" y="236"/>
                    <a:pt x="1604" y="131"/>
                    <a:pt x="1539" y="65"/>
                  </a:cubicBezTo>
                  <a:cubicBezTo>
                    <a:pt x="1539" y="65"/>
                    <a:pt x="1539" y="65"/>
                    <a:pt x="1539" y="65"/>
                  </a:cubicBezTo>
                  <a:cubicBezTo>
                    <a:pt x="1474" y="0"/>
                    <a:pt x="1368" y="0"/>
                    <a:pt x="1303" y="65"/>
                  </a:cubicBezTo>
                  <a:cubicBezTo>
                    <a:pt x="66" y="1299"/>
                    <a:pt x="66" y="1299"/>
                    <a:pt x="66" y="1299"/>
                  </a:cubicBezTo>
                  <a:cubicBezTo>
                    <a:pt x="0" y="1364"/>
                    <a:pt x="0" y="1470"/>
                    <a:pt x="65" y="1535"/>
                  </a:cubicBezTo>
                  <a:cubicBezTo>
                    <a:pt x="65" y="1535"/>
                    <a:pt x="65" y="1535"/>
                    <a:pt x="65" y="1535"/>
                  </a:cubicBezTo>
                  <a:cubicBezTo>
                    <a:pt x="130" y="1600"/>
                    <a:pt x="236" y="1600"/>
                    <a:pt x="301" y="1535"/>
                  </a:cubicBezTo>
                  <a:lnTo>
                    <a:pt x="1539" y="301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360"/>
            <p:cNvSpPr/>
            <p:nvPr/>
          </p:nvSpPr>
          <p:spPr bwMode="auto">
            <a:xfrm>
              <a:off x="12215815" y="3140076"/>
              <a:ext cx="211138" cy="211138"/>
            </a:xfrm>
            <a:custGeom>
              <a:avLst/>
              <a:gdLst>
                <a:gd name="T0" fmla="*/ 249 w 249"/>
                <a:gd name="T1" fmla="*/ 150 h 249"/>
                <a:gd name="T2" fmla="*/ 191 w 249"/>
                <a:gd name="T3" fmla="*/ 208 h 249"/>
                <a:gd name="T4" fmla="*/ 41 w 249"/>
                <a:gd name="T5" fmla="*/ 208 h 249"/>
                <a:gd name="T6" fmla="*/ 42 w 249"/>
                <a:gd name="T7" fmla="*/ 58 h 249"/>
                <a:gd name="T8" fmla="*/ 100 w 249"/>
                <a:gd name="T9" fmla="*/ 0 h 249"/>
                <a:gd name="T10" fmla="*/ 184 w 249"/>
                <a:gd name="T11" fmla="*/ 58 h 249"/>
                <a:gd name="T12" fmla="*/ 249 w 249"/>
                <a:gd name="T13" fmla="*/ 15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9">
                  <a:moveTo>
                    <a:pt x="249" y="150"/>
                  </a:moveTo>
                  <a:cubicBezTo>
                    <a:pt x="191" y="208"/>
                    <a:pt x="191" y="208"/>
                    <a:pt x="191" y="208"/>
                  </a:cubicBezTo>
                  <a:cubicBezTo>
                    <a:pt x="149" y="249"/>
                    <a:pt x="82" y="249"/>
                    <a:pt x="41" y="208"/>
                  </a:cubicBezTo>
                  <a:cubicBezTo>
                    <a:pt x="0" y="166"/>
                    <a:pt x="0" y="99"/>
                    <a:pt x="42" y="58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35" y="7"/>
                    <a:pt x="184" y="58"/>
                  </a:cubicBezTo>
                  <a:cubicBezTo>
                    <a:pt x="245" y="120"/>
                    <a:pt x="241" y="127"/>
                    <a:pt x="249" y="150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361"/>
            <p:cNvSpPr/>
            <p:nvPr/>
          </p:nvSpPr>
          <p:spPr bwMode="auto">
            <a:xfrm>
              <a:off x="12701590" y="2720975"/>
              <a:ext cx="149225" cy="149225"/>
            </a:xfrm>
            <a:custGeom>
              <a:avLst/>
              <a:gdLst>
                <a:gd name="T0" fmla="*/ 170 w 175"/>
                <a:gd name="T1" fmla="*/ 170 h 175"/>
                <a:gd name="T2" fmla="*/ 170 w 175"/>
                <a:gd name="T3" fmla="*/ 153 h 175"/>
                <a:gd name="T4" fmla="*/ 22 w 175"/>
                <a:gd name="T5" fmla="*/ 5 h 175"/>
                <a:gd name="T6" fmla="*/ 5 w 175"/>
                <a:gd name="T7" fmla="*/ 4 h 175"/>
                <a:gd name="T8" fmla="*/ 5 w 175"/>
                <a:gd name="T9" fmla="*/ 4 h 175"/>
                <a:gd name="T10" fmla="*/ 5 w 175"/>
                <a:gd name="T11" fmla="*/ 21 h 175"/>
                <a:gd name="T12" fmla="*/ 153 w 175"/>
                <a:gd name="T13" fmla="*/ 170 h 175"/>
                <a:gd name="T14" fmla="*/ 170 w 175"/>
                <a:gd name="T15" fmla="*/ 17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75">
                  <a:moveTo>
                    <a:pt x="170" y="170"/>
                  </a:moveTo>
                  <a:cubicBezTo>
                    <a:pt x="175" y="166"/>
                    <a:pt x="175" y="158"/>
                    <a:pt x="170" y="15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10" y="0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0" y="9"/>
                    <a:pt x="0" y="17"/>
                    <a:pt x="5" y="21"/>
                  </a:cubicBezTo>
                  <a:cubicBezTo>
                    <a:pt x="153" y="170"/>
                    <a:pt x="153" y="170"/>
                    <a:pt x="153" y="170"/>
                  </a:cubicBezTo>
                  <a:cubicBezTo>
                    <a:pt x="158" y="175"/>
                    <a:pt x="165" y="175"/>
                    <a:pt x="170" y="170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362"/>
            <p:cNvSpPr/>
            <p:nvPr/>
          </p:nvSpPr>
          <p:spPr bwMode="auto">
            <a:xfrm>
              <a:off x="12771440" y="2719388"/>
              <a:ext cx="80963" cy="82550"/>
            </a:xfrm>
            <a:custGeom>
              <a:avLst/>
              <a:gdLst>
                <a:gd name="T0" fmla="*/ 93 w 97"/>
                <a:gd name="T1" fmla="*/ 93 h 97"/>
                <a:gd name="T2" fmla="*/ 93 w 97"/>
                <a:gd name="T3" fmla="*/ 77 h 97"/>
                <a:gd name="T4" fmla="*/ 20 w 97"/>
                <a:gd name="T5" fmla="*/ 4 h 97"/>
                <a:gd name="T6" fmla="*/ 5 w 97"/>
                <a:gd name="T7" fmla="*/ 4 h 97"/>
                <a:gd name="T8" fmla="*/ 5 w 97"/>
                <a:gd name="T9" fmla="*/ 4 h 97"/>
                <a:gd name="T10" fmla="*/ 4 w 97"/>
                <a:gd name="T11" fmla="*/ 19 h 97"/>
                <a:gd name="T12" fmla="*/ 78 w 97"/>
                <a:gd name="T13" fmla="*/ 93 h 97"/>
                <a:gd name="T14" fmla="*/ 93 w 97"/>
                <a:gd name="T15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97">
                  <a:moveTo>
                    <a:pt x="93" y="93"/>
                  </a:moveTo>
                  <a:cubicBezTo>
                    <a:pt x="97" y="88"/>
                    <a:pt x="97" y="82"/>
                    <a:pt x="93" y="7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9" y="0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0" y="8"/>
                    <a:pt x="0" y="15"/>
                    <a:pt x="4" y="19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2" y="97"/>
                    <a:pt x="89" y="97"/>
                    <a:pt x="93" y="93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363"/>
            <p:cNvSpPr/>
            <p:nvPr/>
          </p:nvSpPr>
          <p:spPr bwMode="auto">
            <a:xfrm>
              <a:off x="12172952" y="2495550"/>
              <a:ext cx="695325" cy="766763"/>
            </a:xfrm>
            <a:custGeom>
              <a:avLst/>
              <a:gdLst>
                <a:gd name="T0" fmla="*/ 820 w 820"/>
                <a:gd name="T1" fmla="*/ 0 h 903"/>
                <a:gd name="T2" fmla="*/ 5 w 820"/>
                <a:gd name="T3" fmla="*/ 903 h 903"/>
                <a:gd name="T4" fmla="*/ 28 w 820"/>
                <a:gd name="T5" fmla="*/ 796 h 903"/>
                <a:gd name="T6" fmla="*/ 44 w 820"/>
                <a:gd name="T7" fmla="*/ 778 h 903"/>
                <a:gd name="T8" fmla="*/ 152 w 820"/>
                <a:gd name="T9" fmla="*/ 665 h 903"/>
                <a:gd name="T10" fmla="*/ 820 w 820"/>
                <a:gd name="T11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0" h="903">
                  <a:moveTo>
                    <a:pt x="820" y="0"/>
                  </a:moveTo>
                  <a:cubicBezTo>
                    <a:pt x="5" y="903"/>
                    <a:pt x="5" y="903"/>
                    <a:pt x="5" y="903"/>
                  </a:cubicBezTo>
                  <a:cubicBezTo>
                    <a:pt x="0" y="867"/>
                    <a:pt x="8" y="829"/>
                    <a:pt x="28" y="796"/>
                  </a:cubicBezTo>
                  <a:cubicBezTo>
                    <a:pt x="33" y="790"/>
                    <a:pt x="38" y="784"/>
                    <a:pt x="44" y="778"/>
                  </a:cubicBezTo>
                  <a:cubicBezTo>
                    <a:pt x="152" y="665"/>
                    <a:pt x="152" y="665"/>
                    <a:pt x="152" y="665"/>
                  </a:cubicBezTo>
                  <a:lnTo>
                    <a:pt x="820" y="0"/>
                  </a:lnTo>
                  <a:close/>
                </a:path>
              </a:pathLst>
            </a:custGeom>
            <a:solidFill>
              <a:srgbClr val="EA9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364"/>
            <p:cNvSpPr/>
            <p:nvPr/>
          </p:nvSpPr>
          <p:spPr bwMode="auto">
            <a:xfrm>
              <a:off x="11290302" y="1649413"/>
              <a:ext cx="1690688" cy="1687513"/>
            </a:xfrm>
            <a:custGeom>
              <a:avLst/>
              <a:gdLst>
                <a:gd name="T0" fmla="*/ 1912 w 1993"/>
                <a:gd name="T1" fmla="*/ 374 h 1989"/>
                <a:gd name="T2" fmla="*/ 1912 w 1993"/>
                <a:gd name="T3" fmla="*/ 81 h 1989"/>
                <a:gd name="T4" fmla="*/ 1912 w 1993"/>
                <a:gd name="T5" fmla="*/ 81 h 1989"/>
                <a:gd name="T6" fmla="*/ 1619 w 1993"/>
                <a:gd name="T7" fmla="*/ 81 h 1989"/>
                <a:gd name="T8" fmla="*/ 81 w 1993"/>
                <a:gd name="T9" fmla="*/ 1614 h 1989"/>
                <a:gd name="T10" fmla="*/ 80 w 1993"/>
                <a:gd name="T11" fmla="*/ 1907 h 1989"/>
                <a:gd name="T12" fmla="*/ 80 w 1993"/>
                <a:gd name="T13" fmla="*/ 1907 h 1989"/>
                <a:gd name="T14" fmla="*/ 374 w 1993"/>
                <a:gd name="T15" fmla="*/ 1908 h 1989"/>
                <a:gd name="T16" fmla="*/ 1912 w 1993"/>
                <a:gd name="T17" fmla="*/ 374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3" h="1989">
                  <a:moveTo>
                    <a:pt x="1912" y="374"/>
                  </a:moveTo>
                  <a:cubicBezTo>
                    <a:pt x="1993" y="293"/>
                    <a:pt x="1993" y="162"/>
                    <a:pt x="1912" y="81"/>
                  </a:cubicBezTo>
                  <a:cubicBezTo>
                    <a:pt x="1912" y="81"/>
                    <a:pt x="1912" y="81"/>
                    <a:pt x="1912" y="81"/>
                  </a:cubicBezTo>
                  <a:cubicBezTo>
                    <a:pt x="1832" y="0"/>
                    <a:pt x="1700" y="0"/>
                    <a:pt x="1619" y="81"/>
                  </a:cubicBezTo>
                  <a:cubicBezTo>
                    <a:pt x="81" y="1614"/>
                    <a:pt x="81" y="1614"/>
                    <a:pt x="81" y="1614"/>
                  </a:cubicBezTo>
                  <a:cubicBezTo>
                    <a:pt x="0" y="1695"/>
                    <a:pt x="0" y="1826"/>
                    <a:pt x="80" y="1907"/>
                  </a:cubicBezTo>
                  <a:cubicBezTo>
                    <a:pt x="80" y="1907"/>
                    <a:pt x="80" y="1907"/>
                    <a:pt x="80" y="1907"/>
                  </a:cubicBezTo>
                  <a:cubicBezTo>
                    <a:pt x="161" y="1988"/>
                    <a:pt x="293" y="1989"/>
                    <a:pt x="374" y="1908"/>
                  </a:cubicBezTo>
                  <a:lnTo>
                    <a:pt x="1912" y="374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365"/>
            <p:cNvSpPr/>
            <p:nvPr/>
          </p:nvSpPr>
          <p:spPr bwMode="auto">
            <a:xfrm>
              <a:off x="11356977" y="3013075"/>
              <a:ext cx="263525" cy="263525"/>
            </a:xfrm>
            <a:custGeom>
              <a:avLst/>
              <a:gdLst>
                <a:gd name="T0" fmla="*/ 309 w 309"/>
                <a:gd name="T1" fmla="*/ 186 h 310"/>
                <a:gd name="T2" fmla="*/ 237 w 309"/>
                <a:gd name="T3" fmla="*/ 259 h 310"/>
                <a:gd name="T4" fmla="*/ 51 w 309"/>
                <a:gd name="T5" fmla="*/ 258 h 310"/>
                <a:gd name="T6" fmla="*/ 52 w 309"/>
                <a:gd name="T7" fmla="*/ 73 h 310"/>
                <a:gd name="T8" fmla="*/ 124 w 309"/>
                <a:gd name="T9" fmla="*/ 0 h 310"/>
                <a:gd name="T10" fmla="*/ 228 w 309"/>
                <a:gd name="T11" fmla="*/ 72 h 310"/>
                <a:gd name="T12" fmla="*/ 309 w 309"/>
                <a:gd name="T13" fmla="*/ 18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10">
                  <a:moveTo>
                    <a:pt x="309" y="186"/>
                  </a:moveTo>
                  <a:cubicBezTo>
                    <a:pt x="237" y="259"/>
                    <a:pt x="237" y="259"/>
                    <a:pt x="237" y="259"/>
                  </a:cubicBezTo>
                  <a:cubicBezTo>
                    <a:pt x="186" y="310"/>
                    <a:pt x="103" y="310"/>
                    <a:pt x="51" y="258"/>
                  </a:cubicBezTo>
                  <a:cubicBezTo>
                    <a:pt x="0" y="207"/>
                    <a:pt x="0" y="124"/>
                    <a:pt x="52" y="73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67" y="9"/>
                    <a:pt x="228" y="72"/>
                  </a:cubicBezTo>
                  <a:cubicBezTo>
                    <a:pt x="304" y="149"/>
                    <a:pt x="299" y="158"/>
                    <a:pt x="309" y="186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366"/>
            <p:cNvSpPr/>
            <p:nvPr/>
          </p:nvSpPr>
          <p:spPr bwMode="auto">
            <a:xfrm>
              <a:off x="11961814" y="2492376"/>
              <a:ext cx="184150" cy="185738"/>
            </a:xfrm>
            <a:custGeom>
              <a:avLst/>
              <a:gdLst>
                <a:gd name="T0" fmla="*/ 212 w 218"/>
                <a:gd name="T1" fmla="*/ 212 h 218"/>
                <a:gd name="T2" fmla="*/ 212 w 218"/>
                <a:gd name="T3" fmla="*/ 190 h 218"/>
                <a:gd name="T4" fmla="*/ 28 w 218"/>
                <a:gd name="T5" fmla="*/ 6 h 218"/>
                <a:gd name="T6" fmla="*/ 6 w 218"/>
                <a:gd name="T7" fmla="*/ 6 h 218"/>
                <a:gd name="T8" fmla="*/ 6 w 218"/>
                <a:gd name="T9" fmla="*/ 6 h 218"/>
                <a:gd name="T10" fmla="*/ 6 w 218"/>
                <a:gd name="T11" fmla="*/ 27 h 218"/>
                <a:gd name="T12" fmla="*/ 191 w 218"/>
                <a:gd name="T13" fmla="*/ 212 h 218"/>
                <a:gd name="T14" fmla="*/ 212 w 218"/>
                <a:gd name="T15" fmla="*/ 2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8" h="218">
                  <a:moveTo>
                    <a:pt x="212" y="212"/>
                  </a:moveTo>
                  <a:cubicBezTo>
                    <a:pt x="218" y="206"/>
                    <a:pt x="218" y="196"/>
                    <a:pt x="212" y="19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2" y="0"/>
                    <a:pt x="12" y="0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11"/>
                    <a:pt x="0" y="21"/>
                    <a:pt x="6" y="27"/>
                  </a:cubicBezTo>
                  <a:cubicBezTo>
                    <a:pt x="191" y="212"/>
                    <a:pt x="191" y="212"/>
                    <a:pt x="191" y="212"/>
                  </a:cubicBezTo>
                  <a:cubicBezTo>
                    <a:pt x="196" y="217"/>
                    <a:pt x="206" y="218"/>
                    <a:pt x="212" y="212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367"/>
            <p:cNvSpPr/>
            <p:nvPr/>
          </p:nvSpPr>
          <p:spPr bwMode="auto">
            <a:xfrm>
              <a:off x="12047539" y="2489201"/>
              <a:ext cx="101600" cy="103188"/>
            </a:xfrm>
            <a:custGeom>
              <a:avLst/>
              <a:gdLst>
                <a:gd name="T0" fmla="*/ 115 w 121"/>
                <a:gd name="T1" fmla="*/ 115 h 121"/>
                <a:gd name="T2" fmla="*/ 115 w 121"/>
                <a:gd name="T3" fmla="*/ 97 h 121"/>
                <a:gd name="T4" fmla="*/ 24 w 121"/>
                <a:gd name="T5" fmla="*/ 5 h 121"/>
                <a:gd name="T6" fmla="*/ 6 w 121"/>
                <a:gd name="T7" fmla="*/ 5 h 121"/>
                <a:gd name="T8" fmla="*/ 6 w 121"/>
                <a:gd name="T9" fmla="*/ 5 h 121"/>
                <a:gd name="T10" fmla="*/ 6 w 121"/>
                <a:gd name="T11" fmla="*/ 24 h 121"/>
                <a:gd name="T12" fmla="*/ 97 w 121"/>
                <a:gd name="T13" fmla="*/ 115 h 121"/>
                <a:gd name="T14" fmla="*/ 115 w 121"/>
                <a:gd name="T15" fmla="*/ 11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" h="121">
                  <a:moveTo>
                    <a:pt x="115" y="115"/>
                  </a:moveTo>
                  <a:cubicBezTo>
                    <a:pt x="121" y="110"/>
                    <a:pt x="121" y="102"/>
                    <a:pt x="115" y="97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0"/>
                    <a:pt x="11" y="0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0" y="10"/>
                    <a:pt x="0" y="19"/>
                    <a:pt x="6" y="24"/>
                  </a:cubicBezTo>
                  <a:cubicBezTo>
                    <a:pt x="97" y="115"/>
                    <a:pt x="97" y="115"/>
                    <a:pt x="97" y="115"/>
                  </a:cubicBezTo>
                  <a:cubicBezTo>
                    <a:pt x="102" y="121"/>
                    <a:pt x="110" y="121"/>
                    <a:pt x="115" y="115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368"/>
            <p:cNvSpPr/>
            <p:nvPr/>
          </p:nvSpPr>
          <p:spPr bwMode="auto">
            <a:xfrm>
              <a:off x="11304589" y="2212975"/>
              <a:ext cx="863600" cy="950913"/>
            </a:xfrm>
            <a:custGeom>
              <a:avLst/>
              <a:gdLst>
                <a:gd name="T0" fmla="*/ 1018 w 1018"/>
                <a:gd name="T1" fmla="*/ 0 h 1122"/>
                <a:gd name="T2" fmla="*/ 6 w 1018"/>
                <a:gd name="T3" fmla="*/ 1122 h 1122"/>
                <a:gd name="T4" fmla="*/ 34 w 1018"/>
                <a:gd name="T5" fmla="*/ 989 h 1122"/>
                <a:gd name="T6" fmla="*/ 54 w 1018"/>
                <a:gd name="T7" fmla="*/ 966 h 1122"/>
                <a:gd name="T8" fmla="*/ 189 w 1018"/>
                <a:gd name="T9" fmla="*/ 826 h 1122"/>
                <a:gd name="T10" fmla="*/ 1018 w 1018"/>
                <a:gd name="T11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8" h="1122">
                  <a:moveTo>
                    <a:pt x="1018" y="0"/>
                  </a:moveTo>
                  <a:cubicBezTo>
                    <a:pt x="6" y="1122"/>
                    <a:pt x="6" y="1122"/>
                    <a:pt x="6" y="1122"/>
                  </a:cubicBezTo>
                  <a:cubicBezTo>
                    <a:pt x="0" y="1077"/>
                    <a:pt x="10" y="1030"/>
                    <a:pt x="34" y="989"/>
                  </a:cubicBezTo>
                  <a:cubicBezTo>
                    <a:pt x="40" y="981"/>
                    <a:pt x="47" y="974"/>
                    <a:pt x="54" y="966"/>
                  </a:cubicBezTo>
                  <a:cubicBezTo>
                    <a:pt x="189" y="826"/>
                    <a:pt x="189" y="826"/>
                    <a:pt x="189" y="826"/>
                  </a:cubicBezTo>
                  <a:lnTo>
                    <a:pt x="1018" y="0"/>
                  </a:lnTo>
                  <a:close/>
                </a:path>
              </a:pathLst>
            </a:custGeom>
            <a:solidFill>
              <a:srgbClr val="EA9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369"/>
            <p:cNvSpPr/>
            <p:nvPr/>
          </p:nvSpPr>
          <p:spPr bwMode="auto">
            <a:xfrm>
              <a:off x="11596688" y="1833563"/>
              <a:ext cx="1690688" cy="1687513"/>
            </a:xfrm>
            <a:custGeom>
              <a:avLst/>
              <a:gdLst>
                <a:gd name="T0" fmla="*/ 1913 w 1994"/>
                <a:gd name="T1" fmla="*/ 375 h 1989"/>
                <a:gd name="T2" fmla="*/ 1913 w 1994"/>
                <a:gd name="T3" fmla="*/ 82 h 1989"/>
                <a:gd name="T4" fmla="*/ 1913 w 1994"/>
                <a:gd name="T5" fmla="*/ 82 h 1989"/>
                <a:gd name="T6" fmla="*/ 1620 w 1994"/>
                <a:gd name="T7" fmla="*/ 81 h 1989"/>
                <a:gd name="T8" fmla="*/ 82 w 1994"/>
                <a:gd name="T9" fmla="*/ 1615 h 1989"/>
                <a:gd name="T10" fmla="*/ 81 w 1994"/>
                <a:gd name="T11" fmla="*/ 1908 h 1989"/>
                <a:gd name="T12" fmla="*/ 81 w 1994"/>
                <a:gd name="T13" fmla="*/ 1908 h 1989"/>
                <a:gd name="T14" fmla="*/ 374 w 1994"/>
                <a:gd name="T15" fmla="*/ 1908 h 1989"/>
                <a:gd name="T16" fmla="*/ 1913 w 1994"/>
                <a:gd name="T17" fmla="*/ 375 h 1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94" h="1989">
                  <a:moveTo>
                    <a:pt x="1913" y="375"/>
                  </a:moveTo>
                  <a:cubicBezTo>
                    <a:pt x="1994" y="294"/>
                    <a:pt x="1994" y="163"/>
                    <a:pt x="1913" y="82"/>
                  </a:cubicBezTo>
                  <a:cubicBezTo>
                    <a:pt x="1913" y="82"/>
                    <a:pt x="1913" y="82"/>
                    <a:pt x="1913" y="82"/>
                  </a:cubicBezTo>
                  <a:cubicBezTo>
                    <a:pt x="1832" y="1"/>
                    <a:pt x="1701" y="0"/>
                    <a:pt x="1620" y="81"/>
                  </a:cubicBezTo>
                  <a:cubicBezTo>
                    <a:pt x="82" y="1615"/>
                    <a:pt x="82" y="1615"/>
                    <a:pt x="82" y="1615"/>
                  </a:cubicBezTo>
                  <a:cubicBezTo>
                    <a:pt x="1" y="1696"/>
                    <a:pt x="0" y="1827"/>
                    <a:pt x="81" y="1908"/>
                  </a:cubicBezTo>
                  <a:cubicBezTo>
                    <a:pt x="81" y="1908"/>
                    <a:pt x="81" y="1908"/>
                    <a:pt x="81" y="1908"/>
                  </a:cubicBezTo>
                  <a:cubicBezTo>
                    <a:pt x="162" y="1989"/>
                    <a:pt x="293" y="1989"/>
                    <a:pt x="374" y="1908"/>
                  </a:cubicBezTo>
                  <a:lnTo>
                    <a:pt x="1913" y="375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370"/>
            <p:cNvSpPr/>
            <p:nvPr/>
          </p:nvSpPr>
          <p:spPr bwMode="auto">
            <a:xfrm>
              <a:off x="11663363" y="3198813"/>
              <a:ext cx="261938" cy="261938"/>
            </a:xfrm>
            <a:custGeom>
              <a:avLst/>
              <a:gdLst>
                <a:gd name="T0" fmla="*/ 309 w 309"/>
                <a:gd name="T1" fmla="*/ 186 h 309"/>
                <a:gd name="T2" fmla="*/ 237 w 309"/>
                <a:gd name="T3" fmla="*/ 258 h 309"/>
                <a:gd name="T4" fmla="*/ 51 w 309"/>
                <a:gd name="T5" fmla="*/ 258 h 309"/>
                <a:gd name="T6" fmla="*/ 51 w 309"/>
                <a:gd name="T7" fmla="*/ 72 h 309"/>
                <a:gd name="T8" fmla="*/ 124 w 309"/>
                <a:gd name="T9" fmla="*/ 0 h 309"/>
                <a:gd name="T10" fmla="*/ 228 w 309"/>
                <a:gd name="T11" fmla="*/ 71 h 309"/>
                <a:gd name="T12" fmla="*/ 309 w 309"/>
                <a:gd name="T13" fmla="*/ 18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09">
                  <a:moveTo>
                    <a:pt x="309" y="186"/>
                  </a:moveTo>
                  <a:cubicBezTo>
                    <a:pt x="237" y="258"/>
                    <a:pt x="237" y="258"/>
                    <a:pt x="237" y="258"/>
                  </a:cubicBezTo>
                  <a:cubicBezTo>
                    <a:pt x="185" y="309"/>
                    <a:pt x="102" y="309"/>
                    <a:pt x="51" y="258"/>
                  </a:cubicBezTo>
                  <a:cubicBezTo>
                    <a:pt x="0" y="207"/>
                    <a:pt x="0" y="123"/>
                    <a:pt x="51" y="7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167" y="9"/>
                    <a:pt x="228" y="71"/>
                  </a:cubicBezTo>
                  <a:cubicBezTo>
                    <a:pt x="304" y="149"/>
                    <a:pt x="299" y="158"/>
                    <a:pt x="309" y="186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371"/>
            <p:cNvSpPr/>
            <p:nvPr/>
          </p:nvSpPr>
          <p:spPr bwMode="auto">
            <a:xfrm>
              <a:off x="12268200" y="2676525"/>
              <a:ext cx="184150" cy="185738"/>
            </a:xfrm>
            <a:custGeom>
              <a:avLst/>
              <a:gdLst>
                <a:gd name="T0" fmla="*/ 212 w 217"/>
                <a:gd name="T1" fmla="*/ 212 h 218"/>
                <a:gd name="T2" fmla="*/ 212 w 217"/>
                <a:gd name="T3" fmla="*/ 191 h 218"/>
                <a:gd name="T4" fmla="*/ 27 w 217"/>
                <a:gd name="T5" fmla="*/ 6 h 218"/>
                <a:gd name="T6" fmla="*/ 6 w 217"/>
                <a:gd name="T7" fmla="*/ 6 h 218"/>
                <a:gd name="T8" fmla="*/ 6 w 217"/>
                <a:gd name="T9" fmla="*/ 6 h 218"/>
                <a:gd name="T10" fmla="*/ 6 w 217"/>
                <a:gd name="T11" fmla="*/ 27 h 218"/>
                <a:gd name="T12" fmla="*/ 190 w 217"/>
                <a:gd name="T13" fmla="*/ 212 h 218"/>
                <a:gd name="T14" fmla="*/ 212 w 217"/>
                <a:gd name="T15" fmla="*/ 2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7" h="218">
                  <a:moveTo>
                    <a:pt x="212" y="212"/>
                  </a:moveTo>
                  <a:cubicBezTo>
                    <a:pt x="217" y="206"/>
                    <a:pt x="217" y="197"/>
                    <a:pt x="212" y="191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2" y="0"/>
                    <a:pt x="12" y="0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0" y="12"/>
                    <a:pt x="0" y="22"/>
                    <a:pt x="6" y="27"/>
                  </a:cubicBezTo>
                  <a:cubicBezTo>
                    <a:pt x="190" y="212"/>
                    <a:pt x="190" y="212"/>
                    <a:pt x="190" y="212"/>
                  </a:cubicBezTo>
                  <a:cubicBezTo>
                    <a:pt x="196" y="218"/>
                    <a:pt x="206" y="218"/>
                    <a:pt x="212" y="212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372"/>
            <p:cNvSpPr/>
            <p:nvPr/>
          </p:nvSpPr>
          <p:spPr bwMode="auto">
            <a:xfrm>
              <a:off x="12353925" y="2673350"/>
              <a:ext cx="101600" cy="103188"/>
            </a:xfrm>
            <a:custGeom>
              <a:avLst/>
              <a:gdLst>
                <a:gd name="T0" fmla="*/ 115 w 120"/>
                <a:gd name="T1" fmla="*/ 115 h 120"/>
                <a:gd name="T2" fmla="*/ 115 w 120"/>
                <a:gd name="T3" fmla="*/ 96 h 120"/>
                <a:gd name="T4" fmla="*/ 24 w 120"/>
                <a:gd name="T5" fmla="*/ 5 h 120"/>
                <a:gd name="T6" fmla="*/ 5 w 120"/>
                <a:gd name="T7" fmla="*/ 5 h 120"/>
                <a:gd name="T8" fmla="*/ 5 w 120"/>
                <a:gd name="T9" fmla="*/ 5 h 120"/>
                <a:gd name="T10" fmla="*/ 5 w 120"/>
                <a:gd name="T11" fmla="*/ 24 h 120"/>
                <a:gd name="T12" fmla="*/ 96 w 120"/>
                <a:gd name="T13" fmla="*/ 115 h 120"/>
                <a:gd name="T14" fmla="*/ 115 w 120"/>
                <a:gd name="T15" fmla="*/ 11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20">
                  <a:moveTo>
                    <a:pt x="115" y="115"/>
                  </a:moveTo>
                  <a:cubicBezTo>
                    <a:pt x="120" y="110"/>
                    <a:pt x="120" y="102"/>
                    <a:pt x="115" y="9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0"/>
                    <a:pt x="11" y="0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10"/>
                    <a:pt x="0" y="18"/>
                    <a:pt x="5" y="24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102" y="120"/>
                    <a:pt x="110" y="120"/>
                    <a:pt x="115" y="115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373"/>
            <p:cNvSpPr/>
            <p:nvPr/>
          </p:nvSpPr>
          <p:spPr bwMode="auto">
            <a:xfrm>
              <a:off x="11610975" y="2397125"/>
              <a:ext cx="863600" cy="952500"/>
            </a:xfrm>
            <a:custGeom>
              <a:avLst/>
              <a:gdLst>
                <a:gd name="T0" fmla="*/ 1018 w 1018"/>
                <a:gd name="T1" fmla="*/ 0 h 1123"/>
                <a:gd name="T2" fmla="*/ 5 w 1018"/>
                <a:gd name="T3" fmla="*/ 1123 h 1123"/>
                <a:gd name="T4" fmla="*/ 34 w 1018"/>
                <a:gd name="T5" fmla="*/ 990 h 1123"/>
                <a:gd name="T6" fmla="*/ 54 w 1018"/>
                <a:gd name="T7" fmla="*/ 967 h 1123"/>
                <a:gd name="T8" fmla="*/ 189 w 1018"/>
                <a:gd name="T9" fmla="*/ 827 h 1123"/>
                <a:gd name="T10" fmla="*/ 1018 w 1018"/>
                <a:gd name="T11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8" h="1123">
                  <a:moveTo>
                    <a:pt x="1018" y="0"/>
                  </a:moveTo>
                  <a:cubicBezTo>
                    <a:pt x="5" y="1123"/>
                    <a:pt x="5" y="1123"/>
                    <a:pt x="5" y="1123"/>
                  </a:cubicBezTo>
                  <a:cubicBezTo>
                    <a:pt x="0" y="1077"/>
                    <a:pt x="10" y="1030"/>
                    <a:pt x="34" y="990"/>
                  </a:cubicBezTo>
                  <a:cubicBezTo>
                    <a:pt x="40" y="982"/>
                    <a:pt x="47" y="974"/>
                    <a:pt x="54" y="967"/>
                  </a:cubicBezTo>
                  <a:cubicBezTo>
                    <a:pt x="189" y="827"/>
                    <a:pt x="189" y="827"/>
                    <a:pt x="189" y="827"/>
                  </a:cubicBezTo>
                  <a:lnTo>
                    <a:pt x="1018" y="0"/>
                  </a:lnTo>
                  <a:close/>
                </a:path>
              </a:pathLst>
            </a:custGeom>
            <a:solidFill>
              <a:srgbClr val="EA9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374"/>
            <p:cNvSpPr/>
            <p:nvPr/>
          </p:nvSpPr>
          <p:spPr bwMode="auto">
            <a:xfrm>
              <a:off x="12265026" y="998538"/>
              <a:ext cx="1560513" cy="1562100"/>
            </a:xfrm>
            <a:custGeom>
              <a:avLst/>
              <a:gdLst>
                <a:gd name="T0" fmla="*/ 0 w 1840"/>
                <a:gd name="T1" fmla="*/ 734 h 1841"/>
                <a:gd name="T2" fmla="*/ 430 w 1840"/>
                <a:gd name="T3" fmla="*/ 305 h 1841"/>
                <a:gd name="T4" fmla="*/ 1535 w 1840"/>
                <a:gd name="T5" fmla="*/ 307 h 1841"/>
                <a:gd name="T6" fmla="*/ 1533 w 1840"/>
                <a:gd name="T7" fmla="*/ 1412 h 1841"/>
                <a:gd name="T8" fmla="*/ 1103 w 1840"/>
                <a:gd name="T9" fmla="*/ 1841 h 1841"/>
                <a:gd name="T10" fmla="*/ 0 w 1840"/>
                <a:gd name="T11" fmla="*/ 734 h 1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0" h="1841">
                  <a:moveTo>
                    <a:pt x="0" y="734"/>
                  </a:moveTo>
                  <a:cubicBezTo>
                    <a:pt x="430" y="305"/>
                    <a:pt x="430" y="305"/>
                    <a:pt x="430" y="305"/>
                  </a:cubicBezTo>
                  <a:cubicBezTo>
                    <a:pt x="735" y="0"/>
                    <a:pt x="1230" y="1"/>
                    <a:pt x="1535" y="307"/>
                  </a:cubicBezTo>
                  <a:cubicBezTo>
                    <a:pt x="1840" y="612"/>
                    <a:pt x="1839" y="1107"/>
                    <a:pt x="1533" y="1412"/>
                  </a:cubicBezTo>
                  <a:cubicBezTo>
                    <a:pt x="1103" y="1841"/>
                    <a:pt x="1103" y="1841"/>
                    <a:pt x="1103" y="1841"/>
                  </a:cubicBezTo>
                  <a:lnTo>
                    <a:pt x="0" y="734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375"/>
            <p:cNvSpPr/>
            <p:nvPr/>
          </p:nvSpPr>
          <p:spPr bwMode="auto">
            <a:xfrm>
              <a:off x="11650664" y="511175"/>
              <a:ext cx="1444625" cy="1420813"/>
            </a:xfrm>
            <a:custGeom>
              <a:avLst/>
              <a:gdLst>
                <a:gd name="T0" fmla="*/ 1703 w 1703"/>
                <a:gd name="T1" fmla="*/ 687 h 1675"/>
                <a:gd name="T2" fmla="*/ 1004 w 1703"/>
                <a:gd name="T3" fmla="*/ 529 h 1675"/>
                <a:gd name="T4" fmla="*/ 748 w 1703"/>
                <a:gd name="T5" fmla="*/ 381 h 1675"/>
                <a:gd name="T6" fmla="*/ 132 w 1703"/>
                <a:gd name="T7" fmla="*/ 0 h 1675"/>
                <a:gd name="T8" fmla="*/ 25 w 1703"/>
                <a:gd name="T9" fmla="*/ 154 h 1675"/>
                <a:gd name="T10" fmla="*/ 138 w 1703"/>
                <a:gd name="T11" fmla="*/ 471 h 1675"/>
                <a:gd name="T12" fmla="*/ 754 w 1703"/>
                <a:gd name="T13" fmla="*/ 1030 h 1675"/>
                <a:gd name="T14" fmla="*/ 470 w 1703"/>
                <a:gd name="T15" fmla="*/ 1559 h 1675"/>
                <a:gd name="T16" fmla="*/ 722 w 1703"/>
                <a:gd name="T17" fmla="*/ 1498 h 1675"/>
                <a:gd name="T18" fmla="*/ 1703 w 1703"/>
                <a:gd name="T19" fmla="*/ 687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3" h="1675">
                  <a:moveTo>
                    <a:pt x="1703" y="687"/>
                  </a:moveTo>
                  <a:cubicBezTo>
                    <a:pt x="1703" y="687"/>
                    <a:pt x="1107" y="578"/>
                    <a:pt x="1004" y="529"/>
                  </a:cubicBezTo>
                  <a:cubicBezTo>
                    <a:pt x="902" y="480"/>
                    <a:pt x="748" y="381"/>
                    <a:pt x="748" y="381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0"/>
                    <a:pt x="62" y="63"/>
                    <a:pt x="25" y="154"/>
                  </a:cubicBezTo>
                  <a:cubicBezTo>
                    <a:pt x="0" y="214"/>
                    <a:pt x="8" y="347"/>
                    <a:pt x="138" y="471"/>
                  </a:cubicBezTo>
                  <a:cubicBezTo>
                    <a:pt x="278" y="603"/>
                    <a:pt x="773" y="830"/>
                    <a:pt x="754" y="1030"/>
                  </a:cubicBezTo>
                  <a:cubicBezTo>
                    <a:pt x="744" y="1132"/>
                    <a:pt x="547" y="1444"/>
                    <a:pt x="470" y="1559"/>
                  </a:cubicBezTo>
                  <a:cubicBezTo>
                    <a:pt x="393" y="1675"/>
                    <a:pt x="722" y="1498"/>
                    <a:pt x="722" y="1498"/>
                  </a:cubicBezTo>
                  <a:lnTo>
                    <a:pt x="1703" y="687"/>
                  </a:lnTo>
                  <a:close/>
                </a:path>
              </a:pathLst>
            </a:custGeom>
            <a:solidFill>
              <a:srgbClr val="F9AF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376"/>
            <p:cNvSpPr/>
            <p:nvPr/>
          </p:nvSpPr>
          <p:spPr bwMode="auto">
            <a:xfrm>
              <a:off x="11726864" y="527050"/>
              <a:ext cx="234950" cy="225425"/>
            </a:xfrm>
            <a:custGeom>
              <a:avLst/>
              <a:gdLst>
                <a:gd name="T0" fmla="*/ 90 w 278"/>
                <a:gd name="T1" fmla="*/ 221 h 267"/>
                <a:gd name="T2" fmla="*/ 181 w 278"/>
                <a:gd name="T3" fmla="*/ 267 h 267"/>
                <a:gd name="T4" fmla="*/ 266 w 278"/>
                <a:gd name="T5" fmla="*/ 155 h 267"/>
                <a:gd name="T6" fmla="*/ 278 w 278"/>
                <a:gd name="T7" fmla="*/ 128 h 267"/>
                <a:gd name="T8" fmla="*/ 71 w 278"/>
                <a:gd name="T9" fmla="*/ 0 h 267"/>
                <a:gd name="T10" fmla="*/ 34 w 278"/>
                <a:gd name="T11" fmla="*/ 44 h 267"/>
                <a:gd name="T12" fmla="*/ 90 w 278"/>
                <a:gd name="T13" fmla="*/ 221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8" h="267">
                  <a:moveTo>
                    <a:pt x="90" y="221"/>
                  </a:moveTo>
                  <a:cubicBezTo>
                    <a:pt x="181" y="267"/>
                    <a:pt x="181" y="267"/>
                    <a:pt x="181" y="267"/>
                  </a:cubicBezTo>
                  <a:cubicBezTo>
                    <a:pt x="205" y="249"/>
                    <a:pt x="215" y="251"/>
                    <a:pt x="266" y="155"/>
                  </a:cubicBezTo>
                  <a:cubicBezTo>
                    <a:pt x="270" y="146"/>
                    <a:pt x="275" y="137"/>
                    <a:pt x="278" y="1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56" y="11"/>
                    <a:pt x="43" y="26"/>
                    <a:pt x="34" y="44"/>
                  </a:cubicBezTo>
                  <a:cubicBezTo>
                    <a:pt x="0" y="108"/>
                    <a:pt x="26" y="187"/>
                    <a:pt x="90" y="221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377"/>
            <p:cNvSpPr/>
            <p:nvPr/>
          </p:nvSpPr>
          <p:spPr bwMode="auto">
            <a:xfrm>
              <a:off x="12107863" y="779463"/>
              <a:ext cx="69850" cy="87313"/>
            </a:xfrm>
            <a:custGeom>
              <a:avLst/>
              <a:gdLst>
                <a:gd name="T0" fmla="*/ 7 w 83"/>
                <a:gd name="T1" fmla="*/ 100 h 104"/>
                <a:gd name="T2" fmla="*/ 26 w 83"/>
                <a:gd name="T3" fmla="*/ 97 h 104"/>
                <a:gd name="T4" fmla="*/ 78 w 83"/>
                <a:gd name="T5" fmla="*/ 23 h 104"/>
                <a:gd name="T6" fmla="*/ 76 w 83"/>
                <a:gd name="T7" fmla="*/ 5 h 104"/>
                <a:gd name="T8" fmla="*/ 76 w 83"/>
                <a:gd name="T9" fmla="*/ 5 h 104"/>
                <a:gd name="T10" fmla="*/ 57 w 83"/>
                <a:gd name="T11" fmla="*/ 7 h 104"/>
                <a:gd name="T12" fmla="*/ 5 w 83"/>
                <a:gd name="T13" fmla="*/ 81 h 104"/>
                <a:gd name="T14" fmla="*/ 7 w 83"/>
                <a:gd name="T15" fmla="*/ 10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104">
                  <a:moveTo>
                    <a:pt x="7" y="100"/>
                  </a:moveTo>
                  <a:cubicBezTo>
                    <a:pt x="13" y="104"/>
                    <a:pt x="21" y="103"/>
                    <a:pt x="26" y="97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83" y="17"/>
                    <a:pt x="82" y="9"/>
                    <a:pt x="76" y="5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70" y="0"/>
                    <a:pt x="62" y="1"/>
                    <a:pt x="57" y="7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0" y="87"/>
                    <a:pt x="1" y="95"/>
                    <a:pt x="7" y="100"/>
                  </a:cubicBezTo>
                  <a:close/>
                </a:path>
              </a:pathLst>
            </a:custGeom>
            <a:solidFill>
              <a:srgbClr val="FFCC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378"/>
            <p:cNvSpPr/>
            <p:nvPr/>
          </p:nvSpPr>
          <p:spPr bwMode="auto">
            <a:xfrm>
              <a:off x="12961938" y="-363537"/>
              <a:ext cx="1538288" cy="2286000"/>
            </a:xfrm>
            <a:custGeom>
              <a:avLst/>
              <a:gdLst>
                <a:gd name="T0" fmla="*/ 1421 w 1814"/>
                <a:gd name="T1" fmla="*/ 0 h 2695"/>
                <a:gd name="T2" fmla="*/ 0 w 1814"/>
                <a:gd name="T3" fmla="*/ 1595 h 2695"/>
                <a:gd name="T4" fmla="*/ 1075 w 1814"/>
                <a:gd name="T5" fmla="*/ 2695 h 2695"/>
                <a:gd name="T6" fmla="*/ 1808 w 1814"/>
                <a:gd name="T7" fmla="*/ 2061 h 2695"/>
                <a:gd name="T8" fmla="*/ 1814 w 1814"/>
                <a:gd name="T9" fmla="*/ 1818 h 2695"/>
                <a:gd name="T10" fmla="*/ 1421 w 1814"/>
                <a:gd name="T11" fmla="*/ 0 h 2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4" h="2695">
                  <a:moveTo>
                    <a:pt x="1421" y="0"/>
                  </a:moveTo>
                  <a:cubicBezTo>
                    <a:pt x="0" y="1595"/>
                    <a:pt x="0" y="1595"/>
                    <a:pt x="0" y="1595"/>
                  </a:cubicBezTo>
                  <a:cubicBezTo>
                    <a:pt x="196" y="1696"/>
                    <a:pt x="951" y="2477"/>
                    <a:pt x="1075" y="2695"/>
                  </a:cubicBezTo>
                  <a:cubicBezTo>
                    <a:pt x="1808" y="2061"/>
                    <a:pt x="1808" y="2061"/>
                    <a:pt x="1808" y="2061"/>
                  </a:cubicBezTo>
                  <a:cubicBezTo>
                    <a:pt x="1812" y="1980"/>
                    <a:pt x="1814" y="1899"/>
                    <a:pt x="1814" y="1818"/>
                  </a:cubicBezTo>
                  <a:cubicBezTo>
                    <a:pt x="1814" y="1169"/>
                    <a:pt x="1674" y="554"/>
                    <a:pt x="1421" y="0"/>
                  </a:cubicBezTo>
                  <a:close/>
                </a:path>
              </a:pathLst>
            </a:custGeom>
            <a:solidFill>
              <a:srgbClr val="3447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0" name="文本框 559"/>
          <p:cNvSpPr txBox="1"/>
          <p:nvPr/>
        </p:nvSpPr>
        <p:spPr>
          <a:xfrm>
            <a:off x="4158120" y="1880074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团结</a:t>
            </a:r>
            <a:endParaRPr lang="zh-CN" altLang="en-US" sz="13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61" name="矩形 560"/>
          <p:cNvSpPr/>
          <p:nvPr/>
        </p:nvSpPr>
        <p:spPr>
          <a:xfrm>
            <a:off x="4004232" y="3718674"/>
            <a:ext cx="40318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Arial" pitchFamily="34" charset="0"/>
              </a:rPr>
              <a:t>WE UNITES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000"/>
    </mc:Choice>
    <mc:Fallback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0" grpId="0"/>
      <p:bldP spid="5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6C5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" name="组合 211"/>
          <p:cNvGrpSpPr/>
          <p:nvPr/>
        </p:nvGrpSpPr>
        <p:grpSpPr>
          <a:xfrm>
            <a:off x="-719447" y="1212196"/>
            <a:ext cx="7239984" cy="6894157"/>
            <a:chOff x="3290888" y="735013"/>
            <a:chExt cx="5649913" cy="5380038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7621588" y="974725"/>
              <a:ext cx="1223963" cy="1222375"/>
            </a:xfrm>
            <a:custGeom>
              <a:avLst/>
              <a:gdLst>
                <a:gd name="T0" fmla="*/ 710 w 771"/>
                <a:gd name="T1" fmla="*/ 453 h 770"/>
                <a:gd name="T2" fmla="*/ 771 w 771"/>
                <a:gd name="T3" fmla="*/ 257 h 770"/>
                <a:gd name="T4" fmla="*/ 620 w 771"/>
                <a:gd name="T5" fmla="*/ 363 h 770"/>
                <a:gd name="T6" fmla="*/ 695 w 771"/>
                <a:gd name="T7" fmla="*/ 176 h 770"/>
                <a:gd name="T8" fmla="*/ 544 w 771"/>
                <a:gd name="T9" fmla="*/ 282 h 770"/>
                <a:gd name="T10" fmla="*/ 615 w 771"/>
                <a:gd name="T11" fmla="*/ 101 h 770"/>
                <a:gd name="T12" fmla="*/ 464 w 771"/>
                <a:gd name="T13" fmla="*/ 206 h 770"/>
                <a:gd name="T14" fmla="*/ 539 w 771"/>
                <a:gd name="T15" fmla="*/ 20 h 770"/>
                <a:gd name="T16" fmla="*/ 388 w 771"/>
                <a:gd name="T17" fmla="*/ 126 h 770"/>
                <a:gd name="T18" fmla="*/ 297 w 771"/>
                <a:gd name="T19" fmla="*/ 81 h 770"/>
                <a:gd name="T20" fmla="*/ 307 w 771"/>
                <a:gd name="T21" fmla="*/ 206 h 770"/>
                <a:gd name="T22" fmla="*/ 217 w 771"/>
                <a:gd name="T23" fmla="*/ 161 h 770"/>
                <a:gd name="T24" fmla="*/ 232 w 771"/>
                <a:gd name="T25" fmla="*/ 282 h 770"/>
                <a:gd name="T26" fmla="*/ 141 w 771"/>
                <a:gd name="T27" fmla="*/ 237 h 770"/>
                <a:gd name="T28" fmla="*/ 151 w 771"/>
                <a:gd name="T29" fmla="*/ 363 h 770"/>
                <a:gd name="T30" fmla="*/ 61 w 771"/>
                <a:gd name="T31" fmla="*/ 317 h 770"/>
                <a:gd name="T32" fmla="*/ 0 w 771"/>
                <a:gd name="T33" fmla="*/ 514 h 770"/>
                <a:gd name="T34" fmla="*/ 151 w 771"/>
                <a:gd name="T35" fmla="*/ 408 h 770"/>
                <a:gd name="T36" fmla="*/ 81 w 771"/>
                <a:gd name="T37" fmla="*/ 589 h 770"/>
                <a:gd name="T38" fmla="*/ 232 w 771"/>
                <a:gd name="T39" fmla="*/ 483 h 770"/>
                <a:gd name="T40" fmla="*/ 156 w 771"/>
                <a:gd name="T41" fmla="*/ 670 h 770"/>
                <a:gd name="T42" fmla="*/ 307 w 771"/>
                <a:gd name="T43" fmla="*/ 564 h 770"/>
                <a:gd name="T44" fmla="*/ 237 w 771"/>
                <a:gd name="T45" fmla="*/ 745 h 770"/>
                <a:gd name="T46" fmla="*/ 388 w 771"/>
                <a:gd name="T47" fmla="*/ 639 h 770"/>
                <a:gd name="T48" fmla="*/ 479 w 771"/>
                <a:gd name="T49" fmla="*/ 690 h 770"/>
                <a:gd name="T50" fmla="*/ 464 w 771"/>
                <a:gd name="T51" fmla="*/ 564 h 770"/>
                <a:gd name="T52" fmla="*/ 554 w 771"/>
                <a:gd name="T53" fmla="*/ 609 h 770"/>
                <a:gd name="T54" fmla="*/ 544 w 771"/>
                <a:gd name="T55" fmla="*/ 483 h 770"/>
                <a:gd name="T56" fmla="*/ 635 w 771"/>
                <a:gd name="T57" fmla="*/ 534 h 770"/>
                <a:gd name="T58" fmla="*/ 620 w 771"/>
                <a:gd name="T59" fmla="*/ 408 h 770"/>
                <a:gd name="T60" fmla="*/ 443 w 771"/>
                <a:gd name="T61" fmla="*/ 383 h 770"/>
                <a:gd name="T62" fmla="*/ 333 w 771"/>
                <a:gd name="T63" fmla="*/ 383 h 770"/>
                <a:gd name="T64" fmla="*/ 443 w 771"/>
                <a:gd name="T65" fmla="*/ 383 h 770"/>
                <a:gd name="T66" fmla="*/ 408 w 771"/>
                <a:gd name="T67" fmla="*/ 307 h 770"/>
                <a:gd name="T68" fmla="*/ 519 w 771"/>
                <a:gd name="T69" fmla="*/ 307 h 770"/>
                <a:gd name="T70" fmla="*/ 388 w 771"/>
                <a:gd name="T71" fmla="*/ 282 h 770"/>
                <a:gd name="T72" fmla="*/ 388 w 771"/>
                <a:gd name="T73" fmla="*/ 171 h 770"/>
                <a:gd name="T74" fmla="*/ 388 w 771"/>
                <a:gd name="T75" fmla="*/ 282 h 770"/>
                <a:gd name="T76" fmla="*/ 307 w 771"/>
                <a:gd name="T77" fmla="*/ 363 h 770"/>
                <a:gd name="T78" fmla="*/ 307 w 771"/>
                <a:gd name="T79" fmla="*/ 252 h 770"/>
                <a:gd name="T80" fmla="*/ 287 w 771"/>
                <a:gd name="T81" fmla="*/ 383 h 770"/>
                <a:gd name="T82" fmla="*/ 177 w 771"/>
                <a:gd name="T83" fmla="*/ 383 h 770"/>
                <a:gd name="T84" fmla="*/ 287 w 771"/>
                <a:gd name="T85" fmla="*/ 383 h 770"/>
                <a:gd name="T86" fmla="*/ 363 w 771"/>
                <a:gd name="T87" fmla="*/ 463 h 770"/>
                <a:gd name="T88" fmla="*/ 252 w 771"/>
                <a:gd name="T89" fmla="*/ 463 h 770"/>
                <a:gd name="T90" fmla="*/ 388 w 771"/>
                <a:gd name="T91" fmla="*/ 483 h 770"/>
                <a:gd name="T92" fmla="*/ 388 w 771"/>
                <a:gd name="T93" fmla="*/ 599 h 770"/>
                <a:gd name="T94" fmla="*/ 388 w 771"/>
                <a:gd name="T95" fmla="*/ 483 h 770"/>
                <a:gd name="T96" fmla="*/ 464 w 771"/>
                <a:gd name="T97" fmla="*/ 408 h 770"/>
                <a:gd name="T98" fmla="*/ 464 w 771"/>
                <a:gd name="T99" fmla="*/ 519 h 770"/>
                <a:gd name="T100" fmla="*/ 489 w 771"/>
                <a:gd name="T101" fmla="*/ 383 h 770"/>
                <a:gd name="T102" fmla="*/ 599 w 771"/>
                <a:gd name="T103" fmla="*/ 383 h 770"/>
                <a:gd name="T104" fmla="*/ 489 w 771"/>
                <a:gd name="T105" fmla="*/ 383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71" h="770">
                  <a:moveTo>
                    <a:pt x="690" y="473"/>
                  </a:moveTo>
                  <a:lnTo>
                    <a:pt x="710" y="453"/>
                  </a:lnTo>
                  <a:lnTo>
                    <a:pt x="645" y="383"/>
                  </a:lnTo>
                  <a:lnTo>
                    <a:pt x="771" y="257"/>
                  </a:lnTo>
                  <a:lnTo>
                    <a:pt x="750" y="237"/>
                  </a:lnTo>
                  <a:lnTo>
                    <a:pt x="620" y="363"/>
                  </a:lnTo>
                  <a:lnTo>
                    <a:pt x="564" y="307"/>
                  </a:lnTo>
                  <a:lnTo>
                    <a:pt x="695" y="176"/>
                  </a:lnTo>
                  <a:lnTo>
                    <a:pt x="670" y="156"/>
                  </a:lnTo>
                  <a:lnTo>
                    <a:pt x="544" y="282"/>
                  </a:lnTo>
                  <a:lnTo>
                    <a:pt x="489" y="227"/>
                  </a:lnTo>
                  <a:lnTo>
                    <a:pt x="615" y="101"/>
                  </a:lnTo>
                  <a:lnTo>
                    <a:pt x="594" y="75"/>
                  </a:lnTo>
                  <a:lnTo>
                    <a:pt x="464" y="206"/>
                  </a:lnTo>
                  <a:lnTo>
                    <a:pt x="408" y="151"/>
                  </a:lnTo>
                  <a:lnTo>
                    <a:pt x="539" y="20"/>
                  </a:lnTo>
                  <a:lnTo>
                    <a:pt x="514" y="0"/>
                  </a:lnTo>
                  <a:lnTo>
                    <a:pt x="388" y="126"/>
                  </a:lnTo>
                  <a:lnTo>
                    <a:pt x="318" y="60"/>
                  </a:lnTo>
                  <a:lnTo>
                    <a:pt x="297" y="81"/>
                  </a:lnTo>
                  <a:lnTo>
                    <a:pt x="363" y="151"/>
                  </a:lnTo>
                  <a:lnTo>
                    <a:pt x="307" y="206"/>
                  </a:lnTo>
                  <a:lnTo>
                    <a:pt x="237" y="136"/>
                  </a:lnTo>
                  <a:lnTo>
                    <a:pt x="217" y="161"/>
                  </a:lnTo>
                  <a:lnTo>
                    <a:pt x="287" y="227"/>
                  </a:lnTo>
                  <a:lnTo>
                    <a:pt x="232" y="282"/>
                  </a:lnTo>
                  <a:lnTo>
                    <a:pt x="161" y="216"/>
                  </a:lnTo>
                  <a:lnTo>
                    <a:pt x="141" y="237"/>
                  </a:lnTo>
                  <a:lnTo>
                    <a:pt x="207" y="307"/>
                  </a:lnTo>
                  <a:lnTo>
                    <a:pt x="151" y="363"/>
                  </a:lnTo>
                  <a:lnTo>
                    <a:pt x="81" y="292"/>
                  </a:lnTo>
                  <a:lnTo>
                    <a:pt x="61" y="317"/>
                  </a:lnTo>
                  <a:lnTo>
                    <a:pt x="131" y="383"/>
                  </a:lnTo>
                  <a:lnTo>
                    <a:pt x="0" y="514"/>
                  </a:lnTo>
                  <a:lnTo>
                    <a:pt x="26" y="534"/>
                  </a:lnTo>
                  <a:lnTo>
                    <a:pt x="151" y="408"/>
                  </a:lnTo>
                  <a:lnTo>
                    <a:pt x="207" y="463"/>
                  </a:lnTo>
                  <a:lnTo>
                    <a:pt x="81" y="589"/>
                  </a:lnTo>
                  <a:lnTo>
                    <a:pt x="101" y="614"/>
                  </a:lnTo>
                  <a:lnTo>
                    <a:pt x="232" y="483"/>
                  </a:lnTo>
                  <a:lnTo>
                    <a:pt x="287" y="539"/>
                  </a:lnTo>
                  <a:lnTo>
                    <a:pt x="156" y="670"/>
                  </a:lnTo>
                  <a:lnTo>
                    <a:pt x="182" y="690"/>
                  </a:lnTo>
                  <a:lnTo>
                    <a:pt x="307" y="564"/>
                  </a:lnTo>
                  <a:lnTo>
                    <a:pt x="363" y="619"/>
                  </a:lnTo>
                  <a:lnTo>
                    <a:pt x="237" y="745"/>
                  </a:lnTo>
                  <a:lnTo>
                    <a:pt x="257" y="770"/>
                  </a:lnTo>
                  <a:lnTo>
                    <a:pt x="388" y="639"/>
                  </a:lnTo>
                  <a:lnTo>
                    <a:pt x="453" y="710"/>
                  </a:lnTo>
                  <a:lnTo>
                    <a:pt x="479" y="690"/>
                  </a:lnTo>
                  <a:lnTo>
                    <a:pt x="408" y="619"/>
                  </a:lnTo>
                  <a:lnTo>
                    <a:pt x="464" y="564"/>
                  </a:lnTo>
                  <a:lnTo>
                    <a:pt x="534" y="634"/>
                  </a:lnTo>
                  <a:lnTo>
                    <a:pt x="554" y="609"/>
                  </a:lnTo>
                  <a:lnTo>
                    <a:pt x="489" y="539"/>
                  </a:lnTo>
                  <a:lnTo>
                    <a:pt x="544" y="483"/>
                  </a:lnTo>
                  <a:lnTo>
                    <a:pt x="615" y="554"/>
                  </a:lnTo>
                  <a:lnTo>
                    <a:pt x="635" y="534"/>
                  </a:lnTo>
                  <a:lnTo>
                    <a:pt x="564" y="463"/>
                  </a:lnTo>
                  <a:lnTo>
                    <a:pt x="620" y="408"/>
                  </a:lnTo>
                  <a:lnTo>
                    <a:pt x="690" y="473"/>
                  </a:lnTo>
                  <a:close/>
                  <a:moveTo>
                    <a:pt x="443" y="383"/>
                  </a:moveTo>
                  <a:lnTo>
                    <a:pt x="388" y="438"/>
                  </a:lnTo>
                  <a:lnTo>
                    <a:pt x="333" y="383"/>
                  </a:lnTo>
                  <a:lnTo>
                    <a:pt x="388" y="327"/>
                  </a:lnTo>
                  <a:lnTo>
                    <a:pt x="443" y="383"/>
                  </a:lnTo>
                  <a:close/>
                  <a:moveTo>
                    <a:pt x="464" y="363"/>
                  </a:moveTo>
                  <a:lnTo>
                    <a:pt x="408" y="307"/>
                  </a:lnTo>
                  <a:lnTo>
                    <a:pt x="464" y="252"/>
                  </a:lnTo>
                  <a:lnTo>
                    <a:pt x="519" y="307"/>
                  </a:lnTo>
                  <a:lnTo>
                    <a:pt x="464" y="363"/>
                  </a:lnTo>
                  <a:close/>
                  <a:moveTo>
                    <a:pt x="388" y="282"/>
                  </a:moveTo>
                  <a:lnTo>
                    <a:pt x="333" y="227"/>
                  </a:lnTo>
                  <a:lnTo>
                    <a:pt x="388" y="171"/>
                  </a:lnTo>
                  <a:lnTo>
                    <a:pt x="443" y="227"/>
                  </a:lnTo>
                  <a:lnTo>
                    <a:pt x="388" y="282"/>
                  </a:lnTo>
                  <a:close/>
                  <a:moveTo>
                    <a:pt x="363" y="307"/>
                  </a:moveTo>
                  <a:lnTo>
                    <a:pt x="307" y="363"/>
                  </a:lnTo>
                  <a:lnTo>
                    <a:pt x="252" y="307"/>
                  </a:lnTo>
                  <a:lnTo>
                    <a:pt x="307" y="252"/>
                  </a:lnTo>
                  <a:lnTo>
                    <a:pt x="363" y="307"/>
                  </a:lnTo>
                  <a:close/>
                  <a:moveTo>
                    <a:pt x="287" y="383"/>
                  </a:moveTo>
                  <a:lnTo>
                    <a:pt x="232" y="438"/>
                  </a:lnTo>
                  <a:lnTo>
                    <a:pt x="177" y="383"/>
                  </a:lnTo>
                  <a:lnTo>
                    <a:pt x="232" y="327"/>
                  </a:lnTo>
                  <a:lnTo>
                    <a:pt x="287" y="383"/>
                  </a:lnTo>
                  <a:close/>
                  <a:moveTo>
                    <a:pt x="307" y="408"/>
                  </a:moveTo>
                  <a:lnTo>
                    <a:pt x="363" y="463"/>
                  </a:lnTo>
                  <a:lnTo>
                    <a:pt x="307" y="519"/>
                  </a:lnTo>
                  <a:lnTo>
                    <a:pt x="252" y="463"/>
                  </a:lnTo>
                  <a:lnTo>
                    <a:pt x="307" y="408"/>
                  </a:lnTo>
                  <a:close/>
                  <a:moveTo>
                    <a:pt x="388" y="483"/>
                  </a:moveTo>
                  <a:lnTo>
                    <a:pt x="443" y="539"/>
                  </a:lnTo>
                  <a:lnTo>
                    <a:pt x="388" y="599"/>
                  </a:lnTo>
                  <a:lnTo>
                    <a:pt x="333" y="539"/>
                  </a:lnTo>
                  <a:lnTo>
                    <a:pt x="388" y="483"/>
                  </a:lnTo>
                  <a:close/>
                  <a:moveTo>
                    <a:pt x="408" y="463"/>
                  </a:moveTo>
                  <a:lnTo>
                    <a:pt x="464" y="408"/>
                  </a:lnTo>
                  <a:lnTo>
                    <a:pt x="519" y="463"/>
                  </a:lnTo>
                  <a:lnTo>
                    <a:pt x="464" y="519"/>
                  </a:lnTo>
                  <a:lnTo>
                    <a:pt x="408" y="463"/>
                  </a:lnTo>
                  <a:close/>
                  <a:moveTo>
                    <a:pt x="489" y="383"/>
                  </a:moveTo>
                  <a:lnTo>
                    <a:pt x="544" y="327"/>
                  </a:lnTo>
                  <a:lnTo>
                    <a:pt x="599" y="383"/>
                  </a:lnTo>
                  <a:lnTo>
                    <a:pt x="544" y="438"/>
                  </a:lnTo>
                  <a:lnTo>
                    <a:pt x="489" y="383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7310438" y="879475"/>
              <a:ext cx="1630363" cy="1630363"/>
            </a:xfrm>
            <a:custGeom>
              <a:avLst/>
              <a:gdLst>
                <a:gd name="T0" fmla="*/ 167 w 204"/>
                <a:gd name="T1" fmla="*/ 140 h 204"/>
                <a:gd name="T2" fmla="*/ 176 w 204"/>
                <a:gd name="T3" fmla="*/ 28 h 204"/>
                <a:gd name="T4" fmla="*/ 64 w 204"/>
                <a:gd name="T5" fmla="*/ 38 h 204"/>
                <a:gd name="T6" fmla="*/ 40 w 204"/>
                <a:gd name="T7" fmla="*/ 77 h 204"/>
                <a:gd name="T8" fmla="*/ 0 w 204"/>
                <a:gd name="T9" fmla="*/ 182 h 204"/>
                <a:gd name="T10" fmla="*/ 1 w 204"/>
                <a:gd name="T11" fmla="*/ 185 h 204"/>
                <a:gd name="T12" fmla="*/ 19 w 204"/>
                <a:gd name="T13" fmla="*/ 203 h 204"/>
                <a:gd name="T14" fmla="*/ 22 w 204"/>
                <a:gd name="T15" fmla="*/ 204 h 204"/>
                <a:gd name="T16" fmla="*/ 127 w 204"/>
                <a:gd name="T17" fmla="*/ 164 h 204"/>
                <a:gd name="T18" fmla="*/ 167 w 204"/>
                <a:gd name="T19" fmla="*/ 140 h 204"/>
                <a:gd name="T20" fmla="*/ 164 w 204"/>
                <a:gd name="T21" fmla="*/ 41 h 204"/>
                <a:gd name="T22" fmla="*/ 155 w 204"/>
                <a:gd name="T23" fmla="*/ 128 h 204"/>
                <a:gd name="T24" fmla="*/ 122 w 204"/>
                <a:gd name="T25" fmla="*/ 148 h 204"/>
                <a:gd name="T26" fmla="*/ 122 w 204"/>
                <a:gd name="T27" fmla="*/ 148 h 204"/>
                <a:gd name="T28" fmla="*/ 121 w 204"/>
                <a:gd name="T29" fmla="*/ 148 h 204"/>
                <a:gd name="T30" fmla="*/ 67 w 204"/>
                <a:gd name="T31" fmla="*/ 137 h 204"/>
                <a:gd name="T32" fmla="*/ 56 w 204"/>
                <a:gd name="T33" fmla="*/ 83 h 204"/>
                <a:gd name="T34" fmla="*/ 56 w 204"/>
                <a:gd name="T35" fmla="*/ 83 h 204"/>
                <a:gd name="T36" fmla="*/ 56 w 204"/>
                <a:gd name="T37" fmla="*/ 83 h 204"/>
                <a:gd name="T38" fmla="*/ 76 w 204"/>
                <a:gd name="T39" fmla="*/ 50 h 204"/>
                <a:gd name="T40" fmla="*/ 164 w 204"/>
                <a:gd name="T41" fmla="*/ 41 h 204"/>
                <a:gd name="T42" fmla="*/ 23 w 204"/>
                <a:gd name="T43" fmla="*/ 183 h 204"/>
                <a:gd name="T44" fmla="*/ 21 w 204"/>
                <a:gd name="T45" fmla="*/ 181 h 204"/>
                <a:gd name="T46" fmla="*/ 20 w 204"/>
                <a:gd name="T47" fmla="*/ 178 h 204"/>
                <a:gd name="T48" fmla="*/ 37 w 204"/>
                <a:gd name="T49" fmla="*/ 133 h 204"/>
                <a:gd name="T50" fmla="*/ 43 w 204"/>
                <a:gd name="T51" fmla="*/ 132 h 204"/>
                <a:gd name="T52" fmla="*/ 55 w 204"/>
                <a:gd name="T53" fmla="*/ 149 h 204"/>
                <a:gd name="T54" fmla="*/ 72 w 204"/>
                <a:gd name="T55" fmla="*/ 161 h 204"/>
                <a:gd name="T56" fmla="*/ 72 w 204"/>
                <a:gd name="T57" fmla="*/ 167 h 204"/>
                <a:gd name="T58" fmla="*/ 27 w 204"/>
                <a:gd name="T59" fmla="*/ 184 h 204"/>
                <a:gd name="T60" fmla="*/ 23 w 204"/>
                <a:gd name="T61" fmla="*/ 18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4" h="204">
                  <a:moveTo>
                    <a:pt x="167" y="140"/>
                  </a:moveTo>
                  <a:cubicBezTo>
                    <a:pt x="200" y="107"/>
                    <a:pt x="204" y="57"/>
                    <a:pt x="176" y="28"/>
                  </a:cubicBezTo>
                  <a:cubicBezTo>
                    <a:pt x="147" y="0"/>
                    <a:pt x="97" y="4"/>
                    <a:pt x="64" y="38"/>
                  </a:cubicBezTo>
                  <a:cubicBezTo>
                    <a:pt x="52" y="49"/>
                    <a:pt x="44" y="63"/>
                    <a:pt x="40" y="77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3"/>
                    <a:pt x="0" y="184"/>
                    <a:pt x="1" y="185"/>
                  </a:cubicBezTo>
                  <a:cubicBezTo>
                    <a:pt x="19" y="203"/>
                    <a:pt x="19" y="203"/>
                    <a:pt x="19" y="203"/>
                  </a:cubicBezTo>
                  <a:cubicBezTo>
                    <a:pt x="20" y="204"/>
                    <a:pt x="21" y="204"/>
                    <a:pt x="22" y="20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41" y="160"/>
                    <a:pt x="155" y="152"/>
                    <a:pt x="167" y="140"/>
                  </a:cubicBezTo>
                  <a:close/>
                  <a:moveTo>
                    <a:pt x="164" y="41"/>
                  </a:moveTo>
                  <a:cubicBezTo>
                    <a:pt x="185" y="62"/>
                    <a:pt x="181" y="101"/>
                    <a:pt x="155" y="128"/>
                  </a:cubicBezTo>
                  <a:cubicBezTo>
                    <a:pt x="145" y="138"/>
                    <a:pt x="133" y="145"/>
                    <a:pt x="122" y="148"/>
                  </a:cubicBezTo>
                  <a:cubicBezTo>
                    <a:pt x="122" y="148"/>
                    <a:pt x="122" y="148"/>
                    <a:pt x="122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01" y="154"/>
                    <a:pt x="81" y="151"/>
                    <a:pt x="67" y="137"/>
                  </a:cubicBezTo>
                  <a:cubicBezTo>
                    <a:pt x="54" y="124"/>
                    <a:pt x="50" y="10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60" y="71"/>
                    <a:pt x="66" y="59"/>
                    <a:pt x="76" y="50"/>
                  </a:cubicBezTo>
                  <a:cubicBezTo>
                    <a:pt x="103" y="23"/>
                    <a:pt x="142" y="19"/>
                    <a:pt x="164" y="41"/>
                  </a:cubicBezTo>
                  <a:close/>
                  <a:moveTo>
                    <a:pt x="23" y="183"/>
                  </a:moveTo>
                  <a:cubicBezTo>
                    <a:pt x="21" y="181"/>
                    <a:pt x="21" y="181"/>
                    <a:pt x="21" y="181"/>
                  </a:cubicBezTo>
                  <a:cubicBezTo>
                    <a:pt x="20" y="180"/>
                    <a:pt x="20" y="179"/>
                    <a:pt x="20" y="178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8" y="130"/>
                    <a:pt x="42" y="130"/>
                    <a:pt x="43" y="132"/>
                  </a:cubicBezTo>
                  <a:cubicBezTo>
                    <a:pt x="46" y="138"/>
                    <a:pt x="50" y="144"/>
                    <a:pt x="55" y="149"/>
                  </a:cubicBezTo>
                  <a:cubicBezTo>
                    <a:pt x="60" y="154"/>
                    <a:pt x="66" y="158"/>
                    <a:pt x="72" y="161"/>
                  </a:cubicBezTo>
                  <a:cubicBezTo>
                    <a:pt x="74" y="162"/>
                    <a:pt x="74" y="166"/>
                    <a:pt x="72" y="167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5" y="185"/>
                    <a:pt x="24" y="184"/>
                    <a:pt x="23" y="183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6718300" y="2325688"/>
              <a:ext cx="784225" cy="774700"/>
            </a:xfrm>
            <a:custGeom>
              <a:avLst/>
              <a:gdLst>
                <a:gd name="T0" fmla="*/ 116 w 494"/>
                <a:gd name="T1" fmla="*/ 488 h 488"/>
                <a:gd name="T2" fmla="*/ 0 w 494"/>
                <a:gd name="T3" fmla="*/ 373 h 488"/>
                <a:gd name="T4" fmla="*/ 378 w 494"/>
                <a:gd name="T5" fmla="*/ 0 h 488"/>
                <a:gd name="T6" fmla="*/ 494 w 494"/>
                <a:gd name="T7" fmla="*/ 111 h 488"/>
                <a:gd name="T8" fmla="*/ 116 w 494"/>
                <a:gd name="T9" fmla="*/ 48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488">
                  <a:moveTo>
                    <a:pt x="116" y="488"/>
                  </a:moveTo>
                  <a:lnTo>
                    <a:pt x="0" y="373"/>
                  </a:lnTo>
                  <a:lnTo>
                    <a:pt x="378" y="0"/>
                  </a:lnTo>
                  <a:lnTo>
                    <a:pt x="494" y="111"/>
                  </a:lnTo>
                  <a:lnTo>
                    <a:pt x="116" y="488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6022975" y="3181350"/>
              <a:ext cx="871538" cy="303213"/>
            </a:xfrm>
            <a:custGeom>
              <a:avLst/>
              <a:gdLst>
                <a:gd name="T0" fmla="*/ 0 w 549"/>
                <a:gd name="T1" fmla="*/ 161 h 191"/>
                <a:gd name="T2" fmla="*/ 534 w 549"/>
                <a:gd name="T3" fmla="*/ 191 h 191"/>
                <a:gd name="T4" fmla="*/ 549 w 549"/>
                <a:gd name="T5" fmla="*/ 35 h 191"/>
                <a:gd name="T6" fmla="*/ 11 w 549"/>
                <a:gd name="T7" fmla="*/ 0 h 191"/>
                <a:gd name="T8" fmla="*/ 0 w 549"/>
                <a:gd name="T9" fmla="*/ 1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191">
                  <a:moveTo>
                    <a:pt x="0" y="161"/>
                  </a:moveTo>
                  <a:lnTo>
                    <a:pt x="534" y="191"/>
                  </a:lnTo>
                  <a:lnTo>
                    <a:pt x="549" y="35"/>
                  </a:lnTo>
                  <a:lnTo>
                    <a:pt x="11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5864225" y="3181350"/>
              <a:ext cx="295275" cy="255588"/>
            </a:xfrm>
            <a:custGeom>
              <a:avLst/>
              <a:gdLst>
                <a:gd name="T0" fmla="*/ 1 w 37"/>
                <a:gd name="T1" fmla="*/ 15 h 32"/>
                <a:gd name="T2" fmla="*/ 17 w 37"/>
                <a:gd name="T3" fmla="*/ 32 h 32"/>
                <a:gd name="T4" fmla="*/ 36 w 37"/>
                <a:gd name="T5" fmla="*/ 17 h 32"/>
                <a:gd name="T6" fmla="*/ 20 w 37"/>
                <a:gd name="T7" fmla="*/ 0 h 32"/>
                <a:gd name="T8" fmla="*/ 1 w 37"/>
                <a:gd name="T9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2">
                  <a:moveTo>
                    <a:pt x="1" y="15"/>
                  </a:moveTo>
                  <a:cubicBezTo>
                    <a:pt x="0" y="24"/>
                    <a:pt x="8" y="31"/>
                    <a:pt x="17" y="32"/>
                  </a:cubicBezTo>
                  <a:cubicBezTo>
                    <a:pt x="27" y="32"/>
                    <a:pt x="35" y="26"/>
                    <a:pt x="36" y="17"/>
                  </a:cubicBezTo>
                  <a:cubicBezTo>
                    <a:pt x="37" y="8"/>
                    <a:pt x="29" y="1"/>
                    <a:pt x="20" y="0"/>
                  </a:cubicBezTo>
                  <a:cubicBezTo>
                    <a:pt x="10" y="0"/>
                    <a:pt x="2" y="6"/>
                    <a:pt x="1" y="1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6759575" y="3157538"/>
              <a:ext cx="534988" cy="431800"/>
            </a:xfrm>
            <a:custGeom>
              <a:avLst/>
              <a:gdLst>
                <a:gd name="T0" fmla="*/ 21 w 67"/>
                <a:gd name="T1" fmla="*/ 2 h 54"/>
                <a:gd name="T2" fmla="*/ 6 w 67"/>
                <a:gd name="T3" fmla="*/ 11 h 54"/>
                <a:gd name="T4" fmla="*/ 2 w 67"/>
                <a:gd name="T5" fmla="*/ 28 h 54"/>
                <a:gd name="T6" fmla="*/ 11 w 67"/>
                <a:gd name="T7" fmla="*/ 43 h 54"/>
                <a:gd name="T8" fmla="*/ 31 w 67"/>
                <a:gd name="T9" fmla="*/ 48 h 54"/>
                <a:gd name="T10" fmla="*/ 60 w 67"/>
                <a:gd name="T11" fmla="*/ 45 h 54"/>
                <a:gd name="T12" fmla="*/ 65 w 67"/>
                <a:gd name="T13" fmla="*/ 28 h 54"/>
                <a:gd name="T14" fmla="*/ 56 w 67"/>
                <a:gd name="T15" fmla="*/ 13 h 54"/>
                <a:gd name="T16" fmla="*/ 21 w 67"/>
                <a:gd name="T17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54">
                  <a:moveTo>
                    <a:pt x="21" y="2"/>
                  </a:moveTo>
                  <a:cubicBezTo>
                    <a:pt x="14" y="0"/>
                    <a:pt x="8" y="4"/>
                    <a:pt x="6" y="11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0" y="34"/>
                    <a:pt x="4" y="41"/>
                    <a:pt x="11" y="4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8" y="49"/>
                    <a:pt x="58" y="54"/>
                    <a:pt x="60" y="45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7" y="20"/>
                    <a:pt x="62" y="15"/>
                    <a:pt x="56" y="13"/>
                  </a:cubicBezTo>
                  <a:lnTo>
                    <a:pt x="21" y="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6958013" y="3125788"/>
              <a:ext cx="192088" cy="119063"/>
            </a:xfrm>
            <a:custGeom>
              <a:avLst/>
              <a:gdLst>
                <a:gd name="T0" fmla="*/ 16 w 24"/>
                <a:gd name="T1" fmla="*/ 15 h 15"/>
                <a:gd name="T2" fmla="*/ 23 w 24"/>
                <a:gd name="T3" fmla="*/ 9 h 15"/>
                <a:gd name="T4" fmla="*/ 23 w 24"/>
                <a:gd name="T5" fmla="*/ 9 h 15"/>
                <a:gd name="T6" fmla="*/ 18 w 24"/>
                <a:gd name="T7" fmla="*/ 2 h 15"/>
                <a:gd name="T8" fmla="*/ 8 w 24"/>
                <a:gd name="T9" fmla="*/ 0 h 15"/>
                <a:gd name="T10" fmla="*/ 0 w 24"/>
                <a:gd name="T11" fmla="*/ 6 h 15"/>
                <a:gd name="T12" fmla="*/ 0 w 24"/>
                <a:gd name="T13" fmla="*/ 6 h 15"/>
                <a:gd name="T14" fmla="*/ 6 w 24"/>
                <a:gd name="T15" fmla="*/ 13 h 15"/>
                <a:gd name="T16" fmla="*/ 16 w 24"/>
                <a:gd name="T1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5">
                  <a:moveTo>
                    <a:pt x="16" y="15"/>
                  </a:moveTo>
                  <a:cubicBezTo>
                    <a:pt x="19" y="15"/>
                    <a:pt x="23" y="13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6"/>
                    <a:pt x="21" y="2"/>
                    <a:pt x="1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2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3"/>
                    <a:pt x="6" y="13"/>
                  </a:cubicBezTo>
                  <a:lnTo>
                    <a:pt x="16" y="15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6783388" y="3108325"/>
              <a:ext cx="287338" cy="241300"/>
            </a:xfrm>
            <a:custGeom>
              <a:avLst/>
              <a:gdLst>
                <a:gd name="T0" fmla="*/ 4 w 36"/>
                <a:gd name="T1" fmla="*/ 24 h 30"/>
                <a:gd name="T2" fmla="*/ 25 w 36"/>
                <a:gd name="T3" fmla="*/ 25 h 30"/>
                <a:gd name="T4" fmla="*/ 33 w 36"/>
                <a:gd name="T5" fmla="*/ 6 h 30"/>
                <a:gd name="T6" fmla="*/ 12 w 36"/>
                <a:gd name="T7" fmla="*/ 5 h 30"/>
                <a:gd name="T8" fmla="*/ 4 w 36"/>
                <a:gd name="T9" fmla="*/ 2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4" y="24"/>
                  </a:moveTo>
                  <a:cubicBezTo>
                    <a:pt x="7" y="30"/>
                    <a:pt x="17" y="30"/>
                    <a:pt x="25" y="25"/>
                  </a:cubicBezTo>
                  <a:cubicBezTo>
                    <a:pt x="33" y="20"/>
                    <a:pt x="36" y="12"/>
                    <a:pt x="33" y="6"/>
                  </a:cubicBezTo>
                  <a:cubicBezTo>
                    <a:pt x="29" y="1"/>
                    <a:pt x="20" y="0"/>
                    <a:pt x="12" y="5"/>
                  </a:cubicBezTo>
                  <a:cubicBezTo>
                    <a:pt x="4" y="10"/>
                    <a:pt x="0" y="19"/>
                    <a:pt x="4" y="24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5392738" y="2660650"/>
              <a:ext cx="711200" cy="720725"/>
            </a:xfrm>
            <a:custGeom>
              <a:avLst/>
              <a:gdLst>
                <a:gd name="T0" fmla="*/ 448 w 448"/>
                <a:gd name="T1" fmla="*/ 343 h 454"/>
                <a:gd name="T2" fmla="*/ 121 w 448"/>
                <a:gd name="T3" fmla="*/ 0 h 454"/>
                <a:gd name="T4" fmla="*/ 0 w 448"/>
                <a:gd name="T5" fmla="*/ 116 h 454"/>
                <a:gd name="T6" fmla="*/ 327 w 448"/>
                <a:gd name="T7" fmla="*/ 454 h 454"/>
                <a:gd name="T8" fmla="*/ 448 w 448"/>
                <a:gd name="T9" fmla="*/ 343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" h="454">
                  <a:moveTo>
                    <a:pt x="448" y="343"/>
                  </a:moveTo>
                  <a:lnTo>
                    <a:pt x="121" y="0"/>
                  </a:lnTo>
                  <a:lnTo>
                    <a:pt x="0" y="116"/>
                  </a:lnTo>
                  <a:lnTo>
                    <a:pt x="327" y="454"/>
                  </a:lnTo>
                  <a:lnTo>
                    <a:pt x="448" y="34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5872163" y="3165475"/>
              <a:ext cx="287338" cy="287338"/>
            </a:xfrm>
            <a:custGeom>
              <a:avLst/>
              <a:gdLst>
                <a:gd name="T0" fmla="*/ 30 w 36"/>
                <a:gd name="T1" fmla="*/ 30 h 36"/>
                <a:gd name="T2" fmla="*/ 30 w 36"/>
                <a:gd name="T3" fmla="*/ 6 h 36"/>
                <a:gd name="T4" fmla="*/ 7 w 36"/>
                <a:gd name="T5" fmla="*/ 6 h 36"/>
                <a:gd name="T6" fmla="*/ 6 w 36"/>
                <a:gd name="T7" fmla="*/ 29 h 36"/>
                <a:gd name="T8" fmla="*/ 30 w 36"/>
                <a:gd name="T9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30" y="30"/>
                  </a:moveTo>
                  <a:cubicBezTo>
                    <a:pt x="36" y="23"/>
                    <a:pt x="36" y="13"/>
                    <a:pt x="30" y="6"/>
                  </a:cubicBezTo>
                  <a:cubicBezTo>
                    <a:pt x="24" y="0"/>
                    <a:pt x="14" y="0"/>
                    <a:pt x="7" y="6"/>
                  </a:cubicBezTo>
                  <a:cubicBezTo>
                    <a:pt x="0" y="12"/>
                    <a:pt x="0" y="23"/>
                    <a:pt x="6" y="29"/>
                  </a:cubicBezTo>
                  <a:cubicBezTo>
                    <a:pt x="13" y="36"/>
                    <a:pt x="23" y="36"/>
                    <a:pt x="30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5360988" y="2620963"/>
              <a:ext cx="287338" cy="296863"/>
            </a:xfrm>
            <a:custGeom>
              <a:avLst/>
              <a:gdLst>
                <a:gd name="T0" fmla="*/ 29 w 36"/>
                <a:gd name="T1" fmla="*/ 30 h 37"/>
                <a:gd name="T2" fmla="*/ 30 w 36"/>
                <a:gd name="T3" fmla="*/ 7 h 37"/>
                <a:gd name="T4" fmla="*/ 7 w 36"/>
                <a:gd name="T5" fmla="*/ 7 h 37"/>
                <a:gd name="T6" fmla="*/ 6 w 36"/>
                <a:gd name="T7" fmla="*/ 30 h 37"/>
                <a:gd name="T8" fmla="*/ 29 w 36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7">
                  <a:moveTo>
                    <a:pt x="29" y="30"/>
                  </a:moveTo>
                  <a:cubicBezTo>
                    <a:pt x="36" y="24"/>
                    <a:pt x="36" y="14"/>
                    <a:pt x="30" y="7"/>
                  </a:cubicBezTo>
                  <a:cubicBezTo>
                    <a:pt x="23" y="1"/>
                    <a:pt x="13" y="0"/>
                    <a:pt x="7" y="7"/>
                  </a:cubicBezTo>
                  <a:cubicBezTo>
                    <a:pt x="0" y="13"/>
                    <a:pt x="0" y="23"/>
                    <a:pt x="6" y="30"/>
                  </a:cubicBezTo>
                  <a:cubicBezTo>
                    <a:pt x="12" y="36"/>
                    <a:pt x="23" y="37"/>
                    <a:pt x="29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5368925" y="2620963"/>
              <a:ext cx="503238" cy="520700"/>
            </a:xfrm>
            <a:custGeom>
              <a:avLst/>
              <a:gdLst>
                <a:gd name="T0" fmla="*/ 317 w 317"/>
                <a:gd name="T1" fmla="*/ 192 h 328"/>
                <a:gd name="T2" fmla="*/ 136 w 317"/>
                <a:gd name="T3" fmla="*/ 0 h 328"/>
                <a:gd name="T4" fmla="*/ 0 w 317"/>
                <a:gd name="T5" fmla="*/ 131 h 328"/>
                <a:gd name="T6" fmla="*/ 181 w 317"/>
                <a:gd name="T7" fmla="*/ 328 h 328"/>
                <a:gd name="T8" fmla="*/ 317 w 317"/>
                <a:gd name="T9" fmla="*/ 19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28">
                  <a:moveTo>
                    <a:pt x="317" y="192"/>
                  </a:moveTo>
                  <a:lnTo>
                    <a:pt x="136" y="0"/>
                  </a:lnTo>
                  <a:lnTo>
                    <a:pt x="0" y="131"/>
                  </a:lnTo>
                  <a:lnTo>
                    <a:pt x="181" y="328"/>
                  </a:lnTo>
                  <a:lnTo>
                    <a:pt x="317" y="192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5319713" y="2573338"/>
              <a:ext cx="336550" cy="336550"/>
            </a:xfrm>
            <a:custGeom>
              <a:avLst/>
              <a:gdLst>
                <a:gd name="T0" fmla="*/ 34 w 42"/>
                <a:gd name="T1" fmla="*/ 35 h 42"/>
                <a:gd name="T2" fmla="*/ 35 w 42"/>
                <a:gd name="T3" fmla="*/ 8 h 42"/>
                <a:gd name="T4" fmla="*/ 8 w 42"/>
                <a:gd name="T5" fmla="*/ 7 h 42"/>
                <a:gd name="T6" fmla="*/ 7 w 42"/>
                <a:gd name="T7" fmla="*/ 34 h 42"/>
                <a:gd name="T8" fmla="*/ 34 w 42"/>
                <a:gd name="T9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4" y="35"/>
                  </a:moveTo>
                  <a:cubicBezTo>
                    <a:pt x="42" y="28"/>
                    <a:pt x="42" y="16"/>
                    <a:pt x="35" y="8"/>
                  </a:cubicBezTo>
                  <a:cubicBezTo>
                    <a:pt x="27" y="1"/>
                    <a:pt x="16" y="0"/>
                    <a:pt x="8" y="7"/>
                  </a:cubicBezTo>
                  <a:cubicBezTo>
                    <a:pt x="1" y="15"/>
                    <a:pt x="0" y="27"/>
                    <a:pt x="7" y="34"/>
                  </a:cubicBezTo>
                  <a:cubicBezTo>
                    <a:pt x="15" y="42"/>
                    <a:pt x="27" y="42"/>
                    <a:pt x="34" y="35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4465638" y="3805238"/>
              <a:ext cx="582613" cy="879475"/>
            </a:xfrm>
            <a:custGeom>
              <a:avLst/>
              <a:gdLst>
                <a:gd name="T0" fmla="*/ 171 w 367"/>
                <a:gd name="T1" fmla="*/ 554 h 554"/>
                <a:gd name="T2" fmla="*/ 367 w 367"/>
                <a:gd name="T3" fmla="*/ 70 h 554"/>
                <a:gd name="T4" fmla="*/ 196 w 367"/>
                <a:gd name="T5" fmla="*/ 0 h 554"/>
                <a:gd name="T6" fmla="*/ 0 w 367"/>
                <a:gd name="T7" fmla="*/ 483 h 554"/>
                <a:gd name="T8" fmla="*/ 171 w 367"/>
                <a:gd name="T9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554">
                  <a:moveTo>
                    <a:pt x="171" y="554"/>
                  </a:moveTo>
                  <a:lnTo>
                    <a:pt x="367" y="70"/>
                  </a:lnTo>
                  <a:lnTo>
                    <a:pt x="196" y="0"/>
                  </a:lnTo>
                  <a:lnTo>
                    <a:pt x="0" y="483"/>
                  </a:lnTo>
                  <a:lnTo>
                    <a:pt x="171" y="554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19"/>
            <p:cNvSpPr/>
            <p:nvPr/>
          </p:nvSpPr>
          <p:spPr bwMode="auto">
            <a:xfrm>
              <a:off x="4425950" y="4476750"/>
              <a:ext cx="334963" cy="334963"/>
            </a:xfrm>
            <a:custGeom>
              <a:avLst/>
              <a:gdLst>
                <a:gd name="T0" fmla="*/ 14 w 42"/>
                <a:gd name="T1" fmla="*/ 38 h 42"/>
                <a:gd name="T2" fmla="*/ 38 w 42"/>
                <a:gd name="T3" fmla="*/ 28 h 42"/>
                <a:gd name="T4" fmla="*/ 28 w 42"/>
                <a:gd name="T5" fmla="*/ 4 h 42"/>
                <a:gd name="T6" fmla="*/ 4 w 42"/>
                <a:gd name="T7" fmla="*/ 14 h 42"/>
                <a:gd name="T8" fmla="*/ 14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14" y="38"/>
                  </a:moveTo>
                  <a:cubicBezTo>
                    <a:pt x="23" y="42"/>
                    <a:pt x="34" y="37"/>
                    <a:pt x="38" y="28"/>
                  </a:cubicBezTo>
                  <a:cubicBezTo>
                    <a:pt x="42" y="19"/>
                    <a:pt x="37" y="8"/>
                    <a:pt x="28" y="4"/>
                  </a:cubicBezTo>
                  <a:cubicBezTo>
                    <a:pt x="19" y="0"/>
                    <a:pt x="8" y="5"/>
                    <a:pt x="4" y="14"/>
                  </a:cubicBezTo>
                  <a:cubicBezTo>
                    <a:pt x="0" y="23"/>
                    <a:pt x="5" y="34"/>
                    <a:pt x="14" y="38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20"/>
            <p:cNvSpPr/>
            <p:nvPr/>
          </p:nvSpPr>
          <p:spPr bwMode="auto">
            <a:xfrm>
              <a:off x="4737100" y="3716338"/>
              <a:ext cx="334963" cy="328613"/>
            </a:xfrm>
            <a:custGeom>
              <a:avLst/>
              <a:gdLst>
                <a:gd name="T0" fmla="*/ 14 w 42"/>
                <a:gd name="T1" fmla="*/ 37 h 41"/>
                <a:gd name="T2" fmla="*/ 38 w 42"/>
                <a:gd name="T3" fmla="*/ 27 h 41"/>
                <a:gd name="T4" fmla="*/ 28 w 42"/>
                <a:gd name="T5" fmla="*/ 4 h 41"/>
                <a:gd name="T6" fmla="*/ 4 w 42"/>
                <a:gd name="T7" fmla="*/ 13 h 41"/>
                <a:gd name="T8" fmla="*/ 14 w 42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1">
                  <a:moveTo>
                    <a:pt x="14" y="37"/>
                  </a:moveTo>
                  <a:cubicBezTo>
                    <a:pt x="23" y="41"/>
                    <a:pt x="34" y="37"/>
                    <a:pt x="38" y="27"/>
                  </a:cubicBezTo>
                  <a:cubicBezTo>
                    <a:pt x="42" y="18"/>
                    <a:pt x="37" y="7"/>
                    <a:pt x="28" y="4"/>
                  </a:cubicBezTo>
                  <a:cubicBezTo>
                    <a:pt x="19" y="0"/>
                    <a:pt x="8" y="4"/>
                    <a:pt x="4" y="13"/>
                  </a:cubicBezTo>
                  <a:cubicBezTo>
                    <a:pt x="0" y="23"/>
                    <a:pt x="5" y="33"/>
                    <a:pt x="14" y="37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21"/>
            <p:cNvSpPr/>
            <p:nvPr/>
          </p:nvSpPr>
          <p:spPr bwMode="auto">
            <a:xfrm>
              <a:off x="4537075" y="3668713"/>
              <a:ext cx="608013" cy="742950"/>
            </a:xfrm>
            <a:custGeom>
              <a:avLst/>
              <a:gdLst>
                <a:gd name="T0" fmla="*/ 0 w 383"/>
                <a:gd name="T1" fmla="*/ 373 h 468"/>
                <a:gd name="T2" fmla="*/ 237 w 383"/>
                <a:gd name="T3" fmla="*/ 468 h 468"/>
                <a:gd name="T4" fmla="*/ 383 w 383"/>
                <a:gd name="T5" fmla="*/ 96 h 468"/>
                <a:gd name="T6" fmla="*/ 151 w 383"/>
                <a:gd name="T7" fmla="*/ 0 h 468"/>
                <a:gd name="T8" fmla="*/ 0 w 383"/>
                <a:gd name="T9" fmla="*/ 373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468">
                  <a:moveTo>
                    <a:pt x="0" y="373"/>
                  </a:moveTo>
                  <a:lnTo>
                    <a:pt x="237" y="468"/>
                  </a:lnTo>
                  <a:lnTo>
                    <a:pt x="383" y="96"/>
                  </a:lnTo>
                  <a:lnTo>
                    <a:pt x="151" y="0"/>
                  </a:lnTo>
                  <a:lnTo>
                    <a:pt x="0" y="37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22"/>
            <p:cNvSpPr/>
            <p:nvPr/>
          </p:nvSpPr>
          <p:spPr bwMode="auto">
            <a:xfrm>
              <a:off x="3473450" y="4516438"/>
              <a:ext cx="1111250" cy="631825"/>
            </a:xfrm>
            <a:custGeom>
              <a:avLst/>
              <a:gdLst>
                <a:gd name="T0" fmla="*/ 645 w 700"/>
                <a:gd name="T1" fmla="*/ 0 h 398"/>
                <a:gd name="T2" fmla="*/ 0 w 700"/>
                <a:gd name="T3" fmla="*/ 241 h 398"/>
                <a:gd name="T4" fmla="*/ 51 w 700"/>
                <a:gd name="T5" fmla="*/ 398 h 398"/>
                <a:gd name="T6" fmla="*/ 700 w 700"/>
                <a:gd name="T7" fmla="*/ 176 h 398"/>
                <a:gd name="T8" fmla="*/ 645 w 700"/>
                <a:gd name="T9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0" h="398">
                  <a:moveTo>
                    <a:pt x="645" y="0"/>
                  </a:moveTo>
                  <a:lnTo>
                    <a:pt x="0" y="241"/>
                  </a:lnTo>
                  <a:lnTo>
                    <a:pt x="51" y="398"/>
                  </a:lnTo>
                  <a:lnTo>
                    <a:pt x="700" y="176"/>
                  </a:lnTo>
                  <a:lnTo>
                    <a:pt x="645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23"/>
            <p:cNvSpPr/>
            <p:nvPr/>
          </p:nvSpPr>
          <p:spPr bwMode="auto">
            <a:xfrm>
              <a:off x="4400550" y="4492625"/>
              <a:ext cx="320675" cy="319088"/>
            </a:xfrm>
            <a:custGeom>
              <a:avLst/>
              <a:gdLst>
                <a:gd name="T0" fmla="*/ 37 w 40"/>
                <a:gd name="T1" fmla="*/ 15 h 40"/>
                <a:gd name="T2" fmla="*/ 15 w 40"/>
                <a:gd name="T3" fmla="*/ 3 h 40"/>
                <a:gd name="T4" fmla="*/ 3 w 40"/>
                <a:gd name="T5" fmla="*/ 25 h 40"/>
                <a:gd name="T6" fmla="*/ 25 w 40"/>
                <a:gd name="T7" fmla="*/ 37 h 40"/>
                <a:gd name="T8" fmla="*/ 37 w 40"/>
                <a:gd name="T9" fmla="*/ 1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7" y="15"/>
                  </a:moveTo>
                  <a:cubicBezTo>
                    <a:pt x="34" y="5"/>
                    <a:pt x="24" y="0"/>
                    <a:pt x="15" y="3"/>
                  </a:cubicBezTo>
                  <a:cubicBezTo>
                    <a:pt x="5" y="6"/>
                    <a:pt x="0" y="16"/>
                    <a:pt x="3" y="25"/>
                  </a:cubicBezTo>
                  <a:cubicBezTo>
                    <a:pt x="5" y="35"/>
                    <a:pt x="16" y="40"/>
                    <a:pt x="25" y="37"/>
                  </a:cubicBezTo>
                  <a:cubicBezTo>
                    <a:pt x="35" y="34"/>
                    <a:pt x="40" y="24"/>
                    <a:pt x="37" y="1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24"/>
            <p:cNvSpPr/>
            <p:nvPr/>
          </p:nvSpPr>
          <p:spPr bwMode="auto">
            <a:xfrm>
              <a:off x="3354388" y="4867275"/>
              <a:ext cx="271463" cy="695325"/>
            </a:xfrm>
            <a:custGeom>
              <a:avLst/>
              <a:gdLst>
                <a:gd name="T0" fmla="*/ 26 w 34"/>
                <a:gd name="T1" fmla="*/ 6 h 87"/>
                <a:gd name="T2" fmla="*/ 34 w 34"/>
                <a:gd name="T3" fmla="*/ 32 h 87"/>
                <a:gd name="T4" fmla="*/ 34 w 34"/>
                <a:gd name="T5" fmla="*/ 35 h 87"/>
                <a:gd name="T6" fmla="*/ 31 w 34"/>
                <a:gd name="T7" fmla="*/ 82 h 87"/>
                <a:gd name="T8" fmla="*/ 27 w 34"/>
                <a:gd name="T9" fmla="*/ 87 h 87"/>
                <a:gd name="T10" fmla="*/ 22 w 34"/>
                <a:gd name="T11" fmla="*/ 82 h 87"/>
                <a:gd name="T12" fmla="*/ 1 w 34"/>
                <a:gd name="T13" fmla="*/ 13 h 87"/>
                <a:gd name="T14" fmla="*/ 4 w 34"/>
                <a:gd name="T15" fmla="*/ 6 h 87"/>
                <a:gd name="T16" fmla="*/ 20 w 34"/>
                <a:gd name="T17" fmla="*/ 1 h 87"/>
                <a:gd name="T18" fmla="*/ 26 w 34"/>
                <a:gd name="T19" fmla="*/ 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87">
                  <a:moveTo>
                    <a:pt x="26" y="6"/>
                  </a:moveTo>
                  <a:cubicBezTo>
                    <a:pt x="34" y="32"/>
                    <a:pt x="34" y="32"/>
                    <a:pt x="34" y="32"/>
                  </a:cubicBezTo>
                  <a:cubicBezTo>
                    <a:pt x="34" y="33"/>
                    <a:pt x="34" y="34"/>
                    <a:pt x="34" y="35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1" y="85"/>
                    <a:pt x="29" y="87"/>
                    <a:pt x="27" y="87"/>
                  </a:cubicBezTo>
                  <a:cubicBezTo>
                    <a:pt x="25" y="86"/>
                    <a:pt x="23" y="84"/>
                    <a:pt x="22" y="8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0"/>
                    <a:pt x="1" y="7"/>
                    <a:pt x="4" y="6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5" y="2"/>
                    <a:pt x="26" y="6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25"/>
            <p:cNvSpPr/>
            <p:nvPr/>
          </p:nvSpPr>
          <p:spPr bwMode="auto">
            <a:xfrm>
              <a:off x="3354388" y="4827588"/>
              <a:ext cx="376238" cy="752475"/>
            </a:xfrm>
            <a:custGeom>
              <a:avLst/>
              <a:gdLst>
                <a:gd name="T0" fmla="*/ 47 w 47"/>
                <a:gd name="T1" fmla="*/ 34 h 94"/>
                <a:gd name="T2" fmla="*/ 35 w 47"/>
                <a:gd name="T3" fmla="*/ 0 h 94"/>
                <a:gd name="T4" fmla="*/ 8 w 47"/>
                <a:gd name="T5" fmla="*/ 8 h 94"/>
                <a:gd name="T6" fmla="*/ 2 w 47"/>
                <a:gd name="T7" fmla="*/ 20 h 94"/>
                <a:gd name="T8" fmla="*/ 22 w 47"/>
                <a:gd name="T9" fmla="*/ 89 h 94"/>
                <a:gd name="T10" fmla="*/ 28 w 47"/>
                <a:gd name="T11" fmla="*/ 93 h 94"/>
                <a:gd name="T12" fmla="*/ 33 w 47"/>
                <a:gd name="T13" fmla="*/ 84 h 94"/>
                <a:gd name="T14" fmla="*/ 36 w 47"/>
                <a:gd name="T15" fmla="*/ 38 h 94"/>
                <a:gd name="T16" fmla="*/ 47 w 47"/>
                <a:gd name="T17" fmla="*/ 3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94">
                  <a:moveTo>
                    <a:pt x="47" y="34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0" y="11"/>
                    <a:pt x="2" y="20"/>
                  </a:cubicBezTo>
                  <a:cubicBezTo>
                    <a:pt x="3" y="29"/>
                    <a:pt x="22" y="89"/>
                    <a:pt x="22" y="89"/>
                  </a:cubicBezTo>
                  <a:cubicBezTo>
                    <a:pt x="22" y="89"/>
                    <a:pt x="23" y="94"/>
                    <a:pt x="28" y="93"/>
                  </a:cubicBezTo>
                  <a:cubicBezTo>
                    <a:pt x="34" y="92"/>
                    <a:pt x="33" y="87"/>
                    <a:pt x="33" y="84"/>
                  </a:cubicBezTo>
                  <a:cubicBezTo>
                    <a:pt x="36" y="38"/>
                    <a:pt x="36" y="38"/>
                    <a:pt x="36" y="38"/>
                  </a:cubicBezTo>
                  <a:lnTo>
                    <a:pt x="47" y="34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26"/>
            <p:cNvSpPr/>
            <p:nvPr/>
          </p:nvSpPr>
          <p:spPr bwMode="auto">
            <a:xfrm>
              <a:off x="3290888" y="4811713"/>
              <a:ext cx="390525" cy="863600"/>
            </a:xfrm>
            <a:custGeom>
              <a:avLst/>
              <a:gdLst>
                <a:gd name="T0" fmla="*/ 38 w 49"/>
                <a:gd name="T1" fmla="*/ 3 h 108"/>
                <a:gd name="T2" fmla="*/ 30 w 49"/>
                <a:gd name="T3" fmla="*/ 24 h 108"/>
                <a:gd name="T4" fmla="*/ 49 w 49"/>
                <a:gd name="T5" fmla="*/ 39 h 108"/>
                <a:gd name="T6" fmla="*/ 43 w 49"/>
                <a:gd name="T7" fmla="*/ 101 h 108"/>
                <a:gd name="T8" fmla="*/ 32 w 49"/>
                <a:gd name="T9" fmla="*/ 103 h 108"/>
                <a:gd name="T10" fmla="*/ 4 w 49"/>
                <a:gd name="T11" fmla="*/ 12 h 108"/>
                <a:gd name="T12" fmla="*/ 38 w 49"/>
                <a:gd name="T13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8">
                  <a:moveTo>
                    <a:pt x="38" y="3"/>
                  </a:moveTo>
                  <a:cubicBezTo>
                    <a:pt x="38" y="6"/>
                    <a:pt x="27" y="15"/>
                    <a:pt x="30" y="24"/>
                  </a:cubicBezTo>
                  <a:cubicBezTo>
                    <a:pt x="33" y="36"/>
                    <a:pt x="49" y="39"/>
                    <a:pt x="49" y="39"/>
                  </a:cubicBezTo>
                  <a:cubicBezTo>
                    <a:pt x="49" y="39"/>
                    <a:pt x="46" y="70"/>
                    <a:pt x="43" y="101"/>
                  </a:cubicBezTo>
                  <a:cubicBezTo>
                    <a:pt x="43" y="104"/>
                    <a:pt x="35" y="108"/>
                    <a:pt x="32" y="103"/>
                  </a:cubicBezTo>
                  <a:cubicBezTo>
                    <a:pt x="30" y="99"/>
                    <a:pt x="0" y="18"/>
                    <a:pt x="4" y="12"/>
                  </a:cubicBezTo>
                  <a:cubicBezTo>
                    <a:pt x="8" y="5"/>
                    <a:pt x="37" y="0"/>
                    <a:pt x="38" y="3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27"/>
            <p:cNvSpPr/>
            <p:nvPr/>
          </p:nvSpPr>
          <p:spPr bwMode="auto">
            <a:xfrm>
              <a:off x="5256213" y="3963988"/>
              <a:ext cx="695325" cy="847725"/>
            </a:xfrm>
            <a:custGeom>
              <a:avLst/>
              <a:gdLst>
                <a:gd name="T0" fmla="*/ 438 w 438"/>
                <a:gd name="T1" fmla="*/ 433 h 534"/>
                <a:gd name="T2" fmla="*/ 156 w 438"/>
                <a:gd name="T3" fmla="*/ 0 h 534"/>
                <a:gd name="T4" fmla="*/ 0 w 438"/>
                <a:gd name="T5" fmla="*/ 96 h 534"/>
                <a:gd name="T6" fmla="*/ 287 w 438"/>
                <a:gd name="T7" fmla="*/ 534 h 534"/>
                <a:gd name="T8" fmla="*/ 438 w 438"/>
                <a:gd name="T9" fmla="*/ 433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534">
                  <a:moveTo>
                    <a:pt x="438" y="433"/>
                  </a:moveTo>
                  <a:lnTo>
                    <a:pt x="156" y="0"/>
                  </a:lnTo>
                  <a:lnTo>
                    <a:pt x="0" y="96"/>
                  </a:lnTo>
                  <a:lnTo>
                    <a:pt x="287" y="534"/>
                  </a:lnTo>
                  <a:lnTo>
                    <a:pt x="438" y="43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28"/>
            <p:cNvSpPr/>
            <p:nvPr/>
          </p:nvSpPr>
          <p:spPr bwMode="auto">
            <a:xfrm>
              <a:off x="5680075" y="4587875"/>
              <a:ext cx="327025" cy="328613"/>
            </a:xfrm>
            <a:custGeom>
              <a:avLst/>
              <a:gdLst>
                <a:gd name="T0" fmla="*/ 30 w 41"/>
                <a:gd name="T1" fmla="*/ 36 h 41"/>
                <a:gd name="T2" fmla="*/ 36 w 41"/>
                <a:gd name="T3" fmla="*/ 10 h 41"/>
                <a:gd name="T4" fmla="*/ 10 w 41"/>
                <a:gd name="T5" fmla="*/ 5 h 41"/>
                <a:gd name="T6" fmla="*/ 5 w 41"/>
                <a:gd name="T7" fmla="*/ 30 h 41"/>
                <a:gd name="T8" fmla="*/ 30 w 41"/>
                <a:gd name="T9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0" y="36"/>
                  </a:moveTo>
                  <a:cubicBezTo>
                    <a:pt x="39" y="30"/>
                    <a:pt x="41" y="19"/>
                    <a:pt x="36" y="10"/>
                  </a:cubicBezTo>
                  <a:cubicBezTo>
                    <a:pt x="30" y="2"/>
                    <a:pt x="19" y="0"/>
                    <a:pt x="10" y="5"/>
                  </a:cubicBezTo>
                  <a:cubicBezTo>
                    <a:pt x="2" y="11"/>
                    <a:pt x="0" y="22"/>
                    <a:pt x="5" y="30"/>
                  </a:cubicBezTo>
                  <a:cubicBezTo>
                    <a:pt x="11" y="39"/>
                    <a:pt x="22" y="41"/>
                    <a:pt x="30" y="36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29"/>
            <p:cNvSpPr/>
            <p:nvPr/>
          </p:nvSpPr>
          <p:spPr bwMode="auto">
            <a:xfrm>
              <a:off x="5224463" y="3892550"/>
              <a:ext cx="334963" cy="334963"/>
            </a:xfrm>
            <a:custGeom>
              <a:avLst/>
              <a:gdLst>
                <a:gd name="T0" fmla="*/ 31 w 42"/>
                <a:gd name="T1" fmla="*/ 36 h 42"/>
                <a:gd name="T2" fmla="*/ 36 w 42"/>
                <a:gd name="T3" fmla="*/ 11 h 42"/>
                <a:gd name="T4" fmla="*/ 11 w 42"/>
                <a:gd name="T5" fmla="*/ 6 h 42"/>
                <a:gd name="T6" fmla="*/ 6 w 42"/>
                <a:gd name="T7" fmla="*/ 31 h 42"/>
                <a:gd name="T8" fmla="*/ 31 w 42"/>
                <a:gd name="T9" fmla="*/ 3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31" y="36"/>
                  </a:moveTo>
                  <a:cubicBezTo>
                    <a:pt x="39" y="31"/>
                    <a:pt x="42" y="19"/>
                    <a:pt x="36" y="11"/>
                  </a:cubicBezTo>
                  <a:cubicBezTo>
                    <a:pt x="31" y="3"/>
                    <a:pt x="19" y="0"/>
                    <a:pt x="11" y="6"/>
                  </a:cubicBezTo>
                  <a:cubicBezTo>
                    <a:pt x="3" y="11"/>
                    <a:pt x="0" y="22"/>
                    <a:pt x="6" y="31"/>
                  </a:cubicBezTo>
                  <a:cubicBezTo>
                    <a:pt x="11" y="39"/>
                    <a:pt x="22" y="42"/>
                    <a:pt x="31" y="36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30"/>
            <p:cNvSpPr/>
            <p:nvPr/>
          </p:nvSpPr>
          <p:spPr bwMode="auto">
            <a:xfrm>
              <a:off x="5576888" y="4764088"/>
              <a:ext cx="406400" cy="1127125"/>
            </a:xfrm>
            <a:custGeom>
              <a:avLst/>
              <a:gdLst>
                <a:gd name="T0" fmla="*/ 75 w 256"/>
                <a:gd name="T1" fmla="*/ 0 h 710"/>
                <a:gd name="T2" fmla="*/ 0 w 256"/>
                <a:gd name="T3" fmla="*/ 685 h 710"/>
                <a:gd name="T4" fmla="*/ 161 w 256"/>
                <a:gd name="T5" fmla="*/ 710 h 710"/>
                <a:gd name="T6" fmla="*/ 256 w 256"/>
                <a:gd name="T7" fmla="*/ 30 h 710"/>
                <a:gd name="T8" fmla="*/ 75 w 256"/>
                <a:gd name="T9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710">
                  <a:moveTo>
                    <a:pt x="75" y="0"/>
                  </a:moveTo>
                  <a:lnTo>
                    <a:pt x="0" y="685"/>
                  </a:lnTo>
                  <a:lnTo>
                    <a:pt x="161" y="710"/>
                  </a:lnTo>
                  <a:lnTo>
                    <a:pt x="256" y="30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31"/>
            <p:cNvSpPr/>
            <p:nvPr/>
          </p:nvSpPr>
          <p:spPr bwMode="auto">
            <a:xfrm>
              <a:off x="5688013" y="4611688"/>
              <a:ext cx="311150" cy="312738"/>
            </a:xfrm>
            <a:custGeom>
              <a:avLst/>
              <a:gdLst>
                <a:gd name="T0" fmla="*/ 22 w 39"/>
                <a:gd name="T1" fmla="*/ 2 h 39"/>
                <a:gd name="T2" fmla="*/ 1 w 39"/>
                <a:gd name="T3" fmla="*/ 17 h 39"/>
                <a:gd name="T4" fmla="*/ 16 w 39"/>
                <a:gd name="T5" fmla="*/ 38 h 39"/>
                <a:gd name="T6" fmla="*/ 37 w 39"/>
                <a:gd name="T7" fmla="*/ 23 h 39"/>
                <a:gd name="T8" fmla="*/ 22 w 39"/>
                <a:gd name="T9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22" y="2"/>
                  </a:moveTo>
                  <a:cubicBezTo>
                    <a:pt x="12" y="0"/>
                    <a:pt x="3" y="7"/>
                    <a:pt x="1" y="17"/>
                  </a:cubicBezTo>
                  <a:cubicBezTo>
                    <a:pt x="0" y="26"/>
                    <a:pt x="6" y="36"/>
                    <a:pt x="16" y="38"/>
                  </a:cubicBezTo>
                  <a:cubicBezTo>
                    <a:pt x="26" y="39"/>
                    <a:pt x="36" y="33"/>
                    <a:pt x="37" y="23"/>
                  </a:cubicBezTo>
                  <a:cubicBezTo>
                    <a:pt x="39" y="13"/>
                    <a:pt x="32" y="3"/>
                    <a:pt x="22" y="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5543550" y="5770563"/>
              <a:ext cx="671513" cy="312738"/>
            </a:xfrm>
            <a:custGeom>
              <a:avLst/>
              <a:gdLst>
                <a:gd name="T0" fmla="*/ 10 w 84"/>
                <a:gd name="T1" fmla="*/ 1 h 39"/>
                <a:gd name="T2" fmla="*/ 37 w 84"/>
                <a:gd name="T3" fmla="*/ 6 h 39"/>
                <a:gd name="T4" fmla="*/ 40 w 84"/>
                <a:gd name="T5" fmla="*/ 7 h 39"/>
                <a:gd name="T6" fmla="*/ 81 w 84"/>
                <a:gd name="T7" fmla="*/ 31 h 39"/>
                <a:gd name="T8" fmla="*/ 83 w 84"/>
                <a:gd name="T9" fmla="*/ 36 h 39"/>
                <a:gd name="T10" fmla="*/ 77 w 84"/>
                <a:gd name="T11" fmla="*/ 38 h 39"/>
                <a:gd name="T12" fmla="*/ 6 w 84"/>
                <a:gd name="T13" fmla="*/ 26 h 39"/>
                <a:gd name="T14" fmla="*/ 1 w 84"/>
                <a:gd name="T15" fmla="*/ 21 h 39"/>
                <a:gd name="T16" fmla="*/ 3 w 84"/>
                <a:gd name="T17" fmla="*/ 4 h 39"/>
                <a:gd name="T18" fmla="*/ 10 w 84"/>
                <a:gd name="T1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39">
                  <a:moveTo>
                    <a:pt x="10" y="1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38" y="6"/>
                    <a:pt x="39" y="6"/>
                    <a:pt x="40" y="7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3" y="32"/>
                    <a:pt x="84" y="34"/>
                    <a:pt x="83" y="36"/>
                  </a:cubicBezTo>
                  <a:cubicBezTo>
                    <a:pt x="82" y="38"/>
                    <a:pt x="79" y="39"/>
                    <a:pt x="77" y="3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3" y="26"/>
                    <a:pt x="0" y="23"/>
                    <a:pt x="1" y="21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2"/>
                    <a:pt x="7" y="0"/>
                    <a:pt x="10" y="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5535613" y="5675313"/>
              <a:ext cx="703263" cy="423863"/>
            </a:xfrm>
            <a:custGeom>
              <a:avLst/>
              <a:gdLst>
                <a:gd name="T0" fmla="*/ 41 w 88"/>
                <a:gd name="T1" fmla="*/ 5 h 53"/>
                <a:gd name="T2" fmla="*/ 6 w 88"/>
                <a:gd name="T3" fmla="*/ 0 h 53"/>
                <a:gd name="T4" fmla="*/ 1 w 88"/>
                <a:gd name="T5" fmla="*/ 28 h 53"/>
                <a:gd name="T6" fmla="*/ 9 w 88"/>
                <a:gd name="T7" fmla="*/ 39 h 53"/>
                <a:gd name="T8" fmla="*/ 80 w 88"/>
                <a:gd name="T9" fmla="*/ 52 h 53"/>
                <a:gd name="T10" fmla="*/ 86 w 88"/>
                <a:gd name="T11" fmla="*/ 48 h 53"/>
                <a:gd name="T12" fmla="*/ 80 w 88"/>
                <a:gd name="T13" fmla="*/ 40 h 53"/>
                <a:gd name="T14" fmla="*/ 40 w 88"/>
                <a:gd name="T15" fmla="*/ 17 h 53"/>
                <a:gd name="T16" fmla="*/ 41 w 88"/>
                <a:gd name="T17" fmla="*/ 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53">
                  <a:moveTo>
                    <a:pt x="41" y="5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0" y="36"/>
                    <a:pt x="9" y="39"/>
                  </a:cubicBezTo>
                  <a:cubicBezTo>
                    <a:pt x="17" y="42"/>
                    <a:pt x="80" y="52"/>
                    <a:pt x="80" y="52"/>
                  </a:cubicBezTo>
                  <a:cubicBezTo>
                    <a:pt x="80" y="52"/>
                    <a:pt x="84" y="53"/>
                    <a:pt x="86" y="48"/>
                  </a:cubicBezTo>
                  <a:cubicBezTo>
                    <a:pt x="88" y="42"/>
                    <a:pt x="82" y="41"/>
                    <a:pt x="80" y="40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41" y="5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5145088" y="3829050"/>
              <a:ext cx="687388" cy="750888"/>
            </a:xfrm>
            <a:custGeom>
              <a:avLst/>
              <a:gdLst>
                <a:gd name="T0" fmla="*/ 221 w 433"/>
                <a:gd name="T1" fmla="*/ 473 h 473"/>
                <a:gd name="T2" fmla="*/ 433 w 433"/>
                <a:gd name="T3" fmla="*/ 332 h 473"/>
                <a:gd name="T4" fmla="*/ 211 w 433"/>
                <a:gd name="T5" fmla="*/ 0 h 473"/>
                <a:gd name="T6" fmla="*/ 0 w 433"/>
                <a:gd name="T7" fmla="*/ 136 h 473"/>
                <a:gd name="T8" fmla="*/ 221 w 433"/>
                <a:gd name="T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473">
                  <a:moveTo>
                    <a:pt x="221" y="473"/>
                  </a:moveTo>
                  <a:lnTo>
                    <a:pt x="433" y="332"/>
                  </a:lnTo>
                  <a:lnTo>
                    <a:pt x="211" y="0"/>
                  </a:lnTo>
                  <a:lnTo>
                    <a:pt x="0" y="136"/>
                  </a:lnTo>
                  <a:lnTo>
                    <a:pt x="221" y="473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5480050" y="5707063"/>
              <a:ext cx="831850" cy="407988"/>
            </a:xfrm>
            <a:custGeom>
              <a:avLst/>
              <a:gdLst>
                <a:gd name="T0" fmla="*/ 12 w 104"/>
                <a:gd name="T1" fmla="*/ 1 h 51"/>
                <a:gd name="T2" fmla="*/ 27 w 104"/>
                <a:gd name="T3" fmla="*/ 18 h 51"/>
                <a:gd name="T4" fmla="*/ 49 w 104"/>
                <a:gd name="T5" fmla="*/ 8 h 51"/>
                <a:gd name="T6" fmla="*/ 101 w 104"/>
                <a:gd name="T7" fmla="*/ 41 h 51"/>
                <a:gd name="T8" fmla="*/ 98 w 104"/>
                <a:gd name="T9" fmla="*/ 51 h 51"/>
                <a:gd name="T10" fmla="*/ 4 w 104"/>
                <a:gd name="T11" fmla="*/ 35 h 51"/>
                <a:gd name="T12" fmla="*/ 12 w 104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51">
                  <a:moveTo>
                    <a:pt x="12" y="1"/>
                  </a:moveTo>
                  <a:cubicBezTo>
                    <a:pt x="14" y="2"/>
                    <a:pt x="17" y="16"/>
                    <a:pt x="27" y="18"/>
                  </a:cubicBezTo>
                  <a:cubicBezTo>
                    <a:pt x="39" y="20"/>
                    <a:pt x="49" y="8"/>
                    <a:pt x="49" y="8"/>
                  </a:cubicBezTo>
                  <a:cubicBezTo>
                    <a:pt x="49" y="8"/>
                    <a:pt x="74" y="24"/>
                    <a:pt x="101" y="41"/>
                  </a:cubicBezTo>
                  <a:cubicBezTo>
                    <a:pt x="104" y="42"/>
                    <a:pt x="103" y="51"/>
                    <a:pt x="98" y="51"/>
                  </a:cubicBezTo>
                  <a:cubicBezTo>
                    <a:pt x="93" y="51"/>
                    <a:pt x="8" y="41"/>
                    <a:pt x="4" y="35"/>
                  </a:cubicBezTo>
                  <a:cubicBezTo>
                    <a:pt x="0" y="29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"/>
            <p:cNvSpPr/>
            <p:nvPr/>
          </p:nvSpPr>
          <p:spPr bwMode="auto">
            <a:xfrm>
              <a:off x="5503863" y="2270125"/>
              <a:ext cx="423863" cy="471488"/>
            </a:xfrm>
            <a:custGeom>
              <a:avLst/>
              <a:gdLst>
                <a:gd name="T0" fmla="*/ 1 w 53"/>
                <a:gd name="T1" fmla="*/ 41 h 59"/>
                <a:gd name="T2" fmla="*/ 3 w 53"/>
                <a:gd name="T3" fmla="*/ 47 h 59"/>
                <a:gd name="T4" fmla="*/ 31 w 53"/>
                <a:gd name="T5" fmla="*/ 58 h 59"/>
                <a:gd name="T6" fmla="*/ 37 w 53"/>
                <a:gd name="T7" fmla="*/ 56 h 59"/>
                <a:gd name="T8" fmla="*/ 52 w 53"/>
                <a:gd name="T9" fmla="*/ 18 h 59"/>
                <a:gd name="T10" fmla="*/ 50 w 53"/>
                <a:gd name="T11" fmla="*/ 12 h 59"/>
                <a:gd name="T12" fmla="*/ 22 w 53"/>
                <a:gd name="T13" fmla="*/ 1 h 59"/>
                <a:gd name="T14" fmla="*/ 16 w 53"/>
                <a:gd name="T15" fmla="*/ 3 h 59"/>
                <a:gd name="T16" fmla="*/ 1 w 53"/>
                <a:gd name="T17" fmla="*/ 4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59">
                  <a:moveTo>
                    <a:pt x="1" y="41"/>
                  </a:moveTo>
                  <a:cubicBezTo>
                    <a:pt x="0" y="44"/>
                    <a:pt x="1" y="46"/>
                    <a:pt x="3" y="47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3" y="59"/>
                    <a:pt x="36" y="58"/>
                    <a:pt x="37" y="5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5"/>
                    <a:pt x="52" y="13"/>
                    <a:pt x="50" y="1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0"/>
                    <a:pt x="17" y="1"/>
                    <a:pt x="16" y="3"/>
                  </a:cubicBezTo>
                  <a:lnTo>
                    <a:pt x="1" y="4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4776788" y="2397125"/>
              <a:ext cx="1271588" cy="1566863"/>
            </a:xfrm>
            <a:custGeom>
              <a:avLst/>
              <a:gdLst>
                <a:gd name="T0" fmla="*/ 60 w 159"/>
                <a:gd name="T1" fmla="*/ 8 h 196"/>
                <a:gd name="T2" fmla="*/ 76 w 159"/>
                <a:gd name="T3" fmla="*/ 2 h 196"/>
                <a:gd name="T4" fmla="*/ 149 w 159"/>
                <a:gd name="T5" fmla="*/ 32 h 196"/>
                <a:gd name="T6" fmla="*/ 157 w 159"/>
                <a:gd name="T7" fmla="*/ 47 h 196"/>
                <a:gd name="T8" fmla="*/ 97 w 159"/>
                <a:gd name="T9" fmla="*/ 196 h 196"/>
                <a:gd name="T10" fmla="*/ 0 w 159"/>
                <a:gd name="T11" fmla="*/ 157 h 196"/>
                <a:gd name="T12" fmla="*/ 60 w 159"/>
                <a:gd name="T13" fmla="*/ 8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9" h="196">
                  <a:moveTo>
                    <a:pt x="60" y="8"/>
                  </a:moveTo>
                  <a:cubicBezTo>
                    <a:pt x="63" y="2"/>
                    <a:pt x="70" y="0"/>
                    <a:pt x="76" y="2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56" y="35"/>
                    <a:pt x="159" y="41"/>
                    <a:pt x="157" y="4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0" y="157"/>
                    <a:pt x="0" y="157"/>
                    <a:pt x="0" y="157"/>
                  </a:cubicBezTo>
                  <a:lnTo>
                    <a:pt x="60" y="8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4697413" y="3613150"/>
              <a:ext cx="879475" cy="623888"/>
            </a:xfrm>
            <a:custGeom>
              <a:avLst/>
              <a:gdLst>
                <a:gd name="T0" fmla="*/ 110 w 110"/>
                <a:gd name="T1" fmla="*/ 39 h 78"/>
                <a:gd name="T2" fmla="*/ 102 w 110"/>
                <a:gd name="T3" fmla="*/ 58 h 78"/>
                <a:gd name="T4" fmla="*/ 67 w 110"/>
                <a:gd name="T5" fmla="*/ 72 h 78"/>
                <a:gd name="T6" fmla="*/ 21 w 110"/>
                <a:gd name="T7" fmla="*/ 53 h 78"/>
                <a:gd name="T8" fmla="*/ 6 w 110"/>
                <a:gd name="T9" fmla="*/ 18 h 78"/>
                <a:gd name="T10" fmla="*/ 14 w 110"/>
                <a:gd name="T11" fmla="*/ 0 h 78"/>
                <a:gd name="T12" fmla="*/ 110 w 110"/>
                <a:gd name="T13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78">
                  <a:moveTo>
                    <a:pt x="110" y="39"/>
                  </a:moveTo>
                  <a:cubicBezTo>
                    <a:pt x="102" y="58"/>
                    <a:pt x="102" y="58"/>
                    <a:pt x="102" y="58"/>
                  </a:cubicBezTo>
                  <a:cubicBezTo>
                    <a:pt x="96" y="71"/>
                    <a:pt x="80" y="78"/>
                    <a:pt x="67" y="72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7" y="47"/>
                    <a:pt x="0" y="32"/>
                    <a:pt x="6" y="18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110" y="39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6127750" y="2605088"/>
              <a:ext cx="871538" cy="312738"/>
            </a:xfrm>
            <a:custGeom>
              <a:avLst/>
              <a:gdLst>
                <a:gd name="T0" fmla="*/ 10 w 549"/>
                <a:gd name="T1" fmla="*/ 197 h 197"/>
                <a:gd name="T2" fmla="*/ 549 w 549"/>
                <a:gd name="T3" fmla="*/ 156 h 197"/>
                <a:gd name="T4" fmla="*/ 539 w 549"/>
                <a:gd name="T5" fmla="*/ 0 h 197"/>
                <a:gd name="T6" fmla="*/ 0 w 549"/>
                <a:gd name="T7" fmla="*/ 35 h 197"/>
                <a:gd name="T8" fmla="*/ 10 w 549"/>
                <a:gd name="T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9" h="197">
                  <a:moveTo>
                    <a:pt x="10" y="197"/>
                  </a:moveTo>
                  <a:lnTo>
                    <a:pt x="549" y="156"/>
                  </a:lnTo>
                  <a:lnTo>
                    <a:pt x="539" y="0"/>
                  </a:lnTo>
                  <a:lnTo>
                    <a:pt x="0" y="35"/>
                  </a:lnTo>
                  <a:lnTo>
                    <a:pt x="10" y="19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5975350" y="2660650"/>
              <a:ext cx="287338" cy="265113"/>
            </a:xfrm>
            <a:custGeom>
              <a:avLst/>
              <a:gdLst>
                <a:gd name="T0" fmla="*/ 0 w 36"/>
                <a:gd name="T1" fmla="*/ 18 h 33"/>
                <a:gd name="T2" fmla="*/ 19 w 36"/>
                <a:gd name="T3" fmla="*/ 32 h 33"/>
                <a:gd name="T4" fmla="*/ 35 w 36"/>
                <a:gd name="T5" fmla="*/ 15 h 33"/>
                <a:gd name="T6" fmla="*/ 17 w 36"/>
                <a:gd name="T7" fmla="*/ 1 h 33"/>
                <a:gd name="T8" fmla="*/ 0 w 36"/>
                <a:gd name="T9" fmla="*/ 1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3">
                  <a:moveTo>
                    <a:pt x="0" y="18"/>
                  </a:moveTo>
                  <a:cubicBezTo>
                    <a:pt x="1" y="26"/>
                    <a:pt x="9" y="33"/>
                    <a:pt x="19" y="32"/>
                  </a:cubicBezTo>
                  <a:cubicBezTo>
                    <a:pt x="29" y="31"/>
                    <a:pt x="36" y="24"/>
                    <a:pt x="35" y="15"/>
                  </a:cubicBezTo>
                  <a:cubicBezTo>
                    <a:pt x="35" y="6"/>
                    <a:pt x="26" y="0"/>
                    <a:pt x="17" y="1"/>
                  </a:cubicBezTo>
                  <a:cubicBezTo>
                    <a:pt x="7" y="1"/>
                    <a:pt x="0" y="9"/>
                    <a:pt x="0" y="18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6862763" y="2509838"/>
              <a:ext cx="439738" cy="439738"/>
            </a:xfrm>
            <a:custGeom>
              <a:avLst/>
              <a:gdLst>
                <a:gd name="T0" fmla="*/ 35 w 55"/>
                <a:gd name="T1" fmla="*/ 5 h 55"/>
                <a:gd name="T2" fmla="*/ 17 w 55"/>
                <a:gd name="T3" fmla="*/ 5 h 55"/>
                <a:gd name="T4" fmla="*/ 5 w 55"/>
                <a:gd name="T5" fmla="*/ 18 h 55"/>
                <a:gd name="T6" fmla="*/ 5 w 55"/>
                <a:gd name="T7" fmla="*/ 35 h 55"/>
                <a:gd name="T8" fmla="*/ 20 w 55"/>
                <a:gd name="T9" fmla="*/ 50 h 55"/>
                <a:gd name="T10" fmla="*/ 37 w 55"/>
                <a:gd name="T11" fmla="*/ 50 h 55"/>
                <a:gd name="T12" fmla="*/ 50 w 55"/>
                <a:gd name="T13" fmla="*/ 38 h 55"/>
                <a:gd name="T14" fmla="*/ 50 w 55"/>
                <a:gd name="T15" fmla="*/ 20 h 55"/>
                <a:gd name="T16" fmla="*/ 35 w 55"/>
                <a:gd name="T17" fmla="*/ 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5">
                  <a:moveTo>
                    <a:pt x="35" y="5"/>
                  </a:moveTo>
                  <a:cubicBezTo>
                    <a:pt x="30" y="0"/>
                    <a:pt x="22" y="0"/>
                    <a:pt x="17" y="5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0" y="22"/>
                    <a:pt x="0" y="30"/>
                    <a:pt x="5" y="35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55"/>
                    <a:pt x="32" y="55"/>
                    <a:pt x="37" y="50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5" y="33"/>
                    <a:pt x="55" y="25"/>
                    <a:pt x="50" y="20"/>
                  </a:cubicBezTo>
                  <a:lnTo>
                    <a:pt x="35" y="5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2"/>
            <p:cNvSpPr/>
            <p:nvPr/>
          </p:nvSpPr>
          <p:spPr bwMode="auto">
            <a:xfrm>
              <a:off x="7118350" y="2589213"/>
              <a:ext cx="176213" cy="168275"/>
            </a:xfrm>
            <a:custGeom>
              <a:avLst/>
              <a:gdLst>
                <a:gd name="T0" fmla="*/ 2 w 22"/>
                <a:gd name="T1" fmla="*/ 10 h 21"/>
                <a:gd name="T2" fmla="*/ 2 w 22"/>
                <a:gd name="T3" fmla="*/ 19 h 21"/>
                <a:gd name="T4" fmla="*/ 2 w 22"/>
                <a:gd name="T5" fmla="*/ 19 h 21"/>
                <a:gd name="T6" fmla="*/ 12 w 22"/>
                <a:gd name="T7" fmla="*/ 19 h 21"/>
                <a:gd name="T8" fmla="*/ 19 w 22"/>
                <a:gd name="T9" fmla="*/ 12 h 21"/>
                <a:gd name="T10" fmla="*/ 19 w 22"/>
                <a:gd name="T11" fmla="*/ 2 h 21"/>
                <a:gd name="T12" fmla="*/ 19 w 22"/>
                <a:gd name="T13" fmla="*/ 2 h 21"/>
                <a:gd name="T14" fmla="*/ 10 w 22"/>
                <a:gd name="T15" fmla="*/ 2 h 21"/>
                <a:gd name="T16" fmla="*/ 2 w 22"/>
                <a:gd name="T1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1">
                  <a:moveTo>
                    <a:pt x="2" y="10"/>
                  </a:moveTo>
                  <a:cubicBezTo>
                    <a:pt x="0" y="12"/>
                    <a:pt x="0" y="16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5" y="21"/>
                    <a:pt x="9" y="21"/>
                    <a:pt x="12" y="19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2" y="9"/>
                    <a:pt x="22" y="5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0"/>
                    <a:pt x="12" y="0"/>
                    <a:pt x="10" y="2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3"/>
            <p:cNvSpPr/>
            <p:nvPr/>
          </p:nvSpPr>
          <p:spPr bwMode="auto">
            <a:xfrm>
              <a:off x="6975475" y="2509838"/>
              <a:ext cx="271463" cy="192088"/>
            </a:xfrm>
            <a:custGeom>
              <a:avLst/>
              <a:gdLst>
                <a:gd name="T0" fmla="*/ 0 w 34"/>
                <a:gd name="T1" fmla="*/ 12 h 24"/>
                <a:gd name="T2" fmla="*/ 17 w 34"/>
                <a:gd name="T3" fmla="*/ 24 h 24"/>
                <a:gd name="T4" fmla="*/ 34 w 34"/>
                <a:gd name="T5" fmla="*/ 12 h 24"/>
                <a:gd name="T6" fmla="*/ 17 w 34"/>
                <a:gd name="T7" fmla="*/ 0 h 24"/>
                <a:gd name="T8" fmla="*/ 0 w 34"/>
                <a:gd name="T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24">
                  <a:moveTo>
                    <a:pt x="0" y="12"/>
                  </a:moveTo>
                  <a:cubicBezTo>
                    <a:pt x="0" y="19"/>
                    <a:pt x="8" y="24"/>
                    <a:pt x="17" y="24"/>
                  </a:cubicBezTo>
                  <a:cubicBezTo>
                    <a:pt x="27" y="24"/>
                    <a:pt x="34" y="18"/>
                    <a:pt x="34" y="12"/>
                  </a:cubicBezTo>
                  <a:cubicBezTo>
                    <a:pt x="34" y="5"/>
                    <a:pt x="26" y="0"/>
                    <a:pt x="17" y="0"/>
                  </a:cubicBezTo>
                  <a:cubicBezTo>
                    <a:pt x="8" y="0"/>
                    <a:pt x="0" y="6"/>
                    <a:pt x="0" y="1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4"/>
            <p:cNvSpPr/>
            <p:nvPr/>
          </p:nvSpPr>
          <p:spPr bwMode="auto">
            <a:xfrm>
              <a:off x="7110413" y="2517775"/>
              <a:ext cx="184150" cy="184150"/>
            </a:xfrm>
            <a:custGeom>
              <a:avLst/>
              <a:gdLst>
                <a:gd name="T0" fmla="*/ 10 w 23"/>
                <a:gd name="T1" fmla="*/ 20 h 23"/>
                <a:gd name="T2" fmla="*/ 20 w 23"/>
                <a:gd name="T3" fmla="*/ 21 h 23"/>
                <a:gd name="T4" fmla="*/ 20 w 23"/>
                <a:gd name="T5" fmla="*/ 21 h 23"/>
                <a:gd name="T6" fmla="*/ 20 w 23"/>
                <a:gd name="T7" fmla="*/ 11 h 23"/>
                <a:gd name="T8" fmla="*/ 12 w 23"/>
                <a:gd name="T9" fmla="*/ 3 h 23"/>
                <a:gd name="T10" fmla="*/ 3 w 23"/>
                <a:gd name="T11" fmla="*/ 3 h 23"/>
                <a:gd name="T12" fmla="*/ 3 w 23"/>
                <a:gd name="T13" fmla="*/ 3 h 23"/>
                <a:gd name="T14" fmla="*/ 2 w 23"/>
                <a:gd name="T15" fmla="*/ 12 h 23"/>
                <a:gd name="T16" fmla="*/ 10 w 23"/>
                <a:gd name="T17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3">
                  <a:moveTo>
                    <a:pt x="10" y="20"/>
                  </a:moveTo>
                  <a:cubicBezTo>
                    <a:pt x="13" y="23"/>
                    <a:pt x="17" y="23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3" y="18"/>
                    <a:pt x="23" y="14"/>
                    <a:pt x="20" y="1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0"/>
                    <a:pt x="5" y="0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5"/>
                    <a:pt x="0" y="10"/>
                    <a:pt x="2" y="12"/>
                  </a:cubicBezTo>
                  <a:lnTo>
                    <a:pt x="10" y="2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45"/>
            <p:cNvSpPr/>
            <p:nvPr/>
          </p:nvSpPr>
          <p:spPr bwMode="auto">
            <a:xfrm>
              <a:off x="5327650" y="2565400"/>
              <a:ext cx="776288" cy="360363"/>
            </a:xfrm>
            <a:custGeom>
              <a:avLst/>
              <a:gdLst>
                <a:gd name="T0" fmla="*/ 489 w 489"/>
                <a:gd name="T1" fmla="*/ 60 h 227"/>
                <a:gd name="T2" fmla="*/ 21 w 489"/>
                <a:gd name="T3" fmla="*/ 0 h 227"/>
                <a:gd name="T4" fmla="*/ 0 w 489"/>
                <a:gd name="T5" fmla="*/ 166 h 227"/>
                <a:gd name="T6" fmla="*/ 464 w 489"/>
                <a:gd name="T7" fmla="*/ 227 h 227"/>
                <a:gd name="T8" fmla="*/ 489 w 489"/>
                <a:gd name="T9" fmla="*/ 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27">
                  <a:moveTo>
                    <a:pt x="489" y="60"/>
                  </a:moveTo>
                  <a:lnTo>
                    <a:pt x="21" y="0"/>
                  </a:lnTo>
                  <a:lnTo>
                    <a:pt x="0" y="166"/>
                  </a:lnTo>
                  <a:lnTo>
                    <a:pt x="464" y="227"/>
                  </a:lnTo>
                  <a:lnTo>
                    <a:pt x="489" y="6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46"/>
            <p:cNvSpPr/>
            <p:nvPr/>
          </p:nvSpPr>
          <p:spPr bwMode="auto">
            <a:xfrm>
              <a:off x="5959475" y="2652713"/>
              <a:ext cx="279400" cy="280988"/>
            </a:xfrm>
            <a:custGeom>
              <a:avLst/>
              <a:gdLst>
                <a:gd name="T0" fmla="*/ 34 w 35"/>
                <a:gd name="T1" fmla="*/ 20 h 35"/>
                <a:gd name="T2" fmla="*/ 20 w 35"/>
                <a:gd name="T3" fmla="*/ 1 h 35"/>
                <a:gd name="T4" fmla="*/ 1 w 35"/>
                <a:gd name="T5" fmla="*/ 16 h 35"/>
                <a:gd name="T6" fmla="*/ 16 w 35"/>
                <a:gd name="T7" fmla="*/ 34 h 35"/>
                <a:gd name="T8" fmla="*/ 34 w 35"/>
                <a:gd name="T9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34" y="20"/>
                  </a:moveTo>
                  <a:cubicBezTo>
                    <a:pt x="35" y="11"/>
                    <a:pt x="29" y="2"/>
                    <a:pt x="20" y="1"/>
                  </a:cubicBezTo>
                  <a:cubicBezTo>
                    <a:pt x="11" y="0"/>
                    <a:pt x="3" y="7"/>
                    <a:pt x="1" y="16"/>
                  </a:cubicBezTo>
                  <a:cubicBezTo>
                    <a:pt x="0" y="25"/>
                    <a:pt x="7" y="33"/>
                    <a:pt x="16" y="34"/>
                  </a:cubicBezTo>
                  <a:cubicBezTo>
                    <a:pt x="25" y="35"/>
                    <a:pt x="33" y="29"/>
                    <a:pt x="34" y="2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47"/>
            <p:cNvSpPr/>
            <p:nvPr/>
          </p:nvSpPr>
          <p:spPr bwMode="auto">
            <a:xfrm>
              <a:off x="5224463" y="2565400"/>
              <a:ext cx="279400" cy="271463"/>
            </a:xfrm>
            <a:custGeom>
              <a:avLst/>
              <a:gdLst>
                <a:gd name="T0" fmla="*/ 34 w 35"/>
                <a:gd name="T1" fmla="*/ 19 h 34"/>
                <a:gd name="T2" fmla="*/ 19 w 35"/>
                <a:gd name="T3" fmla="*/ 1 h 34"/>
                <a:gd name="T4" fmla="*/ 1 w 35"/>
                <a:gd name="T5" fmla="*/ 15 h 34"/>
                <a:gd name="T6" fmla="*/ 15 w 35"/>
                <a:gd name="T7" fmla="*/ 33 h 34"/>
                <a:gd name="T8" fmla="*/ 34 w 35"/>
                <a:gd name="T9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34" y="19"/>
                  </a:moveTo>
                  <a:cubicBezTo>
                    <a:pt x="35" y="10"/>
                    <a:pt x="28" y="2"/>
                    <a:pt x="19" y="1"/>
                  </a:cubicBezTo>
                  <a:cubicBezTo>
                    <a:pt x="10" y="0"/>
                    <a:pt x="2" y="6"/>
                    <a:pt x="1" y="15"/>
                  </a:cubicBezTo>
                  <a:cubicBezTo>
                    <a:pt x="0" y="24"/>
                    <a:pt x="6" y="32"/>
                    <a:pt x="15" y="33"/>
                  </a:cubicBezTo>
                  <a:cubicBezTo>
                    <a:pt x="24" y="34"/>
                    <a:pt x="32" y="28"/>
                    <a:pt x="34" y="1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48"/>
            <p:cNvSpPr/>
            <p:nvPr/>
          </p:nvSpPr>
          <p:spPr bwMode="auto">
            <a:xfrm>
              <a:off x="5295900" y="2533650"/>
              <a:ext cx="455613" cy="360363"/>
            </a:xfrm>
            <a:custGeom>
              <a:avLst/>
              <a:gdLst>
                <a:gd name="T0" fmla="*/ 287 w 287"/>
                <a:gd name="T1" fmla="*/ 35 h 227"/>
                <a:gd name="T2" fmla="*/ 20 w 287"/>
                <a:gd name="T3" fmla="*/ 0 h 227"/>
                <a:gd name="T4" fmla="*/ 0 w 287"/>
                <a:gd name="T5" fmla="*/ 191 h 227"/>
                <a:gd name="T6" fmla="*/ 262 w 287"/>
                <a:gd name="T7" fmla="*/ 227 h 227"/>
                <a:gd name="T8" fmla="*/ 287 w 287"/>
                <a:gd name="T9" fmla="*/ 35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227">
                  <a:moveTo>
                    <a:pt x="287" y="35"/>
                  </a:moveTo>
                  <a:lnTo>
                    <a:pt x="20" y="0"/>
                  </a:lnTo>
                  <a:lnTo>
                    <a:pt x="0" y="191"/>
                  </a:lnTo>
                  <a:lnTo>
                    <a:pt x="262" y="227"/>
                  </a:lnTo>
                  <a:lnTo>
                    <a:pt x="287" y="35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49"/>
            <p:cNvSpPr/>
            <p:nvPr/>
          </p:nvSpPr>
          <p:spPr bwMode="auto">
            <a:xfrm>
              <a:off x="5176838" y="2525713"/>
              <a:ext cx="319088" cy="319088"/>
            </a:xfrm>
            <a:custGeom>
              <a:avLst/>
              <a:gdLst>
                <a:gd name="T0" fmla="*/ 38 w 40"/>
                <a:gd name="T1" fmla="*/ 23 h 40"/>
                <a:gd name="T2" fmla="*/ 22 w 40"/>
                <a:gd name="T3" fmla="*/ 2 h 40"/>
                <a:gd name="T4" fmla="*/ 1 w 40"/>
                <a:gd name="T5" fmla="*/ 18 h 40"/>
                <a:gd name="T6" fmla="*/ 17 w 40"/>
                <a:gd name="T7" fmla="*/ 39 h 40"/>
                <a:gd name="T8" fmla="*/ 38 w 40"/>
                <a:gd name="T9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38" y="23"/>
                  </a:moveTo>
                  <a:cubicBezTo>
                    <a:pt x="40" y="13"/>
                    <a:pt x="32" y="3"/>
                    <a:pt x="22" y="2"/>
                  </a:cubicBezTo>
                  <a:cubicBezTo>
                    <a:pt x="12" y="0"/>
                    <a:pt x="2" y="8"/>
                    <a:pt x="1" y="18"/>
                  </a:cubicBezTo>
                  <a:cubicBezTo>
                    <a:pt x="0" y="28"/>
                    <a:pt x="7" y="38"/>
                    <a:pt x="17" y="39"/>
                  </a:cubicBezTo>
                  <a:cubicBezTo>
                    <a:pt x="28" y="40"/>
                    <a:pt x="37" y="33"/>
                    <a:pt x="38" y="23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0"/>
            <p:cNvSpPr/>
            <p:nvPr/>
          </p:nvSpPr>
          <p:spPr bwMode="auto">
            <a:xfrm>
              <a:off x="5311775" y="1246188"/>
              <a:ext cx="1055688" cy="1063625"/>
            </a:xfrm>
            <a:custGeom>
              <a:avLst/>
              <a:gdLst>
                <a:gd name="T0" fmla="*/ 5 w 132"/>
                <a:gd name="T1" fmla="*/ 57 h 133"/>
                <a:gd name="T2" fmla="*/ 57 w 132"/>
                <a:gd name="T3" fmla="*/ 127 h 133"/>
                <a:gd name="T4" fmla="*/ 127 w 132"/>
                <a:gd name="T5" fmla="*/ 76 h 133"/>
                <a:gd name="T6" fmla="*/ 76 w 132"/>
                <a:gd name="T7" fmla="*/ 6 h 133"/>
                <a:gd name="T8" fmla="*/ 5 w 132"/>
                <a:gd name="T9" fmla="*/ 5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33">
                  <a:moveTo>
                    <a:pt x="5" y="57"/>
                  </a:moveTo>
                  <a:cubicBezTo>
                    <a:pt x="0" y="90"/>
                    <a:pt x="23" y="122"/>
                    <a:pt x="57" y="127"/>
                  </a:cubicBezTo>
                  <a:cubicBezTo>
                    <a:pt x="90" y="133"/>
                    <a:pt x="122" y="110"/>
                    <a:pt x="127" y="76"/>
                  </a:cubicBezTo>
                  <a:cubicBezTo>
                    <a:pt x="132" y="42"/>
                    <a:pt x="109" y="11"/>
                    <a:pt x="76" y="6"/>
                  </a:cubicBezTo>
                  <a:cubicBezTo>
                    <a:pt x="42" y="0"/>
                    <a:pt x="11" y="23"/>
                    <a:pt x="5" y="57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51"/>
            <p:cNvSpPr/>
            <p:nvPr/>
          </p:nvSpPr>
          <p:spPr bwMode="auto">
            <a:xfrm>
              <a:off x="5543550" y="1430338"/>
              <a:ext cx="815975" cy="1119188"/>
            </a:xfrm>
            <a:custGeom>
              <a:avLst/>
              <a:gdLst>
                <a:gd name="T0" fmla="*/ 3 w 102"/>
                <a:gd name="T1" fmla="*/ 78 h 140"/>
                <a:gd name="T2" fmla="*/ 33 w 102"/>
                <a:gd name="T3" fmla="*/ 135 h 140"/>
                <a:gd name="T4" fmla="*/ 45 w 102"/>
                <a:gd name="T5" fmla="*/ 137 h 140"/>
                <a:gd name="T6" fmla="*/ 91 w 102"/>
                <a:gd name="T7" fmla="*/ 93 h 140"/>
                <a:gd name="T8" fmla="*/ 99 w 102"/>
                <a:gd name="T9" fmla="*/ 51 h 140"/>
                <a:gd name="T10" fmla="*/ 67 w 102"/>
                <a:gd name="T11" fmla="*/ 6 h 140"/>
                <a:gd name="T12" fmla="*/ 55 w 102"/>
                <a:gd name="T13" fmla="*/ 4 h 140"/>
                <a:gd name="T14" fmla="*/ 11 w 102"/>
                <a:gd name="T15" fmla="*/ 36 h 140"/>
                <a:gd name="T16" fmla="*/ 3 w 102"/>
                <a:gd name="T17" fmla="*/ 7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40">
                  <a:moveTo>
                    <a:pt x="3" y="78"/>
                  </a:moveTo>
                  <a:cubicBezTo>
                    <a:pt x="0" y="99"/>
                    <a:pt x="12" y="131"/>
                    <a:pt x="33" y="135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66" y="140"/>
                    <a:pt x="88" y="114"/>
                    <a:pt x="91" y="93"/>
                  </a:cubicBezTo>
                  <a:cubicBezTo>
                    <a:pt x="99" y="51"/>
                    <a:pt x="99" y="51"/>
                    <a:pt x="99" y="51"/>
                  </a:cubicBezTo>
                  <a:cubicBezTo>
                    <a:pt x="102" y="30"/>
                    <a:pt x="88" y="10"/>
                    <a:pt x="67" y="6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34" y="0"/>
                    <a:pt x="14" y="15"/>
                    <a:pt x="11" y="36"/>
                  </a:cubicBezTo>
                  <a:lnTo>
                    <a:pt x="3" y="7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2"/>
            <p:cNvSpPr/>
            <p:nvPr/>
          </p:nvSpPr>
          <p:spPr bwMode="auto">
            <a:xfrm>
              <a:off x="5353050" y="1854200"/>
              <a:ext cx="638175" cy="703263"/>
            </a:xfrm>
            <a:custGeom>
              <a:avLst/>
              <a:gdLst>
                <a:gd name="T0" fmla="*/ 0 w 80"/>
                <a:gd name="T1" fmla="*/ 0 h 88"/>
                <a:gd name="T2" fmla="*/ 48 w 80"/>
                <a:gd name="T3" fmla="*/ 80 h 88"/>
                <a:gd name="T4" fmla="*/ 58 w 80"/>
                <a:gd name="T5" fmla="*/ 13 h 88"/>
                <a:gd name="T6" fmla="*/ 0 w 80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8">
                  <a:moveTo>
                    <a:pt x="0" y="0"/>
                  </a:moveTo>
                  <a:cubicBezTo>
                    <a:pt x="0" y="0"/>
                    <a:pt x="15" y="71"/>
                    <a:pt x="48" y="80"/>
                  </a:cubicBezTo>
                  <a:cubicBezTo>
                    <a:pt x="80" y="88"/>
                    <a:pt x="58" y="13"/>
                    <a:pt x="58" y="1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3"/>
            <p:cNvSpPr/>
            <p:nvPr/>
          </p:nvSpPr>
          <p:spPr bwMode="auto">
            <a:xfrm>
              <a:off x="5735638" y="1182688"/>
              <a:ext cx="192088" cy="184150"/>
            </a:xfrm>
            <a:custGeom>
              <a:avLst/>
              <a:gdLst>
                <a:gd name="T0" fmla="*/ 1 w 24"/>
                <a:gd name="T1" fmla="*/ 10 h 23"/>
                <a:gd name="T2" fmla="*/ 10 w 24"/>
                <a:gd name="T3" fmla="*/ 22 h 23"/>
                <a:gd name="T4" fmla="*/ 23 w 24"/>
                <a:gd name="T5" fmla="*/ 13 h 23"/>
                <a:gd name="T6" fmla="*/ 14 w 24"/>
                <a:gd name="T7" fmla="*/ 1 h 23"/>
                <a:gd name="T8" fmla="*/ 1 w 24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" y="10"/>
                  </a:moveTo>
                  <a:cubicBezTo>
                    <a:pt x="0" y="16"/>
                    <a:pt x="4" y="21"/>
                    <a:pt x="10" y="22"/>
                  </a:cubicBezTo>
                  <a:cubicBezTo>
                    <a:pt x="16" y="23"/>
                    <a:pt x="22" y="19"/>
                    <a:pt x="23" y="13"/>
                  </a:cubicBezTo>
                  <a:cubicBezTo>
                    <a:pt x="24" y="7"/>
                    <a:pt x="20" y="2"/>
                    <a:pt x="14" y="1"/>
                  </a:cubicBezTo>
                  <a:cubicBezTo>
                    <a:pt x="8" y="0"/>
                    <a:pt x="2" y="4"/>
                    <a:pt x="1" y="10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4"/>
            <p:cNvSpPr/>
            <p:nvPr/>
          </p:nvSpPr>
          <p:spPr bwMode="auto">
            <a:xfrm>
              <a:off x="6088063" y="1238250"/>
              <a:ext cx="215900" cy="223838"/>
            </a:xfrm>
            <a:custGeom>
              <a:avLst/>
              <a:gdLst>
                <a:gd name="T0" fmla="*/ 1 w 27"/>
                <a:gd name="T1" fmla="*/ 12 h 28"/>
                <a:gd name="T2" fmla="*/ 11 w 27"/>
                <a:gd name="T3" fmla="*/ 26 h 28"/>
                <a:gd name="T4" fmla="*/ 26 w 27"/>
                <a:gd name="T5" fmla="*/ 16 h 28"/>
                <a:gd name="T6" fmla="*/ 16 w 27"/>
                <a:gd name="T7" fmla="*/ 2 h 28"/>
                <a:gd name="T8" fmla="*/ 1 w 27"/>
                <a:gd name="T9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1" y="12"/>
                  </a:moveTo>
                  <a:cubicBezTo>
                    <a:pt x="0" y="19"/>
                    <a:pt x="5" y="25"/>
                    <a:pt x="11" y="26"/>
                  </a:cubicBezTo>
                  <a:cubicBezTo>
                    <a:pt x="18" y="28"/>
                    <a:pt x="25" y="23"/>
                    <a:pt x="26" y="16"/>
                  </a:cubicBezTo>
                  <a:cubicBezTo>
                    <a:pt x="27" y="9"/>
                    <a:pt x="22" y="3"/>
                    <a:pt x="16" y="2"/>
                  </a:cubicBezTo>
                  <a:cubicBezTo>
                    <a:pt x="9" y="0"/>
                    <a:pt x="2" y="5"/>
                    <a:pt x="1" y="12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5"/>
            <p:cNvSpPr/>
            <p:nvPr/>
          </p:nvSpPr>
          <p:spPr bwMode="auto">
            <a:xfrm>
              <a:off x="5911850" y="1190625"/>
              <a:ext cx="215900" cy="215900"/>
            </a:xfrm>
            <a:custGeom>
              <a:avLst/>
              <a:gdLst>
                <a:gd name="T0" fmla="*/ 1 w 27"/>
                <a:gd name="T1" fmla="*/ 12 h 27"/>
                <a:gd name="T2" fmla="*/ 11 w 27"/>
                <a:gd name="T3" fmla="*/ 26 h 27"/>
                <a:gd name="T4" fmla="*/ 25 w 27"/>
                <a:gd name="T5" fmla="*/ 16 h 27"/>
                <a:gd name="T6" fmla="*/ 15 w 27"/>
                <a:gd name="T7" fmla="*/ 1 h 27"/>
                <a:gd name="T8" fmla="*/ 1 w 27"/>
                <a:gd name="T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" y="12"/>
                  </a:moveTo>
                  <a:cubicBezTo>
                    <a:pt x="0" y="18"/>
                    <a:pt x="4" y="25"/>
                    <a:pt x="11" y="26"/>
                  </a:cubicBezTo>
                  <a:cubicBezTo>
                    <a:pt x="18" y="27"/>
                    <a:pt x="24" y="23"/>
                    <a:pt x="25" y="16"/>
                  </a:cubicBezTo>
                  <a:cubicBezTo>
                    <a:pt x="27" y="9"/>
                    <a:pt x="22" y="2"/>
                    <a:pt x="15" y="1"/>
                  </a:cubicBezTo>
                  <a:cubicBezTo>
                    <a:pt x="8" y="0"/>
                    <a:pt x="2" y="5"/>
                    <a:pt x="1" y="12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6"/>
            <p:cNvSpPr/>
            <p:nvPr/>
          </p:nvSpPr>
          <p:spPr bwMode="auto">
            <a:xfrm>
              <a:off x="5208588" y="1198563"/>
              <a:ext cx="1285875" cy="990600"/>
            </a:xfrm>
            <a:custGeom>
              <a:avLst/>
              <a:gdLst>
                <a:gd name="T0" fmla="*/ 35 w 161"/>
                <a:gd name="T1" fmla="*/ 17 h 124"/>
                <a:gd name="T2" fmla="*/ 98 w 161"/>
                <a:gd name="T3" fmla="*/ 12 h 124"/>
                <a:gd name="T4" fmla="*/ 133 w 161"/>
                <a:gd name="T5" fmla="*/ 28 h 124"/>
                <a:gd name="T6" fmla="*/ 150 w 161"/>
                <a:gd name="T7" fmla="*/ 15 h 124"/>
                <a:gd name="T8" fmla="*/ 154 w 161"/>
                <a:gd name="T9" fmla="*/ 43 h 124"/>
                <a:gd name="T10" fmla="*/ 126 w 161"/>
                <a:gd name="T11" fmla="*/ 56 h 124"/>
                <a:gd name="T12" fmla="*/ 56 w 161"/>
                <a:gd name="T13" fmla="*/ 37 h 124"/>
                <a:gd name="T14" fmla="*/ 31 w 161"/>
                <a:gd name="T15" fmla="*/ 124 h 124"/>
                <a:gd name="T16" fmla="*/ 35 w 161"/>
                <a:gd name="T17" fmla="*/ 1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24">
                  <a:moveTo>
                    <a:pt x="35" y="17"/>
                  </a:moveTo>
                  <a:cubicBezTo>
                    <a:pt x="58" y="0"/>
                    <a:pt x="78" y="9"/>
                    <a:pt x="98" y="12"/>
                  </a:cubicBezTo>
                  <a:cubicBezTo>
                    <a:pt x="111" y="14"/>
                    <a:pt x="127" y="21"/>
                    <a:pt x="133" y="28"/>
                  </a:cubicBezTo>
                  <a:cubicBezTo>
                    <a:pt x="133" y="16"/>
                    <a:pt x="142" y="11"/>
                    <a:pt x="150" y="15"/>
                  </a:cubicBezTo>
                  <a:cubicBezTo>
                    <a:pt x="156" y="17"/>
                    <a:pt x="161" y="26"/>
                    <a:pt x="154" y="43"/>
                  </a:cubicBezTo>
                  <a:cubicBezTo>
                    <a:pt x="147" y="61"/>
                    <a:pt x="126" y="56"/>
                    <a:pt x="126" y="56"/>
                  </a:cubicBezTo>
                  <a:cubicBezTo>
                    <a:pt x="101" y="51"/>
                    <a:pt x="56" y="37"/>
                    <a:pt x="56" y="37"/>
                  </a:cubicBezTo>
                  <a:cubicBezTo>
                    <a:pt x="56" y="37"/>
                    <a:pt x="67" y="64"/>
                    <a:pt x="31" y="124"/>
                  </a:cubicBezTo>
                  <a:cubicBezTo>
                    <a:pt x="18" y="93"/>
                    <a:pt x="0" y="42"/>
                    <a:pt x="35" y="17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7"/>
            <p:cNvSpPr/>
            <p:nvPr/>
          </p:nvSpPr>
          <p:spPr bwMode="auto">
            <a:xfrm>
              <a:off x="5472113" y="1757363"/>
              <a:ext cx="215900" cy="241300"/>
            </a:xfrm>
            <a:custGeom>
              <a:avLst/>
              <a:gdLst>
                <a:gd name="T0" fmla="*/ 1 w 27"/>
                <a:gd name="T1" fmla="*/ 13 h 30"/>
                <a:gd name="T2" fmla="*/ 11 w 27"/>
                <a:gd name="T3" fmla="*/ 29 h 30"/>
                <a:gd name="T4" fmla="*/ 26 w 27"/>
                <a:gd name="T5" fmla="*/ 17 h 30"/>
                <a:gd name="T6" fmla="*/ 16 w 27"/>
                <a:gd name="T7" fmla="*/ 2 h 30"/>
                <a:gd name="T8" fmla="*/ 1 w 27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" y="13"/>
                  </a:moveTo>
                  <a:cubicBezTo>
                    <a:pt x="0" y="21"/>
                    <a:pt x="4" y="28"/>
                    <a:pt x="11" y="29"/>
                  </a:cubicBezTo>
                  <a:cubicBezTo>
                    <a:pt x="18" y="30"/>
                    <a:pt x="25" y="25"/>
                    <a:pt x="26" y="17"/>
                  </a:cubicBezTo>
                  <a:cubicBezTo>
                    <a:pt x="27" y="10"/>
                    <a:pt x="23" y="3"/>
                    <a:pt x="16" y="2"/>
                  </a:cubicBezTo>
                  <a:cubicBezTo>
                    <a:pt x="9" y="0"/>
                    <a:pt x="2" y="6"/>
                    <a:pt x="1" y="13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8"/>
            <p:cNvSpPr/>
            <p:nvPr/>
          </p:nvSpPr>
          <p:spPr bwMode="auto">
            <a:xfrm>
              <a:off x="5743575" y="1814513"/>
              <a:ext cx="144463" cy="150813"/>
            </a:xfrm>
            <a:custGeom>
              <a:avLst/>
              <a:gdLst>
                <a:gd name="T0" fmla="*/ 0 w 18"/>
                <a:gd name="T1" fmla="*/ 9 h 19"/>
                <a:gd name="T2" fmla="*/ 9 w 18"/>
                <a:gd name="T3" fmla="*/ 19 h 19"/>
                <a:gd name="T4" fmla="*/ 18 w 18"/>
                <a:gd name="T5" fmla="*/ 10 h 19"/>
                <a:gd name="T6" fmla="*/ 9 w 18"/>
                <a:gd name="T7" fmla="*/ 0 h 19"/>
                <a:gd name="T8" fmla="*/ 0 w 18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0" y="9"/>
                  </a:moveTo>
                  <a:cubicBezTo>
                    <a:pt x="0" y="15"/>
                    <a:pt x="4" y="19"/>
                    <a:pt x="9" y="19"/>
                  </a:cubicBezTo>
                  <a:cubicBezTo>
                    <a:pt x="14" y="19"/>
                    <a:pt x="18" y="15"/>
                    <a:pt x="18" y="10"/>
                  </a:cubicBezTo>
                  <a:cubicBezTo>
                    <a:pt x="18" y="5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59"/>
            <p:cNvSpPr/>
            <p:nvPr/>
          </p:nvSpPr>
          <p:spPr bwMode="auto">
            <a:xfrm>
              <a:off x="6111875" y="1854200"/>
              <a:ext cx="168275" cy="168275"/>
            </a:xfrm>
            <a:custGeom>
              <a:avLst/>
              <a:gdLst>
                <a:gd name="T0" fmla="*/ 15 w 21"/>
                <a:gd name="T1" fmla="*/ 3 h 21"/>
                <a:gd name="T2" fmla="*/ 2 w 21"/>
                <a:gd name="T3" fmla="*/ 7 h 21"/>
                <a:gd name="T4" fmla="*/ 7 w 21"/>
                <a:gd name="T5" fmla="*/ 19 h 21"/>
                <a:gd name="T6" fmla="*/ 19 w 21"/>
                <a:gd name="T7" fmla="*/ 15 h 21"/>
                <a:gd name="T8" fmla="*/ 15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5" y="3"/>
                  </a:moveTo>
                  <a:cubicBezTo>
                    <a:pt x="10" y="0"/>
                    <a:pt x="4" y="2"/>
                    <a:pt x="2" y="7"/>
                  </a:cubicBezTo>
                  <a:cubicBezTo>
                    <a:pt x="0" y="11"/>
                    <a:pt x="2" y="17"/>
                    <a:pt x="7" y="19"/>
                  </a:cubicBezTo>
                  <a:cubicBezTo>
                    <a:pt x="11" y="21"/>
                    <a:pt x="17" y="19"/>
                    <a:pt x="19" y="15"/>
                  </a:cubicBezTo>
                  <a:cubicBezTo>
                    <a:pt x="21" y="10"/>
                    <a:pt x="19" y="5"/>
                    <a:pt x="15" y="3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Oval 60"/>
            <p:cNvSpPr>
              <a:spLocks noChangeArrowheads="1"/>
            </p:cNvSpPr>
            <p:nvPr/>
          </p:nvSpPr>
          <p:spPr bwMode="auto">
            <a:xfrm>
              <a:off x="6854825" y="735013"/>
              <a:ext cx="511175" cy="503238"/>
            </a:xfrm>
            <a:prstGeom prst="ellipse">
              <a:avLst/>
            </a:prstGeom>
            <a:solidFill>
              <a:srgbClr val="FF9D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61"/>
            <p:cNvSpPr/>
            <p:nvPr/>
          </p:nvSpPr>
          <p:spPr bwMode="auto">
            <a:xfrm>
              <a:off x="6942138" y="750888"/>
              <a:ext cx="336550" cy="287338"/>
            </a:xfrm>
            <a:custGeom>
              <a:avLst/>
              <a:gdLst>
                <a:gd name="T0" fmla="*/ 19 w 42"/>
                <a:gd name="T1" fmla="*/ 36 h 36"/>
                <a:gd name="T2" fmla="*/ 23 w 42"/>
                <a:gd name="T3" fmla="*/ 36 h 36"/>
                <a:gd name="T4" fmla="*/ 42 w 42"/>
                <a:gd name="T5" fmla="*/ 17 h 36"/>
                <a:gd name="T6" fmla="*/ 42 w 42"/>
                <a:gd name="T7" fmla="*/ 5 h 36"/>
                <a:gd name="T8" fmla="*/ 35 w 42"/>
                <a:gd name="T9" fmla="*/ 0 h 36"/>
                <a:gd name="T10" fmla="*/ 35 w 42"/>
                <a:gd name="T11" fmla="*/ 17 h 36"/>
                <a:gd name="T12" fmla="*/ 23 w 42"/>
                <a:gd name="T13" fmla="*/ 28 h 36"/>
                <a:gd name="T14" fmla="*/ 19 w 42"/>
                <a:gd name="T15" fmla="*/ 28 h 36"/>
                <a:gd name="T16" fmla="*/ 7 w 42"/>
                <a:gd name="T17" fmla="*/ 17 h 36"/>
                <a:gd name="T18" fmla="*/ 7 w 42"/>
                <a:gd name="T19" fmla="*/ 0 h 36"/>
                <a:gd name="T20" fmla="*/ 0 w 42"/>
                <a:gd name="T21" fmla="*/ 5 h 36"/>
                <a:gd name="T22" fmla="*/ 0 w 42"/>
                <a:gd name="T23" fmla="*/ 17 h 36"/>
                <a:gd name="T24" fmla="*/ 19 w 42"/>
                <a:gd name="T2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36">
                  <a:moveTo>
                    <a:pt x="19" y="36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34" y="36"/>
                    <a:pt x="42" y="27"/>
                    <a:pt x="42" y="17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0" y="3"/>
                    <a:pt x="38" y="2"/>
                    <a:pt x="35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23"/>
                    <a:pt x="30" y="28"/>
                    <a:pt x="23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2" y="28"/>
                    <a:pt x="7" y="23"/>
                    <a:pt x="7" y="1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2" y="3"/>
                    <a:pt x="0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6"/>
                    <a:pt x="19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7427686" y="1657350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活跃</a:t>
            </a:r>
            <a:endParaRPr lang="zh-CN" altLang="en-US" sz="13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7543800" y="3448885"/>
            <a:ext cx="35362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Arial" pitchFamily="34" charset="0"/>
              </a:rPr>
              <a:t>WE ACTIVE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/>
      <p:bldP spid="2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6490934" y="2357924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研</a:t>
            </a:r>
            <a:endParaRPr lang="zh-CN" altLang="en-US" dirty="0"/>
          </a:p>
        </p:txBody>
      </p:sp>
      <p:sp>
        <p:nvSpPr>
          <p:cNvPr id="28" name="Freeform 26"/>
          <p:cNvSpPr/>
          <p:nvPr/>
        </p:nvSpPr>
        <p:spPr bwMode="auto">
          <a:xfrm>
            <a:off x="4037157" y="1900990"/>
            <a:ext cx="2246313" cy="2287588"/>
          </a:xfrm>
          <a:custGeom>
            <a:avLst/>
            <a:gdLst>
              <a:gd name="T0" fmla="*/ 2275 w 3151"/>
              <a:gd name="T1" fmla="*/ 2281 h 3208"/>
              <a:gd name="T2" fmla="*/ 0 w 3151"/>
              <a:gd name="T3" fmla="*/ 2448 h 3208"/>
              <a:gd name="T4" fmla="*/ 110 w 3151"/>
              <a:gd name="T5" fmla="*/ 2564 h 3208"/>
              <a:gd name="T6" fmla="*/ 2507 w 3151"/>
              <a:gd name="T7" fmla="*/ 2501 h 3208"/>
              <a:gd name="T8" fmla="*/ 2444 w 3151"/>
              <a:gd name="T9" fmla="*/ 104 h 3208"/>
              <a:gd name="T10" fmla="*/ 2323 w 3151"/>
              <a:gd name="T11" fmla="*/ 0 h 3208"/>
              <a:gd name="T12" fmla="*/ 2275 w 3151"/>
              <a:gd name="T13" fmla="*/ 2281 h 3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51" h="3208">
                <a:moveTo>
                  <a:pt x="2275" y="2281"/>
                </a:moveTo>
                <a:cubicBezTo>
                  <a:pt x="1668" y="2921"/>
                  <a:pt x="680" y="2983"/>
                  <a:pt x="0" y="2448"/>
                </a:cubicBezTo>
                <a:cubicBezTo>
                  <a:pt x="34" y="2488"/>
                  <a:pt x="71" y="2527"/>
                  <a:pt x="110" y="2564"/>
                </a:cubicBezTo>
                <a:cubicBezTo>
                  <a:pt x="789" y="3208"/>
                  <a:pt x="1862" y="3180"/>
                  <a:pt x="2507" y="2501"/>
                </a:cubicBezTo>
                <a:cubicBezTo>
                  <a:pt x="3151" y="1822"/>
                  <a:pt x="3123" y="749"/>
                  <a:pt x="2444" y="104"/>
                </a:cubicBezTo>
                <a:cubicBezTo>
                  <a:pt x="2405" y="67"/>
                  <a:pt x="2364" y="33"/>
                  <a:pt x="2323" y="0"/>
                </a:cubicBezTo>
                <a:cubicBezTo>
                  <a:pt x="2892" y="651"/>
                  <a:pt x="2883" y="1641"/>
                  <a:pt x="2275" y="22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178319" y="1067552"/>
            <a:ext cx="8709027" cy="7031039"/>
            <a:chOff x="3178319" y="1067552"/>
            <a:chExt cx="8709027" cy="7031039"/>
          </a:xfrm>
        </p:grpSpPr>
        <p:grpSp>
          <p:nvGrpSpPr>
            <p:cNvPr id="2" name="组合 1"/>
            <p:cNvGrpSpPr/>
            <p:nvPr/>
          </p:nvGrpSpPr>
          <p:grpSpPr>
            <a:xfrm>
              <a:off x="5602432" y="4414003"/>
              <a:ext cx="6284914" cy="3684588"/>
              <a:chOff x="5602432" y="4414003"/>
              <a:chExt cx="6284914" cy="3684588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5815157" y="5041065"/>
                <a:ext cx="2389188" cy="2230438"/>
              </a:xfrm>
              <a:custGeom>
                <a:avLst/>
                <a:gdLst>
                  <a:gd name="T0" fmla="*/ 751 w 1505"/>
                  <a:gd name="T1" fmla="*/ 1333 h 1405"/>
                  <a:gd name="T2" fmla="*/ 971 w 1505"/>
                  <a:gd name="T3" fmla="*/ 1405 h 1405"/>
                  <a:gd name="T4" fmla="*/ 1087 w 1505"/>
                  <a:gd name="T5" fmla="*/ 1196 h 1405"/>
                  <a:gd name="T6" fmla="*/ 1505 w 1505"/>
                  <a:gd name="T7" fmla="*/ 732 h 1405"/>
                  <a:gd name="T8" fmla="*/ 1376 w 1505"/>
                  <a:gd name="T9" fmla="*/ 819 h 1405"/>
                  <a:gd name="T10" fmla="*/ 745 w 1505"/>
                  <a:gd name="T11" fmla="*/ 0 h 1405"/>
                  <a:gd name="T12" fmla="*/ 0 w 1505"/>
                  <a:gd name="T13" fmla="*/ 71 h 1405"/>
                  <a:gd name="T14" fmla="*/ 440 w 1505"/>
                  <a:gd name="T15" fmla="*/ 393 h 1405"/>
                  <a:gd name="T16" fmla="*/ 751 w 1505"/>
                  <a:gd name="T17" fmla="*/ 1333 h 1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5" h="1405">
                    <a:moveTo>
                      <a:pt x="751" y="1333"/>
                    </a:moveTo>
                    <a:lnTo>
                      <a:pt x="971" y="1405"/>
                    </a:lnTo>
                    <a:lnTo>
                      <a:pt x="1087" y="1196"/>
                    </a:lnTo>
                    <a:lnTo>
                      <a:pt x="1505" y="732"/>
                    </a:lnTo>
                    <a:lnTo>
                      <a:pt x="1376" y="819"/>
                    </a:lnTo>
                    <a:lnTo>
                      <a:pt x="745" y="0"/>
                    </a:lnTo>
                    <a:lnTo>
                      <a:pt x="0" y="71"/>
                    </a:lnTo>
                    <a:lnTo>
                      <a:pt x="440" y="393"/>
                    </a:lnTo>
                    <a:lnTo>
                      <a:pt x="751" y="1333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6026295" y="4853740"/>
                <a:ext cx="1862138" cy="2170113"/>
              </a:xfrm>
              <a:custGeom>
                <a:avLst/>
                <a:gdLst>
                  <a:gd name="T0" fmla="*/ 0 w 2612"/>
                  <a:gd name="T1" fmla="*/ 124 h 3043"/>
                  <a:gd name="T2" fmla="*/ 411 w 2612"/>
                  <a:gd name="T3" fmla="*/ 893 h 3043"/>
                  <a:gd name="T4" fmla="*/ 950 w 2612"/>
                  <a:gd name="T5" fmla="*/ 1945 h 3043"/>
                  <a:gd name="T6" fmla="*/ 2251 w 2612"/>
                  <a:gd name="T7" fmla="*/ 1465 h 3043"/>
                  <a:gd name="T8" fmla="*/ 478 w 2612"/>
                  <a:gd name="T9" fmla="*/ 0 h 3043"/>
                  <a:gd name="T10" fmla="*/ 0 w 2612"/>
                  <a:gd name="T11" fmla="*/ 124 h 30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12" h="3043">
                    <a:moveTo>
                      <a:pt x="0" y="124"/>
                    </a:moveTo>
                    <a:cubicBezTo>
                      <a:pt x="0" y="124"/>
                      <a:pt x="241" y="492"/>
                      <a:pt x="411" y="893"/>
                    </a:cubicBezTo>
                    <a:cubicBezTo>
                      <a:pt x="572" y="1273"/>
                      <a:pt x="698" y="1729"/>
                      <a:pt x="950" y="1945"/>
                    </a:cubicBezTo>
                    <a:cubicBezTo>
                      <a:pt x="2231" y="3043"/>
                      <a:pt x="2612" y="1822"/>
                      <a:pt x="2251" y="1465"/>
                    </a:cubicBezTo>
                    <a:cubicBezTo>
                      <a:pt x="1971" y="1189"/>
                      <a:pt x="478" y="0"/>
                      <a:pt x="478" y="0"/>
                    </a:cubicBezTo>
                    <a:lnTo>
                      <a:pt x="0" y="124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5713557" y="4414003"/>
                <a:ext cx="277813" cy="279400"/>
              </a:xfrm>
              <a:custGeom>
                <a:avLst/>
                <a:gdLst>
                  <a:gd name="T0" fmla="*/ 0 w 391"/>
                  <a:gd name="T1" fmla="*/ 240 h 390"/>
                  <a:gd name="T2" fmla="*/ 88 w 391"/>
                  <a:gd name="T3" fmla="*/ 327 h 390"/>
                  <a:gd name="T4" fmla="*/ 321 w 391"/>
                  <a:gd name="T5" fmla="*/ 320 h 390"/>
                  <a:gd name="T6" fmla="*/ 328 w 391"/>
                  <a:gd name="T7" fmla="*/ 87 h 390"/>
                  <a:gd name="T8" fmla="*/ 240 w 391"/>
                  <a:gd name="T9" fmla="*/ 0 h 390"/>
                  <a:gd name="T10" fmla="*/ 106 w 391"/>
                  <a:gd name="T11" fmla="*/ 93 h 390"/>
                  <a:gd name="T12" fmla="*/ 0 w 391"/>
                  <a:gd name="T13" fmla="*/ 24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390">
                    <a:moveTo>
                      <a:pt x="0" y="240"/>
                    </a:moveTo>
                    <a:cubicBezTo>
                      <a:pt x="88" y="327"/>
                      <a:pt x="88" y="327"/>
                      <a:pt x="88" y="327"/>
                    </a:cubicBezTo>
                    <a:cubicBezTo>
                      <a:pt x="150" y="390"/>
                      <a:pt x="255" y="386"/>
                      <a:pt x="321" y="320"/>
                    </a:cubicBezTo>
                    <a:cubicBezTo>
                      <a:pt x="387" y="254"/>
                      <a:pt x="391" y="149"/>
                      <a:pt x="328" y="87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0" y="0"/>
                      <a:pt x="185" y="13"/>
                      <a:pt x="106" y="93"/>
                    </a:cubicBezTo>
                    <a:cubicBezTo>
                      <a:pt x="8" y="193"/>
                      <a:pt x="14" y="205"/>
                      <a:pt x="0" y="240"/>
                    </a:cubicBez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6065982" y="4777540"/>
                <a:ext cx="198438" cy="200025"/>
              </a:xfrm>
              <a:custGeom>
                <a:avLst/>
                <a:gdLst>
                  <a:gd name="T0" fmla="*/ 7 w 280"/>
                  <a:gd name="T1" fmla="*/ 273 h 280"/>
                  <a:gd name="T2" fmla="*/ 8 w 280"/>
                  <a:gd name="T3" fmla="*/ 247 h 280"/>
                  <a:gd name="T4" fmla="*/ 247 w 280"/>
                  <a:gd name="T5" fmla="*/ 8 h 280"/>
                  <a:gd name="T6" fmla="*/ 273 w 280"/>
                  <a:gd name="T7" fmla="*/ 7 h 280"/>
                  <a:gd name="T8" fmla="*/ 273 w 280"/>
                  <a:gd name="T9" fmla="*/ 7 h 280"/>
                  <a:gd name="T10" fmla="*/ 272 w 280"/>
                  <a:gd name="T11" fmla="*/ 34 h 280"/>
                  <a:gd name="T12" fmla="*/ 34 w 280"/>
                  <a:gd name="T13" fmla="*/ 272 h 280"/>
                  <a:gd name="T14" fmla="*/ 7 w 280"/>
                  <a:gd name="T15" fmla="*/ 273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0" h="280">
                    <a:moveTo>
                      <a:pt x="7" y="273"/>
                    </a:moveTo>
                    <a:cubicBezTo>
                      <a:pt x="0" y="266"/>
                      <a:pt x="1" y="254"/>
                      <a:pt x="8" y="247"/>
                    </a:cubicBezTo>
                    <a:cubicBezTo>
                      <a:pt x="247" y="8"/>
                      <a:pt x="247" y="8"/>
                      <a:pt x="247" y="8"/>
                    </a:cubicBezTo>
                    <a:cubicBezTo>
                      <a:pt x="254" y="0"/>
                      <a:pt x="266" y="0"/>
                      <a:pt x="273" y="7"/>
                    </a:cubicBezTo>
                    <a:cubicBezTo>
                      <a:pt x="273" y="7"/>
                      <a:pt x="273" y="7"/>
                      <a:pt x="273" y="7"/>
                    </a:cubicBezTo>
                    <a:cubicBezTo>
                      <a:pt x="280" y="14"/>
                      <a:pt x="280" y="26"/>
                      <a:pt x="272" y="34"/>
                    </a:cubicBezTo>
                    <a:cubicBezTo>
                      <a:pt x="34" y="272"/>
                      <a:pt x="34" y="272"/>
                      <a:pt x="34" y="272"/>
                    </a:cubicBezTo>
                    <a:cubicBezTo>
                      <a:pt x="26" y="280"/>
                      <a:pt x="14" y="280"/>
                      <a:pt x="7" y="273"/>
                    </a:cubicBez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/>
              <p:nvPr/>
            </p:nvSpPr>
            <p:spPr bwMode="auto">
              <a:xfrm>
                <a:off x="6064395" y="4777540"/>
                <a:ext cx="111125" cy="109538"/>
              </a:xfrm>
              <a:custGeom>
                <a:avLst/>
                <a:gdLst>
                  <a:gd name="T0" fmla="*/ 7 w 155"/>
                  <a:gd name="T1" fmla="*/ 149 h 155"/>
                  <a:gd name="T2" fmla="*/ 7 w 155"/>
                  <a:gd name="T3" fmla="*/ 125 h 155"/>
                  <a:gd name="T4" fmla="*/ 125 w 155"/>
                  <a:gd name="T5" fmla="*/ 7 h 155"/>
                  <a:gd name="T6" fmla="*/ 149 w 155"/>
                  <a:gd name="T7" fmla="*/ 7 h 155"/>
                  <a:gd name="T8" fmla="*/ 149 w 155"/>
                  <a:gd name="T9" fmla="*/ 7 h 155"/>
                  <a:gd name="T10" fmla="*/ 148 w 155"/>
                  <a:gd name="T11" fmla="*/ 30 h 155"/>
                  <a:gd name="T12" fmla="*/ 30 w 155"/>
                  <a:gd name="T13" fmla="*/ 148 h 155"/>
                  <a:gd name="T14" fmla="*/ 7 w 155"/>
                  <a:gd name="T15" fmla="*/ 14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5" h="155">
                    <a:moveTo>
                      <a:pt x="7" y="149"/>
                    </a:moveTo>
                    <a:cubicBezTo>
                      <a:pt x="0" y="142"/>
                      <a:pt x="1" y="132"/>
                      <a:pt x="7" y="125"/>
                    </a:cubicBezTo>
                    <a:cubicBezTo>
                      <a:pt x="125" y="7"/>
                      <a:pt x="125" y="7"/>
                      <a:pt x="125" y="7"/>
                    </a:cubicBezTo>
                    <a:cubicBezTo>
                      <a:pt x="132" y="1"/>
                      <a:pt x="142" y="0"/>
                      <a:pt x="149" y="7"/>
                    </a:cubicBezTo>
                    <a:cubicBezTo>
                      <a:pt x="149" y="7"/>
                      <a:pt x="149" y="7"/>
                      <a:pt x="149" y="7"/>
                    </a:cubicBezTo>
                    <a:cubicBezTo>
                      <a:pt x="155" y="13"/>
                      <a:pt x="155" y="23"/>
                      <a:pt x="148" y="30"/>
                    </a:cubicBezTo>
                    <a:cubicBezTo>
                      <a:pt x="30" y="148"/>
                      <a:pt x="30" y="148"/>
                      <a:pt x="30" y="148"/>
                    </a:cubicBezTo>
                    <a:cubicBezTo>
                      <a:pt x="23" y="155"/>
                      <a:pt x="13" y="155"/>
                      <a:pt x="7" y="149"/>
                    </a:cubicBez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/>
              <p:nvPr/>
            </p:nvSpPr>
            <p:spPr bwMode="auto">
              <a:xfrm>
                <a:off x="6000895" y="6680953"/>
                <a:ext cx="800100" cy="427038"/>
              </a:xfrm>
              <a:custGeom>
                <a:avLst/>
                <a:gdLst>
                  <a:gd name="T0" fmla="*/ 0 w 1122"/>
                  <a:gd name="T1" fmla="*/ 0 h 599"/>
                  <a:gd name="T2" fmla="*/ 328 w 1122"/>
                  <a:gd name="T3" fmla="*/ 578 h 599"/>
                  <a:gd name="T4" fmla="*/ 1122 w 1122"/>
                  <a:gd name="T5" fmla="*/ 599 h 599"/>
                  <a:gd name="T6" fmla="*/ 809 w 1122"/>
                  <a:gd name="T7" fmla="*/ 203 h 599"/>
                  <a:gd name="T8" fmla="*/ 0 w 1122"/>
                  <a:gd name="T9" fmla="*/ 0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2" h="599">
                    <a:moveTo>
                      <a:pt x="0" y="0"/>
                    </a:moveTo>
                    <a:cubicBezTo>
                      <a:pt x="328" y="578"/>
                      <a:pt x="328" y="578"/>
                      <a:pt x="328" y="578"/>
                    </a:cubicBezTo>
                    <a:cubicBezTo>
                      <a:pt x="1122" y="599"/>
                      <a:pt x="1122" y="599"/>
                      <a:pt x="1122" y="599"/>
                    </a:cubicBezTo>
                    <a:cubicBezTo>
                      <a:pt x="1122" y="599"/>
                      <a:pt x="1002" y="305"/>
                      <a:pt x="809" y="203"/>
                    </a:cubicBezTo>
                    <a:cubicBezTo>
                      <a:pt x="664" y="12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/>
              <p:nvPr/>
            </p:nvSpPr>
            <p:spPr bwMode="auto">
              <a:xfrm>
                <a:off x="6000895" y="6680953"/>
                <a:ext cx="800100" cy="427038"/>
              </a:xfrm>
              <a:custGeom>
                <a:avLst/>
                <a:gdLst>
                  <a:gd name="T0" fmla="*/ 809 w 1122"/>
                  <a:gd name="T1" fmla="*/ 203 h 599"/>
                  <a:gd name="T2" fmla="*/ 0 w 1122"/>
                  <a:gd name="T3" fmla="*/ 0 h 599"/>
                  <a:gd name="T4" fmla="*/ 174 w 1122"/>
                  <a:gd name="T5" fmla="*/ 306 h 599"/>
                  <a:gd name="T6" fmla="*/ 773 w 1122"/>
                  <a:gd name="T7" fmla="*/ 391 h 599"/>
                  <a:gd name="T8" fmla="*/ 1013 w 1122"/>
                  <a:gd name="T9" fmla="*/ 596 h 599"/>
                  <a:gd name="T10" fmla="*/ 1122 w 1122"/>
                  <a:gd name="T11" fmla="*/ 599 h 599"/>
                  <a:gd name="T12" fmla="*/ 809 w 1122"/>
                  <a:gd name="T13" fmla="*/ 203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2" h="599">
                    <a:moveTo>
                      <a:pt x="809" y="203"/>
                    </a:moveTo>
                    <a:cubicBezTo>
                      <a:pt x="664" y="127"/>
                      <a:pt x="0" y="0"/>
                      <a:pt x="0" y="0"/>
                    </a:cubicBezTo>
                    <a:cubicBezTo>
                      <a:pt x="174" y="306"/>
                      <a:pt x="174" y="306"/>
                      <a:pt x="174" y="306"/>
                    </a:cubicBezTo>
                    <a:cubicBezTo>
                      <a:pt x="441" y="325"/>
                      <a:pt x="643" y="345"/>
                      <a:pt x="773" y="391"/>
                    </a:cubicBezTo>
                    <a:cubicBezTo>
                      <a:pt x="843" y="416"/>
                      <a:pt x="929" y="508"/>
                      <a:pt x="1013" y="596"/>
                    </a:cubicBezTo>
                    <a:cubicBezTo>
                      <a:pt x="1122" y="599"/>
                      <a:pt x="1122" y="599"/>
                      <a:pt x="1122" y="599"/>
                    </a:cubicBezTo>
                    <a:cubicBezTo>
                      <a:pt x="1122" y="599"/>
                      <a:pt x="1002" y="305"/>
                      <a:pt x="809" y="203"/>
                    </a:cubicBez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6521595" y="6984166"/>
                <a:ext cx="230188" cy="122238"/>
              </a:xfrm>
              <a:custGeom>
                <a:avLst/>
                <a:gdLst>
                  <a:gd name="T0" fmla="*/ 323 w 323"/>
                  <a:gd name="T1" fmla="*/ 171 h 171"/>
                  <a:gd name="T2" fmla="*/ 265 w 323"/>
                  <a:gd name="T3" fmla="*/ 85 h 171"/>
                  <a:gd name="T4" fmla="*/ 0 w 323"/>
                  <a:gd name="T5" fmla="*/ 0 h 171"/>
                  <a:gd name="T6" fmla="*/ 55 w 323"/>
                  <a:gd name="T7" fmla="*/ 164 h 171"/>
                  <a:gd name="T8" fmla="*/ 323 w 323"/>
                  <a:gd name="T9" fmla="*/ 17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171">
                    <a:moveTo>
                      <a:pt x="323" y="171"/>
                    </a:moveTo>
                    <a:cubicBezTo>
                      <a:pt x="305" y="140"/>
                      <a:pt x="284" y="107"/>
                      <a:pt x="265" y="85"/>
                    </a:cubicBezTo>
                    <a:cubicBezTo>
                      <a:pt x="201" y="14"/>
                      <a:pt x="0" y="0"/>
                      <a:pt x="0" y="0"/>
                    </a:cubicBezTo>
                    <a:cubicBezTo>
                      <a:pt x="55" y="164"/>
                      <a:pt x="55" y="164"/>
                      <a:pt x="55" y="164"/>
                    </a:cubicBezTo>
                    <a:lnTo>
                      <a:pt x="323" y="171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5807220" y="6107866"/>
                <a:ext cx="758825" cy="798513"/>
              </a:xfrm>
              <a:custGeom>
                <a:avLst/>
                <a:gdLst>
                  <a:gd name="T0" fmla="*/ 0 w 1066"/>
                  <a:gd name="T1" fmla="*/ 0 h 1121"/>
                  <a:gd name="T2" fmla="*/ 157 w 1066"/>
                  <a:gd name="T3" fmla="*/ 793 h 1121"/>
                  <a:gd name="T4" fmla="*/ 1066 w 1066"/>
                  <a:gd name="T5" fmla="*/ 1121 h 1121"/>
                  <a:gd name="T6" fmla="*/ 856 w 1066"/>
                  <a:gd name="T7" fmla="*/ 545 h 1121"/>
                  <a:gd name="T8" fmla="*/ 0 w 1066"/>
                  <a:gd name="T9" fmla="*/ 0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6" h="1121">
                    <a:moveTo>
                      <a:pt x="0" y="0"/>
                    </a:moveTo>
                    <a:cubicBezTo>
                      <a:pt x="157" y="793"/>
                      <a:pt x="157" y="793"/>
                      <a:pt x="157" y="793"/>
                    </a:cubicBezTo>
                    <a:cubicBezTo>
                      <a:pt x="1066" y="1121"/>
                      <a:pt x="1066" y="1121"/>
                      <a:pt x="1066" y="1121"/>
                    </a:cubicBezTo>
                    <a:cubicBezTo>
                      <a:pt x="1066" y="1121"/>
                      <a:pt x="1040" y="737"/>
                      <a:pt x="856" y="545"/>
                    </a:cubicBezTo>
                    <a:cubicBezTo>
                      <a:pt x="718" y="40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5807220" y="6107866"/>
                <a:ext cx="758825" cy="798513"/>
              </a:xfrm>
              <a:custGeom>
                <a:avLst/>
                <a:gdLst>
                  <a:gd name="T0" fmla="*/ 856 w 1066"/>
                  <a:gd name="T1" fmla="*/ 545 h 1121"/>
                  <a:gd name="T2" fmla="*/ 0 w 1066"/>
                  <a:gd name="T3" fmla="*/ 0 h 1121"/>
                  <a:gd name="T4" fmla="*/ 83 w 1066"/>
                  <a:gd name="T5" fmla="*/ 420 h 1121"/>
                  <a:gd name="T6" fmla="*/ 743 w 1066"/>
                  <a:gd name="T7" fmla="*/ 748 h 1121"/>
                  <a:gd name="T8" fmla="*/ 940 w 1066"/>
                  <a:gd name="T9" fmla="*/ 1076 h 1121"/>
                  <a:gd name="T10" fmla="*/ 1066 w 1066"/>
                  <a:gd name="T11" fmla="*/ 1121 h 1121"/>
                  <a:gd name="T12" fmla="*/ 856 w 1066"/>
                  <a:gd name="T13" fmla="*/ 545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6" h="1121">
                    <a:moveTo>
                      <a:pt x="856" y="545"/>
                    </a:moveTo>
                    <a:cubicBezTo>
                      <a:pt x="718" y="401"/>
                      <a:pt x="0" y="0"/>
                      <a:pt x="0" y="0"/>
                    </a:cubicBezTo>
                    <a:cubicBezTo>
                      <a:pt x="83" y="420"/>
                      <a:pt x="83" y="420"/>
                      <a:pt x="83" y="420"/>
                    </a:cubicBezTo>
                    <a:cubicBezTo>
                      <a:pt x="384" y="544"/>
                      <a:pt x="610" y="645"/>
                      <a:pt x="743" y="748"/>
                    </a:cubicBezTo>
                    <a:cubicBezTo>
                      <a:pt x="813" y="803"/>
                      <a:pt x="878" y="943"/>
                      <a:pt x="940" y="1076"/>
                    </a:cubicBezTo>
                    <a:cubicBezTo>
                      <a:pt x="1066" y="1121"/>
                      <a:pt x="1066" y="1121"/>
                      <a:pt x="1066" y="1121"/>
                    </a:cubicBezTo>
                    <a:cubicBezTo>
                      <a:pt x="1066" y="1121"/>
                      <a:pt x="1040" y="737"/>
                      <a:pt x="856" y="545"/>
                    </a:cubicBez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6291407" y="6657141"/>
                <a:ext cx="217488" cy="228600"/>
              </a:xfrm>
              <a:custGeom>
                <a:avLst/>
                <a:gdLst>
                  <a:gd name="T0" fmla="*/ 307 w 307"/>
                  <a:gd name="T1" fmla="*/ 321 h 321"/>
                  <a:gd name="T2" fmla="*/ 273 w 307"/>
                  <a:gd name="T3" fmla="*/ 200 h 321"/>
                  <a:gd name="T4" fmla="*/ 0 w 307"/>
                  <a:gd name="T5" fmla="*/ 0 h 321"/>
                  <a:gd name="T6" fmla="*/ 1 w 307"/>
                  <a:gd name="T7" fmla="*/ 210 h 321"/>
                  <a:gd name="T8" fmla="*/ 307 w 307"/>
                  <a:gd name="T9" fmla="*/ 321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321">
                    <a:moveTo>
                      <a:pt x="307" y="321"/>
                    </a:moveTo>
                    <a:cubicBezTo>
                      <a:pt x="298" y="278"/>
                      <a:pt x="287" y="233"/>
                      <a:pt x="273" y="200"/>
                    </a:cubicBezTo>
                    <a:cubicBezTo>
                      <a:pt x="227" y="93"/>
                      <a:pt x="0" y="0"/>
                      <a:pt x="0" y="0"/>
                    </a:cubicBezTo>
                    <a:cubicBezTo>
                      <a:pt x="1" y="210"/>
                      <a:pt x="1" y="210"/>
                      <a:pt x="1" y="210"/>
                    </a:cubicBezTo>
                    <a:lnTo>
                      <a:pt x="307" y="321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/>
              <p:nvPr/>
            </p:nvSpPr>
            <p:spPr bwMode="auto">
              <a:xfrm>
                <a:off x="5673870" y="5642728"/>
                <a:ext cx="701675" cy="852488"/>
              </a:xfrm>
              <a:custGeom>
                <a:avLst/>
                <a:gdLst>
                  <a:gd name="T0" fmla="*/ 0 w 984"/>
                  <a:gd name="T1" fmla="*/ 0 h 1196"/>
                  <a:gd name="T2" fmla="*/ 100 w 984"/>
                  <a:gd name="T3" fmla="*/ 803 h 1196"/>
                  <a:gd name="T4" fmla="*/ 982 w 984"/>
                  <a:gd name="T5" fmla="*/ 1196 h 1196"/>
                  <a:gd name="T6" fmla="*/ 815 w 984"/>
                  <a:gd name="T7" fmla="*/ 606 h 1196"/>
                  <a:gd name="T8" fmla="*/ 0 w 984"/>
                  <a:gd name="T9" fmla="*/ 0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4" h="1196">
                    <a:moveTo>
                      <a:pt x="0" y="0"/>
                    </a:moveTo>
                    <a:cubicBezTo>
                      <a:pt x="100" y="803"/>
                      <a:pt x="100" y="803"/>
                      <a:pt x="100" y="803"/>
                    </a:cubicBezTo>
                    <a:cubicBezTo>
                      <a:pt x="982" y="1196"/>
                      <a:pt x="982" y="1196"/>
                      <a:pt x="982" y="1196"/>
                    </a:cubicBezTo>
                    <a:cubicBezTo>
                      <a:pt x="982" y="1196"/>
                      <a:pt x="984" y="810"/>
                      <a:pt x="815" y="606"/>
                    </a:cubicBezTo>
                    <a:cubicBezTo>
                      <a:pt x="687" y="45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/>
              <p:nvPr/>
            </p:nvSpPr>
            <p:spPr bwMode="auto">
              <a:xfrm>
                <a:off x="5673870" y="5642728"/>
                <a:ext cx="701675" cy="852488"/>
              </a:xfrm>
              <a:custGeom>
                <a:avLst/>
                <a:gdLst>
                  <a:gd name="T0" fmla="*/ 815 w 984"/>
                  <a:gd name="T1" fmla="*/ 606 h 1196"/>
                  <a:gd name="T2" fmla="*/ 0 w 984"/>
                  <a:gd name="T3" fmla="*/ 0 h 1196"/>
                  <a:gd name="T4" fmla="*/ 53 w 984"/>
                  <a:gd name="T5" fmla="*/ 426 h 1196"/>
                  <a:gd name="T6" fmla="*/ 687 w 984"/>
                  <a:gd name="T7" fmla="*/ 800 h 1196"/>
                  <a:gd name="T8" fmla="*/ 860 w 984"/>
                  <a:gd name="T9" fmla="*/ 1142 h 1196"/>
                  <a:gd name="T10" fmla="*/ 982 w 984"/>
                  <a:gd name="T11" fmla="*/ 1196 h 1196"/>
                  <a:gd name="T12" fmla="*/ 815 w 984"/>
                  <a:gd name="T13" fmla="*/ 60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4" h="1196">
                    <a:moveTo>
                      <a:pt x="815" y="606"/>
                    </a:moveTo>
                    <a:cubicBezTo>
                      <a:pt x="687" y="452"/>
                      <a:pt x="0" y="0"/>
                      <a:pt x="0" y="0"/>
                    </a:cubicBezTo>
                    <a:cubicBezTo>
                      <a:pt x="53" y="426"/>
                      <a:pt x="53" y="426"/>
                      <a:pt x="53" y="426"/>
                    </a:cubicBezTo>
                    <a:cubicBezTo>
                      <a:pt x="344" y="571"/>
                      <a:pt x="562" y="688"/>
                      <a:pt x="687" y="800"/>
                    </a:cubicBezTo>
                    <a:cubicBezTo>
                      <a:pt x="753" y="860"/>
                      <a:pt x="808" y="1004"/>
                      <a:pt x="860" y="1142"/>
                    </a:cubicBezTo>
                    <a:cubicBezTo>
                      <a:pt x="982" y="1196"/>
                      <a:pt x="982" y="1196"/>
                      <a:pt x="982" y="1196"/>
                    </a:cubicBezTo>
                    <a:cubicBezTo>
                      <a:pt x="982" y="1196"/>
                      <a:pt x="984" y="810"/>
                      <a:pt x="815" y="606"/>
                    </a:cubicBez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20"/>
              <p:cNvSpPr/>
              <p:nvPr/>
            </p:nvSpPr>
            <p:spPr bwMode="auto">
              <a:xfrm>
                <a:off x="6107257" y="6226928"/>
                <a:ext cx="211138" cy="244475"/>
              </a:xfrm>
              <a:custGeom>
                <a:avLst/>
                <a:gdLst>
                  <a:gd name="T0" fmla="*/ 297 w 297"/>
                  <a:gd name="T1" fmla="*/ 343 h 343"/>
                  <a:gd name="T2" fmla="*/ 271 w 297"/>
                  <a:gd name="T3" fmla="*/ 220 h 343"/>
                  <a:gd name="T4" fmla="*/ 14 w 297"/>
                  <a:gd name="T5" fmla="*/ 0 h 343"/>
                  <a:gd name="T6" fmla="*/ 0 w 297"/>
                  <a:gd name="T7" fmla="*/ 210 h 343"/>
                  <a:gd name="T8" fmla="*/ 297 w 297"/>
                  <a:gd name="T9" fmla="*/ 343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343">
                    <a:moveTo>
                      <a:pt x="297" y="343"/>
                    </a:moveTo>
                    <a:cubicBezTo>
                      <a:pt x="291" y="300"/>
                      <a:pt x="283" y="253"/>
                      <a:pt x="271" y="220"/>
                    </a:cubicBezTo>
                    <a:cubicBezTo>
                      <a:pt x="234" y="109"/>
                      <a:pt x="14" y="0"/>
                      <a:pt x="14" y="0"/>
                    </a:cubicBezTo>
                    <a:cubicBezTo>
                      <a:pt x="0" y="210"/>
                      <a:pt x="0" y="210"/>
                      <a:pt x="0" y="210"/>
                    </a:cubicBezTo>
                    <a:lnTo>
                      <a:pt x="297" y="343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/>
              <p:nvPr/>
            </p:nvSpPr>
            <p:spPr bwMode="auto">
              <a:xfrm>
                <a:off x="5602432" y="5201403"/>
                <a:ext cx="552450" cy="803275"/>
              </a:xfrm>
              <a:custGeom>
                <a:avLst/>
                <a:gdLst>
                  <a:gd name="T0" fmla="*/ 202 w 775"/>
                  <a:gd name="T1" fmla="*/ 0 h 1127"/>
                  <a:gd name="T2" fmla="*/ 0 w 775"/>
                  <a:gd name="T3" fmla="*/ 710 h 1127"/>
                  <a:gd name="T4" fmla="*/ 646 w 775"/>
                  <a:gd name="T5" fmla="*/ 1127 h 1127"/>
                  <a:gd name="T6" fmla="*/ 627 w 775"/>
                  <a:gd name="T7" fmla="*/ 688 h 1127"/>
                  <a:gd name="T8" fmla="*/ 424 w 775"/>
                  <a:gd name="T9" fmla="*/ 472 h 1127"/>
                  <a:gd name="T10" fmla="*/ 202 w 775"/>
                  <a:gd name="T11" fmla="*/ 0 h 1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5" h="1127">
                    <a:moveTo>
                      <a:pt x="202" y="0"/>
                    </a:moveTo>
                    <a:cubicBezTo>
                      <a:pt x="0" y="710"/>
                      <a:pt x="0" y="710"/>
                      <a:pt x="0" y="710"/>
                    </a:cubicBezTo>
                    <a:cubicBezTo>
                      <a:pt x="646" y="1127"/>
                      <a:pt x="646" y="1127"/>
                      <a:pt x="646" y="1127"/>
                    </a:cubicBezTo>
                    <a:cubicBezTo>
                      <a:pt x="646" y="1127"/>
                      <a:pt x="775" y="910"/>
                      <a:pt x="627" y="688"/>
                    </a:cubicBezTo>
                    <a:cubicBezTo>
                      <a:pt x="515" y="519"/>
                      <a:pt x="424" y="472"/>
                      <a:pt x="424" y="472"/>
                    </a:cubicBezTo>
                    <a:lnTo>
                      <a:pt x="202" y="0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/>
              <p:nvPr/>
            </p:nvSpPr>
            <p:spPr bwMode="auto">
              <a:xfrm>
                <a:off x="5835795" y="5715753"/>
                <a:ext cx="190500" cy="265113"/>
              </a:xfrm>
              <a:custGeom>
                <a:avLst/>
                <a:gdLst>
                  <a:gd name="T0" fmla="*/ 0 w 268"/>
                  <a:gd name="T1" fmla="*/ 201 h 372"/>
                  <a:gd name="T2" fmla="*/ 266 w 268"/>
                  <a:gd name="T3" fmla="*/ 372 h 372"/>
                  <a:gd name="T4" fmla="*/ 264 w 268"/>
                  <a:gd name="T5" fmla="*/ 266 h 372"/>
                  <a:gd name="T6" fmla="*/ 56 w 268"/>
                  <a:gd name="T7" fmla="*/ 0 h 372"/>
                  <a:gd name="T8" fmla="*/ 0 w 268"/>
                  <a:gd name="T9" fmla="*/ 201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372">
                    <a:moveTo>
                      <a:pt x="0" y="201"/>
                    </a:moveTo>
                    <a:cubicBezTo>
                      <a:pt x="266" y="372"/>
                      <a:pt x="266" y="372"/>
                      <a:pt x="266" y="372"/>
                    </a:cubicBezTo>
                    <a:cubicBezTo>
                      <a:pt x="268" y="335"/>
                      <a:pt x="268" y="296"/>
                      <a:pt x="264" y="266"/>
                    </a:cubicBezTo>
                    <a:cubicBezTo>
                      <a:pt x="249" y="150"/>
                      <a:pt x="56" y="0"/>
                      <a:pt x="56" y="0"/>
                    </a:cubicBezTo>
                    <a:lnTo>
                      <a:pt x="0" y="201"/>
                    </a:lnTo>
                    <a:close/>
                  </a:path>
                </a:pathLst>
              </a:custGeom>
              <a:solidFill>
                <a:srgbClr val="FFE2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/>
              <p:nvPr/>
            </p:nvSpPr>
            <p:spPr bwMode="auto">
              <a:xfrm>
                <a:off x="5659582" y="5201403"/>
                <a:ext cx="358775" cy="447675"/>
              </a:xfrm>
              <a:custGeom>
                <a:avLst/>
                <a:gdLst>
                  <a:gd name="T0" fmla="*/ 123 w 505"/>
                  <a:gd name="T1" fmla="*/ 0 h 627"/>
                  <a:gd name="T2" fmla="*/ 0 w 505"/>
                  <a:gd name="T3" fmla="*/ 430 h 627"/>
                  <a:gd name="T4" fmla="*/ 446 w 505"/>
                  <a:gd name="T5" fmla="*/ 570 h 627"/>
                  <a:gd name="T6" fmla="*/ 505 w 505"/>
                  <a:gd name="T7" fmla="*/ 627 h 627"/>
                  <a:gd name="T8" fmla="*/ 345 w 505"/>
                  <a:gd name="T9" fmla="*/ 472 h 627"/>
                  <a:gd name="T10" fmla="*/ 123 w 505"/>
                  <a:gd name="T11" fmla="*/ 0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5" h="627">
                    <a:moveTo>
                      <a:pt x="123" y="0"/>
                    </a:moveTo>
                    <a:cubicBezTo>
                      <a:pt x="0" y="430"/>
                      <a:pt x="0" y="430"/>
                      <a:pt x="0" y="430"/>
                    </a:cubicBezTo>
                    <a:cubicBezTo>
                      <a:pt x="205" y="438"/>
                      <a:pt x="319" y="448"/>
                      <a:pt x="446" y="570"/>
                    </a:cubicBezTo>
                    <a:cubicBezTo>
                      <a:pt x="467" y="590"/>
                      <a:pt x="486" y="609"/>
                      <a:pt x="505" y="627"/>
                    </a:cubicBezTo>
                    <a:cubicBezTo>
                      <a:pt x="414" y="507"/>
                      <a:pt x="345" y="472"/>
                      <a:pt x="345" y="472"/>
                    </a:cubicBez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EAA1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/>
              <p:nvPr/>
            </p:nvSpPr>
            <p:spPr bwMode="auto">
              <a:xfrm>
                <a:off x="7080395" y="5669715"/>
                <a:ext cx="4806951" cy="2428876"/>
              </a:xfrm>
              <a:custGeom>
                <a:avLst/>
                <a:gdLst>
                  <a:gd name="T0" fmla="*/ 0 w 2247"/>
                  <a:gd name="T1" fmla="*/ 2617 h 2617"/>
                  <a:gd name="T2" fmla="*/ 2247 w 2247"/>
                  <a:gd name="T3" fmla="*/ 472 h 2617"/>
                  <a:gd name="T4" fmla="*/ 958 w 2247"/>
                  <a:gd name="T5" fmla="*/ 0 h 2617"/>
                  <a:gd name="T6" fmla="*/ 0 w 2247"/>
                  <a:gd name="T7" fmla="*/ 2617 h 2617"/>
                  <a:gd name="connsiteX0" fmla="*/ 0 w 25327"/>
                  <a:gd name="connsiteY0" fmla="*/ 10000 h 10000"/>
                  <a:gd name="connsiteX1" fmla="*/ 25327 w 25327"/>
                  <a:gd name="connsiteY1" fmla="*/ 6906 h 10000"/>
                  <a:gd name="connsiteX2" fmla="*/ 4263 w 25327"/>
                  <a:gd name="connsiteY2" fmla="*/ 0 h 10000"/>
                  <a:gd name="connsiteX3" fmla="*/ 0 w 25327"/>
                  <a:gd name="connsiteY3" fmla="*/ 10000 h 10000"/>
                  <a:gd name="connsiteX0-1" fmla="*/ 0 w 25642"/>
                  <a:gd name="connsiteY0-2" fmla="*/ 10000 h 11964"/>
                  <a:gd name="connsiteX1-3" fmla="*/ 17634 w 25642"/>
                  <a:gd name="connsiteY1-4" fmla="*/ 11811 h 11964"/>
                  <a:gd name="connsiteX2-5" fmla="*/ 25327 w 25642"/>
                  <a:gd name="connsiteY2-6" fmla="*/ 6906 h 11964"/>
                  <a:gd name="connsiteX3-7" fmla="*/ 4263 w 25642"/>
                  <a:gd name="connsiteY3-8" fmla="*/ 0 h 11964"/>
                  <a:gd name="connsiteX4" fmla="*/ 0 w 25642"/>
                  <a:gd name="connsiteY4" fmla="*/ 10000 h 11964"/>
                  <a:gd name="connsiteX0-9" fmla="*/ 0 w 25650"/>
                  <a:gd name="connsiteY0-10" fmla="*/ 10000 h 12481"/>
                  <a:gd name="connsiteX1-11" fmla="*/ 17812 w 25650"/>
                  <a:gd name="connsiteY1-12" fmla="*/ 12372 h 12481"/>
                  <a:gd name="connsiteX2-13" fmla="*/ 25327 w 25650"/>
                  <a:gd name="connsiteY2-14" fmla="*/ 6906 h 12481"/>
                  <a:gd name="connsiteX3-15" fmla="*/ 4263 w 25650"/>
                  <a:gd name="connsiteY3-16" fmla="*/ 0 h 12481"/>
                  <a:gd name="connsiteX4-17" fmla="*/ 0 w 25650"/>
                  <a:gd name="connsiteY4-18" fmla="*/ 10000 h 12481"/>
                  <a:gd name="connsiteX0-19" fmla="*/ 0 w 25650"/>
                  <a:gd name="connsiteY0-20" fmla="*/ 10000 h 13012"/>
                  <a:gd name="connsiteX1-21" fmla="*/ 17812 w 25650"/>
                  <a:gd name="connsiteY1-22" fmla="*/ 12372 h 13012"/>
                  <a:gd name="connsiteX2-23" fmla="*/ 25327 w 25650"/>
                  <a:gd name="connsiteY2-24" fmla="*/ 6906 h 13012"/>
                  <a:gd name="connsiteX3-25" fmla="*/ 4263 w 25650"/>
                  <a:gd name="connsiteY3-26" fmla="*/ 0 h 13012"/>
                  <a:gd name="connsiteX4-27" fmla="*/ 0 w 25650"/>
                  <a:gd name="connsiteY4-28" fmla="*/ 10000 h 13012"/>
                  <a:gd name="connsiteX0-29" fmla="*/ 0 w 29975"/>
                  <a:gd name="connsiteY0-30" fmla="*/ 10000 h 13012"/>
                  <a:gd name="connsiteX1-31" fmla="*/ 17812 w 29975"/>
                  <a:gd name="connsiteY1-32" fmla="*/ 12372 h 13012"/>
                  <a:gd name="connsiteX2-33" fmla="*/ 29785 w 29975"/>
                  <a:gd name="connsiteY2-34" fmla="*/ 8420 h 13012"/>
                  <a:gd name="connsiteX3-35" fmla="*/ 4263 w 29975"/>
                  <a:gd name="connsiteY3-36" fmla="*/ 0 h 13012"/>
                  <a:gd name="connsiteX4-37" fmla="*/ 0 w 29975"/>
                  <a:gd name="connsiteY4-38" fmla="*/ 10000 h 13012"/>
                </a:gdLst>
                <a:ahLst/>
                <a:cxnLst>
                  <a:cxn ang="0">
                    <a:pos x="connsiteX0-29" y="connsiteY0-30"/>
                  </a:cxn>
                  <a:cxn ang="0">
                    <a:pos x="connsiteX1-31" y="connsiteY1-32"/>
                  </a:cxn>
                  <a:cxn ang="0">
                    <a:pos x="connsiteX2-33" y="connsiteY2-34"/>
                  </a:cxn>
                  <a:cxn ang="0">
                    <a:pos x="connsiteX3-35" y="connsiteY3-36"/>
                  </a:cxn>
                  <a:cxn ang="0">
                    <a:pos x="connsiteX4-37" y="connsiteY4-38"/>
                  </a:cxn>
                </a:cxnLst>
                <a:rect l="l" t="t" r="r" b="b"/>
                <a:pathLst>
                  <a:path w="29975" h="13012">
                    <a:moveTo>
                      <a:pt x="0" y="10000"/>
                    </a:moveTo>
                    <a:cubicBezTo>
                      <a:pt x="1644" y="11501"/>
                      <a:pt x="14660" y="14265"/>
                      <a:pt x="17812" y="12372"/>
                    </a:cubicBezTo>
                    <a:cubicBezTo>
                      <a:pt x="22033" y="11856"/>
                      <a:pt x="31429" y="9921"/>
                      <a:pt x="29785" y="8420"/>
                    </a:cubicBezTo>
                    <a:cubicBezTo>
                      <a:pt x="24048" y="6616"/>
                      <a:pt x="4263" y="0"/>
                      <a:pt x="4263" y="0"/>
                    </a:cubicBezTo>
                    <a:lnTo>
                      <a:pt x="0" y="10000"/>
                    </a:lnTo>
                    <a:close/>
                  </a:path>
                </a:pathLst>
              </a:custGeom>
              <a:solidFill>
                <a:srgbClr val="FF71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178319" y="1067552"/>
              <a:ext cx="4017963" cy="6196014"/>
              <a:chOff x="3178319" y="1067552"/>
              <a:chExt cx="4017963" cy="6196014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3664399" y="1574780"/>
                <a:ext cx="2736647" cy="31547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900" dirty="0" smtClean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专</a:t>
                </a:r>
                <a:endParaRPr lang="zh-CN" altLang="en-US" sz="13800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8" name="Freeform 6"/>
              <p:cNvSpPr/>
              <p:nvPr/>
            </p:nvSpPr>
            <p:spPr bwMode="auto">
              <a:xfrm>
                <a:off x="5319857" y="4044115"/>
                <a:ext cx="1876425" cy="3219451"/>
              </a:xfrm>
              <a:custGeom>
                <a:avLst/>
                <a:gdLst>
                  <a:gd name="T0" fmla="*/ 2573 w 2631"/>
                  <a:gd name="T1" fmla="*/ 4038 h 4516"/>
                  <a:gd name="T2" fmla="*/ 2328 w 2631"/>
                  <a:gd name="T3" fmla="*/ 4426 h 4516"/>
                  <a:gd name="T4" fmla="*/ 2328 w 2631"/>
                  <a:gd name="T5" fmla="*/ 4426 h 4516"/>
                  <a:gd name="T6" fmla="*/ 1874 w 2631"/>
                  <a:gd name="T7" fmla="*/ 4363 h 4516"/>
                  <a:gd name="T8" fmla="*/ 57 w 2631"/>
                  <a:gd name="T9" fmla="*/ 449 h 4516"/>
                  <a:gd name="T10" fmla="*/ 359 w 2631"/>
                  <a:gd name="T11" fmla="*/ 183 h 4516"/>
                  <a:gd name="T12" fmla="*/ 359 w 2631"/>
                  <a:gd name="T13" fmla="*/ 183 h 4516"/>
                  <a:gd name="T14" fmla="*/ 757 w 2631"/>
                  <a:gd name="T15" fmla="*/ 125 h 4516"/>
                  <a:gd name="T16" fmla="*/ 2573 w 2631"/>
                  <a:gd name="T17" fmla="*/ 4038 h 4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31" h="4516">
                    <a:moveTo>
                      <a:pt x="2573" y="4038"/>
                    </a:moveTo>
                    <a:cubicBezTo>
                      <a:pt x="2631" y="4163"/>
                      <a:pt x="2521" y="4337"/>
                      <a:pt x="2328" y="4426"/>
                    </a:cubicBezTo>
                    <a:cubicBezTo>
                      <a:pt x="2328" y="4426"/>
                      <a:pt x="2328" y="4426"/>
                      <a:pt x="2328" y="4426"/>
                    </a:cubicBezTo>
                    <a:cubicBezTo>
                      <a:pt x="2135" y="4516"/>
                      <a:pt x="1932" y="4488"/>
                      <a:pt x="1874" y="4363"/>
                    </a:cubicBezTo>
                    <a:cubicBezTo>
                      <a:pt x="57" y="449"/>
                      <a:pt x="57" y="449"/>
                      <a:pt x="57" y="449"/>
                    </a:cubicBezTo>
                    <a:cubicBezTo>
                      <a:pt x="0" y="325"/>
                      <a:pt x="166" y="272"/>
                      <a:pt x="359" y="183"/>
                    </a:cubicBezTo>
                    <a:cubicBezTo>
                      <a:pt x="359" y="183"/>
                      <a:pt x="359" y="183"/>
                      <a:pt x="359" y="183"/>
                    </a:cubicBezTo>
                    <a:cubicBezTo>
                      <a:pt x="552" y="93"/>
                      <a:pt x="699" y="0"/>
                      <a:pt x="757" y="125"/>
                    </a:cubicBezTo>
                    <a:lnTo>
                      <a:pt x="2573" y="4038"/>
                    </a:lnTo>
                    <a:close/>
                  </a:path>
                </a:pathLst>
              </a:custGeom>
              <a:solidFill>
                <a:srgbClr val="035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5621482" y="4323515"/>
                <a:ext cx="1416050" cy="1169988"/>
              </a:xfrm>
              <a:custGeom>
                <a:avLst/>
                <a:gdLst>
                  <a:gd name="T0" fmla="*/ 1870 w 1986"/>
                  <a:gd name="T1" fmla="*/ 1461 h 1641"/>
                  <a:gd name="T2" fmla="*/ 1179 w 1986"/>
                  <a:gd name="T3" fmla="*/ 1183 h 1641"/>
                  <a:gd name="T4" fmla="*/ 1179 w 1986"/>
                  <a:gd name="T5" fmla="*/ 1183 h 1641"/>
                  <a:gd name="T6" fmla="*/ 1042 w 1986"/>
                  <a:gd name="T7" fmla="*/ 1524 h 1641"/>
                  <a:gd name="T8" fmla="*/ 117 w 1986"/>
                  <a:gd name="T9" fmla="*/ 539 h 1641"/>
                  <a:gd name="T10" fmla="*/ 118 w 1986"/>
                  <a:gd name="T11" fmla="*/ 116 h 1641"/>
                  <a:gd name="T12" fmla="*/ 118 w 1986"/>
                  <a:gd name="T13" fmla="*/ 116 h 1641"/>
                  <a:gd name="T14" fmla="*/ 540 w 1986"/>
                  <a:gd name="T15" fmla="*/ 117 h 1641"/>
                  <a:gd name="T16" fmla="*/ 1870 w 1986"/>
                  <a:gd name="T17" fmla="*/ 1461 h 1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86" h="1641">
                    <a:moveTo>
                      <a:pt x="1870" y="1461"/>
                    </a:moveTo>
                    <a:cubicBezTo>
                      <a:pt x="1986" y="1577"/>
                      <a:pt x="1296" y="1066"/>
                      <a:pt x="1179" y="1183"/>
                    </a:cubicBezTo>
                    <a:cubicBezTo>
                      <a:pt x="1179" y="1183"/>
                      <a:pt x="1179" y="1183"/>
                      <a:pt x="1179" y="1183"/>
                    </a:cubicBezTo>
                    <a:cubicBezTo>
                      <a:pt x="1062" y="1299"/>
                      <a:pt x="1158" y="1641"/>
                      <a:pt x="1042" y="1524"/>
                    </a:cubicBezTo>
                    <a:cubicBezTo>
                      <a:pt x="117" y="539"/>
                      <a:pt x="117" y="539"/>
                      <a:pt x="117" y="539"/>
                    </a:cubicBezTo>
                    <a:cubicBezTo>
                      <a:pt x="0" y="422"/>
                      <a:pt x="1" y="233"/>
                      <a:pt x="118" y="116"/>
                    </a:cubicBezTo>
                    <a:cubicBezTo>
                      <a:pt x="118" y="116"/>
                      <a:pt x="118" y="116"/>
                      <a:pt x="118" y="116"/>
                    </a:cubicBezTo>
                    <a:cubicBezTo>
                      <a:pt x="235" y="0"/>
                      <a:pt x="424" y="1"/>
                      <a:pt x="540" y="117"/>
                    </a:cubicBezTo>
                    <a:lnTo>
                      <a:pt x="1870" y="1461"/>
                    </a:lnTo>
                    <a:close/>
                  </a:path>
                </a:pathLst>
              </a:custGeom>
              <a:solidFill>
                <a:srgbClr val="F9BB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/>
              <p:nvPr/>
            </p:nvSpPr>
            <p:spPr bwMode="auto">
              <a:xfrm>
                <a:off x="5203969" y="3963153"/>
                <a:ext cx="744538" cy="539750"/>
              </a:xfrm>
              <a:custGeom>
                <a:avLst/>
                <a:gdLst>
                  <a:gd name="T0" fmla="*/ 991 w 1043"/>
                  <a:gd name="T1" fmla="*/ 161 h 758"/>
                  <a:gd name="T2" fmla="*/ 882 w 1043"/>
                  <a:gd name="T3" fmla="*/ 459 h 758"/>
                  <a:gd name="T4" fmla="*/ 350 w 1043"/>
                  <a:gd name="T5" fmla="*/ 706 h 758"/>
                  <a:gd name="T6" fmla="*/ 52 w 1043"/>
                  <a:gd name="T7" fmla="*/ 597 h 758"/>
                  <a:gd name="T8" fmla="*/ 52 w 1043"/>
                  <a:gd name="T9" fmla="*/ 597 h 758"/>
                  <a:gd name="T10" fmla="*/ 161 w 1043"/>
                  <a:gd name="T11" fmla="*/ 299 h 758"/>
                  <a:gd name="T12" fmla="*/ 693 w 1043"/>
                  <a:gd name="T13" fmla="*/ 52 h 758"/>
                  <a:gd name="T14" fmla="*/ 991 w 1043"/>
                  <a:gd name="T15" fmla="*/ 161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3" h="758">
                    <a:moveTo>
                      <a:pt x="991" y="161"/>
                    </a:moveTo>
                    <a:cubicBezTo>
                      <a:pt x="1043" y="273"/>
                      <a:pt x="994" y="407"/>
                      <a:pt x="882" y="459"/>
                    </a:cubicBezTo>
                    <a:cubicBezTo>
                      <a:pt x="350" y="706"/>
                      <a:pt x="350" y="706"/>
                      <a:pt x="350" y="706"/>
                    </a:cubicBezTo>
                    <a:cubicBezTo>
                      <a:pt x="237" y="758"/>
                      <a:pt x="104" y="709"/>
                      <a:pt x="52" y="597"/>
                    </a:cubicBezTo>
                    <a:cubicBezTo>
                      <a:pt x="52" y="597"/>
                      <a:pt x="52" y="597"/>
                      <a:pt x="52" y="597"/>
                    </a:cubicBezTo>
                    <a:cubicBezTo>
                      <a:pt x="0" y="484"/>
                      <a:pt x="48" y="351"/>
                      <a:pt x="161" y="299"/>
                    </a:cubicBezTo>
                    <a:cubicBezTo>
                      <a:pt x="693" y="52"/>
                      <a:pt x="693" y="52"/>
                      <a:pt x="693" y="52"/>
                    </a:cubicBezTo>
                    <a:cubicBezTo>
                      <a:pt x="805" y="0"/>
                      <a:pt x="939" y="48"/>
                      <a:pt x="991" y="161"/>
                    </a:cubicBezTo>
                    <a:close/>
                  </a:path>
                </a:pathLst>
              </a:custGeom>
              <a:solidFill>
                <a:srgbClr val="035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>
                <a:spLocks noEditPoints="1"/>
              </p:cNvSpPr>
              <p:nvPr/>
            </p:nvSpPr>
            <p:spPr bwMode="auto">
              <a:xfrm>
                <a:off x="3178319" y="1067552"/>
                <a:ext cx="3556001" cy="3556001"/>
              </a:xfrm>
              <a:custGeom>
                <a:avLst/>
                <a:gdLst>
                  <a:gd name="T0" fmla="*/ 1572 w 4988"/>
                  <a:gd name="T1" fmla="*/ 509 h 4988"/>
                  <a:gd name="T2" fmla="*/ 509 w 4988"/>
                  <a:gd name="T3" fmla="*/ 3415 h 4988"/>
                  <a:gd name="T4" fmla="*/ 3415 w 4988"/>
                  <a:gd name="T5" fmla="*/ 4479 h 4988"/>
                  <a:gd name="T6" fmla="*/ 4479 w 4988"/>
                  <a:gd name="T7" fmla="*/ 1573 h 4988"/>
                  <a:gd name="T8" fmla="*/ 1572 w 4988"/>
                  <a:gd name="T9" fmla="*/ 509 h 4988"/>
                  <a:gd name="T10" fmla="*/ 3278 w 4988"/>
                  <a:gd name="T11" fmla="*/ 4183 h 4988"/>
                  <a:gd name="T12" fmla="*/ 804 w 4988"/>
                  <a:gd name="T13" fmla="*/ 3278 h 4988"/>
                  <a:gd name="T14" fmla="*/ 1710 w 4988"/>
                  <a:gd name="T15" fmla="*/ 805 h 4988"/>
                  <a:gd name="T16" fmla="*/ 4183 w 4988"/>
                  <a:gd name="T17" fmla="*/ 1710 h 4988"/>
                  <a:gd name="T18" fmla="*/ 3278 w 4988"/>
                  <a:gd name="T19" fmla="*/ 4183 h 4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88" h="4988">
                    <a:moveTo>
                      <a:pt x="1572" y="509"/>
                    </a:moveTo>
                    <a:cubicBezTo>
                      <a:pt x="476" y="1017"/>
                      <a:pt x="0" y="2319"/>
                      <a:pt x="509" y="3415"/>
                    </a:cubicBezTo>
                    <a:cubicBezTo>
                      <a:pt x="1017" y="4512"/>
                      <a:pt x="2319" y="4988"/>
                      <a:pt x="3415" y="4479"/>
                    </a:cubicBezTo>
                    <a:cubicBezTo>
                      <a:pt x="4511" y="3970"/>
                      <a:pt x="4988" y="2669"/>
                      <a:pt x="4479" y="1573"/>
                    </a:cubicBezTo>
                    <a:cubicBezTo>
                      <a:pt x="3970" y="476"/>
                      <a:pt x="2669" y="0"/>
                      <a:pt x="1572" y="509"/>
                    </a:cubicBezTo>
                    <a:close/>
                    <a:moveTo>
                      <a:pt x="3278" y="4183"/>
                    </a:moveTo>
                    <a:cubicBezTo>
                      <a:pt x="2345" y="4616"/>
                      <a:pt x="1237" y="4211"/>
                      <a:pt x="804" y="3278"/>
                    </a:cubicBezTo>
                    <a:cubicBezTo>
                      <a:pt x="371" y="2345"/>
                      <a:pt x="777" y="1238"/>
                      <a:pt x="1710" y="805"/>
                    </a:cubicBezTo>
                    <a:cubicBezTo>
                      <a:pt x="2643" y="372"/>
                      <a:pt x="3750" y="777"/>
                      <a:pt x="4183" y="1710"/>
                    </a:cubicBezTo>
                    <a:cubicBezTo>
                      <a:pt x="4616" y="2643"/>
                      <a:pt x="4211" y="3750"/>
                      <a:pt x="3278" y="4183"/>
                    </a:cubicBezTo>
                    <a:close/>
                  </a:path>
                </a:pathLst>
              </a:custGeom>
              <a:solidFill>
                <a:srgbClr val="0359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AutoShape 120"/>
          <p:cNvSpPr>
            <a:spLocks noChangeAspect="1" noChangeArrowheads="1" noTextEdit="1"/>
          </p:cNvSpPr>
          <p:nvPr/>
        </p:nvSpPr>
        <p:spPr bwMode="auto">
          <a:xfrm>
            <a:off x="1935480" y="1403188"/>
            <a:ext cx="8077200" cy="7252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6860667" y="3709743"/>
            <a:ext cx="2999561" cy="4084117"/>
            <a:chOff x="6484723" y="2372006"/>
            <a:chExt cx="1200296" cy="1634289"/>
          </a:xfrm>
        </p:grpSpPr>
        <p:sp>
          <p:nvSpPr>
            <p:cNvPr id="8" name="Freeform 5"/>
            <p:cNvSpPr/>
            <p:nvPr/>
          </p:nvSpPr>
          <p:spPr bwMode="auto">
            <a:xfrm>
              <a:off x="6567916" y="3109654"/>
              <a:ext cx="1030212" cy="896640"/>
            </a:xfrm>
            <a:custGeom>
              <a:avLst/>
              <a:gdLst>
                <a:gd name="T0" fmla="*/ 2231 w 4458"/>
                <a:gd name="T1" fmla="*/ 0 h 3880"/>
                <a:gd name="T2" fmla="*/ 0 w 4458"/>
                <a:gd name="T3" fmla="*/ 638 h 3880"/>
                <a:gd name="T4" fmla="*/ 291 w 4458"/>
                <a:gd name="T5" fmla="*/ 3880 h 3880"/>
                <a:gd name="T6" fmla="*/ 2229 w 4458"/>
                <a:gd name="T7" fmla="*/ 3880 h 3880"/>
                <a:gd name="T8" fmla="*/ 4167 w 4458"/>
                <a:gd name="T9" fmla="*/ 3880 h 3880"/>
                <a:gd name="T10" fmla="*/ 4458 w 4458"/>
                <a:gd name="T11" fmla="*/ 638 h 3880"/>
                <a:gd name="T12" fmla="*/ 2231 w 4458"/>
                <a:gd name="T13" fmla="*/ 0 h 3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8" h="3880">
                  <a:moveTo>
                    <a:pt x="2231" y="0"/>
                  </a:moveTo>
                  <a:lnTo>
                    <a:pt x="0" y="638"/>
                  </a:lnTo>
                  <a:lnTo>
                    <a:pt x="291" y="3880"/>
                  </a:lnTo>
                  <a:lnTo>
                    <a:pt x="2229" y="3880"/>
                  </a:lnTo>
                  <a:lnTo>
                    <a:pt x="4167" y="3880"/>
                  </a:lnTo>
                  <a:lnTo>
                    <a:pt x="4458" y="638"/>
                  </a:lnTo>
                  <a:lnTo>
                    <a:pt x="2231" y="0"/>
                  </a:lnTo>
                  <a:close/>
                </a:path>
              </a:pathLst>
            </a:custGeom>
            <a:solidFill>
              <a:srgbClr val="5273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6952223" y="2930326"/>
              <a:ext cx="262290" cy="1075968"/>
            </a:xfrm>
            <a:custGeom>
              <a:avLst/>
              <a:gdLst>
                <a:gd name="T0" fmla="*/ 568 w 1135"/>
                <a:gd name="T1" fmla="*/ 0 h 4656"/>
                <a:gd name="T2" fmla="*/ 0 w 1135"/>
                <a:gd name="T3" fmla="*/ 0 h 4656"/>
                <a:gd name="T4" fmla="*/ 74 w 1135"/>
                <a:gd name="T5" fmla="*/ 2896 h 4656"/>
                <a:gd name="T6" fmla="*/ 241 w 1135"/>
                <a:gd name="T7" fmla="*/ 4656 h 4656"/>
                <a:gd name="T8" fmla="*/ 568 w 1135"/>
                <a:gd name="T9" fmla="*/ 4656 h 4656"/>
                <a:gd name="T10" fmla="*/ 895 w 1135"/>
                <a:gd name="T11" fmla="*/ 4656 h 4656"/>
                <a:gd name="T12" fmla="*/ 1062 w 1135"/>
                <a:gd name="T13" fmla="*/ 2896 h 4656"/>
                <a:gd name="T14" fmla="*/ 1135 w 1135"/>
                <a:gd name="T15" fmla="*/ 0 h 4656"/>
                <a:gd name="T16" fmla="*/ 568 w 1135"/>
                <a:gd name="T17" fmla="*/ 0 h 4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5" h="4656">
                  <a:moveTo>
                    <a:pt x="568" y="0"/>
                  </a:moveTo>
                  <a:lnTo>
                    <a:pt x="0" y="0"/>
                  </a:lnTo>
                  <a:lnTo>
                    <a:pt x="74" y="2896"/>
                  </a:lnTo>
                  <a:lnTo>
                    <a:pt x="241" y="4656"/>
                  </a:lnTo>
                  <a:lnTo>
                    <a:pt x="568" y="4656"/>
                  </a:lnTo>
                  <a:lnTo>
                    <a:pt x="895" y="4656"/>
                  </a:lnTo>
                  <a:lnTo>
                    <a:pt x="1062" y="2896"/>
                  </a:lnTo>
                  <a:lnTo>
                    <a:pt x="1135" y="0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rgbClr val="ED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6863484" y="3242995"/>
              <a:ext cx="160610" cy="36975"/>
            </a:xfrm>
            <a:custGeom>
              <a:avLst/>
              <a:gdLst>
                <a:gd name="T0" fmla="*/ 0 w 449"/>
                <a:gd name="T1" fmla="*/ 40 h 103"/>
                <a:gd name="T2" fmla="*/ 296 w 449"/>
                <a:gd name="T3" fmla="*/ 40 h 103"/>
                <a:gd name="T4" fmla="*/ 449 w 449"/>
                <a:gd name="T5" fmla="*/ 103 h 103"/>
                <a:gd name="T6" fmla="*/ 263 w 449"/>
                <a:gd name="T7" fmla="*/ 0 h 103"/>
                <a:gd name="T8" fmla="*/ 0 w 449"/>
                <a:gd name="T9" fmla="*/ 0 h 103"/>
                <a:gd name="T10" fmla="*/ 0 w 449"/>
                <a:gd name="T1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9" h="103">
                  <a:moveTo>
                    <a:pt x="0" y="40"/>
                  </a:moveTo>
                  <a:cubicBezTo>
                    <a:pt x="296" y="40"/>
                    <a:pt x="296" y="40"/>
                    <a:pt x="296" y="40"/>
                  </a:cubicBezTo>
                  <a:cubicBezTo>
                    <a:pt x="356" y="40"/>
                    <a:pt x="411" y="65"/>
                    <a:pt x="449" y="103"/>
                  </a:cubicBezTo>
                  <a:cubicBezTo>
                    <a:pt x="418" y="42"/>
                    <a:pt x="346" y="0"/>
                    <a:pt x="263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7142644" y="3242995"/>
              <a:ext cx="160610" cy="36975"/>
            </a:xfrm>
            <a:custGeom>
              <a:avLst/>
              <a:gdLst>
                <a:gd name="T0" fmla="*/ 449 w 449"/>
                <a:gd name="T1" fmla="*/ 40 h 103"/>
                <a:gd name="T2" fmla="*/ 153 w 449"/>
                <a:gd name="T3" fmla="*/ 40 h 103"/>
                <a:gd name="T4" fmla="*/ 0 w 449"/>
                <a:gd name="T5" fmla="*/ 103 h 103"/>
                <a:gd name="T6" fmla="*/ 186 w 449"/>
                <a:gd name="T7" fmla="*/ 0 h 103"/>
                <a:gd name="T8" fmla="*/ 449 w 449"/>
                <a:gd name="T9" fmla="*/ 0 h 103"/>
                <a:gd name="T10" fmla="*/ 449 w 449"/>
                <a:gd name="T11" fmla="*/ 4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9" h="103">
                  <a:moveTo>
                    <a:pt x="449" y="40"/>
                  </a:moveTo>
                  <a:cubicBezTo>
                    <a:pt x="153" y="40"/>
                    <a:pt x="153" y="40"/>
                    <a:pt x="153" y="40"/>
                  </a:cubicBezTo>
                  <a:cubicBezTo>
                    <a:pt x="93" y="40"/>
                    <a:pt x="38" y="65"/>
                    <a:pt x="0" y="103"/>
                  </a:cubicBezTo>
                  <a:cubicBezTo>
                    <a:pt x="31" y="42"/>
                    <a:pt x="103" y="0"/>
                    <a:pt x="186" y="0"/>
                  </a:cubicBezTo>
                  <a:cubicBezTo>
                    <a:pt x="449" y="0"/>
                    <a:pt x="449" y="0"/>
                    <a:pt x="449" y="0"/>
                  </a:cubicBezTo>
                  <a:lnTo>
                    <a:pt x="449" y="40"/>
                  </a:ln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7058757" y="3304928"/>
              <a:ext cx="48992" cy="24727"/>
            </a:xfrm>
            <a:custGeom>
              <a:avLst/>
              <a:gdLst>
                <a:gd name="T0" fmla="*/ 69 w 137"/>
                <a:gd name="T1" fmla="*/ 28 h 69"/>
                <a:gd name="T2" fmla="*/ 1 w 137"/>
                <a:gd name="T3" fmla="*/ 0 h 69"/>
                <a:gd name="T4" fmla="*/ 69 w 137"/>
                <a:gd name="T5" fmla="*/ 69 h 69"/>
                <a:gd name="T6" fmla="*/ 136 w 137"/>
                <a:gd name="T7" fmla="*/ 0 h 69"/>
                <a:gd name="T8" fmla="*/ 69 w 137"/>
                <a:gd name="T9" fmla="*/ 28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69">
                  <a:moveTo>
                    <a:pt x="69" y="28"/>
                  </a:moveTo>
                  <a:cubicBezTo>
                    <a:pt x="41" y="28"/>
                    <a:pt x="16" y="17"/>
                    <a:pt x="1" y="0"/>
                  </a:cubicBezTo>
                  <a:cubicBezTo>
                    <a:pt x="0" y="4"/>
                    <a:pt x="30" y="69"/>
                    <a:pt x="69" y="69"/>
                  </a:cubicBezTo>
                  <a:cubicBezTo>
                    <a:pt x="107" y="69"/>
                    <a:pt x="137" y="4"/>
                    <a:pt x="136" y="0"/>
                  </a:cubicBezTo>
                  <a:cubicBezTo>
                    <a:pt x="121" y="17"/>
                    <a:pt x="96" y="28"/>
                    <a:pt x="69" y="28"/>
                  </a:cubicBez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6484723" y="3257091"/>
              <a:ext cx="155294" cy="749203"/>
            </a:xfrm>
            <a:custGeom>
              <a:avLst/>
              <a:gdLst>
                <a:gd name="T0" fmla="*/ 360 w 672"/>
                <a:gd name="T1" fmla="*/ 0 h 3242"/>
                <a:gd name="T2" fmla="*/ 0 w 672"/>
                <a:gd name="T3" fmla="*/ 3242 h 3242"/>
                <a:gd name="T4" fmla="*/ 672 w 672"/>
                <a:gd name="T5" fmla="*/ 3242 h 3242"/>
                <a:gd name="T6" fmla="*/ 360 w 672"/>
                <a:gd name="T7" fmla="*/ 0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2" h="3242">
                  <a:moveTo>
                    <a:pt x="360" y="0"/>
                  </a:moveTo>
                  <a:lnTo>
                    <a:pt x="0" y="3242"/>
                  </a:lnTo>
                  <a:lnTo>
                    <a:pt x="672" y="3242"/>
                  </a:lnTo>
                  <a:lnTo>
                    <a:pt x="360" y="0"/>
                  </a:lnTo>
                  <a:close/>
                </a:path>
              </a:pathLst>
            </a:custGeom>
            <a:solidFill>
              <a:srgbClr val="4B6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7525796" y="3257091"/>
              <a:ext cx="159223" cy="749203"/>
            </a:xfrm>
            <a:custGeom>
              <a:avLst/>
              <a:gdLst>
                <a:gd name="T0" fmla="*/ 313 w 689"/>
                <a:gd name="T1" fmla="*/ 0 h 3242"/>
                <a:gd name="T2" fmla="*/ 689 w 689"/>
                <a:gd name="T3" fmla="*/ 3242 h 3242"/>
                <a:gd name="T4" fmla="*/ 0 w 689"/>
                <a:gd name="T5" fmla="*/ 3242 h 3242"/>
                <a:gd name="T6" fmla="*/ 313 w 689"/>
                <a:gd name="T7" fmla="*/ 0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9" h="3242">
                  <a:moveTo>
                    <a:pt x="313" y="0"/>
                  </a:moveTo>
                  <a:lnTo>
                    <a:pt x="689" y="3242"/>
                  </a:lnTo>
                  <a:lnTo>
                    <a:pt x="0" y="3242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4B6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6950375" y="3325264"/>
              <a:ext cx="265526" cy="681031"/>
            </a:xfrm>
            <a:custGeom>
              <a:avLst/>
              <a:gdLst>
                <a:gd name="T0" fmla="*/ 1027 w 1149"/>
                <a:gd name="T1" fmla="*/ 0 h 2947"/>
                <a:gd name="T2" fmla="*/ 574 w 1149"/>
                <a:gd name="T3" fmla="*/ 423 h 2947"/>
                <a:gd name="T4" fmla="*/ 122 w 1149"/>
                <a:gd name="T5" fmla="*/ 0 h 2947"/>
                <a:gd name="T6" fmla="*/ 0 w 1149"/>
                <a:gd name="T7" fmla="*/ 0 h 2947"/>
                <a:gd name="T8" fmla="*/ 237 w 1149"/>
                <a:gd name="T9" fmla="*/ 2947 h 2947"/>
                <a:gd name="T10" fmla="*/ 574 w 1149"/>
                <a:gd name="T11" fmla="*/ 2947 h 2947"/>
                <a:gd name="T12" fmla="*/ 912 w 1149"/>
                <a:gd name="T13" fmla="*/ 2947 h 2947"/>
                <a:gd name="T14" fmla="*/ 1149 w 1149"/>
                <a:gd name="T15" fmla="*/ 0 h 2947"/>
                <a:gd name="T16" fmla="*/ 1027 w 1149"/>
                <a:gd name="T17" fmla="*/ 0 h 2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9" h="2947">
                  <a:moveTo>
                    <a:pt x="1027" y="0"/>
                  </a:moveTo>
                  <a:lnTo>
                    <a:pt x="574" y="423"/>
                  </a:lnTo>
                  <a:lnTo>
                    <a:pt x="122" y="0"/>
                  </a:lnTo>
                  <a:lnTo>
                    <a:pt x="0" y="0"/>
                  </a:lnTo>
                  <a:lnTo>
                    <a:pt x="237" y="2947"/>
                  </a:lnTo>
                  <a:lnTo>
                    <a:pt x="574" y="2947"/>
                  </a:lnTo>
                  <a:lnTo>
                    <a:pt x="912" y="2947"/>
                  </a:lnTo>
                  <a:lnTo>
                    <a:pt x="1149" y="0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6961005" y="3325264"/>
              <a:ext cx="122017" cy="97752"/>
            </a:xfrm>
            <a:custGeom>
              <a:avLst/>
              <a:gdLst>
                <a:gd name="T0" fmla="*/ 0 w 528"/>
                <a:gd name="T1" fmla="*/ 30 h 423"/>
                <a:gd name="T2" fmla="*/ 14 w 528"/>
                <a:gd name="T3" fmla="*/ 169 h 423"/>
                <a:gd name="T4" fmla="*/ 528 w 528"/>
                <a:gd name="T5" fmla="*/ 423 h 423"/>
                <a:gd name="T6" fmla="*/ 76 w 528"/>
                <a:gd name="T7" fmla="*/ 0 h 423"/>
                <a:gd name="T8" fmla="*/ 0 w 528"/>
                <a:gd name="T9" fmla="*/ 3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423">
                  <a:moveTo>
                    <a:pt x="0" y="30"/>
                  </a:moveTo>
                  <a:lnTo>
                    <a:pt x="14" y="169"/>
                  </a:lnTo>
                  <a:lnTo>
                    <a:pt x="528" y="423"/>
                  </a:lnTo>
                  <a:lnTo>
                    <a:pt x="76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7083022" y="3325264"/>
              <a:ext cx="122479" cy="97752"/>
            </a:xfrm>
            <a:custGeom>
              <a:avLst/>
              <a:gdLst>
                <a:gd name="T0" fmla="*/ 530 w 530"/>
                <a:gd name="T1" fmla="*/ 30 h 423"/>
                <a:gd name="T2" fmla="*/ 516 w 530"/>
                <a:gd name="T3" fmla="*/ 169 h 423"/>
                <a:gd name="T4" fmla="*/ 0 w 530"/>
                <a:gd name="T5" fmla="*/ 423 h 423"/>
                <a:gd name="T6" fmla="*/ 453 w 530"/>
                <a:gd name="T7" fmla="*/ 0 h 423"/>
                <a:gd name="T8" fmla="*/ 530 w 530"/>
                <a:gd name="T9" fmla="*/ 3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423">
                  <a:moveTo>
                    <a:pt x="530" y="30"/>
                  </a:moveTo>
                  <a:lnTo>
                    <a:pt x="516" y="169"/>
                  </a:lnTo>
                  <a:lnTo>
                    <a:pt x="0" y="423"/>
                  </a:lnTo>
                  <a:lnTo>
                    <a:pt x="453" y="0"/>
                  </a:lnTo>
                  <a:lnTo>
                    <a:pt x="530" y="30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6974408" y="3325264"/>
              <a:ext cx="108614" cy="97752"/>
            </a:xfrm>
            <a:custGeom>
              <a:avLst/>
              <a:gdLst>
                <a:gd name="T0" fmla="*/ 0 w 470"/>
                <a:gd name="T1" fmla="*/ 8 h 423"/>
                <a:gd name="T2" fmla="*/ 470 w 470"/>
                <a:gd name="T3" fmla="*/ 423 h 423"/>
                <a:gd name="T4" fmla="*/ 18 w 470"/>
                <a:gd name="T5" fmla="*/ 0 h 423"/>
                <a:gd name="T6" fmla="*/ 0 w 470"/>
                <a:gd name="T7" fmla="*/ 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0" h="423">
                  <a:moveTo>
                    <a:pt x="0" y="8"/>
                  </a:moveTo>
                  <a:lnTo>
                    <a:pt x="470" y="423"/>
                  </a:lnTo>
                  <a:lnTo>
                    <a:pt x="1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7083022" y="3325264"/>
              <a:ext cx="108845" cy="97752"/>
            </a:xfrm>
            <a:custGeom>
              <a:avLst/>
              <a:gdLst>
                <a:gd name="T0" fmla="*/ 471 w 471"/>
                <a:gd name="T1" fmla="*/ 8 h 423"/>
                <a:gd name="T2" fmla="*/ 0 w 471"/>
                <a:gd name="T3" fmla="*/ 423 h 423"/>
                <a:gd name="T4" fmla="*/ 453 w 471"/>
                <a:gd name="T5" fmla="*/ 0 h 423"/>
                <a:gd name="T6" fmla="*/ 471 w 471"/>
                <a:gd name="T7" fmla="*/ 8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1" h="423">
                  <a:moveTo>
                    <a:pt x="471" y="8"/>
                  </a:moveTo>
                  <a:lnTo>
                    <a:pt x="0" y="423"/>
                  </a:lnTo>
                  <a:lnTo>
                    <a:pt x="453" y="0"/>
                  </a:lnTo>
                  <a:lnTo>
                    <a:pt x="471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6762034" y="3132532"/>
              <a:ext cx="262059" cy="873762"/>
            </a:xfrm>
            <a:custGeom>
              <a:avLst/>
              <a:gdLst>
                <a:gd name="T0" fmla="*/ 504 w 732"/>
                <a:gd name="T1" fmla="*/ 0 h 2442"/>
                <a:gd name="T2" fmla="*/ 143 w 732"/>
                <a:gd name="T3" fmla="*/ 331 h 2442"/>
                <a:gd name="T4" fmla="*/ 331 w 732"/>
                <a:gd name="T5" fmla="*/ 560 h 2442"/>
                <a:gd name="T6" fmla="*/ 0 w 732"/>
                <a:gd name="T7" fmla="*/ 545 h 2442"/>
                <a:gd name="T8" fmla="*/ 561 w 732"/>
                <a:gd name="T9" fmla="*/ 2442 h 2442"/>
                <a:gd name="T10" fmla="*/ 732 w 732"/>
                <a:gd name="T11" fmla="*/ 2442 h 2442"/>
                <a:gd name="T12" fmla="*/ 504 w 732"/>
                <a:gd name="T13" fmla="*/ 0 h 2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2" h="2442">
                  <a:moveTo>
                    <a:pt x="504" y="0"/>
                  </a:moveTo>
                  <a:cubicBezTo>
                    <a:pt x="143" y="331"/>
                    <a:pt x="143" y="331"/>
                    <a:pt x="143" y="331"/>
                  </a:cubicBezTo>
                  <a:cubicBezTo>
                    <a:pt x="331" y="560"/>
                    <a:pt x="331" y="560"/>
                    <a:pt x="331" y="560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283" y="1238"/>
                    <a:pt x="561" y="2442"/>
                    <a:pt x="561" y="2442"/>
                  </a:cubicBezTo>
                  <a:cubicBezTo>
                    <a:pt x="732" y="2442"/>
                    <a:pt x="732" y="2442"/>
                    <a:pt x="732" y="2442"/>
                  </a:cubicBezTo>
                  <a:lnTo>
                    <a:pt x="504" y="0"/>
                  </a:lnTo>
                  <a:close/>
                </a:path>
              </a:pathLst>
            </a:custGeom>
            <a:solidFill>
              <a:srgbClr val="6D8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7142644" y="3132532"/>
              <a:ext cx="261828" cy="873762"/>
            </a:xfrm>
            <a:custGeom>
              <a:avLst/>
              <a:gdLst>
                <a:gd name="T0" fmla="*/ 228 w 732"/>
                <a:gd name="T1" fmla="*/ 0 h 2442"/>
                <a:gd name="T2" fmla="*/ 589 w 732"/>
                <a:gd name="T3" fmla="*/ 331 h 2442"/>
                <a:gd name="T4" fmla="*/ 401 w 732"/>
                <a:gd name="T5" fmla="*/ 560 h 2442"/>
                <a:gd name="T6" fmla="*/ 732 w 732"/>
                <a:gd name="T7" fmla="*/ 545 h 2442"/>
                <a:gd name="T8" fmla="*/ 172 w 732"/>
                <a:gd name="T9" fmla="*/ 2442 h 2442"/>
                <a:gd name="T10" fmla="*/ 0 w 732"/>
                <a:gd name="T11" fmla="*/ 2442 h 2442"/>
                <a:gd name="T12" fmla="*/ 228 w 732"/>
                <a:gd name="T13" fmla="*/ 0 h 2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2" h="2442">
                  <a:moveTo>
                    <a:pt x="228" y="0"/>
                  </a:moveTo>
                  <a:cubicBezTo>
                    <a:pt x="589" y="331"/>
                    <a:pt x="589" y="331"/>
                    <a:pt x="589" y="331"/>
                  </a:cubicBezTo>
                  <a:cubicBezTo>
                    <a:pt x="401" y="560"/>
                    <a:pt x="401" y="560"/>
                    <a:pt x="401" y="560"/>
                  </a:cubicBezTo>
                  <a:cubicBezTo>
                    <a:pt x="732" y="545"/>
                    <a:pt x="732" y="545"/>
                    <a:pt x="732" y="545"/>
                  </a:cubicBezTo>
                  <a:cubicBezTo>
                    <a:pt x="449" y="1238"/>
                    <a:pt x="172" y="2442"/>
                    <a:pt x="172" y="2442"/>
                  </a:cubicBezTo>
                  <a:cubicBezTo>
                    <a:pt x="0" y="2442"/>
                    <a:pt x="0" y="2442"/>
                    <a:pt x="0" y="2442"/>
                  </a:cubicBezTo>
                  <a:lnTo>
                    <a:pt x="228" y="0"/>
                  </a:lnTo>
                  <a:close/>
                </a:path>
              </a:pathLst>
            </a:custGeom>
            <a:solidFill>
              <a:srgbClr val="6D8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6823967" y="3332196"/>
              <a:ext cx="140273" cy="51765"/>
            </a:xfrm>
            <a:custGeom>
              <a:avLst/>
              <a:gdLst>
                <a:gd name="T0" fmla="*/ 607 w 607"/>
                <a:gd name="T1" fmla="*/ 139 h 224"/>
                <a:gd name="T2" fmla="*/ 593 w 607"/>
                <a:gd name="T3" fmla="*/ 0 h 224"/>
                <a:gd name="T4" fmla="*/ 0 w 607"/>
                <a:gd name="T5" fmla="*/ 224 h 224"/>
                <a:gd name="T6" fmla="*/ 607 w 607"/>
                <a:gd name="T7" fmla="*/ 1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224">
                  <a:moveTo>
                    <a:pt x="607" y="139"/>
                  </a:moveTo>
                  <a:lnTo>
                    <a:pt x="593" y="0"/>
                  </a:lnTo>
                  <a:lnTo>
                    <a:pt x="0" y="224"/>
                  </a:lnTo>
                  <a:lnTo>
                    <a:pt x="607" y="139"/>
                  </a:lnTo>
                  <a:close/>
                </a:path>
              </a:pathLst>
            </a:custGeom>
            <a:solidFill>
              <a:srgbClr val="4B6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7202266" y="3332196"/>
              <a:ext cx="140273" cy="51765"/>
            </a:xfrm>
            <a:custGeom>
              <a:avLst/>
              <a:gdLst>
                <a:gd name="T0" fmla="*/ 0 w 607"/>
                <a:gd name="T1" fmla="*/ 139 h 224"/>
                <a:gd name="T2" fmla="*/ 14 w 607"/>
                <a:gd name="T3" fmla="*/ 0 h 224"/>
                <a:gd name="T4" fmla="*/ 607 w 607"/>
                <a:gd name="T5" fmla="*/ 224 h 224"/>
                <a:gd name="T6" fmla="*/ 0 w 607"/>
                <a:gd name="T7" fmla="*/ 139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7" h="224">
                  <a:moveTo>
                    <a:pt x="0" y="139"/>
                  </a:moveTo>
                  <a:lnTo>
                    <a:pt x="14" y="0"/>
                  </a:lnTo>
                  <a:lnTo>
                    <a:pt x="607" y="224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4B6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6823967" y="3094864"/>
              <a:ext cx="154601" cy="289097"/>
            </a:xfrm>
            <a:custGeom>
              <a:avLst/>
              <a:gdLst>
                <a:gd name="T0" fmla="*/ 243 w 669"/>
                <a:gd name="T1" fmla="*/ 245 h 1251"/>
                <a:gd name="T2" fmla="*/ 573 w 669"/>
                <a:gd name="T3" fmla="*/ 0 h 1251"/>
                <a:gd name="T4" fmla="*/ 669 w 669"/>
                <a:gd name="T5" fmla="*/ 997 h 1251"/>
                <a:gd name="T6" fmla="*/ 0 w 669"/>
                <a:gd name="T7" fmla="*/ 1251 h 1251"/>
                <a:gd name="T8" fmla="*/ 243 w 669"/>
                <a:gd name="T9" fmla="*/ 245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9" h="1251">
                  <a:moveTo>
                    <a:pt x="243" y="245"/>
                  </a:moveTo>
                  <a:lnTo>
                    <a:pt x="573" y="0"/>
                  </a:lnTo>
                  <a:lnTo>
                    <a:pt x="669" y="997"/>
                  </a:lnTo>
                  <a:lnTo>
                    <a:pt x="0" y="1251"/>
                  </a:lnTo>
                  <a:lnTo>
                    <a:pt x="243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7187707" y="3094864"/>
              <a:ext cx="154832" cy="289097"/>
            </a:xfrm>
            <a:custGeom>
              <a:avLst/>
              <a:gdLst>
                <a:gd name="T0" fmla="*/ 427 w 670"/>
                <a:gd name="T1" fmla="*/ 245 h 1251"/>
                <a:gd name="T2" fmla="*/ 99 w 670"/>
                <a:gd name="T3" fmla="*/ 0 h 1251"/>
                <a:gd name="T4" fmla="*/ 0 w 670"/>
                <a:gd name="T5" fmla="*/ 997 h 1251"/>
                <a:gd name="T6" fmla="*/ 670 w 670"/>
                <a:gd name="T7" fmla="*/ 1251 h 1251"/>
                <a:gd name="T8" fmla="*/ 427 w 670"/>
                <a:gd name="T9" fmla="*/ 245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0" h="1251">
                  <a:moveTo>
                    <a:pt x="427" y="245"/>
                  </a:moveTo>
                  <a:lnTo>
                    <a:pt x="99" y="0"/>
                  </a:lnTo>
                  <a:lnTo>
                    <a:pt x="0" y="997"/>
                  </a:lnTo>
                  <a:lnTo>
                    <a:pt x="670" y="1251"/>
                  </a:lnTo>
                  <a:lnTo>
                    <a:pt x="427" y="2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6871341" y="2501187"/>
              <a:ext cx="424055" cy="633425"/>
            </a:xfrm>
            <a:custGeom>
              <a:avLst/>
              <a:gdLst>
                <a:gd name="T0" fmla="*/ 593 w 1185"/>
                <a:gd name="T1" fmla="*/ 0 h 1770"/>
                <a:gd name="T2" fmla="*/ 593 w 1185"/>
                <a:gd name="T3" fmla="*/ 0 h 1770"/>
                <a:gd name="T4" fmla="*/ 593 w 1185"/>
                <a:gd name="T5" fmla="*/ 0 h 1770"/>
                <a:gd name="T6" fmla="*/ 0 w 1185"/>
                <a:gd name="T7" fmla="*/ 595 h 1770"/>
                <a:gd name="T8" fmla="*/ 52 w 1185"/>
                <a:gd name="T9" fmla="*/ 1162 h 1770"/>
                <a:gd name="T10" fmla="*/ 593 w 1185"/>
                <a:gd name="T11" fmla="*/ 1770 h 1770"/>
                <a:gd name="T12" fmla="*/ 1133 w 1185"/>
                <a:gd name="T13" fmla="*/ 1162 h 1770"/>
                <a:gd name="T14" fmla="*/ 1185 w 1185"/>
                <a:gd name="T15" fmla="*/ 595 h 1770"/>
                <a:gd name="T16" fmla="*/ 593 w 1185"/>
                <a:gd name="T17" fmla="*/ 0 h 1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5" h="1770">
                  <a:moveTo>
                    <a:pt x="593" y="0"/>
                  </a:moveTo>
                  <a:cubicBezTo>
                    <a:pt x="593" y="0"/>
                    <a:pt x="593" y="0"/>
                    <a:pt x="593" y="0"/>
                  </a:cubicBezTo>
                  <a:cubicBezTo>
                    <a:pt x="593" y="0"/>
                    <a:pt x="593" y="0"/>
                    <a:pt x="593" y="0"/>
                  </a:cubicBezTo>
                  <a:cubicBezTo>
                    <a:pt x="265" y="0"/>
                    <a:pt x="0" y="119"/>
                    <a:pt x="0" y="595"/>
                  </a:cubicBezTo>
                  <a:cubicBezTo>
                    <a:pt x="0" y="769"/>
                    <a:pt x="2" y="975"/>
                    <a:pt x="52" y="1162"/>
                  </a:cubicBezTo>
                  <a:cubicBezTo>
                    <a:pt x="161" y="1566"/>
                    <a:pt x="360" y="1770"/>
                    <a:pt x="593" y="1770"/>
                  </a:cubicBezTo>
                  <a:cubicBezTo>
                    <a:pt x="825" y="1770"/>
                    <a:pt x="1024" y="1566"/>
                    <a:pt x="1133" y="1162"/>
                  </a:cubicBezTo>
                  <a:cubicBezTo>
                    <a:pt x="1183" y="975"/>
                    <a:pt x="1185" y="769"/>
                    <a:pt x="1185" y="595"/>
                  </a:cubicBezTo>
                  <a:cubicBezTo>
                    <a:pt x="1185" y="119"/>
                    <a:pt x="920" y="0"/>
                    <a:pt x="593" y="0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6974639" y="3084927"/>
              <a:ext cx="217689" cy="87584"/>
            </a:xfrm>
            <a:custGeom>
              <a:avLst/>
              <a:gdLst>
                <a:gd name="T0" fmla="*/ 321 w 608"/>
                <a:gd name="T1" fmla="*/ 138 h 245"/>
                <a:gd name="T2" fmla="*/ 304 w 608"/>
                <a:gd name="T3" fmla="*/ 139 h 245"/>
                <a:gd name="T4" fmla="*/ 286 w 608"/>
                <a:gd name="T5" fmla="*/ 138 h 245"/>
                <a:gd name="T6" fmla="*/ 0 w 608"/>
                <a:gd name="T7" fmla="*/ 0 h 245"/>
                <a:gd name="T8" fmla="*/ 304 w 608"/>
                <a:gd name="T9" fmla="*/ 245 h 245"/>
                <a:gd name="T10" fmla="*/ 608 w 608"/>
                <a:gd name="T11" fmla="*/ 0 h 245"/>
                <a:gd name="T12" fmla="*/ 321 w 608"/>
                <a:gd name="T13" fmla="*/ 138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245">
                  <a:moveTo>
                    <a:pt x="321" y="138"/>
                  </a:moveTo>
                  <a:cubicBezTo>
                    <a:pt x="315" y="139"/>
                    <a:pt x="309" y="139"/>
                    <a:pt x="304" y="139"/>
                  </a:cubicBezTo>
                  <a:cubicBezTo>
                    <a:pt x="298" y="139"/>
                    <a:pt x="292" y="139"/>
                    <a:pt x="286" y="138"/>
                  </a:cubicBezTo>
                  <a:cubicBezTo>
                    <a:pt x="182" y="134"/>
                    <a:pt x="84" y="87"/>
                    <a:pt x="0" y="0"/>
                  </a:cubicBezTo>
                  <a:cubicBezTo>
                    <a:pt x="94" y="163"/>
                    <a:pt x="252" y="245"/>
                    <a:pt x="304" y="245"/>
                  </a:cubicBezTo>
                  <a:cubicBezTo>
                    <a:pt x="355" y="245"/>
                    <a:pt x="513" y="163"/>
                    <a:pt x="608" y="0"/>
                  </a:cubicBezTo>
                  <a:cubicBezTo>
                    <a:pt x="523" y="87"/>
                    <a:pt x="426" y="134"/>
                    <a:pt x="321" y="138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7044198" y="3044024"/>
              <a:ext cx="78341" cy="17563"/>
            </a:xfrm>
            <a:custGeom>
              <a:avLst/>
              <a:gdLst>
                <a:gd name="T0" fmla="*/ 110 w 219"/>
                <a:gd name="T1" fmla="*/ 22 h 49"/>
                <a:gd name="T2" fmla="*/ 0 w 219"/>
                <a:gd name="T3" fmla="*/ 0 h 49"/>
                <a:gd name="T4" fmla="*/ 110 w 219"/>
                <a:gd name="T5" fmla="*/ 49 h 49"/>
                <a:gd name="T6" fmla="*/ 219 w 219"/>
                <a:gd name="T7" fmla="*/ 0 h 49"/>
                <a:gd name="T8" fmla="*/ 110 w 219"/>
                <a:gd name="T9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49">
                  <a:moveTo>
                    <a:pt x="110" y="22"/>
                  </a:moveTo>
                  <a:cubicBezTo>
                    <a:pt x="71" y="22"/>
                    <a:pt x="35" y="15"/>
                    <a:pt x="0" y="0"/>
                  </a:cubicBezTo>
                  <a:cubicBezTo>
                    <a:pt x="0" y="0"/>
                    <a:pt x="58" y="49"/>
                    <a:pt x="110" y="49"/>
                  </a:cubicBezTo>
                  <a:cubicBezTo>
                    <a:pt x="161" y="49"/>
                    <a:pt x="219" y="0"/>
                    <a:pt x="219" y="0"/>
                  </a:cubicBezTo>
                  <a:cubicBezTo>
                    <a:pt x="185" y="15"/>
                    <a:pt x="149" y="22"/>
                    <a:pt x="110" y="22"/>
                  </a:cubicBez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7010921" y="3012595"/>
              <a:ext cx="145126" cy="31429"/>
            </a:xfrm>
            <a:custGeom>
              <a:avLst/>
              <a:gdLst>
                <a:gd name="T0" fmla="*/ 203 w 406"/>
                <a:gd name="T1" fmla="*/ 30 h 88"/>
                <a:gd name="T2" fmla="*/ 0 w 406"/>
                <a:gd name="T3" fmla="*/ 0 h 88"/>
                <a:gd name="T4" fmla="*/ 203 w 406"/>
                <a:gd name="T5" fmla="*/ 88 h 88"/>
                <a:gd name="T6" fmla="*/ 406 w 406"/>
                <a:gd name="T7" fmla="*/ 0 h 88"/>
                <a:gd name="T8" fmla="*/ 203 w 406"/>
                <a:gd name="T9" fmla="*/ 3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88">
                  <a:moveTo>
                    <a:pt x="203" y="30"/>
                  </a:moveTo>
                  <a:cubicBezTo>
                    <a:pt x="114" y="30"/>
                    <a:pt x="99" y="26"/>
                    <a:pt x="0" y="0"/>
                  </a:cubicBezTo>
                  <a:cubicBezTo>
                    <a:pt x="63" y="61"/>
                    <a:pt x="128" y="88"/>
                    <a:pt x="203" y="88"/>
                  </a:cubicBezTo>
                  <a:cubicBezTo>
                    <a:pt x="278" y="88"/>
                    <a:pt x="343" y="61"/>
                    <a:pt x="406" y="0"/>
                  </a:cubicBezTo>
                  <a:cubicBezTo>
                    <a:pt x="307" y="26"/>
                    <a:pt x="292" y="30"/>
                    <a:pt x="203" y="30"/>
                  </a:cubicBezTo>
                  <a:close/>
                </a:path>
              </a:pathLst>
            </a:custGeom>
            <a:solidFill>
              <a:srgbClr val="F4B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6990354" y="3000809"/>
              <a:ext cx="185799" cy="24265"/>
            </a:xfrm>
            <a:custGeom>
              <a:avLst/>
              <a:gdLst>
                <a:gd name="T0" fmla="*/ 509 w 519"/>
                <a:gd name="T1" fmla="*/ 6 h 68"/>
                <a:gd name="T2" fmla="*/ 482 w 519"/>
                <a:gd name="T3" fmla="*/ 2 h 68"/>
                <a:gd name="T4" fmla="*/ 503 w 519"/>
                <a:gd name="T5" fmla="*/ 10 h 68"/>
                <a:gd name="T6" fmla="*/ 503 w 519"/>
                <a:gd name="T7" fmla="*/ 10 h 68"/>
                <a:gd name="T8" fmla="*/ 260 w 519"/>
                <a:gd name="T9" fmla="*/ 57 h 68"/>
                <a:gd name="T10" fmla="*/ 16 w 519"/>
                <a:gd name="T11" fmla="*/ 10 h 68"/>
                <a:gd name="T12" fmla="*/ 16 w 519"/>
                <a:gd name="T13" fmla="*/ 10 h 68"/>
                <a:gd name="T14" fmla="*/ 37 w 519"/>
                <a:gd name="T15" fmla="*/ 2 h 68"/>
                <a:gd name="T16" fmla="*/ 11 w 519"/>
                <a:gd name="T17" fmla="*/ 6 h 68"/>
                <a:gd name="T18" fmla="*/ 4 w 519"/>
                <a:gd name="T19" fmla="*/ 23 h 68"/>
                <a:gd name="T20" fmla="*/ 16 w 519"/>
                <a:gd name="T21" fmla="*/ 11 h 68"/>
                <a:gd name="T22" fmla="*/ 128 w 519"/>
                <a:gd name="T23" fmla="*/ 56 h 68"/>
                <a:gd name="T24" fmla="*/ 259 w 519"/>
                <a:gd name="T25" fmla="*/ 68 h 68"/>
                <a:gd name="T26" fmla="*/ 391 w 519"/>
                <a:gd name="T27" fmla="*/ 56 h 68"/>
                <a:gd name="T28" fmla="*/ 503 w 519"/>
                <a:gd name="T29" fmla="*/ 10 h 68"/>
                <a:gd name="T30" fmla="*/ 516 w 519"/>
                <a:gd name="T31" fmla="*/ 23 h 68"/>
                <a:gd name="T32" fmla="*/ 509 w 519"/>
                <a:gd name="T33" fmla="*/ 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9" h="68">
                  <a:moveTo>
                    <a:pt x="509" y="6"/>
                  </a:moveTo>
                  <a:cubicBezTo>
                    <a:pt x="502" y="2"/>
                    <a:pt x="491" y="0"/>
                    <a:pt x="482" y="2"/>
                  </a:cubicBezTo>
                  <a:cubicBezTo>
                    <a:pt x="491" y="4"/>
                    <a:pt x="497" y="6"/>
                    <a:pt x="503" y="10"/>
                  </a:cubicBezTo>
                  <a:cubicBezTo>
                    <a:pt x="503" y="10"/>
                    <a:pt x="503" y="10"/>
                    <a:pt x="503" y="10"/>
                  </a:cubicBezTo>
                  <a:cubicBezTo>
                    <a:pt x="486" y="18"/>
                    <a:pt x="413" y="57"/>
                    <a:pt x="260" y="57"/>
                  </a:cubicBezTo>
                  <a:cubicBezTo>
                    <a:pt x="107" y="57"/>
                    <a:pt x="33" y="18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2" y="6"/>
                    <a:pt x="28" y="4"/>
                    <a:pt x="37" y="2"/>
                  </a:cubicBezTo>
                  <a:cubicBezTo>
                    <a:pt x="28" y="0"/>
                    <a:pt x="17" y="2"/>
                    <a:pt x="11" y="6"/>
                  </a:cubicBezTo>
                  <a:cubicBezTo>
                    <a:pt x="4" y="11"/>
                    <a:pt x="0" y="18"/>
                    <a:pt x="4" y="23"/>
                  </a:cubicBezTo>
                  <a:cubicBezTo>
                    <a:pt x="7" y="18"/>
                    <a:pt x="10" y="14"/>
                    <a:pt x="16" y="11"/>
                  </a:cubicBezTo>
                  <a:cubicBezTo>
                    <a:pt x="47" y="29"/>
                    <a:pt x="87" y="48"/>
                    <a:pt x="128" y="56"/>
                  </a:cubicBezTo>
                  <a:cubicBezTo>
                    <a:pt x="170" y="64"/>
                    <a:pt x="215" y="68"/>
                    <a:pt x="259" y="68"/>
                  </a:cubicBezTo>
                  <a:cubicBezTo>
                    <a:pt x="304" y="68"/>
                    <a:pt x="348" y="64"/>
                    <a:pt x="391" y="56"/>
                  </a:cubicBezTo>
                  <a:cubicBezTo>
                    <a:pt x="432" y="48"/>
                    <a:pt x="472" y="29"/>
                    <a:pt x="503" y="10"/>
                  </a:cubicBezTo>
                  <a:cubicBezTo>
                    <a:pt x="509" y="14"/>
                    <a:pt x="512" y="18"/>
                    <a:pt x="516" y="23"/>
                  </a:cubicBezTo>
                  <a:cubicBezTo>
                    <a:pt x="519" y="18"/>
                    <a:pt x="516" y="11"/>
                    <a:pt x="509" y="6"/>
                  </a:cubicBezTo>
                  <a:close/>
                </a:path>
              </a:pathLst>
            </a:custGeom>
            <a:solidFill>
              <a:srgbClr val="937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7002602" y="3007280"/>
              <a:ext cx="161765" cy="14559"/>
            </a:xfrm>
            <a:custGeom>
              <a:avLst/>
              <a:gdLst>
                <a:gd name="T0" fmla="*/ 280 w 452"/>
                <a:gd name="T1" fmla="*/ 6 h 41"/>
                <a:gd name="T2" fmla="*/ 226 w 452"/>
                <a:gd name="T3" fmla="*/ 16 h 41"/>
                <a:gd name="T4" fmla="*/ 172 w 452"/>
                <a:gd name="T5" fmla="*/ 6 h 41"/>
                <a:gd name="T6" fmla="*/ 0 w 452"/>
                <a:gd name="T7" fmla="*/ 0 h 41"/>
                <a:gd name="T8" fmla="*/ 226 w 452"/>
                <a:gd name="T9" fmla="*/ 41 h 41"/>
                <a:gd name="T10" fmla="*/ 452 w 452"/>
                <a:gd name="T11" fmla="*/ 0 h 41"/>
                <a:gd name="T12" fmla="*/ 280 w 452"/>
                <a:gd name="T1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2" h="41">
                  <a:moveTo>
                    <a:pt x="280" y="6"/>
                  </a:moveTo>
                  <a:cubicBezTo>
                    <a:pt x="260" y="12"/>
                    <a:pt x="238" y="16"/>
                    <a:pt x="226" y="16"/>
                  </a:cubicBezTo>
                  <a:cubicBezTo>
                    <a:pt x="214" y="16"/>
                    <a:pt x="192" y="12"/>
                    <a:pt x="172" y="6"/>
                  </a:cubicBezTo>
                  <a:cubicBezTo>
                    <a:pt x="152" y="1"/>
                    <a:pt x="66" y="16"/>
                    <a:pt x="0" y="0"/>
                  </a:cubicBezTo>
                  <a:cubicBezTo>
                    <a:pt x="71" y="35"/>
                    <a:pt x="143" y="40"/>
                    <a:pt x="226" y="41"/>
                  </a:cubicBezTo>
                  <a:cubicBezTo>
                    <a:pt x="308" y="40"/>
                    <a:pt x="380" y="35"/>
                    <a:pt x="452" y="0"/>
                  </a:cubicBezTo>
                  <a:cubicBezTo>
                    <a:pt x="386" y="16"/>
                    <a:pt x="299" y="1"/>
                    <a:pt x="280" y="6"/>
                  </a:cubicBezTo>
                  <a:close/>
                </a:path>
              </a:pathLst>
            </a:custGeom>
            <a:solidFill>
              <a:srgbClr val="DEA3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7034493" y="2941419"/>
              <a:ext cx="97752" cy="22878"/>
            </a:xfrm>
            <a:custGeom>
              <a:avLst/>
              <a:gdLst>
                <a:gd name="T0" fmla="*/ 131 w 273"/>
                <a:gd name="T1" fmla="*/ 64 h 64"/>
                <a:gd name="T2" fmla="*/ 73 w 273"/>
                <a:gd name="T3" fmla="*/ 40 h 64"/>
                <a:gd name="T4" fmla="*/ 27 w 273"/>
                <a:gd name="T5" fmla="*/ 16 h 64"/>
                <a:gd name="T6" fmla="*/ 11 w 273"/>
                <a:gd name="T7" fmla="*/ 18 h 64"/>
                <a:gd name="T8" fmla="*/ 9 w 273"/>
                <a:gd name="T9" fmla="*/ 19 h 64"/>
                <a:gd name="T10" fmla="*/ 1 w 273"/>
                <a:gd name="T11" fmla="*/ 13 h 64"/>
                <a:gd name="T12" fmla="*/ 6 w 273"/>
                <a:gd name="T13" fmla="*/ 3 h 64"/>
                <a:gd name="T14" fmla="*/ 27 w 273"/>
                <a:gd name="T15" fmla="*/ 0 h 64"/>
                <a:gd name="T16" fmla="*/ 84 w 273"/>
                <a:gd name="T17" fmla="*/ 30 h 64"/>
                <a:gd name="T18" fmla="*/ 131 w 273"/>
                <a:gd name="T19" fmla="*/ 48 h 64"/>
                <a:gd name="T20" fmla="*/ 131 w 273"/>
                <a:gd name="T21" fmla="*/ 48 h 64"/>
                <a:gd name="T22" fmla="*/ 142 w 273"/>
                <a:gd name="T23" fmla="*/ 48 h 64"/>
                <a:gd name="T24" fmla="*/ 189 w 273"/>
                <a:gd name="T25" fmla="*/ 30 h 64"/>
                <a:gd name="T26" fmla="*/ 246 w 273"/>
                <a:gd name="T27" fmla="*/ 0 h 64"/>
                <a:gd name="T28" fmla="*/ 267 w 273"/>
                <a:gd name="T29" fmla="*/ 3 h 64"/>
                <a:gd name="T30" fmla="*/ 272 w 273"/>
                <a:gd name="T31" fmla="*/ 13 h 64"/>
                <a:gd name="T32" fmla="*/ 265 w 273"/>
                <a:gd name="T33" fmla="*/ 19 h 64"/>
                <a:gd name="T34" fmla="*/ 264 w 273"/>
                <a:gd name="T35" fmla="*/ 19 h 64"/>
                <a:gd name="T36" fmla="*/ 262 w 273"/>
                <a:gd name="T37" fmla="*/ 18 h 64"/>
                <a:gd name="T38" fmla="*/ 247 w 273"/>
                <a:gd name="T39" fmla="*/ 16 h 64"/>
                <a:gd name="T40" fmla="*/ 200 w 273"/>
                <a:gd name="T41" fmla="*/ 40 h 64"/>
                <a:gd name="T42" fmla="*/ 142 w 273"/>
                <a:gd name="T43" fmla="*/ 64 h 64"/>
                <a:gd name="T44" fmla="*/ 131 w 273"/>
                <a:gd name="T4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3" h="64">
                  <a:moveTo>
                    <a:pt x="131" y="64"/>
                  </a:moveTo>
                  <a:cubicBezTo>
                    <a:pt x="108" y="63"/>
                    <a:pt x="86" y="55"/>
                    <a:pt x="73" y="40"/>
                  </a:cubicBezTo>
                  <a:cubicBezTo>
                    <a:pt x="57" y="24"/>
                    <a:pt x="42" y="16"/>
                    <a:pt x="27" y="16"/>
                  </a:cubicBezTo>
                  <a:cubicBezTo>
                    <a:pt x="22" y="16"/>
                    <a:pt x="16" y="17"/>
                    <a:pt x="11" y="18"/>
                  </a:cubicBezTo>
                  <a:cubicBezTo>
                    <a:pt x="10" y="19"/>
                    <a:pt x="9" y="19"/>
                    <a:pt x="9" y="19"/>
                  </a:cubicBezTo>
                  <a:cubicBezTo>
                    <a:pt x="5" y="19"/>
                    <a:pt x="2" y="16"/>
                    <a:pt x="1" y="13"/>
                  </a:cubicBezTo>
                  <a:cubicBezTo>
                    <a:pt x="0" y="9"/>
                    <a:pt x="2" y="4"/>
                    <a:pt x="6" y="3"/>
                  </a:cubicBezTo>
                  <a:cubicBezTo>
                    <a:pt x="13" y="1"/>
                    <a:pt x="20" y="0"/>
                    <a:pt x="27" y="0"/>
                  </a:cubicBezTo>
                  <a:cubicBezTo>
                    <a:pt x="57" y="0"/>
                    <a:pt x="77" y="21"/>
                    <a:pt x="84" y="30"/>
                  </a:cubicBezTo>
                  <a:cubicBezTo>
                    <a:pt x="94" y="40"/>
                    <a:pt x="112" y="47"/>
                    <a:pt x="131" y="48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3" y="48"/>
                    <a:pt x="140" y="48"/>
                    <a:pt x="142" y="48"/>
                  </a:cubicBezTo>
                  <a:cubicBezTo>
                    <a:pt x="161" y="47"/>
                    <a:pt x="179" y="40"/>
                    <a:pt x="189" y="30"/>
                  </a:cubicBezTo>
                  <a:cubicBezTo>
                    <a:pt x="196" y="21"/>
                    <a:pt x="217" y="0"/>
                    <a:pt x="246" y="0"/>
                  </a:cubicBezTo>
                  <a:cubicBezTo>
                    <a:pt x="253" y="0"/>
                    <a:pt x="260" y="1"/>
                    <a:pt x="267" y="3"/>
                  </a:cubicBezTo>
                  <a:cubicBezTo>
                    <a:pt x="271" y="4"/>
                    <a:pt x="273" y="9"/>
                    <a:pt x="272" y="13"/>
                  </a:cubicBezTo>
                  <a:cubicBezTo>
                    <a:pt x="271" y="16"/>
                    <a:pt x="268" y="19"/>
                    <a:pt x="265" y="19"/>
                  </a:cubicBezTo>
                  <a:cubicBezTo>
                    <a:pt x="264" y="19"/>
                    <a:pt x="264" y="19"/>
                    <a:pt x="264" y="19"/>
                  </a:cubicBezTo>
                  <a:cubicBezTo>
                    <a:pt x="264" y="19"/>
                    <a:pt x="263" y="19"/>
                    <a:pt x="262" y="18"/>
                  </a:cubicBezTo>
                  <a:cubicBezTo>
                    <a:pt x="257" y="17"/>
                    <a:pt x="252" y="16"/>
                    <a:pt x="247" y="16"/>
                  </a:cubicBezTo>
                  <a:cubicBezTo>
                    <a:pt x="231" y="16"/>
                    <a:pt x="216" y="24"/>
                    <a:pt x="200" y="40"/>
                  </a:cubicBezTo>
                  <a:cubicBezTo>
                    <a:pt x="187" y="55"/>
                    <a:pt x="165" y="63"/>
                    <a:pt x="142" y="64"/>
                  </a:cubicBezTo>
                  <a:lnTo>
                    <a:pt x="131" y="64"/>
                  </a:ln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6928883" y="2788666"/>
              <a:ext cx="102374" cy="41828"/>
            </a:xfrm>
            <a:custGeom>
              <a:avLst/>
              <a:gdLst>
                <a:gd name="T0" fmla="*/ 143 w 286"/>
                <a:gd name="T1" fmla="*/ 0 h 117"/>
                <a:gd name="T2" fmla="*/ 0 w 286"/>
                <a:gd name="T3" fmla="*/ 117 h 117"/>
                <a:gd name="T4" fmla="*/ 86 w 286"/>
                <a:gd name="T5" fmla="*/ 60 h 117"/>
                <a:gd name="T6" fmla="*/ 143 w 286"/>
                <a:gd name="T7" fmla="*/ 55 h 117"/>
                <a:gd name="T8" fmla="*/ 205 w 286"/>
                <a:gd name="T9" fmla="*/ 61 h 117"/>
                <a:gd name="T10" fmla="*/ 286 w 286"/>
                <a:gd name="T11" fmla="*/ 117 h 117"/>
                <a:gd name="T12" fmla="*/ 143 w 28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17">
                  <a:moveTo>
                    <a:pt x="143" y="0"/>
                  </a:moveTo>
                  <a:cubicBezTo>
                    <a:pt x="64" y="0"/>
                    <a:pt x="0" y="53"/>
                    <a:pt x="0" y="117"/>
                  </a:cubicBezTo>
                  <a:cubicBezTo>
                    <a:pt x="0" y="92"/>
                    <a:pt x="36" y="70"/>
                    <a:pt x="86" y="60"/>
                  </a:cubicBezTo>
                  <a:cubicBezTo>
                    <a:pt x="103" y="57"/>
                    <a:pt x="123" y="55"/>
                    <a:pt x="143" y="55"/>
                  </a:cubicBezTo>
                  <a:cubicBezTo>
                    <a:pt x="165" y="55"/>
                    <a:pt x="186" y="57"/>
                    <a:pt x="205" y="61"/>
                  </a:cubicBezTo>
                  <a:cubicBezTo>
                    <a:pt x="253" y="71"/>
                    <a:pt x="286" y="93"/>
                    <a:pt x="286" y="117"/>
                  </a:cubicBezTo>
                  <a:cubicBezTo>
                    <a:pt x="286" y="53"/>
                    <a:pt x="222" y="0"/>
                    <a:pt x="143" y="0"/>
                  </a:cubicBez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6927496" y="2794675"/>
              <a:ext cx="94517" cy="35819"/>
            </a:xfrm>
            <a:custGeom>
              <a:avLst/>
              <a:gdLst>
                <a:gd name="T0" fmla="*/ 56 w 264"/>
                <a:gd name="T1" fmla="*/ 27 h 100"/>
                <a:gd name="T2" fmla="*/ 4 w 264"/>
                <a:gd name="T3" fmla="*/ 100 h 100"/>
                <a:gd name="T4" fmla="*/ 90 w 264"/>
                <a:gd name="T5" fmla="*/ 43 h 100"/>
                <a:gd name="T6" fmla="*/ 147 w 264"/>
                <a:gd name="T7" fmla="*/ 38 h 100"/>
                <a:gd name="T8" fmla="*/ 209 w 264"/>
                <a:gd name="T9" fmla="*/ 44 h 100"/>
                <a:gd name="T10" fmla="*/ 264 w 264"/>
                <a:gd name="T11" fmla="*/ 65 h 100"/>
                <a:gd name="T12" fmla="*/ 56 w 264"/>
                <a:gd name="T13" fmla="*/ 2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00">
                  <a:moveTo>
                    <a:pt x="56" y="27"/>
                  </a:moveTo>
                  <a:cubicBezTo>
                    <a:pt x="21" y="39"/>
                    <a:pt x="0" y="62"/>
                    <a:pt x="4" y="100"/>
                  </a:cubicBezTo>
                  <a:cubicBezTo>
                    <a:pt x="1" y="75"/>
                    <a:pt x="40" y="53"/>
                    <a:pt x="90" y="43"/>
                  </a:cubicBezTo>
                  <a:cubicBezTo>
                    <a:pt x="107" y="40"/>
                    <a:pt x="127" y="38"/>
                    <a:pt x="147" y="38"/>
                  </a:cubicBezTo>
                  <a:cubicBezTo>
                    <a:pt x="169" y="38"/>
                    <a:pt x="190" y="40"/>
                    <a:pt x="209" y="44"/>
                  </a:cubicBezTo>
                  <a:cubicBezTo>
                    <a:pt x="231" y="49"/>
                    <a:pt x="250" y="56"/>
                    <a:pt x="264" y="65"/>
                  </a:cubicBezTo>
                  <a:cubicBezTo>
                    <a:pt x="225" y="33"/>
                    <a:pt x="141" y="0"/>
                    <a:pt x="56" y="27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7002371" y="2810389"/>
              <a:ext cx="28887" cy="40441"/>
            </a:xfrm>
            <a:custGeom>
              <a:avLst/>
              <a:gdLst>
                <a:gd name="T0" fmla="*/ 0 w 81"/>
                <a:gd name="T1" fmla="*/ 0 h 113"/>
                <a:gd name="T2" fmla="*/ 22 w 81"/>
                <a:gd name="T3" fmla="*/ 56 h 113"/>
                <a:gd name="T4" fmla="*/ 0 w 81"/>
                <a:gd name="T5" fmla="*/ 113 h 113"/>
                <a:gd name="T6" fmla="*/ 81 w 81"/>
                <a:gd name="T7" fmla="*/ 56 h 113"/>
                <a:gd name="T8" fmla="*/ 81 w 81"/>
                <a:gd name="T9" fmla="*/ 56 h 113"/>
                <a:gd name="T10" fmla="*/ 0 w 81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13">
                  <a:moveTo>
                    <a:pt x="0" y="0"/>
                  </a:moveTo>
                  <a:cubicBezTo>
                    <a:pt x="14" y="15"/>
                    <a:pt x="22" y="35"/>
                    <a:pt x="22" y="56"/>
                  </a:cubicBezTo>
                  <a:cubicBezTo>
                    <a:pt x="22" y="78"/>
                    <a:pt x="14" y="98"/>
                    <a:pt x="0" y="113"/>
                  </a:cubicBezTo>
                  <a:cubicBezTo>
                    <a:pt x="48" y="102"/>
                    <a:pt x="81" y="81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32"/>
                    <a:pt x="48" y="1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6928883" y="2810158"/>
              <a:ext cx="30735" cy="41135"/>
            </a:xfrm>
            <a:custGeom>
              <a:avLst/>
              <a:gdLst>
                <a:gd name="T0" fmla="*/ 86 w 86"/>
                <a:gd name="T1" fmla="*/ 115 h 115"/>
                <a:gd name="T2" fmla="*/ 63 w 86"/>
                <a:gd name="T3" fmla="*/ 57 h 115"/>
                <a:gd name="T4" fmla="*/ 86 w 86"/>
                <a:gd name="T5" fmla="*/ 0 h 115"/>
                <a:gd name="T6" fmla="*/ 0 w 86"/>
                <a:gd name="T7" fmla="*/ 57 h 115"/>
                <a:gd name="T8" fmla="*/ 0 w 86"/>
                <a:gd name="T9" fmla="*/ 57 h 115"/>
                <a:gd name="T10" fmla="*/ 86 w 86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5">
                  <a:moveTo>
                    <a:pt x="86" y="115"/>
                  </a:moveTo>
                  <a:cubicBezTo>
                    <a:pt x="72" y="100"/>
                    <a:pt x="63" y="80"/>
                    <a:pt x="63" y="57"/>
                  </a:cubicBezTo>
                  <a:cubicBezTo>
                    <a:pt x="63" y="35"/>
                    <a:pt x="72" y="15"/>
                    <a:pt x="86" y="0"/>
                  </a:cubicBezTo>
                  <a:cubicBezTo>
                    <a:pt x="36" y="10"/>
                    <a:pt x="0" y="3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83"/>
                    <a:pt x="36" y="105"/>
                    <a:pt x="86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6951530" y="2808309"/>
              <a:ext cx="58698" cy="44601"/>
            </a:xfrm>
            <a:custGeom>
              <a:avLst/>
              <a:gdLst>
                <a:gd name="T0" fmla="*/ 142 w 164"/>
                <a:gd name="T1" fmla="*/ 6 h 125"/>
                <a:gd name="T2" fmla="*/ 80 w 164"/>
                <a:gd name="T3" fmla="*/ 0 h 125"/>
                <a:gd name="T4" fmla="*/ 23 w 164"/>
                <a:gd name="T5" fmla="*/ 5 h 125"/>
                <a:gd name="T6" fmla="*/ 0 w 164"/>
                <a:gd name="T7" fmla="*/ 62 h 125"/>
                <a:gd name="T8" fmla="*/ 23 w 164"/>
                <a:gd name="T9" fmla="*/ 120 h 125"/>
                <a:gd name="T10" fmla="*/ 80 w 164"/>
                <a:gd name="T11" fmla="*/ 125 h 125"/>
                <a:gd name="T12" fmla="*/ 142 w 164"/>
                <a:gd name="T13" fmla="*/ 119 h 125"/>
                <a:gd name="T14" fmla="*/ 164 w 164"/>
                <a:gd name="T15" fmla="*/ 62 h 125"/>
                <a:gd name="T16" fmla="*/ 142 w 164"/>
                <a:gd name="T17" fmla="*/ 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5">
                  <a:moveTo>
                    <a:pt x="142" y="6"/>
                  </a:moveTo>
                  <a:cubicBezTo>
                    <a:pt x="123" y="2"/>
                    <a:pt x="102" y="0"/>
                    <a:pt x="80" y="0"/>
                  </a:cubicBezTo>
                  <a:cubicBezTo>
                    <a:pt x="60" y="0"/>
                    <a:pt x="40" y="2"/>
                    <a:pt x="23" y="5"/>
                  </a:cubicBezTo>
                  <a:cubicBezTo>
                    <a:pt x="9" y="20"/>
                    <a:pt x="0" y="40"/>
                    <a:pt x="0" y="62"/>
                  </a:cubicBezTo>
                  <a:cubicBezTo>
                    <a:pt x="0" y="85"/>
                    <a:pt x="9" y="105"/>
                    <a:pt x="23" y="120"/>
                  </a:cubicBezTo>
                  <a:cubicBezTo>
                    <a:pt x="40" y="123"/>
                    <a:pt x="60" y="125"/>
                    <a:pt x="80" y="125"/>
                  </a:cubicBezTo>
                  <a:cubicBezTo>
                    <a:pt x="102" y="125"/>
                    <a:pt x="123" y="122"/>
                    <a:pt x="142" y="119"/>
                  </a:cubicBezTo>
                  <a:cubicBezTo>
                    <a:pt x="156" y="104"/>
                    <a:pt x="164" y="84"/>
                    <a:pt x="164" y="62"/>
                  </a:cubicBezTo>
                  <a:cubicBezTo>
                    <a:pt x="164" y="41"/>
                    <a:pt x="156" y="21"/>
                    <a:pt x="142" y="6"/>
                  </a:cubicBezTo>
                  <a:close/>
                </a:path>
              </a:pathLst>
            </a:custGeom>
            <a:solidFill>
              <a:srgbClr val="93B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6964009" y="2814086"/>
              <a:ext cx="33509" cy="33277"/>
            </a:xfrm>
            <a:custGeom>
              <a:avLst/>
              <a:gdLst>
                <a:gd name="T0" fmla="*/ 92 w 94"/>
                <a:gd name="T1" fmla="*/ 34 h 93"/>
                <a:gd name="T2" fmla="*/ 71 w 94"/>
                <a:gd name="T3" fmla="*/ 46 h 93"/>
                <a:gd name="T4" fmla="*/ 47 w 94"/>
                <a:gd name="T5" fmla="*/ 22 h 93"/>
                <a:gd name="T6" fmla="*/ 59 w 94"/>
                <a:gd name="T7" fmla="*/ 2 h 93"/>
                <a:gd name="T8" fmla="*/ 47 w 94"/>
                <a:gd name="T9" fmla="*/ 0 h 93"/>
                <a:gd name="T10" fmla="*/ 0 w 94"/>
                <a:gd name="T11" fmla="*/ 46 h 93"/>
                <a:gd name="T12" fmla="*/ 47 w 94"/>
                <a:gd name="T13" fmla="*/ 93 h 93"/>
                <a:gd name="T14" fmla="*/ 94 w 94"/>
                <a:gd name="T15" fmla="*/ 46 h 93"/>
                <a:gd name="T16" fmla="*/ 92 w 94"/>
                <a:gd name="T17" fmla="*/ 3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93">
                  <a:moveTo>
                    <a:pt x="92" y="34"/>
                  </a:moveTo>
                  <a:cubicBezTo>
                    <a:pt x="88" y="41"/>
                    <a:pt x="80" y="46"/>
                    <a:pt x="71" y="46"/>
                  </a:cubicBezTo>
                  <a:cubicBezTo>
                    <a:pt x="58" y="46"/>
                    <a:pt x="47" y="36"/>
                    <a:pt x="47" y="22"/>
                  </a:cubicBezTo>
                  <a:cubicBezTo>
                    <a:pt x="47" y="13"/>
                    <a:pt x="52" y="6"/>
                    <a:pt x="59" y="2"/>
                  </a:cubicBezTo>
                  <a:cubicBezTo>
                    <a:pt x="55" y="1"/>
                    <a:pt x="51" y="0"/>
                    <a:pt x="47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72"/>
                    <a:pt x="21" y="93"/>
                    <a:pt x="47" y="93"/>
                  </a:cubicBezTo>
                  <a:cubicBezTo>
                    <a:pt x="73" y="93"/>
                    <a:pt x="94" y="72"/>
                    <a:pt x="94" y="46"/>
                  </a:cubicBezTo>
                  <a:cubicBezTo>
                    <a:pt x="94" y="42"/>
                    <a:pt x="93" y="38"/>
                    <a:pt x="92" y="34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7135480" y="2788666"/>
              <a:ext cx="102143" cy="41828"/>
            </a:xfrm>
            <a:custGeom>
              <a:avLst/>
              <a:gdLst>
                <a:gd name="T0" fmla="*/ 143 w 286"/>
                <a:gd name="T1" fmla="*/ 0 h 117"/>
                <a:gd name="T2" fmla="*/ 286 w 286"/>
                <a:gd name="T3" fmla="*/ 117 h 117"/>
                <a:gd name="T4" fmla="*/ 200 w 286"/>
                <a:gd name="T5" fmla="*/ 60 h 117"/>
                <a:gd name="T6" fmla="*/ 143 w 286"/>
                <a:gd name="T7" fmla="*/ 55 h 117"/>
                <a:gd name="T8" fmla="*/ 81 w 286"/>
                <a:gd name="T9" fmla="*/ 61 h 117"/>
                <a:gd name="T10" fmla="*/ 0 w 286"/>
                <a:gd name="T11" fmla="*/ 117 h 117"/>
                <a:gd name="T12" fmla="*/ 143 w 28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17">
                  <a:moveTo>
                    <a:pt x="143" y="0"/>
                  </a:moveTo>
                  <a:cubicBezTo>
                    <a:pt x="222" y="0"/>
                    <a:pt x="286" y="53"/>
                    <a:pt x="286" y="117"/>
                  </a:cubicBezTo>
                  <a:cubicBezTo>
                    <a:pt x="286" y="92"/>
                    <a:pt x="251" y="70"/>
                    <a:pt x="200" y="60"/>
                  </a:cubicBezTo>
                  <a:cubicBezTo>
                    <a:pt x="183" y="57"/>
                    <a:pt x="163" y="55"/>
                    <a:pt x="143" y="55"/>
                  </a:cubicBezTo>
                  <a:cubicBezTo>
                    <a:pt x="121" y="55"/>
                    <a:pt x="100" y="57"/>
                    <a:pt x="81" y="61"/>
                  </a:cubicBezTo>
                  <a:cubicBezTo>
                    <a:pt x="33" y="71"/>
                    <a:pt x="0" y="93"/>
                    <a:pt x="0" y="117"/>
                  </a:cubicBezTo>
                  <a:cubicBezTo>
                    <a:pt x="0" y="53"/>
                    <a:pt x="64" y="0"/>
                    <a:pt x="143" y="0"/>
                  </a:cubicBezTo>
                  <a:close/>
                </a:path>
              </a:pathLst>
            </a:custGeom>
            <a:solidFill>
              <a:srgbClr val="CEC2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7144724" y="2794675"/>
              <a:ext cx="94517" cy="35819"/>
            </a:xfrm>
            <a:custGeom>
              <a:avLst/>
              <a:gdLst>
                <a:gd name="T0" fmla="*/ 208 w 264"/>
                <a:gd name="T1" fmla="*/ 27 h 100"/>
                <a:gd name="T2" fmla="*/ 260 w 264"/>
                <a:gd name="T3" fmla="*/ 100 h 100"/>
                <a:gd name="T4" fmla="*/ 174 w 264"/>
                <a:gd name="T5" fmla="*/ 43 h 100"/>
                <a:gd name="T6" fmla="*/ 117 w 264"/>
                <a:gd name="T7" fmla="*/ 38 h 100"/>
                <a:gd name="T8" fmla="*/ 55 w 264"/>
                <a:gd name="T9" fmla="*/ 44 h 100"/>
                <a:gd name="T10" fmla="*/ 0 w 264"/>
                <a:gd name="T11" fmla="*/ 65 h 100"/>
                <a:gd name="T12" fmla="*/ 208 w 264"/>
                <a:gd name="T13" fmla="*/ 2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100">
                  <a:moveTo>
                    <a:pt x="208" y="27"/>
                  </a:moveTo>
                  <a:cubicBezTo>
                    <a:pt x="243" y="39"/>
                    <a:pt x="264" y="62"/>
                    <a:pt x="260" y="100"/>
                  </a:cubicBezTo>
                  <a:cubicBezTo>
                    <a:pt x="263" y="75"/>
                    <a:pt x="225" y="53"/>
                    <a:pt x="174" y="43"/>
                  </a:cubicBezTo>
                  <a:cubicBezTo>
                    <a:pt x="157" y="40"/>
                    <a:pt x="137" y="38"/>
                    <a:pt x="117" y="38"/>
                  </a:cubicBezTo>
                  <a:cubicBezTo>
                    <a:pt x="95" y="38"/>
                    <a:pt x="74" y="40"/>
                    <a:pt x="55" y="44"/>
                  </a:cubicBezTo>
                  <a:cubicBezTo>
                    <a:pt x="33" y="49"/>
                    <a:pt x="14" y="56"/>
                    <a:pt x="0" y="65"/>
                  </a:cubicBezTo>
                  <a:cubicBezTo>
                    <a:pt x="39" y="33"/>
                    <a:pt x="123" y="0"/>
                    <a:pt x="208" y="27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7135480" y="2810389"/>
              <a:ext cx="28887" cy="40441"/>
            </a:xfrm>
            <a:custGeom>
              <a:avLst/>
              <a:gdLst>
                <a:gd name="T0" fmla="*/ 81 w 81"/>
                <a:gd name="T1" fmla="*/ 0 h 113"/>
                <a:gd name="T2" fmla="*/ 59 w 81"/>
                <a:gd name="T3" fmla="*/ 56 h 113"/>
                <a:gd name="T4" fmla="*/ 81 w 81"/>
                <a:gd name="T5" fmla="*/ 113 h 113"/>
                <a:gd name="T6" fmla="*/ 0 w 81"/>
                <a:gd name="T7" fmla="*/ 56 h 113"/>
                <a:gd name="T8" fmla="*/ 0 w 81"/>
                <a:gd name="T9" fmla="*/ 56 h 113"/>
                <a:gd name="T10" fmla="*/ 81 w 81"/>
                <a:gd name="T1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13">
                  <a:moveTo>
                    <a:pt x="81" y="0"/>
                  </a:moveTo>
                  <a:cubicBezTo>
                    <a:pt x="67" y="15"/>
                    <a:pt x="59" y="35"/>
                    <a:pt x="59" y="56"/>
                  </a:cubicBezTo>
                  <a:cubicBezTo>
                    <a:pt x="59" y="78"/>
                    <a:pt x="67" y="98"/>
                    <a:pt x="81" y="113"/>
                  </a:cubicBezTo>
                  <a:cubicBezTo>
                    <a:pt x="33" y="102"/>
                    <a:pt x="0" y="81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32"/>
                    <a:pt x="33" y="10"/>
                    <a:pt x="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7206888" y="2810158"/>
              <a:ext cx="30735" cy="41135"/>
            </a:xfrm>
            <a:custGeom>
              <a:avLst/>
              <a:gdLst>
                <a:gd name="T0" fmla="*/ 0 w 86"/>
                <a:gd name="T1" fmla="*/ 115 h 115"/>
                <a:gd name="T2" fmla="*/ 23 w 86"/>
                <a:gd name="T3" fmla="*/ 57 h 115"/>
                <a:gd name="T4" fmla="*/ 0 w 86"/>
                <a:gd name="T5" fmla="*/ 0 h 115"/>
                <a:gd name="T6" fmla="*/ 86 w 86"/>
                <a:gd name="T7" fmla="*/ 57 h 115"/>
                <a:gd name="T8" fmla="*/ 86 w 86"/>
                <a:gd name="T9" fmla="*/ 57 h 115"/>
                <a:gd name="T10" fmla="*/ 0 w 86"/>
                <a:gd name="T11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115">
                  <a:moveTo>
                    <a:pt x="0" y="115"/>
                  </a:moveTo>
                  <a:cubicBezTo>
                    <a:pt x="15" y="100"/>
                    <a:pt x="23" y="80"/>
                    <a:pt x="23" y="57"/>
                  </a:cubicBezTo>
                  <a:cubicBezTo>
                    <a:pt x="23" y="35"/>
                    <a:pt x="15" y="15"/>
                    <a:pt x="0" y="0"/>
                  </a:cubicBezTo>
                  <a:cubicBezTo>
                    <a:pt x="51" y="10"/>
                    <a:pt x="86" y="32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83"/>
                    <a:pt x="51" y="105"/>
                    <a:pt x="0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7156510" y="2808309"/>
              <a:ext cx="58698" cy="44601"/>
            </a:xfrm>
            <a:custGeom>
              <a:avLst/>
              <a:gdLst>
                <a:gd name="T0" fmla="*/ 0 w 164"/>
                <a:gd name="T1" fmla="*/ 62 h 125"/>
                <a:gd name="T2" fmla="*/ 22 w 164"/>
                <a:gd name="T3" fmla="*/ 119 h 125"/>
                <a:gd name="T4" fmla="*/ 84 w 164"/>
                <a:gd name="T5" fmla="*/ 125 h 125"/>
                <a:gd name="T6" fmla="*/ 141 w 164"/>
                <a:gd name="T7" fmla="*/ 120 h 125"/>
                <a:gd name="T8" fmla="*/ 164 w 164"/>
                <a:gd name="T9" fmla="*/ 62 h 125"/>
                <a:gd name="T10" fmla="*/ 141 w 164"/>
                <a:gd name="T11" fmla="*/ 5 h 125"/>
                <a:gd name="T12" fmla="*/ 84 w 164"/>
                <a:gd name="T13" fmla="*/ 0 h 125"/>
                <a:gd name="T14" fmla="*/ 22 w 164"/>
                <a:gd name="T15" fmla="*/ 6 h 125"/>
                <a:gd name="T16" fmla="*/ 0 w 164"/>
                <a:gd name="T17" fmla="*/ 6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5">
                  <a:moveTo>
                    <a:pt x="0" y="62"/>
                  </a:moveTo>
                  <a:cubicBezTo>
                    <a:pt x="0" y="84"/>
                    <a:pt x="8" y="104"/>
                    <a:pt x="22" y="119"/>
                  </a:cubicBezTo>
                  <a:cubicBezTo>
                    <a:pt x="41" y="122"/>
                    <a:pt x="62" y="125"/>
                    <a:pt x="84" y="125"/>
                  </a:cubicBezTo>
                  <a:cubicBezTo>
                    <a:pt x="104" y="125"/>
                    <a:pt x="124" y="123"/>
                    <a:pt x="141" y="120"/>
                  </a:cubicBezTo>
                  <a:cubicBezTo>
                    <a:pt x="156" y="105"/>
                    <a:pt x="164" y="85"/>
                    <a:pt x="164" y="62"/>
                  </a:cubicBezTo>
                  <a:cubicBezTo>
                    <a:pt x="164" y="40"/>
                    <a:pt x="156" y="20"/>
                    <a:pt x="141" y="5"/>
                  </a:cubicBezTo>
                  <a:cubicBezTo>
                    <a:pt x="124" y="2"/>
                    <a:pt x="104" y="0"/>
                    <a:pt x="84" y="0"/>
                  </a:cubicBezTo>
                  <a:cubicBezTo>
                    <a:pt x="62" y="0"/>
                    <a:pt x="41" y="2"/>
                    <a:pt x="22" y="6"/>
                  </a:cubicBezTo>
                  <a:cubicBezTo>
                    <a:pt x="8" y="21"/>
                    <a:pt x="0" y="41"/>
                    <a:pt x="0" y="62"/>
                  </a:cubicBezTo>
                  <a:close/>
                </a:path>
              </a:pathLst>
            </a:custGeom>
            <a:solidFill>
              <a:srgbClr val="93B2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7169451" y="2814086"/>
              <a:ext cx="33277" cy="33277"/>
            </a:xfrm>
            <a:custGeom>
              <a:avLst/>
              <a:gdLst>
                <a:gd name="T0" fmla="*/ 58 w 93"/>
                <a:gd name="T1" fmla="*/ 2 h 93"/>
                <a:gd name="T2" fmla="*/ 46 w 93"/>
                <a:gd name="T3" fmla="*/ 22 h 93"/>
                <a:gd name="T4" fmla="*/ 70 w 93"/>
                <a:gd name="T5" fmla="*/ 46 h 93"/>
                <a:gd name="T6" fmla="*/ 91 w 93"/>
                <a:gd name="T7" fmla="*/ 34 h 93"/>
                <a:gd name="T8" fmla="*/ 93 w 93"/>
                <a:gd name="T9" fmla="*/ 46 h 93"/>
                <a:gd name="T10" fmla="*/ 46 w 93"/>
                <a:gd name="T11" fmla="*/ 93 h 93"/>
                <a:gd name="T12" fmla="*/ 0 w 93"/>
                <a:gd name="T13" fmla="*/ 46 h 93"/>
                <a:gd name="T14" fmla="*/ 46 w 93"/>
                <a:gd name="T15" fmla="*/ 0 h 93"/>
                <a:gd name="T16" fmla="*/ 58 w 93"/>
                <a:gd name="T17" fmla="*/ 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3">
                  <a:moveTo>
                    <a:pt x="58" y="2"/>
                  </a:moveTo>
                  <a:cubicBezTo>
                    <a:pt x="51" y="6"/>
                    <a:pt x="46" y="13"/>
                    <a:pt x="46" y="22"/>
                  </a:cubicBezTo>
                  <a:cubicBezTo>
                    <a:pt x="46" y="36"/>
                    <a:pt x="57" y="46"/>
                    <a:pt x="70" y="46"/>
                  </a:cubicBezTo>
                  <a:cubicBezTo>
                    <a:pt x="79" y="46"/>
                    <a:pt x="87" y="41"/>
                    <a:pt x="91" y="34"/>
                  </a:cubicBezTo>
                  <a:cubicBezTo>
                    <a:pt x="92" y="38"/>
                    <a:pt x="93" y="42"/>
                    <a:pt x="93" y="46"/>
                  </a:cubicBezTo>
                  <a:cubicBezTo>
                    <a:pt x="93" y="72"/>
                    <a:pt x="72" y="93"/>
                    <a:pt x="46" y="93"/>
                  </a:cubicBezTo>
                  <a:cubicBezTo>
                    <a:pt x="20" y="93"/>
                    <a:pt x="0" y="72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ubicBezTo>
                    <a:pt x="50" y="0"/>
                    <a:pt x="55" y="1"/>
                    <a:pt x="58" y="2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7135018" y="2752154"/>
              <a:ext cx="129643" cy="32815"/>
            </a:xfrm>
            <a:custGeom>
              <a:avLst/>
              <a:gdLst>
                <a:gd name="T0" fmla="*/ 16 w 362"/>
                <a:gd name="T1" fmla="*/ 92 h 92"/>
                <a:gd name="T2" fmla="*/ 1 w 362"/>
                <a:gd name="T3" fmla="*/ 78 h 92"/>
                <a:gd name="T4" fmla="*/ 13 w 362"/>
                <a:gd name="T5" fmla="*/ 57 h 92"/>
                <a:gd name="T6" fmla="*/ 124 w 362"/>
                <a:gd name="T7" fmla="*/ 9 h 92"/>
                <a:gd name="T8" fmla="*/ 125 w 362"/>
                <a:gd name="T9" fmla="*/ 9 h 92"/>
                <a:gd name="T10" fmla="*/ 125 w 362"/>
                <a:gd name="T11" fmla="*/ 9 h 92"/>
                <a:gd name="T12" fmla="*/ 202 w 362"/>
                <a:gd name="T13" fmla="*/ 0 h 92"/>
                <a:gd name="T14" fmla="*/ 234 w 362"/>
                <a:gd name="T15" fmla="*/ 1 h 92"/>
                <a:gd name="T16" fmla="*/ 362 w 362"/>
                <a:gd name="T17" fmla="*/ 85 h 92"/>
                <a:gd name="T18" fmla="*/ 228 w 362"/>
                <a:gd name="T19" fmla="*/ 36 h 92"/>
                <a:gd name="T20" fmla="*/ 200 w 362"/>
                <a:gd name="T21" fmla="*/ 34 h 92"/>
                <a:gd name="T22" fmla="*/ 79 w 362"/>
                <a:gd name="T23" fmla="*/ 61 h 92"/>
                <a:gd name="T24" fmla="*/ 16 w 362"/>
                <a:gd name="T2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2" h="92">
                  <a:moveTo>
                    <a:pt x="16" y="92"/>
                  </a:moveTo>
                  <a:cubicBezTo>
                    <a:pt x="11" y="92"/>
                    <a:pt x="2" y="86"/>
                    <a:pt x="1" y="78"/>
                  </a:cubicBezTo>
                  <a:cubicBezTo>
                    <a:pt x="0" y="70"/>
                    <a:pt x="6" y="61"/>
                    <a:pt x="13" y="57"/>
                  </a:cubicBezTo>
                  <a:cubicBezTo>
                    <a:pt x="13" y="57"/>
                    <a:pt x="80" y="19"/>
                    <a:pt x="124" y="9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25" y="9"/>
                    <a:pt x="125" y="9"/>
                    <a:pt x="125" y="9"/>
                  </a:cubicBezTo>
                  <a:cubicBezTo>
                    <a:pt x="148" y="3"/>
                    <a:pt x="174" y="0"/>
                    <a:pt x="202" y="0"/>
                  </a:cubicBezTo>
                  <a:cubicBezTo>
                    <a:pt x="217" y="0"/>
                    <a:pt x="229" y="1"/>
                    <a:pt x="234" y="1"/>
                  </a:cubicBezTo>
                  <a:cubicBezTo>
                    <a:pt x="254" y="8"/>
                    <a:pt x="311" y="31"/>
                    <a:pt x="362" y="85"/>
                  </a:cubicBezTo>
                  <a:cubicBezTo>
                    <a:pt x="310" y="46"/>
                    <a:pt x="248" y="36"/>
                    <a:pt x="228" y="36"/>
                  </a:cubicBezTo>
                  <a:cubicBezTo>
                    <a:pt x="219" y="35"/>
                    <a:pt x="210" y="34"/>
                    <a:pt x="200" y="34"/>
                  </a:cubicBezTo>
                  <a:cubicBezTo>
                    <a:pt x="153" y="34"/>
                    <a:pt x="108" y="49"/>
                    <a:pt x="79" y="61"/>
                  </a:cubicBezTo>
                  <a:cubicBezTo>
                    <a:pt x="50" y="73"/>
                    <a:pt x="28" y="89"/>
                    <a:pt x="16" y="92"/>
                  </a:cubicBezTo>
                  <a:close/>
                </a:path>
              </a:pathLst>
            </a:custGeom>
            <a:solidFill>
              <a:srgbClr val="755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6902076" y="2752154"/>
              <a:ext cx="129412" cy="32815"/>
            </a:xfrm>
            <a:custGeom>
              <a:avLst/>
              <a:gdLst>
                <a:gd name="T0" fmla="*/ 346 w 362"/>
                <a:gd name="T1" fmla="*/ 92 h 92"/>
                <a:gd name="T2" fmla="*/ 361 w 362"/>
                <a:gd name="T3" fmla="*/ 78 h 92"/>
                <a:gd name="T4" fmla="*/ 349 w 362"/>
                <a:gd name="T5" fmla="*/ 57 h 92"/>
                <a:gd name="T6" fmla="*/ 238 w 362"/>
                <a:gd name="T7" fmla="*/ 9 h 92"/>
                <a:gd name="T8" fmla="*/ 237 w 362"/>
                <a:gd name="T9" fmla="*/ 9 h 92"/>
                <a:gd name="T10" fmla="*/ 237 w 362"/>
                <a:gd name="T11" fmla="*/ 9 h 92"/>
                <a:gd name="T12" fmla="*/ 160 w 362"/>
                <a:gd name="T13" fmla="*/ 0 h 92"/>
                <a:gd name="T14" fmla="*/ 128 w 362"/>
                <a:gd name="T15" fmla="*/ 1 h 92"/>
                <a:gd name="T16" fmla="*/ 0 w 362"/>
                <a:gd name="T17" fmla="*/ 85 h 92"/>
                <a:gd name="T18" fmla="*/ 135 w 362"/>
                <a:gd name="T19" fmla="*/ 36 h 92"/>
                <a:gd name="T20" fmla="*/ 162 w 362"/>
                <a:gd name="T21" fmla="*/ 34 h 92"/>
                <a:gd name="T22" fmla="*/ 283 w 362"/>
                <a:gd name="T23" fmla="*/ 61 h 92"/>
                <a:gd name="T24" fmla="*/ 346 w 362"/>
                <a:gd name="T2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2" h="92">
                  <a:moveTo>
                    <a:pt x="346" y="92"/>
                  </a:moveTo>
                  <a:cubicBezTo>
                    <a:pt x="351" y="92"/>
                    <a:pt x="360" y="86"/>
                    <a:pt x="361" y="78"/>
                  </a:cubicBezTo>
                  <a:cubicBezTo>
                    <a:pt x="362" y="70"/>
                    <a:pt x="356" y="61"/>
                    <a:pt x="349" y="57"/>
                  </a:cubicBezTo>
                  <a:cubicBezTo>
                    <a:pt x="349" y="57"/>
                    <a:pt x="283" y="19"/>
                    <a:pt x="238" y="9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37" y="9"/>
                    <a:pt x="237" y="9"/>
                    <a:pt x="237" y="9"/>
                  </a:cubicBezTo>
                  <a:cubicBezTo>
                    <a:pt x="214" y="3"/>
                    <a:pt x="188" y="0"/>
                    <a:pt x="160" y="0"/>
                  </a:cubicBezTo>
                  <a:cubicBezTo>
                    <a:pt x="145" y="0"/>
                    <a:pt x="134" y="1"/>
                    <a:pt x="128" y="1"/>
                  </a:cubicBezTo>
                  <a:cubicBezTo>
                    <a:pt x="108" y="8"/>
                    <a:pt x="51" y="31"/>
                    <a:pt x="0" y="85"/>
                  </a:cubicBezTo>
                  <a:cubicBezTo>
                    <a:pt x="52" y="46"/>
                    <a:pt x="114" y="36"/>
                    <a:pt x="135" y="36"/>
                  </a:cubicBezTo>
                  <a:cubicBezTo>
                    <a:pt x="143" y="35"/>
                    <a:pt x="152" y="34"/>
                    <a:pt x="162" y="34"/>
                  </a:cubicBezTo>
                  <a:cubicBezTo>
                    <a:pt x="209" y="34"/>
                    <a:pt x="254" y="49"/>
                    <a:pt x="283" y="61"/>
                  </a:cubicBezTo>
                  <a:cubicBezTo>
                    <a:pt x="312" y="73"/>
                    <a:pt x="334" y="89"/>
                    <a:pt x="346" y="92"/>
                  </a:cubicBezTo>
                  <a:close/>
                </a:path>
              </a:pathLst>
            </a:custGeom>
            <a:solidFill>
              <a:srgbClr val="755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6742160" y="2372006"/>
              <a:ext cx="702291" cy="724245"/>
            </a:xfrm>
            <a:custGeom>
              <a:avLst/>
              <a:gdLst>
                <a:gd name="T0" fmla="*/ 803 w 1963"/>
                <a:gd name="T1" fmla="*/ 267 h 2024"/>
                <a:gd name="T2" fmla="*/ 125 w 1963"/>
                <a:gd name="T3" fmla="*/ 1577 h 2024"/>
                <a:gd name="T4" fmla="*/ 667 w 1963"/>
                <a:gd name="T5" fmla="*/ 2020 h 2024"/>
                <a:gd name="T6" fmla="*/ 520 w 1963"/>
                <a:gd name="T7" fmla="*/ 1813 h 2024"/>
                <a:gd name="T8" fmla="*/ 587 w 1963"/>
                <a:gd name="T9" fmla="*/ 733 h 2024"/>
                <a:gd name="T10" fmla="*/ 1471 w 1963"/>
                <a:gd name="T11" fmla="*/ 1148 h 2024"/>
                <a:gd name="T12" fmla="*/ 1228 w 1963"/>
                <a:gd name="T13" fmla="*/ 2024 h 2024"/>
                <a:gd name="T14" fmla="*/ 1781 w 1963"/>
                <a:gd name="T15" fmla="*/ 1609 h 2024"/>
                <a:gd name="T16" fmla="*/ 803 w 1963"/>
                <a:gd name="T17" fmla="*/ 267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3" h="2024">
                  <a:moveTo>
                    <a:pt x="803" y="267"/>
                  </a:moveTo>
                  <a:cubicBezTo>
                    <a:pt x="242" y="134"/>
                    <a:pt x="0" y="1169"/>
                    <a:pt x="125" y="1577"/>
                  </a:cubicBezTo>
                  <a:cubicBezTo>
                    <a:pt x="225" y="1905"/>
                    <a:pt x="667" y="2020"/>
                    <a:pt x="667" y="2020"/>
                  </a:cubicBezTo>
                  <a:cubicBezTo>
                    <a:pt x="667" y="2020"/>
                    <a:pt x="564" y="1909"/>
                    <a:pt x="520" y="1813"/>
                  </a:cubicBezTo>
                  <a:cubicBezTo>
                    <a:pt x="413" y="1582"/>
                    <a:pt x="276" y="1132"/>
                    <a:pt x="587" y="733"/>
                  </a:cubicBezTo>
                  <a:cubicBezTo>
                    <a:pt x="869" y="875"/>
                    <a:pt x="1458" y="958"/>
                    <a:pt x="1471" y="1148"/>
                  </a:cubicBezTo>
                  <a:cubicBezTo>
                    <a:pt x="1515" y="1758"/>
                    <a:pt x="1228" y="2024"/>
                    <a:pt x="1228" y="2024"/>
                  </a:cubicBezTo>
                  <a:cubicBezTo>
                    <a:pt x="1228" y="2024"/>
                    <a:pt x="1719" y="1833"/>
                    <a:pt x="1781" y="1609"/>
                  </a:cubicBezTo>
                  <a:cubicBezTo>
                    <a:pt x="1963" y="956"/>
                    <a:pt x="1505" y="0"/>
                    <a:pt x="803" y="267"/>
                  </a:cubicBezTo>
                  <a:close/>
                </a:path>
              </a:pathLst>
            </a:custGeom>
            <a:solidFill>
              <a:srgbClr val="755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>
              <a:spLocks noEditPoints="1"/>
            </p:cNvSpPr>
            <p:nvPr/>
          </p:nvSpPr>
          <p:spPr bwMode="auto">
            <a:xfrm>
              <a:off x="6873883" y="2792826"/>
              <a:ext cx="418971" cy="99832"/>
            </a:xfrm>
            <a:custGeom>
              <a:avLst/>
              <a:gdLst>
                <a:gd name="T0" fmla="*/ 812 w 1171"/>
                <a:gd name="T1" fmla="*/ 279 h 279"/>
                <a:gd name="T2" fmla="*/ 740 w 1171"/>
                <a:gd name="T3" fmla="*/ 278 h 279"/>
                <a:gd name="T4" fmla="*/ 659 w 1171"/>
                <a:gd name="T5" fmla="*/ 205 h 279"/>
                <a:gd name="T6" fmla="*/ 655 w 1171"/>
                <a:gd name="T7" fmla="*/ 191 h 279"/>
                <a:gd name="T8" fmla="*/ 586 w 1171"/>
                <a:gd name="T9" fmla="*/ 87 h 279"/>
                <a:gd name="T10" fmla="*/ 516 w 1171"/>
                <a:gd name="T11" fmla="*/ 191 h 279"/>
                <a:gd name="T12" fmla="*/ 512 w 1171"/>
                <a:gd name="T13" fmla="*/ 205 h 279"/>
                <a:gd name="T14" fmla="*/ 431 w 1171"/>
                <a:gd name="T15" fmla="*/ 278 h 279"/>
                <a:gd name="T16" fmla="*/ 359 w 1171"/>
                <a:gd name="T17" fmla="*/ 279 h 279"/>
                <a:gd name="T18" fmla="*/ 115 w 1171"/>
                <a:gd name="T19" fmla="*/ 264 h 279"/>
                <a:gd name="T20" fmla="*/ 40 w 1171"/>
                <a:gd name="T21" fmla="*/ 185 h 279"/>
                <a:gd name="T22" fmla="*/ 31 w 1171"/>
                <a:gd name="T23" fmla="*/ 100 h 279"/>
                <a:gd name="T24" fmla="*/ 19 w 1171"/>
                <a:gd name="T25" fmla="*/ 75 h 279"/>
                <a:gd name="T26" fmla="*/ 9 w 1171"/>
                <a:gd name="T27" fmla="*/ 65 h 279"/>
                <a:gd name="T28" fmla="*/ 0 w 1171"/>
                <a:gd name="T29" fmla="*/ 45 h 279"/>
                <a:gd name="T30" fmla="*/ 0 w 1171"/>
                <a:gd name="T31" fmla="*/ 11 h 279"/>
                <a:gd name="T32" fmla="*/ 10 w 1171"/>
                <a:gd name="T33" fmla="*/ 2 h 279"/>
                <a:gd name="T34" fmla="*/ 131 w 1171"/>
                <a:gd name="T35" fmla="*/ 0 h 279"/>
                <a:gd name="T36" fmla="*/ 475 w 1171"/>
                <a:gd name="T37" fmla="*/ 18 h 279"/>
                <a:gd name="T38" fmla="*/ 481 w 1171"/>
                <a:gd name="T39" fmla="*/ 19 h 279"/>
                <a:gd name="T40" fmla="*/ 586 w 1171"/>
                <a:gd name="T41" fmla="*/ 32 h 279"/>
                <a:gd name="T42" fmla="*/ 690 w 1171"/>
                <a:gd name="T43" fmla="*/ 19 h 279"/>
                <a:gd name="T44" fmla="*/ 696 w 1171"/>
                <a:gd name="T45" fmla="*/ 18 h 279"/>
                <a:gd name="T46" fmla="*/ 1066 w 1171"/>
                <a:gd name="T47" fmla="*/ 0 h 279"/>
                <a:gd name="T48" fmla="*/ 1067 w 1171"/>
                <a:gd name="T49" fmla="*/ 0 h 279"/>
                <a:gd name="T50" fmla="*/ 1161 w 1171"/>
                <a:gd name="T51" fmla="*/ 2 h 279"/>
                <a:gd name="T52" fmla="*/ 1171 w 1171"/>
                <a:gd name="T53" fmla="*/ 11 h 279"/>
                <a:gd name="T54" fmla="*/ 1171 w 1171"/>
                <a:gd name="T55" fmla="*/ 45 h 279"/>
                <a:gd name="T56" fmla="*/ 1162 w 1171"/>
                <a:gd name="T57" fmla="*/ 65 h 279"/>
                <a:gd name="T58" fmla="*/ 1152 w 1171"/>
                <a:gd name="T59" fmla="*/ 75 h 279"/>
                <a:gd name="T60" fmla="*/ 1140 w 1171"/>
                <a:gd name="T61" fmla="*/ 100 h 279"/>
                <a:gd name="T62" fmla="*/ 1131 w 1171"/>
                <a:gd name="T63" fmla="*/ 185 h 279"/>
                <a:gd name="T64" fmla="*/ 1056 w 1171"/>
                <a:gd name="T65" fmla="*/ 264 h 279"/>
                <a:gd name="T66" fmla="*/ 812 w 1171"/>
                <a:gd name="T67" fmla="*/ 279 h 279"/>
                <a:gd name="T68" fmla="*/ 1008 w 1171"/>
                <a:gd name="T69" fmla="*/ 29 h 279"/>
                <a:gd name="T70" fmla="*/ 697 w 1171"/>
                <a:gd name="T71" fmla="*/ 46 h 279"/>
                <a:gd name="T72" fmla="*/ 665 w 1171"/>
                <a:gd name="T73" fmla="*/ 63 h 279"/>
                <a:gd name="T74" fmla="*/ 660 w 1171"/>
                <a:gd name="T75" fmla="*/ 91 h 279"/>
                <a:gd name="T76" fmla="*/ 685 w 1171"/>
                <a:gd name="T77" fmla="*/ 202 h 279"/>
                <a:gd name="T78" fmla="*/ 738 w 1171"/>
                <a:gd name="T79" fmla="*/ 249 h 279"/>
                <a:gd name="T80" fmla="*/ 778 w 1171"/>
                <a:gd name="T81" fmla="*/ 249 h 279"/>
                <a:gd name="T82" fmla="*/ 1055 w 1171"/>
                <a:gd name="T83" fmla="*/ 235 h 279"/>
                <a:gd name="T84" fmla="*/ 1105 w 1171"/>
                <a:gd name="T85" fmla="*/ 184 h 279"/>
                <a:gd name="T86" fmla="*/ 1117 w 1171"/>
                <a:gd name="T87" fmla="*/ 72 h 279"/>
                <a:gd name="T88" fmla="*/ 1108 w 1171"/>
                <a:gd name="T89" fmla="*/ 42 h 279"/>
                <a:gd name="T90" fmla="*/ 1081 w 1171"/>
                <a:gd name="T91" fmla="*/ 29 h 279"/>
                <a:gd name="T92" fmla="*/ 1008 w 1171"/>
                <a:gd name="T93" fmla="*/ 29 h 279"/>
                <a:gd name="T94" fmla="*/ 163 w 1171"/>
                <a:gd name="T95" fmla="*/ 29 h 279"/>
                <a:gd name="T96" fmla="*/ 90 w 1171"/>
                <a:gd name="T97" fmla="*/ 29 h 279"/>
                <a:gd name="T98" fmla="*/ 63 w 1171"/>
                <a:gd name="T99" fmla="*/ 42 h 279"/>
                <a:gd name="T100" fmla="*/ 54 w 1171"/>
                <a:gd name="T101" fmla="*/ 72 h 279"/>
                <a:gd name="T102" fmla="*/ 66 w 1171"/>
                <a:gd name="T103" fmla="*/ 184 h 279"/>
                <a:gd name="T104" fmla="*/ 116 w 1171"/>
                <a:gd name="T105" fmla="*/ 235 h 279"/>
                <a:gd name="T106" fmla="*/ 394 w 1171"/>
                <a:gd name="T107" fmla="*/ 249 h 279"/>
                <a:gd name="T108" fmla="*/ 433 w 1171"/>
                <a:gd name="T109" fmla="*/ 249 h 279"/>
                <a:gd name="T110" fmla="*/ 486 w 1171"/>
                <a:gd name="T111" fmla="*/ 202 h 279"/>
                <a:gd name="T112" fmla="*/ 511 w 1171"/>
                <a:gd name="T113" fmla="*/ 91 h 279"/>
                <a:gd name="T114" fmla="*/ 506 w 1171"/>
                <a:gd name="T115" fmla="*/ 63 h 279"/>
                <a:gd name="T116" fmla="*/ 474 w 1171"/>
                <a:gd name="T117" fmla="*/ 46 h 279"/>
                <a:gd name="T118" fmla="*/ 163 w 1171"/>
                <a:gd name="T119" fmla="*/ 2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71" h="279">
                  <a:moveTo>
                    <a:pt x="812" y="279"/>
                  </a:moveTo>
                  <a:cubicBezTo>
                    <a:pt x="788" y="279"/>
                    <a:pt x="764" y="278"/>
                    <a:pt x="740" y="278"/>
                  </a:cubicBezTo>
                  <a:cubicBezTo>
                    <a:pt x="701" y="276"/>
                    <a:pt x="673" y="251"/>
                    <a:pt x="659" y="205"/>
                  </a:cubicBezTo>
                  <a:cubicBezTo>
                    <a:pt x="658" y="201"/>
                    <a:pt x="657" y="196"/>
                    <a:pt x="655" y="191"/>
                  </a:cubicBezTo>
                  <a:cubicBezTo>
                    <a:pt x="645" y="155"/>
                    <a:pt x="627" y="88"/>
                    <a:pt x="586" y="87"/>
                  </a:cubicBezTo>
                  <a:cubicBezTo>
                    <a:pt x="544" y="87"/>
                    <a:pt x="526" y="155"/>
                    <a:pt x="516" y="191"/>
                  </a:cubicBezTo>
                  <a:cubicBezTo>
                    <a:pt x="515" y="196"/>
                    <a:pt x="513" y="201"/>
                    <a:pt x="512" y="205"/>
                  </a:cubicBezTo>
                  <a:cubicBezTo>
                    <a:pt x="498" y="251"/>
                    <a:pt x="470" y="276"/>
                    <a:pt x="431" y="278"/>
                  </a:cubicBezTo>
                  <a:cubicBezTo>
                    <a:pt x="408" y="278"/>
                    <a:pt x="383" y="279"/>
                    <a:pt x="359" y="279"/>
                  </a:cubicBezTo>
                  <a:cubicBezTo>
                    <a:pt x="278" y="279"/>
                    <a:pt x="196" y="274"/>
                    <a:pt x="115" y="264"/>
                  </a:cubicBezTo>
                  <a:cubicBezTo>
                    <a:pt x="79" y="260"/>
                    <a:pt x="45" y="223"/>
                    <a:pt x="40" y="185"/>
                  </a:cubicBezTo>
                  <a:cubicBezTo>
                    <a:pt x="37" y="152"/>
                    <a:pt x="31" y="100"/>
                    <a:pt x="31" y="100"/>
                  </a:cubicBezTo>
                  <a:cubicBezTo>
                    <a:pt x="30" y="92"/>
                    <a:pt x="25" y="81"/>
                    <a:pt x="19" y="7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4" y="61"/>
                    <a:pt x="0" y="51"/>
                    <a:pt x="0" y="4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6"/>
                    <a:pt x="5" y="2"/>
                    <a:pt x="10" y="2"/>
                  </a:cubicBezTo>
                  <a:cubicBezTo>
                    <a:pt x="11" y="2"/>
                    <a:pt x="121" y="0"/>
                    <a:pt x="131" y="0"/>
                  </a:cubicBezTo>
                  <a:cubicBezTo>
                    <a:pt x="133" y="0"/>
                    <a:pt x="358" y="2"/>
                    <a:pt x="475" y="18"/>
                  </a:cubicBezTo>
                  <a:cubicBezTo>
                    <a:pt x="475" y="18"/>
                    <a:pt x="478" y="18"/>
                    <a:pt x="481" y="19"/>
                  </a:cubicBezTo>
                  <a:cubicBezTo>
                    <a:pt x="503" y="22"/>
                    <a:pt x="569" y="32"/>
                    <a:pt x="586" y="32"/>
                  </a:cubicBezTo>
                  <a:cubicBezTo>
                    <a:pt x="602" y="32"/>
                    <a:pt x="668" y="22"/>
                    <a:pt x="690" y="19"/>
                  </a:cubicBezTo>
                  <a:cubicBezTo>
                    <a:pt x="694" y="18"/>
                    <a:pt x="696" y="18"/>
                    <a:pt x="696" y="18"/>
                  </a:cubicBezTo>
                  <a:cubicBezTo>
                    <a:pt x="817" y="1"/>
                    <a:pt x="1063" y="0"/>
                    <a:pt x="1066" y="0"/>
                  </a:cubicBezTo>
                  <a:cubicBezTo>
                    <a:pt x="1067" y="0"/>
                    <a:pt x="1067" y="0"/>
                    <a:pt x="1067" y="0"/>
                  </a:cubicBezTo>
                  <a:cubicBezTo>
                    <a:pt x="1161" y="2"/>
                    <a:pt x="1161" y="2"/>
                    <a:pt x="1161" y="2"/>
                  </a:cubicBezTo>
                  <a:cubicBezTo>
                    <a:pt x="1167" y="2"/>
                    <a:pt x="1171" y="6"/>
                    <a:pt x="1171" y="11"/>
                  </a:cubicBezTo>
                  <a:cubicBezTo>
                    <a:pt x="1171" y="45"/>
                    <a:pt x="1171" y="45"/>
                    <a:pt x="1171" y="45"/>
                  </a:cubicBezTo>
                  <a:cubicBezTo>
                    <a:pt x="1171" y="51"/>
                    <a:pt x="1167" y="61"/>
                    <a:pt x="1162" y="65"/>
                  </a:cubicBezTo>
                  <a:cubicBezTo>
                    <a:pt x="1152" y="75"/>
                    <a:pt x="1152" y="75"/>
                    <a:pt x="1152" y="75"/>
                  </a:cubicBezTo>
                  <a:cubicBezTo>
                    <a:pt x="1147" y="81"/>
                    <a:pt x="1141" y="92"/>
                    <a:pt x="1140" y="100"/>
                  </a:cubicBezTo>
                  <a:cubicBezTo>
                    <a:pt x="1140" y="100"/>
                    <a:pt x="1134" y="152"/>
                    <a:pt x="1131" y="185"/>
                  </a:cubicBezTo>
                  <a:cubicBezTo>
                    <a:pt x="1127" y="223"/>
                    <a:pt x="1092" y="260"/>
                    <a:pt x="1056" y="264"/>
                  </a:cubicBezTo>
                  <a:cubicBezTo>
                    <a:pt x="975" y="274"/>
                    <a:pt x="893" y="279"/>
                    <a:pt x="812" y="279"/>
                  </a:cubicBezTo>
                  <a:close/>
                  <a:moveTo>
                    <a:pt x="1008" y="29"/>
                  </a:moveTo>
                  <a:cubicBezTo>
                    <a:pt x="904" y="29"/>
                    <a:pt x="800" y="34"/>
                    <a:pt x="697" y="46"/>
                  </a:cubicBezTo>
                  <a:cubicBezTo>
                    <a:pt x="693" y="46"/>
                    <a:pt x="675" y="49"/>
                    <a:pt x="665" y="63"/>
                  </a:cubicBezTo>
                  <a:cubicBezTo>
                    <a:pt x="659" y="70"/>
                    <a:pt x="658" y="80"/>
                    <a:pt x="660" y="91"/>
                  </a:cubicBezTo>
                  <a:cubicBezTo>
                    <a:pt x="667" y="126"/>
                    <a:pt x="678" y="176"/>
                    <a:pt x="685" y="202"/>
                  </a:cubicBezTo>
                  <a:cubicBezTo>
                    <a:pt x="693" y="230"/>
                    <a:pt x="713" y="248"/>
                    <a:pt x="738" y="249"/>
                  </a:cubicBezTo>
                  <a:cubicBezTo>
                    <a:pt x="751" y="249"/>
                    <a:pt x="764" y="249"/>
                    <a:pt x="778" y="249"/>
                  </a:cubicBezTo>
                  <a:cubicBezTo>
                    <a:pt x="870" y="249"/>
                    <a:pt x="963" y="244"/>
                    <a:pt x="1055" y="235"/>
                  </a:cubicBezTo>
                  <a:cubicBezTo>
                    <a:pt x="1079" y="233"/>
                    <a:pt x="1102" y="209"/>
                    <a:pt x="1105" y="184"/>
                  </a:cubicBezTo>
                  <a:cubicBezTo>
                    <a:pt x="1109" y="146"/>
                    <a:pt x="1113" y="108"/>
                    <a:pt x="1117" y="72"/>
                  </a:cubicBezTo>
                  <a:cubicBezTo>
                    <a:pt x="1118" y="61"/>
                    <a:pt x="1115" y="50"/>
                    <a:pt x="1108" y="42"/>
                  </a:cubicBezTo>
                  <a:cubicBezTo>
                    <a:pt x="1102" y="34"/>
                    <a:pt x="1092" y="30"/>
                    <a:pt x="1081" y="29"/>
                  </a:cubicBezTo>
                  <a:cubicBezTo>
                    <a:pt x="1057" y="29"/>
                    <a:pt x="1032" y="29"/>
                    <a:pt x="1008" y="29"/>
                  </a:cubicBezTo>
                  <a:close/>
                  <a:moveTo>
                    <a:pt x="163" y="29"/>
                  </a:moveTo>
                  <a:cubicBezTo>
                    <a:pt x="139" y="29"/>
                    <a:pt x="114" y="29"/>
                    <a:pt x="90" y="29"/>
                  </a:cubicBezTo>
                  <a:cubicBezTo>
                    <a:pt x="79" y="30"/>
                    <a:pt x="70" y="34"/>
                    <a:pt x="63" y="42"/>
                  </a:cubicBezTo>
                  <a:cubicBezTo>
                    <a:pt x="56" y="50"/>
                    <a:pt x="53" y="61"/>
                    <a:pt x="54" y="72"/>
                  </a:cubicBezTo>
                  <a:cubicBezTo>
                    <a:pt x="58" y="108"/>
                    <a:pt x="62" y="146"/>
                    <a:pt x="66" y="184"/>
                  </a:cubicBezTo>
                  <a:cubicBezTo>
                    <a:pt x="69" y="209"/>
                    <a:pt x="92" y="233"/>
                    <a:pt x="116" y="235"/>
                  </a:cubicBezTo>
                  <a:cubicBezTo>
                    <a:pt x="208" y="244"/>
                    <a:pt x="301" y="249"/>
                    <a:pt x="394" y="249"/>
                  </a:cubicBezTo>
                  <a:cubicBezTo>
                    <a:pt x="407" y="249"/>
                    <a:pt x="420" y="249"/>
                    <a:pt x="433" y="249"/>
                  </a:cubicBezTo>
                  <a:cubicBezTo>
                    <a:pt x="458" y="248"/>
                    <a:pt x="478" y="230"/>
                    <a:pt x="486" y="202"/>
                  </a:cubicBezTo>
                  <a:cubicBezTo>
                    <a:pt x="493" y="176"/>
                    <a:pt x="504" y="126"/>
                    <a:pt x="511" y="91"/>
                  </a:cubicBezTo>
                  <a:cubicBezTo>
                    <a:pt x="514" y="80"/>
                    <a:pt x="512" y="70"/>
                    <a:pt x="506" y="63"/>
                  </a:cubicBezTo>
                  <a:cubicBezTo>
                    <a:pt x="496" y="49"/>
                    <a:pt x="478" y="46"/>
                    <a:pt x="474" y="46"/>
                  </a:cubicBezTo>
                  <a:cubicBezTo>
                    <a:pt x="371" y="34"/>
                    <a:pt x="267" y="29"/>
                    <a:pt x="163" y="29"/>
                  </a:cubicBezTo>
                  <a:close/>
                </a:path>
              </a:pathLst>
            </a:custGeom>
            <a:solidFill>
              <a:srgbClr val="6D89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2368350" y="3812483"/>
            <a:ext cx="3404972" cy="4024056"/>
            <a:chOff x="4458038" y="2397426"/>
            <a:chExt cx="1362524" cy="1610255"/>
          </a:xfrm>
        </p:grpSpPr>
        <p:sp>
          <p:nvSpPr>
            <p:cNvPr id="49" name="Freeform 46"/>
            <p:cNvSpPr/>
            <p:nvPr/>
          </p:nvSpPr>
          <p:spPr bwMode="auto">
            <a:xfrm>
              <a:off x="4951883" y="2960368"/>
              <a:ext cx="327690" cy="266681"/>
            </a:xfrm>
            <a:custGeom>
              <a:avLst/>
              <a:gdLst>
                <a:gd name="T0" fmla="*/ 709 w 1418"/>
                <a:gd name="T1" fmla="*/ 0 h 1154"/>
                <a:gd name="T2" fmla="*/ 0 w 1418"/>
                <a:gd name="T3" fmla="*/ 0 h 1154"/>
                <a:gd name="T4" fmla="*/ 105 w 1418"/>
                <a:gd name="T5" fmla="*/ 1154 h 1154"/>
                <a:gd name="T6" fmla="*/ 709 w 1418"/>
                <a:gd name="T7" fmla="*/ 1154 h 1154"/>
                <a:gd name="T8" fmla="*/ 1313 w 1418"/>
                <a:gd name="T9" fmla="*/ 1154 h 1154"/>
                <a:gd name="T10" fmla="*/ 1418 w 1418"/>
                <a:gd name="T11" fmla="*/ 0 h 1154"/>
                <a:gd name="T12" fmla="*/ 709 w 1418"/>
                <a:gd name="T13" fmla="*/ 0 h 1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8" h="1154">
                  <a:moveTo>
                    <a:pt x="709" y="0"/>
                  </a:moveTo>
                  <a:lnTo>
                    <a:pt x="0" y="0"/>
                  </a:lnTo>
                  <a:lnTo>
                    <a:pt x="105" y="1154"/>
                  </a:lnTo>
                  <a:lnTo>
                    <a:pt x="709" y="1154"/>
                  </a:lnTo>
                  <a:lnTo>
                    <a:pt x="1313" y="1154"/>
                  </a:lnTo>
                  <a:lnTo>
                    <a:pt x="1418" y="0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4969678" y="3051188"/>
              <a:ext cx="296030" cy="117395"/>
            </a:xfrm>
            <a:custGeom>
              <a:avLst/>
              <a:gdLst>
                <a:gd name="T0" fmla="*/ 414 w 827"/>
                <a:gd name="T1" fmla="*/ 226 h 328"/>
                <a:gd name="T2" fmla="*/ 0 w 827"/>
                <a:gd name="T3" fmla="*/ 0 h 328"/>
                <a:gd name="T4" fmla="*/ 414 w 827"/>
                <a:gd name="T5" fmla="*/ 328 h 328"/>
                <a:gd name="T6" fmla="*/ 827 w 827"/>
                <a:gd name="T7" fmla="*/ 0 h 328"/>
                <a:gd name="T8" fmla="*/ 414 w 827"/>
                <a:gd name="T9" fmla="*/ 22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7" h="328">
                  <a:moveTo>
                    <a:pt x="414" y="226"/>
                  </a:moveTo>
                  <a:cubicBezTo>
                    <a:pt x="224" y="226"/>
                    <a:pt x="92" y="136"/>
                    <a:pt x="0" y="0"/>
                  </a:cubicBezTo>
                  <a:cubicBezTo>
                    <a:pt x="93" y="201"/>
                    <a:pt x="309" y="328"/>
                    <a:pt x="414" y="328"/>
                  </a:cubicBezTo>
                  <a:cubicBezTo>
                    <a:pt x="519" y="328"/>
                    <a:pt x="735" y="201"/>
                    <a:pt x="827" y="0"/>
                  </a:cubicBezTo>
                  <a:cubicBezTo>
                    <a:pt x="736" y="136"/>
                    <a:pt x="603" y="226"/>
                    <a:pt x="414" y="226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4863144" y="2760704"/>
              <a:ext cx="70714" cy="177479"/>
            </a:xfrm>
            <a:custGeom>
              <a:avLst/>
              <a:gdLst>
                <a:gd name="T0" fmla="*/ 183 w 198"/>
                <a:gd name="T1" fmla="*/ 392 h 496"/>
                <a:gd name="T2" fmla="*/ 164 w 198"/>
                <a:gd name="T3" fmla="*/ 471 h 496"/>
                <a:gd name="T4" fmla="*/ 65 w 198"/>
                <a:gd name="T5" fmla="*/ 403 h 496"/>
                <a:gd name="T6" fmla="*/ 5 w 198"/>
                <a:gd name="T7" fmla="*/ 90 h 496"/>
                <a:gd name="T8" fmla="*/ 68 w 198"/>
                <a:gd name="T9" fmla="*/ 5 h 496"/>
                <a:gd name="T10" fmla="*/ 68 w 198"/>
                <a:gd name="T11" fmla="*/ 5 h 496"/>
                <a:gd name="T12" fmla="*/ 148 w 198"/>
                <a:gd name="T13" fmla="*/ 72 h 496"/>
                <a:gd name="T14" fmla="*/ 183 w 198"/>
                <a:gd name="T15" fmla="*/ 3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8" h="496">
                  <a:moveTo>
                    <a:pt x="183" y="392"/>
                  </a:moveTo>
                  <a:cubicBezTo>
                    <a:pt x="188" y="434"/>
                    <a:pt x="198" y="462"/>
                    <a:pt x="164" y="471"/>
                  </a:cubicBezTo>
                  <a:cubicBezTo>
                    <a:pt x="130" y="479"/>
                    <a:pt x="80" y="496"/>
                    <a:pt x="65" y="403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0" y="48"/>
                    <a:pt x="29" y="10"/>
                    <a:pt x="68" y="5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107" y="0"/>
                    <a:pt x="143" y="30"/>
                    <a:pt x="148" y="72"/>
                  </a:cubicBezTo>
                  <a:lnTo>
                    <a:pt x="183" y="392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5301758" y="2760704"/>
              <a:ext cx="70483" cy="177479"/>
            </a:xfrm>
            <a:custGeom>
              <a:avLst/>
              <a:gdLst>
                <a:gd name="T0" fmla="*/ 14 w 197"/>
                <a:gd name="T1" fmla="*/ 392 h 496"/>
                <a:gd name="T2" fmla="*/ 34 w 197"/>
                <a:gd name="T3" fmla="*/ 471 h 496"/>
                <a:gd name="T4" fmla="*/ 132 w 197"/>
                <a:gd name="T5" fmla="*/ 403 h 496"/>
                <a:gd name="T6" fmla="*/ 193 w 197"/>
                <a:gd name="T7" fmla="*/ 90 h 496"/>
                <a:gd name="T8" fmla="*/ 130 w 197"/>
                <a:gd name="T9" fmla="*/ 5 h 496"/>
                <a:gd name="T10" fmla="*/ 130 w 197"/>
                <a:gd name="T11" fmla="*/ 5 h 496"/>
                <a:gd name="T12" fmla="*/ 50 w 197"/>
                <a:gd name="T13" fmla="*/ 72 h 496"/>
                <a:gd name="T14" fmla="*/ 14 w 197"/>
                <a:gd name="T15" fmla="*/ 392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7" h="496">
                  <a:moveTo>
                    <a:pt x="14" y="392"/>
                  </a:moveTo>
                  <a:cubicBezTo>
                    <a:pt x="10" y="434"/>
                    <a:pt x="0" y="462"/>
                    <a:pt x="34" y="471"/>
                  </a:cubicBezTo>
                  <a:cubicBezTo>
                    <a:pt x="68" y="479"/>
                    <a:pt x="117" y="496"/>
                    <a:pt x="132" y="403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7" y="48"/>
                    <a:pt x="169" y="10"/>
                    <a:pt x="130" y="5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90" y="0"/>
                    <a:pt x="54" y="30"/>
                    <a:pt x="50" y="72"/>
                  </a:cubicBezTo>
                  <a:lnTo>
                    <a:pt x="14" y="392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4812997" y="2397426"/>
              <a:ext cx="584665" cy="650526"/>
            </a:xfrm>
            <a:custGeom>
              <a:avLst/>
              <a:gdLst>
                <a:gd name="T0" fmla="*/ 105 w 1634"/>
                <a:gd name="T1" fmla="*/ 837 h 1818"/>
                <a:gd name="T2" fmla="*/ 420 w 1634"/>
                <a:gd name="T3" fmla="*/ 1498 h 1818"/>
                <a:gd name="T4" fmla="*/ 616 w 1634"/>
                <a:gd name="T5" fmla="*/ 1639 h 1818"/>
                <a:gd name="T6" fmla="*/ 1587 w 1634"/>
                <a:gd name="T7" fmla="*/ 885 h 1818"/>
                <a:gd name="T8" fmla="*/ 995 w 1634"/>
                <a:gd name="T9" fmla="*/ 0 h 1818"/>
                <a:gd name="T10" fmla="*/ 105 w 1634"/>
                <a:gd name="T11" fmla="*/ 837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34" h="1818">
                  <a:moveTo>
                    <a:pt x="105" y="837"/>
                  </a:moveTo>
                  <a:cubicBezTo>
                    <a:pt x="137" y="1080"/>
                    <a:pt x="244" y="1415"/>
                    <a:pt x="420" y="1498"/>
                  </a:cubicBezTo>
                  <a:cubicBezTo>
                    <a:pt x="476" y="1556"/>
                    <a:pt x="542" y="1604"/>
                    <a:pt x="616" y="1639"/>
                  </a:cubicBezTo>
                  <a:cubicBezTo>
                    <a:pt x="986" y="1818"/>
                    <a:pt x="1441" y="1666"/>
                    <a:pt x="1587" y="885"/>
                  </a:cubicBezTo>
                  <a:cubicBezTo>
                    <a:pt x="1634" y="636"/>
                    <a:pt x="1607" y="179"/>
                    <a:pt x="995" y="0"/>
                  </a:cubicBezTo>
                  <a:cubicBezTo>
                    <a:pt x="748" y="175"/>
                    <a:pt x="0" y="34"/>
                    <a:pt x="105" y="837"/>
                  </a:cubicBezTo>
                  <a:close/>
                </a:path>
              </a:pathLst>
            </a:custGeom>
            <a:solidFill>
              <a:srgbClr val="706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4900581" y="2532615"/>
              <a:ext cx="434224" cy="599455"/>
            </a:xfrm>
            <a:custGeom>
              <a:avLst/>
              <a:gdLst>
                <a:gd name="T0" fmla="*/ 1213 w 1213"/>
                <a:gd name="T1" fmla="*/ 563 h 1675"/>
                <a:gd name="T2" fmla="*/ 607 w 1213"/>
                <a:gd name="T3" fmla="*/ 1675 h 1675"/>
                <a:gd name="T4" fmla="*/ 0 w 1213"/>
                <a:gd name="T5" fmla="*/ 563 h 1675"/>
                <a:gd name="T6" fmla="*/ 607 w 1213"/>
                <a:gd name="T7" fmla="*/ 0 h 1675"/>
                <a:gd name="T8" fmla="*/ 1213 w 1213"/>
                <a:gd name="T9" fmla="*/ 563 h 1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3" h="1675">
                  <a:moveTo>
                    <a:pt x="1213" y="563"/>
                  </a:moveTo>
                  <a:cubicBezTo>
                    <a:pt x="1213" y="1014"/>
                    <a:pt x="1121" y="1675"/>
                    <a:pt x="607" y="1675"/>
                  </a:cubicBezTo>
                  <a:cubicBezTo>
                    <a:pt x="93" y="1675"/>
                    <a:pt x="0" y="1014"/>
                    <a:pt x="0" y="563"/>
                  </a:cubicBezTo>
                  <a:cubicBezTo>
                    <a:pt x="0" y="113"/>
                    <a:pt x="272" y="0"/>
                    <a:pt x="607" y="0"/>
                  </a:cubicBezTo>
                  <a:cubicBezTo>
                    <a:pt x="942" y="0"/>
                    <a:pt x="1213" y="113"/>
                    <a:pt x="1213" y="563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5014741" y="3006125"/>
              <a:ext cx="201513" cy="26576"/>
            </a:xfrm>
            <a:custGeom>
              <a:avLst/>
              <a:gdLst>
                <a:gd name="T0" fmla="*/ 552 w 563"/>
                <a:gd name="T1" fmla="*/ 7 h 74"/>
                <a:gd name="T2" fmla="*/ 523 w 563"/>
                <a:gd name="T3" fmla="*/ 2 h 74"/>
                <a:gd name="T4" fmla="*/ 546 w 563"/>
                <a:gd name="T5" fmla="*/ 11 h 74"/>
                <a:gd name="T6" fmla="*/ 546 w 563"/>
                <a:gd name="T7" fmla="*/ 11 h 74"/>
                <a:gd name="T8" fmla="*/ 487 w 563"/>
                <a:gd name="T9" fmla="*/ 32 h 74"/>
                <a:gd name="T10" fmla="*/ 420 w 563"/>
                <a:gd name="T11" fmla="*/ 46 h 74"/>
                <a:gd name="T12" fmla="*/ 281 w 563"/>
                <a:gd name="T13" fmla="*/ 56 h 74"/>
                <a:gd name="T14" fmla="*/ 142 w 563"/>
                <a:gd name="T15" fmla="*/ 45 h 74"/>
                <a:gd name="T16" fmla="*/ 75 w 563"/>
                <a:gd name="T17" fmla="*/ 31 h 74"/>
                <a:gd name="T18" fmla="*/ 17 w 563"/>
                <a:gd name="T19" fmla="*/ 11 h 74"/>
                <a:gd name="T20" fmla="*/ 17 w 563"/>
                <a:gd name="T21" fmla="*/ 11 h 74"/>
                <a:gd name="T22" fmla="*/ 40 w 563"/>
                <a:gd name="T23" fmla="*/ 2 h 74"/>
                <a:gd name="T24" fmla="*/ 11 w 563"/>
                <a:gd name="T25" fmla="*/ 7 h 74"/>
                <a:gd name="T26" fmla="*/ 3 w 563"/>
                <a:gd name="T27" fmla="*/ 25 h 74"/>
                <a:gd name="T28" fmla="*/ 16 w 563"/>
                <a:gd name="T29" fmla="*/ 11 h 74"/>
                <a:gd name="T30" fmla="*/ 138 w 563"/>
                <a:gd name="T31" fmla="*/ 61 h 74"/>
                <a:gd name="T32" fmla="*/ 281 w 563"/>
                <a:gd name="T33" fmla="*/ 74 h 74"/>
                <a:gd name="T34" fmla="*/ 424 w 563"/>
                <a:gd name="T35" fmla="*/ 61 h 74"/>
                <a:gd name="T36" fmla="*/ 546 w 563"/>
                <a:gd name="T37" fmla="*/ 11 h 74"/>
                <a:gd name="T38" fmla="*/ 560 w 563"/>
                <a:gd name="T39" fmla="*/ 25 h 74"/>
                <a:gd name="T40" fmla="*/ 552 w 563"/>
                <a:gd name="T41" fmla="*/ 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63" h="74">
                  <a:moveTo>
                    <a:pt x="552" y="7"/>
                  </a:moveTo>
                  <a:cubicBezTo>
                    <a:pt x="545" y="2"/>
                    <a:pt x="533" y="0"/>
                    <a:pt x="523" y="2"/>
                  </a:cubicBezTo>
                  <a:cubicBezTo>
                    <a:pt x="533" y="4"/>
                    <a:pt x="540" y="7"/>
                    <a:pt x="546" y="11"/>
                  </a:cubicBezTo>
                  <a:cubicBezTo>
                    <a:pt x="546" y="11"/>
                    <a:pt x="546" y="11"/>
                    <a:pt x="546" y="11"/>
                  </a:cubicBezTo>
                  <a:cubicBezTo>
                    <a:pt x="527" y="19"/>
                    <a:pt x="508" y="26"/>
                    <a:pt x="487" y="32"/>
                  </a:cubicBezTo>
                  <a:cubicBezTo>
                    <a:pt x="466" y="37"/>
                    <a:pt x="443" y="42"/>
                    <a:pt x="420" y="46"/>
                  </a:cubicBezTo>
                  <a:cubicBezTo>
                    <a:pt x="375" y="52"/>
                    <a:pt x="328" y="56"/>
                    <a:pt x="281" y="56"/>
                  </a:cubicBezTo>
                  <a:cubicBezTo>
                    <a:pt x="234" y="56"/>
                    <a:pt x="188" y="52"/>
                    <a:pt x="142" y="45"/>
                  </a:cubicBezTo>
                  <a:cubicBezTo>
                    <a:pt x="119" y="42"/>
                    <a:pt x="97" y="37"/>
                    <a:pt x="75" y="31"/>
                  </a:cubicBezTo>
                  <a:cubicBezTo>
                    <a:pt x="55" y="26"/>
                    <a:pt x="35" y="19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3" y="7"/>
                    <a:pt x="30" y="4"/>
                    <a:pt x="40" y="2"/>
                  </a:cubicBezTo>
                  <a:cubicBezTo>
                    <a:pt x="30" y="0"/>
                    <a:pt x="18" y="2"/>
                    <a:pt x="11" y="7"/>
                  </a:cubicBezTo>
                  <a:cubicBezTo>
                    <a:pt x="3" y="12"/>
                    <a:pt x="0" y="19"/>
                    <a:pt x="3" y="25"/>
                  </a:cubicBezTo>
                  <a:cubicBezTo>
                    <a:pt x="7" y="19"/>
                    <a:pt x="11" y="15"/>
                    <a:pt x="16" y="11"/>
                  </a:cubicBezTo>
                  <a:cubicBezTo>
                    <a:pt x="50" y="32"/>
                    <a:pt x="94" y="52"/>
                    <a:pt x="138" y="61"/>
                  </a:cubicBezTo>
                  <a:cubicBezTo>
                    <a:pt x="185" y="70"/>
                    <a:pt x="233" y="74"/>
                    <a:pt x="281" y="74"/>
                  </a:cubicBezTo>
                  <a:cubicBezTo>
                    <a:pt x="329" y="74"/>
                    <a:pt x="378" y="70"/>
                    <a:pt x="424" y="61"/>
                  </a:cubicBezTo>
                  <a:cubicBezTo>
                    <a:pt x="469" y="52"/>
                    <a:pt x="513" y="32"/>
                    <a:pt x="546" y="11"/>
                  </a:cubicBezTo>
                  <a:cubicBezTo>
                    <a:pt x="552" y="15"/>
                    <a:pt x="556" y="19"/>
                    <a:pt x="560" y="25"/>
                  </a:cubicBezTo>
                  <a:cubicBezTo>
                    <a:pt x="563" y="19"/>
                    <a:pt x="560" y="12"/>
                    <a:pt x="552" y="7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5057724" y="3041944"/>
              <a:ext cx="115315" cy="24958"/>
            </a:xfrm>
            <a:custGeom>
              <a:avLst/>
              <a:gdLst>
                <a:gd name="T0" fmla="*/ 322 w 322"/>
                <a:gd name="T1" fmla="*/ 0 h 70"/>
                <a:gd name="T2" fmla="*/ 250 w 322"/>
                <a:gd name="T3" fmla="*/ 52 h 70"/>
                <a:gd name="T4" fmla="*/ 161 w 322"/>
                <a:gd name="T5" fmla="*/ 70 h 70"/>
                <a:gd name="T6" fmla="*/ 72 w 322"/>
                <a:gd name="T7" fmla="*/ 52 h 70"/>
                <a:gd name="T8" fmla="*/ 0 w 322"/>
                <a:gd name="T9" fmla="*/ 0 h 70"/>
                <a:gd name="T10" fmla="*/ 79 w 322"/>
                <a:gd name="T11" fmla="*/ 35 h 70"/>
                <a:gd name="T12" fmla="*/ 161 w 322"/>
                <a:gd name="T13" fmla="*/ 46 h 70"/>
                <a:gd name="T14" fmla="*/ 244 w 322"/>
                <a:gd name="T15" fmla="*/ 35 h 70"/>
                <a:gd name="T16" fmla="*/ 322 w 322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" h="70">
                  <a:moveTo>
                    <a:pt x="322" y="0"/>
                  </a:moveTo>
                  <a:cubicBezTo>
                    <a:pt x="304" y="23"/>
                    <a:pt x="278" y="41"/>
                    <a:pt x="250" y="52"/>
                  </a:cubicBezTo>
                  <a:cubicBezTo>
                    <a:pt x="222" y="64"/>
                    <a:pt x="192" y="70"/>
                    <a:pt x="161" y="70"/>
                  </a:cubicBezTo>
                  <a:cubicBezTo>
                    <a:pt x="131" y="70"/>
                    <a:pt x="100" y="64"/>
                    <a:pt x="72" y="52"/>
                  </a:cubicBezTo>
                  <a:cubicBezTo>
                    <a:pt x="45" y="41"/>
                    <a:pt x="19" y="23"/>
                    <a:pt x="0" y="0"/>
                  </a:cubicBezTo>
                  <a:cubicBezTo>
                    <a:pt x="26" y="15"/>
                    <a:pt x="52" y="27"/>
                    <a:pt x="79" y="35"/>
                  </a:cubicBezTo>
                  <a:cubicBezTo>
                    <a:pt x="106" y="43"/>
                    <a:pt x="134" y="46"/>
                    <a:pt x="161" y="46"/>
                  </a:cubicBezTo>
                  <a:cubicBezTo>
                    <a:pt x="189" y="46"/>
                    <a:pt x="217" y="43"/>
                    <a:pt x="244" y="35"/>
                  </a:cubicBezTo>
                  <a:cubicBezTo>
                    <a:pt x="271" y="27"/>
                    <a:pt x="297" y="15"/>
                    <a:pt x="322" y="0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5064888" y="2948582"/>
              <a:ext cx="100988" cy="23571"/>
            </a:xfrm>
            <a:custGeom>
              <a:avLst/>
              <a:gdLst>
                <a:gd name="T0" fmla="*/ 136 w 282"/>
                <a:gd name="T1" fmla="*/ 66 h 66"/>
                <a:gd name="T2" fmla="*/ 76 w 282"/>
                <a:gd name="T3" fmla="*/ 42 h 66"/>
                <a:gd name="T4" fmla="*/ 28 w 282"/>
                <a:gd name="T5" fmla="*/ 17 h 66"/>
                <a:gd name="T6" fmla="*/ 12 w 282"/>
                <a:gd name="T7" fmla="*/ 19 h 66"/>
                <a:gd name="T8" fmla="*/ 10 w 282"/>
                <a:gd name="T9" fmla="*/ 20 h 66"/>
                <a:gd name="T10" fmla="*/ 2 w 282"/>
                <a:gd name="T11" fmla="*/ 14 h 66"/>
                <a:gd name="T12" fmla="*/ 7 w 282"/>
                <a:gd name="T13" fmla="*/ 3 h 66"/>
                <a:gd name="T14" fmla="*/ 28 w 282"/>
                <a:gd name="T15" fmla="*/ 0 h 66"/>
                <a:gd name="T16" fmla="*/ 87 w 282"/>
                <a:gd name="T17" fmla="*/ 31 h 66"/>
                <a:gd name="T18" fmla="*/ 136 w 282"/>
                <a:gd name="T19" fmla="*/ 49 h 66"/>
                <a:gd name="T20" fmla="*/ 136 w 282"/>
                <a:gd name="T21" fmla="*/ 49 h 66"/>
                <a:gd name="T22" fmla="*/ 147 w 282"/>
                <a:gd name="T23" fmla="*/ 49 h 66"/>
                <a:gd name="T24" fmla="*/ 195 w 282"/>
                <a:gd name="T25" fmla="*/ 31 h 66"/>
                <a:gd name="T26" fmla="*/ 254 w 282"/>
                <a:gd name="T27" fmla="*/ 0 h 66"/>
                <a:gd name="T28" fmla="*/ 275 w 282"/>
                <a:gd name="T29" fmla="*/ 3 h 66"/>
                <a:gd name="T30" fmla="*/ 281 w 282"/>
                <a:gd name="T31" fmla="*/ 14 h 66"/>
                <a:gd name="T32" fmla="*/ 273 w 282"/>
                <a:gd name="T33" fmla="*/ 20 h 66"/>
                <a:gd name="T34" fmla="*/ 273 w 282"/>
                <a:gd name="T35" fmla="*/ 20 h 66"/>
                <a:gd name="T36" fmla="*/ 271 w 282"/>
                <a:gd name="T37" fmla="*/ 19 h 66"/>
                <a:gd name="T38" fmla="*/ 255 w 282"/>
                <a:gd name="T39" fmla="*/ 17 h 66"/>
                <a:gd name="T40" fmla="*/ 207 w 282"/>
                <a:gd name="T41" fmla="*/ 42 h 66"/>
                <a:gd name="T42" fmla="*/ 147 w 282"/>
                <a:gd name="T43" fmla="*/ 66 h 66"/>
                <a:gd name="T44" fmla="*/ 136 w 282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2" h="66">
                  <a:moveTo>
                    <a:pt x="136" y="66"/>
                  </a:moveTo>
                  <a:cubicBezTo>
                    <a:pt x="112" y="65"/>
                    <a:pt x="89" y="57"/>
                    <a:pt x="76" y="42"/>
                  </a:cubicBezTo>
                  <a:cubicBezTo>
                    <a:pt x="59" y="25"/>
                    <a:pt x="44" y="17"/>
                    <a:pt x="28" y="17"/>
                  </a:cubicBezTo>
                  <a:cubicBezTo>
                    <a:pt x="23" y="17"/>
                    <a:pt x="18" y="17"/>
                    <a:pt x="12" y="19"/>
                  </a:cubicBezTo>
                  <a:cubicBezTo>
                    <a:pt x="11" y="19"/>
                    <a:pt x="10" y="20"/>
                    <a:pt x="10" y="20"/>
                  </a:cubicBezTo>
                  <a:cubicBezTo>
                    <a:pt x="6" y="20"/>
                    <a:pt x="3" y="17"/>
                    <a:pt x="2" y="14"/>
                  </a:cubicBezTo>
                  <a:cubicBezTo>
                    <a:pt x="0" y="9"/>
                    <a:pt x="3" y="5"/>
                    <a:pt x="7" y="3"/>
                  </a:cubicBezTo>
                  <a:cubicBezTo>
                    <a:pt x="14" y="1"/>
                    <a:pt x="21" y="0"/>
                    <a:pt x="28" y="0"/>
                  </a:cubicBezTo>
                  <a:cubicBezTo>
                    <a:pt x="59" y="0"/>
                    <a:pt x="80" y="22"/>
                    <a:pt x="87" y="31"/>
                  </a:cubicBezTo>
                  <a:cubicBezTo>
                    <a:pt x="98" y="42"/>
                    <a:pt x="116" y="49"/>
                    <a:pt x="136" y="49"/>
                  </a:cubicBezTo>
                  <a:cubicBezTo>
                    <a:pt x="136" y="49"/>
                    <a:pt x="136" y="49"/>
                    <a:pt x="136" y="49"/>
                  </a:cubicBezTo>
                  <a:cubicBezTo>
                    <a:pt x="137" y="49"/>
                    <a:pt x="145" y="49"/>
                    <a:pt x="147" y="49"/>
                  </a:cubicBezTo>
                  <a:cubicBezTo>
                    <a:pt x="166" y="49"/>
                    <a:pt x="185" y="42"/>
                    <a:pt x="195" y="31"/>
                  </a:cubicBezTo>
                  <a:cubicBezTo>
                    <a:pt x="203" y="22"/>
                    <a:pt x="224" y="0"/>
                    <a:pt x="254" y="0"/>
                  </a:cubicBezTo>
                  <a:cubicBezTo>
                    <a:pt x="261" y="0"/>
                    <a:pt x="268" y="1"/>
                    <a:pt x="275" y="3"/>
                  </a:cubicBezTo>
                  <a:cubicBezTo>
                    <a:pt x="280" y="5"/>
                    <a:pt x="282" y="9"/>
                    <a:pt x="281" y="14"/>
                  </a:cubicBezTo>
                  <a:cubicBezTo>
                    <a:pt x="280" y="17"/>
                    <a:pt x="277" y="20"/>
                    <a:pt x="273" y="20"/>
                  </a:cubicBezTo>
                  <a:cubicBezTo>
                    <a:pt x="273" y="20"/>
                    <a:pt x="273" y="20"/>
                    <a:pt x="273" y="20"/>
                  </a:cubicBezTo>
                  <a:cubicBezTo>
                    <a:pt x="272" y="20"/>
                    <a:pt x="271" y="19"/>
                    <a:pt x="271" y="19"/>
                  </a:cubicBezTo>
                  <a:cubicBezTo>
                    <a:pt x="265" y="17"/>
                    <a:pt x="260" y="17"/>
                    <a:pt x="255" y="17"/>
                  </a:cubicBezTo>
                  <a:cubicBezTo>
                    <a:pt x="238" y="17"/>
                    <a:pt x="223" y="25"/>
                    <a:pt x="207" y="42"/>
                  </a:cubicBezTo>
                  <a:cubicBezTo>
                    <a:pt x="194" y="57"/>
                    <a:pt x="171" y="65"/>
                    <a:pt x="147" y="66"/>
                  </a:cubicBezTo>
                  <a:lnTo>
                    <a:pt x="136" y="66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5169111" y="2796061"/>
              <a:ext cx="101219" cy="41597"/>
            </a:xfrm>
            <a:custGeom>
              <a:avLst/>
              <a:gdLst>
                <a:gd name="T0" fmla="*/ 141 w 283"/>
                <a:gd name="T1" fmla="*/ 0 h 116"/>
                <a:gd name="T2" fmla="*/ 0 w 283"/>
                <a:gd name="T3" fmla="*/ 116 h 116"/>
                <a:gd name="T4" fmla="*/ 85 w 283"/>
                <a:gd name="T5" fmla="*/ 59 h 116"/>
                <a:gd name="T6" fmla="*/ 141 w 283"/>
                <a:gd name="T7" fmla="*/ 54 h 116"/>
                <a:gd name="T8" fmla="*/ 203 w 283"/>
                <a:gd name="T9" fmla="*/ 60 h 116"/>
                <a:gd name="T10" fmla="*/ 283 w 283"/>
                <a:gd name="T11" fmla="*/ 116 h 116"/>
                <a:gd name="T12" fmla="*/ 141 w 28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16">
                  <a:moveTo>
                    <a:pt x="141" y="0"/>
                  </a:moveTo>
                  <a:cubicBezTo>
                    <a:pt x="63" y="0"/>
                    <a:pt x="0" y="52"/>
                    <a:pt x="0" y="116"/>
                  </a:cubicBezTo>
                  <a:cubicBezTo>
                    <a:pt x="0" y="91"/>
                    <a:pt x="35" y="69"/>
                    <a:pt x="85" y="59"/>
                  </a:cubicBezTo>
                  <a:cubicBezTo>
                    <a:pt x="102" y="56"/>
                    <a:pt x="121" y="54"/>
                    <a:pt x="141" y="54"/>
                  </a:cubicBezTo>
                  <a:cubicBezTo>
                    <a:pt x="163" y="54"/>
                    <a:pt x="184" y="56"/>
                    <a:pt x="203" y="60"/>
                  </a:cubicBezTo>
                  <a:cubicBezTo>
                    <a:pt x="250" y="70"/>
                    <a:pt x="283" y="91"/>
                    <a:pt x="283" y="116"/>
                  </a:cubicBezTo>
                  <a:cubicBezTo>
                    <a:pt x="283" y="52"/>
                    <a:pt x="220" y="0"/>
                    <a:pt x="141" y="0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5241674" y="2817553"/>
              <a:ext cx="28656" cy="39979"/>
            </a:xfrm>
            <a:custGeom>
              <a:avLst/>
              <a:gdLst>
                <a:gd name="T0" fmla="*/ 0 w 80"/>
                <a:gd name="T1" fmla="*/ 0 h 112"/>
                <a:gd name="T2" fmla="*/ 22 w 80"/>
                <a:gd name="T3" fmla="*/ 56 h 112"/>
                <a:gd name="T4" fmla="*/ 0 w 80"/>
                <a:gd name="T5" fmla="*/ 112 h 112"/>
                <a:gd name="T6" fmla="*/ 80 w 80"/>
                <a:gd name="T7" fmla="*/ 56 h 112"/>
                <a:gd name="T8" fmla="*/ 80 w 80"/>
                <a:gd name="T9" fmla="*/ 56 h 112"/>
                <a:gd name="T10" fmla="*/ 0 w 80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2">
                  <a:moveTo>
                    <a:pt x="0" y="0"/>
                  </a:moveTo>
                  <a:cubicBezTo>
                    <a:pt x="13" y="15"/>
                    <a:pt x="22" y="34"/>
                    <a:pt x="22" y="56"/>
                  </a:cubicBezTo>
                  <a:cubicBezTo>
                    <a:pt x="22" y="78"/>
                    <a:pt x="13" y="97"/>
                    <a:pt x="0" y="112"/>
                  </a:cubicBezTo>
                  <a:cubicBezTo>
                    <a:pt x="47" y="102"/>
                    <a:pt x="80" y="81"/>
                    <a:pt x="8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31"/>
                    <a:pt x="47" y="1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5169111" y="2817091"/>
              <a:ext cx="30273" cy="40903"/>
            </a:xfrm>
            <a:custGeom>
              <a:avLst/>
              <a:gdLst>
                <a:gd name="T0" fmla="*/ 85 w 85"/>
                <a:gd name="T1" fmla="*/ 114 h 114"/>
                <a:gd name="T2" fmla="*/ 62 w 85"/>
                <a:gd name="T3" fmla="*/ 57 h 114"/>
                <a:gd name="T4" fmla="*/ 85 w 85"/>
                <a:gd name="T5" fmla="*/ 0 h 114"/>
                <a:gd name="T6" fmla="*/ 0 w 85"/>
                <a:gd name="T7" fmla="*/ 57 h 114"/>
                <a:gd name="T8" fmla="*/ 0 w 85"/>
                <a:gd name="T9" fmla="*/ 57 h 114"/>
                <a:gd name="T10" fmla="*/ 85 w 85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" h="114">
                  <a:moveTo>
                    <a:pt x="85" y="114"/>
                  </a:moveTo>
                  <a:cubicBezTo>
                    <a:pt x="70" y="99"/>
                    <a:pt x="62" y="79"/>
                    <a:pt x="62" y="57"/>
                  </a:cubicBezTo>
                  <a:cubicBezTo>
                    <a:pt x="62" y="35"/>
                    <a:pt x="70" y="15"/>
                    <a:pt x="85" y="0"/>
                  </a:cubicBezTo>
                  <a:cubicBezTo>
                    <a:pt x="35" y="10"/>
                    <a:pt x="0" y="3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82"/>
                    <a:pt x="35" y="104"/>
                    <a:pt x="8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5191296" y="2815473"/>
              <a:ext cx="58235" cy="44370"/>
            </a:xfrm>
            <a:custGeom>
              <a:avLst/>
              <a:gdLst>
                <a:gd name="T0" fmla="*/ 141 w 163"/>
                <a:gd name="T1" fmla="*/ 6 h 124"/>
                <a:gd name="T2" fmla="*/ 79 w 163"/>
                <a:gd name="T3" fmla="*/ 0 h 124"/>
                <a:gd name="T4" fmla="*/ 23 w 163"/>
                <a:gd name="T5" fmla="*/ 5 h 124"/>
                <a:gd name="T6" fmla="*/ 0 w 163"/>
                <a:gd name="T7" fmla="*/ 62 h 124"/>
                <a:gd name="T8" fmla="*/ 23 w 163"/>
                <a:gd name="T9" fmla="*/ 119 h 124"/>
                <a:gd name="T10" fmla="*/ 79 w 163"/>
                <a:gd name="T11" fmla="*/ 124 h 124"/>
                <a:gd name="T12" fmla="*/ 141 w 163"/>
                <a:gd name="T13" fmla="*/ 118 h 124"/>
                <a:gd name="T14" fmla="*/ 163 w 163"/>
                <a:gd name="T15" fmla="*/ 62 h 124"/>
                <a:gd name="T16" fmla="*/ 141 w 163"/>
                <a:gd name="T17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24">
                  <a:moveTo>
                    <a:pt x="141" y="6"/>
                  </a:moveTo>
                  <a:cubicBezTo>
                    <a:pt x="122" y="2"/>
                    <a:pt x="101" y="0"/>
                    <a:pt x="79" y="0"/>
                  </a:cubicBezTo>
                  <a:cubicBezTo>
                    <a:pt x="59" y="0"/>
                    <a:pt x="40" y="2"/>
                    <a:pt x="23" y="5"/>
                  </a:cubicBezTo>
                  <a:cubicBezTo>
                    <a:pt x="8" y="20"/>
                    <a:pt x="0" y="40"/>
                    <a:pt x="0" y="62"/>
                  </a:cubicBezTo>
                  <a:cubicBezTo>
                    <a:pt x="0" y="84"/>
                    <a:pt x="8" y="104"/>
                    <a:pt x="23" y="119"/>
                  </a:cubicBezTo>
                  <a:cubicBezTo>
                    <a:pt x="40" y="122"/>
                    <a:pt x="59" y="124"/>
                    <a:pt x="79" y="124"/>
                  </a:cubicBezTo>
                  <a:cubicBezTo>
                    <a:pt x="101" y="124"/>
                    <a:pt x="122" y="122"/>
                    <a:pt x="141" y="118"/>
                  </a:cubicBezTo>
                  <a:cubicBezTo>
                    <a:pt x="154" y="103"/>
                    <a:pt x="163" y="84"/>
                    <a:pt x="163" y="62"/>
                  </a:cubicBezTo>
                  <a:cubicBezTo>
                    <a:pt x="163" y="40"/>
                    <a:pt x="154" y="21"/>
                    <a:pt x="141" y="6"/>
                  </a:cubicBezTo>
                  <a:close/>
                </a:path>
              </a:pathLst>
            </a:custGeom>
            <a:solidFill>
              <a:srgbClr val="A7B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5203775" y="2821250"/>
              <a:ext cx="33277" cy="32815"/>
            </a:xfrm>
            <a:custGeom>
              <a:avLst/>
              <a:gdLst>
                <a:gd name="T0" fmla="*/ 91 w 93"/>
                <a:gd name="T1" fmla="*/ 34 h 92"/>
                <a:gd name="T2" fmla="*/ 70 w 93"/>
                <a:gd name="T3" fmla="*/ 46 h 92"/>
                <a:gd name="T4" fmla="*/ 46 w 93"/>
                <a:gd name="T5" fmla="*/ 22 h 92"/>
                <a:gd name="T6" fmla="*/ 59 w 93"/>
                <a:gd name="T7" fmla="*/ 2 h 92"/>
                <a:gd name="T8" fmla="*/ 46 w 93"/>
                <a:gd name="T9" fmla="*/ 0 h 92"/>
                <a:gd name="T10" fmla="*/ 0 w 93"/>
                <a:gd name="T11" fmla="*/ 46 h 92"/>
                <a:gd name="T12" fmla="*/ 46 w 93"/>
                <a:gd name="T13" fmla="*/ 92 h 92"/>
                <a:gd name="T14" fmla="*/ 93 w 93"/>
                <a:gd name="T15" fmla="*/ 46 h 92"/>
                <a:gd name="T16" fmla="*/ 91 w 93"/>
                <a:gd name="T17" fmla="*/ 3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92">
                  <a:moveTo>
                    <a:pt x="91" y="34"/>
                  </a:moveTo>
                  <a:cubicBezTo>
                    <a:pt x="87" y="41"/>
                    <a:pt x="79" y="46"/>
                    <a:pt x="70" y="46"/>
                  </a:cubicBezTo>
                  <a:cubicBezTo>
                    <a:pt x="57" y="46"/>
                    <a:pt x="46" y="35"/>
                    <a:pt x="46" y="22"/>
                  </a:cubicBezTo>
                  <a:cubicBezTo>
                    <a:pt x="46" y="13"/>
                    <a:pt x="51" y="6"/>
                    <a:pt x="59" y="2"/>
                  </a:cubicBezTo>
                  <a:cubicBezTo>
                    <a:pt x="55" y="0"/>
                    <a:pt x="51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ubicBezTo>
                    <a:pt x="72" y="92"/>
                    <a:pt x="93" y="71"/>
                    <a:pt x="93" y="46"/>
                  </a:cubicBezTo>
                  <a:cubicBezTo>
                    <a:pt x="93" y="42"/>
                    <a:pt x="92" y="38"/>
                    <a:pt x="91" y="34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961127" y="2796061"/>
              <a:ext cx="101219" cy="41597"/>
            </a:xfrm>
            <a:custGeom>
              <a:avLst/>
              <a:gdLst>
                <a:gd name="T0" fmla="*/ 141 w 283"/>
                <a:gd name="T1" fmla="*/ 0 h 116"/>
                <a:gd name="T2" fmla="*/ 0 w 283"/>
                <a:gd name="T3" fmla="*/ 116 h 116"/>
                <a:gd name="T4" fmla="*/ 84 w 283"/>
                <a:gd name="T5" fmla="*/ 59 h 116"/>
                <a:gd name="T6" fmla="*/ 141 w 283"/>
                <a:gd name="T7" fmla="*/ 54 h 116"/>
                <a:gd name="T8" fmla="*/ 203 w 283"/>
                <a:gd name="T9" fmla="*/ 60 h 116"/>
                <a:gd name="T10" fmla="*/ 283 w 283"/>
                <a:gd name="T11" fmla="*/ 116 h 116"/>
                <a:gd name="T12" fmla="*/ 141 w 283"/>
                <a:gd name="T1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116">
                  <a:moveTo>
                    <a:pt x="141" y="0"/>
                  </a:moveTo>
                  <a:cubicBezTo>
                    <a:pt x="63" y="0"/>
                    <a:pt x="0" y="52"/>
                    <a:pt x="0" y="116"/>
                  </a:cubicBezTo>
                  <a:cubicBezTo>
                    <a:pt x="0" y="91"/>
                    <a:pt x="35" y="69"/>
                    <a:pt x="84" y="59"/>
                  </a:cubicBezTo>
                  <a:cubicBezTo>
                    <a:pt x="102" y="56"/>
                    <a:pt x="121" y="54"/>
                    <a:pt x="141" y="54"/>
                  </a:cubicBezTo>
                  <a:cubicBezTo>
                    <a:pt x="163" y="54"/>
                    <a:pt x="184" y="56"/>
                    <a:pt x="203" y="60"/>
                  </a:cubicBezTo>
                  <a:cubicBezTo>
                    <a:pt x="250" y="70"/>
                    <a:pt x="283" y="91"/>
                    <a:pt x="283" y="116"/>
                  </a:cubicBezTo>
                  <a:cubicBezTo>
                    <a:pt x="283" y="52"/>
                    <a:pt x="220" y="0"/>
                    <a:pt x="141" y="0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5033690" y="2817553"/>
              <a:ext cx="28656" cy="39979"/>
            </a:xfrm>
            <a:custGeom>
              <a:avLst/>
              <a:gdLst>
                <a:gd name="T0" fmla="*/ 0 w 80"/>
                <a:gd name="T1" fmla="*/ 0 h 112"/>
                <a:gd name="T2" fmla="*/ 22 w 80"/>
                <a:gd name="T3" fmla="*/ 56 h 112"/>
                <a:gd name="T4" fmla="*/ 0 w 80"/>
                <a:gd name="T5" fmla="*/ 112 h 112"/>
                <a:gd name="T6" fmla="*/ 80 w 80"/>
                <a:gd name="T7" fmla="*/ 56 h 112"/>
                <a:gd name="T8" fmla="*/ 80 w 80"/>
                <a:gd name="T9" fmla="*/ 56 h 112"/>
                <a:gd name="T10" fmla="*/ 0 w 80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112">
                  <a:moveTo>
                    <a:pt x="0" y="0"/>
                  </a:moveTo>
                  <a:cubicBezTo>
                    <a:pt x="13" y="15"/>
                    <a:pt x="22" y="34"/>
                    <a:pt x="22" y="56"/>
                  </a:cubicBezTo>
                  <a:cubicBezTo>
                    <a:pt x="22" y="78"/>
                    <a:pt x="13" y="97"/>
                    <a:pt x="0" y="112"/>
                  </a:cubicBezTo>
                  <a:cubicBezTo>
                    <a:pt x="47" y="102"/>
                    <a:pt x="80" y="81"/>
                    <a:pt x="80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80" y="31"/>
                    <a:pt x="47" y="1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4961127" y="2817091"/>
              <a:ext cx="30042" cy="40903"/>
            </a:xfrm>
            <a:custGeom>
              <a:avLst/>
              <a:gdLst>
                <a:gd name="T0" fmla="*/ 84 w 84"/>
                <a:gd name="T1" fmla="*/ 114 h 114"/>
                <a:gd name="T2" fmla="*/ 61 w 84"/>
                <a:gd name="T3" fmla="*/ 57 h 114"/>
                <a:gd name="T4" fmla="*/ 84 w 84"/>
                <a:gd name="T5" fmla="*/ 0 h 114"/>
                <a:gd name="T6" fmla="*/ 0 w 84"/>
                <a:gd name="T7" fmla="*/ 57 h 114"/>
                <a:gd name="T8" fmla="*/ 0 w 84"/>
                <a:gd name="T9" fmla="*/ 57 h 114"/>
                <a:gd name="T10" fmla="*/ 84 w 84"/>
                <a:gd name="T11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114">
                  <a:moveTo>
                    <a:pt x="84" y="114"/>
                  </a:moveTo>
                  <a:cubicBezTo>
                    <a:pt x="70" y="99"/>
                    <a:pt x="61" y="79"/>
                    <a:pt x="61" y="57"/>
                  </a:cubicBezTo>
                  <a:cubicBezTo>
                    <a:pt x="61" y="35"/>
                    <a:pt x="70" y="15"/>
                    <a:pt x="84" y="0"/>
                  </a:cubicBezTo>
                  <a:cubicBezTo>
                    <a:pt x="35" y="10"/>
                    <a:pt x="0" y="32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82"/>
                    <a:pt x="35" y="104"/>
                    <a:pt x="84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4982850" y="2815473"/>
              <a:ext cx="58698" cy="44370"/>
            </a:xfrm>
            <a:custGeom>
              <a:avLst/>
              <a:gdLst>
                <a:gd name="T0" fmla="*/ 142 w 164"/>
                <a:gd name="T1" fmla="*/ 6 h 124"/>
                <a:gd name="T2" fmla="*/ 80 w 164"/>
                <a:gd name="T3" fmla="*/ 0 h 124"/>
                <a:gd name="T4" fmla="*/ 23 w 164"/>
                <a:gd name="T5" fmla="*/ 5 h 124"/>
                <a:gd name="T6" fmla="*/ 0 w 164"/>
                <a:gd name="T7" fmla="*/ 62 h 124"/>
                <a:gd name="T8" fmla="*/ 23 w 164"/>
                <a:gd name="T9" fmla="*/ 119 h 124"/>
                <a:gd name="T10" fmla="*/ 80 w 164"/>
                <a:gd name="T11" fmla="*/ 124 h 124"/>
                <a:gd name="T12" fmla="*/ 142 w 164"/>
                <a:gd name="T13" fmla="*/ 118 h 124"/>
                <a:gd name="T14" fmla="*/ 164 w 164"/>
                <a:gd name="T15" fmla="*/ 62 h 124"/>
                <a:gd name="T16" fmla="*/ 142 w 164"/>
                <a:gd name="T17" fmla="*/ 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4">
                  <a:moveTo>
                    <a:pt x="142" y="6"/>
                  </a:moveTo>
                  <a:cubicBezTo>
                    <a:pt x="123" y="2"/>
                    <a:pt x="102" y="0"/>
                    <a:pt x="80" y="0"/>
                  </a:cubicBezTo>
                  <a:cubicBezTo>
                    <a:pt x="60" y="0"/>
                    <a:pt x="41" y="2"/>
                    <a:pt x="23" y="5"/>
                  </a:cubicBezTo>
                  <a:cubicBezTo>
                    <a:pt x="9" y="20"/>
                    <a:pt x="0" y="40"/>
                    <a:pt x="0" y="62"/>
                  </a:cubicBezTo>
                  <a:cubicBezTo>
                    <a:pt x="0" y="84"/>
                    <a:pt x="9" y="104"/>
                    <a:pt x="23" y="119"/>
                  </a:cubicBezTo>
                  <a:cubicBezTo>
                    <a:pt x="41" y="122"/>
                    <a:pt x="60" y="124"/>
                    <a:pt x="80" y="124"/>
                  </a:cubicBezTo>
                  <a:cubicBezTo>
                    <a:pt x="102" y="124"/>
                    <a:pt x="123" y="122"/>
                    <a:pt x="142" y="118"/>
                  </a:cubicBezTo>
                  <a:cubicBezTo>
                    <a:pt x="155" y="103"/>
                    <a:pt x="164" y="84"/>
                    <a:pt x="164" y="62"/>
                  </a:cubicBezTo>
                  <a:cubicBezTo>
                    <a:pt x="164" y="40"/>
                    <a:pt x="155" y="21"/>
                    <a:pt x="142" y="6"/>
                  </a:cubicBezTo>
                  <a:close/>
                </a:path>
              </a:pathLst>
            </a:custGeom>
            <a:solidFill>
              <a:srgbClr val="A7B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4995791" y="2821250"/>
              <a:ext cx="33046" cy="32815"/>
            </a:xfrm>
            <a:custGeom>
              <a:avLst/>
              <a:gdLst>
                <a:gd name="T0" fmla="*/ 91 w 92"/>
                <a:gd name="T1" fmla="*/ 34 h 92"/>
                <a:gd name="T2" fmla="*/ 70 w 92"/>
                <a:gd name="T3" fmla="*/ 46 h 92"/>
                <a:gd name="T4" fmla="*/ 46 w 92"/>
                <a:gd name="T5" fmla="*/ 22 h 92"/>
                <a:gd name="T6" fmla="*/ 58 w 92"/>
                <a:gd name="T7" fmla="*/ 2 h 92"/>
                <a:gd name="T8" fmla="*/ 46 w 92"/>
                <a:gd name="T9" fmla="*/ 0 h 92"/>
                <a:gd name="T10" fmla="*/ 0 w 92"/>
                <a:gd name="T11" fmla="*/ 46 h 92"/>
                <a:gd name="T12" fmla="*/ 46 w 92"/>
                <a:gd name="T13" fmla="*/ 92 h 92"/>
                <a:gd name="T14" fmla="*/ 92 w 92"/>
                <a:gd name="T15" fmla="*/ 46 h 92"/>
                <a:gd name="T16" fmla="*/ 91 w 92"/>
                <a:gd name="T17" fmla="*/ 3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92">
                  <a:moveTo>
                    <a:pt x="91" y="34"/>
                  </a:moveTo>
                  <a:cubicBezTo>
                    <a:pt x="86" y="41"/>
                    <a:pt x="79" y="46"/>
                    <a:pt x="70" y="46"/>
                  </a:cubicBezTo>
                  <a:cubicBezTo>
                    <a:pt x="57" y="46"/>
                    <a:pt x="46" y="35"/>
                    <a:pt x="46" y="22"/>
                  </a:cubicBezTo>
                  <a:cubicBezTo>
                    <a:pt x="46" y="13"/>
                    <a:pt x="51" y="6"/>
                    <a:pt x="58" y="2"/>
                  </a:cubicBezTo>
                  <a:cubicBezTo>
                    <a:pt x="54" y="0"/>
                    <a:pt x="50" y="0"/>
                    <a:pt x="46" y="0"/>
                  </a:cubicBezTo>
                  <a:cubicBezTo>
                    <a:pt x="21" y="0"/>
                    <a:pt x="0" y="20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ubicBezTo>
                    <a:pt x="72" y="92"/>
                    <a:pt x="92" y="71"/>
                    <a:pt x="92" y="46"/>
                  </a:cubicBezTo>
                  <a:cubicBezTo>
                    <a:pt x="92" y="42"/>
                    <a:pt x="92" y="38"/>
                    <a:pt x="91" y="34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4936862" y="2749149"/>
              <a:ext cx="141198" cy="52689"/>
            </a:xfrm>
            <a:custGeom>
              <a:avLst/>
              <a:gdLst>
                <a:gd name="T0" fmla="*/ 0 w 395"/>
                <a:gd name="T1" fmla="*/ 147 h 147"/>
                <a:gd name="T2" fmla="*/ 123 w 395"/>
                <a:gd name="T3" fmla="*/ 21 h 147"/>
                <a:gd name="T4" fmla="*/ 362 w 395"/>
                <a:gd name="T5" fmla="*/ 51 h 147"/>
                <a:gd name="T6" fmla="*/ 386 w 395"/>
                <a:gd name="T7" fmla="*/ 103 h 147"/>
                <a:gd name="T8" fmla="*/ 336 w 395"/>
                <a:gd name="T9" fmla="*/ 117 h 147"/>
                <a:gd name="T10" fmla="*/ 153 w 395"/>
                <a:gd name="T11" fmla="*/ 82 h 147"/>
                <a:gd name="T12" fmla="*/ 0 w 395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5" h="147">
                  <a:moveTo>
                    <a:pt x="0" y="147"/>
                  </a:moveTo>
                  <a:cubicBezTo>
                    <a:pt x="27" y="96"/>
                    <a:pt x="61" y="43"/>
                    <a:pt x="123" y="21"/>
                  </a:cubicBezTo>
                  <a:cubicBezTo>
                    <a:pt x="185" y="0"/>
                    <a:pt x="339" y="41"/>
                    <a:pt x="362" y="51"/>
                  </a:cubicBezTo>
                  <a:cubicBezTo>
                    <a:pt x="384" y="61"/>
                    <a:pt x="395" y="85"/>
                    <a:pt x="386" y="103"/>
                  </a:cubicBezTo>
                  <a:cubicBezTo>
                    <a:pt x="377" y="120"/>
                    <a:pt x="355" y="125"/>
                    <a:pt x="336" y="117"/>
                  </a:cubicBezTo>
                  <a:cubicBezTo>
                    <a:pt x="338" y="116"/>
                    <a:pt x="245" y="74"/>
                    <a:pt x="153" y="82"/>
                  </a:cubicBezTo>
                  <a:cubicBezTo>
                    <a:pt x="60" y="83"/>
                    <a:pt x="7" y="141"/>
                    <a:pt x="0" y="147"/>
                  </a:cubicBezTo>
                  <a:close/>
                </a:path>
              </a:pathLst>
            </a:custGeom>
            <a:solidFill>
              <a:srgbClr val="B5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"/>
            <p:cNvSpPr/>
            <p:nvPr/>
          </p:nvSpPr>
          <p:spPr bwMode="auto">
            <a:xfrm>
              <a:off x="5157556" y="2749149"/>
              <a:ext cx="140967" cy="52689"/>
            </a:xfrm>
            <a:custGeom>
              <a:avLst/>
              <a:gdLst>
                <a:gd name="T0" fmla="*/ 394 w 394"/>
                <a:gd name="T1" fmla="*/ 147 h 147"/>
                <a:gd name="T2" fmla="*/ 272 w 394"/>
                <a:gd name="T3" fmla="*/ 21 h 147"/>
                <a:gd name="T4" fmla="*/ 33 w 394"/>
                <a:gd name="T5" fmla="*/ 51 h 147"/>
                <a:gd name="T6" fmla="*/ 9 w 394"/>
                <a:gd name="T7" fmla="*/ 103 h 147"/>
                <a:gd name="T8" fmla="*/ 58 w 394"/>
                <a:gd name="T9" fmla="*/ 117 h 147"/>
                <a:gd name="T10" fmla="*/ 242 w 394"/>
                <a:gd name="T11" fmla="*/ 82 h 147"/>
                <a:gd name="T12" fmla="*/ 394 w 394"/>
                <a:gd name="T1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147">
                  <a:moveTo>
                    <a:pt x="394" y="147"/>
                  </a:moveTo>
                  <a:cubicBezTo>
                    <a:pt x="368" y="96"/>
                    <a:pt x="334" y="43"/>
                    <a:pt x="272" y="21"/>
                  </a:cubicBezTo>
                  <a:cubicBezTo>
                    <a:pt x="210" y="0"/>
                    <a:pt x="55" y="41"/>
                    <a:pt x="33" y="51"/>
                  </a:cubicBezTo>
                  <a:cubicBezTo>
                    <a:pt x="10" y="61"/>
                    <a:pt x="0" y="85"/>
                    <a:pt x="9" y="103"/>
                  </a:cubicBezTo>
                  <a:cubicBezTo>
                    <a:pt x="17" y="120"/>
                    <a:pt x="39" y="125"/>
                    <a:pt x="58" y="117"/>
                  </a:cubicBezTo>
                  <a:cubicBezTo>
                    <a:pt x="56" y="116"/>
                    <a:pt x="150" y="74"/>
                    <a:pt x="242" y="82"/>
                  </a:cubicBezTo>
                  <a:cubicBezTo>
                    <a:pt x="334" y="83"/>
                    <a:pt x="387" y="141"/>
                    <a:pt x="394" y="147"/>
                  </a:cubicBezTo>
                  <a:close/>
                </a:path>
              </a:pathLst>
            </a:custGeom>
            <a:solidFill>
              <a:srgbClr val="B5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4893879" y="2510893"/>
              <a:ext cx="448782" cy="251660"/>
            </a:xfrm>
            <a:custGeom>
              <a:avLst/>
              <a:gdLst>
                <a:gd name="T0" fmla="*/ 1244 w 1254"/>
                <a:gd name="T1" fmla="*/ 182 h 703"/>
                <a:gd name="T2" fmla="*/ 1220 w 1254"/>
                <a:gd name="T3" fmla="*/ 179 h 703"/>
                <a:gd name="T4" fmla="*/ 627 w 1254"/>
                <a:gd name="T5" fmla="*/ 0 h 703"/>
                <a:gd name="T6" fmla="*/ 34 w 1254"/>
                <a:gd name="T7" fmla="*/ 179 h 703"/>
                <a:gd name="T8" fmla="*/ 10 w 1254"/>
                <a:gd name="T9" fmla="*/ 182 h 703"/>
                <a:gd name="T10" fmla="*/ 19 w 1254"/>
                <a:gd name="T11" fmla="*/ 703 h 703"/>
                <a:gd name="T12" fmla="*/ 215 w 1254"/>
                <a:gd name="T13" fmla="*/ 373 h 703"/>
                <a:gd name="T14" fmla="*/ 627 w 1254"/>
                <a:gd name="T15" fmla="*/ 430 h 703"/>
                <a:gd name="T16" fmla="*/ 1039 w 1254"/>
                <a:gd name="T17" fmla="*/ 373 h 703"/>
                <a:gd name="T18" fmla="*/ 1235 w 1254"/>
                <a:gd name="T19" fmla="*/ 703 h 703"/>
                <a:gd name="T20" fmla="*/ 1244 w 1254"/>
                <a:gd name="T21" fmla="*/ 182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4" h="703">
                  <a:moveTo>
                    <a:pt x="1244" y="182"/>
                  </a:moveTo>
                  <a:cubicBezTo>
                    <a:pt x="1244" y="182"/>
                    <a:pt x="1235" y="181"/>
                    <a:pt x="1220" y="179"/>
                  </a:cubicBezTo>
                  <a:cubicBezTo>
                    <a:pt x="1147" y="76"/>
                    <a:pt x="909" y="1"/>
                    <a:pt x="627" y="0"/>
                  </a:cubicBezTo>
                  <a:cubicBezTo>
                    <a:pt x="345" y="1"/>
                    <a:pt x="107" y="76"/>
                    <a:pt x="34" y="179"/>
                  </a:cubicBezTo>
                  <a:cubicBezTo>
                    <a:pt x="19" y="181"/>
                    <a:pt x="10" y="182"/>
                    <a:pt x="10" y="182"/>
                  </a:cubicBezTo>
                  <a:cubicBezTo>
                    <a:pt x="10" y="182"/>
                    <a:pt x="0" y="364"/>
                    <a:pt x="19" y="703"/>
                  </a:cubicBezTo>
                  <a:cubicBezTo>
                    <a:pt x="39" y="543"/>
                    <a:pt x="124" y="383"/>
                    <a:pt x="215" y="373"/>
                  </a:cubicBezTo>
                  <a:cubicBezTo>
                    <a:pt x="312" y="362"/>
                    <a:pt x="416" y="429"/>
                    <a:pt x="627" y="430"/>
                  </a:cubicBezTo>
                  <a:cubicBezTo>
                    <a:pt x="839" y="429"/>
                    <a:pt x="942" y="362"/>
                    <a:pt x="1039" y="373"/>
                  </a:cubicBezTo>
                  <a:cubicBezTo>
                    <a:pt x="1130" y="383"/>
                    <a:pt x="1216" y="543"/>
                    <a:pt x="1235" y="703"/>
                  </a:cubicBezTo>
                  <a:cubicBezTo>
                    <a:pt x="1254" y="364"/>
                    <a:pt x="1244" y="182"/>
                    <a:pt x="1244" y="182"/>
                  </a:cubicBezTo>
                  <a:close/>
                </a:path>
              </a:pathLst>
            </a:custGeom>
            <a:solidFill>
              <a:srgbClr val="7069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4458038" y="3260327"/>
              <a:ext cx="176786" cy="747354"/>
            </a:xfrm>
            <a:custGeom>
              <a:avLst/>
              <a:gdLst>
                <a:gd name="T0" fmla="*/ 374 w 765"/>
                <a:gd name="T1" fmla="*/ 0 h 3234"/>
                <a:gd name="T2" fmla="*/ 0 w 765"/>
                <a:gd name="T3" fmla="*/ 3234 h 3234"/>
                <a:gd name="T4" fmla="*/ 765 w 765"/>
                <a:gd name="T5" fmla="*/ 3234 h 3234"/>
                <a:gd name="T6" fmla="*/ 374 w 765"/>
                <a:gd name="T7" fmla="*/ 0 h 3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5" h="3234">
                  <a:moveTo>
                    <a:pt x="374" y="0"/>
                  </a:moveTo>
                  <a:lnTo>
                    <a:pt x="0" y="3234"/>
                  </a:lnTo>
                  <a:lnTo>
                    <a:pt x="765" y="3234"/>
                  </a:lnTo>
                  <a:lnTo>
                    <a:pt x="374" y="0"/>
                  </a:lnTo>
                  <a:close/>
                </a:path>
              </a:pathLst>
            </a:custGeom>
            <a:solidFill>
              <a:srgbClr val="624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5599175" y="3260327"/>
              <a:ext cx="173782" cy="747354"/>
            </a:xfrm>
            <a:custGeom>
              <a:avLst/>
              <a:gdLst>
                <a:gd name="T0" fmla="*/ 378 w 752"/>
                <a:gd name="T1" fmla="*/ 0 h 3234"/>
                <a:gd name="T2" fmla="*/ 0 w 752"/>
                <a:gd name="T3" fmla="*/ 3234 h 3234"/>
                <a:gd name="T4" fmla="*/ 752 w 752"/>
                <a:gd name="T5" fmla="*/ 3234 h 3234"/>
                <a:gd name="T6" fmla="*/ 378 w 752"/>
                <a:gd name="T7" fmla="*/ 0 h 3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2" h="3234">
                  <a:moveTo>
                    <a:pt x="378" y="0"/>
                  </a:moveTo>
                  <a:lnTo>
                    <a:pt x="0" y="3234"/>
                  </a:lnTo>
                  <a:lnTo>
                    <a:pt x="752" y="3234"/>
                  </a:lnTo>
                  <a:lnTo>
                    <a:pt x="378" y="0"/>
                  </a:lnTo>
                  <a:close/>
                </a:path>
              </a:pathLst>
            </a:custGeom>
            <a:solidFill>
              <a:srgbClr val="624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4544467" y="3129297"/>
              <a:ext cx="1142292" cy="878384"/>
            </a:xfrm>
            <a:custGeom>
              <a:avLst/>
              <a:gdLst>
                <a:gd name="T0" fmla="*/ 3192 w 3192"/>
                <a:gd name="T1" fmla="*/ 366 h 2455"/>
                <a:gd name="T2" fmla="*/ 2256 w 3192"/>
                <a:gd name="T3" fmla="*/ 58 h 2455"/>
                <a:gd name="T4" fmla="*/ 2070 w 3192"/>
                <a:gd name="T5" fmla="*/ 0 h 2455"/>
                <a:gd name="T6" fmla="*/ 1596 w 3192"/>
                <a:gd name="T7" fmla="*/ 273 h 2455"/>
                <a:gd name="T8" fmla="*/ 1121 w 3192"/>
                <a:gd name="T9" fmla="*/ 0 h 2455"/>
                <a:gd name="T10" fmla="*/ 936 w 3192"/>
                <a:gd name="T11" fmla="*/ 58 h 2455"/>
                <a:gd name="T12" fmla="*/ 0 w 3192"/>
                <a:gd name="T13" fmla="*/ 366 h 2455"/>
                <a:gd name="T14" fmla="*/ 234 w 3192"/>
                <a:gd name="T15" fmla="*/ 2455 h 2455"/>
                <a:gd name="T16" fmla="*/ 2958 w 3192"/>
                <a:gd name="T17" fmla="*/ 2455 h 2455"/>
                <a:gd name="T18" fmla="*/ 3192 w 3192"/>
                <a:gd name="T19" fmla="*/ 366 h 2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92" h="2455">
                  <a:moveTo>
                    <a:pt x="3192" y="366"/>
                  </a:moveTo>
                  <a:cubicBezTo>
                    <a:pt x="2256" y="58"/>
                    <a:pt x="2256" y="58"/>
                    <a:pt x="2256" y="58"/>
                  </a:cubicBezTo>
                  <a:cubicBezTo>
                    <a:pt x="2070" y="0"/>
                    <a:pt x="2070" y="0"/>
                    <a:pt x="2070" y="0"/>
                  </a:cubicBezTo>
                  <a:cubicBezTo>
                    <a:pt x="2070" y="0"/>
                    <a:pt x="1869" y="273"/>
                    <a:pt x="1596" y="273"/>
                  </a:cubicBezTo>
                  <a:cubicBezTo>
                    <a:pt x="1323" y="273"/>
                    <a:pt x="1121" y="0"/>
                    <a:pt x="1121" y="0"/>
                  </a:cubicBezTo>
                  <a:cubicBezTo>
                    <a:pt x="936" y="58"/>
                    <a:pt x="936" y="58"/>
                    <a:pt x="936" y="58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234" y="2455"/>
                    <a:pt x="234" y="2455"/>
                    <a:pt x="234" y="2455"/>
                  </a:cubicBezTo>
                  <a:cubicBezTo>
                    <a:pt x="2958" y="2455"/>
                    <a:pt x="2958" y="2455"/>
                    <a:pt x="2958" y="2455"/>
                  </a:cubicBezTo>
                  <a:lnTo>
                    <a:pt x="3192" y="366"/>
                  </a:lnTo>
                  <a:close/>
                </a:path>
              </a:pathLst>
            </a:custGeom>
            <a:solidFill>
              <a:srgbClr val="755E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4955119" y="3153331"/>
              <a:ext cx="330232" cy="854350"/>
            </a:xfrm>
            <a:custGeom>
              <a:avLst/>
              <a:gdLst>
                <a:gd name="T0" fmla="*/ 923 w 923"/>
                <a:gd name="T1" fmla="*/ 0 h 2388"/>
                <a:gd name="T2" fmla="*/ 447 w 923"/>
                <a:gd name="T3" fmla="*/ 234 h 2388"/>
                <a:gd name="T4" fmla="*/ 0 w 923"/>
                <a:gd name="T5" fmla="*/ 2 h 2388"/>
                <a:gd name="T6" fmla="*/ 279 w 923"/>
                <a:gd name="T7" fmla="*/ 2388 h 2388"/>
                <a:gd name="T8" fmla="*/ 550 w 923"/>
                <a:gd name="T9" fmla="*/ 2388 h 2388"/>
                <a:gd name="T10" fmla="*/ 923 w 923"/>
                <a:gd name="T11" fmla="*/ 0 h 2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3" h="2388">
                  <a:moveTo>
                    <a:pt x="923" y="0"/>
                  </a:moveTo>
                  <a:cubicBezTo>
                    <a:pt x="923" y="0"/>
                    <a:pt x="772" y="234"/>
                    <a:pt x="447" y="234"/>
                  </a:cubicBezTo>
                  <a:cubicBezTo>
                    <a:pt x="122" y="234"/>
                    <a:pt x="0" y="2"/>
                    <a:pt x="0" y="2"/>
                  </a:cubicBezTo>
                  <a:cubicBezTo>
                    <a:pt x="279" y="2388"/>
                    <a:pt x="279" y="2388"/>
                    <a:pt x="279" y="2388"/>
                  </a:cubicBezTo>
                  <a:cubicBezTo>
                    <a:pt x="550" y="2388"/>
                    <a:pt x="550" y="2388"/>
                    <a:pt x="550" y="2388"/>
                  </a:cubicBezTo>
                  <a:lnTo>
                    <a:pt x="923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2"/>
            <p:cNvSpPr/>
            <p:nvPr/>
          </p:nvSpPr>
          <p:spPr bwMode="auto">
            <a:xfrm>
              <a:off x="5120350" y="3219423"/>
              <a:ext cx="149286" cy="85504"/>
            </a:xfrm>
            <a:custGeom>
              <a:avLst/>
              <a:gdLst>
                <a:gd name="T0" fmla="*/ 57 w 417"/>
                <a:gd name="T1" fmla="*/ 0 h 239"/>
                <a:gd name="T2" fmla="*/ 0 w 417"/>
                <a:gd name="T3" fmla="*/ 37 h 239"/>
                <a:gd name="T4" fmla="*/ 417 w 417"/>
                <a:gd name="T5" fmla="*/ 239 h 239"/>
                <a:gd name="T6" fmla="*/ 414 w 417"/>
                <a:gd name="T7" fmla="*/ 232 h 239"/>
                <a:gd name="T8" fmla="*/ 57 w 417"/>
                <a:gd name="T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39">
                  <a:moveTo>
                    <a:pt x="57" y="0"/>
                  </a:moveTo>
                  <a:cubicBezTo>
                    <a:pt x="25" y="20"/>
                    <a:pt x="0" y="37"/>
                    <a:pt x="0" y="37"/>
                  </a:cubicBezTo>
                  <a:cubicBezTo>
                    <a:pt x="30" y="33"/>
                    <a:pt x="265" y="62"/>
                    <a:pt x="417" y="239"/>
                  </a:cubicBezTo>
                  <a:cubicBezTo>
                    <a:pt x="416" y="236"/>
                    <a:pt x="415" y="234"/>
                    <a:pt x="414" y="232"/>
                  </a:cubicBezTo>
                  <a:cubicBezTo>
                    <a:pt x="310" y="75"/>
                    <a:pt x="145" y="17"/>
                    <a:pt x="57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3"/>
            <p:cNvSpPr/>
            <p:nvPr/>
          </p:nvSpPr>
          <p:spPr bwMode="auto">
            <a:xfrm>
              <a:off x="4961820" y="3219192"/>
              <a:ext cx="149286" cy="85735"/>
            </a:xfrm>
            <a:custGeom>
              <a:avLst/>
              <a:gdLst>
                <a:gd name="T0" fmla="*/ 5 w 417"/>
                <a:gd name="T1" fmla="*/ 230 h 240"/>
                <a:gd name="T2" fmla="*/ 0 w 417"/>
                <a:gd name="T3" fmla="*/ 240 h 240"/>
                <a:gd name="T4" fmla="*/ 417 w 417"/>
                <a:gd name="T5" fmla="*/ 38 h 240"/>
                <a:gd name="T6" fmla="*/ 363 w 417"/>
                <a:gd name="T7" fmla="*/ 0 h 240"/>
                <a:gd name="T8" fmla="*/ 5 w 417"/>
                <a:gd name="T9" fmla="*/ 23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7" h="240">
                  <a:moveTo>
                    <a:pt x="5" y="230"/>
                  </a:moveTo>
                  <a:cubicBezTo>
                    <a:pt x="3" y="233"/>
                    <a:pt x="2" y="236"/>
                    <a:pt x="0" y="240"/>
                  </a:cubicBezTo>
                  <a:cubicBezTo>
                    <a:pt x="152" y="63"/>
                    <a:pt x="386" y="34"/>
                    <a:pt x="417" y="38"/>
                  </a:cubicBezTo>
                  <a:cubicBezTo>
                    <a:pt x="417" y="38"/>
                    <a:pt x="393" y="20"/>
                    <a:pt x="363" y="0"/>
                  </a:cubicBezTo>
                  <a:cubicBezTo>
                    <a:pt x="275" y="17"/>
                    <a:pt x="110" y="73"/>
                    <a:pt x="5" y="23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5019825" y="3312091"/>
              <a:ext cx="191807" cy="695589"/>
            </a:xfrm>
            <a:custGeom>
              <a:avLst/>
              <a:gdLst>
                <a:gd name="T0" fmla="*/ 536 w 536"/>
                <a:gd name="T1" fmla="*/ 1251 h 1944"/>
                <a:gd name="T2" fmla="*/ 379 w 536"/>
                <a:gd name="T3" fmla="*/ 0 h 1944"/>
                <a:gd name="T4" fmla="*/ 268 w 536"/>
                <a:gd name="T5" fmla="*/ 0 h 1944"/>
                <a:gd name="T6" fmla="*/ 157 w 536"/>
                <a:gd name="T7" fmla="*/ 0 h 1944"/>
                <a:gd name="T8" fmla="*/ 0 w 536"/>
                <a:gd name="T9" fmla="*/ 1251 h 1944"/>
                <a:gd name="T10" fmla="*/ 76 w 536"/>
                <a:gd name="T11" fmla="*/ 1944 h 1944"/>
                <a:gd name="T12" fmla="*/ 460 w 536"/>
                <a:gd name="T13" fmla="*/ 1944 h 1944"/>
                <a:gd name="T14" fmla="*/ 536 w 536"/>
                <a:gd name="T15" fmla="*/ 1251 h 1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1944">
                  <a:moveTo>
                    <a:pt x="536" y="1251"/>
                  </a:moveTo>
                  <a:cubicBezTo>
                    <a:pt x="536" y="966"/>
                    <a:pt x="502" y="299"/>
                    <a:pt x="379" y="0"/>
                  </a:cubicBezTo>
                  <a:cubicBezTo>
                    <a:pt x="364" y="0"/>
                    <a:pt x="317" y="0"/>
                    <a:pt x="268" y="0"/>
                  </a:cubicBezTo>
                  <a:cubicBezTo>
                    <a:pt x="218" y="0"/>
                    <a:pt x="172" y="0"/>
                    <a:pt x="157" y="0"/>
                  </a:cubicBezTo>
                  <a:cubicBezTo>
                    <a:pt x="34" y="299"/>
                    <a:pt x="0" y="966"/>
                    <a:pt x="0" y="1251"/>
                  </a:cubicBezTo>
                  <a:cubicBezTo>
                    <a:pt x="76" y="1944"/>
                    <a:pt x="76" y="1944"/>
                    <a:pt x="76" y="1944"/>
                  </a:cubicBezTo>
                  <a:cubicBezTo>
                    <a:pt x="460" y="1944"/>
                    <a:pt x="460" y="1944"/>
                    <a:pt x="460" y="1944"/>
                  </a:cubicBezTo>
                  <a:lnTo>
                    <a:pt x="536" y="1251"/>
                  </a:lnTo>
                  <a:close/>
                </a:path>
              </a:pathLst>
            </a:custGeom>
            <a:solidFill>
              <a:srgbClr val="AA8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5008963" y="3191461"/>
              <a:ext cx="213299" cy="133109"/>
            </a:xfrm>
            <a:custGeom>
              <a:avLst/>
              <a:gdLst>
                <a:gd name="T0" fmla="*/ 298 w 596"/>
                <a:gd name="T1" fmla="*/ 72 h 372"/>
                <a:gd name="T2" fmla="*/ 298 w 596"/>
                <a:gd name="T3" fmla="*/ 72 h 372"/>
                <a:gd name="T4" fmla="*/ 298 w 596"/>
                <a:gd name="T5" fmla="*/ 72 h 372"/>
                <a:gd name="T6" fmla="*/ 0 w 596"/>
                <a:gd name="T7" fmla="*/ 0 h 372"/>
                <a:gd name="T8" fmla="*/ 182 w 596"/>
                <a:gd name="T9" fmla="*/ 337 h 372"/>
                <a:gd name="T10" fmla="*/ 298 w 596"/>
                <a:gd name="T11" fmla="*/ 372 h 372"/>
                <a:gd name="T12" fmla="*/ 298 w 596"/>
                <a:gd name="T13" fmla="*/ 372 h 372"/>
                <a:gd name="T14" fmla="*/ 298 w 596"/>
                <a:gd name="T15" fmla="*/ 372 h 372"/>
                <a:gd name="T16" fmla="*/ 413 w 596"/>
                <a:gd name="T17" fmla="*/ 337 h 372"/>
                <a:gd name="T18" fmla="*/ 596 w 596"/>
                <a:gd name="T19" fmla="*/ 0 h 372"/>
                <a:gd name="T20" fmla="*/ 298 w 596"/>
                <a:gd name="T21" fmla="*/ 72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72">
                  <a:moveTo>
                    <a:pt x="298" y="72"/>
                  </a:moveTo>
                  <a:cubicBezTo>
                    <a:pt x="298" y="72"/>
                    <a:pt x="298" y="72"/>
                    <a:pt x="298" y="72"/>
                  </a:cubicBezTo>
                  <a:cubicBezTo>
                    <a:pt x="298" y="72"/>
                    <a:pt x="298" y="72"/>
                    <a:pt x="298" y="72"/>
                  </a:cubicBezTo>
                  <a:cubicBezTo>
                    <a:pt x="163" y="72"/>
                    <a:pt x="0" y="0"/>
                    <a:pt x="0" y="0"/>
                  </a:cubicBezTo>
                  <a:cubicBezTo>
                    <a:pt x="0" y="0"/>
                    <a:pt x="64" y="150"/>
                    <a:pt x="182" y="337"/>
                  </a:cubicBezTo>
                  <a:cubicBezTo>
                    <a:pt x="196" y="358"/>
                    <a:pt x="259" y="372"/>
                    <a:pt x="298" y="372"/>
                  </a:cubicBezTo>
                  <a:cubicBezTo>
                    <a:pt x="298" y="372"/>
                    <a:pt x="298" y="372"/>
                    <a:pt x="298" y="372"/>
                  </a:cubicBezTo>
                  <a:cubicBezTo>
                    <a:pt x="298" y="372"/>
                    <a:pt x="298" y="372"/>
                    <a:pt x="298" y="372"/>
                  </a:cubicBezTo>
                  <a:cubicBezTo>
                    <a:pt x="337" y="372"/>
                    <a:pt x="400" y="358"/>
                    <a:pt x="413" y="337"/>
                  </a:cubicBezTo>
                  <a:cubicBezTo>
                    <a:pt x="532" y="150"/>
                    <a:pt x="596" y="0"/>
                    <a:pt x="596" y="0"/>
                  </a:cubicBezTo>
                  <a:cubicBezTo>
                    <a:pt x="596" y="0"/>
                    <a:pt x="433" y="72"/>
                    <a:pt x="298" y="72"/>
                  </a:cubicBezTo>
                  <a:close/>
                </a:path>
              </a:pathLst>
            </a:custGeom>
            <a:solidFill>
              <a:srgbClr val="CCAA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5074132" y="3312091"/>
              <a:ext cx="82731" cy="27500"/>
            </a:xfrm>
            <a:custGeom>
              <a:avLst/>
              <a:gdLst>
                <a:gd name="T0" fmla="*/ 116 w 231"/>
                <a:gd name="T1" fmla="*/ 35 h 77"/>
                <a:gd name="T2" fmla="*/ 0 w 231"/>
                <a:gd name="T3" fmla="*/ 0 h 77"/>
                <a:gd name="T4" fmla="*/ 116 w 231"/>
                <a:gd name="T5" fmla="*/ 77 h 77"/>
                <a:gd name="T6" fmla="*/ 231 w 231"/>
                <a:gd name="T7" fmla="*/ 0 h 77"/>
                <a:gd name="T8" fmla="*/ 116 w 231"/>
                <a:gd name="T9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77">
                  <a:moveTo>
                    <a:pt x="116" y="35"/>
                  </a:moveTo>
                  <a:cubicBezTo>
                    <a:pt x="77" y="35"/>
                    <a:pt x="14" y="21"/>
                    <a:pt x="0" y="0"/>
                  </a:cubicBezTo>
                  <a:cubicBezTo>
                    <a:pt x="14" y="21"/>
                    <a:pt x="85" y="77"/>
                    <a:pt x="116" y="77"/>
                  </a:cubicBezTo>
                  <a:cubicBezTo>
                    <a:pt x="147" y="77"/>
                    <a:pt x="218" y="21"/>
                    <a:pt x="231" y="0"/>
                  </a:cubicBezTo>
                  <a:cubicBezTo>
                    <a:pt x="218" y="21"/>
                    <a:pt x="155" y="35"/>
                    <a:pt x="116" y="35"/>
                  </a:cubicBezTo>
                  <a:close/>
                </a:path>
              </a:pathLst>
            </a:custGeom>
            <a:solidFill>
              <a:srgbClr val="937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5008963" y="3191461"/>
              <a:ext cx="213299" cy="58698"/>
            </a:xfrm>
            <a:custGeom>
              <a:avLst/>
              <a:gdLst>
                <a:gd name="T0" fmla="*/ 298 w 596"/>
                <a:gd name="T1" fmla="*/ 115 h 164"/>
                <a:gd name="T2" fmla="*/ 515 w 596"/>
                <a:gd name="T3" fmla="*/ 164 h 164"/>
                <a:gd name="T4" fmla="*/ 596 w 596"/>
                <a:gd name="T5" fmla="*/ 0 h 164"/>
                <a:gd name="T6" fmla="*/ 298 w 596"/>
                <a:gd name="T7" fmla="*/ 72 h 164"/>
                <a:gd name="T8" fmla="*/ 0 w 596"/>
                <a:gd name="T9" fmla="*/ 0 h 164"/>
                <a:gd name="T10" fmla="*/ 81 w 596"/>
                <a:gd name="T11" fmla="*/ 164 h 164"/>
                <a:gd name="T12" fmla="*/ 298 w 596"/>
                <a:gd name="T13" fmla="*/ 11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6" h="164">
                  <a:moveTo>
                    <a:pt x="298" y="115"/>
                  </a:moveTo>
                  <a:cubicBezTo>
                    <a:pt x="410" y="115"/>
                    <a:pt x="515" y="164"/>
                    <a:pt x="515" y="164"/>
                  </a:cubicBezTo>
                  <a:cubicBezTo>
                    <a:pt x="568" y="66"/>
                    <a:pt x="596" y="0"/>
                    <a:pt x="596" y="0"/>
                  </a:cubicBezTo>
                  <a:cubicBezTo>
                    <a:pt x="596" y="0"/>
                    <a:pt x="433" y="72"/>
                    <a:pt x="298" y="72"/>
                  </a:cubicBezTo>
                  <a:cubicBezTo>
                    <a:pt x="163" y="72"/>
                    <a:pt x="0" y="0"/>
                    <a:pt x="0" y="0"/>
                  </a:cubicBezTo>
                  <a:cubicBezTo>
                    <a:pt x="0" y="0"/>
                    <a:pt x="28" y="65"/>
                    <a:pt x="81" y="164"/>
                  </a:cubicBezTo>
                  <a:cubicBezTo>
                    <a:pt x="81" y="164"/>
                    <a:pt x="186" y="115"/>
                    <a:pt x="298" y="115"/>
                  </a:cubicBezTo>
                  <a:close/>
                </a:path>
              </a:pathLst>
            </a:custGeom>
            <a:solidFill>
              <a:srgbClr val="937C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8"/>
            <p:cNvSpPr/>
            <p:nvPr/>
          </p:nvSpPr>
          <p:spPr bwMode="auto">
            <a:xfrm>
              <a:off x="5143228" y="3079843"/>
              <a:ext cx="342942" cy="927838"/>
            </a:xfrm>
            <a:custGeom>
              <a:avLst/>
              <a:gdLst>
                <a:gd name="T0" fmla="*/ 1484 w 1484"/>
                <a:gd name="T1" fmla="*/ 962 h 4015"/>
                <a:gd name="T2" fmla="*/ 1010 w 1484"/>
                <a:gd name="T3" fmla="*/ 872 h 4015"/>
                <a:gd name="T4" fmla="*/ 1271 w 1484"/>
                <a:gd name="T5" fmla="*/ 819 h 4015"/>
                <a:gd name="T6" fmla="*/ 578 w 1484"/>
                <a:gd name="T7" fmla="*/ 0 h 4015"/>
                <a:gd name="T8" fmla="*/ 0 w 1484"/>
                <a:gd name="T9" fmla="*/ 4015 h 4015"/>
                <a:gd name="T10" fmla="*/ 474 w 1484"/>
                <a:gd name="T11" fmla="*/ 4015 h 4015"/>
                <a:gd name="T12" fmla="*/ 1484 w 1484"/>
                <a:gd name="T13" fmla="*/ 962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4" h="4015">
                  <a:moveTo>
                    <a:pt x="1484" y="962"/>
                  </a:moveTo>
                  <a:lnTo>
                    <a:pt x="1010" y="872"/>
                  </a:lnTo>
                  <a:lnTo>
                    <a:pt x="1271" y="819"/>
                  </a:lnTo>
                  <a:lnTo>
                    <a:pt x="578" y="0"/>
                  </a:lnTo>
                  <a:lnTo>
                    <a:pt x="0" y="4015"/>
                  </a:lnTo>
                  <a:lnTo>
                    <a:pt x="474" y="4015"/>
                  </a:lnTo>
                  <a:lnTo>
                    <a:pt x="1484" y="962"/>
                  </a:lnTo>
                  <a:close/>
                </a:path>
              </a:pathLst>
            </a:custGeom>
            <a:solidFill>
              <a:srgbClr val="876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9"/>
            <p:cNvSpPr/>
            <p:nvPr/>
          </p:nvSpPr>
          <p:spPr bwMode="auto">
            <a:xfrm>
              <a:off x="4745286" y="3079843"/>
              <a:ext cx="314517" cy="927838"/>
            </a:xfrm>
            <a:custGeom>
              <a:avLst/>
              <a:gdLst>
                <a:gd name="T0" fmla="*/ 904 w 1361"/>
                <a:gd name="T1" fmla="*/ 0 h 4015"/>
                <a:gd name="T2" fmla="*/ 220 w 1361"/>
                <a:gd name="T3" fmla="*/ 777 h 4015"/>
                <a:gd name="T4" fmla="*/ 477 w 1361"/>
                <a:gd name="T5" fmla="*/ 846 h 4015"/>
                <a:gd name="T6" fmla="*/ 0 w 1361"/>
                <a:gd name="T7" fmla="*/ 906 h 4015"/>
                <a:gd name="T8" fmla="*/ 895 w 1361"/>
                <a:gd name="T9" fmla="*/ 4015 h 4015"/>
                <a:gd name="T10" fmla="*/ 1361 w 1361"/>
                <a:gd name="T11" fmla="*/ 4015 h 4015"/>
                <a:gd name="T12" fmla="*/ 904 w 1361"/>
                <a:gd name="T13" fmla="*/ 0 h 4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1" h="4015">
                  <a:moveTo>
                    <a:pt x="904" y="0"/>
                  </a:moveTo>
                  <a:lnTo>
                    <a:pt x="220" y="777"/>
                  </a:lnTo>
                  <a:lnTo>
                    <a:pt x="477" y="846"/>
                  </a:lnTo>
                  <a:lnTo>
                    <a:pt x="0" y="906"/>
                  </a:lnTo>
                  <a:lnTo>
                    <a:pt x="895" y="4015"/>
                  </a:lnTo>
                  <a:lnTo>
                    <a:pt x="1361" y="401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876E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5119888" y="3064129"/>
              <a:ext cx="190189" cy="261135"/>
            </a:xfrm>
            <a:custGeom>
              <a:avLst/>
              <a:gdLst>
                <a:gd name="T0" fmla="*/ 0 w 531"/>
                <a:gd name="T1" fmla="*/ 427 h 730"/>
                <a:gd name="T2" fmla="*/ 422 w 531"/>
                <a:gd name="T3" fmla="*/ 0 h 730"/>
                <a:gd name="T4" fmla="*/ 451 w 531"/>
                <a:gd name="T5" fmla="*/ 730 h 730"/>
                <a:gd name="T6" fmla="*/ 0 w 531"/>
                <a:gd name="T7" fmla="*/ 427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" h="730">
                  <a:moveTo>
                    <a:pt x="0" y="427"/>
                  </a:moveTo>
                  <a:cubicBezTo>
                    <a:pt x="0" y="427"/>
                    <a:pt x="399" y="172"/>
                    <a:pt x="422" y="0"/>
                  </a:cubicBezTo>
                  <a:cubicBezTo>
                    <a:pt x="531" y="274"/>
                    <a:pt x="484" y="587"/>
                    <a:pt x="451" y="730"/>
                  </a:cubicBezTo>
                  <a:cubicBezTo>
                    <a:pt x="325" y="463"/>
                    <a:pt x="33" y="423"/>
                    <a:pt x="0" y="4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1"/>
            <p:cNvSpPr/>
            <p:nvPr/>
          </p:nvSpPr>
          <p:spPr bwMode="auto">
            <a:xfrm>
              <a:off x="4921379" y="3064129"/>
              <a:ext cx="189958" cy="261135"/>
            </a:xfrm>
            <a:custGeom>
              <a:avLst/>
              <a:gdLst>
                <a:gd name="T0" fmla="*/ 531 w 531"/>
                <a:gd name="T1" fmla="*/ 427 h 730"/>
                <a:gd name="T2" fmla="*/ 109 w 531"/>
                <a:gd name="T3" fmla="*/ 0 h 730"/>
                <a:gd name="T4" fmla="*/ 80 w 531"/>
                <a:gd name="T5" fmla="*/ 730 h 730"/>
                <a:gd name="T6" fmla="*/ 531 w 531"/>
                <a:gd name="T7" fmla="*/ 427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1" h="730">
                  <a:moveTo>
                    <a:pt x="531" y="427"/>
                  </a:moveTo>
                  <a:cubicBezTo>
                    <a:pt x="531" y="427"/>
                    <a:pt x="131" y="172"/>
                    <a:pt x="109" y="0"/>
                  </a:cubicBezTo>
                  <a:cubicBezTo>
                    <a:pt x="0" y="274"/>
                    <a:pt x="47" y="587"/>
                    <a:pt x="80" y="730"/>
                  </a:cubicBezTo>
                  <a:cubicBezTo>
                    <a:pt x="206" y="463"/>
                    <a:pt x="498" y="423"/>
                    <a:pt x="531" y="4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4"/>
            <p:cNvSpPr/>
            <p:nvPr/>
          </p:nvSpPr>
          <p:spPr bwMode="auto">
            <a:xfrm>
              <a:off x="5717263" y="2814086"/>
              <a:ext cx="103299" cy="259055"/>
            </a:xfrm>
            <a:custGeom>
              <a:avLst/>
              <a:gdLst>
                <a:gd name="T0" fmla="*/ 267 w 289"/>
                <a:gd name="T1" fmla="*/ 572 h 724"/>
                <a:gd name="T2" fmla="*/ 239 w 289"/>
                <a:gd name="T3" fmla="*/ 687 h 724"/>
                <a:gd name="T4" fmla="*/ 96 w 289"/>
                <a:gd name="T5" fmla="*/ 588 h 724"/>
                <a:gd name="T6" fmla="*/ 7 w 289"/>
                <a:gd name="T7" fmla="*/ 131 h 724"/>
                <a:gd name="T8" fmla="*/ 99 w 289"/>
                <a:gd name="T9" fmla="*/ 7 h 724"/>
                <a:gd name="T10" fmla="*/ 99 w 289"/>
                <a:gd name="T11" fmla="*/ 7 h 724"/>
                <a:gd name="T12" fmla="*/ 216 w 289"/>
                <a:gd name="T13" fmla="*/ 105 h 724"/>
                <a:gd name="T14" fmla="*/ 267 w 289"/>
                <a:gd name="T15" fmla="*/ 57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9" h="724">
                  <a:moveTo>
                    <a:pt x="267" y="572"/>
                  </a:moveTo>
                  <a:cubicBezTo>
                    <a:pt x="274" y="633"/>
                    <a:pt x="289" y="674"/>
                    <a:pt x="239" y="687"/>
                  </a:cubicBezTo>
                  <a:cubicBezTo>
                    <a:pt x="190" y="699"/>
                    <a:pt x="117" y="724"/>
                    <a:pt x="96" y="588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0" y="70"/>
                    <a:pt x="42" y="14"/>
                    <a:pt x="99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157" y="0"/>
                    <a:pt x="209" y="43"/>
                    <a:pt x="216" y="105"/>
                  </a:cubicBezTo>
                  <a:lnTo>
                    <a:pt x="267" y="572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3642882" y="2760091"/>
            <a:ext cx="4798491" cy="5078001"/>
            <a:chOff x="5125665" y="2237741"/>
            <a:chExt cx="1920151" cy="2031999"/>
          </a:xfrm>
        </p:grpSpPr>
        <p:sp>
          <p:nvSpPr>
            <p:cNvPr id="85" name="Freeform 82"/>
            <p:cNvSpPr/>
            <p:nvPr/>
          </p:nvSpPr>
          <p:spPr bwMode="auto">
            <a:xfrm>
              <a:off x="5846675" y="3105263"/>
              <a:ext cx="478824" cy="389622"/>
            </a:xfrm>
            <a:custGeom>
              <a:avLst/>
              <a:gdLst>
                <a:gd name="T0" fmla="*/ 1036 w 2072"/>
                <a:gd name="T1" fmla="*/ 0 h 1686"/>
                <a:gd name="T2" fmla="*/ 0 w 2072"/>
                <a:gd name="T3" fmla="*/ 0 h 1686"/>
                <a:gd name="T4" fmla="*/ 154 w 2072"/>
                <a:gd name="T5" fmla="*/ 1686 h 1686"/>
                <a:gd name="T6" fmla="*/ 1036 w 2072"/>
                <a:gd name="T7" fmla="*/ 1686 h 1686"/>
                <a:gd name="T8" fmla="*/ 1919 w 2072"/>
                <a:gd name="T9" fmla="*/ 1686 h 1686"/>
                <a:gd name="T10" fmla="*/ 2072 w 2072"/>
                <a:gd name="T11" fmla="*/ 0 h 1686"/>
                <a:gd name="T12" fmla="*/ 1036 w 2072"/>
                <a:gd name="T13" fmla="*/ 0 h 1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2" h="1686">
                  <a:moveTo>
                    <a:pt x="1036" y="0"/>
                  </a:moveTo>
                  <a:lnTo>
                    <a:pt x="0" y="0"/>
                  </a:lnTo>
                  <a:lnTo>
                    <a:pt x="154" y="1686"/>
                  </a:lnTo>
                  <a:lnTo>
                    <a:pt x="1036" y="1686"/>
                  </a:lnTo>
                  <a:lnTo>
                    <a:pt x="1919" y="1686"/>
                  </a:lnTo>
                  <a:lnTo>
                    <a:pt x="2072" y="0"/>
                  </a:lnTo>
                  <a:lnTo>
                    <a:pt x="1036" y="0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5873251" y="3238142"/>
              <a:ext cx="431913" cy="171240"/>
            </a:xfrm>
            <a:custGeom>
              <a:avLst/>
              <a:gdLst>
                <a:gd name="T0" fmla="*/ 603 w 1207"/>
                <a:gd name="T1" fmla="*/ 331 h 479"/>
                <a:gd name="T2" fmla="*/ 0 w 1207"/>
                <a:gd name="T3" fmla="*/ 0 h 479"/>
                <a:gd name="T4" fmla="*/ 603 w 1207"/>
                <a:gd name="T5" fmla="*/ 479 h 479"/>
                <a:gd name="T6" fmla="*/ 1207 w 1207"/>
                <a:gd name="T7" fmla="*/ 0 h 479"/>
                <a:gd name="T8" fmla="*/ 603 w 1207"/>
                <a:gd name="T9" fmla="*/ 33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7" h="479">
                  <a:moveTo>
                    <a:pt x="603" y="331"/>
                  </a:moveTo>
                  <a:cubicBezTo>
                    <a:pt x="326" y="331"/>
                    <a:pt x="133" y="199"/>
                    <a:pt x="0" y="0"/>
                  </a:cubicBezTo>
                  <a:cubicBezTo>
                    <a:pt x="134" y="293"/>
                    <a:pt x="450" y="479"/>
                    <a:pt x="603" y="479"/>
                  </a:cubicBezTo>
                  <a:cubicBezTo>
                    <a:pt x="757" y="479"/>
                    <a:pt x="1072" y="293"/>
                    <a:pt x="1207" y="0"/>
                  </a:cubicBezTo>
                  <a:cubicBezTo>
                    <a:pt x="1073" y="199"/>
                    <a:pt x="880" y="331"/>
                    <a:pt x="603" y="331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5"/>
            <p:cNvSpPr/>
            <p:nvPr/>
          </p:nvSpPr>
          <p:spPr bwMode="auto">
            <a:xfrm>
              <a:off x="6357853" y="2814086"/>
              <a:ext cx="103067" cy="259055"/>
            </a:xfrm>
            <a:custGeom>
              <a:avLst/>
              <a:gdLst>
                <a:gd name="T0" fmla="*/ 21 w 288"/>
                <a:gd name="T1" fmla="*/ 572 h 724"/>
                <a:gd name="T2" fmla="*/ 50 w 288"/>
                <a:gd name="T3" fmla="*/ 687 h 724"/>
                <a:gd name="T4" fmla="*/ 193 w 288"/>
                <a:gd name="T5" fmla="*/ 588 h 724"/>
                <a:gd name="T6" fmla="*/ 282 w 288"/>
                <a:gd name="T7" fmla="*/ 131 h 724"/>
                <a:gd name="T8" fmla="*/ 190 w 288"/>
                <a:gd name="T9" fmla="*/ 7 h 724"/>
                <a:gd name="T10" fmla="*/ 190 w 288"/>
                <a:gd name="T11" fmla="*/ 7 h 724"/>
                <a:gd name="T12" fmla="*/ 73 w 288"/>
                <a:gd name="T13" fmla="*/ 105 h 724"/>
                <a:gd name="T14" fmla="*/ 21 w 288"/>
                <a:gd name="T15" fmla="*/ 572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724">
                  <a:moveTo>
                    <a:pt x="21" y="572"/>
                  </a:moveTo>
                  <a:cubicBezTo>
                    <a:pt x="15" y="633"/>
                    <a:pt x="0" y="674"/>
                    <a:pt x="50" y="687"/>
                  </a:cubicBezTo>
                  <a:cubicBezTo>
                    <a:pt x="99" y="699"/>
                    <a:pt x="172" y="724"/>
                    <a:pt x="193" y="588"/>
                  </a:cubicBezTo>
                  <a:cubicBezTo>
                    <a:pt x="282" y="131"/>
                    <a:pt x="282" y="131"/>
                    <a:pt x="282" y="131"/>
                  </a:cubicBezTo>
                  <a:cubicBezTo>
                    <a:pt x="288" y="70"/>
                    <a:pt x="247" y="14"/>
                    <a:pt x="190" y="7"/>
                  </a:cubicBezTo>
                  <a:cubicBezTo>
                    <a:pt x="190" y="7"/>
                    <a:pt x="190" y="7"/>
                    <a:pt x="190" y="7"/>
                  </a:cubicBezTo>
                  <a:cubicBezTo>
                    <a:pt x="132" y="0"/>
                    <a:pt x="80" y="43"/>
                    <a:pt x="73" y="105"/>
                  </a:cubicBezTo>
                  <a:lnTo>
                    <a:pt x="21" y="572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6"/>
            <p:cNvSpPr/>
            <p:nvPr/>
          </p:nvSpPr>
          <p:spPr bwMode="auto">
            <a:xfrm>
              <a:off x="5668965" y="2237741"/>
              <a:ext cx="860590" cy="995317"/>
            </a:xfrm>
            <a:custGeom>
              <a:avLst/>
              <a:gdLst>
                <a:gd name="T0" fmla="*/ 570 w 2405"/>
                <a:gd name="T1" fmla="*/ 367 h 2781"/>
                <a:gd name="T2" fmla="*/ 84 w 2405"/>
                <a:gd name="T3" fmla="*/ 1349 h 2781"/>
                <a:gd name="T4" fmla="*/ 544 w 2405"/>
                <a:gd name="T5" fmla="*/ 2315 h 2781"/>
                <a:gd name="T6" fmla="*/ 830 w 2405"/>
                <a:gd name="T7" fmla="*/ 2521 h 2781"/>
                <a:gd name="T8" fmla="*/ 2248 w 2405"/>
                <a:gd name="T9" fmla="*/ 1420 h 2781"/>
                <a:gd name="T10" fmla="*/ 570 w 2405"/>
                <a:gd name="T11" fmla="*/ 367 h 2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05" h="2781">
                  <a:moveTo>
                    <a:pt x="570" y="367"/>
                  </a:moveTo>
                  <a:cubicBezTo>
                    <a:pt x="354" y="356"/>
                    <a:pt x="0" y="623"/>
                    <a:pt x="84" y="1349"/>
                  </a:cubicBezTo>
                  <a:cubicBezTo>
                    <a:pt x="126" y="1705"/>
                    <a:pt x="287" y="2194"/>
                    <a:pt x="544" y="2315"/>
                  </a:cubicBezTo>
                  <a:cubicBezTo>
                    <a:pt x="626" y="2399"/>
                    <a:pt x="722" y="2469"/>
                    <a:pt x="830" y="2521"/>
                  </a:cubicBezTo>
                  <a:cubicBezTo>
                    <a:pt x="1371" y="2781"/>
                    <a:pt x="2154" y="2253"/>
                    <a:pt x="2248" y="1420"/>
                  </a:cubicBezTo>
                  <a:cubicBezTo>
                    <a:pt x="2405" y="21"/>
                    <a:pt x="968" y="0"/>
                    <a:pt x="570" y="367"/>
                  </a:cubicBezTo>
                  <a:close/>
                </a:path>
              </a:pathLst>
            </a:custGeom>
            <a:solidFill>
              <a:srgbClr val="515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7"/>
            <p:cNvSpPr/>
            <p:nvPr/>
          </p:nvSpPr>
          <p:spPr bwMode="auto">
            <a:xfrm>
              <a:off x="5772263" y="2480851"/>
              <a:ext cx="633888" cy="875611"/>
            </a:xfrm>
            <a:custGeom>
              <a:avLst/>
              <a:gdLst>
                <a:gd name="T0" fmla="*/ 1771 w 1771"/>
                <a:gd name="T1" fmla="*/ 822 h 2447"/>
                <a:gd name="T2" fmla="*/ 885 w 1771"/>
                <a:gd name="T3" fmla="*/ 2447 h 2447"/>
                <a:gd name="T4" fmla="*/ 0 w 1771"/>
                <a:gd name="T5" fmla="*/ 822 h 2447"/>
                <a:gd name="T6" fmla="*/ 885 w 1771"/>
                <a:gd name="T7" fmla="*/ 0 h 2447"/>
                <a:gd name="T8" fmla="*/ 1771 w 1771"/>
                <a:gd name="T9" fmla="*/ 822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1" h="2447">
                  <a:moveTo>
                    <a:pt x="1771" y="822"/>
                  </a:moveTo>
                  <a:cubicBezTo>
                    <a:pt x="1771" y="1480"/>
                    <a:pt x="1636" y="2447"/>
                    <a:pt x="885" y="2447"/>
                  </a:cubicBezTo>
                  <a:cubicBezTo>
                    <a:pt x="135" y="2447"/>
                    <a:pt x="0" y="1480"/>
                    <a:pt x="0" y="822"/>
                  </a:cubicBezTo>
                  <a:cubicBezTo>
                    <a:pt x="0" y="165"/>
                    <a:pt x="396" y="0"/>
                    <a:pt x="885" y="0"/>
                  </a:cubicBezTo>
                  <a:cubicBezTo>
                    <a:pt x="1375" y="0"/>
                    <a:pt x="1771" y="165"/>
                    <a:pt x="1771" y="822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8"/>
            <p:cNvSpPr/>
            <p:nvPr/>
          </p:nvSpPr>
          <p:spPr bwMode="auto">
            <a:xfrm>
              <a:off x="6001738" y="3221503"/>
              <a:ext cx="168236" cy="33971"/>
            </a:xfrm>
            <a:custGeom>
              <a:avLst/>
              <a:gdLst>
                <a:gd name="T0" fmla="*/ 470 w 470"/>
                <a:gd name="T1" fmla="*/ 0 h 95"/>
                <a:gd name="T2" fmla="*/ 365 w 470"/>
                <a:gd name="T3" fmla="*/ 77 h 95"/>
                <a:gd name="T4" fmla="*/ 235 w 470"/>
                <a:gd name="T5" fmla="*/ 95 h 95"/>
                <a:gd name="T6" fmla="*/ 105 w 470"/>
                <a:gd name="T7" fmla="*/ 77 h 95"/>
                <a:gd name="T8" fmla="*/ 0 w 470"/>
                <a:gd name="T9" fmla="*/ 0 h 95"/>
                <a:gd name="T10" fmla="*/ 114 w 470"/>
                <a:gd name="T11" fmla="*/ 51 h 95"/>
                <a:gd name="T12" fmla="*/ 235 w 470"/>
                <a:gd name="T13" fmla="*/ 55 h 95"/>
                <a:gd name="T14" fmla="*/ 356 w 470"/>
                <a:gd name="T15" fmla="*/ 51 h 95"/>
                <a:gd name="T16" fmla="*/ 470 w 470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0" h="95">
                  <a:moveTo>
                    <a:pt x="470" y="0"/>
                  </a:moveTo>
                  <a:cubicBezTo>
                    <a:pt x="443" y="33"/>
                    <a:pt x="406" y="59"/>
                    <a:pt x="365" y="77"/>
                  </a:cubicBezTo>
                  <a:cubicBezTo>
                    <a:pt x="324" y="94"/>
                    <a:pt x="280" y="95"/>
                    <a:pt x="235" y="95"/>
                  </a:cubicBezTo>
                  <a:cubicBezTo>
                    <a:pt x="191" y="95"/>
                    <a:pt x="146" y="94"/>
                    <a:pt x="105" y="77"/>
                  </a:cubicBezTo>
                  <a:cubicBezTo>
                    <a:pt x="64" y="59"/>
                    <a:pt x="27" y="33"/>
                    <a:pt x="0" y="0"/>
                  </a:cubicBezTo>
                  <a:cubicBezTo>
                    <a:pt x="37" y="22"/>
                    <a:pt x="75" y="40"/>
                    <a:pt x="114" y="51"/>
                  </a:cubicBezTo>
                  <a:cubicBezTo>
                    <a:pt x="154" y="62"/>
                    <a:pt x="194" y="55"/>
                    <a:pt x="235" y="55"/>
                  </a:cubicBezTo>
                  <a:cubicBezTo>
                    <a:pt x="276" y="55"/>
                    <a:pt x="317" y="62"/>
                    <a:pt x="356" y="51"/>
                  </a:cubicBezTo>
                  <a:cubicBezTo>
                    <a:pt x="396" y="40"/>
                    <a:pt x="434" y="22"/>
                    <a:pt x="470" y="0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5938650" y="3171818"/>
              <a:ext cx="294643" cy="39055"/>
            </a:xfrm>
            <a:custGeom>
              <a:avLst/>
              <a:gdLst>
                <a:gd name="T0" fmla="*/ 806 w 823"/>
                <a:gd name="T1" fmla="*/ 11 h 109"/>
                <a:gd name="T2" fmla="*/ 764 w 823"/>
                <a:gd name="T3" fmla="*/ 4 h 109"/>
                <a:gd name="T4" fmla="*/ 797 w 823"/>
                <a:gd name="T5" fmla="*/ 17 h 109"/>
                <a:gd name="T6" fmla="*/ 797 w 823"/>
                <a:gd name="T7" fmla="*/ 17 h 109"/>
                <a:gd name="T8" fmla="*/ 712 w 823"/>
                <a:gd name="T9" fmla="*/ 47 h 109"/>
                <a:gd name="T10" fmla="*/ 614 w 823"/>
                <a:gd name="T11" fmla="*/ 68 h 109"/>
                <a:gd name="T12" fmla="*/ 411 w 823"/>
                <a:gd name="T13" fmla="*/ 82 h 109"/>
                <a:gd name="T14" fmla="*/ 208 w 823"/>
                <a:gd name="T15" fmla="*/ 67 h 109"/>
                <a:gd name="T16" fmla="*/ 110 w 823"/>
                <a:gd name="T17" fmla="*/ 47 h 109"/>
                <a:gd name="T18" fmla="*/ 25 w 823"/>
                <a:gd name="T19" fmla="*/ 17 h 109"/>
                <a:gd name="T20" fmla="*/ 25 w 823"/>
                <a:gd name="T21" fmla="*/ 17 h 109"/>
                <a:gd name="T22" fmla="*/ 58 w 823"/>
                <a:gd name="T23" fmla="*/ 4 h 109"/>
                <a:gd name="T24" fmla="*/ 16 w 823"/>
                <a:gd name="T25" fmla="*/ 11 h 109"/>
                <a:gd name="T26" fmla="*/ 5 w 823"/>
                <a:gd name="T27" fmla="*/ 38 h 109"/>
                <a:gd name="T28" fmla="*/ 24 w 823"/>
                <a:gd name="T29" fmla="*/ 18 h 109"/>
                <a:gd name="T30" fmla="*/ 202 w 823"/>
                <a:gd name="T31" fmla="*/ 89 h 109"/>
                <a:gd name="T32" fmla="*/ 411 w 823"/>
                <a:gd name="T33" fmla="*/ 109 h 109"/>
                <a:gd name="T34" fmla="*/ 619 w 823"/>
                <a:gd name="T35" fmla="*/ 89 h 109"/>
                <a:gd name="T36" fmla="*/ 798 w 823"/>
                <a:gd name="T37" fmla="*/ 17 h 109"/>
                <a:gd name="T38" fmla="*/ 817 w 823"/>
                <a:gd name="T39" fmla="*/ 38 h 109"/>
                <a:gd name="T40" fmla="*/ 806 w 823"/>
                <a:gd name="T41" fmla="*/ 1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3" h="109">
                  <a:moveTo>
                    <a:pt x="806" y="11"/>
                  </a:moveTo>
                  <a:cubicBezTo>
                    <a:pt x="795" y="4"/>
                    <a:pt x="778" y="0"/>
                    <a:pt x="764" y="4"/>
                  </a:cubicBezTo>
                  <a:cubicBezTo>
                    <a:pt x="778" y="7"/>
                    <a:pt x="788" y="11"/>
                    <a:pt x="797" y="17"/>
                  </a:cubicBezTo>
                  <a:cubicBezTo>
                    <a:pt x="797" y="17"/>
                    <a:pt x="797" y="17"/>
                    <a:pt x="797" y="17"/>
                  </a:cubicBezTo>
                  <a:cubicBezTo>
                    <a:pt x="770" y="29"/>
                    <a:pt x="742" y="39"/>
                    <a:pt x="712" y="47"/>
                  </a:cubicBezTo>
                  <a:cubicBezTo>
                    <a:pt x="680" y="56"/>
                    <a:pt x="647" y="63"/>
                    <a:pt x="614" y="68"/>
                  </a:cubicBezTo>
                  <a:cubicBezTo>
                    <a:pt x="547" y="78"/>
                    <a:pt x="479" y="83"/>
                    <a:pt x="411" y="82"/>
                  </a:cubicBezTo>
                  <a:cubicBezTo>
                    <a:pt x="342" y="83"/>
                    <a:pt x="274" y="78"/>
                    <a:pt x="208" y="67"/>
                  </a:cubicBezTo>
                  <a:cubicBezTo>
                    <a:pt x="174" y="62"/>
                    <a:pt x="142" y="56"/>
                    <a:pt x="110" y="47"/>
                  </a:cubicBezTo>
                  <a:cubicBezTo>
                    <a:pt x="80" y="39"/>
                    <a:pt x="51" y="29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4" y="11"/>
                    <a:pt x="44" y="7"/>
                    <a:pt x="58" y="4"/>
                  </a:cubicBezTo>
                  <a:cubicBezTo>
                    <a:pt x="44" y="0"/>
                    <a:pt x="27" y="4"/>
                    <a:pt x="16" y="11"/>
                  </a:cubicBezTo>
                  <a:cubicBezTo>
                    <a:pt x="5" y="18"/>
                    <a:pt x="0" y="29"/>
                    <a:pt x="5" y="38"/>
                  </a:cubicBezTo>
                  <a:cubicBezTo>
                    <a:pt x="10" y="30"/>
                    <a:pt x="16" y="23"/>
                    <a:pt x="24" y="18"/>
                  </a:cubicBezTo>
                  <a:cubicBezTo>
                    <a:pt x="73" y="48"/>
                    <a:pt x="137" y="77"/>
                    <a:pt x="202" y="89"/>
                  </a:cubicBezTo>
                  <a:cubicBezTo>
                    <a:pt x="270" y="103"/>
                    <a:pt x="340" y="108"/>
                    <a:pt x="411" y="109"/>
                  </a:cubicBezTo>
                  <a:cubicBezTo>
                    <a:pt x="481" y="108"/>
                    <a:pt x="552" y="103"/>
                    <a:pt x="619" y="89"/>
                  </a:cubicBezTo>
                  <a:cubicBezTo>
                    <a:pt x="685" y="77"/>
                    <a:pt x="749" y="48"/>
                    <a:pt x="798" y="17"/>
                  </a:cubicBezTo>
                  <a:cubicBezTo>
                    <a:pt x="806" y="23"/>
                    <a:pt x="812" y="29"/>
                    <a:pt x="817" y="38"/>
                  </a:cubicBezTo>
                  <a:cubicBezTo>
                    <a:pt x="823" y="29"/>
                    <a:pt x="817" y="18"/>
                    <a:pt x="806" y="11"/>
                  </a:cubicBezTo>
                  <a:close/>
                </a:path>
              </a:pathLst>
            </a:custGeom>
            <a:solidFill>
              <a:srgbClr val="C2B8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6012138" y="3088162"/>
              <a:ext cx="147437" cy="34202"/>
            </a:xfrm>
            <a:custGeom>
              <a:avLst/>
              <a:gdLst>
                <a:gd name="T0" fmla="*/ 198 w 412"/>
                <a:gd name="T1" fmla="*/ 96 h 96"/>
                <a:gd name="T2" fmla="*/ 110 w 412"/>
                <a:gd name="T3" fmla="*/ 61 h 96"/>
                <a:gd name="T4" fmla="*/ 41 w 412"/>
                <a:gd name="T5" fmla="*/ 24 h 96"/>
                <a:gd name="T6" fmla="*/ 17 w 412"/>
                <a:gd name="T7" fmla="*/ 28 h 96"/>
                <a:gd name="T8" fmla="*/ 14 w 412"/>
                <a:gd name="T9" fmla="*/ 28 h 96"/>
                <a:gd name="T10" fmla="*/ 2 w 412"/>
                <a:gd name="T11" fmla="*/ 20 h 96"/>
                <a:gd name="T12" fmla="*/ 10 w 412"/>
                <a:gd name="T13" fmla="*/ 5 h 96"/>
                <a:gd name="T14" fmla="*/ 41 w 412"/>
                <a:gd name="T15" fmla="*/ 0 h 96"/>
                <a:gd name="T16" fmla="*/ 127 w 412"/>
                <a:gd name="T17" fmla="*/ 45 h 96"/>
                <a:gd name="T18" fmla="*/ 198 w 412"/>
                <a:gd name="T19" fmla="*/ 72 h 96"/>
                <a:gd name="T20" fmla="*/ 198 w 412"/>
                <a:gd name="T21" fmla="*/ 72 h 96"/>
                <a:gd name="T22" fmla="*/ 214 w 412"/>
                <a:gd name="T23" fmla="*/ 72 h 96"/>
                <a:gd name="T24" fmla="*/ 285 w 412"/>
                <a:gd name="T25" fmla="*/ 45 h 96"/>
                <a:gd name="T26" fmla="*/ 371 w 412"/>
                <a:gd name="T27" fmla="*/ 0 h 96"/>
                <a:gd name="T28" fmla="*/ 402 w 412"/>
                <a:gd name="T29" fmla="*/ 5 h 96"/>
                <a:gd name="T30" fmla="*/ 410 w 412"/>
                <a:gd name="T31" fmla="*/ 20 h 96"/>
                <a:gd name="T32" fmla="*/ 398 w 412"/>
                <a:gd name="T33" fmla="*/ 28 h 96"/>
                <a:gd name="T34" fmla="*/ 398 w 412"/>
                <a:gd name="T35" fmla="*/ 28 h 96"/>
                <a:gd name="T36" fmla="*/ 395 w 412"/>
                <a:gd name="T37" fmla="*/ 28 h 96"/>
                <a:gd name="T38" fmla="*/ 371 w 412"/>
                <a:gd name="T39" fmla="*/ 24 h 96"/>
                <a:gd name="T40" fmla="*/ 302 w 412"/>
                <a:gd name="T41" fmla="*/ 61 h 96"/>
                <a:gd name="T42" fmla="*/ 214 w 412"/>
                <a:gd name="T43" fmla="*/ 96 h 96"/>
                <a:gd name="T44" fmla="*/ 198 w 412"/>
                <a:gd name="T45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12" h="96">
                  <a:moveTo>
                    <a:pt x="198" y="96"/>
                  </a:moveTo>
                  <a:cubicBezTo>
                    <a:pt x="163" y="96"/>
                    <a:pt x="130" y="82"/>
                    <a:pt x="110" y="61"/>
                  </a:cubicBezTo>
                  <a:cubicBezTo>
                    <a:pt x="86" y="36"/>
                    <a:pt x="64" y="24"/>
                    <a:pt x="41" y="24"/>
                  </a:cubicBezTo>
                  <a:cubicBezTo>
                    <a:pt x="33" y="24"/>
                    <a:pt x="25" y="25"/>
                    <a:pt x="17" y="28"/>
                  </a:cubicBezTo>
                  <a:cubicBezTo>
                    <a:pt x="16" y="28"/>
                    <a:pt x="15" y="28"/>
                    <a:pt x="14" y="28"/>
                  </a:cubicBezTo>
                  <a:cubicBezTo>
                    <a:pt x="8" y="28"/>
                    <a:pt x="4" y="25"/>
                    <a:pt x="2" y="20"/>
                  </a:cubicBezTo>
                  <a:cubicBezTo>
                    <a:pt x="0" y="14"/>
                    <a:pt x="4" y="7"/>
                    <a:pt x="10" y="5"/>
                  </a:cubicBezTo>
                  <a:cubicBezTo>
                    <a:pt x="20" y="2"/>
                    <a:pt x="31" y="0"/>
                    <a:pt x="41" y="0"/>
                  </a:cubicBezTo>
                  <a:cubicBezTo>
                    <a:pt x="86" y="0"/>
                    <a:pt x="116" y="33"/>
                    <a:pt x="127" y="45"/>
                  </a:cubicBezTo>
                  <a:cubicBezTo>
                    <a:pt x="143" y="61"/>
                    <a:pt x="170" y="72"/>
                    <a:pt x="198" y="72"/>
                  </a:cubicBezTo>
                  <a:cubicBezTo>
                    <a:pt x="198" y="72"/>
                    <a:pt x="198" y="72"/>
                    <a:pt x="198" y="72"/>
                  </a:cubicBezTo>
                  <a:cubicBezTo>
                    <a:pt x="200" y="72"/>
                    <a:pt x="212" y="72"/>
                    <a:pt x="214" y="72"/>
                  </a:cubicBezTo>
                  <a:cubicBezTo>
                    <a:pt x="242" y="72"/>
                    <a:pt x="269" y="61"/>
                    <a:pt x="285" y="45"/>
                  </a:cubicBezTo>
                  <a:cubicBezTo>
                    <a:pt x="296" y="33"/>
                    <a:pt x="326" y="0"/>
                    <a:pt x="371" y="0"/>
                  </a:cubicBezTo>
                  <a:cubicBezTo>
                    <a:pt x="381" y="0"/>
                    <a:pt x="392" y="2"/>
                    <a:pt x="402" y="5"/>
                  </a:cubicBezTo>
                  <a:cubicBezTo>
                    <a:pt x="408" y="7"/>
                    <a:pt x="412" y="14"/>
                    <a:pt x="410" y="20"/>
                  </a:cubicBezTo>
                  <a:cubicBezTo>
                    <a:pt x="408" y="25"/>
                    <a:pt x="404" y="28"/>
                    <a:pt x="398" y="28"/>
                  </a:cubicBezTo>
                  <a:cubicBezTo>
                    <a:pt x="398" y="28"/>
                    <a:pt x="398" y="28"/>
                    <a:pt x="398" y="28"/>
                  </a:cubicBezTo>
                  <a:cubicBezTo>
                    <a:pt x="397" y="28"/>
                    <a:pt x="396" y="28"/>
                    <a:pt x="395" y="28"/>
                  </a:cubicBezTo>
                  <a:cubicBezTo>
                    <a:pt x="387" y="25"/>
                    <a:pt x="379" y="24"/>
                    <a:pt x="371" y="24"/>
                  </a:cubicBezTo>
                  <a:cubicBezTo>
                    <a:pt x="348" y="24"/>
                    <a:pt x="326" y="36"/>
                    <a:pt x="302" y="61"/>
                  </a:cubicBezTo>
                  <a:cubicBezTo>
                    <a:pt x="282" y="82"/>
                    <a:pt x="249" y="96"/>
                    <a:pt x="214" y="96"/>
                  </a:cubicBezTo>
                  <a:lnTo>
                    <a:pt x="198" y="96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1"/>
            <p:cNvSpPr/>
            <p:nvPr/>
          </p:nvSpPr>
          <p:spPr bwMode="auto">
            <a:xfrm>
              <a:off x="6163735" y="2865158"/>
              <a:ext cx="148131" cy="60777"/>
            </a:xfrm>
            <a:custGeom>
              <a:avLst/>
              <a:gdLst>
                <a:gd name="T0" fmla="*/ 207 w 414"/>
                <a:gd name="T1" fmla="*/ 0 h 170"/>
                <a:gd name="T2" fmla="*/ 0 w 414"/>
                <a:gd name="T3" fmla="*/ 170 h 170"/>
                <a:gd name="T4" fmla="*/ 124 w 414"/>
                <a:gd name="T5" fmla="*/ 87 h 170"/>
                <a:gd name="T6" fmla="*/ 207 w 414"/>
                <a:gd name="T7" fmla="*/ 80 h 170"/>
                <a:gd name="T8" fmla="*/ 297 w 414"/>
                <a:gd name="T9" fmla="*/ 89 h 170"/>
                <a:gd name="T10" fmla="*/ 414 w 414"/>
                <a:gd name="T11" fmla="*/ 170 h 170"/>
                <a:gd name="T12" fmla="*/ 207 w 414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4" h="170">
                  <a:moveTo>
                    <a:pt x="207" y="0"/>
                  </a:moveTo>
                  <a:cubicBezTo>
                    <a:pt x="93" y="0"/>
                    <a:pt x="0" y="76"/>
                    <a:pt x="0" y="170"/>
                  </a:cubicBezTo>
                  <a:cubicBezTo>
                    <a:pt x="0" y="133"/>
                    <a:pt x="51" y="101"/>
                    <a:pt x="124" y="87"/>
                  </a:cubicBezTo>
                  <a:cubicBezTo>
                    <a:pt x="150" y="83"/>
                    <a:pt x="178" y="80"/>
                    <a:pt x="207" y="80"/>
                  </a:cubicBezTo>
                  <a:cubicBezTo>
                    <a:pt x="239" y="80"/>
                    <a:pt x="270" y="83"/>
                    <a:pt x="297" y="89"/>
                  </a:cubicBezTo>
                  <a:cubicBezTo>
                    <a:pt x="366" y="103"/>
                    <a:pt x="414" y="134"/>
                    <a:pt x="414" y="170"/>
                  </a:cubicBezTo>
                  <a:cubicBezTo>
                    <a:pt x="414" y="76"/>
                    <a:pt x="321" y="0"/>
                    <a:pt x="207" y="0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2"/>
            <p:cNvSpPr/>
            <p:nvPr/>
          </p:nvSpPr>
          <p:spPr bwMode="auto">
            <a:xfrm>
              <a:off x="6270037" y="2897049"/>
              <a:ext cx="41828" cy="58235"/>
            </a:xfrm>
            <a:custGeom>
              <a:avLst/>
              <a:gdLst>
                <a:gd name="T0" fmla="*/ 0 w 117"/>
                <a:gd name="T1" fmla="*/ 0 h 163"/>
                <a:gd name="T2" fmla="*/ 32 w 117"/>
                <a:gd name="T3" fmla="*/ 81 h 163"/>
                <a:gd name="T4" fmla="*/ 0 w 117"/>
                <a:gd name="T5" fmla="*/ 163 h 163"/>
                <a:gd name="T6" fmla="*/ 117 w 117"/>
                <a:gd name="T7" fmla="*/ 81 h 163"/>
                <a:gd name="T8" fmla="*/ 117 w 117"/>
                <a:gd name="T9" fmla="*/ 81 h 163"/>
                <a:gd name="T10" fmla="*/ 0 w 117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63">
                  <a:moveTo>
                    <a:pt x="0" y="0"/>
                  </a:moveTo>
                  <a:cubicBezTo>
                    <a:pt x="20" y="21"/>
                    <a:pt x="32" y="50"/>
                    <a:pt x="32" y="81"/>
                  </a:cubicBezTo>
                  <a:cubicBezTo>
                    <a:pt x="32" y="113"/>
                    <a:pt x="20" y="141"/>
                    <a:pt x="0" y="163"/>
                  </a:cubicBezTo>
                  <a:cubicBezTo>
                    <a:pt x="69" y="148"/>
                    <a:pt x="117" y="117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45"/>
                    <a:pt x="69" y="1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3"/>
            <p:cNvSpPr/>
            <p:nvPr/>
          </p:nvSpPr>
          <p:spPr bwMode="auto">
            <a:xfrm>
              <a:off x="6163735" y="2896355"/>
              <a:ext cx="44370" cy="59391"/>
            </a:xfrm>
            <a:custGeom>
              <a:avLst/>
              <a:gdLst>
                <a:gd name="T0" fmla="*/ 124 w 124"/>
                <a:gd name="T1" fmla="*/ 166 h 166"/>
                <a:gd name="T2" fmla="*/ 91 w 124"/>
                <a:gd name="T3" fmla="*/ 83 h 166"/>
                <a:gd name="T4" fmla="*/ 124 w 124"/>
                <a:gd name="T5" fmla="*/ 0 h 166"/>
                <a:gd name="T6" fmla="*/ 0 w 124"/>
                <a:gd name="T7" fmla="*/ 83 h 166"/>
                <a:gd name="T8" fmla="*/ 0 w 124"/>
                <a:gd name="T9" fmla="*/ 83 h 166"/>
                <a:gd name="T10" fmla="*/ 124 w 124"/>
                <a:gd name="T1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66">
                  <a:moveTo>
                    <a:pt x="124" y="166"/>
                  </a:moveTo>
                  <a:cubicBezTo>
                    <a:pt x="104" y="144"/>
                    <a:pt x="91" y="115"/>
                    <a:pt x="91" y="83"/>
                  </a:cubicBezTo>
                  <a:cubicBezTo>
                    <a:pt x="91" y="51"/>
                    <a:pt x="104" y="22"/>
                    <a:pt x="124" y="0"/>
                  </a:cubicBezTo>
                  <a:cubicBezTo>
                    <a:pt x="51" y="14"/>
                    <a:pt x="0" y="46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20"/>
                    <a:pt x="51" y="152"/>
                    <a:pt x="124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4"/>
            <p:cNvSpPr/>
            <p:nvPr/>
          </p:nvSpPr>
          <p:spPr bwMode="auto">
            <a:xfrm>
              <a:off x="6196319" y="2893814"/>
              <a:ext cx="85273" cy="64706"/>
            </a:xfrm>
            <a:custGeom>
              <a:avLst/>
              <a:gdLst>
                <a:gd name="T0" fmla="*/ 206 w 238"/>
                <a:gd name="T1" fmla="*/ 9 h 181"/>
                <a:gd name="T2" fmla="*/ 116 w 238"/>
                <a:gd name="T3" fmla="*/ 0 h 181"/>
                <a:gd name="T4" fmla="*/ 33 w 238"/>
                <a:gd name="T5" fmla="*/ 7 h 181"/>
                <a:gd name="T6" fmla="*/ 0 w 238"/>
                <a:gd name="T7" fmla="*/ 90 h 181"/>
                <a:gd name="T8" fmla="*/ 33 w 238"/>
                <a:gd name="T9" fmla="*/ 173 h 181"/>
                <a:gd name="T10" fmla="*/ 116 w 238"/>
                <a:gd name="T11" fmla="*/ 181 h 181"/>
                <a:gd name="T12" fmla="*/ 206 w 238"/>
                <a:gd name="T13" fmla="*/ 172 h 181"/>
                <a:gd name="T14" fmla="*/ 238 w 238"/>
                <a:gd name="T15" fmla="*/ 90 h 181"/>
                <a:gd name="T16" fmla="*/ 206 w 238"/>
                <a:gd name="T17" fmla="*/ 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81">
                  <a:moveTo>
                    <a:pt x="206" y="9"/>
                  </a:moveTo>
                  <a:cubicBezTo>
                    <a:pt x="179" y="3"/>
                    <a:pt x="148" y="0"/>
                    <a:pt x="116" y="0"/>
                  </a:cubicBezTo>
                  <a:cubicBezTo>
                    <a:pt x="87" y="0"/>
                    <a:pt x="59" y="3"/>
                    <a:pt x="33" y="7"/>
                  </a:cubicBezTo>
                  <a:cubicBezTo>
                    <a:pt x="13" y="29"/>
                    <a:pt x="0" y="58"/>
                    <a:pt x="0" y="90"/>
                  </a:cubicBezTo>
                  <a:cubicBezTo>
                    <a:pt x="0" y="122"/>
                    <a:pt x="13" y="151"/>
                    <a:pt x="33" y="173"/>
                  </a:cubicBezTo>
                  <a:cubicBezTo>
                    <a:pt x="59" y="178"/>
                    <a:pt x="87" y="181"/>
                    <a:pt x="116" y="181"/>
                  </a:cubicBezTo>
                  <a:cubicBezTo>
                    <a:pt x="148" y="181"/>
                    <a:pt x="179" y="177"/>
                    <a:pt x="206" y="172"/>
                  </a:cubicBezTo>
                  <a:cubicBezTo>
                    <a:pt x="226" y="150"/>
                    <a:pt x="238" y="122"/>
                    <a:pt x="238" y="90"/>
                  </a:cubicBezTo>
                  <a:cubicBezTo>
                    <a:pt x="238" y="59"/>
                    <a:pt x="226" y="30"/>
                    <a:pt x="206" y="9"/>
                  </a:cubicBez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5"/>
            <p:cNvSpPr/>
            <p:nvPr/>
          </p:nvSpPr>
          <p:spPr bwMode="auto">
            <a:xfrm>
              <a:off x="6214575" y="2901902"/>
              <a:ext cx="48298" cy="48529"/>
            </a:xfrm>
            <a:custGeom>
              <a:avLst/>
              <a:gdLst>
                <a:gd name="T0" fmla="*/ 133 w 135"/>
                <a:gd name="T1" fmla="*/ 49 h 135"/>
                <a:gd name="T2" fmla="*/ 103 w 135"/>
                <a:gd name="T3" fmla="*/ 67 h 135"/>
                <a:gd name="T4" fmla="*/ 68 w 135"/>
                <a:gd name="T5" fmla="*/ 32 h 135"/>
                <a:gd name="T6" fmla="*/ 86 w 135"/>
                <a:gd name="T7" fmla="*/ 2 h 135"/>
                <a:gd name="T8" fmla="*/ 68 w 135"/>
                <a:gd name="T9" fmla="*/ 0 h 135"/>
                <a:gd name="T10" fmla="*/ 0 w 135"/>
                <a:gd name="T11" fmla="*/ 67 h 135"/>
                <a:gd name="T12" fmla="*/ 68 w 135"/>
                <a:gd name="T13" fmla="*/ 135 h 135"/>
                <a:gd name="T14" fmla="*/ 135 w 135"/>
                <a:gd name="T15" fmla="*/ 67 h 135"/>
                <a:gd name="T16" fmla="*/ 133 w 135"/>
                <a:gd name="T17" fmla="*/ 4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3" y="49"/>
                  </a:moveTo>
                  <a:cubicBezTo>
                    <a:pt x="127" y="60"/>
                    <a:pt x="116" y="67"/>
                    <a:pt x="103" y="67"/>
                  </a:cubicBezTo>
                  <a:cubicBezTo>
                    <a:pt x="83" y="67"/>
                    <a:pt x="68" y="51"/>
                    <a:pt x="68" y="32"/>
                  </a:cubicBezTo>
                  <a:cubicBezTo>
                    <a:pt x="68" y="19"/>
                    <a:pt x="75" y="8"/>
                    <a:pt x="86" y="2"/>
                  </a:cubicBezTo>
                  <a:cubicBezTo>
                    <a:pt x="80" y="1"/>
                    <a:pt x="74" y="0"/>
                    <a:pt x="68" y="0"/>
                  </a:cubicBezTo>
                  <a:cubicBezTo>
                    <a:pt x="31" y="0"/>
                    <a:pt x="0" y="30"/>
                    <a:pt x="0" y="67"/>
                  </a:cubicBezTo>
                  <a:cubicBezTo>
                    <a:pt x="0" y="104"/>
                    <a:pt x="31" y="135"/>
                    <a:pt x="68" y="135"/>
                  </a:cubicBezTo>
                  <a:cubicBezTo>
                    <a:pt x="105" y="135"/>
                    <a:pt x="135" y="104"/>
                    <a:pt x="135" y="67"/>
                  </a:cubicBezTo>
                  <a:cubicBezTo>
                    <a:pt x="135" y="61"/>
                    <a:pt x="134" y="55"/>
                    <a:pt x="133" y="49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6"/>
            <p:cNvSpPr/>
            <p:nvPr/>
          </p:nvSpPr>
          <p:spPr bwMode="auto">
            <a:xfrm>
              <a:off x="5860310" y="2865158"/>
              <a:ext cx="147899" cy="60777"/>
            </a:xfrm>
            <a:custGeom>
              <a:avLst/>
              <a:gdLst>
                <a:gd name="T0" fmla="*/ 206 w 413"/>
                <a:gd name="T1" fmla="*/ 0 h 170"/>
                <a:gd name="T2" fmla="*/ 0 w 413"/>
                <a:gd name="T3" fmla="*/ 170 h 170"/>
                <a:gd name="T4" fmla="*/ 124 w 413"/>
                <a:gd name="T5" fmla="*/ 87 h 170"/>
                <a:gd name="T6" fmla="*/ 206 w 413"/>
                <a:gd name="T7" fmla="*/ 80 h 170"/>
                <a:gd name="T8" fmla="*/ 296 w 413"/>
                <a:gd name="T9" fmla="*/ 89 h 170"/>
                <a:gd name="T10" fmla="*/ 413 w 413"/>
                <a:gd name="T11" fmla="*/ 170 h 170"/>
                <a:gd name="T12" fmla="*/ 206 w 413"/>
                <a:gd name="T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170">
                  <a:moveTo>
                    <a:pt x="206" y="0"/>
                  </a:moveTo>
                  <a:cubicBezTo>
                    <a:pt x="92" y="0"/>
                    <a:pt x="0" y="76"/>
                    <a:pt x="0" y="170"/>
                  </a:cubicBezTo>
                  <a:cubicBezTo>
                    <a:pt x="0" y="133"/>
                    <a:pt x="51" y="101"/>
                    <a:pt x="124" y="87"/>
                  </a:cubicBezTo>
                  <a:cubicBezTo>
                    <a:pt x="149" y="83"/>
                    <a:pt x="177" y="80"/>
                    <a:pt x="206" y="80"/>
                  </a:cubicBezTo>
                  <a:cubicBezTo>
                    <a:pt x="239" y="80"/>
                    <a:pt x="269" y="83"/>
                    <a:pt x="296" y="89"/>
                  </a:cubicBezTo>
                  <a:cubicBezTo>
                    <a:pt x="365" y="103"/>
                    <a:pt x="413" y="134"/>
                    <a:pt x="413" y="170"/>
                  </a:cubicBezTo>
                  <a:cubicBezTo>
                    <a:pt x="413" y="76"/>
                    <a:pt x="321" y="0"/>
                    <a:pt x="206" y="0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7"/>
            <p:cNvSpPr/>
            <p:nvPr/>
          </p:nvSpPr>
          <p:spPr bwMode="auto">
            <a:xfrm>
              <a:off x="5966381" y="2897049"/>
              <a:ext cx="41828" cy="58235"/>
            </a:xfrm>
            <a:custGeom>
              <a:avLst/>
              <a:gdLst>
                <a:gd name="T0" fmla="*/ 0 w 117"/>
                <a:gd name="T1" fmla="*/ 0 h 163"/>
                <a:gd name="T2" fmla="*/ 32 w 117"/>
                <a:gd name="T3" fmla="*/ 81 h 163"/>
                <a:gd name="T4" fmla="*/ 0 w 117"/>
                <a:gd name="T5" fmla="*/ 163 h 163"/>
                <a:gd name="T6" fmla="*/ 117 w 117"/>
                <a:gd name="T7" fmla="*/ 81 h 163"/>
                <a:gd name="T8" fmla="*/ 117 w 117"/>
                <a:gd name="T9" fmla="*/ 81 h 163"/>
                <a:gd name="T10" fmla="*/ 0 w 117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163">
                  <a:moveTo>
                    <a:pt x="0" y="0"/>
                  </a:moveTo>
                  <a:cubicBezTo>
                    <a:pt x="20" y="21"/>
                    <a:pt x="32" y="50"/>
                    <a:pt x="32" y="81"/>
                  </a:cubicBezTo>
                  <a:cubicBezTo>
                    <a:pt x="32" y="113"/>
                    <a:pt x="20" y="141"/>
                    <a:pt x="0" y="163"/>
                  </a:cubicBezTo>
                  <a:cubicBezTo>
                    <a:pt x="69" y="148"/>
                    <a:pt x="117" y="117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117" y="45"/>
                    <a:pt x="69" y="1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8"/>
            <p:cNvSpPr/>
            <p:nvPr/>
          </p:nvSpPr>
          <p:spPr bwMode="auto">
            <a:xfrm>
              <a:off x="5860310" y="2896355"/>
              <a:ext cx="44370" cy="59391"/>
            </a:xfrm>
            <a:custGeom>
              <a:avLst/>
              <a:gdLst>
                <a:gd name="T0" fmla="*/ 124 w 124"/>
                <a:gd name="T1" fmla="*/ 166 h 166"/>
                <a:gd name="T2" fmla="*/ 90 w 124"/>
                <a:gd name="T3" fmla="*/ 83 h 166"/>
                <a:gd name="T4" fmla="*/ 124 w 124"/>
                <a:gd name="T5" fmla="*/ 0 h 166"/>
                <a:gd name="T6" fmla="*/ 0 w 124"/>
                <a:gd name="T7" fmla="*/ 83 h 166"/>
                <a:gd name="T8" fmla="*/ 0 w 124"/>
                <a:gd name="T9" fmla="*/ 83 h 166"/>
                <a:gd name="T10" fmla="*/ 124 w 124"/>
                <a:gd name="T11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66">
                  <a:moveTo>
                    <a:pt x="124" y="166"/>
                  </a:moveTo>
                  <a:cubicBezTo>
                    <a:pt x="103" y="144"/>
                    <a:pt x="90" y="115"/>
                    <a:pt x="90" y="83"/>
                  </a:cubicBezTo>
                  <a:cubicBezTo>
                    <a:pt x="90" y="51"/>
                    <a:pt x="103" y="22"/>
                    <a:pt x="124" y="0"/>
                  </a:cubicBezTo>
                  <a:cubicBezTo>
                    <a:pt x="51" y="14"/>
                    <a:pt x="0" y="46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20"/>
                    <a:pt x="51" y="152"/>
                    <a:pt x="124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9"/>
            <p:cNvSpPr/>
            <p:nvPr/>
          </p:nvSpPr>
          <p:spPr bwMode="auto">
            <a:xfrm>
              <a:off x="5892663" y="2893814"/>
              <a:ext cx="85042" cy="64706"/>
            </a:xfrm>
            <a:custGeom>
              <a:avLst/>
              <a:gdLst>
                <a:gd name="T0" fmla="*/ 206 w 238"/>
                <a:gd name="T1" fmla="*/ 9 h 181"/>
                <a:gd name="T2" fmla="*/ 116 w 238"/>
                <a:gd name="T3" fmla="*/ 0 h 181"/>
                <a:gd name="T4" fmla="*/ 34 w 238"/>
                <a:gd name="T5" fmla="*/ 7 h 181"/>
                <a:gd name="T6" fmla="*/ 0 w 238"/>
                <a:gd name="T7" fmla="*/ 90 h 181"/>
                <a:gd name="T8" fmla="*/ 34 w 238"/>
                <a:gd name="T9" fmla="*/ 173 h 181"/>
                <a:gd name="T10" fmla="*/ 116 w 238"/>
                <a:gd name="T11" fmla="*/ 181 h 181"/>
                <a:gd name="T12" fmla="*/ 206 w 238"/>
                <a:gd name="T13" fmla="*/ 172 h 181"/>
                <a:gd name="T14" fmla="*/ 238 w 238"/>
                <a:gd name="T15" fmla="*/ 90 h 181"/>
                <a:gd name="T16" fmla="*/ 206 w 238"/>
                <a:gd name="T17" fmla="*/ 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8" h="181">
                  <a:moveTo>
                    <a:pt x="206" y="9"/>
                  </a:moveTo>
                  <a:cubicBezTo>
                    <a:pt x="179" y="3"/>
                    <a:pt x="149" y="0"/>
                    <a:pt x="116" y="0"/>
                  </a:cubicBezTo>
                  <a:cubicBezTo>
                    <a:pt x="87" y="0"/>
                    <a:pt x="59" y="3"/>
                    <a:pt x="34" y="7"/>
                  </a:cubicBezTo>
                  <a:cubicBezTo>
                    <a:pt x="13" y="29"/>
                    <a:pt x="0" y="58"/>
                    <a:pt x="0" y="90"/>
                  </a:cubicBezTo>
                  <a:cubicBezTo>
                    <a:pt x="0" y="122"/>
                    <a:pt x="13" y="151"/>
                    <a:pt x="34" y="173"/>
                  </a:cubicBezTo>
                  <a:cubicBezTo>
                    <a:pt x="59" y="178"/>
                    <a:pt x="87" y="181"/>
                    <a:pt x="116" y="181"/>
                  </a:cubicBezTo>
                  <a:cubicBezTo>
                    <a:pt x="149" y="181"/>
                    <a:pt x="179" y="177"/>
                    <a:pt x="206" y="172"/>
                  </a:cubicBezTo>
                  <a:cubicBezTo>
                    <a:pt x="226" y="150"/>
                    <a:pt x="238" y="122"/>
                    <a:pt x="238" y="90"/>
                  </a:cubicBezTo>
                  <a:cubicBezTo>
                    <a:pt x="238" y="59"/>
                    <a:pt x="226" y="30"/>
                    <a:pt x="206" y="9"/>
                  </a:cubicBez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0"/>
            <p:cNvSpPr/>
            <p:nvPr/>
          </p:nvSpPr>
          <p:spPr bwMode="auto">
            <a:xfrm>
              <a:off x="5911150" y="2901902"/>
              <a:ext cx="48298" cy="48529"/>
            </a:xfrm>
            <a:custGeom>
              <a:avLst/>
              <a:gdLst>
                <a:gd name="T0" fmla="*/ 132 w 135"/>
                <a:gd name="T1" fmla="*/ 49 h 135"/>
                <a:gd name="T2" fmla="*/ 102 w 135"/>
                <a:gd name="T3" fmla="*/ 67 h 135"/>
                <a:gd name="T4" fmla="*/ 67 w 135"/>
                <a:gd name="T5" fmla="*/ 32 h 135"/>
                <a:gd name="T6" fmla="*/ 85 w 135"/>
                <a:gd name="T7" fmla="*/ 2 h 135"/>
                <a:gd name="T8" fmla="*/ 67 w 135"/>
                <a:gd name="T9" fmla="*/ 0 h 135"/>
                <a:gd name="T10" fmla="*/ 0 w 135"/>
                <a:gd name="T11" fmla="*/ 67 h 135"/>
                <a:gd name="T12" fmla="*/ 67 w 135"/>
                <a:gd name="T13" fmla="*/ 135 h 135"/>
                <a:gd name="T14" fmla="*/ 135 w 135"/>
                <a:gd name="T15" fmla="*/ 67 h 135"/>
                <a:gd name="T16" fmla="*/ 132 w 135"/>
                <a:gd name="T17" fmla="*/ 4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2" y="49"/>
                  </a:moveTo>
                  <a:cubicBezTo>
                    <a:pt x="126" y="60"/>
                    <a:pt x="115" y="67"/>
                    <a:pt x="102" y="67"/>
                  </a:cubicBezTo>
                  <a:cubicBezTo>
                    <a:pt x="83" y="67"/>
                    <a:pt x="67" y="51"/>
                    <a:pt x="67" y="32"/>
                  </a:cubicBezTo>
                  <a:cubicBezTo>
                    <a:pt x="67" y="19"/>
                    <a:pt x="75" y="8"/>
                    <a:pt x="85" y="2"/>
                  </a:cubicBezTo>
                  <a:cubicBezTo>
                    <a:pt x="79" y="1"/>
                    <a:pt x="73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104"/>
                    <a:pt x="30" y="135"/>
                    <a:pt x="67" y="135"/>
                  </a:cubicBezTo>
                  <a:cubicBezTo>
                    <a:pt x="104" y="135"/>
                    <a:pt x="135" y="104"/>
                    <a:pt x="135" y="67"/>
                  </a:cubicBezTo>
                  <a:cubicBezTo>
                    <a:pt x="135" y="61"/>
                    <a:pt x="134" y="55"/>
                    <a:pt x="132" y="49"/>
                  </a:cubicBez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1"/>
            <p:cNvSpPr/>
            <p:nvPr/>
          </p:nvSpPr>
          <p:spPr bwMode="auto">
            <a:xfrm>
              <a:off x="5809469" y="2799296"/>
              <a:ext cx="217921" cy="70483"/>
            </a:xfrm>
            <a:custGeom>
              <a:avLst/>
              <a:gdLst>
                <a:gd name="T0" fmla="*/ 4 w 609"/>
                <a:gd name="T1" fmla="*/ 197 h 197"/>
                <a:gd name="T2" fmla="*/ 189 w 609"/>
                <a:gd name="T3" fmla="*/ 45 h 197"/>
                <a:gd name="T4" fmla="*/ 562 w 609"/>
                <a:gd name="T5" fmla="*/ 84 h 197"/>
                <a:gd name="T6" fmla="*/ 596 w 609"/>
                <a:gd name="T7" fmla="*/ 154 h 197"/>
                <a:gd name="T8" fmla="*/ 525 w 609"/>
                <a:gd name="T9" fmla="*/ 173 h 197"/>
                <a:gd name="T10" fmla="*/ 266 w 609"/>
                <a:gd name="T11" fmla="*/ 112 h 197"/>
                <a:gd name="T12" fmla="*/ 4 w 609"/>
                <a:gd name="T1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" h="197">
                  <a:moveTo>
                    <a:pt x="4" y="197"/>
                  </a:moveTo>
                  <a:cubicBezTo>
                    <a:pt x="64" y="128"/>
                    <a:pt x="129" y="67"/>
                    <a:pt x="189" y="45"/>
                  </a:cubicBezTo>
                  <a:cubicBezTo>
                    <a:pt x="315" y="0"/>
                    <a:pt x="562" y="84"/>
                    <a:pt x="562" y="84"/>
                  </a:cubicBezTo>
                  <a:cubicBezTo>
                    <a:pt x="594" y="98"/>
                    <a:pt x="609" y="131"/>
                    <a:pt x="596" y="154"/>
                  </a:cubicBezTo>
                  <a:cubicBezTo>
                    <a:pt x="583" y="177"/>
                    <a:pt x="552" y="184"/>
                    <a:pt x="525" y="173"/>
                  </a:cubicBezTo>
                  <a:cubicBezTo>
                    <a:pt x="528" y="173"/>
                    <a:pt x="397" y="101"/>
                    <a:pt x="266" y="112"/>
                  </a:cubicBezTo>
                  <a:cubicBezTo>
                    <a:pt x="133" y="113"/>
                    <a:pt x="0" y="197"/>
                    <a:pt x="4" y="197"/>
                  </a:cubicBezTo>
                  <a:close/>
                </a:path>
              </a:pathLst>
            </a:custGeom>
            <a:solidFill>
              <a:srgbClr val="B5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2"/>
            <p:cNvSpPr/>
            <p:nvPr/>
          </p:nvSpPr>
          <p:spPr bwMode="auto">
            <a:xfrm>
              <a:off x="6144092" y="2799296"/>
              <a:ext cx="217921" cy="70483"/>
            </a:xfrm>
            <a:custGeom>
              <a:avLst/>
              <a:gdLst>
                <a:gd name="T0" fmla="*/ 605 w 609"/>
                <a:gd name="T1" fmla="*/ 197 h 197"/>
                <a:gd name="T2" fmla="*/ 420 w 609"/>
                <a:gd name="T3" fmla="*/ 45 h 197"/>
                <a:gd name="T4" fmla="*/ 47 w 609"/>
                <a:gd name="T5" fmla="*/ 84 h 197"/>
                <a:gd name="T6" fmla="*/ 13 w 609"/>
                <a:gd name="T7" fmla="*/ 154 h 197"/>
                <a:gd name="T8" fmla="*/ 84 w 609"/>
                <a:gd name="T9" fmla="*/ 173 h 197"/>
                <a:gd name="T10" fmla="*/ 343 w 609"/>
                <a:gd name="T11" fmla="*/ 112 h 197"/>
                <a:gd name="T12" fmla="*/ 605 w 609"/>
                <a:gd name="T13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9" h="197">
                  <a:moveTo>
                    <a:pt x="605" y="197"/>
                  </a:moveTo>
                  <a:cubicBezTo>
                    <a:pt x="545" y="128"/>
                    <a:pt x="480" y="67"/>
                    <a:pt x="420" y="45"/>
                  </a:cubicBezTo>
                  <a:cubicBezTo>
                    <a:pt x="294" y="0"/>
                    <a:pt x="47" y="84"/>
                    <a:pt x="47" y="84"/>
                  </a:cubicBezTo>
                  <a:cubicBezTo>
                    <a:pt x="15" y="98"/>
                    <a:pt x="0" y="131"/>
                    <a:pt x="13" y="154"/>
                  </a:cubicBezTo>
                  <a:cubicBezTo>
                    <a:pt x="26" y="177"/>
                    <a:pt x="57" y="184"/>
                    <a:pt x="84" y="173"/>
                  </a:cubicBezTo>
                  <a:cubicBezTo>
                    <a:pt x="81" y="173"/>
                    <a:pt x="212" y="101"/>
                    <a:pt x="343" y="112"/>
                  </a:cubicBezTo>
                  <a:cubicBezTo>
                    <a:pt x="476" y="113"/>
                    <a:pt x="609" y="197"/>
                    <a:pt x="605" y="197"/>
                  </a:cubicBezTo>
                  <a:close/>
                </a:path>
              </a:pathLst>
            </a:custGeom>
            <a:solidFill>
              <a:srgbClr val="B5A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3"/>
            <p:cNvSpPr/>
            <p:nvPr/>
          </p:nvSpPr>
          <p:spPr bwMode="auto">
            <a:xfrm>
              <a:off x="5760477" y="2465136"/>
              <a:ext cx="656997" cy="342480"/>
            </a:xfrm>
            <a:custGeom>
              <a:avLst/>
              <a:gdLst>
                <a:gd name="T0" fmla="*/ 918 w 1836"/>
                <a:gd name="T1" fmla="*/ 0 h 957"/>
                <a:gd name="T2" fmla="*/ 0 w 1836"/>
                <a:gd name="T3" fmla="*/ 853 h 957"/>
                <a:gd name="T4" fmla="*/ 1 w 1836"/>
                <a:gd name="T5" fmla="*/ 930 h 957"/>
                <a:gd name="T6" fmla="*/ 340 w 1836"/>
                <a:gd name="T7" fmla="*/ 461 h 957"/>
                <a:gd name="T8" fmla="*/ 947 w 1836"/>
                <a:gd name="T9" fmla="*/ 837 h 957"/>
                <a:gd name="T10" fmla="*/ 1836 w 1836"/>
                <a:gd name="T11" fmla="*/ 827 h 957"/>
                <a:gd name="T12" fmla="*/ 918 w 1836"/>
                <a:gd name="T13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6" h="957">
                  <a:moveTo>
                    <a:pt x="918" y="0"/>
                  </a:moveTo>
                  <a:cubicBezTo>
                    <a:pt x="411" y="0"/>
                    <a:pt x="0" y="171"/>
                    <a:pt x="0" y="853"/>
                  </a:cubicBezTo>
                  <a:cubicBezTo>
                    <a:pt x="0" y="878"/>
                    <a:pt x="0" y="904"/>
                    <a:pt x="1" y="930"/>
                  </a:cubicBezTo>
                  <a:cubicBezTo>
                    <a:pt x="340" y="461"/>
                    <a:pt x="340" y="461"/>
                    <a:pt x="340" y="461"/>
                  </a:cubicBezTo>
                  <a:cubicBezTo>
                    <a:pt x="474" y="612"/>
                    <a:pt x="688" y="751"/>
                    <a:pt x="947" y="837"/>
                  </a:cubicBezTo>
                  <a:cubicBezTo>
                    <a:pt x="1303" y="957"/>
                    <a:pt x="1645" y="945"/>
                    <a:pt x="1836" y="827"/>
                  </a:cubicBezTo>
                  <a:cubicBezTo>
                    <a:pt x="1826" y="167"/>
                    <a:pt x="1419" y="0"/>
                    <a:pt x="918" y="0"/>
                  </a:cubicBezTo>
                  <a:close/>
                </a:path>
              </a:pathLst>
            </a:custGeom>
            <a:solidFill>
              <a:srgbClr val="515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4"/>
            <p:cNvSpPr>
              <a:spLocks noEditPoints="1"/>
            </p:cNvSpPr>
            <p:nvPr/>
          </p:nvSpPr>
          <p:spPr bwMode="auto">
            <a:xfrm>
              <a:off x="5770646" y="2846208"/>
              <a:ext cx="636892" cy="207290"/>
            </a:xfrm>
            <a:custGeom>
              <a:avLst/>
              <a:gdLst>
                <a:gd name="T0" fmla="*/ 1315 w 1780"/>
                <a:gd name="T1" fmla="*/ 579 h 579"/>
                <a:gd name="T2" fmla="*/ 1086 w 1780"/>
                <a:gd name="T3" fmla="*/ 495 h 579"/>
                <a:gd name="T4" fmla="*/ 981 w 1780"/>
                <a:gd name="T5" fmla="*/ 295 h 579"/>
                <a:gd name="T6" fmla="*/ 943 w 1780"/>
                <a:gd name="T7" fmla="*/ 214 h 579"/>
                <a:gd name="T8" fmla="*/ 890 w 1780"/>
                <a:gd name="T9" fmla="*/ 196 h 579"/>
                <a:gd name="T10" fmla="*/ 838 w 1780"/>
                <a:gd name="T11" fmla="*/ 214 h 579"/>
                <a:gd name="T12" fmla="*/ 800 w 1780"/>
                <a:gd name="T13" fmla="*/ 295 h 579"/>
                <a:gd name="T14" fmla="*/ 694 w 1780"/>
                <a:gd name="T15" fmla="*/ 495 h 579"/>
                <a:gd name="T16" fmla="*/ 466 w 1780"/>
                <a:gd name="T17" fmla="*/ 579 h 579"/>
                <a:gd name="T18" fmla="*/ 413 w 1780"/>
                <a:gd name="T19" fmla="*/ 576 h 579"/>
                <a:gd name="T20" fmla="*/ 84 w 1780"/>
                <a:gd name="T21" fmla="*/ 273 h 579"/>
                <a:gd name="T22" fmla="*/ 8 w 1780"/>
                <a:gd name="T23" fmla="*/ 132 h 579"/>
                <a:gd name="T24" fmla="*/ 7 w 1780"/>
                <a:gd name="T25" fmla="*/ 132 h 579"/>
                <a:gd name="T26" fmla="*/ 2 w 1780"/>
                <a:gd name="T27" fmla="*/ 119 h 579"/>
                <a:gd name="T28" fmla="*/ 2 w 1780"/>
                <a:gd name="T29" fmla="*/ 25 h 579"/>
                <a:gd name="T30" fmla="*/ 274 w 1780"/>
                <a:gd name="T31" fmla="*/ 0 h 579"/>
                <a:gd name="T32" fmla="*/ 769 w 1780"/>
                <a:gd name="T33" fmla="*/ 56 h 579"/>
                <a:gd name="T34" fmla="*/ 890 w 1780"/>
                <a:gd name="T35" fmla="*/ 74 h 579"/>
                <a:gd name="T36" fmla="*/ 1012 w 1780"/>
                <a:gd name="T37" fmla="*/ 56 h 579"/>
                <a:gd name="T38" fmla="*/ 1507 w 1780"/>
                <a:gd name="T39" fmla="*/ 0 h 579"/>
                <a:gd name="T40" fmla="*/ 1779 w 1780"/>
                <a:gd name="T41" fmla="*/ 25 h 579"/>
                <a:gd name="T42" fmla="*/ 1779 w 1780"/>
                <a:gd name="T43" fmla="*/ 119 h 579"/>
                <a:gd name="T44" fmla="*/ 1774 w 1780"/>
                <a:gd name="T45" fmla="*/ 132 h 579"/>
                <a:gd name="T46" fmla="*/ 1772 w 1780"/>
                <a:gd name="T47" fmla="*/ 132 h 579"/>
                <a:gd name="T48" fmla="*/ 1697 w 1780"/>
                <a:gd name="T49" fmla="*/ 273 h 579"/>
                <a:gd name="T50" fmla="*/ 1368 w 1780"/>
                <a:gd name="T51" fmla="*/ 576 h 579"/>
                <a:gd name="T52" fmla="*/ 1315 w 1780"/>
                <a:gd name="T53" fmla="*/ 579 h 579"/>
                <a:gd name="T54" fmla="*/ 1389 w 1780"/>
                <a:gd name="T55" fmla="*/ 46 h 579"/>
                <a:gd name="T56" fmla="*/ 1338 w 1780"/>
                <a:gd name="T57" fmla="*/ 47 h 579"/>
                <a:gd name="T58" fmla="*/ 1052 w 1780"/>
                <a:gd name="T59" fmla="*/ 135 h 579"/>
                <a:gd name="T60" fmla="*/ 1057 w 1780"/>
                <a:gd name="T61" fmla="*/ 386 h 579"/>
                <a:gd name="T62" fmla="*/ 1326 w 1780"/>
                <a:gd name="T63" fmla="*/ 540 h 579"/>
                <a:gd name="T64" fmla="*/ 1351 w 1780"/>
                <a:gd name="T65" fmla="*/ 540 h 579"/>
                <a:gd name="T66" fmla="*/ 1589 w 1780"/>
                <a:gd name="T67" fmla="*/ 421 h 579"/>
                <a:gd name="T68" fmla="*/ 1643 w 1780"/>
                <a:gd name="T69" fmla="*/ 116 h 579"/>
                <a:gd name="T70" fmla="*/ 1389 w 1780"/>
                <a:gd name="T71" fmla="*/ 46 h 579"/>
                <a:gd name="T72" fmla="*/ 392 w 1780"/>
                <a:gd name="T73" fmla="*/ 46 h 579"/>
                <a:gd name="T74" fmla="*/ 137 w 1780"/>
                <a:gd name="T75" fmla="*/ 116 h 579"/>
                <a:gd name="T76" fmla="*/ 191 w 1780"/>
                <a:gd name="T77" fmla="*/ 421 h 579"/>
                <a:gd name="T78" fmla="*/ 430 w 1780"/>
                <a:gd name="T79" fmla="*/ 540 h 579"/>
                <a:gd name="T80" fmla="*/ 455 w 1780"/>
                <a:gd name="T81" fmla="*/ 540 h 579"/>
                <a:gd name="T82" fmla="*/ 724 w 1780"/>
                <a:gd name="T83" fmla="*/ 386 h 579"/>
                <a:gd name="T84" fmla="*/ 729 w 1780"/>
                <a:gd name="T85" fmla="*/ 135 h 579"/>
                <a:gd name="T86" fmla="*/ 442 w 1780"/>
                <a:gd name="T87" fmla="*/ 47 h 579"/>
                <a:gd name="T88" fmla="*/ 392 w 1780"/>
                <a:gd name="T89" fmla="*/ 46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80" h="579">
                  <a:moveTo>
                    <a:pt x="1315" y="579"/>
                  </a:moveTo>
                  <a:cubicBezTo>
                    <a:pt x="1250" y="579"/>
                    <a:pt x="1158" y="565"/>
                    <a:pt x="1086" y="495"/>
                  </a:cubicBezTo>
                  <a:cubicBezTo>
                    <a:pt x="1012" y="422"/>
                    <a:pt x="994" y="348"/>
                    <a:pt x="981" y="295"/>
                  </a:cubicBezTo>
                  <a:cubicBezTo>
                    <a:pt x="972" y="258"/>
                    <a:pt x="964" y="229"/>
                    <a:pt x="943" y="214"/>
                  </a:cubicBezTo>
                  <a:cubicBezTo>
                    <a:pt x="925" y="202"/>
                    <a:pt x="908" y="196"/>
                    <a:pt x="890" y="196"/>
                  </a:cubicBezTo>
                  <a:cubicBezTo>
                    <a:pt x="873" y="196"/>
                    <a:pt x="856" y="202"/>
                    <a:pt x="838" y="214"/>
                  </a:cubicBezTo>
                  <a:cubicBezTo>
                    <a:pt x="816" y="229"/>
                    <a:pt x="809" y="258"/>
                    <a:pt x="800" y="295"/>
                  </a:cubicBezTo>
                  <a:cubicBezTo>
                    <a:pt x="787" y="348"/>
                    <a:pt x="769" y="422"/>
                    <a:pt x="694" y="495"/>
                  </a:cubicBezTo>
                  <a:cubicBezTo>
                    <a:pt x="623" y="565"/>
                    <a:pt x="531" y="579"/>
                    <a:pt x="466" y="579"/>
                  </a:cubicBezTo>
                  <a:cubicBezTo>
                    <a:pt x="449" y="579"/>
                    <a:pt x="431" y="578"/>
                    <a:pt x="413" y="576"/>
                  </a:cubicBezTo>
                  <a:cubicBezTo>
                    <a:pt x="150" y="544"/>
                    <a:pt x="114" y="394"/>
                    <a:pt x="84" y="273"/>
                  </a:cubicBezTo>
                  <a:cubicBezTo>
                    <a:pt x="68" y="209"/>
                    <a:pt x="55" y="153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4" y="131"/>
                    <a:pt x="3" y="130"/>
                    <a:pt x="2" y="119"/>
                  </a:cubicBezTo>
                  <a:cubicBezTo>
                    <a:pt x="0" y="105"/>
                    <a:pt x="0" y="79"/>
                    <a:pt x="2" y="25"/>
                  </a:cubicBezTo>
                  <a:cubicBezTo>
                    <a:pt x="85" y="8"/>
                    <a:pt x="177" y="0"/>
                    <a:pt x="274" y="0"/>
                  </a:cubicBezTo>
                  <a:cubicBezTo>
                    <a:pt x="470" y="0"/>
                    <a:pt x="650" y="33"/>
                    <a:pt x="769" y="56"/>
                  </a:cubicBezTo>
                  <a:cubicBezTo>
                    <a:pt x="826" y="67"/>
                    <a:pt x="868" y="74"/>
                    <a:pt x="890" y="74"/>
                  </a:cubicBezTo>
                  <a:cubicBezTo>
                    <a:pt x="913" y="74"/>
                    <a:pt x="954" y="67"/>
                    <a:pt x="1012" y="56"/>
                  </a:cubicBezTo>
                  <a:cubicBezTo>
                    <a:pt x="1131" y="33"/>
                    <a:pt x="1311" y="0"/>
                    <a:pt x="1507" y="0"/>
                  </a:cubicBezTo>
                  <a:cubicBezTo>
                    <a:pt x="1604" y="0"/>
                    <a:pt x="1696" y="8"/>
                    <a:pt x="1779" y="25"/>
                  </a:cubicBezTo>
                  <a:cubicBezTo>
                    <a:pt x="1780" y="79"/>
                    <a:pt x="1780" y="105"/>
                    <a:pt x="1779" y="119"/>
                  </a:cubicBezTo>
                  <a:cubicBezTo>
                    <a:pt x="1778" y="130"/>
                    <a:pt x="1777" y="131"/>
                    <a:pt x="1774" y="132"/>
                  </a:cubicBezTo>
                  <a:cubicBezTo>
                    <a:pt x="1772" y="132"/>
                    <a:pt x="1772" y="132"/>
                    <a:pt x="1772" y="132"/>
                  </a:cubicBezTo>
                  <a:cubicBezTo>
                    <a:pt x="1726" y="153"/>
                    <a:pt x="1712" y="209"/>
                    <a:pt x="1697" y="273"/>
                  </a:cubicBezTo>
                  <a:cubicBezTo>
                    <a:pt x="1667" y="394"/>
                    <a:pt x="1631" y="544"/>
                    <a:pt x="1368" y="576"/>
                  </a:cubicBezTo>
                  <a:cubicBezTo>
                    <a:pt x="1350" y="578"/>
                    <a:pt x="1332" y="579"/>
                    <a:pt x="1315" y="579"/>
                  </a:cubicBezTo>
                  <a:close/>
                  <a:moveTo>
                    <a:pt x="1389" y="46"/>
                  </a:moveTo>
                  <a:cubicBezTo>
                    <a:pt x="1371" y="46"/>
                    <a:pt x="1354" y="46"/>
                    <a:pt x="1338" y="47"/>
                  </a:cubicBezTo>
                  <a:cubicBezTo>
                    <a:pt x="1207" y="55"/>
                    <a:pt x="1109" y="66"/>
                    <a:pt x="1052" y="135"/>
                  </a:cubicBezTo>
                  <a:cubicBezTo>
                    <a:pt x="1023" y="169"/>
                    <a:pt x="1012" y="289"/>
                    <a:pt x="1057" y="386"/>
                  </a:cubicBezTo>
                  <a:cubicBezTo>
                    <a:pt x="1090" y="456"/>
                    <a:pt x="1163" y="540"/>
                    <a:pt x="1326" y="540"/>
                  </a:cubicBezTo>
                  <a:cubicBezTo>
                    <a:pt x="1334" y="540"/>
                    <a:pt x="1343" y="540"/>
                    <a:pt x="1351" y="540"/>
                  </a:cubicBezTo>
                  <a:cubicBezTo>
                    <a:pt x="1457" y="534"/>
                    <a:pt x="1538" y="494"/>
                    <a:pt x="1589" y="421"/>
                  </a:cubicBezTo>
                  <a:cubicBezTo>
                    <a:pt x="1666" y="311"/>
                    <a:pt x="1656" y="157"/>
                    <a:pt x="1643" y="116"/>
                  </a:cubicBezTo>
                  <a:cubicBezTo>
                    <a:pt x="1624" y="51"/>
                    <a:pt x="1444" y="46"/>
                    <a:pt x="1389" y="46"/>
                  </a:cubicBezTo>
                  <a:close/>
                  <a:moveTo>
                    <a:pt x="392" y="46"/>
                  </a:moveTo>
                  <a:cubicBezTo>
                    <a:pt x="337" y="46"/>
                    <a:pt x="157" y="51"/>
                    <a:pt x="137" y="116"/>
                  </a:cubicBezTo>
                  <a:cubicBezTo>
                    <a:pt x="125" y="157"/>
                    <a:pt x="114" y="311"/>
                    <a:pt x="191" y="421"/>
                  </a:cubicBezTo>
                  <a:cubicBezTo>
                    <a:pt x="243" y="494"/>
                    <a:pt x="323" y="534"/>
                    <a:pt x="430" y="540"/>
                  </a:cubicBezTo>
                  <a:cubicBezTo>
                    <a:pt x="438" y="540"/>
                    <a:pt x="446" y="540"/>
                    <a:pt x="455" y="540"/>
                  </a:cubicBezTo>
                  <a:cubicBezTo>
                    <a:pt x="618" y="540"/>
                    <a:pt x="691" y="456"/>
                    <a:pt x="724" y="386"/>
                  </a:cubicBezTo>
                  <a:cubicBezTo>
                    <a:pt x="769" y="289"/>
                    <a:pt x="758" y="169"/>
                    <a:pt x="729" y="135"/>
                  </a:cubicBezTo>
                  <a:cubicBezTo>
                    <a:pt x="672" y="66"/>
                    <a:pt x="574" y="55"/>
                    <a:pt x="442" y="47"/>
                  </a:cubicBezTo>
                  <a:cubicBezTo>
                    <a:pt x="427" y="46"/>
                    <a:pt x="410" y="46"/>
                    <a:pt x="392" y="46"/>
                  </a:cubicBezTo>
                  <a:close/>
                </a:path>
              </a:pathLst>
            </a:custGeom>
            <a:solidFill>
              <a:srgbClr val="CA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5"/>
            <p:cNvSpPr/>
            <p:nvPr/>
          </p:nvSpPr>
          <p:spPr bwMode="auto">
            <a:xfrm>
              <a:off x="5125665" y="3542953"/>
              <a:ext cx="258362" cy="726787"/>
            </a:xfrm>
            <a:custGeom>
              <a:avLst/>
              <a:gdLst>
                <a:gd name="T0" fmla="*/ 547 w 1118"/>
                <a:gd name="T1" fmla="*/ 0 h 3145"/>
                <a:gd name="T2" fmla="*/ 0 w 1118"/>
                <a:gd name="T3" fmla="*/ 3145 h 3145"/>
                <a:gd name="T4" fmla="*/ 1118 w 1118"/>
                <a:gd name="T5" fmla="*/ 3145 h 3145"/>
                <a:gd name="T6" fmla="*/ 547 w 1118"/>
                <a:gd name="T7" fmla="*/ 0 h 3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18" h="3145">
                  <a:moveTo>
                    <a:pt x="547" y="0"/>
                  </a:moveTo>
                  <a:lnTo>
                    <a:pt x="0" y="3145"/>
                  </a:lnTo>
                  <a:lnTo>
                    <a:pt x="1118" y="3145"/>
                  </a:lnTo>
                  <a:lnTo>
                    <a:pt x="547" y="0"/>
                  </a:ln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6"/>
            <p:cNvSpPr/>
            <p:nvPr/>
          </p:nvSpPr>
          <p:spPr bwMode="auto">
            <a:xfrm>
              <a:off x="6792307" y="3542953"/>
              <a:ext cx="253509" cy="726787"/>
            </a:xfrm>
            <a:custGeom>
              <a:avLst/>
              <a:gdLst>
                <a:gd name="T0" fmla="*/ 551 w 1097"/>
                <a:gd name="T1" fmla="*/ 0 h 3145"/>
                <a:gd name="T2" fmla="*/ 0 w 1097"/>
                <a:gd name="T3" fmla="*/ 3145 h 3145"/>
                <a:gd name="T4" fmla="*/ 1097 w 1097"/>
                <a:gd name="T5" fmla="*/ 3145 h 3145"/>
                <a:gd name="T6" fmla="*/ 551 w 1097"/>
                <a:gd name="T7" fmla="*/ 0 h 3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7" h="3145">
                  <a:moveTo>
                    <a:pt x="551" y="0"/>
                  </a:moveTo>
                  <a:lnTo>
                    <a:pt x="0" y="3145"/>
                  </a:lnTo>
                  <a:lnTo>
                    <a:pt x="1097" y="3145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494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7"/>
            <p:cNvSpPr/>
            <p:nvPr/>
          </p:nvSpPr>
          <p:spPr bwMode="auto">
            <a:xfrm>
              <a:off x="5252073" y="3351839"/>
              <a:ext cx="1668260" cy="917901"/>
            </a:xfrm>
            <a:custGeom>
              <a:avLst/>
              <a:gdLst>
                <a:gd name="T0" fmla="*/ 4662 w 4662"/>
                <a:gd name="T1" fmla="*/ 534 h 2565"/>
                <a:gd name="T2" fmla="*/ 3295 w 4662"/>
                <a:gd name="T3" fmla="*/ 86 h 2565"/>
                <a:gd name="T4" fmla="*/ 3024 w 4662"/>
                <a:gd name="T5" fmla="*/ 0 h 2565"/>
                <a:gd name="T6" fmla="*/ 2331 w 4662"/>
                <a:gd name="T7" fmla="*/ 400 h 2565"/>
                <a:gd name="T8" fmla="*/ 1638 w 4662"/>
                <a:gd name="T9" fmla="*/ 0 h 2565"/>
                <a:gd name="T10" fmla="*/ 1367 w 4662"/>
                <a:gd name="T11" fmla="*/ 86 h 2565"/>
                <a:gd name="T12" fmla="*/ 0 w 4662"/>
                <a:gd name="T13" fmla="*/ 534 h 2565"/>
                <a:gd name="T14" fmla="*/ 342 w 4662"/>
                <a:gd name="T15" fmla="*/ 2565 h 2565"/>
                <a:gd name="T16" fmla="*/ 4320 w 4662"/>
                <a:gd name="T17" fmla="*/ 2565 h 2565"/>
                <a:gd name="T18" fmla="*/ 4662 w 4662"/>
                <a:gd name="T19" fmla="*/ 534 h 2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2" h="2565">
                  <a:moveTo>
                    <a:pt x="4662" y="534"/>
                  </a:moveTo>
                  <a:cubicBezTo>
                    <a:pt x="3295" y="86"/>
                    <a:pt x="3295" y="86"/>
                    <a:pt x="3295" y="86"/>
                  </a:cubicBezTo>
                  <a:cubicBezTo>
                    <a:pt x="3024" y="0"/>
                    <a:pt x="3024" y="0"/>
                    <a:pt x="3024" y="0"/>
                  </a:cubicBezTo>
                  <a:cubicBezTo>
                    <a:pt x="3024" y="0"/>
                    <a:pt x="2729" y="400"/>
                    <a:pt x="2331" y="400"/>
                  </a:cubicBezTo>
                  <a:cubicBezTo>
                    <a:pt x="1933" y="400"/>
                    <a:pt x="1638" y="0"/>
                    <a:pt x="1638" y="0"/>
                  </a:cubicBezTo>
                  <a:cubicBezTo>
                    <a:pt x="1367" y="86"/>
                    <a:pt x="1367" y="86"/>
                    <a:pt x="1367" y="86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342" y="2565"/>
                    <a:pt x="342" y="2565"/>
                    <a:pt x="342" y="2565"/>
                  </a:cubicBezTo>
                  <a:cubicBezTo>
                    <a:pt x="4320" y="2565"/>
                    <a:pt x="4320" y="2565"/>
                    <a:pt x="4320" y="2565"/>
                  </a:cubicBezTo>
                  <a:lnTo>
                    <a:pt x="4662" y="534"/>
                  </a:lnTo>
                  <a:close/>
                </a:path>
              </a:pathLst>
            </a:custGeom>
            <a:solidFill>
              <a:srgbClr val="5151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8"/>
            <p:cNvSpPr/>
            <p:nvPr/>
          </p:nvSpPr>
          <p:spPr bwMode="auto">
            <a:xfrm>
              <a:off x="5851759" y="3386966"/>
              <a:ext cx="482522" cy="882774"/>
            </a:xfrm>
            <a:custGeom>
              <a:avLst/>
              <a:gdLst>
                <a:gd name="T0" fmla="*/ 1348 w 1348"/>
                <a:gd name="T1" fmla="*/ 0 h 2467"/>
                <a:gd name="T2" fmla="*/ 653 w 1348"/>
                <a:gd name="T3" fmla="*/ 341 h 2467"/>
                <a:gd name="T4" fmla="*/ 0 w 1348"/>
                <a:gd name="T5" fmla="*/ 4 h 2467"/>
                <a:gd name="T6" fmla="*/ 407 w 1348"/>
                <a:gd name="T7" fmla="*/ 2467 h 2467"/>
                <a:gd name="T8" fmla="*/ 802 w 1348"/>
                <a:gd name="T9" fmla="*/ 2467 h 2467"/>
                <a:gd name="T10" fmla="*/ 1348 w 1348"/>
                <a:gd name="T11" fmla="*/ 0 h 2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8" h="2467">
                  <a:moveTo>
                    <a:pt x="1348" y="0"/>
                  </a:moveTo>
                  <a:cubicBezTo>
                    <a:pt x="1348" y="0"/>
                    <a:pt x="1127" y="341"/>
                    <a:pt x="653" y="341"/>
                  </a:cubicBezTo>
                  <a:cubicBezTo>
                    <a:pt x="178" y="341"/>
                    <a:pt x="0" y="4"/>
                    <a:pt x="0" y="4"/>
                  </a:cubicBezTo>
                  <a:cubicBezTo>
                    <a:pt x="407" y="2467"/>
                    <a:pt x="407" y="2467"/>
                    <a:pt x="407" y="2467"/>
                  </a:cubicBezTo>
                  <a:cubicBezTo>
                    <a:pt x="802" y="2467"/>
                    <a:pt x="802" y="2467"/>
                    <a:pt x="802" y="2467"/>
                  </a:cubicBezTo>
                  <a:lnTo>
                    <a:pt x="1348" y="0"/>
                  </a:ln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9"/>
            <p:cNvSpPr/>
            <p:nvPr/>
          </p:nvSpPr>
          <p:spPr bwMode="auto">
            <a:xfrm>
              <a:off x="6093020" y="3482869"/>
              <a:ext cx="217921" cy="125483"/>
            </a:xfrm>
            <a:custGeom>
              <a:avLst/>
              <a:gdLst>
                <a:gd name="T0" fmla="*/ 73 w 609"/>
                <a:gd name="T1" fmla="*/ 0 h 351"/>
                <a:gd name="T2" fmla="*/ 0 w 609"/>
                <a:gd name="T3" fmla="*/ 56 h 351"/>
                <a:gd name="T4" fmla="*/ 609 w 609"/>
                <a:gd name="T5" fmla="*/ 351 h 351"/>
                <a:gd name="T6" fmla="*/ 604 w 609"/>
                <a:gd name="T7" fmla="*/ 340 h 351"/>
                <a:gd name="T8" fmla="*/ 73 w 609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351">
                  <a:moveTo>
                    <a:pt x="73" y="0"/>
                  </a:moveTo>
                  <a:cubicBezTo>
                    <a:pt x="31" y="29"/>
                    <a:pt x="0" y="56"/>
                    <a:pt x="0" y="56"/>
                  </a:cubicBezTo>
                  <a:cubicBezTo>
                    <a:pt x="44" y="51"/>
                    <a:pt x="387" y="93"/>
                    <a:pt x="609" y="351"/>
                  </a:cubicBezTo>
                  <a:cubicBezTo>
                    <a:pt x="607" y="347"/>
                    <a:pt x="605" y="344"/>
                    <a:pt x="604" y="340"/>
                  </a:cubicBezTo>
                  <a:cubicBezTo>
                    <a:pt x="448" y="105"/>
                    <a:pt x="199" y="23"/>
                    <a:pt x="73" y="0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0"/>
            <p:cNvSpPr/>
            <p:nvPr/>
          </p:nvSpPr>
          <p:spPr bwMode="auto">
            <a:xfrm>
              <a:off x="5861465" y="3483100"/>
              <a:ext cx="217921" cy="125252"/>
            </a:xfrm>
            <a:custGeom>
              <a:avLst/>
              <a:gdLst>
                <a:gd name="T0" fmla="*/ 7 w 609"/>
                <a:gd name="T1" fmla="*/ 336 h 350"/>
                <a:gd name="T2" fmla="*/ 0 w 609"/>
                <a:gd name="T3" fmla="*/ 350 h 350"/>
                <a:gd name="T4" fmla="*/ 609 w 609"/>
                <a:gd name="T5" fmla="*/ 55 h 350"/>
                <a:gd name="T6" fmla="*/ 528 w 609"/>
                <a:gd name="T7" fmla="*/ 0 h 350"/>
                <a:gd name="T8" fmla="*/ 7 w 609"/>
                <a:gd name="T9" fmla="*/ 33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350">
                  <a:moveTo>
                    <a:pt x="7" y="336"/>
                  </a:moveTo>
                  <a:cubicBezTo>
                    <a:pt x="5" y="340"/>
                    <a:pt x="2" y="345"/>
                    <a:pt x="0" y="350"/>
                  </a:cubicBezTo>
                  <a:cubicBezTo>
                    <a:pt x="221" y="92"/>
                    <a:pt x="564" y="50"/>
                    <a:pt x="609" y="55"/>
                  </a:cubicBezTo>
                  <a:cubicBezTo>
                    <a:pt x="609" y="55"/>
                    <a:pt x="574" y="30"/>
                    <a:pt x="528" y="0"/>
                  </a:cubicBezTo>
                  <a:cubicBezTo>
                    <a:pt x="400" y="25"/>
                    <a:pt x="160" y="108"/>
                    <a:pt x="7" y="336"/>
                  </a:cubicBez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1"/>
            <p:cNvSpPr/>
            <p:nvPr/>
          </p:nvSpPr>
          <p:spPr bwMode="auto">
            <a:xfrm>
              <a:off x="5945814" y="3619214"/>
              <a:ext cx="280316" cy="650526"/>
            </a:xfrm>
            <a:custGeom>
              <a:avLst/>
              <a:gdLst>
                <a:gd name="T0" fmla="*/ 783 w 783"/>
                <a:gd name="T1" fmla="*/ 1163 h 1818"/>
                <a:gd name="T2" fmla="*/ 554 w 783"/>
                <a:gd name="T3" fmla="*/ 0 h 1818"/>
                <a:gd name="T4" fmla="*/ 392 w 783"/>
                <a:gd name="T5" fmla="*/ 0 h 1818"/>
                <a:gd name="T6" fmla="*/ 230 w 783"/>
                <a:gd name="T7" fmla="*/ 0 h 1818"/>
                <a:gd name="T8" fmla="*/ 0 w 783"/>
                <a:gd name="T9" fmla="*/ 1163 h 1818"/>
                <a:gd name="T10" fmla="*/ 112 w 783"/>
                <a:gd name="T11" fmla="*/ 1818 h 1818"/>
                <a:gd name="T12" fmla="*/ 672 w 783"/>
                <a:gd name="T13" fmla="*/ 1818 h 1818"/>
                <a:gd name="T14" fmla="*/ 783 w 783"/>
                <a:gd name="T15" fmla="*/ 1163 h 1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3" h="1818">
                  <a:moveTo>
                    <a:pt x="783" y="1163"/>
                  </a:moveTo>
                  <a:cubicBezTo>
                    <a:pt x="783" y="748"/>
                    <a:pt x="734" y="437"/>
                    <a:pt x="554" y="0"/>
                  </a:cubicBezTo>
                  <a:cubicBezTo>
                    <a:pt x="532" y="0"/>
                    <a:pt x="464" y="0"/>
                    <a:pt x="392" y="0"/>
                  </a:cubicBezTo>
                  <a:cubicBezTo>
                    <a:pt x="319" y="0"/>
                    <a:pt x="252" y="0"/>
                    <a:pt x="230" y="0"/>
                  </a:cubicBezTo>
                  <a:cubicBezTo>
                    <a:pt x="50" y="437"/>
                    <a:pt x="0" y="748"/>
                    <a:pt x="0" y="1163"/>
                  </a:cubicBezTo>
                  <a:cubicBezTo>
                    <a:pt x="112" y="1818"/>
                    <a:pt x="112" y="1818"/>
                    <a:pt x="112" y="1818"/>
                  </a:cubicBezTo>
                  <a:cubicBezTo>
                    <a:pt x="672" y="1818"/>
                    <a:pt x="672" y="1818"/>
                    <a:pt x="672" y="1818"/>
                  </a:cubicBezTo>
                  <a:lnTo>
                    <a:pt x="783" y="1163"/>
                  </a:lnTo>
                  <a:close/>
                </a:path>
              </a:pathLst>
            </a:custGeom>
            <a:solidFill>
              <a:srgbClr val="CA5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2"/>
            <p:cNvSpPr/>
            <p:nvPr/>
          </p:nvSpPr>
          <p:spPr bwMode="auto">
            <a:xfrm>
              <a:off x="5930562" y="3442659"/>
              <a:ext cx="311282" cy="194811"/>
            </a:xfrm>
            <a:custGeom>
              <a:avLst/>
              <a:gdLst>
                <a:gd name="T0" fmla="*/ 435 w 870"/>
                <a:gd name="T1" fmla="*/ 105 h 544"/>
                <a:gd name="T2" fmla="*/ 435 w 870"/>
                <a:gd name="T3" fmla="*/ 105 h 544"/>
                <a:gd name="T4" fmla="*/ 435 w 870"/>
                <a:gd name="T5" fmla="*/ 105 h 544"/>
                <a:gd name="T6" fmla="*/ 0 w 870"/>
                <a:gd name="T7" fmla="*/ 0 h 544"/>
                <a:gd name="T8" fmla="*/ 266 w 870"/>
                <a:gd name="T9" fmla="*/ 493 h 544"/>
                <a:gd name="T10" fmla="*/ 435 w 870"/>
                <a:gd name="T11" fmla="*/ 544 h 544"/>
                <a:gd name="T12" fmla="*/ 435 w 870"/>
                <a:gd name="T13" fmla="*/ 544 h 544"/>
                <a:gd name="T14" fmla="*/ 435 w 870"/>
                <a:gd name="T15" fmla="*/ 544 h 544"/>
                <a:gd name="T16" fmla="*/ 604 w 870"/>
                <a:gd name="T17" fmla="*/ 493 h 544"/>
                <a:gd name="T18" fmla="*/ 870 w 870"/>
                <a:gd name="T19" fmla="*/ 0 h 544"/>
                <a:gd name="T20" fmla="*/ 435 w 870"/>
                <a:gd name="T21" fmla="*/ 105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0" h="544">
                  <a:moveTo>
                    <a:pt x="435" y="105"/>
                  </a:moveTo>
                  <a:cubicBezTo>
                    <a:pt x="435" y="105"/>
                    <a:pt x="435" y="105"/>
                    <a:pt x="435" y="105"/>
                  </a:cubicBezTo>
                  <a:cubicBezTo>
                    <a:pt x="435" y="105"/>
                    <a:pt x="435" y="105"/>
                    <a:pt x="435" y="105"/>
                  </a:cubicBezTo>
                  <a:cubicBezTo>
                    <a:pt x="238" y="105"/>
                    <a:pt x="0" y="0"/>
                    <a:pt x="0" y="0"/>
                  </a:cubicBezTo>
                  <a:cubicBezTo>
                    <a:pt x="0" y="0"/>
                    <a:pt x="93" y="220"/>
                    <a:pt x="266" y="493"/>
                  </a:cubicBezTo>
                  <a:cubicBezTo>
                    <a:pt x="286" y="524"/>
                    <a:pt x="378" y="544"/>
                    <a:pt x="435" y="544"/>
                  </a:cubicBezTo>
                  <a:cubicBezTo>
                    <a:pt x="435" y="544"/>
                    <a:pt x="435" y="544"/>
                    <a:pt x="435" y="544"/>
                  </a:cubicBezTo>
                  <a:cubicBezTo>
                    <a:pt x="435" y="544"/>
                    <a:pt x="435" y="544"/>
                    <a:pt x="435" y="544"/>
                  </a:cubicBezTo>
                  <a:cubicBezTo>
                    <a:pt x="491" y="544"/>
                    <a:pt x="584" y="524"/>
                    <a:pt x="604" y="493"/>
                  </a:cubicBezTo>
                  <a:cubicBezTo>
                    <a:pt x="776" y="220"/>
                    <a:pt x="870" y="0"/>
                    <a:pt x="870" y="0"/>
                  </a:cubicBezTo>
                  <a:cubicBezTo>
                    <a:pt x="870" y="0"/>
                    <a:pt x="632" y="105"/>
                    <a:pt x="435" y="105"/>
                  </a:cubicBezTo>
                  <a:close/>
                </a:path>
              </a:pathLst>
            </a:custGeom>
            <a:solidFill>
              <a:srgbClr val="DC5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3"/>
            <p:cNvSpPr/>
            <p:nvPr/>
          </p:nvSpPr>
          <p:spPr bwMode="auto">
            <a:xfrm>
              <a:off x="6025772" y="3619214"/>
              <a:ext cx="120862" cy="39979"/>
            </a:xfrm>
            <a:custGeom>
              <a:avLst/>
              <a:gdLst>
                <a:gd name="T0" fmla="*/ 169 w 338"/>
                <a:gd name="T1" fmla="*/ 51 h 112"/>
                <a:gd name="T2" fmla="*/ 0 w 338"/>
                <a:gd name="T3" fmla="*/ 0 h 112"/>
                <a:gd name="T4" fmla="*/ 169 w 338"/>
                <a:gd name="T5" fmla="*/ 112 h 112"/>
                <a:gd name="T6" fmla="*/ 338 w 338"/>
                <a:gd name="T7" fmla="*/ 0 h 112"/>
                <a:gd name="T8" fmla="*/ 169 w 338"/>
                <a:gd name="T9" fmla="*/ 5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8" h="112">
                  <a:moveTo>
                    <a:pt x="169" y="51"/>
                  </a:moveTo>
                  <a:cubicBezTo>
                    <a:pt x="112" y="51"/>
                    <a:pt x="20" y="31"/>
                    <a:pt x="0" y="0"/>
                  </a:cubicBezTo>
                  <a:cubicBezTo>
                    <a:pt x="20" y="31"/>
                    <a:pt x="124" y="112"/>
                    <a:pt x="169" y="112"/>
                  </a:cubicBezTo>
                  <a:cubicBezTo>
                    <a:pt x="214" y="112"/>
                    <a:pt x="318" y="31"/>
                    <a:pt x="338" y="0"/>
                  </a:cubicBezTo>
                  <a:cubicBezTo>
                    <a:pt x="318" y="31"/>
                    <a:pt x="225" y="51"/>
                    <a:pt x="169" y="51"/>
                  </a:cubicBezTo>
                  <a:close/>
                </a:path>
              </a:pathLst>
            </a:custGeom>
            <a:solidFill>
              <a:srgbClr val="B74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4"/>
            <p:cNvSpPr/>
            <p:nvPr/>
          </p:nvSpPr>
          <p:spPr bwMode="auto">
            <a:xfrm>
              <a:off x="5930562" y="3442659"/>
              <a:ext cx="311282" cy="85967"/>
            </a:xfrm>
            <a:custGeom>
              <a:avLst/>
              <a:gdLst>
                <a:gd name="T0" fmla="*/ 435 w 870"/>
                <a:gd name="T1" fmla="*/ 168 h 240"/>
                <a:gd name="T2" fmla="*/ 751 w 870"/>
                <a:gd name="T3" fmla="*/ 240 h 240"/>
                <a:gd name="T4" fmla="*/ 870 w 870"/>
                <a:gd name="T5" fmla="*/ 0 h 240"/>
                <a:gd name="T6" fmla="*/ 435 w 870"/>
                <a:gd name="T7" fmla="*/ 105 h 240"/>
                <a:gd name="T8" fmla="*/ 0 w 870"/>
                <a:gd name="T9" fmla="*/ 0 h 240"/>
                <a:gd name="T10" fmla="*/ 118 w 870"/>
                <a:gd name="T11" fmla="*/ 240 h 240"/>
                <a:gd name="T12" fmla="*/ 435 w 870"/>
                <a:gd name="T13" fmla="*/ 16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0" h="240">
                  <a:moveTo>
                    <a:pt x="435" y="168"/>
                  </a:moveTo>
                  <a:cubicBezTo>
                    <a:pt x="599" y="168"/>
                    <a:pt x="751" y="240"/>
                    <a:pt x="751" y="240"/>
                  </a:cubicBezTo>
                  <a:cubicBezTo>
                    <a:pt x="829" y="96"/>
                    <a:pt x="870" y="0"/>
                    <a:pt x="870" y="0"/>
                  </a:cubicBezTo>
                  <a:cubicBezTo>
                    <a:pt x="870" y="0"/>
                    <a:pt x="632" y="105"/>
                    <a:pt x="435" y="105"/>
                  </a:cubicBezTo>
                  <a:cubicBezTo>
                    <a:pt x="238" y="105"/>
                    <a:pt x="0" y="0"/>
                    <a:pt x="0" y="0"/>
                  </a:cubicBezTo>
                  <a:cubicBezTo>
                    <a:pt x="0" y="0"/>
                    <a:pt x="41" y="96"/>
                    <a:pt x="118" y="240"/>
                  </a:cubicBezTo>
                  <a:cubicBezTo>
                    <a:pt x="118" y="240"/>
                    <a:pt x="271" y="168"/>
                    <a:pt x="435" y="168"/>
                  </a:cubicBezTo>
                  <a:close/>
                </a:path>
              </a:pathLst>
            </a:custGeom>
            <a:solidFill>
              <a:srgbClr val="B74E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5"/>
            <p:cNvSpPr/>
            <p:nvPr/>
          </p:nvSpPr>
          <p:spPr bwMode="auto">
            <a:xfrm>
              <a:off x="6126298" y="3279969"/>
              <a:ext cx="501009" cy="989771"/>
            </a:xfrm>
            <a:custGeom>
              <a:avLst/>
              <a:gdLst>
                <a:gd name="T0" fmla="*/ 2168 w 2168"/>
                <a:gd name="T1" fmla="*/ 1404 h 4283"/>
                <a:gd name="T2" fmla="*/ 1475 w 2168"/>
                <a:gd name="T3" fmla="*/ 1271 h 4283"/>
                <a:gd name="T4" fmla="*/ 1856 w 2168"/>
                <a:gd name="T5" fmla="*/ 1197 h 4283"/>
                <a:gd name="T6" fmla="*/ 845 w 2168"/>
                <a:gd name="T7" fmla="*/ 0 h 4283"/>
                <a:gd name="T8" fmla="*/ 0 w 2168"/>
                <a:gd name="T9" fmla="*/ 4283 h 4283"/>
                <a:gd name="T10" fmla="*/ 692 w 2168"/>
                <a:gd name="T11" fmla="*/ 4283 h 4283"/>
                <a:gd name="T12" fmla="*/ 2168 w 2168"/>
                <a:gd name="T13" fmla="*/ 1404 h 4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8" h="4283">
                  <a:moveTo>
                    <a:pt x="2168" y="1404"/>
                  </a:moveTo>
                  <a:lnTo>
                    <a:pt x="1475" y="1271"/>
                  </a:lnTo>
                  <a:lnTo>
                    <a:pt x="1856" y="1197"/>
                  </a:lnTo>
                  <a:lnTo>
                    <a:pt x="845" y="0"/>
                  </a:lnTo>
                  <a:lnTo>
                    <a:pt x="0" y="4283"/>
                  </a:lnTo>
                  <a:lnTo>
                    <a:pt x="692" y="4283"/>
                  </a:lnTo>
                  <a:lnTo>
                    <a:pt x="2168" y="1404"/>
                  </a:lnTo>
                  <a:close/>
                </a:path>
              </a:pathLst>
            </a:custGeom>
            <a:solidFill>
              <a:srgbClr val="61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6"/>
            <p:cNvSpPr/>
            <p:nvPr/>
          </p:nvSpPr>
          <p:spPr bwMode="auto">
            <a:xfrm>
              <a:off x="5545099" y="3279969"/>
              <a:ext cx="459413" cy="989771"/>
            </a:xfrm>
            <a:custGeom>
              <a:avLst/>
              <a:gdLst>
                <a:gd name="T0" fmla="*/ 1321 w 1988"/>
                <a:gd name="T1" fmla="*/ 0 h 4283"/>
                <a:gd name="T2" fmla="*/ 322 w 1988"/>
                <a:gd name="T3" fmla="*/ 1135 h 4283"/>
                <a:gd name="T4" fmla="*/ 697 w 1988"/>
                <a:gd name="T5" fmla="*/ 1235 h 4283"/>
                <a:gd name="T6" fmla="*/ 0 w 1988"/>
                <a:gd name="T7" fmla="*/ 1322 h 4283"/>
                <a:gd name="T8" fmla="*/ 1309 w 1988"/>
                <a:gd name="T9" fmla="*/ 4283 h 4283"/>
                <a:gd name="T10" fmla="*/ 1988 w 1988"/>
                <a:gd name="T11" fmla="*/ 4283 h 4283"/>
                <a:gd name="T12" fmla="*/ 1321 w 1988"/>
                <a:gd name="T13" fmla="*/ 0 h 4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8" h="4283">
                  <a:moveTo>
                    <a:pt x="1321" y="0"/>
                  </a:moveTo>
                  <a:lnTo>
                    <a:pt x="322" y="1135"/>
                  </a:lnTo>
                  <a:lnTo>
                    <a:pt x="697" y="1235"/>
                  </a:lnTo>
                  <a:lnTo>
                    <a:pt x="0" y="1322"/>
                  </a:lnTo>
                  <a:lnTo>
                    <a:pt x="1309" y="4283"/>
                  </a:lnTo>
                  <a:lnTo>
                    <a:pt x="1988" y="4283"/>
                  </a:lnTo>
                  <a:lnTo>
                    <a:pt x="1321" y="0"/>
                  </a:lnTo>
                  <a:close/>
                </a:path>
              </a:pathLst>
            </a:custGeom>
            <a:solidFill>
              <a:srgbClr val="6161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7"/>
            <p:cNvSpPr/>
            <p:nvPr/>
          </p:nvSpPr>
          <p:spPr bwMode="auto">
            <a:xfrm>
              <a:off x="6092327" y="3257091"/>
              <a:ext cx="277543" cy="381303"/>
            </a:xfrm>
            <a:custGeom>
              <a:avLst/>
              <a:gdLst>
                <a:gd name="T0" fmla="*/ 0 w 776"/>
                <a:gd name="T1" fmla="*/ 624 h 1066"/>
                <a:gd name="T2" fmla="*/ 616 w 776"/>
                <a:gd name="T3" fmla="*/ 0 h 1066"/>
                <a:gd name="T4" fmla="*/ 659 w 776"/>
                <a:gd name="T5" fmla="*/ 1066 h 1066"/>
                <a:gd name="T6" fmla="*/ 0 w 776"/>
                <a:gd name="T7" fmla="*/ 62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" h="1066">
                  <a:moveTo>
                    <a:pt x="0" y="624"/>
                  </a:moveTo>
                  <a:cubicBezTo>
                    <a:pt x="0" y="624"/>
                    <a:pt x="584" y="251"/>
                    <a:pt x="616" y="0"/>
                  </a:cubicBezTo>
                  <a:cubicBezTo>
                    <a:pt x="776" y="400"/>
                    <a:pt x="708" y="857"/>
                    <a:pt x="659" y="1066"/>
                  </a:cubicBezTo>
                  <a:cubicBezTo>
                    <a:pt x="475" y="676"/>
                    <a:pt x="49" y="618"/>
                    <a:pt x="0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8"/>
            <p:cNvSpPr/>
            <p:nvPr/>
          </p:nvSpPr>
          <p:spPr bwMode="auto">
            <a:xfrm>
              <a:off x="5802074" y="3257091"/>
              <a:ext cx="277774" cy="381303"/>
            </a:xfrm>
            <a:custGeom>
              <a:avLst/>
              <a:gdLst>
                <a:gd name="T0" fmla="*/ 776 w 776"/>
                <a:gd name="T1" fmla="*/ 624 h 1066"/>
                <a:gd name="T2" fmla="*/ 160 w 776"/>
                <a:gd name="T3" fmla="*/ 0 h 1066"/>
                <a:gd name="T4" fmla="*/ 118 w 776"/>
                <a:gd name="T5" fmla="*/ 1066 h 1066"/>
                <a:gd name="T6" fmla="*/ 776 w 776"/>
                <a:gd name="T7" fmla="*/ 624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6" h="1066">
                  <a:moveTo>
                    <a:pt x="776" y="624"/>
                  </a:moveTo>
                  <a:cubicBezTo>
                    <a:pt x="776" y="624"/>
                    <a:pt x="193" y="251"/>
                    <a:pt x="160" y="0"/>
                  </a:cubicBezTo>
                  <a:cubicBezTo>
                    <a:pt x="0" y="400"/>
                    <a:pt x="69" y="857"/>
                    <a:pt x="118" y="1066"/>
                  </a:cubicBezTo>
                  <a:cubicBezTo>
                    <a:pt x="301" y="676"/>
                    <a:pt x="728" y="618"/>
                    <a:pt x="776" y="6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90" name="矩形 189"/>
          <p:cNvSpPr/>
          <p:nvPr/>
        </p:nvSpPr>
        <p:spPr>
          <a:xfrm>
            <a:off x="3861542" y="2007243"/>
            <a:ext cx="44689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Arial" pitchFamily="34" charset="0"/>
              </a:rPr>
              <a:t>WE ARE PROFESSIONAL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4233952" y="97945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专业</a:t>
            </a:r>
            <a:endParaRPr lang="zh-CN" altLang="en-US" sz="138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" grpId="0"/>
      <p:bldP spid="19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125086" y="308428"/>
            <a:ext cx="60324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这个</a:t>
            </a:r>
            <a:r>
              <a:rPr lang="en-US" altLang="zh-CN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39</a:t>
            </a:r>
            <a:r>
              <a:rPr lang="zh-CN" altLang="en-US" sz="6000" dirty="0" smtClean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人的团队</a:t>
            </a:r>
            <a:endParaRPr lang="zh-CN" altLang="en-US" sz="6000" dirty="0">
              <a:solidFill>
                <a:schemeClr val="bg1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78956" y="1084401"/>
            <a:ext cx="58956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THE TEAM OF 39 PEOPLE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981208" y="2289169"/>
            <a:ext cx="8234387" cy="4370374"/>
            <a:chOff x="1248" y="1442"/>
            <a:chExt cx="5187" cy="2753"/>
          </a:xfrm>
        </p:grpSpPr>
        <p:sp>
          <p:nvSpPr>
            <p:cNvPr id="3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48" y="1449"/>
              <a:ext cx="5184" cy="2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" name="Group 205"/>
            <p:cNvGrpSpPr/>
            <p:nvPr/>
          </p:nvGrpSpPr>
          <p:grpSpPr bwMode="auto">
            <a:xfrm>
              <a:off x="2142" y="1442"/>
              <a:ext cx="3761" cy="2753"/>
              <a:chOff x="2142" y="1442"/>
              <a:chExt cx="3761" cy="2753"/>
            </a:xfrm>
          </p:grpSpPr>
          <p:sp>
            <p:nvSpPr>
              <p:cNvPr id="100" name="Freeform 5"/>
              <p:cNvSpPr/>
              <p:nvPr/>
            </p:nvSpPr>
            <p:spPr bwMode="auto">
              <a:xfrm>
                <a:off x="4637" y="1614"/>
                <a:ext cx="105" cy="323"/>
              </a:xfrm>
              <a:custGeom>
                <a:avLst/>
                <a:gdLst>
                  <a:gd name="T0" fmla="*/ 14 w 105"/>
                  <a:gd name="T1" fmla="*/ 323 h 323"/>
                  <a:gd name="T2" fmla="*/ 0 w 105"/>
                  <a:gd name="T3" fmla="*/ 4 h 323"/>
                  <a:gd name="T4" fmla="*/ 95 w 105"/>
                  <a:gd name="T5" fmla="*/ 0 h 323"/>
                  <a:gd name="T6" fmla="*/ 105 w 105"/>
                  <a:gd name="T7" fmla="*/ 320 h 323"/>
                  <a:gd name="T8" fmla="*/ 14 w 105"/>
                  <a:gd name="T9" fmla="*/ 32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23">
                    <a:moveTo>
                      <a:pt x="14" y="323"/>
                    </a:moveTo>
                    <a:lnTo>
                      <a:pt x="0" y="4"/>
                    </a:lnTo>
                    <a:lnTo>
                      <a:pt x="95" y="0"/>
                    </a:lnTo>
                    <a:lnTo>
                      <a:pt x="105" y="320"/>
                    </a:lnTo>
                    <a:lnTo>
                      <a:pt x="14" y="32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6"/>
              <p:cNvSpPr/>
              <p:nvPr/>
            </p:nvSpPr>
            <p:spPr bwMode="auto">
              <a:xfrm>
                <a:off x="4648" y="1888"/>
                <a:ext cx="98" cy="105"/>
              </a:xfrm>
              <a:custGeom>
                <a:avLst/>
                <a:gdLst>
                  <a:gd name="T0" fmla="*/ 15 w 28"/>
                  <a:gd name="T1" fmla="*/ 30 h 30"/>
                  <a:gd name="T2" fmla="*/ 1 w 28"/>
                  <a:gd name="T3" fmla="*/ 16 h 30"/>
                  <a:gd name="T4" fmla="*/ 14 w 28"/>
                  <a:gd name="T5" fmla="*/ 0 h 30"/>
                  <a:gd name="T6" fmla="*/ 28 w 28"/>
                  <a:gd name="T7" fmla="*/ 15 h 30"/>
                  <a:gd name="T8" fmla="*/ 15 w 28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15" y="30"/>
                    </a:moveTo>
                    <a:cubicBezTo>
                      <a:pt x="7" y="30"/>
                      <a:pt x="1" y="24"/>
                      <a:pt x="1" y="16"/>
                    </a:cubicBezTo>
                    <a:cubicBezTo>
                      <a:pt x="0" y="8"/>
                      <a:pt x="6" y="1"/>
                      <a:pt x="14" y="0"/>
                    </a:cubicBezTo>
                    <a:cubicBezTo>
                      <a:pt x="21" y="0"/>
                      <a:pt x="27" y="6"/>
                      <a:pt x="28" y="15"/>
                    </a:cubicBezTo>
                    <a:cubicBezTo>
                      <a:pt x="28" y="23"/>
                      <a:pt x="22" y="30"/>
                      <a:pt x="15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7"/>
              <p:cNvSpPr/>
              <p:nvPr/>
            </p:nvSpPr>
            <p:spPr bwMode="auto">
              <a:xfrm>
                <a:off x="4620" y="1498"/>
                <a:ext cx="133" cy="144"/>
              </a:xfrm>
              <a:custGeom>
                <a:avLst/>
                <a:gdLst>
                  <a:gd name="T0" fmla="*/ 37 w 38"/>
                  <a:gd name="T1" fmla="*/ 28 h 41"/>
                  <a:gd name="T2" fmla="*/ 28 w 38"/>
                  <a:gd name="T3" fmla="*/ 39 h 41"/>
                  <a:gd name="T4" fmla="*/ 13 w 38"/>
                  <a:gd name="T5" fmla="*/ 41 h 41"/>
                  <a:gd name="T6" fmla="*/ 2 w 38"/>
                  <a:gd name="T7" fmla="*/ 31 h 41"/>
                  <a:gd name="T8" fmla="*/ 0 w 38"/>
                  <a:gd name="T9" fmla="*/ 13 h 41"/>
                  <a:gd name="T10" fmla="*/ 10 w 38"/>
                  <a:gd name="T11" fmla="*/ 2 h 41"/>
                  <a:gd name="T12" fmla="*/ 24 w 38"/>
                  <a:gd name="T13" fmla="*/ 0 h 41"/>
                  <a:gd name="T14" fmla="*/ 36 w 38"/>
                  <a:gd name="T15" fmla="*/ 10 h 41"/>
                  <a:gd name="T16" fmla="*/ 37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7" y="28"/>
                    </a:moveTo>
                    <a:cubicBezTo>
                      <a:pt x="38" y="34"/>
                      <a:pt x="34" y="39"/>
                      <a:pt x="28" y="39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7" y="41"/>
                      <a:pt x="2" y="37"/>
                      <a:pt x="2" y="3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8"/>
                      <a:pt x="4" y="2"/>
                      <a:pt x="10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30" y="0"/>
                      <a:pt x="35" y="4"/>
                      <a:pt x="36" y="10"/>
                    </a:cubicBezTo>
                    <a:lnTo>
                      <a:pt x="37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8"/>
              <p:cNvSpPr/>
              <p:nvPr/>
            </p:nvSpPr>
            <p:spPr bwMode="auto">
              <a:xfrm>
                <a:off x="4697" y="1526"/>
                <a:ext cx="70" cy="46"/>
              </a:xfrm>
              <a:custGeom>
                <a:avLst/>
                <a:gdLst>
                  <a:gd name="T0" fmla="*/ 6 w 20"/>
                  <a:gd name="T1" fmla="*/ 12 h 13"/>
                  <a:gd name="T2" fmla="*/ 0 w 20"/>
                  <a:gd name="T3" fmla="*/ 7 h 13"/>
                  <a:gd name="T4" fmla="*/ 0 w 20"/>
                  <a:gd name="T5" fmla="*/ 7 h 13"/>
                  <a:gd name="T6" fmla="*/ 5 w 20"/>
                  <a:gd name="T7" fmla="*/ 1 h 13"/>
                  <a:gd name="T8" fmla="*/ 14 w 20"/>
                  <a:gd name="T9" fmla="*/ 0 h 13"/>
                  <a:gd name="T10" fmla="*/ 20 w 20"/>
                  <a:gd name="T11" fmla="*/ 5 h 13"/>
                  <a:gd name="T12" fmla="*/ 20 w 20"/>
                  <a:gd name="T13" fmla="*/ 5 h 13"/>
                  <a:gd name="T14" fmla="*/ 15 w 20"/>
                  <a:gd name="T15" fmla="*/ 11 h 13"/>
                  <a:gd name="T16" fmla="*/ 6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6" y="12"/>
                    </a:moveTo>
                    <a:cubicBezTo>
                      <a:pt x="3" y="13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9"/>
              <p:cNvSpPr/>
              <p:nvPr/>
            </p:nvSpPr>
            <p:spPr bwMode="auto">
              <a:xfrm>
                <a:off x="4683" y="1540"/>
                <a:ext cx="95" cy="102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2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0" y="14"/>
                      <a:pt x="6" y="8"/>
                    </a:cubicBezTo>
                    <a:cubicBezTo>
                      <a:pt x="11" y="2"/>
                      <a:pt x="18" y="0"/>
                      <a:pt x="22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5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10"/>
              <p:cNvSpPr/>
              <p:nvPr/>
            </p:nvSpPr>
            <p:spPr bwMode="auto">
              <a:xfrm>
                <a:off x="4725" y="1523"/>
                <a:ext cx="49" cy="77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1 h 22"/>
                  <a:gd name="T4" fmla="*/ 6 w 14"/>
                  <a:gd name="T5" fmla="*/ 1 h 22"/>
                  <a:gd name="T6" fmla="*/ 12 w 14"/>
                  <a:gd name="T7" fmla="*/ 6 h 22"/>
                  <a:gd name="T8" fmla="*/ 13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2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0"/>
                      <a:pt x="12" y="2"/>
                      <a:pt x="12" y="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8"/>
                      <a:pt x="11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20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11"/>
              <p:cNvSpPr/>
              <p:nvPr/>
            </p:nvSpPr>
            <p:spPr bwMode="auto">
              <a:xfrm>
                <a:off x="4686" y="1909"/>
                <a:ext cx="309" cy="242"/>
              </a:xfrm>
              <a:custGeom>
                <a:avLst/>
                <a:gdLst>
                  <a:gd name="T0" fmla="*/ 56 w 309"/>
                  <a:gd name="T1" fmla="*/ 0 h 242"/>
                  <a:gd name="T2" fmla="*/ 309 w 309"/>
                  <a:gd name="T3" fmla="*/ 155 h 242"/>
                  <a:gd name="T4" fmla="*/ 256 w 309"/>
                  <a:gd name="T5" fmla="*/ 242 h 242"/>
                  <a:gd name="T6" fmla="*/ 0 w 309"/>
                  <a:gd name="T7" fmla="*/ 91 h 242"/>
                  <a:gd name="T8" fmla="*/ 56 w 309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9" h="242">
                    <a:moveTo>
                      <a:pt x="56" y="0"/>
                    </a:moveTo>
                    <a:lnTo>
                      <a:pt x="309" y="155"/>
                    </a:lnTo>
                    <a:lnTo>
                      <a:pt x="256" y="242"/>
                    </a:lnTo>
                    <a:lnTo>
                      <a:pt x="0" y="91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12"/>
              <p:cNvSpPr/>
              <p:nvPr/>
            </p:nvSpPr>
            <p:spPr bwMode="auto">
              <a:xfrm>
                <a:off x="4648" y="1892"/>
                <a:ext cx="119" cy="119"/>
              </a:xfrm>
              <a:custGeom>
                <a:avLst/>
                <a:gdLst>
                  <a:gd name="T0" fmla="*/ 5 w 34"/>
                  <a:gd name="T1" fmla="*/ 9 h 34"/>
                  <a:gd name="T2" fmla="*/ 25 w 34"/>
                  <a:gd name="T3" fmla="*/ 4 h 34"/>
                  <a:gd name="T4" fmla="*/ 30 w 34"/>
                  <a:gd name="T5" fmla="*/ 24 h 34"/>
                  <a:gd name="T6" fmla="*/ 10 w 34"/>
                  <a:gd name="T7" fmla="*/ 29 h 34"/>
                  <a:gd name="T8" fmla="*/ 5 w 34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4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13"/>
              <p:cNvSpPr/>
              <p:nvPr/>
            </p:nvSpPr>
            <p:spPr bwMode="auto">
              <a:xfrm>
                <a:off x="4900" y="2046"/>
                <a:ext cx="119" cy="116"/>
              </a:xfrm>
              <a:custGeom>
                <a:avLst/>
                <a:gdLst>
                  <a:gd name="T0" fmla="*/ 5 w 34"/>
                  <a:gd name="T1" fmla="*/ 9 h 33"/>
                  <a:gd name="T2" fmla="*/ 25 w 34"/>
                  <a:gd name="T3" fmla="*/ 4 h 33"/>
                  <a:gd name="T4" fmla="*/ 30 w 34"/>
                  <a:gd name="T5" fmla="*/ 24 h 33"/>
                  <a:gd name="T6" fmla="*/ 10 w 34"/>
                  <a:gd name="T7" fmla="*/ 29 h 33"/>
                  <a:gd name="T8" fmla="*/ 5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5" y="9"/>
                    </a:moveTo>
                    <a:cubicBezTo>
                      <a:pt x="9" y="2"/>
                      <a:pt x="18" y="0"/>
                      <a:pt x="25" y="4"/>
                    </a:cubicBezTo>
                    <a:cubicBezTo>
                      <a:pt x="32" y="8"/>
                      <a:pt x="34" y="17"/>
                      <a:pt x="30" y="24"/>
                    </a:cubicBezTo>
                    <a:cubicBezTo>
                      <a:pt x="26" y="31"/>
                      <a:pt x="17" y="33"/>
                      <a:pt x="10" y="29"/>
                    </a:cubicBezTo>
                    <a:cubicBezTo>
                      <a:pt x="3" y="25"/>
                      <a:pt x="0" y="16"/>
                      <a:pt x="5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14"/>
              <p:cNvSpPr/>
              <p:nvPr/>
            </p:nvSpPr>
            <p:spPr bwMode="auto">
              <a:xfrm>
                <a:off x="4802" y="1976"/>
                <a:ext cx="207" cy="186"/>
              </a:xfrm>
              <a:custGeom>
                <a:avLst/>
                <a:gdLst>
                  <a:gd name="T0" fmla="*/ 63 w 207"/>
                  <a:gd name="T1" fmla="*/ 0 h 186"/>
                  <a:gd name="T2" fmla="*/ 207 w 207"/>
                  <a:gd name="T3" fmla="*/ 84 h 186"/>
                  <a:gd name="T4" fmla="*/ 144 w 207"/>
                  <a:gd name="T5" fmla="*/ 186 h 186"/>
                  <a:gd name="T6" fmla="*/ 0 w 207"/>
                  <a:gd name="T7" fmla="*/ 102 h 186"/>
                  <a:gd name="T8" fmla="*/ 63 w 207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86">
                    <a:moveTo>
                      <a:pt x="63" y="0"/>
                    </a:moveTo>
                    <a:lnTo>
                      <a:pt x="207" y="84"/>
                    </a:lnTo>
                    <a:lnTo>
                      <a:pt x="144" y="186"/>
                    </a:lnTo>
                    <a:lnTo>
                      <a:pt x="0" y="102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15"/>
              <p:cNvSpPr/>
              <p:nvPr/>
            </p:nvSpPr>
            <p:spPr bwMode="auto">
              <a:xfrm>
                <a:off x="4900" y="2039"/>
                <a:ext cx="137" cy="137"/>
              </a:xfrm>
              <a:custGeom>
                <a:avLst/>
                <a:gdLst>
                  <a:gd name="T0" fmla="*/ 5 w 39"/>
                  <a:gd name="T1" fmla="*/ 11 h 39"/>
                  <a:gd name="T2" fmla="*/ 29 w 39"/>
                  <a:gd name="T3" fmla="*/ 5 h 39"/>
                  <a:gd name="T4" fmla="*/ 34 w 39"/>
                  <a:gd name="T5" fmla="*/ 28 h 39"/>
                  <a:gd name="T6" fmla="*/ 11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10" y="3"/>
                      <a:pt x="21" y="0"/>
                      <a:pt x="29" y="5"/>
                    </a:cubicBezTo>
                    <a:cubicBezTo>
                      <a:pt x="37" y="10"/>
                      <a:pt x="39" y="20"/>
                      <a:pt x="34" y="28"/>
                    </a:cubicBezTo>
                    <a:cubicBezTo>
                      <a:pt x="30" y="37"/>
                      <a:pt x="19" y="39"/>
                      <a:pt x="11" y="34"/>
                    </a:cubicBezTo>
                    <a:cubicBezTo>
                      <a:pt x="3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Rectangle 16"/>
              <p:cNvSpPr>
                <a:spLocks noChangeArrowheads="1"/>
              </p:cNvSpPr>
              <p:nvPr/>
            </p:nvSpPr>
            <p:spPr bwMode="auto">
              <a:xfrm>
                <a:off x="4977" y="2661"/>
                <a:ext cx="105" cy="30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Oval 17"/>
              <p:cNvSpPr>
                <a:spLocks noChangeArrowheads="1"/>
              </p:cNvSpPr>
              <p:nvPr/>
            </p:nvSpPr>
            <p:spPr bwMode="auto">
              <a:xfrm>
                <a:off x="4977" y="2917"/>
                <a:ext cx="105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Oval 18"/>
              <p:cNvSpPr>
                <a:spLocks noChangeArrowheads="1"/>
              </p:cNvSpPr>
              <p:nvPr/>
            </p:nvSpPr>
            <p:spPr bwMode="auto">
              <a:xfrm>
                <a:off x="4977" y="2618"/>
                <a:ext cx="105" cy="106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Rectangle 19"/>
              <p:cNvSpPr>
                <a:spLocks noChangeArrowheads="1"/>
              </p:cNvSpPr>
              <p:nvPr/>
            </p:nvSpPr>
            <p:spPr bwMode="auto">
              <a:xfrm>
                <a:off x="4977" y="2980"/>
                <a:ext cx="105" cy="37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20"/>
              <p:cNvSpPr>
                <a:spLocks noChangeArrowheads="1"/>
              </p:cNvSpPr>
              <p:nvPr/>
            </p:nvSpPr>
            <p:spPr bwMode="auto">
              <a:xfrm>
                <a:off x="4977" y="2920"/>
                <a:ext cx="105" cy="106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21"/>
              <p:cNvSpPr/>
              <p:nvPr/>
            </p:nvSpPr>
            <p:spPr bwMode="auto">
              <a:xfrm>
                <a:off x="4827" y="3352"/>
                <a:ext cx="259" cy="92"/>
              </a:xfrm>
              <a:custGeom>
                <a:avLst/>
                <a:gdLst>
                  <a:gd name="T0" fmla="*/ 67 w 74"/>
                  <a:gd name="T1" fmla="*/ 0 h 26"/>
                  <a:gd name="T2" fmla="*/ 43 w 74"/>
                  <a:gd name="T3" fmla="*/ 1 h 26"/>
                  <a:gd name="T4" fmla="*/ 41 w 74"/>
                  <a:gd name="T5" fmla="*/ 2 h 26"/>
                  <a:gd name="T6" fmla="*/ 3 w 74"/>
                  <a:gd name="T7" fmla="*/ 19 h 26"/>
                  <a:gd name="T8" fmla="*/ 0 w 74"/>
                  <a:gd name="T9" fmla="*/ 23 h 26"/>
                  <a:gd name="T10" fmla="*/ 6 w 74"/>
                  <a:gd name="T11" fmla="*/ 26 h 26"/>
                  <a:gd name="T12" fmla="*/ 69 w 74"/>
                  <a:gd name="T13" fmla="*/ 22 h 26"/>
                  <a:gd name="T14" fmla="*/ 74 w 74"/>
                  <a:gd name="T15" fmla="*/ 18 h 26"/>
                  <a:gd name="T16" fmla="*/ 73 w 74"/>
                  <a:gd name="T17" fmla="*/ 3 h 26"/>
                  <a:gd name="T18" fmla="*/ 67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7" y="0"/>
                    </a:move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2" y="1"/>
                      <a:pt x="41" y="2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1" y="20"/>
                      <a:pt x="0" y="21"/>
                      <a:pt x="0" y="23"/>
                    </a:cubicBezTo>
                    <a:cubicBezTo>
                      <a:pt x="1" y="25"/>
                      <a:pt x="3" y="26"/>
                      <a:pt x="6" y="26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2" y="22"/>
                      <a:pt x="74" y="20"/>
                      <a:pt x="74" y="18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0" y="0"/>
                      <a:pt x="67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22"/>
              <p:cNvSpPr/>
              <p:nvPr/>
            </p:nvSpPr>
            <p:spPr bwMode="auto">
              <a:xfrm>
                <a:off x="4820" y="3314"/>
                <a:ext cx="269" cy="137"/>
              </a:xfrm>
              <a:custGeom>
                <a:avLst/>
                <a:gdLst>
                  <a:gd name="T0" fmla="*/ 44 w 77"/>
                  <a:gd name="T1" fmla="*/ 1 h 39"/>
                  <a:gd name="T2" fmla="*/ 76 w 77"/>
                  <a:gd name="T3" fmla="*/ 0 h 39"/>
                  <a:gd name="T4" fmla="*/ 77 w 77"/>
                  <a:gd name="T5" fmla="*/ 25 h 39"/>
                  <a:gd name="T6" fmla="*/ 69 w 77"/>
                  <a:gd name="T7" fmla="*/ 34 h 39"/>
                  <a:gd name="T8" fmla="*/ 6 w 77"/>
                  <a:gd name="T9" fmla="*/ 38 h 39"/>
                  <a:gd name="T10" fmla="*/ 1 w 77"/>
                  <a:gd name="T11" fmla="*/ 34 h 39"/>
                  <a:gd name="T12" fmla="*/ 7 w 77"/>
                  <a:gd name="T13" fmla="*/ 27 h 39"/>
                  <a:gd name="T14" fmla="*/ 44 w 77"/>
                  <a:gd name="T15" fmla="*/ 11 h 39"/>
                  <a:gd name="T16" fmla="*/ 44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2"/>
                      <a:pt x="69" y="34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9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23"/>
              <p:cNvSpPr/>
              <p:nvPr/>
            </p:nvSpPr>
            <p:spPr bwMode="auto">
              <a:xfrm>
                <a:off x="4788" y="3328"/>
                <a:ext cx="322" cy="126"/>
              </a:xfrm>
              <a:custGeom>
                <a:avLst/>
                <a:gdLst>
                  <a:gd name="T0" fmla="*/ 85 w 92"/>
                  <a:gd name="T1" fmla="*/ 1 h 36"/>
                  <a:gd name="T2" fmla="*/ 70 w 92"/>
                  <a:gd name="T3" fmla="*/ 14 h 36"/>
                  <a:gd name="T4" fmla="*/ 52 w 92"/>
                  <a:gd name="T5" fmla="*/ 3 h 36"/>
                  <a:gd name="T6" fmla="*/ 3 w 92"/>
                  <a:gd name="T7" fmla="*/ 26 h 36"/>
                  <a:gd name="T8" fmla="*/ 5 w 92"/>
                  <a:gd name="T9" fmla="*/ 35 h 36"/>
                  <a:gd name="T10" fmla="*/ 88 w 92"/>
                  <a:gd name="T11" fmla="*/ 31 h 36"/>
                  <a:gd name="T12" fmla="*/ 85 w 92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36">
                    <a:moveTo>
                      <a:pt x="85" y="1"/>
                    </a:moveTo>
                    <a:cubicBezTo>
                      <a:pt x="82" y="1"/>
                      <a:pt x="79" y="13"/>
                      <a:pt x="70" y="14"/>
                    </a:cubicBezTo>
                    <a:cubicBezTo>
                      <a:pt x="59" y="15"/>
                      <a:pt x="52" y="3"/>
                      <a:pt x="52" y="3"/>
                    </a:cubicBezTo>
                    <a:cubicBezTo>
                      <a:pt x="52" y="3"/>
                      <a:pt x="28" y="15"/>
                      <a:pt x="3" y="26"/>
                    </a:cubicBezTo>
                    <a:cubicBezTo>
                      <a:pt x="0" y="27"/>
                      <a:pt x="0" y="35"/>
                      <a:pt x="5" y="35"/>
                    </a:cubicBezTo>
                    <a:cubicBezTo>
                      <a:pt x="9" y="36"/>
                      <a:pt x="84" y="36"/>
                      <a:pt x="88" y="31"/>
                    </a:cubicBezTo>
                    <a:cubicBezTo>
                      <a:pt x="92" y="26"/>
                      <a:pt x="87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24"/>
              <p:cNvSpPr/>
              <p:nvPr/>
            </p:nvSpPr>
            <p:spPr bwMode="auto">
              <a:xfrm>
                <a:off x="4911" y="1523"/>
                <a:ext cx="392" cy="397"/>
              </a:xfrm>
              <a:custGeom>
                <a:avLst/>
                <a:gdLst>
                  <a:gd name="T0" fmla="*/ 112 w 112"/>
                  <a:gd name="T1" fmla="*/ 57 h 113"/>
                  <a:gd name="T2" fmla="*/ 55 w 112"/>
                  <a:gd name="T3" fmla="*/ 112 h 113"/>
                  <a:gd name="T4" fmla="*/ 0 w 112"/>
                  <a:gd name="T5" fmla="*/ 55 h 113"/>
                  <a:gd name="T6" fmla="*/ 57 w 112"/>
                  <a:gd name="T7" fmla="*/ 0 h 113"/>
                  <a:gd name="T8" fmla="*/ 112 w 112"/>
                  <a:gd name="T9" fmla="*/ 57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3">
                    <a:moveTo>
                      <a:pt x="112" y="57"/>
                    </a:moveTo>
                    <a:cubicBezTo>
                      <a:pt x="112" y="88"/>
                      <a:pt x="86" y="113"/>
                      <a:pt x="55" y="112"/>
                    </a:cubicBezTo>
                    <a:cubicBezTo>
                      <a:pt x="24" y="112"/>
                      <a:pt x="0" y="86"/>
                      <a:pt x="0" y="55"/>
                    </a:cubicBezTo>
                    <a:cubicBezTo>
                      <a:pt x="0" y="25"/>
                      <a:pt x="26" y="0"/>
                      <a:pt x="57" y="0"/>
                    </a:cubicBezTo>
                    <a:cubicBezTo>
                      <a:pt x="88" y="1"/>
                      <a:pt x="112" y="26"/>
                      <a:pt x="112" y="5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25"/>
              <p:cNvSpPr/>
              <p:nvPr/>
            </p:nvSpPr>
            <p:spPr bwMode="auto">
              <a:xfrm>
                <a:off x="4911" y="1586"/>
                <a:ext cx="284" cy="425"/>
              </a:xfrm>
              <a:custGeom>
                <a:avLst/>
                <a:gdLst>
                  <a:gd name="T0" fmla="*/ 81 w 81"/>
                  <a:gd name="T1" fmla="*/ 75 h 121"/>
                  <a:gd name="T2" fmla="*/ 46 w 81"/>
                  <a:gd name="T3" fmla="*/ 121 h 121"/>
                  <a:gd name="T4" fmla="*/ 35 w 81"/>
                  <a:gd name="T5" fmla="*/ 121 h 121"/>
                  <a:gd name="T6" fmla="*/ 0 w 81"/>
                  <a:gd name="T7" fmla="*/ 75 h 121"/>
                  <a:gd name="T8" fmla="*/ 0 w 81"/>
                  <a:gd name="T9" fmla="*/ 35 h 121"/>
                  <a:gd name="T10" fmla="*/ 35 w 81"/>
                  <a:gd name="T11" fmla="*/ 0 h 121"/>
                  <a:gd name="T12" fmla="*/ 46 w 81"/>
                  <a:gd name="T13" fmla="*/ 0 h 121"/>
                  <a:gd name="T14" fmla="*/ 81 w 81"/>
                  <a:gd name="T15" fmla="*/ 35 h 121"/>
                  <a:gd name="T16" fmla="*/ 81 w 81"/>
                  <a:gd name="T17" fmla="*/ 7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21">
                    <a:moveTo>
                      <a:pt x="81" y="75"/>
                    </a:moveTo>
                    <a:cubicBezTo>
                      <a:pt x="81" y="94"/>
                      <a:pt x="65" y="121"/>
                      <a:pt x="46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16" y="121"/>
                      <a:pt x="0" y="94"/>
                      <a:pt x="0" y="7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65" y="0"/>
                      <a:pt x="81" y="16"/>
                      <a:pt x="81" y="35"/>
                    </a:cubicBezTo>
                    <a:lnTo>
                      <a:pt x="81" y="7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26"/>
              <p:cNvSpPr/>
              <p:nvPr/>
            </p:nvSpPr>
            <p:spPr bwMode="auto">
              <a:xfrm>
                <a:off x="4995" y="1783"/>
                <a:ext cx="301" cy="235"/>
              </a:xfrm>
              <a:custGeom>
                <a:avLst/>
                <a:gdLst>
                  <a:gd name="T0" fmla="*/ 86 w 86"/>
                  <a:gd name="T1" fmla="*/ 0 h 67"/>
                  <a:gd name="T2" fmla="*/ 30 w 86"/>
                  <a:gd name="T3" fmla="*/ 65 h 67"/>
                  <a:gd name="T4" fmla="*/ 31 w 86"/>
                  <a:gd name="T5" fmla="*/ 3 h 67"/>
                  <a:gd name="T6" fmla="*/ 86 w 86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6" h="67">
                    <a:moveTo>
                      <a:pt x="86" y="0"/>
                    </a:moveTo>
                    <a:cubicBezTo>
                      <a:pt x="86" y="0"/>
                      <a:pt x="61" y="62"/>
                      <a:pt x="30" y="65"/>
                    </a:cubicBezTo>
                    <a:cubicBezTo>
                      <a:pt x="0" y="67"/>
                      <a:pt x="31" y="3"/>
                      <a:pt x="31" y="3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27"/>
              <p:cNvSpPr/>
              <p:nvPr/>
            </p:nvSpPr>
            <p:spPr bwMode="auto">
              <a:xfrm>
                <a:off x="5051" y="1937"/>
                <a:ext cx="123" cy="158"/>
              </a:xfrm>
              <a:custGeom>
                <a:avLst/>
                <a:gdLst>
                  <a:gd name="T0" fmla="*/ 35 w 35"/>
                  <a:gd name="T1" fmla="*/ 41 h 45"/>
                  <a:gd name="T2" fmla="*/ 31 w 35"/>
                  <a:gd name="T3" fmla="*/ 45 h 45"/>
                  <a:gd name="T4" fmla="*/ 4 w 35"/>
                  <a:gd name="T5" fmla="*/ 45 h 45"/>
                  <a:gd name="T6" fmla="*/ 0 w 35"/>
                  <a:gd name="T7" fmla="*/ 41 h 45"/>
                  <a:gd name="T8" fmla="*/ 0 w 35"/>
                  <a:gd name="T9" fmla="*/ 4 h 45"/>
                  <a:gd name="T10" fmla="*/ 4 w 35"/>
                  <a:gd name="T11" fmla="*/ 0 h 45"/>
                  <a:gd name="T12" fmla="*/ 31 w 35"/>
                  <a:gd name="T13" fmla="*/ 0 h 45"/>
                  <a:gd name="T14" fmla="*/ 35 w 35"/>
                  <a:gd name="T15" fmla="*/ 4 h 45"/>
                  <a:gd name="T16" fmla="*/ 35 w 35"/>
                  <a:gd name="T17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45">
                    <a:moveTo>
                      <a:pt x="35" y="41"/>
                    </a:moveTo>
                    <a:cubicBezTo>
                      <a:pt x="35" y="43"/>
                      <a:pt x="33" y="45"/>
                      <a:pt x="31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2" y="45"/>
                      <a:pt x="0" y="43"/>
                      <a:pt x="0" y="4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4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Oval 28"/>
              <p:cNvSpPr>
                <a:spLocks noChangeArrowheads="1"/>
              </p:cNvSpPr>
              <p:nvPr/>
            </p:nvSpPr>
            <p:spPr bwMode="auto">
              <a:xfrm>
                <a:off x="4925" y="1727"/>
                <a:ext cx="59" cy="63"/>
              </a:xfrm>
              <a:prstGeom prst="ellipse">
                <a:avLst/>
              </a:pr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29"/>
              <p:cNvSpPr/>
              <p:nvPr/>
            </p:nvSpPr>
            <p:spPr bwMode="auto">
              <a:xfrm>
                <a:off x="5065" y="1727"/>
                <a:ext cx="70" cy="70"/>
              </a:xfrm>
              <a:custGeom>
                <a:avLst/>
                <a:gdLst>
                  <a:gd name="T0" fmla="*/ 14 w 20"/>
                  <a:gd name="T1" fmla="*/ 2 h 20"/>
                  <a:gd name="T2" fmla="*/ 2 w 20"/>
                  <a:gd name="T3" fmla="*/ 7 h 20"/>
                  <a:gd name="T4" fmla="*/ 7 w 20"/>
                  <a:gd name="T5" fmla="*/ 18 h 20"/>
                  <a:gd name="T6" fmla="*/ 18 w 20"/>
                  <a:gd name="T7" fmla="*/ 14 h 20"/>
                  <a:gd name="T8" fmla="*/ 14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4" y="2"/>
                    </a:moveTo>
                    <a:cubicBezTo>
                      <a:pt x="9" y="0"/>
                      <a:pt x="4" y="2"/>
                      <a:pt x="2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1" y="20"/>
                      <a:pt x="16" y="18"/>
                      <a:pt x="18" y="14"/>
                    </a:cubicBezTo>
                    <a:cubicBezTo>
                      <a:pt x="20" y="9"/>
                      <a:pt x="18" y="4"/>
                      <a:pt x="14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30"/>
              <p:cNvSpPr/>
              <p:nvPr/>
            </p:nvSpPr>
            <p:spPr bwMode="auto">
              <a:xfrm>
                <a:off x="4869" y="1509"/>
                <a:ext cx="494" cy="386"/>
              </a:xfrm>
              <a:custGeom>
                <a:avLst/>
                <a:gdLst>
                  <a:gd name="T0" fmla="*/ 119 w 141"/>
                  <a:gd name="T1" fmla="*/ 29 h 110"/>
                  <a:gd name="T2" fmla="*/ 70 w 141"/>
                  <a:gd name="T3" fmla="*/ 0 h 110"/>
                  <a:gd name="T4" fmla="*/ 24 w 141"/>
                  <a:gd name="T5" fmla="*/ 17 h 110"/>
                  <a:gd name="T6" fmla="*/ 5 w 141"/>
                  <a:gd name="T7" fmla="*/ 6 h 110"/>
                  <a:gd name="T8" fmla="*/ 4 w 141"/>
                  <a:gd name="T9" fmla="*/ 8 h 110"/>
                  <a:gd name="T10" fmla="*/ 14 w 141"/>
                  <a:gd name="T11" fmla="*/ 37 h 110"/>
                  <a:gd name="T12" fmla="*/ 52 w 141"/>
                  <a:gd name="T13" fmla="*/ 43 h 110"/>
                  <a:gd name="T14" fmla="*/ 93 w 141"/>
                  <a:gd name="T15" fmla="*/ 40 h 110"/>
                  <a:gd name="T16" fmla="*/ 105 w 141"/>
                  <a:gd name="T17" fmla="*/ 110 h 110"/>
                  <a:gd name="T18" fmla="*/ 119 w 141"/>
                  <a:gd name="T19" fmla="*/ 29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110">
                    <a:moveTo>
                      <a:pt x="119" y="29"/>
                    </a:moveTo>
                    <a:cubicBezTo>
                      <a:pt x="106" y="10"/>
                      <a:pt x="90" y="0"/>
                      <a:pt x="70" y="0"/>
                    </a:cubicBezTo>
                    <a:cubicBezTo>
                      <a:pt x="48" y="0"/>
                      <a:pt x="29" y="13"/>
                      <a:pt x="24" y="1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0" y="32"/>
                      <a:pt x="14" y="37"/>
                    </a:cubicBezTo>
                    <a:cubicBezTo>
                      <a:pt x="22" y="41"/>
                      <a:pt x="35" y="43"/>
                      <a:pt x="52" y="43"/>
                    </a:cubicBezTo>
                    <a:cubicBezTo>
                      <a:pt x="68" y="43"/>
                      <a:pt x="85" y="41"/>
                      <a:pt x="93" y="40"/>
                    </a:cubicBezTo>
                    <a:cubicBezTo>
                      <a:pt x="83" y="58"/>
                      <a:pt x="105" y="110"/>
                      <a:pt x="105" y="110"/>
                    </a:cubicBezTo>
                    <a:cubicBezTo>
                      <a:pt x="105" y="110"/>
                      <a:pt x="141" y="61"/>
                      <a:pt x="119" y="29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Oval 31"/>
              <p:cNvSpPr>
                <a:spLocks noChangeArrowheads="1"/>
              </p:cNvSpPr>
              <p:nvPr/>
            </p:nvSpPr>
            <p:spPr bwMode="auto">
              <a:xfrm>
                <a:off x="5163" y="1734"/>
                <a:ext cx="81" cy="87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32"/>
              <p:cNvSpPr/>
              <p:nvPr/>
            </p:nvSpPr>
            <p:spPr bwMode="auto">
              <a:xfrm>
                <a:off x="4956" y="2032"/>
                <a:ext cx="330" cy="604"/>
              </a:xfrm>
              <a:custGeom>
                <a:avLst/>
                <a:gdLst>
                  <a:gd name="T0" fmla="*/ 94 w 94"/>
                  <a:gd name="T1" fmla="*/ 12 h 172"/>
                  <a:gd name="T2" fmla="*/ 83 w 94"/>
                  <a:gd name="T3" fmla="*/ 0 h 172"/>
                  <a:gd name="T4" fmla="*/ 12 w 94"/>
                  <a:gd name="T5" fmla="*/ 0 h 172"/>
                  <a:gd name="T6" fmla="*/ 0 w 94"/>
                  <a:gd name="T7" fmla="*/ 12 h 172"/>
                  <a:gd name="T8" fmla="*/ 0 w 94"/>
                  <a:gd name="T9" fmla="*/ 172 h 172"/>
                  <a:gd name="T10" fmla="*/ 94 w 94"/>
                  <a:gd name="T11" fmla="*/ 172 h 172"/>
                  <a:gd name="T12" fmla="*/ 94 w 94"/>
                  <a:gd name="T13" fmla="*/ 1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2">
                    <a:moveTo>
                      <a:pt x="94" y="12"/>
                    </a:moveTo>
                    <a:cubicBezTo>
                      <a:pt x="94" y="5"/>
                      <a:pt x="89" y="0"/>
                      <a:pt x="8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94" y="172"/>
                      <a:pt x="94" y="172"/>
                      <a:pt x="94" y="172"/>
                    </a:cubicBezTo>
                    <a:lnTo>
                      <a:pt x="94" y="12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33"/>
              <p:cNvSpPr/>
              <p:nvPr/>
            </p:nvSpPr>
            <p:spPr bwMode="auto">
              <a:xfrm>
                <a:off x="4960" y="2594"/>
                <a:ext cx="326" cy="175"/>
              </a:xfrm>
              <a:custGeom>
                <a:avLst/>
                <a:gdLst>
                  <a:gd name="T0" fmla="*/ 0 w 93"/>
                  <a:gd name="T1" fmla="*/ 0 h 50"/>
                  <a:gd name="T2" fmla="*/ 0 w 93"/>
                  <a:gd name="T3" fmla="*/ 26 h 50"/>
                  <a:gd name="T4" fmla="*/ 24 w 93"/>
                  <a:gd name="T5" fmla="*/ 50 h 50"/>
                  <a:gd name="T6" fmla="*/ 69 w 93"/>
                  <a:gd name="T7" fmla="*/ 50 h 50"/>
                  <a:gd name="T8" fmla="*/ 93 w 93"/>
                  <a:gd name="T9" fmla="*/ 26 h 50"/>
                  <a:gd name="T10" fmla="*/ 93 w 93"/>
                  <a:gd name="T11" fmla="*/ 0 h 50"/>
                  <a:gd name="T12" fmla="*/ 0 w 93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50">
                    <a:moveTo>
                      <a:pt x="0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40"/>
                      <a:pt x="11" y="50"/>
                      <a:pt x="24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82" y="50"/>
                      <a:pt x="93" y="40"/>
                      <a:pt x="93" y="26"/>
                    </a:cubicBezTo>
                    <a:cubicBezTo>
                      <a:pt x="93" y="0"/>
                      <a:pt x="93" y="0"/>
                      <a:pt x="9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Rectangle 34"/>
              <p:cNvSpPr>
                <a:spLocks noChangeArrowheads="1"/>
              </p:cNvSpPr>
              <p:nvPr/>
            </p:nvSpPr>
            <p:spPr bwMode="auto">
              <a:xfrm>
                <a:off x="5156" y="2741"/>
                <a:ext cx="105" cy="30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Oval 35"/>
              <p:cNvSpPr>
                <a:spLocks noChangeArrowheads="1"/>
              </p:cNvSpPr>
              <p:nvPr/>
            </p:nvSpPr>
            <p:spPr bwMode="auto">
              <a:xfrm>
                <a:off x="5156" y="2998"/>
                <a:ext cx="105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Oval 36"/>
              <p:cNvSpPr>
                <a:spLocks noChangeArrowheads="1"/>
              </p:cNvSpPr>
              <p:nvPr/>
            </p:nvSpPr>
            <p:spPr bwMode="auto">
              <a:xfrm>
                <a:off x="5156" y="2699"/>
                <a:ext cx="105" cy="106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Rectangle 37"/>
              <p:cNvSpPr>
                <a:spLocks noChangeArrowheads="1"/>
              </p:cNvSpPr>
              <p:nvPr/>
            </p:nvSpPr>
            <p:spPr bwMode="auto">
              <a:xfrm>
                <a:off x="5156" y="3061"/>
                <a:ext cx="105" cy="37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Oval 38"/>
              <p:cNvSpPr>
                <a:spLocks noChangeArrowheads="1"/>
              </p:cNvSpPr>
              <p:nvPr/>
            </p:nvSpPr>
            <p:spPr bwMode="auto">
              <a:xfrm>
                <a:off x="5156" y="3001"/>
                <a:ext cx="105" cy="106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39"/>
              <p:cNvSpPr/>
              <p:nvPr/>
            </p:nvSpPr>
            <p:spPr bwMode="auto">
              <a:xfrm>
                <a:off x="5005" y="3440"/>
                <a:ext cx="260" cy="91"/>
              </a:xfrm>
              <a:custGeom>
                <a:avLst/>
                <a:gdLst>
                  <a:gd name="T0" fmla="*/ 68 w 74"/>
                  <a:gd name="T1" fmla="*/ 0 h 26"/>
                  <a:gd name="T2" fmla="*/ 44 w 74"/>
                  <a:gd name="T3" fmla="*/ 1 h 26"/>
                  <a:gd name="T4" fmla="*/ 41 w 74"/>
                  <a:gd name="T5" fmla="*/ 2 h 26"/>
                  <a:gd name="T6" fmla="*/ 3 w 74"/>
                  <a:gd name="T7" fmla="*/ 18 h 26"/>
                  <a:gd name="T8" fmla="*/ 1 w 74"/>
                  <a:gd name="T9" fmla="*/ 23 h 26"/>
                  <a:gd name="T10" fmla="*/ 6 w 74"/>
                  <a:gd name="T11" fmla="*/ 26 h 26"/>
                  <a:gd name="T12" fmla="*/ 69 w 74"/>
                  <a:gd name="T13" fmla="*/ 22 h 26"/>
                  <a:gd name="T14" fmla="*/ 74 w 74"/>
                  <a:gd name="T15" fmla="*/ 18 h 26"/>
                  <a:gd name="T16" fmla="*/ 73 w 74"/>
                  <a:gd name="T17" fmla="*/ 3 h 26"/>
                  <a:gd name="T18" fmla="*/ 68 w 74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6">
                    <a:moveTo>
                      <a:pt x="68" y="0"/>
                    </a:moveTo>
                    <a:cubicBezTo>
                      <a:pt x="44" y="1"/>
                      <a:pt x="44" y="1"/>
                      <a:pt x="44" y="1"/>
                    </a:cubicBezTo>
                    <a:cubicBezTo>
                      <a:pt x="43" y="1"/>
                      <a:pt x="42" y="1"/>
                      <a:pt x="41" y="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9"/>
                      <a:pt x="0" y="21"/>
                      <a:pt x="1" y="23"/>
                    </a:cubicBezTo>
                    <a:cubicBezTo>
                      <a:pt x="1" y="25"/>
                      <a:pt x="4" y="26"/>
                      <a:pt x="6" y="26"/>
                    </a:cubicBezTo>
                    <a:cubicBezTo>
                      <a:pt x="69" y="22"/>
                      <a:pt x="69" y="22"/>
                      <a:pt x="69" y="22"/>
                    </a:cubicBezTo>
                    <a:cubicBezTo>
                      <a:pt x="72" y="22"/>
                      <a:pt x="74" y="20"/>
                      <a:pt x="74" y="18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73" y="1"/>
                      <a:pt x="71" y="0"/>
                      <a:pt x="68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40"/>
              <p:cNvSpPr/>
              <p:nvPr/>
            </p:nvSpPr>
            <p:spPr bwMode="auto">
              <a:xfrm>
                <a:off x="4998" y="3402"/>
                <a:ext cx="270" cy="136"/>
              </a:xfrm>
              <a:custGeom>
                <a:avLst/>
                <a:gdLst>
                  <a:gd name="T0" fmla="*/ 44 w 77"/>
                  <a:gd name="T1" fmla="*/ 1 h 39"/>
                  <a:gd name="T2" fmla="*/ 76 w 77"/>
                  <a:gd name="T3" fmla="*/ 0 h 39"/>
                  <a:gd name="T4" fmla="*/ 77 w 77"/>
                  <a:gd name="T5" fmla="*/ 25 h 39"/>
                  <a:gd name="T6" fmla="*/ 69 w 77"/>
                  <a:gd name="T7" fmla="*/ 34 h 39"/>
                  <a:gd name="T8" fmla="*/ 6 w 77"/>
                  <a:gd name="T9" fmla="*/ 38 h 39"/>
                  <a:gd name="T10" fmla="*/ 1 w 77"/>
                  <a:gd name="T11" fmla="*/ 34 h 39"/>
                  <a:gd name="T12" fmla="*/ 7 w 77"/>
                  <a:gd name="T13" fmla="*/ 27 h 39"/>
                  <a:gd name="T14" fmla="*/ 44 w 77"/>
                  <a:gd name="T15" fmla="*/ 11 h 39"/>
                  <a:gd name="T16" fmla="*/ 44 w 77"/>
                  <a:gd name="T17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39">
                    <a:moveTo>
                      <a:pt x="44" y="1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32"/>
                      <a:pt x="69" y="34"/>
                    </a:cubicBezTo>
                    <a:cubicBezTo>
                      <a:pt x="61" y="35"/>
                      <a:pt x="6" y="38"/>
                      <a:pt x="6" y="38"/>
                    </a:cubicBezTo>
                    <a:cubicBezTo>
                      <a:pt x="6" y="38"/>
                      <a:pt x="2" y="39"/>
                      <a:pt x="1" y="34"/>
                    </a:cubicBezTo>
                    <a:cubicBezTo>
                      <a:pt x="0" y="28"/>
                      <a:pt x="5" y="28"/>
                      <a:pt x="7" y="27"/>
                    </a:cubicBezTo>
                    <a:cubicBezTo>
                      <a:pt x="44" y="11"/>
                      <a:pt x="44" y="11"/>
                      <a:pt x="44" y="11"/>
                    </a:cubicBezTo>
                    <a:lnTo>
                      <a:pt x="44" y="1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41"/>
              <p:cNvSpPr/>
              <p:nvPr/>
            </p:nvSpPr>
            <p:spPr bwMode="auto">
              <a:xfrm>
                <a:off x="4967" y="3416"/>
                <a:ext cx="326" cy="126"/>
              </a:xfrm>
              <a:custGeom>
                <a:avLst/>
                <a:gdLst>
                  <a:gd name="T0" fmla="*/ 85 w 93"/>
                  <a:gd name="T1" fmla="*/ 1 h 36"/>
                  <a:gd name="T2" fmla="*/ 70 w 93"/>
                  <a:gd name="T3" fmla="*/ 14 h 36"/>
                  <a:gd name="T4" fmla="*/ 52 w 93"/>
                  <a:gd name="T5" fmla="*/ 2 h 36"/>
                  <a:gd name="T6" fmla="*/ 3 w 93"/>
                  <a:gd name="T7" fmla="*/ 26 h 36"/>
                  <a:gd name="T8" fmla="*/ 5 w 93"/>
                  <a:gd name="T9" fmla="*/ 35 h 36"/>
                  <a:gd name="T10" fmla="*/ 88 w 93"/>
                  <a:gd name="T11" fmla="*/ 31 h 36"/>
                  <a:gd name="T12" fmla="*/ 85 w 93"/>
                  <a:gd name="T13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36">
                    <a:moveTo>
                      <a:pt x="85" y="1"/>
                    </a:moveTo>
                    <a:cubicBezTo>
                      <a:pt x="83" y="1"/>
                      <a:pt x="79" y="13"/>
                      <a:pt x="70" y="14"/>
                    </a:cubicBezTo>
                    <a:cubicBezTo>
                      <a:pt x="59" y="15"/>
                      <a:pt x="52" y="2"/>
                      <a:pt x="52" y="2"/>
                    </a:cubicBezTo>
                    <a:cubicBezTo>
                      <a:pt x="52" y="2"/>
                      <a:pt x="28" y="14"/>
                      <a:pt x="3" y="26"/>
                    </a:cubicBezTo>
                    <a:cubicBezTo>
                      <a:pt x="1" y="27"/>
                      <a:pt x="0" y="35"/>
                      <a:pt x="5" y="35"/>
                    </a:cubicBezTo>
                    <a:cubicBezTo>
                      <a:pt x="9" y="36"/>
                      <a:pt x="84" y="36"/>
                      <a:pt x="88" y="31"/>
                    </a:cubicBezTo>
                    <a:cubicBezTo>
                      <a:pt x="93" y="26"/>
                      <a:pt x="88" y="0"/>
                      <a:pt x="85" y="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Rectangle 42"/>
              <p:cNvSpPr>
                <a:spLocks noChangeArrowheads="1"/>
              </p:cNvSpPr>
              <p:nvPr/>
            </p:nvSpPr>
            <p:spPr bwMode="auto">
              <a:xfrm>
                <a:off x="5139" y="2668"/>
                <a:ext cx="143" cy="200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Rectangle 43"/>
              <p:cNvSpPr>
                <a:spLocks noChangeArrowheads="1"/>
              </p:cNvSpPr>
              <p:nvPr/>
            </p:nvSpPr>
            <p:spPr bwMode="auto">
              <a:xfrm>
                <a:off x="4960" y="2682"/>
                <a:ext cx="143" cy="186"/>
              </a:xfrm>
              <a:prstGeom prst="rect">
                <a:avLst/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44"/>
              <p:cNvSpPr/>
              <p:nvPr/>
            </p:nvSpPr>
            <p:spPr bwMode="auto">
              <a:xfrm>
                <a:off x="5486" y="1614"/>
                <a:ext cx="108" cy="323"/>
              </a:xfrm>
              <a:custGeom>
                <a:avLst/>
                <a:gdLst>
                  <a:gd name="T0" fmla="*/ 94 w 108"/>
                  <a:gd name="T1" fmla="*/ 323 h 323"/>
                  <a:gd name="T2" fmla="*/ 108 w 108"/>
                  <a:gd name="T3" fmla="*/ 4 h 323"/>
                  <a:gd name="T4" fmla="*/ 14 w 108"/>
                  <a:gd name="T5" fmla="*/ 0 h 323"/>
                  <a:gd name="T6" fmla="*/ 0 w 108"/>
                  <a:gd name="T7" fmla="*/ 320 h 323"/>
                  <a:gd name="T8" fmla="*/ 94 w 108"/>
                  <a:gd name="T9" fmla="*/ 32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" h="323">
                    <a:moveTo>
                      <a:pt x="94" y="323"/>
                    </a:moveTo>
                    <a:lnTo>
                      <a:pt x="108" y="4"/>
                    </a:lnTo>
                    <a:lnTo>
                      <a:pt x="14" y="0"/>
                    </a:lnTo>
                    <a:lnTo>
                      <a:pt x="0" y="320"/>
                    </a:lnTo>
                    <a:lnTo>
                      <a:pt x="94" y="32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45"/>
              <p:cNvSpPr/>
              <p:nvPr/>
            </p:nvSpPr>
            <p:spPr bwMode="auto">
              <a:xfrm>
                <a:off x="5486" y="1888"/>
                <a:ext cx="94" cy="105"/>
              </a:xfrm>
              <a:custGeom>
                <a:avLst/>
                <a:gdLst>
                  <a:gd name="T0" fmla="*/ 13 w 27"/>
                  <a:gd name="T1" fmla="*/ 30 h 30"/>
                  <a:gd name="T2" fmla="*/ 27 w 27"/>
                  <a:gd name="T3" fmla="*/ 16 h 30"/>
                  <a:gd name="T4" fmla="*/ 14 w 27"/>
                  <a:gd name="T5" fmla="*/ 0 h 30"/>
                  <a:gd name="T6" fmla="*/ 0 w 27"/>
                  <a:gd name="T7" fmla="*/ 15 h 30"/>
                  <a:gd name="T8" fmla="*/ 13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3" y="30"/>
                    </a:moveTo>
                    <a:cubicBezTo>
                      <a:pt x="21" y="30"/>
                      <a:pt x="27" y="24"/>
                      <a:pt x="27" y="16"/>
                    </a:cubicBezTo>
                    <a:cubicBezTo>
                      <a:pt x="27" y="8"/>
                      <a:pt x="22" y="1"/>
                      <a:pt x="14" y="0"/>
                    </a:cubicBezTo>
                    <a:cubicBezTo>
                      <a:pt x="7" y="0"/>
                      <a:pt x="1" y="6"/>
                      <a:pt x="0" y="15"/>
                    </a:cubicBezTo>
                    <a:cubicBezTo>
                      <a:pt x="0" y="23"/>
                      <a:pt x="6" y="30"/>
                      <a:pt x="13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46"/>
              <p:cNvSpPr/>
              <p:nvPr/>
            </p:nvSpPr>
            <p:spPr bwMode="auto">
              <a:xfrm>
                <a:off x="5478" y="1498"/>
                <a:ext cx="134" cy="144"/>
              </a:xfrm>
              <a:custGeom>
                <a:avLst/>
                <a:gdLst>
                  <a:gd name="T0" fmla="*/ 1 w 38"/>
                  <a:gd name="T1" fmla="*/ 28 h 41"/>
                  <a:gd name="T2" fmla="*/ 10 w 38"/>
                  <a:gd name="T3" fmla="*/ 39 h 41"/>
                  <a:gd name="T4" fmla="*/ 25 w 38"/>
                  <a:gd name="T5" fmla="*/ 41 h 41"/>
                  <a:gd name="T6" fmla="*/ 36 w 38"/>
                  <a:gd name="T7" fmla="*/ 31 h 41"/>
                  <a:gd name="T8" fmla="*/ 38 w 38"/>
                  <a:gd name="T9" fmla="*/ 13 h 41"/>
                  <a:gd name="T10" fmla="*/ 28 w 38"/>
                  <a:gd name="T11" fmla="*/ 2 h 41"/>
                  <a:gd name="T12" fmla="*/ 13 w 38"/>
                  <a:gd name="T13" fmla="*/ 0 h 41"/>
                  <a:gd name="T14" fmla="*/ 2 w 38"/>
                  <a:gd name="T15" fmla="*/ 10 h 41"/>
                  <a:gd name="T16" fmla="*/ 1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1" y="28"/>
                    </a:moveTo>
                    <a:cubicBezTo>
                      <a:pt x="0" y="34"/>
                      <a:pt x="4" y="39"/>
                      <a:pt x="10" y="39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0" y="41"/>
                      <a:pt x="36" y="37"/>
                      <a:pt x="36" y="31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8"/>
                      <a:pt x="34" y="2"/>
                      <a:pt x="28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3" y="4"/>
                      <a:pt x="2" y="10"/>
                    </a:cubicBez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47"/>
              <p:cNvSpPr/>
              <p:nvPr/>
            </p:nvSpPr>
            <p:spPr bwMode="auto">
              <a:xfrm>
                <a:off x="5464" y="1526"/>
                <a:ext cx="71" cy="46"/>
              </a:xfrm>
              <a:custGeom>
                <a:avLst/>
                <a:gdLst>
                  <a:gd name="T0" fmla="*/ 14 w 20"/>
                  <a:gd name="T1" fmla="*/ 12 h 13"/>
                  <a:gd name="T2" fmla="*/ 20 w 20"/>
                  <a:gd name="T3" fmla="*/ 7 h 13"/>
                  <a:gd name="T4" fmla="*/ 20 w 20"/>
                  <a:gd name="T5" fmla="*/ 7 h 13"/>
                  <a:gd name="T6" fmla="*/ 15 w 20"/>
                  <a:gd name="T7" fmla="*/ 1 h 13"/>
                  <a:gd name="T8" fmla="*/ 6 w 20"/>
                  <a:gd name="T9" fmla="*/ 0 h 13"/>
                  <a:gd name="T10" fmla="*/ 0 w 20"/>
                  <a:gd name="T11" fmla="*/ 5 h 13"/>
                  <a:gd name="T12" fmla="*/ 0 w 20"/>
                  <a:gd name="T13" fmla="*/ 5 h 13"/>
                  <a:gd name="T14" fmla="*/ 5 w 20"/>
                  <a:gd name="T15" fmla="*/ 11 h 13"/>
                  <a:gd name="T16" fmla="*/ 14 w 20"/>
                  <a:gd name="T1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3">
                    <a:moveTo>
                      <a:pt x="14" y="12"/>
                    </a:moveTo>
                    <a:cubicBezTo>
                      <a:pt x="17" y="13"/>
                      <a:pt x="20" y="10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4"/>
                      <a:pt x="18" y="1"/>
                      <a:pt x="1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48"/>
              <p:cNvSpPr/>
              <p:nvPr/>
            </p:nvSpPr>
            <p:spPr bwMode="auto">
              <a:xfrm>
                <a:off x="5454" y="1540"/>
                <a:ext cx="95" cy="102"/>
              </a:xfrm>
              <a:custGeom>
                <a:avLst/>
                <a:gdLst>
                  <a:gd name="T0" fmla="*/ 23 w 27"/>
                  <a:gd name="T1" fmla="*/ 25 h 29"/>
                  <a:gd name="T2" fmla="*/ 21 w 27"/>
                  <a:gd name="T3" fmla="*/ 8 h 29"/>
                  <a:gd name="T4" fmla="*/ 5 w 27"/>
                  <a:gd name="T5" fmla="*/ 3 h 29"/>
                  <a:gd name="T6" fmla="*/ 6 w 27"/>
                  <a:gd name="T7" fmla="*/ 21 h 29"/>
                  <a:gd name="T8" fmla="*/ 23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3" y="25"/>
                    </a:moveTo>
                    <a:cubicBezTo>
                      <a:pt x="27" y="22"/>
                      <a:pt x="27" y="14"/>
                      <a:pt x="21" y="8"/>
                    </a:cubicBezTo>
                    <a:cubicBezTo>
                      <a:pt x="16" y="2"/>
                      <a:pt x="9" y="0"/>
                      <a:pt x="5" y="3"/>
                    </a:cubicBezTo>
                    <a:cubicBezTo>
                      <a:pt x="0" y="7"/>
                      <a:pt x="1" y="15"/>
                      <a:pt x="6" y="21"/>
                    </a:cubicBezTo>
                    <a:cubicBezTo>
                      <a:pt x="11" y="27"/>
                      <a:pt x="19" y="29"/>
                      <a:pt x="23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49"/>
              <p:cNvSpPr/>
              <p:nvPr/>
            </p:nvSpPr>
            <p:spPr bwMode="auto">
              <a:xfrm>
                <a:off x="5457" y="1523"/>
                <a:ext cx="50" cy="77"/>
              </a:xfrm>
              <a:custGeom>
                <a:avLst/>
                <a:gdLst>
                  <a:gd name="T0" fmla="*/ 13 w 14"/>
                  <a:gd name="T1" fmla="*/ 7 h 22"/>
                  <a:gd name="T2" fmla="*/ 8 w 14"/>
                  <a:gd name="T3" fmla="*/ 1 h 22"/>
                  <a:gd name="T4" fmla="*/ 8 w 14"/>
                  <a:gd name="T5" fmla="*/ 1 h 22"/>
                  <a:gd name="T6" fmla="*/ 2 w 14"/>
                  <a:gd name="T7" fmla="*/ 6 h 22"/>
                  <a:gd name="T8" fmla="*/ 1 w 14"/>
                  <a:gd name="T9" fmla="*/ 15 h 22"/>
                  <a:gd name="T10" fmla="*/ 6 w 14"/>
                  <a:gd name="T11" fmla="*/ 21 h 22"/>
                  <a:gd name="T12" fmla="*/ 6 w 14"/>
                  <a:gd name="T13" fmla="*/ 21 h 22"/>
                  <a:gd name="T14" fmla="*/ 12 w 14"/>
                  <a:gd name="T15" fmla="*/ 16 h 22"/>
                  <a:gd name="T16" fmla="*/ 13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3" y="7"/>
                    </a:moveTo>
                    <a:cubicBezTo>
                      <a:pt x="14" y="4"/>
                      <a:pt x="12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5" y="0"/>
                      <a:pt x="2" y="2"/>
                      <a:pt x="2" y="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8"/>
                      <a:pt x="3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9" y="22"/>
                      <a:pt x="12" y="20"/>
                      <a:pt x="12" y="16"/>
                    </a:cubicBez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50"/>
              <p:cNvSpPr/>
              <p:nvPr/>
            </p:nvSpPr>
            <p:spPr bwMode="auto">
              <a:xfrm>
                <a:off x="5237" y="1909"/>
                <a:ext cx="305" cy="242"/>
              </a:xfrm>
              <a:custGeom>
                <a:avLst/>
                <a:gdLst>
                  <a:gd name="T0" fmla="*/ 252 w 305"/>
                  <a:gd name="T1" fmla="*/ 0 h 242"/>
                  <a:gd name="T2" fmla="*/ 0 w 305"/>
                  <a:gd name="T3" fmla="*/ 155 h 242"/>
                  <a:gd name="T4" fmla="*/ 52 w 305"/>
                  <a:gd name="T5" fmla="*/ 242 h 242"/>
                  <a:gd name="T6" fmla="*/ 305 w 305"/>
                  <a:gd name="T7" fmla="*/ 91 h 242"/>
                  <a:gd name="T8" fmla="*/ 252 w 305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242">
                    <a:moveTo>
                      <a:pt x="252" y="0"/>
                    </a:moveTo>
                    <a:lnTo>
                      <a:pt x="0" y="155"/>
                    </a:lnTo>
                    <a:lnTo>
                      <a:pt x="52" y="242"/>
                    </a:lnTo>
                    <a:lnTo>
                      <a:pt x="305" y="91"/>
                    </a:lnTo>
                    <a:lnTo>
                      <a:pt x="252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51"/>
              <p:cNvSpPr/>
              <p:nvPr/>
            </p:nvSpPr>
            <p:spPr bwMode="auto">
              <a:xfrm>
                <a:off x="5464" y="1892"/>
                <a:ext cx="116" cy="119"/>
              </a:xfrm>
              <a:custGeom>
                <a:avLst/>
                <a:gdLst>
                  <a:gd name="T0" fmla="*/ 29 w 33"/>
                  <a:gd name="T1" fmla="*/ 9 h 34"/>
                  <a:gd name="T2" fmla="*/ 9 w 33"/>
                  <a:gd name="T3" fmla="*/ 4 h 34"/>
                  <a:gd name="T4" fmla="*/ 4 w 33"/>
                  <a:gd name="T5" fmla="*/ 24 h 34"/>
                  <a:gd name="T6" fmla="*/ 24 w 33"/>
                  <a:gd name="T7" fmla="*/ 29 h 34"/>
                  <a:gd name="T8" fmla="*/ 29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4"/>
                      <a:pt x="24" y="29"/>
                    </a:cubicBezTo>
                    <a:cubicBezTo>
                      <a:pt x="31" y="25"/>
                      <a:pt x="33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52"/>
              <p:cNvSpPr/>
              <p:nvPr/>
            </p:nvSpPr>
            <p:spPr bwMode="auto">
              <a:xfrm>
                <a:off x="5212" y="2046"/>
                <a:ext cx="119" cy="116"/>
              </a:xfrm>
              <a:custGeom>
                <a:avLst/>
                <a:gdLst>
                  <a:gd name="T0" fmla="*/ 29 w 34"/>
                  <a:gd name="T1" fmla="*/ 9 h 33"/>
                  <a:gd name="T2" fmla="*/ 9 w 34"/>
                  <a:gd name="T3" fmla="*/ 4 h 33"/>
                  <a:gd name="T4" fmla="*/ 4 w 34"/>
                  <a:gd name="T5" fmla="*/ 24 h 33"/>
                  <a:gd name="T6" fmla="*/ 24 w 34"/>
                  <a:gd name="T7" fmla="*/ 29 h 33"/>
                  <a:gd name="T8" fmla="*/ 29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29" y="9"/>
                    </a:moveTo>
                    <a:cubicBezTo>
                      <a:pt x="25" y="2"/>
                      <a:pt x="16" y="0"/>
                      <a:pt x="9" y="4"/>
                    </a:cubicBezTo>
                    <a:cubicBezTo>
                      <a:pt x="2" y="8"/>
                      <a:pt x="0" y="17"/>
                      <a:pt x="4" y="24"/>
                    </a:cubicBezTo>
                    <a:cubicBezTo>
                      <a:pt x="8" y="31"/>
                      <a:pt x="17" y="33"/>
                      <a:pt x="24" y="29"/>
                    </a:cubicBezTo>
                    <a:cubicBezTo>
                      <a:pt x="31" y="25"/>
                      <a:pt x="34" y="16"/>
                      <a:pt x="29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53"/>
              <p:cNvSpPr/>
              <p:nvPr/>
            </p:nvSpPr>
            <p:spPr bwMode="auto">
              <a:xfrm>
                <a:off x="5223" y="1976"/>
                <a:ext cx="206" cy="186"/>
              </a:xfrm>
              <a:custGeom>
                <a:avLst/>
                <a:gdLst>
                  <a:gd name="T0" fmla="*/ 143 w 206"/>
                  <a:gd name="T1" fmla="*/ 0 h 186"/>
                  <a:gd name="T2" fmla="*/ 0 w 206"/>
                  <a:gd name="T3" fmla="*/ 84 h 186"/>
                  <a:gd name="T4" fmla="*/ 63 w 206"/>
                  <a:gd name="T5" fmla="*/ 186 h 186"/>
                  <a:gd name="T6" fmla="*/ 206 w 206"/>
                  <a:gd name="T7" fmla="*/ 102 h 186"/>
                  <a:gd name="T8" fmla="*/ 143 w 206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6" h="186">
                    <a:moveTo>
                      <a:pt x="143" y="0"/>
                    </a:moveTo>
                    <a:lnTo>
                      <a:pt x="0" y="84"/>
                    </a:lnTo>
                    <a:lnTo>
                      <a:pt x="63" y="186"/>
                    </a:lnTo>
                    <a:lnTo>
                      <a:pt x="206" y="102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54"/>
              <p:cNvSpPr/>
              <p:nvPr/>
            </p:nvSpPr>
            <p:spPr bwMode="auto">
              <a:xfrm>
                <a:off x="5195" y="2039"/>
                <a:ext cx="136" cy="137"/>
              </a:xfrm>
              <a:custGeom>
                <a:avLst/>
                <a:gdLst>
                  <a:gd name="T0" fmla="*/ 34 w 39"/>
                  <a:gd name="T1" fmla="*/ 11 h 39"/>
                  <a:gd name="T2" fmla="*/ 10 w 39"/>
                  <a:gd name="T3" fmla="*/ 5 h 39"/>
                  <a:gd name="T4" fmla="*/ 5 w 39"/>
                  <a:gd name="T5" fmla="*/ 28 h 39"/>
                  <a:gd name="T6" fmla="*/ 28 w 39"/>
                  <a:gd name="T7" fmla="*/ 34 h 39"/>
                  <a:gd name="T8" fmla="*/ 34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4" y="11"/>
                    </a:moveTo>
                    <a:cubicBezTo>
                      <a:pt x="29" y="3"/>
                      <a:pt x="18" y="0"/>
                      <a:pt x="10" y="5"/>
                    </a:cubicBezTo>
                    <a:cubicBezTo>
                      <a:pt x="2" y="10"/>
                      <a:pt x="0" y="20"/>
                      <a:pt x="5" y="28"/>
                    </a:cubicBezTo>
                    <a:cubicBezTo>
                      <a:pt x="9" y="37"/>
                      <a:pt x="20" y="39"/>
                      <a:pt x="28" y="34"/>
                    </a:cubicBezTo>
                    <a:cubicBezTo>
                      <a:pt x="36" y="29"/>
                      <a:pt x="39" y="19"/>
                      <a:pt x="34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55"/>
              <p:cNvSpPr/>
              <p:nvPr/>
            </p:nvSpPr>
            <p:spPr bwMode="auto">
              <a:xfrm>
                <a:off x="3519" y="2562"/>
                <a:ext cx="161" cy="394"/>
              </a:xfrm>
              <a:custGeom>
                <a:avLst/>
                <a:gdLst>
                  <a:gd name="T0" fmla="*/ 161 w 161"/>
                  <a:gd name="T1" fmla="*/ 18 h 394"/>
                  <a:gd name="T2" fmla="*/ 112 w 161"/>
                  <a:gd name="T3" fmla="*/ 394 h 394"/>
                  <a:gd name="T4" fmla="*/ 0 w 161"/>
                  <a:gd name="T5" fmla="*/ 387 h 394"/>
                  <a:gd name="T6" fmla="*/ 4 w 161"/>
                  <a:gd name="T7" fmla="*/ 0 h 394"/>
                  <a:gd name="T8" fmla="*/ 161 w 161"/>
                  <a:gd name="T9" fmla="*/ 18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394">
                    <a:moveTo>
                      <a:pt x="161" y="18"/>
                    </a:moveTo>
                    <a:lnTo>
                      <a:pt x="112" y="394"/>
                    </a:lnTo>
                    <a:lnTo>
                      <a:pt x="0" y="387"/>
                    </a:lnTo>
                    <a:lnTo>
                      <a:pt x="4" y="0"/>
                    </a:lnTo>
                    <a:lnTo>
                      <a:pt x="161" y="18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56"/>
              <p:cNvSpPr/>
              <p:nvPr/>
            </p:nvSpPr>
            <p:spPr bwMode="auto">
              <a:xfrm>
                <a:off x="3509" y="2422"/>
                <a:ext cx="178" cy="242"/>
              </a:xfrm>
              <a:custGeom>
                <a:avLst/>
                <a:gdLst>
                  <a:gd name="T0" fmla="*/ 1 w 51"/>
                  <a:gd name="T1" fmla="*/ 34 h 69"/>
                  <a:gd name="T2" fmla="*/ 28 w 51"/>
                  <a:gd name="T3" fmla="*/ 69 h 69"/>
                  <a:gd name="T4" fmla="*/ 49 w 51"/>
                  <a:gd name="T5" fmla="*/ 36 h 69"/>
                  <a:gd name="T6" fmla="*/ 22 w 51"/>
                  <a:gd name="T7" fmla="*/ 1 h 69"/>
                  <a:gd name="T8" fmla="*/ 1 w 51"/>
                  <a:gd name="T9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1" y="34"/>
                    </a:moveTo>
                    <a:cubicBezTo>
                      <a:pt x="3" y="53"/>
                      <a:pt x="15" y="68"/>
                      <a:pt x="28" y="69"/>
                    </a:cubicBezTo>
                    <a:cubicBezTo>
                      <a:pt x="41" y="69"/>
                      <a:pt x="51" y="55"/>
                      <a:pt x="49" y="36"/>
                    </a:cubicBezTo>
                    <a:cubicBezTo>
                      <a:pt x="48" y="17"/>
                      <a:pt x="36" y="1"/>
                      <a:pt x="22" y="1"/>
                    </a:cubicBezTo>
                    <a:cubicBezTo>
                      <a:pt x="9" y="0"/>
                      <a:pt x="0" y="15"/>
                      <a:pt x="1" y="34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57"/>
              <p:cNvSpPr/>
              <p:nvPr/>
            </p:nvSpPr>
            <p:spPr bwMode="auto">
              <a:xfrm>
                <a:off x="3512" y="2885"/>
                <a:ext cx="130" cy="127"/>
              </a:xfrm>
              <a:custGeom>
                <a:avLst/>
                <a:gdLst>
                  <a:gd name="T0" fmla="*/ 28 w 37"/>
                  <a:gd name="T1" fmla="*/ 5 h 36"/>
                  <a:gd name="T2" fmla="*/ 32 w 37"/>
                  <a:gd name="T3" fmla="*/ 27 h 36"/>
                  <a:gd name="T4" fmla="*/ 9 w 37"/>
                  <a:gd name="T5" fmla="*/ 31 h 36"/>
                  <a:gd name="T6" fmla="*/ 5 w 37"/>
                  <a:gd name="T7" fmla="*/ 9 h 36"/>
                  <a:gd name="T8" fmla="*/ 28 w 37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28" y="5"/>
                    </a:moveTo>
                    <a:cubicBezTo>
                      <a:pt x="35" y="10"/>
                      <a:pt x="37" y="20"/>
                      <a:pt x="32" y="27"/>
                    </a:cubicBezTo>
                    <a:cubicBezTo>
                      <a:pt x="27" y="34"/>
                      <a:pt x="17" y="36"/>
                      <a:pt x="9" y="31"/>
                    </a:cubicBezTo>
                    <a:cubicBezTo>
                      <a:pt x="2" y="26"/>
                      <a:pt x="0" y="16"/>
                      <a:pt x="5" y="9"/>
                    </a:cubicBezTo>
                    <a:cubicBezTo>
                      <a:pt x="10" y="2"/>
                      <a:pt x="20" y="0"/>
                      <a:pt x="28" y="5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58"/>
              <p:cNvSpPr/>
              <p:nvPr/>
            </p:nvSpPr>
            <p:spPr bwMode="auto">
              <a:xfrm>
                <a:off x="3519" y="2956"/>
                <a:ext cx="116" cy="498"/>
              </a:xfrm>
              <a:custGeom>
                <a:avLst/>
                <a:gdLst>
                  <a:gd name="T0" fmla="*/ 116 w 116"/>
                  <a:gd name="T1" fmla="*/ 0 h 498"/>
                  <a:gd name="T2" fmla="*/ 98 w 116"/>
                  <a:gd name="T3" fmla="*/ 491 h 498"/>
                  <a:gd name="T4" fmla="*/ 14 w 116"/>
                  <a:gd name="T5" fmla="*/ 498 h 498"/>
                  <a:gd name="T6" fmla="*/ 0 w 116"/>
                  <a:gd name="T7" fmla="*/ 0 h 498"/>
                  <a:gd name="T8" fmla="*/ 116 w 11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498">
                    <a:moveTo>
                      <a:pt x="116" y="0"/>
                    </a:moveTo>
                    <a:lnTo>
                      <a:pt x="98" y="491"/>
                    </a:lnTo>
                    <a:lnTo>
                      <a:pt x="14" y="498"/>
                    </a:lnTo>
                    <a:lnTo>
                      <a:pt x="0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Oval 59"/>
              <p:cNvSpPr>
                <a:spLocks noChangeArrowheads="1"/>
              </p:cNvSpPr>
              <p:nvPr/>
            </p:nvSpPr>
            <p:spPr bwMode="auto">
              <a:xfrm>
                <a:off x="3519" y="2899"/>
                <a:ext cx="116" cy="1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60"/>
              <p:cNvSpPr/>
              <p:nvPr/>
            </p:nvSpPr>
            <p:spPr bwMode="auto">
              <a:xfrm>
                <a:off x="3369" y="3416"/>
                <a:ext cx="255" cy="119"/>
              </a:xfrm>
              <a:custGeom>
                <a:avLst/>
                <a:gdLst>
                  <a:gd name="T0" fmla="*/ 70 w 73"/>
                  <a:gd name="T1" fmla="*/ 0 h 34"/>
                  <a:gd name="T2" fmla="*/ 51 w 73"/>
                  <a:gd name="T3" fmla="*/ 1 h 34"/>
                  <a:gd name="T4" fmla="*/ 4 w 73"/>
                  <a:gd name="T5" fmla="*/ 27 h 34"/>
                  <a:gd name="T6" fmla="*/ 1 w 73"/>
                  <a:gd name="T7" fmla="*/ 31 h 34"/>
                  <a:gd name="T8" fmla="*/ 6 w 73"/>
                  <a:gd name="T9" fmla="*/ 34 h 34"/>
                  <a:gd name="T10" fmla="*/ 68 w 73"/>
                  <a:gd name="T11" fmla="*/ 34 h 34"/>
                  <a:gd name="T12" fmla="*/ 73 w 73"/>
                  <a:gd name="T13" fmla="*/ 30 h 34"/>
                  <a:gd name="T14" fmla="*/ 70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70" y="0"/>
                    </a:moveTo>
                    <a:cubicBezTo>
                      <a:pt x="70" y="0"/>
                      <a:pt x="51" y="1"/>
                      <a:pt x="51" y="1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2" y="28"/>
                      <a:pt x="0" y="30"/>
                      <a:pt x="1" y="31"/>
                    </a:cubicBezTo>
                    <a:cubicBezTo>
                      <a:pt x="2" y="33"/>
                      <a:pt x="4" y="34"/>
                      <a:pt x="6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71" y="34"/>
                      <a:pt x="73" y="32"/>
                      <a:pt x="73" y="30"/>
                    </a:cubicBezTo>
                    <a:cubicBezTo>
                      <a:pt x="73" y="30"/>
                      <a:pt x="72" y="0"/>
                      <a:pt x="70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61"/>
              <p:cNvSpPr/>
              <p:nvPr/>
            </p:nvSpPr>
            <p:spPr bwMode="auto">
              <a:xfrm>
                <a:off x="3358" y="3423"/>
                <a:ext cx="291" cy="119"/>
              </a:xfrm>
              <a:custGeom>
                <a:avLst/>
                <a:gdLst>
                  <a:gd name="T0" fmla="*/ 76 w 83"/>
                  <a:gd name="T1" fmla="*/ 3 h 34"/>
                  <a:gd name="T2" fmla="*/ 64 w 83"/>
                  <a:gd name="T3" fmla="*/ 14 h 34"/>
                  <a:gd name="T4" fmla="*/ 49 w 83"/>
                  <a:gd name="T5" fmla="*/ 2 h 34"/>
                  <a:gd name="T6" fmla="*/ 43 w 83"/>
                  <a:gd name="T7" fmla="*/ 3 h 34"/>
                  <a:gd name="T8" fmla="*/ 3 w 83"/>
                  <a:gd name="T9" fmla="*/ 24 h 34"/>
                  <a:gd name="T10" fmla="*/ 4 w 83"/>
                  <a:gd name="T11" fmla="*/ 33 h 34"/>
                  <a:gd name="T12" fmla="*/ 78 w 83"/>
                  <a:gd name="T13" fmla="*/ 31 h 34"/>
                  <a:gd name="T14" fmla="*/ 76 w 83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4">
                    <a:moveTo>
                      <a:pt x="76" y="3"/>
                    </a:moveTo>
                    <a:cubicBezTo>
                      <a:pt x="74" y="4"/>
                      <a:pt x="72" y="14"/>
                      <a:pt x="64" y="14"/>
                    </a:cubicBezTo>
                    <a:cubicBezTo>
                      <a:pt x="56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6" y="7"/>
                      <a:pt x="23" y="15"/>
                      <a:pt x="3" y="24"/>
                    </a:cubicBezTo>
                    <a:cubicBezTo>
                      <a:pt x="0" y="25"/>
                      <a:pt x="0" y="32"/>
                      <a:pt x="4" y="33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3" y="29"/>
                      <a:pt x="79" y="3"/>
                      <a:pt x="76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62"/>
              <p:cNvSpPr/>
              <p:nvPr/>
            </p:nvSpPr>
            <p:spPr bwMode="auto">
              <a:xfrm>
                <a:off x="3516" y="2892"/>
                <a:ext cx="122" cy="218"/>
              </a:xfrm>
              <a:custGeom>
                <a:avLst/>
                <a:gdLst>
                  <a:gd name="T0" fmla="*/ 3 w 35"/>
                  <a:gd name="T1" fmla="*/ 62 h 62"/>
                  <a:gd name="T2" fmla="*/ 33 w 35"/>
                  <a:gd name="T3" fmla="*/ 62 h 62"/>
                  <a:gd name="T4" fmla="*/ 34 w 35"/>
                  <a:gd name="T5" fmla="*/ 20 h 62"/>
                  <a:gd name="T6" fmla="*/ 18 w 35"/>
                  <a:gd name="T7" fmla="*/ 1 h 62"/>
                  <a:gd name="T8" fmla="*/ 1 w 35"/>
                  <a:gd name="T9" fmla="*/ 23 h 62"/>
                  <a:gd name="T10" fmla="*/ 3 w 35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62">
                    <a:moveTo>
                      <a:pt x="3" y="62"/>
                    </a:moveTo>
                    <a:cubicBezTo>
                      <a:pt x="33" y="62"/>
                      <a:pt x="33" y="62"/>
                      <a:pt x="33" y="62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4" y="20"/>
                      <a:pt x="35" y="1"/>
                      <a:pt x="18" y="1"/>
                    </a:cubicBezTo>
                    <a:cubicBezTo>
                      <a:pt x="0" y="0"/>
                      <a:pt x="1" y="20"/>
                      <a:pt x="1" y="23"/>
                    </a:cubicBezTo>
                    <a:cubicBezTo>
                      <a:pt x="1" y="27"/>
                      <a:pt x="3" y="62"/>
                      <a:pt x="3" y="62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63"/>
              <p:cNvSpPr/>
              <p:nvPr/>
            </p:nvSpPr>
            <p:spPr bwMode="auto">
              <a:xfrm>
                <a:off x="3863" y="1909"/>
                <a:ext cx="133" cy="141"/>
              </a:xfrm>
              <a:custGeom>
                <a:avLst/>
                <a:gdLst>
                  <a:gd name="T0" fmla="*/ 1 w 38"/>
                  <a:gd name="T1" fmla="*/ 21 h 40"/>
                  <a:gd name="T2" fmla="*/ 6 w 38"/>
                  <a:gd name="T3" fmla="*/ 33 h 40"/>
                  <a:gd name="T4" fmla="*/ 19 w 38"/>
                  <a:gd name="T5" fmla="*/ 38 h 40"/>
                  <a:gd name="T6" fmla="*/ 30 w 38"/>
                  <a:gd name="T7" fmla="*/ 33 h 40"/>
                  <a:gd name="T8" fmla="*/ 36 w 38"/>
                  <a:gd name="T9" fmla="*/ 18 h 40"/>
                  <a:gd name="T10" fmla="*/ 31 w 38"/>
                  <a:gd name="T11" fmla="*/ 7 h 40"/>
                  <a:gd name="T12" fmla="*/ 19 w 38"/>
                  <a:gd name="T13" fmla="*/ 2 h 40"/>
                  <a:gd name="T14" fmla="*/ 7 w 38"/>
                  <a:gd name="T15" fmla="*/ 7 h 40"/>
                  <a:gd name="T16" fmla="*/ 1 w 38"/>
                  <a:gd name="T17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0">
                    <a:moveTo>
                      <a:pt x="1" y="21"/>
                    </a:moveTo>
                    <a:cubicBezTo>
                      <a:pt x="0" y="26"/>
                      <a:pt x="2" y="31"/>
                      <a:pt x="6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3" y="40"/>
                      <a:pt x="29" y="37"/>
                      <a:pt x="30" y="33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8" y="14"/>
                      <a:pt x="35" y="9"/>
                      <a:pt x="31" y="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4" y="0"/>
                      <a:pt x="9" y="2"/>
                      <a:pt x="7" y="7"/>
                    </a:cubicBez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64"/>
              <p:cNvSpPr/>
              <p:nvPr/>
            </p:nvSpPr>
            <p:spPr bwMode="auto">
              <a:xfrm>
                <a:off x="3849" y="1937"/>
                <a:ext cx="77" cy="95"/>
              </a:xfrm>
              <a:custGeom>
                <a:avLst/>
                <a:gdLst>
                  <a:gd name="T0" fmla="*/ 16 w 22"/>
                  <a:gd name="T1" fmla="*/ 25 h 27"/>
                  <a:gd name="T2" fmla="*/ 19 w 22"/>
                  <a:gd name="T3" fmla="*/ 10 h 27"/>
                  <a:gd name="T4" fmla="*/ 6 w 22"/>
                  <a:gd name="T5" fmla="*/ 2 h 27"/>
                  <a:gd name="T6" fmla="*/ 3 w 22"/>
                  <a:gd name="T7" fmla="*/ 17 h 27"/>
                  <a:gd name="T8" fmla="*/ 16 w 22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7">
                    <a:moveTo>
                      <a:pt x="16" y="25"/>
                    </a:moveTo>
                    <a:cubicBezTo>
                      <a:pt x="21" y="23"/>
                      <a:pt x="22" y="17"/>
                      <a:pt x="19" y="10"/>
                    </a:cubicBezTo>
                    <a:cubicBezTo>
                      <a:pt x="16" y="4"/>
                      <a:pt x="10" y="0"/>
                      <a:pt x="6" y="2"/>
                    </a:cubicBezTo>
                    <a:cubicBezTo>
                      <a:pt x="1" y="4"/>
                      <a:pt x="0" y="11"/>
                      <a:pt x="3" y="17"/>
                    </a:cubicBezTo>
                    <a:cubicBezTo>
                      <a:pt x="6" y="23"/>
                      <a:pt x="12" y="27"/>
                      <a:pt x="16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65"/>
              <p:cNvSpPr/>
              <p:nvPr/>
            </p:nvSpPr>
            <p:spPr bwMode="auto">
              <a:xfrm>
                <a:off x="3856" y="1944"/>
                <a:ext cx="49" cy="63"/>
              </a:xfrm>
              <a:custGeom>
                <a:avLst/>
                <a:gdLst>
                  <a:gd name="T0" fmla="*/ 13 w 14"/>
                  <a:gd name="T1" fmla="*/ 8 h 18"/>
                  <a:gd name="T2" fmla="*/ 10 w 14"/>
                  <a:gd name="T3" fmla="*/ 1 h 18"/>
                  <a:gd name="T4" fmla="*/ 10 w 14"/>
                  <a:gd name="T5" fmla="*/ 1 h 18"/>
                  <a:gd name="T6" fmla="*/ 4 w 14"/>
                  <a:gd name="T7" fmla="*/ 4 h 18"/>
                  <a:gd name="T8" fmla="*/ 1 w 14"/>
                  <a:gd name="T9" fmla="*/ 11 h 18"/>
                  <a:gd name="T10" fmla="*/ 3 w 14"/>
                  <a:gd name="T11" fmla="*/ 17 h 18"/>
                  <a:gd name="T12" fmla="*/ 3 w 14"/>
                  <a:gd name="T13" fmla="*/ 17 h 18"/>
                  <a:gd name="T14" fmla="*/ 9 w 14"/>
                  <a:gd name="T15" fmla="*/ 15 h 18"/>
                  <a:gd name="T16" fmla="*/ 13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3" y="8"/>
                    </a:moveTo>
                    <a:cubicBezTo>
                      <a:pt x="14" y="5"/>
                      <a:pt x="13" y="3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5" y="1"/>
                      <a:pt x="4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1" y="16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5" y="18"/>
                      <a:pt x="8" y="17"/>
                      <a:pt x="9" y="15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66"/>
              <p:cNvSpPr/>
              <p:nvPr/>
            </p:nvSpPr>
            <p:spPr bwMode="auto">
              <a:xfrm>
                <a:off x="3782" y="2000"/>
                <a:ext cx="175" cy="288"/>
              </a:xfrm>
              <a:custGeom>
                <a:avLst/>
                <a:gdLst>
                  <a:gd name="T0" fmla="*/ 175 w 175"/>
                  <a:gd name="T1" fmla="*/ 25 h 288"/>
                  <a:gd name="T2" fmla="*/ 98 w 175"/>
                  <a:gd name="T3" fmla="*/ 0 h 288"/>
                  <a:gd name="T4" fmla="*/ 0 w 175"/>
                  <a:gd name="T5" fmla="*/ 260 h 288"/>
                  <a:gd name="T6" fmla="*/ 77 w 175"/>
                  <a:gd name="T7" fmla="*/ 288 h 288"/>
                  <a:gd name="T8" fmla="*/ 175 w 175"/>
                  <a:gd name="T9" fmla="*/ 2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288">
                    <a:moveTo>
                      <a:pt x="175" y="25"/>
                    </a:moveTo>
                    <a:lnTo>
                      <a:pt x="98" y="0"/>
                    </a:lnTo>
                    <a:lnTo>
                      <a:pt x="0" y="260"/>
                    </a:lnTo>
                    <a:lnTo>
                      <a:pt x="77" y="288"/>
                    </a:lnTo>
                    <a:lnTo>
                      <a:pt x="175" y="2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67"/>
              <p:cNvSpPr/>
              <p:nvPr/>
            </p:nvSpPr>
            <p:spPr bwMode="auto">
              <a:xfrm>
                <a:off x="3775" y="2229"/>
                <a:ext cx="91" cy="94"/>
              </a:xfrm>
              <a:custGeom>
                <a:avLst/>
                <a:gdLst>
                  <a:gd name="T0" fmla="*/ 24 w 26"/>
                  <a:gd name="T1" fmla="*/ 17 h 27"/>
                  <a:gd name="T2" fmla="*/ 17 w 26"/>
                  <a:gd name="T3" fmla="*/ 2 h 27"/>
                  <a:gd name="T4" fmla="*/ 2 w 26"/>
                  <a:gd name="T5" fmla="*/ 10 h 27"/>
                  <a:gd name="T6" fmla="*/ 9 w 26"/>
                  <a:gd name="T7" fmla="*/ 25 h 27"/>
                  <a:gd name="T8" fmla="*/ 24 w 26"/>
                  <a:gd name="T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24" y="17"/>
                    </a:moveTo>
                    <a:cubicBezTo>
                      <a:pt x="26" y="11"/>
                      <a:pt x="23" y="4"/>
                      <a:pt x="17" y="2"/>
                    </a:cubicBezTo>
                    <a:cubicBezTo>
                      <a:pt x="11" y="0"/>
                      <a:pt x="4" y="4"/>
                      <a:pt x="2" y="10"/>
                    </a:cubicBezTo>
                    <a:cubicBezTo>
                      <a:pt x="0" y="16"/>
                      <a:pt x="3" y="23"/>
                      <a:pt x="9" y="25"/>
                    </a:cubicBezTo>
                    <a:cubicBezTo>
                      <a:pt x="16" y="27"/>
                      <a:pt x="22" y="23"/>
                      <a:pt x="24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68"/>
              <p:cNvSpPr/>
              <p:nvPr/>
            </p:nvSpPr>
            <p:spPr bwMode="auto">
              <a:xfrm>
                <a:off x="3046" y="1498"/>
                <a:ext cx="116" cy="127"/>
              </a:xfrm>
              <a:custGeom>
                <a:avLst/>
                <a:gdLst>
                  <a:gd name="T0" fmla="*/ 33 w 33"/>
                  <a:gd name="T1" fmla="*/ 24 h 36"/>
                  <a:gd name="T2" fmla="*/ 24 w 33"/>
                  <a:gd name="T3" fmla="*/ 34 h 36"/>
                  <a:gd name="T4" fmla="*/ 11 w 33"/>
                  <a:gd name="T5" fmla="*/ 35 h 36"/>
                  <a:gd name="T6" fmla="*/ 2 w 33"/>
                  <a:gd name="T7" fmla="*/ 27 h 36"/>
                  <a:gd name="T8" fmla="*/ 0 w 33"/>
                  <a:gd name="T9" fmla="*/ 12 h 36"/>
                  <a:gd name="T10" fmla="*/ 9 w 33"/>
                  <a:gd name="T11" fmla="*/ 2 h 36"/>
                  <a:gd name="T12" fmla="*/ 22 w 33"/>
                  <a:gd name="T13" fmla="*/ 1 h 36"/>
                  <a:gd name="T14" fmla="*/ 31 w 33"/>
                  <a:gd name="T15" fmla="*/ 9 h 36"/>
                  <a:gd name="T16" fmla="*/ 33 w 33"/>
                  <a:gd name="T17" fmla="*/ 2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6">
                    <a:moveTo>
                      <a:pt x="33" y="24"/>
                    </a:moveTo>
                    <a:cubicBezTo>
                      <a:pt x="33" y="29"/>
                      <a:pt x="29" y="33"/>
                      <a:pt x="24" y="34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6" y="36"/>
                      <a:pt x="2" y="32"/>
                      <a:pt x="2" y="27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7"/>
                      <a:pt x="4" y="2"/>
                      <a:pt x="9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7" y="0"/>
                      <a:pt x="31" y="4"/>
                      <a:pt x="31" y="9"/>
                    </a:cubicBezTo>
                    <a:lnTo>
                      <a:pt x="33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69"/>
              <p:cNvSpPr/>
              <p:nvPr/>
            </p:nvSpPr>
            <p:spPr bwMode="auto">
              <a:xfrm>
                <a:off x="3099" y="1533"/>
                <a:ext cx="84" cy="88"/>
              </a:xfrm>
              <a:custGeom>
                <a:avLst/>
                <a:gdLst>
                  <a:gd name="T0" fmla="*/ 4 w 24"/>
                  <a:gd name="T1" fmla="*/ 22 h 25"/>
                  <a:gd name="T2" fmla="*/ 6 w 24"/>
                  <a:gd name="T3" fmla="*/ 7 h 25"/>
                  <a:gd name="T4" fmla="*/ 20 w 24"/>
                  <a:gd name="T5" fmla="*/ 3 h 25"/>
                  <a:gd name="T6" fmla="*/ 19 w 24"/>
                  <a:gd name="T7" fmla="*/ 19 h 25"/>
                  <a:gd name="T8" fmla="*/ 4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4" y="22"/>
                    </a:moveTo>
                    <a:cubicBezTo>
                      <a:pt x="0" y="19"/>
                      <a:pt x="1" y="13"/>
                      <a:pt x="6" y="7"/>
                    </a:cubicBezTo>
                    <a:cubicBezTo>
                      <a:pt x="10" y="2"/>
                      <a:pt x="17" y="0"/>
                      <a:pt x="20" y="3"/>
                    </a:cubicBezTo>
                    <a:cubicBezTo>
                      <a:pt x="24" y="7"/>
                      <a:pt x="23" y="13"/>
                      <a:pt x="19" y="19"/>
                    </a:cubicBezTo>
                    <a:cubicBezTo>
                      <a:pt x="14" y="24"/>
                      <a:pt x="8" y="25"/>
                      <a:pt x="4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70"/>
              <p:cNvSpPr/>
              <p:nvPr/>
            </p:nvSpPr>
            <p:spPr bwMode="auto">
              <a:xfrm>
                <a:off x="3130" y="1540"/>
                <a:ext cx="42" cy="64"/>
              </a:xfrm>
              <a:custGeom>
                <a:avLst/>
                <a:gdLst>
                  <a:gd name="T0" fmla="*/ 1 w 12"/>
                  <a:gd name="T1" fmla="*/ 6 h 18"/>
                  <a:gd name="T2" fmla="*/ 5 w 12"/>
                  <a:gd name="T3" fmla="*/ 0 h 18"/>
                  <a:gd name="T4" fmla="*/ 5 w 12"/>
                  <a:gd name="T5" fmla="*/ 0 h 18"/>
                  <a:gd name="T6" fmla="*/ 10 w 12"/>
                  <a:gd name="T7" fmla="*/ 4 h 18"/>
                  <a:gd name="T8" fmla="*/ 11 w 12"/>
                  <a:gd name="T9" fmla="*/ 12 h 18"/>
                  <a:gd name="T10" fmla="*/ 7 w 12"/>
                  <a:gd name="T11" fmla="*/ 17 h 18"/>
                  <a:gd name="T12" fmla="*/ 7 w 12"/>
                  <a:gd name="T13" fmla="*/ 17 h 18"/>
                  <a:gd name="T14" fmla="*/ 2 w 12"/>
                  <a:gd name="T15" fmla="*/ 13 h 18"/>
                  <a:gd name="T16" fmla="*/ 1 w 12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" y="6"/>
                    </a:moveTo>
                    <a:cubicBezTo>
                      <a:pt x="0" y="3"/>
                      <a:pt x="2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0" y="2"/>
                      <a:pt x="10" y="4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4"/>
                      <a:pt x="10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5" y="18"/>
                      <a:pt x="2" y="16"/>
                      <a:pt x="2" y="13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71"/>
              <p:cNvSpPr/>
              <p:nvPr/>
            </p:nvSpPr>
            <p:spPr bwMode="auto">
              <a:xfrm>
                <a:off x="3064" y="1597"/>
                <a:ext cx="98" cy="319"/>
              </a:xfrm>
              <a:custGeom>
                <a:avLst/>
                <a:gdLst>
                  <a:gd name="T0" fmla="*/ 0 w 98"/>
                  <a:gd name="T1" fmla="*/ 0 h 319"/>
                  <a:gd name="T2" fmla="*/ 80 w 98"/>
                  <a:gd name="T3" fmla="*/ 0 h 319"/>
                  <a:gd name="T4" fmla="*/ 98 w 98"/>
                  <a:gd name="T5" fmla="*/ 319 h 319"/>
                  <a:gd name="T6" fmla="*/ 17 w 98"/>
                  <a:gd name="T7" fmla="*/ 319 h 319"/>
                  <a:gd name="T8" fmla="*/ 0 w 98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319">
                    <a:moveTo>
                      <a:pt x="0" y="0"/>
                    </a:moveTo>
                    <a:lnTo>
                      <a:pt x="80" y="0"/>
                    </a:lnTo>
                    <a:lnTo>
                      <a:pt x="98" y="319"/>
                    </a:lnTo>
                    <a:lnTo>
                      <a:pt x="17" y="3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72"/>
              <p:cNvSpPr/>
              <p:nvPr/>
            </p:nvSpPr>
            <p:spPr bwMode="auto">
              <a:xfrm>
                <a:off x="3081" y="1874"/>
                <a:ext cx="84" cy="84"/>
              </a:xfrm>
              <a:custGeom>
                <a:avLst/>
                <a:gdLst>
                  <a:gd name="T0" fmla="*/ 0 w 24"/>
                  <a:gd name="T1" fmla="*/ 13 h 24"/>
                  <a:gd name="T2" fmla="*/ 11 w 24"/>
                  <a:gd name="T3" fmla="*/ 1 h 24"/>
                  <a:gd name="T4" fmla="*/ 24 w 24"/>
                  <a:gd name="T5" fmla="*/ 12 h 24"/>
                  <a:gd name="T6" fmla="*/ 12 w 24"/>
                  <a:gd name="T7" fmla="*/ 24 h 24"/>
                  <a:gd name="T8" fmla="*/ 0 w 24"/>
                  <a:gd name="T9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0" y="13"/>
                    </a:moveTo>
                    <a:cubicBezTo>
                      <a:pt x="0" y="6"/>
                      <a:pt x="5" y="1"/>
                      <a:pt x="11" y="1"/>
                    </a:cubicBezTo>
                    <a:cubicBezTo>
                      <a:pt x="18" y="0"/>
                      <a:pt x="23" y="6"/>
                      <a:pt x="24" y="12"/>
                    </a:cubicBezTo>
                    <a:cubicBezTo>
                      <a:pt x="24" y="19"/>
                      <a:pt x="19" y="24"/>
                      <a:pt x="12" y="24"/>
                    </a:cubicBezTo>
                    <a:cubicBezTo>
                      <a:pt x="6" y="24"/>
                      <a:pt x="0" y="19"/>
                      <a:pt x="0" y="1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73"/>
              <p:cNvSpPr/>
              <p:nvPr/>
            </p:nvSpPr>
            <p:spPr bwMode="auto">
              <a:xfrm>
                <a:off x="3109" y="1885"/>
                <a:ext cx="288" cy="193"/>
              </a:xfrm>
              <a:custGeom>
                <a:avLst/>
                <a:gdLst>
                  <a:gd name="T0" fmla="*/ 0 w 288"/>
                  <a:gd name="T1" fmla="*/ 77 h 193"/>
                  <a:gd name="T2" fmla="*/ 32 w 288"/>
                  <a:gd name="T3" fmla="*/ 0 h 193"/>
                  <a:gd name="T4" fmla="*/ 288 w 288"/>
                  <a:gd name="T5" fmla="*/ 115 h 193"/>
                  <a:gd name="T6" fmla="*/ 256 w 288"/>
                  <a:gd name="T7" fmla="*/ 193 h 193"/>
                  <a:gd name="T8" fmla="*/ 0 w 288"/>
                  <a:gd name="T9" fmla="*/ 77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" h="193">
                    <a:moveTo>
                      <a:pt x="0" y="77"/>
                    </a:moveTo>
                    <a:lnTo>
                      <a:pt x="32" y="0"/>
                    </a:lnTo>
                    <a:lnTo>
                      <a:pt x="288" y="115"/>
                    </a:lnTo>
                    <a:lnTo>
                      <a:pt x="256" y="193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74"/>
              <p:cNvSpPr/>
              <p:nvPr/>
            </p:nvSpPr>
            <p:spPr bwMode="auto">
              <a:xfrm>
                <a:off x="3337" y="1993"/>
                <a:ext cx="95" cy="95"/>
              </a:xfrm>
              <a:custGeom>
                <a:avLst/>
                <a:gdLst>
                  <a:gd name="T0" fmla="*/ 9 w 27"/>
                  <a:gd name="T1" fmla="*/ 24 h 27"/>
                  <a:gd name="T2" fmla="*/ 2 w 27"/>
                  <a:gd name="T3" fmla="*/ 9 h 27"/>
                  <a:gd name="T4" fmla="*/ 18 w 27"/>
                  <a:gd name="T5" fmla="*/ 3 h 27"/>
                  <a:gd name="T6" fmla="*/ 24 w 27"/>
                  <a:gd name="T7" fmla="*/ 18 h 27"/>
                  <a:gd name="T8" fmla="*/ 9 w 27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9" y="24"/>
                    </a:moveTo>
                    <a:cubicBezTo>
                      <a:pt x="3" y="22"/>
                      <a:pt x="0" y="15"/>
                      <a:pt x="2" y="9"/>
                    </a:cubicBezTo>
                    <a:cubicBezTo>
                      <a:pt x="5" y="3"/>
                      <a:pt x="12" y="0"/>
                      <a:pt x="18" y="3"/>
                    </a:cubicBezTo>
                    <a:cubicBezTo>
                      <a:pt x="24" y="5"/>
                      <a:pt x="27" y="12"/>
                      <a:pt x="24" y="18"/>
                    </a:cubicBezTo>
                    <a:cubicBezTo>
                      <a:pt x="22" y="24"/>
                      <a:pt x="15" y="27"/>
                      <a:pt x="9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75"/>
              <p:cNvSpPr/>
              <p:nvPr/>
            </p:nvSpPr>
            <p:spPr bwMode="auto">
              <a:xfrm>
                <a:off x="3078" y="1874"/>
                <a:ext cx="94" cy="95"/>
              </a:xfrm>
              <a:custGeom>
                <a:avLst/>
                <a:gdLst>
                  <a:gd name="T0" fmla="*/ 9 w 27"/>
                  <a:gd name="T1" fmla="*/ 25 h 27"/>
                  <a:gd name="T2" fmla="*/ 3 w 27"/>
                  <a:gd name="T3" fmla="*/ 9 h 27"/>
                  <a:gd name="T4" fmla="*/ 18 w 27"/>
                  <a:gd name="T5" fmla="*/ 3 h 27"/>
                  <a:gd name="T6" fmla="*/ 24 w 27"/>
                  <a:gd name="T7" fmla="*/ 18 h 27"/>
                  <a:gd name="T8" fmla="*/ 9 w 27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9" y="25"/>
                    </a:moveTo>
                    <a:cubicBezTo>
                      <a:pt x="3" y="22"/>
                      <a:pt x="0" y="15"/>
                      <a:pt x="3" y="9"/>
                    </a:cubicBezTo>
                    <a:cubicBezTo>
                      <a:pt x="5" y="3"/>
                      <a:pt x="12" y="0"/>
                      <a:pt x="18" y="3"/>
                    </a:cubicBezTo>
                    <a:cubicBezTo>
                      <a:pt x="24" y="5"/>
                      <a:pt x="27" y="12"/>
                      <a:pt x="24" y="18"/>
                    </a:cubicBezTo>
                    <a:cubicBezTo>
                      <a:pt x="22" y="24"/>
                      <a:pt x="15" y="27"/>
                      <a:pt x="9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76"/>
              <p:cNvSpPr/>
              <p:nvPr/>
            </p:nvSpPr>
            <p:spPr bwMode="auto">
              <a:xfrm>
                <a:off x="3358" y="2492"/>
                <a:ext cx="161" cy="393"/>
              </a:xfrm>
              <a:custGeom>
                <a:avLst/>
                <a:gdLst>
                  <a:gd name="T0" fmla="*/ 161 w 161"/>
                  <a:gd name="T1" fmla="*/ 18 h 393"/>
                  <a:gd name="T2" fmla="*/ 112 w 161"/>
                  <a:gd name="T3" fmla="*/ 393 h 393"/>
                  <a:gd name="T4" fmla="*/ 0 w 161"/>
                  <a:gd name="T5" fmla="*/ 386 h 393"/>
                  <a:gd name="T6" fmla="*/ 4 w 161"/>
                  <a:gd name="T7" fmla="*/ 0 h 393"/>
                  <a:gd name="T8" fmla="*/ 161 w 161"/>
                  <a:gd name="T9" fmla="*/ 1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393">
                    <a:moveTo>
                      <a:pt x="161" y="18"/>
                    </a:moveTo>
                    <a:lnTo>
                      <a:pt x="112" y="393"/>
                    </a:lnTo>
                    <a:lnTo>
                      <a:pt x="0" y="386"/>
                    </a:lnTo>
                    <a:lnTo>
                      <a:pt x="4" y="0"/>
                    </a:lnTo>
                    <a:lnTo>
                      <a:pt x="161" y="18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77"/>
              <p:cNvSpPr/>
              <p:nvPr/>
            </p:nvSpPr>
            <p:spPr bwMode="auto">
              <a:xfrm>
                <a:off x="3351" y="2408"/>
                <a:ext cx="179" cy="196"/>
              </a:xfrm>
              <a:custGeom>
                <a:avLst/>
                <a:gdLst>
                  <a:gd name="T0" fmla="*/ 4 w 51"/>
                  <a:gd name="T1" fmla="*/ 22 h 56"/>
                  <a:gd name="T2" fmla="*/ 18 w 51"/>
                  <a:gd name="T3" fmla="*/ 53 h 56"/>
                  <a:gd name="T4" fmla="*/ 47 w 51"/>
                  <a:gd name="T5" fmla="*/ 34 h 56"/>
                  <a:gd name="T6" fmla="*/ 33 w 51"/>
                  <a:gd name="T7" fmla="*/ 3 h 56"/>
                  <a:gd name="T8" fmla="*/ 4 w 51"/>
                  <a:gd name="T9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6">
                    <a:moveTo>
                      <a:pt x="4" y="22"/>
                    </a:moveTo>
                    <a:cubicBezTo>
                      <a:pt x="0" y="36"/>
                      <a:pt x="6" y="49"/>
                      <a:pt x="18" y="53"/>
                    </a:cubicBezTo>
                    <a:cubicBezTo>
                      <a:pt x="30" y="56"/>
                      <a:pt x="43" y="47"/>
                      <a:pt x="47" y="34"/>
                    </a:cubicBezTo>
                    <a:cubicBezTo>
                      <a:pt x="51" y="20"/>
                      <a:pt x="45" y="6"/>
                      <a:pt x="33" y="3"/>
                    </a:cubicBezTo>
                    <a:cubicBezTo>
                      <a:pt x="21" y="0"/>
                      <a:pt x="8" y="8"/>
                      <a:pt x="4" y="22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78"/>
              <p:cNvSpPr/>
              <p:nvPr/>
            </p:nvSpPr>
            <p:spPr bwMode="auto">
              <a:xfrm>
                <a:off x="3351" y="2815"/>
                <a:ext cx="126" cy="127"/>
              </a:xfrm>
              <a:custGeom>
                <a:avLst/>
                <a:gdLst>
                  <a:gd name="T0" fmla="*/ 27 w 36"/>
                  <a:gd name="T1" fmla="*/ 5 h 36"/>
                  <a:gd name="T2" fmla="*/ 31 w 36"/>
                  <a:gd name="T3" fmla="*/ 27 h 36"/>
                  <a:gd name="T4" fmla="*/ 9 w 36"/>
                  <a:gd name="T5" fmla="*/ 31 h 36"/>
                  <a:gd name="T6" fmla="*/ 5 w 36"/>
                  <a:gd name="T7" fmla="*/ 9 h 36"/>
                  <a:gd name="T8" fmla="*/ 27 w 36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27" y="5"/>
                    </a:moveTo>
                    <a:cubicBezTo>
                      <a:pt x="34" y="10"/>
                      <a:pt x="36" y="20"/>
                      <a:pt x="31" y="27"/>
                    </a:cubicBezTo>
                    <a:cubicBezTo>
                      <a:pt x="26" y="35"/>
                      <a:pt x="16" y="36"/>
                      <a:pt x="9" y="31"/>
                    </a:cubicBezTo>
                    <a:cubicBezTo>
                      <a:pt x="2" y="26"/>
                      <a:pt x="0" y="16"/>
                      <a:pt x="5" y="9"/>
                    </a:cubicBezTo>
                    <a:cubicBezTo>
                      <a:pt x="10" y="2"/>
                      <a:pt x="20" y="0"/>
                      <a:pt x="27" y="5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79"/>
              <p:cNvSpPr/>
              <p:nvPr/>
            </p:nvSpPr>
            <p:spPr bwMode="auto">
              <a:xfrm>
                <a:off x="3358" y="2885"/>
                <a:ext cx="112" cy="499"/>
              </a:xfrm>
              <a:custGeom>
                <a:avLst/>
                <a:gdLst>
                  <a:gd name="T0" fmla="*/ 112 w 112"/>
                  <a:gd name="T1" fmla="*/ 0 h 499"/>
                  <a:gd name="T2" fmla="*/ 98 w 112"/>
                  <a:gd name="T3" fmla="*/ 495 h 499"/>
                  <a:gd name="T4" fmla="*/ 14 w 112"/>
                  <a:gd name="T5" fmla="*/ 499 h 499"/>
                  <a:gd name="T6" fmla="*/ 0 w 112"/>
                  <a:gd name="T7" fmla="*/ 0 h 499"/>
                  <a:gd name="T8" fmla="*/ 112 w 112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99">
                    <a:moveTo>
                      <a:pt x="112" y="0"/>
                    </a:moveTo>
                    <a:lnTo>
                      <a:pt x="98" y="495"/>
                    </a:lnTo>
                    <a:lnTo>
                      <a:pt x="14" y="499"/>
                    </a:lnTo>
                    <a:lnTo>
                      <a:pt x="0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Oval 80"/>
              <p:cNvSpPr>
                <a:spLocks noChangeArrowheads="1"/>
              </p:cNvSpPr>
              <p:nvPr/>
            </p:nvSpPr>
            <p:spPr bwMode="auto">
              <a:xfrm>
                <a:off x="3358" y="2829"/>
                <a:ext cx="112" cy="113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81"/>
              <p:cNvSpPr/>
              <p:nvPr/>
            </p:nvSpPr>
            <p:spPr bwMode="auto">
              <a:xfrm>
                <a:off x="3207" y="3349"/>
                <a:ext cx="256" cy="116"/>
              </a:xfrm>
              <a:custGeom>
                <a:avLst/>
                <a:gdLst>
                  <a:gd name="T0" fmla="*/ 69 w 73"/>
                  <a:gd name="T1" fmla="*/ 0 h 33"/>
                  <a:gd name="T2" fmla="*/ 50 w 73"/>
                  <a:gd name="T3" fmla="*/ 1 h 33"/>
                  <a:gd name="T4" fmla="*/ 3 w 73"/>
                  <a:gd name="T5" fmla="*/ 27 h 33"/>
                  <a:gd name="T6" fmla="*/ 1 w 73"/>
                  <a:gd name="T7" fmla="*/ 31 h 33"/>
                  <a:gd name="T8" fmla="*/ 6 w 73"/>
                  <a:gd name="T9" fmla="*/ 33 h 33"/>
                  <a:gd name="T10" fmla="*/ 68 w 73"/>
                  <a:gd name="T11" fmla="*/ 33 h 33"/>
                  <a:gd name="T12" fmla="*/ 73 w 73"/>
                  <a:gd name="T13" fmla="*/ 29 h 33"/>
                  <a:gd name="T14" fmla="*/ 69 w 73"/>
                  <a:gd name="T1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3">
                    <a:moveTo>
                      <a:pt x="69" y="0"/>
                    </a:moveTo>
                    <a:cubicBezTo>
                      <a:pt x="69" y="0"/>
                      <a:pt x="51" y="0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1" y="31"/>
                    </a:cubicBezTo>
                    <a:cubicBezTo>
                      <a:pt x="1" y="32"/>
                      <a:pt x="3" y="33"/>
                      <a:pt x="6" y="33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1" y="33"/>
                      <a:pt x="73" y="31"/>
                      <a:pt x="73" y="29"/>
                    </a:cubicBezTo>
                    <a:cubicBezTo>
                      <a:pt x="73" y="29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82"/>
              <p:cNvSpPr/>
              <p:nvPr/>
            </p:nvSpPr>
            <p:spPr bwMode="auto">
              <a:xfrm>
                <a:off x="3193" y="3356"/>
                <a:ext cx="295" cy="116"/>
              </a:xfrm>
              <a:custGeom>
                <a:avLst/>
                <a:gdLst>
                  <a:gd name="T0" fmla="*/ 77 w 84"/>
                  <a:gd name="T1" fmla="*/ 3 h 33"/>
                  <a:gd name="T2" fmla="*/ 64 w 84"/>
                  <a:gd name="T3" fmla="*/ 13 h 33"/>
                  <a:gd name="T4" fmla="*/ 49 w 84"/>
                  <a:gd name="T5" fmla="*/ 1 h 33"/>
                  <a:gd name="T6" fmla="*/ 43 w 84"/>
                  <a:gd name="T7" fmla="*/ 2 h 33"/>
                  <a:gd name="T8" fmla="*/ 4 w 84"/>
                  <a:gd name="T9" fmla="*/ 23 h 33"/>
                  <a:gd name="T10" fmla="*/ 5 w 84"/>
                  <a:gd name="T11" fmla="*/ 32 h 33"/>
                  <a:gd name="T12" fmla="*/ 78 w 84"/>
                  <a:gd name="T13" fmla="*/ 30 h 33"/>
                  <a:gd name="T14" fmla="*/ 77 w 84"/>
                  <a:gd name="T15" fmla="*/ 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3">
                    <a:moveTo>
                      <a:pt x="77" y="3"/>
                    </a:moveTo>
                    <a:cubicBezTo>
                      <a:pt x="75" y="3"/>
                      <a:pt x="72" y="13"/>
                      <a:pt x="64" y="13"/>
                    </a:cubicBezTo>
                    <a:cubicBezTo>
                      <a:pt x="57" y="14"/>
                      <a:pt x="53" y="9"/>
                      <a:pt x="49" y="1"/>
                    </a:cubicBezTo>
                    <a:cubicBezTo>
                      <a:pt x="48" y="0"/>
                      <a:pt x="46" y="1"/>
                      <a:pt x="43" y="2"/>
                    </a:cubicBezTo>
                    <a:cubicBezTo>
                      <a:pt x="37" y="6"/>
                      <a:pt x="23" y="14"/>
                      <a:pt x="4" y="23"/>
                    </a:cubicBezTo>
                    <a:cubicBezTo>
                      <a:pt x="1" y="24"/>
                      <a:pt x="0" y="31"/>
                      <a:pt x="5" y="32"/>
                    </a:cubicBezTo>
                    <a:cubicBezTo>
                      <a:pt x="14" y="33"/>
                      <a:pt x="72" y="33"/>
                      <a:pt x="78" y="30"/>
                    </a:cubicBezTo>
                    <a:cubicBezTo>
                      <a:pt x="84" y="28"/>
                      <a:pt x="79" y="2"/>
                      <a:pt x="7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83"/>
              <p:cNvSpPr/>
              <p:nvPr/>
            </p:nvSpPr>
            <p:spPr bwMode="auto">
              <a:xfrm>
                <a:off x="3351" y="2822"/>
                <a:ext cx="126" cy="221"/>
              </a:xfrm>
              <a:custGeom>
                <a:avLst/>
                <a:gdLst>
                  <a:gd name="T0" fmla="*/ 3 w 36"/>
                  <a:gd name="T1" fmla="*/ 62 h 63"/>
                  <a:gd name="T2" fmla="*/ 33 w 36"/>
                  <a:gd name="T3" fmla="*/ 63 h 63"/>
                  <a:gd name="T4" fmla="*/ 35 w 36"/>
                  <a:gd name="T5" fmla="*/ 21 h 63"/>
                  <a:gd name="T6" fmla="*/ 18 w 36"/>
                  <a:gd name="T7" fmla="*/ 1 h 63"/>
                  <a:gd name="T8" fmla="*/ 1 w 36"/>
                  <a:gd name="T9" fmla="*/ 23 h 63"/>
                  <a:gd name="T10" fmla="*/ 3 w 36"/>
                  <a:gd name="T11" fmla="*/ 62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63">
                    <a:moveTo>
                      <a:pt x="3" y="62"/>
                    </a:moveTo>
                    <a:cubicBezTo>
                      <a:pt x="33" y="63"/>
                      <a:pt x="33" y="63"/>
                      <a:pt x="33" y="63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5" y="21"/>
                      <a:pt x="36" y="1"/>
                      <a:pt x="18" y="1"/>
                    </a:cubicBezTo>
                    <a:cubicBezTo>
                      <a:pt x="0" y="0"/>
                      <a:pt x="1" y="20"/>
                      <a:pt x="1" y="23"/>
                    </a:cubicBezTo>
                    <a:cubicBezTo>
                      <a:pt x="1" y="27"/>
                      <a:pt x="3" y="62"/>
                      <a:pt x="3" y="62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84"/>
              <p:cNvSpPr/>
              <p:nvPr/>
            </p:nvSpPr>
            <p:spPr bwMode="auto">
              <a:xfrm>
                <a:off x="3362" y="2288"/>
                <a:ext cx="308" cy="306"/>
              </a:xfrm>
              <a:custGeom>
                <a:avLst/>
                <a:gdLst>
                  <a:gd name="T0" fmla="*/ 308 w 308"/>
                  <a:gd name="T1" fmla="*/ 208 h 306"/>
                  <a:gd name="T2" fmla="*/ 189 w 308"/>
                  <a:gd name="T3" fmla="*/ 302 h 306"/>
                  <a:gd name="T4" fmla="*/ 115 w 308"/>
                  <a:gd name="T5" fmla="*/ 306 h 306"/>
                  <a:gd name="T6" fmla="*/ 0 w 308"/>
                  <a:gd name="T7" fmla="*/ 201 h 306"/>
                  <a:gd name="T8" fmla="*/ 49 w 308"/>
                  <a:gd name="T9" fmla="*/ 0 h 306"/>
                  <a:gd name="T10" fmla="*/ 234 w 308"/>
                  <a:gd name="T11" fmla="*/ 4 h 306"/>
                  <a:gd name="T12" fmla="*/ 308 w 308"/>
                  <a:gd name="T13" fmla="*/ 208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8" h="306">
                    <a:moveTo>
                      <a:pt x="308" y="208"/>
                    </a:moveTo>
                    <a:lnTo>
                      <a:pt x="189" y="302"/>
                    </a:lnTo>
                    <a:lnTo>
                      <a:pt x="115" y="306"/>
                    </a:lnTo>
                    <a:lnTo>
                      <a:pt x="0" y="201"/>
                    </a:lnTo>
                    <a:lnTo>
                      <a:pt x="49" y="0"/>
                    </a:lnTo>
                    <a:lnTo>
                      <a:pt x="234" y="4"/>
                    </a:lnTo>
                    <a:lnTo>
                      <a:pt x="308" y="208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85"/>
              <p:cNvSpPr/>
              <p:nvPr/>
            </p:nvSpPr>
            <p:spPr bwMode="auto">
              <a:xfrm>
                <a:off x="3341" y="1997"/>
                <a:ext cx="350" cy="439"/>
              </a:xfrm>
              <a:custGeom>
                <a:avLst/>
                <a:gdLst>
                  <a:gd name="T0" fmla="*/ 100 w 100"/>
                  <a:gd name="T1" fmla="*/ 11 h 125"/>
                  <a:gd name="T2" fmla="*/ 88 w 100"/>
                  <a:gd name="T3" fmla="*/ 0 h 125"/>
                  <a:gd name="T4" fmla="*/ 18 w 100"/>
                  <a:gd name="T5" fmla="*/ 1 h 125"/>
                  <a:gd name="T6" fmla="*/ 7 w 100"/>
                  <a:gd name="T7" fmla="*/ 13 h 125"/>
                  <a:gd name="T8" fmla="*/ 1 w 100"/>
                  <a:gd name="T9" fmla="*/ 47 h 125"/>
                  <a:gd name="T10" fmla="*/ 17 w 100"/>
                  <a:gd name="T11" fmla="*/ 80 h 125"/>
                  <a:gd name="T12" fmla="*/ 10 w 100"/>
                  <a:gd name="T13" fmla="*/ 125 h 125"/>
                  <a:gd name="T14" fmla="*/ 87 w 100"/>
                  <a:gd name="T15" fmla="*/ 123 h 125"/>
                  <a:gd name="T16" fmla="*/ 75 w 100"/>
                  <a:gd name="T17" fmla="*/ 83 h 125"/>
                  <a:gd name="T18" fmla="*/ 100 w 100"/>
                  <a:gd name="T19" fmla="*/ 1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125">
                    <a:moveTo>
                      <a:pt x="100" y="11"/>
                    </a:moveTo>
                    <a:cubicBezTo>
                      <a:pt x="100" y="5"/>
                      <a:pt x="95" y="0"/>
                      <a:pt x="88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1" y="2"/>
                      <a:pt x="9" y="7"/>
                      <a:pt x="7" y="13"/>
                    </a:cubicBezTo>
                    <a:cubicBezTo>
                      <a:pt x="7" y="13"/>
                      <a:pt x="0" y="38"/>
                      <a:pt x="1" y="47"/>
                    </a:cubicBezTo>
                    <a:cubicBezTo>
                      <a:pt x="2" y="53"/>
                      <a:pt x="14" y="70"/>
                      <a:pt x="17" y="80"/>
                    </a:cubicBezTo>
                    <a:cubicBezTo>
                      <a:pt x="15" y="94"/>
                      <a:pt x="10" y="125"/>
                      <a:pt x="10" y="125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75" y="83"/>
                      <a:pt x="75" y="83"/>
                      <a:pt x="75" y="83"/>
                    </a:cubicBezTo>
                    <a:lnTo>
                      <a:pt x="100" y="11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86"/>
              <p:cNvSpPr/>
              <p:nvPr/>
            </p:nvSpPr>
            <p:spPr bwMode="auto">
              <a:xfrm>
                <a:off x="3456" y="1885"/>
                <a:ext cx="126" cy="129"/>
              </a:xfrm>
              <a:custGeom>
                <a:avLst/>
                <a:gdLst>
                  <a:gd name="T0" fmla="*/ 36 w 36"/>
                  <a:gd name="T1" fmla="*/ 32 h 37"/>
                  <a:gd name="T2" fmla="*/ 32 w 36"/>
                  <a:gd name="T3" fmla="*/ 37 h 37"/>
                  <a:gd name="T4" fmla="*/ 5 w 36"/>
                  <a:gd name="T5" fmla="*/ 37 h 37"/>
                  <a:gd name="T6" fmla="*/ 1 w 36"/>
                  <a:gd name="T7" fmla="*/ 33 h 37"/>
                  <a:gd name="T8" fmla="*/ 0 w 36"/>
                  <a:gd name="T9" fmla="*/ 5 h 37"/>
                  <a:gd name="T10" fmla="*/ 4 w 36"/>
                  <a:gd name="T11" fmla="*/ 1 h 37"/>
                  <a:gd name="T12" fmla="*/ 31 w 36"/>
                  <a:gd name="T13" fmla="*/ 0 h 37"/>
                  <a:gd name="T14" fmla="*/ 35 w 36"/>
                  <a:gd name="T15" fmla="*/ 4 h 37"/>
                  <a:gd name="T16" fmla="*/ 36 w 36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7">
                    <a:moveTo>
                      <a:pt x="36" y="32"/>
                    </a:moveTo>
                    <a:cubicBezTo>
                      <a:pt x="36" y="35"/>
                      <a:pt x="34" y="37"/>
                      <a:pt x="32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3" y="37"/>
                      <a:pt x="1" y="35"/>
                      <a:pt x="1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1"/>
                      <a:pt x="4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6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87"/>
              <p:cNvSpPr/>
              <p:nvPr/>
            </p:nvSpPr>
            <p:spPr bwMode="auto">
              <a:xfrm>
                <a:off x="3393" y="1997"/>
                <a:ext cx="210" cy="88"/>
              </a:xfrm>
              <a:custGeom>
                <a:avLst/>
                <a:gdLst>
                  <a:gd name="T0" fmla="*/ 10 w 60"/>
                  <a:gd name="T1" fmla="*/ 1 h 25"/>
                  <a:gd name="T2" fmla="*/ 21 w 60"/>
                  <a:gd name="T3" fmla="*/ 25 h 25"/>
                  <a:gd name="T4" fmla="*/ 60 w 60"/>
                  <a:gd name="T5" fmla="*/ 0 h 25"/>
                  <a:gd name="T6" fmla="*/ 10 w 60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25">
                    <a:moveTo>
                      <a:pt x="10" y="1"/>
                    </a:moveTo>
                    <a:cubicBezTo>
                      <a:pt x="10" y="1"/>
                      <a:pt x="0" y="25"/>
                      <a:pt x="21" y="25"/>
                    </a:cubicBezTo>
                    <a:cubicBezTo>
                      <a:pt x="40" y="24"/>
                      <a:pt x="60" y="0"/>
                      <a:pt x="60" y="0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88"/>
              <p:cNvSpPr/>
              <p:nvPr/>
            </p:nvSpPr>
            <p:spPr bwMode="auto">
              <a:xfrm>
                <a:off x="3642" y="1523"/>
                <a:ext cx="319" cy="333"/>
              </a:xfrm>
              <a:custGeom>
                <a:avLst/>
                <a:gdLst>
                  <a:gd name="T0" fmla="*/ 0 w 91"/>
                  <a:gd name="T1" fmla="*/ 5 h 95"/>
                  <a:gd name="T2" fmla="*/ 41 w 91"/>
                  <a:gd name="T3" fmla="*/ 1 h 95"/>
                  <a:gd name="T4" fmla="*/ 69 w 91"/>
                  <a:gd name="T5" fmla="*/ 27 h 95"/>
                  <a:gd name="T6" fmla="*/ 74 w 91"/>
                  <a:gd name="T7" fmla="*/ 68 h 95"/>
                  <a:gd name="T8" fmla="*/ 77 w 91"/>
                  <a:gd name="T9" fmla="*/ 76 h 95"/>
                  <a:gd name="T10" fmla="*/ 90 w 91"/>
                  <a:gd name="T11" fmla="*/ 89 h 95"/>
                  <a:gd name="T12" fmla="*/ 68 w 91"/>
                  <a:gd name="T13" fmla="*/ 92 h 95"/>
                  <a:gd name="T14" fmla="*/ 32 w 91"/>
                  <a:gd name="T15" fmla="*/ 31 h 95"/>
                  <a:gd name="T16" fmla="*/ 26 w 91"/>
                  <a:gd name="T17" fmla="*/ 21 h 95"/>
                  <a:gd name="T18" fmla="*/ 3 w 91"/>
                  <a:gd name="T19" fmla="*/ 23 h 95"/>
                  <a:gd name="T20" fmla="*/ 0 w 91"/>
                  <a:gd name="T21" fmla="*/ 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95">
                    <a:moveTo>
                      <a:pt x="0" y="5"/>
                    </a:moveTo>
                    <a:cubicBezTo>
                      <a:pt x="0" y="5"/>
                      <a:pt x="33" y="2"/>
                      <a:pt x="41" y="1"/>
                    </a:cubicBezTo>
                    <a:cubicBezTo>
                      <a:pt x="50" y="0"/>
                      <a:pt x="67" y="4"/>
                      <a:pt x="69" y="27"/>
                    </a:cubicBezTo>
                    <a:cubicBezTo>
                      <a:pt x="70" y="42"/>
                      <a:pt x="73" y="60"/>
                      <a:pt x="74" y="68"/>
                    </a:cubicBezTo>
                    <a:cubicBezTo>
                      <a:pt x="74" y="73"/>
                      <a:pt x="77" y="76"/>
                      <a:pt x="77" y="76"/>
                    </a:cubicBezTo>
                    <a:cubicBezTo>
                      <a:pt x="90" y="89"/>
                      <a:pt x="90" y="89"/>
                      <a:pt x="90" y="89"/>
                    </a:cubicBezTo>
                    <a:cubicBezTo>
                      <a:pt x="91" y="89"/>
                      <a:pt x="80" y="90"/>
                      <a:pt x="68" y="92"/>
                    </a:cubicBezTo>
                    <a:cubicBezTo>
                      <a:pt x="36" y="95"/>
                      <a:pt x="35" y="62"/>
                      <a:pt x="32" y="31"/>
                    </a:cubicBezTo>
                    <a:cubicBezTo>
                      <a:pt x="31" y="23"/>
                      <a:pt x="26" y="21"/>
                      <a:pt x="26" y="21"/>
                    </a:cubicBezTo>
                    <a:cubicBezTo>
                      <a:pt x="3" y="23"/>
                      <a:pt x="3" y="23"/>
                      <a:pt x="3" y="23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89"/>
              <p:cNvSpPr/>
              <p:nvPr/>
            </p:nvSpPr>
            <p:spPr bwMode="auto">
              <a:xfrm>
                <a:off x="3309" y="1474"/>
                <a:ext cx="386" cy="386"/>
              </a:xfrm>
              <a:custGeom>
                <a:avLst/>
                <a:gdLst>
                  <a:gd name="T0" fmla="*/ 109 w 110"/>
                  <a:gd name="T1" fmla="*/ 55 h 110"/>
                  <a:gd name="T2" fmla="*/ 55 w 110"/>
                  <a:gd name="T3" fmla="*/ 110 h 110"/>
                  <a:gd name="T4" fmla="*/ 0 w 110"/>
                  <a:gd name="T5" fmla="*/ 56 h 110"/>
                  <a:gd name="T6" fmla="*/ 54 w 110"/>
                  <a:gd name="T7" fmla="*/ 0 h 110"/>
                  <a:gd name="T8" fmla="*/ 109 w 110"/>
                  <a:gd name="T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0">
                    <a:moveTo>
                      <a:pt x="109" y="55"/>
                    </a:moveTo>
                    <a:cubicBezTo>
                      <a:pt x="110" y="85"/>
                      <a:pt x="85" y="110"/>
                      <a:pt x="55" y="110"/>
                    </a:cubicBezTo>
                    <a:cubicBezTo>
                      <a:pt x="25" y="110"/>
                      <a:pt x="0" y="86"/>
                      <a:pt x="0" y="56"/>
                    </a:cubicBezTo>
                    <a:cubicBezTo>
                      <a:pt x="0" y="25"/>
                      <a:pt x="24" y="0"/>
                      <a:pt x="54" y="0"/>
                    </a:cubicBezTo>
                    <a:cubicBezTo>
                      <a:pt x="84" y="0"/>
                      <a:pt x="109" y="24"/>
                      <a:pt x="109" y="5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90"/>
              <p:cNvSpPr/>
              <p:nvPr/>
            </p:nvSpPr>
            <p:spPr bwMode="auto">
              <a:xfrm>
                <a:off x="3305" y="1537"/>
                <a:ext cx="284" cy="414"/>
              </a:xfrm>
              <a:custGeom>
                <a:avLst/>
                <a:gdLst>
                  <a:gd name="T0" fmla="*/ 81 w 81"/>
                  <a:gd name="T1" fmla="*/ 72 h 118"/>
                  <a:gd name="T2" fmla="*/ 48 w 81"/>
                  <a:gd name="T3" fmla="*/ 118 h 118"/>
                  <a:gd name="T4" fmla="*/ 37 w 81"/>
                  <a:gd name="T5" fmla="*/ 118 h 118"/>
                  <a:gd name="T6" fmla="*/ 2 w 81"/>
                  <a:gd name="T7" fmla="*/ 74 h 118"/>
                  <a:gd name="T8" fmla="*/ 1 w 81"/>
                  <a:gd name="T9" fmla="*/ 35 h 118"/>
                  <a:gd name="T10" fmla="*/ 34 w 81"/>
                  <a:gd name="T11" fmla="*/ 0 h 118"/>
                  <a:gd name="T12" fmla="*/ 45 w 81"/>
                  <a:gd name="T13" fmla="*/ 0 h 118"/>
                  <a:gd name="T14" fmla="*/ 80 w 81"/>
                  <a:gd name="T15" fmla="*/ 33 h 118"/>
                  <a:gd name="T16" fmla="*/ 81 w 81"/>
                  <a:gd name="T17" fmla="*/ 7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8">
                    <a:moveTo>
                      <a:pt x="81" y="72"/>
                    </a:moveTo>
                    <a:cubicBezTo>
                      <a:pt x="81" y="91"/>
                      <a:pt x="67" y="117"/>
                      <a:pt x="48" y="118"/>
                    </a:cubicBezTo>
                    <a:cubicBezTo>
                      <a:pt x="37" y="118"/>
                      <a:pt x="37" y="118"/>
                      <a:pt x="37" y="118"/>
                    </a:cubicBezTo>
                    <a:cubicBezTo>
                      <a:pt x="18" y="118"/>
                      <a:pt x="2" y="93"/>
                      <a:pt x="2" y="74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16"/>
                      <a:pt x="15" y="1"/>
                      <a:pt x="3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4" y="0"/>
                      <a:pt x="80" y="15"/>
                      <a:pt x="80" y="33"/>
                    </a:cubicBezTo>
                    <a:lnTo>
                      <a:pt x="81" y="7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91"/>
              <p:cNvSpPr/>
              <p:nvPr/>
            </p:nvSpPr>
            <p:spPr bwMode="auto">
              <a:xfrm>
                <a:off x="3397" y="1734"/>
                <a:ext cx="290" cy="235"/>
              </a:xfrm>
              <a:custGeom>
                <a:avLst/>
                <a:gdLst>
                  <a:gd name="T0" fmla="*/ 83 w 83"/>
                  <a:gd name="T1" fmla="*/ 0 h 67"/>
                  <a:gd name="T2" fmla="*/ 30 w 83"/>
                  <a:gd name="T3" fmla="*/ 64 h 67"/>
                  <a:gd name="T4" fmla="*/ 29 w 83"/>
                  <a:gd name="T5" fmla="*/ 4 h 67"/>
                  <a:gd name="T6" fmla="*/ 83 w 83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67">
                    <a:moveTo>
                      <a:pt x="83" y="0"/>
                    </a:moveTo>
                    <a:cubicBezTo>
                      <a:pt x="83" y="0"/>
                      <a:pt x="59" y="61"/>
                      <a:pt x="30" y="64"/>
                    </a:cubicBezTo>
                    <a:cubicBezTo>
                      <a:pt x="0" y="67"/>
                      <a:pt x="29" y="4"/>
                      <a:pt x="29" y="4"/>
                    </a:cubicBez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92"/>
              <p:cNvSpPr/>
              <p:nvPr/>
            </p:nvSpPr>
            <p:spPr bwMode="auto">
              <a:xfrm>
                <a:off x="3554" y="1677"/>
                <a:ext cx="81" cy="88"/>
              </a:xfrm>
              <a:custGeom>
                <a:avLst/>
                <a:gdLst>
                  <a:gd name="T0" fmla="*/ 23 w 23"/>
                  <a:gd name="T1" fmla="*/ 12 h 25"/>
                  <a:gd name="T2" fmla="*/ 12 w 23"/>
                  <a:gd name="T3" fmla="*/ 25 h 25"/>
                  <a:gd name="T4" fmla="*/ 1 w 23"/>
                  <a:gd name="T5" fmla="*/ 13 h 25"/>
                  <a:gd name="T6" fmla="*/ 12 w 23"/>
                  <a:gd name="T7" fmla="*/ 0 h 25"/>
                  <a:gd name="T8" fmla="*/ 23 w 23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23" y="12"/>
                    </a:moveTo>
                    <a:cubicBezTo>
                      <a:pt x="23" y="19"/>
                      <a:pt x="18" y="25"/>
                      <a:pt x="12" y="25"/>
                    </a:cubicBezTo>
                    <a:cubicBezTo>
                      <a:pt x="6" y="25"/>
                      <a:pt x="1" y="20"/>
                      <a:pt x="1" y="13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8" y="0"/>
                      <a:pt x="23" y="5"/>
                      <a:pt x="23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93"/>
              <p:cNvSpPr/>
              <p:nvPr/>
            </p:nvSpPr>
            <p:spPr bwMode="auto">
              <a:xfrm>
                <a:off x="3295" y="1442"/>
                <a:ext cx="463" cy="390"/>
              </a:xfrm>
              <a:custGeom>
                <a:avLst/>
                <a:gdLst>
                  <a:gd name="T0" fmla="*/ 110 w 132"/>
                  <a:gd name="T1" fmla="*/ 21 h 111"/>
                  <a:gd name="T2" fmla="*/ 55 w 132"/>
                  <a:gd name="T3" fmla="*/ 2 h 111"/>
                  <a:gd name="T4" fmla="*/ 0 w 132"/>
                  <a:gd name="T5" fmla="*/ 43 h 111"/>
                  <a:gd name="T6" fmla="*/ 84 w 132"/>
                  <a:gd name="T7" fmla="*/ 33 h 111"/>
                  <a:gd name="T8" fmla="*/ 97 w 132"/>
                  <a:gd name="T9" fmla="*/ 111 h 111"/>
                  <a:gd name="T10" fmla="*/ 110 w 132"/>
                  <a:gd name="T11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2" h="111">
                    <a:moveTo>
                      <a:pt x="110" y="21"/>
                    </a:moveTo>
                    <a:cubicBezTo>
                      <a:pt x="96" y="1"/>
                      <a:pt x="73" y="0"/>
                      <a:pt x="55" y="2"/>
                    </a:cubicBezTo>
                    <a:cubicBezTo>
                      <a:pt x="17" y="5"/>
                      <a:pt x="0" y="43"/>
                      <a:pt x="0" y="43"/>
                    </a:cubicBezTo>
                    <a:cubicBezTo>
                      <a:pt x="36" y="56"/>
                      <a:pt x="84" y="33"/>
                      <a:pt x="84" y="33"/>
                    </a:cubicBezTo>
                    <a:cubicBezTo>
                      <a:pt x="84" y="33"/>
                      <a:pt x="75" y="60"/>
                      <a:pt x="97" y="111"/>
                    </a:cubicBezTo>
                    <a:cubicBezTo>
                      <a:pt x="132" y="84"/>
                      <a:pt x="126" y="43"/>
                      <a:pt x="110" y="21"/>
                    </a:cubicBezTo>
                    <a:close/>
                  </a:path>
                </a:pathLst>
              </a:custGeom>
              <a:solidFill>
                <a:srgbClr val="FF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94"/>
              <p:cNvSpPr/>
              <p:nvPr/>
            </p:nvSpPr>
            <p:spPr bwMode="auto">
              <a:xfrm>
                <a:off x="3579" y="1684"/>
                <a:ext cx="80" cy="88"/>
              </a:xfrm>
              <a:custGeom>
                <a:avLst/>
                <a:gdLst>
                  <a:gd name="T0" fmla="*/ 23 w 23"/>
                  <a:gd name="T1" fmla="*/ 12 h 25"/>
                  <a:gd name="T2" fmla="*/ 12 w 23"/>
                  <a:gd name="T3" fmla="*/ 25 h 25"/>
                  <a:gd name="T4" fmla="*/ 0 w 23"/>
                  <a:gd name="T5" fmla="*/ 13 h 25"/>
                  <a:gd name="T6" fmla="*/ 11 w 23"/>
                  <a:gd name="T7" fmla="*/ 0 h 25"/>
                  <a:gd name="T8" fmla="*/ 23 w 23"/>
                  <a:gd name="T9" fmla="*/ 1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5">
                    <a:moveTo>
                      <a:pt x="23" y="12"/>
                    </a:moveTo>
                    <a:cubicBezTo>
                      <a:pt x="23" y="19"/>
                      <a:pt x="18" y="25"/>
                      <a:pt x="12" y="25"/>
                    </a:cubicBezTo>
                    <a:cubicBezTo>
                      <a:pt x="6" y="25"/>
                      <a:pt x="0" y="20"/>
                      <a:pt x="0" y="13"/>
                    </a:cubicBezTo>
                    <a:cubicBezTo>
                      <a:pt x="0" y="6"/>
                      <a:pt x="5" y="0"/>
                      <a:pt x="11" y="0"/>
                    </a:cubicBezTo>
                    <a:cubicBezTo>
                      <a:pt x="18" y="0"/>
                      <a:pt x="23" y="5"/>
                      <a:pt x="23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95"/>
              <p:cNvSpPr/>
              <p:nvPr/>
            </p:nvSpPr>
            <p:spPr bwMode="auto">
              <a:xfrm>
                <a:off x="3319" y="1688"/>
                <a:ext cx="64" cy="67"/>
              </a:xfrm>
              <a:custGeom>
                <a:avLst/>
                <a:gdLst>
                  <a:gd name="T0" fmla="*/ 0 w 18"/>
                  <a:gd name="T1" fmla="*/ 10 h 19"/>
                  <a:gd name="T2" fmla="*/ 10 w 18"/>
                  <a:gd name="T3" fmla="*/ 18 h 19"/>
                  <a:gd name="T4" fmla="*/ 17 w 18"/>
                  <a:gd name="T5" fmla="*/ 8 h 19"/>
                  <a:gd name="T6" fmla="*/ 8 w 18"/>
                  <a:gd name="T7" fmla="*/ 0 h 19"/>
                  <a:gd name="T8" fmla="*/ 0 w 18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9">
                    <a:moveTo>
                      <a:pt x="0" y="10"/>
                    </a:moveTo>
                    <a:cubicBezTo>
                      <a:pt x="1" y="15"/>
                      <a:pt x="5" y="19"/>
                      <a:pt x="10" y="18"/>
                    </a:cubicBezTo>
                    <a:cubicBezTo>
                      <a:pt x="15" y="18"/>
                      <a:pt x="18" y="13"/>
                      <a:pt x="17" y="8"/>
                    </a:cubicBezTo>
                    <a:cubicBezTo>
                      <a:pt x="17" y="3"/>
                      <a:pt x="13" y="0"/>
                      <a:pt x="8" y="0"/>
                    </a:cubicBezTo>
                    <a:cubicBezTo>
                      <a:pt x="3" y="1"/>
                      <a:pt x="0" y="5"/>
                      <a:pt x="0" y="10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96"/>
              <p:cNvSpPr/>
              <p:nvPr/>
            </p:nvSpPr>
            <p:spPr bwMode="auto">
              <a:xfrm>
                <a:off x="3477" y="1684"/>
                <a:ext cx="70" cy="71"/>
              </a:xfrm>
              <a:custGeom>
                <a:avLst/>
                <a:gdLst>
                  <a:gd name="T0" fmla="*/ 12 w 20"/>
                  <a:gd name="T1" fmla="*/ 2 h 20"/>
                  <a:gd name="T2" fmla="*/ 1 w 20"/>
                  <a:gd name="T3" fmla="*/ 7 h 20"/>
                  <a:gd name="T4" fmla="*/ 7 w 20"/>
                  <a:gd name="T5" fmla="*/ 18 h 20"/>
                  <a:gd name="T6" fmla="*/ 18 w 20"/>
                  <a:gd name="T7" fmla="*/ 13 h 20"/>
                  <a:gd name="T8" fmla="*/ 12 w 20"/>
                  <a:gd name="T9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12" y="2"/>
                    </a:moveTo>
                    <a:cubicBezTo>
                      <a:pt x="8" y="0"/>
                      <a:pt x="3" y="3"/>
                      <a:pt x="1" y="7"/>
                    </a:cubicBezTo>
                    <a:cubicBezTo>
                      <a:pt x="0" y="12"/>
                      <a:pt x="2" y="17"/>
                      <a:pt x="7" y="18"/>
                    </a:cubicBezTo>
                    <a:cubicBezTo>
                      <a:pt x="12" y="20"/>
                      <a:pt x="17" y="17"/>
                      <a:pt x="18" y="13"/>
                    </a:cubicBezTo>
                    <a:cubicBezTo>
                      <a:pt x="20" y="8"/>
                      <a:pt x="17" y="3"/>
                      <a:pt x="12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97"/>
              <p:cNvSpPr/>
              <p:nvPr/>
            </p:nvSpPr>
            <p:spPr bwMode="auto">
              <a:xfrm>
                <a:off x="3631" y="2018"/>
                <a:ext cx="221" cy="277"/>
              </a:xfrm>
              <a:custGeom>
                <a:avLst/>
                <a:gdLst>
                  <a:gd name="T0" fmla="*/ 155 w 221"/>
                  <a:gd name="T1" fmla="*/ 277 h 277"/>
                  <a:gd name="T2" fmla="*/ 221 w 221"/>
                  <a:gd name="T3" fmla="*/ 228 h 277"/>
                  <a:gd name="T4" fmla="*/ 67 w 221"/>
                  <a:gd name="T5" fmla="*/ 0 h 277"/>
                  <a:gd name="T6" fmla="*/ 0 w 221"/>
                  <a:gd name="T7" fmla="*/ 49 h 277"/>
                  <a:gd name="T8" fmla="*/ 155 w 221"/>
                  <a:gd name="T9" fmla="*/ 277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77">
                    <a:moveTo>
                      <a:pt x="155" y="277"/>
                    </a:moveTo>
                    <a:lnTo>
                      <a:pt x="221" y="228"/>
                    </a:lnTo>
                    <a:lnTo>
                      <a:pt x="67" y="0"/>
                    </a:lnTo>
                    <a:lnTo>
                      <a:pt x="0" y="49"/>
                    </a:lnTo>
                    <a:lnTo>
                      <a:pt x="155" y="27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98"/>
              <p:cNvSpPr/>
              <p:nvPr/>
            </p:nvSpPr>
            <p:spPr bwMode="auto">
              <a:xfrm>
                <a:off x="3617" y="1993"/>
                <a:ext cx="95" cy="95"/>
              </a:xfrm>
              <a:custGeom>
                <a:avLst/>
                <a:gdLst>
                  <a:gd name="T0" fmla="*/ 4 w 27"/>
                  <a:gd name="T1" fmla="*/ 21 h 27"/>
                  <a:gd name="T2" fmla="*/ 21 w 27"/>
                  <a:gd name="T3" fmla="*/ 23 h 27"/>
                  <a:gd name="T4" fmla="*/ 23 w 27"/>
                  <a:gd name="T5" fmla="*/ 6 h 27"/>
                  <a:gd name="T6" fmla="*/ 6 w 27"/>
                  <a:gd name="T7" fmla="*/ 4 h 27"/>
                  <a:gd name="T8" fmla="*/ 4 w 27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4" y="21"/>
                    </a:moveTo>
                    <a:cubicBezTo>
                      <a:pt x="8" y="26"/>
                      <a:pt x="15" y="27"/>
                      <a:pt x="21" y="23"/>
                    </a:cubicBezTo>
                    <a:cubicBezTo>
                      <a:pt x="26" y="19"/>
                      <a:pt x="27" y="12"/>
                      <a:pt x="23" y="6"/>
                    </a:cubicBezTo>
                    <a:cubicBezTo>
                      <a:pt x="19" y="1"/>
                      <a:pt x="11" y="0"/>
                      <a:pt x="6" y="4"/>
                    </a:cubicBezTo>
                    <a:cubicBezTo>
                      <a:pt x="1" y="8"/>
                      <a:pt x="0" y="16"/>
                      <a:pt x="4" y="2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99"/>
              <p:cNvSpPr/>
              <p:nvPr/>
            </p:nvSpPr>
            <p:spPr bwMode="auto">
              <a:xfrm>
                <a:off x="3775" y="2225"/>
                <a:ext cx="91" cy="95"/>
              </a:xfrm>
              <a:custGeom>
                <a:avLst/>
                <a:gdLst>
                  <a:gd name="T0" fmla="*/ 4 w 26"/>
                  <a:gd name="T1" fmla="*/ 21 h 27"/>
                  <a:gd name="T2" fmla="*/ 20 w 26"/>
                  <a:gd name="T3" fmla="*/ 23 h 27"/>
                  <a:gd name="T4" fmla="*/ 22 w 26"/>
                  <a:gd name="T5" fmla="*/ 6 h 27"/>
                  <a:gd name="T6" fmla="*/ 6 w 26"/>
                  <a:gd name="T7" fmla="*/ 4 h 27"/>
                  <a:gd name="T8" fmla="*/ 4 w 26"/>
                  <a:gd name="T9" fmla="*/ 2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4" y="21"/>
                    </a:moveTo>
                    <a:cubicBezTo>
                      <a:pt x="8" y="26"/>
                      <a:pt x="15" y="27"/>
                      <a:pt x="20" y="23"/>
                    </a:cubicBezTo>
                    <a:cubicBezTo>
                      <a:pt x="25" y="19"/>
                      <a:pt x="26" y="11"/>
                      <a:pt x="22" y="6"/>
                    </a:cubicBezTo>
                    <a:cubicBezTo>
                      <a:pt x="18" y="1"/>
                      <a:pt x="11" y="0"/>
                      <a:pt x="6" y="4"/>
                    </a:cubicBezTo>
                    <a:cubicBezTo>
                      <a:pt x="1" y="8"/>
                      <a:pt x="0" y="15"/>
                      <a:pt x="4" y="21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00"/>
              <p:cNvSpPr/>
              <p:nvPr/>
            </p:nvSpPr>
            <p:spPr bwMode="auto">
              <a:xfrm>
                <a:off x="4339" y="3212"/>
                <a:ext cx="162" cy="397"/>
              </a:xfrm>
              <a:custGeom>
                <a:avLst/>
                <a:gdLst>
                  <a:gd name="T0" fmla="*/ 162 w 162"/>
                  <a:gd name="T1" fmla="*/ 21 h 397"/>
                  <a:gd name="T2" fmla="*/ 113 w 162"/>
                  <a:gd name="T3" fmla="*/ 397 h 397"/>
                  <a:gd name="T4" fmla="*/ 0 w 162"/>
                  <a:gd name="T5" fmla="*/ 386 h 397"/>
                  <a:gd name="T6" fmla="*/ 4 w 162"/>
                  <a:gd name="T7" fmla="*/ 0 h 397"/>
                  <a:gd name="T8" fmla="*/ 162 w 162"/>
                  <a:gd name="T9" fmla="*/ 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2" h="397">
                    <a:moveTo>
                      <a:pt x="162" y="21"/>
                    </a:moveTo>
                    <a:lnTo>
                      <a:pt x="113" y="397"/>
                    </a:lnTo>
                    <a:lnTo>
                      <a:pt x="0" y="386"/>
                    </a:lnTo>
                    <a:lnTo>
                      <a:pt x="4" y="0"/>
                    </a:lnTo>
                    <a:lnTo>
                      <a:pt x="162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101"/>
              <p:cNvSpPr/>
              <p:nvPr/>
            </p:nvSpPr>
            <p:spPr bwMode="auto">
              <a:xfrm>
                <a:off x="4325" y="3075"/>
                <a:ext cx="179" cy="242"/>
              </a:xfrm>
              <a:custGeom>
                <a:avLst/>
                <a:gdLst>
                  <a:gd name="T0" fmla="*/ 2 w 51"/>
                  <a:gd name="T1" fmla="*/ 33 h 69"/>
                  <a:gd name="T2" fmla="*/ 29 w 51"/>
                  <a:gd name="T3" fmla="*/ 68 h 69"/>
                  <a:gd name="T4" fmla="*/ 50 w 51"/>
                  <a:gd name="T5" fmla="*/ 35 h 69"/>
                  <a:gd name="T6" fmla="*/ 23 w 51"/>
                  <a:gd name="T7" fmla="*/ 0 h 69"/>
                  <a:gd name="T8" fmla="*/ 2 w 51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2" y="33"/>
                    </a:moveTo>
                    <a:cubicBezTo>
                      <a:pt x="3" y="52"/>
                      <a:pt x="15" y="68"/>
                      <a:pt x="29" y="68"/>
                    </a:cubicBezTo>
                    <a:cubicBezTo>
                      <a:pt x="42" y="69"/>
                      <a:pt x="51" y="54"/>
                      <a:pt x="50" y="35"/>
                    </a:cubicBezTo>
                    <a:cubicBezTo>
                      <a:pt x="48" y="17"/>
                      <a:pt x="36" y="1"/>
                      <a:pt x="23" y="0"/>
                    </a:cubicBezTo>
                    <a:cubicBezTo>
                      <a:pt x="10" y="0"/>
                      <a:pt x="0" y="15"/>
                      <a:pt x="2" y="3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02"/>
              <p:cNvSpPr/>
              <p:nvPr/>
            </p:nvSpPr>
            <p:spPr bwMode="auto">
              <a:xfrm>
                <a:off x="4332" y="3535"/>
                <a:ext cx="127" cy="130"/>
              </a:xfrm>
              <a:custGeom>
                <a:avLst/>
                <a:gdLst>
                  <a:gd name="T0" fmla="*/ 27 w 36"/>
                  <a:gd name="T1" fmla="*/ 5 h 37"/>
                  <a:gd name="T2" fmla="*/ 31 w 36"/>
                  <a:gd name="T3" fmla="*/ 28 h 37"/>
                  <a:gd name="T4" fmla="*/ 9 w 36"/>
                  <a:gd name="T5" fmla="*/ 32 h 37"/>
                  <a:gd name="T6" fmla="*/ 5 w 36"/>
                  <a:gd name="T7" fmla="*/ 10 h 37"/>
                  <a:gd name="T8" fmla="*/ 27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27" y="5"/>
                    </a:moveTo>
                    <a:cubicBezTo>
                      <a:pt x="34" y="10"/>
                      <a:pt x="36" y="20"/>
                      <a:pt x="31" y="28"/>
                    </a:cubicBezTo>
                    <a:cubicBezTo>
                      <a:pt x="26" y="35"/>
                      <a:pt x="16" y="37"/>
                      <a:pt x="9" y="32"/>
                    </a:cubicBezTo>
                    <a:cubicBezTo>
                      <a:pt x="2" y="27"/>
                      <a:pt x="0" y="17"/>
                      <a:pt x="5" y="10"/>
                    </a:cubicBezTo>
                    <a:cubicBezTo>
                      <a:pt x="10" y="2"/>
                      <a:pt x="20" y="0"/>
                      <a:pt x="27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03"/>
              <p:cNvSpPr/>
              <p:nvPr/>
            </p:nvSpPr>
            <p:spPr bwMode="auto">
              <a:xfrm>
                <a:off x="4325" y="3068"/>
                <a:ext cx="176" cy="372"/>
              </a:xfrm>
              <a:custGeom>
                <a:avLst/>
                <a:gdLst>
                  <a:gd name="T0" fmla="*/ 5 w 50"/>
                  <a:gd name="T1" fmla="*/ 47 h 106"/>
                  <a:gd name="T2" fmla="*/ 2 w 50"/>
                  <a:gd name="T3" fmla="*/ 34 h 106"/>
                  <a:gd name="T4" fmla="*/ 23 w 50"/>
                  <a:gd name="T5" fmla="*/ 0 h 106"/>
                  <a:gd name="T6" fmla="*/ 50 w 50"/>
                  <a:gd name="T7" fmla="*/ 35 h 106"/>
                  <a:gd name="T8" fmla="*/ 49 w 50"/>
                  <a:gd name="T9" fmla="*/ 47 h 106"/>
                  <a:gd name="T10" fmla="*/ 42 w 50"/>
                  <a:gd name="T11" fmla="*/ 106 h 106"/>
                  <a:gd name="T12" fmla="*/ 4 w 50"/>
                  <a:gd name="T13" fmla="*/ 104 h 106"/>
                  <a:gd name="T14" fmla="*/ 5 w 50"/>
                  <a:gd name="T15" fmla="*/ 47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106">
                    <a:moveTo>
                      <a:pt x="5" y="47"/>
                    </a:moveTo>
                    <a:cubicBezTo>
                      <a:pt x="3" y="43"/>
                      <a:pt x="2" y="38"/>
                      <a:pt x="2" y="34"/>
                    </a:cubicBezTo>
                    <a:cubicBezTo>
                      <a:pt x="0" y="15"/>
                      <a:pt x="10" y="0"/>
                      <a:pt x="23" y="0"/>
                    </a:cubicBezTo>
                    <a:cubicBezTo>
                      <a:pt x="36" y="1"/>
                      <a:pt x="48" y="17"/>
                      <a:pt x="50" y="35"/>
                    </a:cubicBezTo>
                    <a:cubicBezTo>
                      <a:pt x="50" y="40"/>
                      <a:pt x="50" y="43"/>
                      <a:pt x="49" y="47"/>
                    </a:cubicBezTo>
                    <a:cubicBezTo>
                      <a:pt x="42" y="106"/>
                      <a:pt x="42" y="106"/>
                      <a:pt x="42" y="106"/>
                    </a:cubicBezTo>
                    <a:cubicBezTo>
                      <a:pt x="4" y="104"/>
                      <a:pt x="4" y="104"/>
                      <a:pt x="4" y="104"/>
                    </a:cubicBezTo>
                    <a:lnTo>
                      <a:pt x="5" y="47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9" name="Freeform 104"/>
              <p:cNvSpPr/>
              <p:nvPr/>
            </p:nvSpPr>
            <p:spPr bwMode="auto">
              <a:xfrm>
                <a:off x="4339" y="3605"/>
                <a:ext cx="113" cy="499"/>
              </a:xfrm>
              <a:custGeom>
                <a:avLst/>
                <a:gdLst>
                  <a:gd name="T0" fmla="*/ 113 w 113"/>
                  <a:gd name="T1" fmla="*/ 0 h 499"/>
                  <a:gd name="T2" fmla="*/ 99 w 113"/>
                  <a:gd name="T3" fmla="*/ 495 h 499"/>
                  <a:gd name="T4" fmla="*/ 14 w 113"/>
                  <a:gd name="T5" fmla="*/ 499 h 499"/>
                  <a:gd name="T6" fmla="*/ 0 w 113"/>
                  <a:gd name="T7" fmla="*/ 4 h 499"/>
                  <a:gd name="T8" fmla="*/ 113 w 113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499">
                    <a:moveTo>
                      <a:pt x="113" y="0"/>
                    </a:moveTo>
                    <a:lnTo>
                      <a:pt x="99" y="495"/>
                    </a:lnTo>
                    <a:lnTo>
                      <a:pt x="14" y="499"/>
                    </a:lnTo>
                    <a:lnTo>
                      <a:pt x="0" y="4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0" name="Freeform 105"/>
              <p:cNvSpPr/>
              <p:nvPr/>
            </p:nvSpPr>
            <p:spPr bwMode="auto">
              <a:xfrm>
                <a:off x="4339" y="3553"/>
                <a:ext cx="113" cy="112"/>
              </a:xfrm>
              <a:custGeom>
                <a:avLst/>
                <a:gdLst>
                  <a:gd name="T0" fmla="*/ 32 w 32"/>
                  <a:gd name="T1" fmla="*/ 16 h 32"/>
                  <a:gd name="T2" fmla="*/ 16 w 32"/>
                  <a:gd name="T3" fmla="*/ 32 h 32"/>
                  <a:gd name="T4" fmla="*/ 0 w 32"/>
                  <a:gd name="T5" fmla="*/ 16 h 32"/>
                  <a:gd name="T6" fmla="*/ 16 w 32"/>
                  <a:gd name="T7" fmla="*/ 0 h 32"/>
                  <a:gd name="T8" fmla="*/ 32 w 32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2" y="16"/>
                    </a:moveTo>
                    <a:cubicBezTo>
                      <a:pt x="32" y="24"/>
                      <a:pt x="25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2" y="7"/>
                      <a:pt x="32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1" name="Freeform 106"/>
              <p:cNvSpPr/>
              <p:nvPr/>
            </p:nvSpPr>
            <p:spPr bwMode="auto">
              <a:xfrm>
                <a:off x="4189" y="4069"/>
                <a:ext cx="256" cy="119"/>
              </a:xfrm>
              <a:custGeom>
                <a:avLst/>
                <a:gdLst>
                  <a:gd name="T0" fmla="*/ 69 w 73"/>
                  <a:gd name="T1" fmla="*/ 0 h 34"/>
                  <a:gd name="T2" fmla="*/ 50 w 73"/>
                  <a:gd name="T3" fmla="*/ 1 h 34"/>
                  <a:gd name="T4" fmla="*/ 3 w 73"/>
                  <a:gd name="T5" fmla="*/ 27 h 34"/>
                  <a:gd name="T6" fmla="*/ 1 w 73"/>
                  <a:gd name="T7" fmla="*/ 31 h 34"/>
                  <a:gd name="T8" fmla="*/ 6 w 73"/>
                  <a:gd name="T9" fmla="*/ 34 h 34"/>
                  <a:gd name="T10" fmla="*/ 68 w 73"/>
                  <a:gd name="T11" fmla="*/ 33 h 34"/>
                  <a:gd name="T12" fmla="*/ 73 w 73"/>
                  <a:gd name="T13" fmla="*/ 30 h 34"/>
                  <a:gd name="T14" fmla="*/ 69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69" y="0"/>
                    </a:moveTo>
                    <a:cubicBezTo>
                      <a:pt x="69" y="0"/>
                      <a:pt x="51" y="1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30"/>
                      <a:pt x="1" y="31"/>
                    </a:cubicBezTo>
                    <a:cubicBezTo>
                      <a:pt x="1" y="33"/>
                      <a:pt x="3" y="34"/>
                      <a:pt x="6" y="34"/>
                    </a:cubicBezTo>
                    <a:cubicBezTo>
                      <a:pt x="68" y="33"/>
                      <a:pt x="68" y="33"/>
                      <a:pt x="68" y="33"/>
                    </a:cubicBezTo>
                    <a:cubicBezTo>
                      <a:pt x="71" y="33"/>
                      <a:pt x="73" y="32"/>
                      <a:pt x="73" y="30"/>
                    </a:cubicBezTo>
                    <a:cubicBezTo>
                      <a:pt x="73" y="30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07"/>
              <p:cNvSpPr/>
              <p:nvPr/>
            </p:nvSpPr>
            <p:spPr bwMode="auto">
              <a:xfrm>
                <a:off x="4175" y="4076"/>
                <a:ext cx="294" cy="119"/>
              </a:xfrm>
              <a:custGeom>
                <a:avLst/>
                <a:gdLst>
                  <a:gd name="T0" fmla="*/ 77 w 84"/>
                  <a:gd name="T1" fmla="*/ 3 h 34"/>
                  <a:gd name="T2" fmla="*/ 64 w 84"/>
                  <a:gd name="T3" fmla="*/ 14 h 34"/>
                  <a:gd name="T4" fmla="*/ 49 w 84"/>
                  <a:gd name="T5" fmla="*/ 2 h 34"/>
                  <a:gd name="T6" fmla="*/ 43 w 84"/>
                  <a:gd name="T7" fmla="*/ 3 h 34"/>
                  <a:gd name="T8" fmla="*/ 4 w 84"/>
                  <a:gd name="T9" fmla="*/ 23 h 34"/>
                  <a:gd name="T10" fmla="*/ 5 w 84"/>
                  <a:gd name="T11" fmla="*/ 32 h 34"/>
                  <a:gd name="T12" fmla="*/ 78 w 84"/>
                  <a:gd name="T13" fmla="*/ 31 h 34"/>
                  <a:gd name="T14" fmla="*/ 7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7" y="3"/>
                    </a:moveTo>
                    <a:cubicBezTo>
                      <a:pt x="75" y="3"/>
                      <a:pt x="72" y="13"/>
                      <a:pt x="64" y="14"/>
                    </a:cubicBezTo>
                    <a:cubicBezTo>
                      <a:pt x="57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7" y="6"/>
                      <a:pt x="23" y="14"/>
                      <a:pt x="4" y="23"/>
                    </a:cubicBezTo>
                    <a:cubicBezTo>
                      <a:pt x="1" y="25"/>
                      <a:pt x="0" y="32"/>
                      <a:pt x="5" y="32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4" y="28"/>
                      <a:pt x="79" y="3"/>
                      <a:pt x="77" y="3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08"/>
              <p:cNvSpPr/>
              <p:nvPr/>
            </p:nvSpPr>
            <p:spPr bwMode="auto">
              <a:xfrm>
                <a:off x="3954" y="2604"/>
                <a:ext cx="49" cy="64"/>
              </a:xfrm>
              <a:custGeom>
                <a:avLst/>
                <a:gdLst>
                  <a:gd name="T0" fmla="*/ 1 w 14"/>
                  <a:gd name="T1" fmla="*/ 8 h 18"/>
                  <a:gd name="T2" fmla="*/ 3 w 14"/>
                  <a:gd name="T3" fmla="*/ 1 h 18"/>
                  <a:gd name="T4" fmla="*/ 3 w 14"/>
                  <a:gd name="T5" fmla="*/ 1 h 18"/>
                  <a:gd name="T6" fmla="*/ 10 w 14"/>
                  <a:gd name="T7" fmla="*/ 4 h 18"/>
                  <a:gd name="T8" fmla="*/ 13 w 14"/>
                  <a:gd name="T9" fmla="*/ 11 h 18"/>
                  <a:gd name="T10" fmla="*/ 10 w 14"/>
                  <a:gd name="T11" fmla="*/ 17 h 18"/>
                  <a:gd name="T12" fmla="*/ 10 w 14"/>
                  <a:gd name="T13" fmla="*/ 17 h 18"/>
                  <a:gd name="T14" fmla="*/ 4 w 14"/>
                  <a:gd name="T15" fmla="*/ 15 h 18"/>
                  <a:gd name="T16" fmla="*/ 1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" y="8"/>
                    </a:moveTo>
                    <a:cubicBezTo>
                      <a:pt x="0" y="5"/>
                      <a:pt x="1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0"/>
                      <a:pt x="8" y="1"/>
                      <a:pt x="10" y="4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3"/>
                      <a:pt x="13" y="16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8" y="18"/>
                      <a:pt x="5" y="17"/>
                      <a:pt x="4" y="15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109"/>
              <p:cNvSpPr/>
              <p:nvPr/>
            </p:nvSpPr>
            <p:spPr bwMode="auto">
              <a:xfrm>
                <a:off x="3880" y="2573"/>
                <a:ext cx="133" cy="140"/>
              </a:xfrm>
              <a:custGeom>
                <a:avLst/>
                <a:gdLst>
                  <a:gd name="T0" fmla="*/ 36 w 38"/>
                  <a:gd name="T1" fmla="*/ 21 h 40"/>
                  <a:gd name="T2" fmla="*/ 31 w 38"/>
                  <a:gd name="T3" fmla="*/ 33 h 40"/>
                  <a:gd name="T4" fmla="*/ 19 w 38"/>
                  <a:gd name="T5" fmla="*/ 38 h 40"/>
                  <a:gd name="T6" fmla="*/ 7 w 38"/>
                  <a:gd name="T7" fmla="*/ 33 h 40"/>
                  <a:gd name="T8" fmla="*/ 2 w 38"/>
                  <a:gd name="T9" fmla="*/ 18 h 40"/>
                  <a:gd name="T10" fmla="*/ 7 w 38"/>
                  <a:gd name="T11" fmla="*/ 7 h 40"/>
                  <a:gd name="T12" fmla="*/ 19 w 38"/>
                  <a:gd name="T13" fmla="*/ 2 h 40"/>
                  <a:gd name="T14" fmla="*/ 30 w 38"/>
                  <a:gd name="T15" fmla="*/ 7 h 40"/>
                  <a:gd name="T16" fmla="*/ 36 w 38"/>
                  <a:gd name="T17" fmla="*/ 2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0">
                    <a:moveTo>
                      <a:pt x="36" y="21"/>
                    </a:moveTo>
                    <a:cubicBezTo>
                      <a:pt x="38" y="26"/>
                      <a:pt x="36" y="31"/>
                      <a:pt x="31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14" y="40"/>
                      <a:pt x="9" y="38"/>
                      <a:pt x="7" y="33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14"/>
                      <a:pt x="2" y="9"/>
                      <a:pt x="7" y="7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3" y="0"/>
                      <a:pt x="29" y="2"/>
                      <a:pt x="30" y="7"/>
                    </a:cubicBezTo>
                    <a:lnTo>
                      <a:pt x="36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10"/>
              <p:cNvSpPr/>
              <p:nvPr/>
            </p:nvSpPr>
            <p:spPr bwMode="auto">
              <a:xfrm>
                <a:off x="3950" y="2604"/>
                <a:ext cx="74" cy="92"/>
              </a:xfrm>
              <a:custGeom>
                <a:avLst/>
                <a:gdLst>
                  <a:gd name="T0" fmla="*/ 5 w 21"/>
                  <a:gd name="T1" fmla="*/ 24 h 26"/>
                  <a:gd name="T2" fmla="*/ 3 w 21"/>
                  <a:gd name="T3" fmla="*/ 9 h 26"/>
                  <a:gd name="T4" fmla="*/ 16 w 21"/>
                  <a:gd name="T5" fmla="*/ 1 h 26"/>
                  <a:gd name="T6" fmla="*/ 18 w 21"/>
                  <a:gd name="T7" fmla="*/ 16 h 26"/>
                  <a:gd name="T8" fmla="*/ 5 w 21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5" y="24"/>
                    </a:moveTo>
                    <a:cubicBezTo>
                      <a:pt x="1" y="22"/>
                      <a:pt x="0" y="16"/>
                      <a:pt x="3" y="9"/>
                    </a:cubicBezTo>
                    <a:cubicBezTo>
                      <a:pt x="5" y="3"/>
                      <a:pt x="11" y="0"/>
                      <a:pt x="16" y="1"/>
                    </a:cubicBezTo>
                    <a:cubicBezTo>
                      <a:pt x="20" y="3"/>
                      <a:pt x="21" y="10"/>
                      <a:pt x="18" y="16"/>
                    </a:cubicBezTo>
                    <a:cubicBezTo>
                      <a:pt x="15" y="23"/>
                      <a:pt x="10" y="26"/>
                      <a:pt x="5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11"/>
              <p:cNvSpPr/>
              <p:nvPr/>
            </p:nvSpPr>
            <p:spPr bwMode="auto">
              <a:xfrm>
                <a:off x="3915" y="2664"/>
                <a:ext cx="176" cy="288"/>
              </a:xfrm>
              <a:custGeom>
                <a:avLst/>
                <a:gdLst>
                  <a:gd name="T0" fmla="*/ 0 w 176"/>
                  <a:gd name="T1" fmla="*/ 25 h 288"/>
                  <a:gd name="T2" fmla="*/ 81 w 176"/>
                  <a:gd name="T3" fmla="*/ 0 h 288"/>
                  <a:gd name="T4" fmla="*/ 176 w 176"/>
                  <a:gd name="T5" fmla="*/ 260 h 288"/>
                  <a:gd name="T6" fmla="*/ 98 w 176"/>
                  <a:gd name="T7" fmla="*/ 288 h 288"/>
                  <a:gd name="T8" fmla="*/ 0 w 176"/>
                  <a:gd name="T9" fmla="*/ 25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288">
                    <a:moveTo>
                      <a:pt x="0" y="25"/>
                    </a:moveTo>
                    <a:lnTo>
                      <a:pt x="81" y="0"/>
                    </a:lnTo>
                    <a:lnTo>
                      <a:pt x="176" y="260"/>
                    </a:lnTo>
                    <a:lnTo>
                      <a:pt x="98" y="28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7" name="Freeform 112"/>
              <p:cNvSpPr/>
              <p:nvPr/>
            </p:nvSpPr>
            <p:spPr bwMode="auto">
              <a:xfrm>
                <a:off x="4006" y="2892"/>
                <a:ext cx="95" cy="95"/>
              </a:xfrm>
              <a:custGeom>
                <a:avLst/>
                <a:gdLst>
                  <a:gd name="T0" fmla="*/ 2 w 27"/>
                  <a:gd name="T1" fmla="*/ 17 h 27"/>
                  <a:gd name="T2" fmla="*/ 10 w 27"/>
                  <a:gd name="T3" fmla="*/ 2 h 27"/>
                  <a:gd name="T4" fmla="*/ 25 w 27"/>
                  <a:gd name="T5" fmla="*/ 10 h 27"/>
                  <a:gd name="T6" fmla="*/ 17 w 27"/>
                  <a:gd name="T7" fmla="*/ 25 h 27"/>
                  <a:gd name="T8" fmla="*/ 2 w 27"/>
                  <a:gd name="T9" fmla="*/ 1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" y="17"/>
                    </a:moveTo>
                    <a:cubicBezTo>
                      <a:pt x="0" y="11"/>
                      <a:pt x="3" y="4"/>
                      <a:pt x="10" y="2"/>
                    </a:cubicBezTo>
                    <a:cubicBezTo>
                      <a:pt x="16" y="0"/>
                      <a:pt x="22" y="4"/>
                      <a:pt x="25" y="10"/>
                    </a:cubicBezTo>
                    <a:cubicBezTo>
                      <a:pt x="27" y="16"/>
                      <a:pt x="23" y="23"/>
                      <a:pt x="17" y="25"/>
                    </a:cubicBezTo>
                    <a:cubicBezTo>
                      <a:pt x="11" y="27"/>
                      <a:pt x="4" y="23"/>
                      <a:pt x="2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8" name="Freeform 113"/>
              <p:cNvSpPr/>
              <p:nvPr/>
            </p:nvSpPr>
            <p:spPr bwMode="auto">
              <a:xfrm>
                <a:off x="4020" y="2678"/>
                <a:ext cx="221" cy="281"/>
              </a:xfrm>
              <a:custGeom>
                <a:avLst/>
                <a:gdLst>
                  <a:gd name="T0" fmla="*/ 74 w 221"/>
                  <a:gd name="T1" fmla="*/ 281 h 281"/>
                  <a:gd name="T2" fmla="*/ 0 w 221"/>
                  <a:gd name="T3" fmla="*/ 239 h 281"/>
                  <a:gd name="T4" fmla="*/ 151 w 221"/>
                  <a:gd name="T5" fmla="*/ 0 h 281"/>
                  <a:gd name="T6" fmla="*/ 221 w 221"/>
                  <a:gd name="T7" fmla="*/ 42 h 281"/>
                  <a:gd name="T8" fmla="*/ 74 w 221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81">
                    <a:moveTo>
                      <a:pt x="74" y="281"/>
                    </a:moveTo>
                    <a:lnTo>
                      <a:pt x="0" y="239"/>
                    </a:lnTo>
                    <a:lnTo>
                      <a:pt x="151" y="0"/>
                    </a:lnTo>
                    <a:lnTo>
                      <a:pt x="221" y="42"/>
                    </a:lnTo>
                    <a:lnTo>
                      <a:pt x="74" y="28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9" name="Freeform 114"/>
              <p:cNvSpPr/>
              <p:nvPr/>
            </p:nvSpPr>
            <p:spPr bwMode="auto">
              <a:xfrm>
                <a:off x="4161" y="2650"/>
                <a:ext cx="91" cy="95"/>
              </a:xfrm>
              <a:custGeom>
                <a:avLst/>
                <a:gdLst>
                  <a:gd name="T0" fmla="*/ 23 w 26"/>
                  <a:gd name="T1" fmla="*/ 20 h 27"/>
                  <a:gd name="T2" fmla="*/ 7 w 26"/>
                  <a:gd name="T3" fmla="*/ 24 h 27"/>
                  <a:gd name="T4" fmla="*/ 3 w 26"/>
                  <a:gd name="T5" fmla="*/ 8 h 27"/>
                  <a:gd name="T6" fmla="*/ 19 w 26"/>
                  <a:gd name="T7" fmla="*/ 3 h 27"/>
                  <a:gd name="T8" fmla="*/ 23 w 26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23" y="20"/>
                    </a:moveTo>
                    <a:cubicBezTo>
                      <a:pt x="20" y="25"/>
                      <a:pt x="13" y="27"/>
                      <a:pt x="7" y="24"/>
                    </a:cubicBezTo>
                    <a:cubicBezTo>
                      <a:pt x="1" y="21"/>
                      <a:pt x="0" y="13"/>
                      <a:pt x="3" y="8"/>
                    </a:cubicBezTo>
                    <a:cubicBezTo>
                      <a:pt x="6" y="2"/>
                      <a:pt x="13" y="0"/>
                      <a:pt x="19" y="3"/>
                    </a:cubicBezTo>
                    <a:cubicBezTo>
                      <a:pt x="25" y="7"/>
                      <a:pt x="26" y="14"/>
                      <a:pt x="23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0" name="Freeform 115"/>
              <p:cNvSpPr/>
              <p:nvPr/>
            </p:nvSpPr>
            <p:spPr bwMode="auto">
              <a:xfrm>
                <a:off x="4010" y="2892"/>
                <a:ext cx="95" cy="95"/>
              </a:xfrm>
              <a:custGeom>
                <a:avLst/>
                <a:gdLst>
                  <a:gd name="T0" fmla="*/ 24 w 27"/>
                  <a:gd name="T1" fmla="*/ 20 h 27"/>
                  <a:gd name="T2" fmla="*/ 7 w 27"/>
                  <a:gd name="T3" fmla="*/ 24 h 27"/>
                  <a:gd name="T4" fmla="*/ 3 w 27"/>
                  <a:gd name="T5" fmla="*/ 8 h 27"/>
                  <a:gd name="T6" fmla="*/ 19 w 27"/>
                  <a:gd name="T7" fmla="*/ 3 h 27"/>
                  <a:gd name="T8" fmla="*/ 24 w 27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4" y="20"/>
                    </a:moveTo>
                    <a:cubicBezTo>
                      <a:pt x="20" y="25"/>
                      <a:pt x="13" y="27"/>
                      <a:pt x="7" y="24"/>
                    </a:cubicBezTo>
                    <a:cubicBezTo>
                      <a:pt x="2" y="21"/>
                      <a:pt x="0" y="13"/>
                      <a:pt x="3" y="8"/>
                    </a:cubicBezTo>
                    <a:cubicBezTo>
                      <a:pt x="6" y="2"/>
                      <a:pt x="14" y="0"/>
                      <a:pt x="19" y="3"/>
                    </a:cubicBezTo>
                    <a:cubicBezTo>
                      <a:pt x="25" y="7"/>
                      <a:pt x="27" y="14"/>
                      <a:pt x="2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1" name="Freeform 116"/>
              <p:cNvSpPr/>
              <p:nvPr/>
            </p:nvSpPr>
            <p:spPr bwMode="auto">
              <a:xfrm>
                <a:off x="4119" y="2636"/>
                <a:ext cx="150" cy="169"/>
              </a:xfrm>
              <a:custGeom>
                <a:avLst/>
                <a:gdLst>
                  <a:gd name="T0" fmla="*/ 21 w 43"/>
                  <a:gd name="T1" fmla="*/ 48 h 48"/>
                  <a:gd name="T2" fmla="*/ 0 w 43"/>
                  <a:gd name="T3" fmla="*/ 34 h 48"/>
                  <a:gd name="T4" fmla="*/ 12 w 43"/>
                  <a:gd name="T5" fmla="*/ 13 h 48"/>
                  <a:gd name="T6" fmla="*/ 32 w 43"/>
                  <a:gd name="T7" fmla="*/ 7 h 48"/>
                  <a:gd name="T8" fmla="*/ 34 w 43"/>
                  <a:gd name="T9" fmla="*/ 27 h 48"/>
                  <a:gd name="T10" fmla="*/ 21 w 4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48">
                    <a:moveTo>
                      <a:pt x="21" y="48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20" y="0"/>
                      <a:pt x="32" y="7"/>
                    </a:cubicBezTo>
                    <a:cubicBezTo>
                      <a:pt x="43" y="14"/>
                      <a:pt x="34" y="27"/>
                      <a:pt x="34" y="27"/>
                    </a:cubicBezTo>
                    <a:lnTo>
                      <a:pt x="21" y="48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2" name="Freeform 117"/>
              <p:cNvSpPr/>
              <p:nvPr/>
            </p:nvSpPr>
            <p:spPr bwMode="auto">
              <a:xfrm>
                <a:off x="4178" y="3145"/>
                <a:ext cx="158" cy="393"/>
              </a:xfrm>
              <a:custGeom>
                <a:avLst/>
                <a:gdLst>
                  <a:gd name="T0" fmla="*/ 158 w 158"/>
                  <a:gd name="T1" fmla="*/ 18 h 393"/>
                  <a:gd name="T2" fmla="*/ 112 w 158"/>
                  <a:gd name="T3" fmla="*/ 393 h 393"/>
                  <a:gd name="T4" fmla="*/ 0 w 158"/>
                  <a:gd name="T5" fmla="*/ 386 h 393"/>
                  <a:gd name="T6" fmla="*/ 4 w 158"/>
                  <a:gd name="T7" fmla="*/ 0 h 393"/>
                  <a:gd name="T8" fmla="*/ 158 w 158"/>
                  <a:gd name="T9" fmla="*/ 18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393">
                    <a:moveTo>
                      <a:pt x="158" y="18"/>
                    </a:moveTo>
                    <a:lnTo>
                      <a:pt x="112" y="393"/>
                    </a:lnTo>
                    <a:lnTo>
                      <a:pt x="0" y="386"/>
                    </a:lnTo>
                    <a:lnTo>
                      <a:pt x="4" y="0"/>
                    </a:lnTo>
                    <a:lnTo>
                      <a:pt x="158" y="1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3" name="Freeform 118"/>
              <p:cNvSpPr/>
              <p:nvPr/>
            </p:nvSpPr>
            <p:spPr bwMode="auto">
              <a:xfrm>
                <a:off x="4168" y="3057"/>
                <a:ext cx="182" cy="201"/>
              </a:xfrm>
              <a:custGeom>
                <a:avLst/>
                <a:gdLst>
                  <a:gd name="T0" fmla="*/ 4 w 52"/>
                  <a:gd name="T1" fmla="*/ 23 h 57"/>
                  <a:gd name="T2" fmla="*/ 19 w 52"/>
                  <a:gd name="T3" fmla="*/ 53 h 57"/>
                  <a:gd name="T4" fmla="*/ 48 w 52"/>
                  <a:gd name="T5" fmla="*/ 34 h 57"/>
                  <a:gd name="T6" fmla="*/ 34 w 52"/>
                  <a:gd name="T7" fmla="*/ 4 h 57"/>
                  <a:gd name="T8" fmla="*/ 4 w 52"/>
                  <a:gd name="T9" fmla="*/ 23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7">
                    <a:moveTo>
                      <a:pt x="4" y="23"/>
                    </a:moveTo>
                    <a:cubicBezTo>
                      <a:pt x="0" y="36"/>
                      <a:pt x="7" y="50"/>
                      <a:pt x="19" y="53"/>
                    </a:cubicBezTo>
                    <a:cubicBezTo>
                      <a:pt x="30" y="57"/>
                      <a:pt x="43" y="48"/>
                      <a:pt x="48" y="34"/>
                    </a:cubicBezTo>
                    <a:cubicBezTo>
                      <a:pt x="52" y="20"/>
                      <a:pt x="45" y="7"/>
                      <a:pt x="34" y="4"/>
                    </a:cubicBezTo>
                    <a:cubicBezTo>
                      <a:pt x="22" y="0"/>
                      <a:pt x="9" y="9"/>
                      <a:pt x="4" y="2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4" name="Freeform 119"/>
              <p:cNvSpPr/>
              <p:nvPr/>
            </p:nvSpPr>
            <p:spPr bwMode="auto">
              <a:xfrm>
                <a:off x="4168" y="3468"/>
                <a:ext cx="129" cy="127"/>
              </a:xfrm>
              <a:custGeom>
                <a:avLst/>
                <a:gdLst>
                  <a:gd name="T0" fmla="*/ 28 w 37"/>
                  <a:gd name="T1" fmla="*/ 5 h 36"/>
                  <a:gd name="T2" fmla="*/ 32 w 37"/>
                  <a:gd name="T3" fmla="*/ 27 h 36"/>
                  <a:gd name="T4" fmla="*/ 10 w 37"/>
                  <a:gd name="T5" fmla="*/ 31 h 36"/>
                  <a:gd name="T6" fmla="*/ 5 w 37"/>
                  <a:gd name="T7" fmla="*/ 9 h 36"/>
                  <a:gd name="T8" fmla="*/ 28 w 37"/>
                  <a:gd name="T9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28" y="5"/>
                    </a:moveTo>
                    <a:cubicBezTo>
                      <a:pt x="35" y="10"/>
                      <a:pt x="37" y="20"/>
                      <a:pt x="32" y="27"/>
                    </a:cubicBezTo>
                    <a:cubicBezTo>
                      <a:pt x="27" y="34"/>
                      <a:pt x="17" y="36"/>
                      <a:pt x="10" y="31"/>
                    </a:cubicBezTo>
                    <a:cubicBezTo>
                      <a:pt x="2" y="26"/>
                      <a:pt x="0" y="16"/>
                      <a:pt x="5" y="9"/>
                    </a:cubicBezTo>
                    <a:cubicBezTo>
                      <a:pt x="10" y="1"/>
                      <a:pt x="20" y="0"/>
                      <a:pt x="28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5" name="Freeform 120"/>
              <p:cNvSpPr/>
              <p:nvPr/>
            </p:nvSpPr>
            <p:spPr bwMode="auto">
              <a:xfrm>
                <a:off x="4175" y="3538"/>
                <a:ext cx="115" cy="499"/>
              </a:xfrm>
              <a:custGeom>
                <a:avLst/>
                <a:gdLst>
                  <a:gd name="T0" fmla="*/ 115 w 115"/>
                  <a:gd name="T1" fmla="*/ 0 h 499"/>
                  <a:gd name="T2" fmla="*/ 98 w 115"/>
                  <a:gd name="T3" fmla="*/ 492 h 499"/>
                  <a:gd name="T4" fmla="*/ 17 w 115"/>
                  <a:gd name="T5" fmla="*/ 499 h 499"/>
                  <a:gd name="T6" fmla="*/ 0 w 115"/>
                  <a:gd name="T7" fmla="*/ 0 h 499"/>
                  <a:gd name="T8" fmla="*/ 115 w 115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499">
                    <a:moveTo>
                      <a:pt x="115" y="0"/>
                    </a:moveTo>
                    <a:lnTo>
                      <a:pt x="98" y="492"/>
                    </a:lnTo>
                    <a:lnTo>
                      <a:pt x="17" y="499"/>
                    </a:lnTo>
                    <a:lnTo>
                      <a:pt x="0" y="0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6" name="Freeform 121"/>
              <p:cNvSpPr/>
              <p:nvPr/>
            </p:nvSpPr>
            <p:spPr bwMode="auto">
              <a:xfrm>
                <a:off x="4175" y="3482"/>
                <a:ext cx="115" cy="113"/>
              </a:xfrm>
              <a:custGeom>
                <a:avLst/>
                <a:gdLst>
                  <a:gd name="T0" fmla="*/ 33 w 33"/>
                  <a:gd name="T1" fmla="*/ 16 h 32"/>
                  <a:gd name="T2" fmla="*/ 16 w 33"/>
                  <a:gd name="T3" fmla="*/ 32 h 32"/>
                  <a:gd name="T4" fmla="*/ 0 w 33"/>
                  <a:gd name="T5" fmla="*/ 16 h 32"/>
                  <a:gd name="T6" fmla="*/ 17 w 33"/>
                  <a:gd name="T7" fmla="*/ 0 h 32"/>
                  <a:gd name="T8" fmla="*/ 33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33" y="16"/>
                    </a:moveTo>
                    <a:cubicBezTo>
                      <a:pt x="33" y="25"/>
                      <a:pt x="25" y="32"/>
                      <a:pt x="16" y="32"/>
                    </a:cubicBezTo>
                    <a:cubicBezTo>
                      <a:pt x="7" y="32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7" name="Freeform 122"/>
              <p:cNvSpPr/>
              <p:nvPr/>
            </p:nvSpPr>
            <p:spPr bwMode="auto">
              <a:xfrm>
                <a:off x="4027" y="3998"/>
                <a:ext cx="253" cy="120"/>
              </a:xfrm>
              <a:custGeom>
                <a:avLst/>
                <a:gdLst>
                  <a:gd name="T0" fmla="*/ 69 w 72"/>
                  <a:gd name="T1" fmla="*/ 0 h 34"/>
                  <a:gd name="T2" fmla="*/ 50 w 72"/>
                  <a:gd name="T3" fmla="*/ 1 h 34"/>
                  <a:gd name="T4" fmla="*/ 3 w 72"/>
                  <a:gd name="T5" fmla="*/ 27 h 34"/>
                  <a:gd name="T6" fmla="*/ 0 w 72"/>
                  <a:gd name="T7" fmla="*/ 31 h 34"/>
                  <a:gd name="T8" fmla="*/ 5 w 72"/>
                  <a:gd name="T9" fmla="*/ 34 h 34"/>
                  <a:gd name="T10" fmla="*/ 67 w 72"/>
                  <a:gd name="T11" fmla="*/ 34 h 34"/>
                  <a:gd name="T12" fmla="*/ 72 w 72"/>
                  <a:gd name="T13" fmla="*/ 30 h 34"/>
                  <a:gd name="T14" fmla="*/ 69 w 72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34">
                    <a:moveTo>
                      <a:pt x="69" y="0"/>
                    </a:moveTo>
                    <a:cubicBezTo>
                      <a:pt x="69" y="0"/>
                      <a:pt x="51" y="1"/>
                      <a:pt x="50" y="1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1" y="28"/>
                      <a:pt x="0" y="30"/>
                      <a:pt x="0" y="31"/>
                    </a:cubicBezTo>
                    <a:cubicBezTo>
                      <a:pt x="1" y="33"/>
                      <a:pt x="3" y="34"/>
                      <a:pt x="5" y="34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70" y="34"/>
                      <a:pt x="72" y="32"/>
                      <a:pt x="72" y="30"/>
                    </a:cubicBezTo>
                    <a:cubicBezTo>
                      <a:pt x="72" y="30"/>
                      <a:pt x="72" y="0"/>
                      <a:pt x="69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8" name="Freeform 123"/>
              <p:cNvSpPr/>
              <p:nvPr/>
            </p:nvSpPr>
            <p:spPr bwMode="auto">
              <a:xfrm>
                <a:off x="4013" y="4005"/>
                <a:ext cx="291" cy="120"/>
              </a:xfrm>
              <a:custGeom>
                <a:avLst/>
                <a:gdLst>
                  <a:gd name="T0" fmla="*/ 77 w 83"/>
                  <a:gd name="T1" fmla="*/ 3 h 34"/>
                  <a:gd name="T2" fmla="*/ 64 w 83"/>
                  <a:gd name="T3" fmla="*/ 14 h 34"/>
                  <a:gd name="T4" fmla="*/ 49 w 83"/>
                  <a:gd name="T5" fmla="*/ 2 h 34"/>
                  <a:gd name="T6" fmla="*/ 43 w 83"/>
                  <a:gd name="T7" fmla="*/ 3 h 34"/>
                  <a:gd name="T8" fmla="*/ 3 w 83"/>
                  <a:gd name="T9" fmla="*/ 24 h 34"/>
                  <a:gd name="T10" fmla="*/ 4 w 83"/>
                  <a:gd name="T11" fmla="*/ 33 h 34"/>
                  <a:gd name="T12" fmla="*/ 78 w 83"/>
                  <a:gd name="T13" fmla="*/ 31 h 34"/>
                  <a:gd name="T14" fmla="*/ 77 w 83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3" h="34">
                    <a:moveTo>
                      <a:pt x="77" y="3"/>
                    </a:moveTo>
                    <a:cubicBezTo>
                      <a:pt x="74" y="4"/>
                      <a:pt x="72" y="14"/>
                      <a:pt x="64" y="14"/>
                    </a:cubicBezTo>
                    <a:cubicBezTo>
                      <a:pt x="56" y="14"/>
                      <a:pt x="53" y="9"/>
                      <a:pt x="49" y="2"/>
                    </a:cubicBezTo>
                    <a:cubicBezTo>
                      <a:pt x="48" y="0"/>
                      <a:pt x="46" y="1"/>
                      <a:pt x="43" y="3"/>
                    </a:cubicBezTo>
                    <a:cubicBezTo>
                      <a:pt x="37" y="7"/>
                      <a:pt x="23" y="15"/>
                      <a:pt x="3" y="24"/>
                    </a:cubicBezTo>
                    <a:cubicBezTo>
                      <a:pt x="1" y="25"/>
                      <a:pt x="0" y="32"/>
                      <a:pt x="4" y="33"/>
                    </a:cubicBezTo>
                    <a:cubicBezTo>
                      <a:pt x="14" y="34"/>
                      <a:pt x="72" y="34"/>
                      <a:pt x="78" y="31"/>
                    </a:cubicBezTo>
                    <a:cubicBezTo>
                      <a:pt x="83" y="28"/>
                      <a:pt x="79" y="3"/>
                      <a:pt x="77" y="3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9" name="Freeform 124"/>
              <p:cNvSpPr/>
              <p:nvPr/>
            </p:nvSpPr>
            <p:spPr bwMode="auto">
              <a:xfrm>
                <a:off x="4175" y="3057"/>
                <a:ext cx="175" cy="380"/>
              </a:xfrm>
              <a:custGeom>
                <a:avLst/>
                <a:gdLst>
                  <a:gd name="T0" fmla="*/ 1 w 50"/>
                  <a:gd name="T1" fmla="*/ 35 h 108"/>
                  <a:gd name="T2" fmla="*/ 1 w 50"/>
                  <a:gd name="T3" fmla="*/ 27 h 108"/>
                  <a:gd name="T4" fmla="*/ 1 w 50"/>
                  <a:gd name="T5" fmla="*/ 24 h 108"/>
                  <a:gd name="T6" fmla="*/ 1 w 50"/>
                  <a:gd name="T7" fmla="*/ 24 h 108"/>
                  <a:gd name="T8" fmla="*/ 2 w 50"/>
                  <a:gd name="T9" fmla="*/ 22 h 108"/>
                  <a:gd name="T10" fmla="*/ 31 w 50"/>
                  <a:gd name="T11" fmla="*/ 3 h 108"/>
                  <a:gd name="T12" fmla="*/ 46 w 50"/>
                  <a:gd name="T13" fmla="*/ 34 h 108"/>
                  <a:gd name="T14" fmla="*/ 46 w 50"/>
                  <a:gd name="T15" fmla="*/ 34 h 108"/>
                  <a:gd name="T16" fmla="*/ 36 w 50"/>
                  <a:gd name="T17" fmla="*/ 108 h 108"/>
                  <a:gd name="T18" fmla="*/ 0 w 50"/>
                  <a:gd name="T19" fmla="*/ 107 h 108"/>
                  <a:gd name="T20" fmla="*/ 1 w 50"/>
                  <a:gd name="T21" fmla="*/ 3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08">
                    <a:moveTo>
                      <a:pt x="1" y="35"/>
                    </a:moveTo>
                    <a:cubicBezTo>
                      <a:pt x="0" y="32"/>
                      <a:pt x="0" y="29"/>
                      <a:pt x="1" y="27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2" y="23"/>
                      <a:pt x="2" y="22"/>
                    </a:cubicBezTo>
                    <a:cubicBezTo>
                      <a:pt x="6" y="8"/>
                      <a:pt x="19" y="0"/>
                      <a:pt x="31" y="3"/>
                    </a:cubicBezTo>
                    <a:cubicBezTo>
                      <a:pt x="44" y="6"/>
                      <a:pt x="50" y="20"/>
                      <a:pt x="46" y="34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36" y="108"/>
                      <a:pt x="36" y="108"/>
                      <a:pt x="36" y="108"/>
                    </a:cubicBezTo>
                    <a:cubicBezTo>
                      <a:pt x="0" y="107"/>
                      <a:pt x="0" y="107"/>
                      <a:pt x="0" y="107"/>
                    </a:cubicBezTo>
                    <a:lnTo>
                      <a:pt x="1" y="35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0" name="Freeform 125"/>
              <p:cNvSpPr/>
              <p:nvPr/>
            </p:nvSpPr>
            <p:spPr bwMode="auto">
              <a:xfrm>
                <a:off x="4182" y="2942"/>
                <a:ext cx="305" cy="301"/>
              </a:xfrm>
              <a:custGeom>
                <a:avLst/>
                <a:gdLst>
                  <a:gd name="T0" fmla="*/ 305 w 305"/>
                  <a:gd name="T1" fmla="*/ 207 h 301"/>
                  <a:gd name="T2" fmla="*/ 185 w 305"/>
                  <a:gd name="T3" fmla="*/ 301 h 301"/>
                  <a:gd name="T4" fmla="*/ 115 w 305"/>
                  <a:gd name="T5" fmla="*/ 301 h 301"/>
                  <a:gd name="T6" fmla="*/ 0 w 305"/>
                  <a:gd name="T7" fmla="*/ 196 h 301"/>
                  <a:gd name="T8" fmla="*/ 45 w 305"/>
                  <a:gd name="T9" fmla="*/ 0 h 301"/>
                  <a:gd name="T10" fmla="*/ 231 w 305"/>
                  <a:gd name="T11" fmla="*/ 0 h 301"/>
                  <a:gd name="T12" fmla="*/ 305 w 305"/>
                  <a:gd name="T13" fmla="*/ 20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301">
                    <a:moveTo>
                      <a:pt x="305" y="207"/>
                    </a:moveTo>
                    <a:lnTo>
                      <a:pt x="185" y="301"/>
                    </a:lnTo>
                    <a:lnTo>
                      <a:pt x="115" y="301"/>
                    </a:lnTo>
                    <a:lnTo>
                      <a:pt x="0" y="196"/>
                    </a:lnTo>
                    <a:lnTo>
                      <a:pt x="45" y="0"/>
                    </a:lnTo>
                    <a:lnTo>
                      <a:pt x="231" y="0"/>
                    </a:lnTo>
                    <a:lnTo>
                      <a:pt x="305" y="207"/>
                    </a:ln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1" name="Freeform 126"/>
              <p:cNvSpPr/>
              <p:nvPr/>
            </p:nvSpPr>
            <p:spPr bwMode="auto">
              <a:xfrm>
                <a:off x="4161" y="2647"/>
                <a:ext cx="347" cy="442"/>
              </a:xfrm>
              <a:custGeom>
                <a:avLst/>
                <a:gdLst>
                  <a:gd name="T0" fmla="*/ 99 w 99"/>
                  <a:gd name="T1" fmla="*/ 12 h 126"/>
                  <a:gd name="T2" fmla="*/ 88 w 99"/>
                  <a:gd name="T3" fmla="*/ 1 h 126"/>
                  <a:gd name="T4" fmla="*/ 17 w 99"/>
                  <a:gd name="T5" fmla="*/ 2 h 126"/>
                  <a:gd name="T6" fmla="*/ 6 w 99"/>
                  <a:gd name="T7" fmla="*/ 14 h 126"/>
                  <a:gd name="T8" fmla="*/ 1 w 99"/>
                  <a:gd name="T9" fmla="*/ 48 h 126"/>
                  <a:gd name="T10" fmla="*/ 17 w 99"/>
                  <a:gd name="T11" fmla="*/ 80 h 126"/>
                  <a:gd name="T12" fmla="*/ 9 w 99"/>
                  <a:gd name="T13" fmla="*/ 126 h 126"/>
                  <a:gd name="T14" fmla="*/ 87 w 99"/>
                  <a:gd name="T15" fmla="*/ 124 h 126"/>
                  <a:gd name="T16" fmla="*/ 75 w 99"/>
                  <a:gd name="T17" fmla="*/ 83 h 126"/>
                  <a:gd name="T18" fmla="*/ 99 w 99"/>
                  <a:gd name="T19" fmla="*/ 1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126">
                    <a:moveTo>
                      <a:pt x="99" y="12"/>
                    </a:moveTo>
                    <a:cubicBezTo>
                      <a:pt x="99" y="5"/>
                      <a:pt x="94" y="0"/>
                      <a:pt x="88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1" y="2"/>
                      <a:pt x="8" y="8"/>
                      <a:pt x="6" y="14"/>
                    </a:cubicBezTo>
                    <a:cubicBezTo>
                      <a:pt x="6" y="14"/>
                      <a:pt x="0" y="38"/>
                      <a:pt x="1" y="48"/>
                    </a:cubicBezTo>
                    <a:cubicBezTo>
                      <a:pt x="1" y="53"/>
                      <a:pt x="13" y="71"/>
                      <a:pt x="17" y="80"/>
                    </a:cubicBezTo>
                    <a:cubicBezTo>
                      <a:pt x="14" y="95"/>
                      <a:pt x="9" y="126"/>
                      <a:pt x="9" y="126"/>
                    </a:cubicBezTo>
                    <a:cubicBezTo>
                      <a:pt x="87" y="124"/>
                      <a:pt x="87" y="124"/>
                      <a:pt x="87" y="124"/>
                    </a:cubicBezTo>
                    <a:cubicBezTo>
                      <a:pt x="75" y="83"/>
                      <a:pt x="75" y="83"/>
                      <a:pt x="75" y="83"/>
                    </a:cubicBezTo>
                    <a:lnTo>
                      <a:pt x="99" y="12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2" name="Freeform 127"/>
              <p:cNvSpPr/>
              <p:nvPr/>
            </p:nvSpPr>
            <p:spPr bwMode="auto">
              <a:xfrm>
                <a:off x="4276" y="2538"/>
                <a:ext cx="123" cy="130"/>
              </a:xfrm>
              <a:custGeom>
                <a:avLst/>
                <a:gdLst>
                  <a:gd name="T0" fmla="*/ 35 w 35"/>
                  <a:gd name="T1" fmla="*/ 32 h 37"/>
                  <a:gd name="T2" fmla="*/ 31 w 35"/>
                  <a:gd name="T3" fmla="*/ 36 h 37"/>
                  <a:gd name="T4" fmla="*/ 5 w 35"/>
                  <a:gd name="T5" fmla="*/ 37 h 37"/>
                  <a:gd name="T6" fmla="*/ 0 w 35"/>
                  <a:gd name="T7" fmla="*/ 33 h 37"/>
                  <a:gd name="T8" fmla="*/ 0 w 35"/>
                  <a:gd name="T9" fmla="*/ 5 h 37"/>
                  <a:gd name="T10" fmla="*/ 4 w 35"/>
                  <a:gd name="T11" fmla="*/ 1 h 37"/>
                  <a:gd name="T12" fmla="*/ 31 w 35"/>
                  <a:gd name="T13" fmla="*/ 0 h 37"/>
                  <a:gd name="T14" fmla="*/ 35 w 35"/>
                  <a:gd name="T15" fmla="*/ 4 h 37"/>
                  <a:gd name="T16" fmla="*/ 35 w 35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" h="37">
                    <a:moveTo>
                      <a:pt x="35" y="32"/>
                    </a:moveTo>
                    <a:cubicBezTo>
                      <a:pt x="35" y="34"/>
                      <a:pt x="34" y="36"/>
                      <a:pt x="31" y="3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7"/>
                      <a:pt x="0" y="35"/>
                      <a:pt x="0" y="3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1"/>
                      <a:pt x="4" y="1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0"/>
                      <a:pt x="35" y="2"/>
                      <a:pt x="35" y="4"/>
                    </a:cubicBezTo>
                    <a:lnTo>
                      <a:pt x="35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3" name="Freeform 128"/>
              <p:cNvSpPr/>
              <p:nvPr/>
            </p:nvSpPr>
            <p:spPr bwMode="auto">
              <a:xfrm>
                <a:off x="4210" y="2650"/>
                <a:ext cx="214" cy="88"/>
              </a:xfrm>
              <a:custGeom>
                <a:avLst/>
                <a:gdLst>
                  <a:gd name="T0" fmla="*/ 11 w 61"/>
                  <a:gd name="T1" fmla="*/ 1 h 25"/>
                  <a:gd name="T2" fmla="*/ 22 w 61"/>
                  <a:gd name="T3" fmla="*/ 25 h 25"/>
                  <a:gd name="T4" fmla="*/ 61 w 61"/>
                  <a:gd name="T5" fmla="*/ 0 h 25"/>
                  <a:gd name="T6" fmla="*/ 11 w 61"/>
                  <a:gd name="T7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25">
                    <a:moveTo>
                      <a:pt x="11" y="1"/>
                    </a:moveTo>
                    <a:cubicBezTo>
                      <a:pt x="11" y="1"/>
                      <a:pt x="0" y="25"/>
                      <a:pt x="22" y="25"/>
                    </a:cubicBezTo>
                    <a:cubicBezTo>
                      <a:pt x="41" y="24"/>
                      <a:pt x="61" y="0"/>
                      <a:pt x="61" y="0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4" name="Freeform 129"/>
              <p:cNvSpPr/>
              <p:nvPr/>
            </p:nvSpPr>
            <p:spPr bwMode="auto">
              <a:xfrm>
                <a:off x="4126" y="2127"/>
                <a:ext cx="385" cy="386"/>
              </a:xfrm>
              <a:custGeom>
                <a:avLst/>
                <a:gdLst>
                  <a:gd name="T0" fmla="*/ 110 w 110"/>
                  <a:gd name="T1" fmla="*/ 54 h 110"/>
                  <a:gd name="T2" fmla="*/ 56 w 110"/>
                  <a:gd name="T3" fmla="*/ 110 h 110"/>
                  <a:gd name="T4" fmla="*/ 0 w 110"/>
                  <a:gd name="T5" fmla="*/ 55 h 110"/>
                  <a:gd name="T6" fmla="*/ 55 w 110"/>
                  <a:gd name="T7" fmla="*/ 0 h 110"/>
                  <a:gd name="T8" fmla="*/ 110 w 110"/>
                  <a:gd name="T9" fmla="*/ 54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10">
                    <a:moveTo>
                      <a:pt x="110" y="54"/>
                    </a:moveTo>
                    <a:cubicBezTo>
                      <a:pt x="110" y="84"/>
                      <a:pt x="86" y="109"/>
                      <a:pt x="56" y="110"/>
                    </a:cubicBezTo>
                    <a:cubicBezTo>
                      <a:pt x="25" y="110"/>
                      <a:pt x="1" y="85"/>
                      <a:pt x="0" y="55"/>
                    </a:cubicBezTo>
                    <a:cubicBezTo>
                      <a:pt x="0" y="25"/>
                      <a:pt x="24" y="0"/>
                      <a:pt x="55" y="0"/>
                    </a:cubicBezTo>
                    <a:cubicBezTo>
                      <a:pt x="85" y="0"/>
                      <a:pt x="110" y="24"/>
                      <a:pt x="110" y="5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5" name="Freeform 130"/>
              <p:cNvSpPr/>
              <p:nvPr/>
            </p:nvSpPr>
            <p:spPr bwMode="auto">
              <a:xfrm>
                <a:off x="4126" y="2187"/>
                <a:ext cx="284" cy="417"/>
              </a:xfrm>
              <a:custGeom>
                <a:avLst/>
                <a:gdLst>
                  <a:gd name="T0" fmla="*/ 80 w 81"/>
                  <a:gd name="T1" fmla="*/ 73 h 119"/>
                  <a:gd name="T2" fmla="*/ 47 w 81"/>
                  <a:gd name="T3" fmla="*/ 118 h 119"/>
                  <a:gd name="T4" fmla="*/ 36 w 81"/>
                  <a:gd name="T5" fmla="*/ 119 h 119"/>
                  <a:gd name="T6" fmla="*/ 1 w 81"/>
                  <a:gd name="T7" fmla="*/ 75 h 119"/>
                  <a:gd name="T8" fmla="*/ 0 w 81"/>
                  <a:gd name="T9" fmla="*/ 36 h 119"/>
                  <a:gd name="T10" fmla="*/ 34 w 81"/>
                  <a:gd name="T11" fmla="*/ 1 h 119"/>
                  <a:gd name="T12" fmla="*/ 44 w 81"/>
                  <a:gd name="T13" fmla="*/ 1 h 119"/>
                  <a:gd name="T14" fmla="*/ 80 w 81"/>
                  <a:gd name="T15" fmla="*/ 34 h 119"/>
                  <a:gd name="T16" fmla="*/ 80 w 81"/>
                  <a:gd name="T17" fmla="*/ 73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" h="119">
                    <a:moveTo>
                      <a:pt x="80" y="73"/>
                    </a:moveTo>
                    <a:cubicBezTo>
                      <a:pt x="81" y="92"/>
                      <a:pt x="66" y="118"/>
                      <a:pt x="47" y="118"/>
                    </a:cubicBezTo>
                    <a:cubicBezTo>
                      <a:pt x="36" y="119"/>
                      <a:pt x="36" y="119"/>
                      <a:pt x="36" y="119"/>
                    </a:cubicBezTo>
                    <a:cubicBezTo>
                      <a:pt x="18" y="119"/>
                      <a:pt x="2" y="94"/>
                      <a:pt x="1" y="75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5" y="1"/>
                      <a:pt x="3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63" y="0"/>
                      <a:pt x="79" y="15"/>
                      <a:pt x="80" y="34"/>
                    </a:cubicBezTo>
                    <a:lnTo>
                      <a:pt x="80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6" name="Freeform 131"/>
              <p:cNvSpPr/>
              <p:nvPr/>
            </p:nvSpPr>
            <p:spPr bwMode="auto">
              <a:xfrm>
                <a:off x="4143" y="2383"/>
                <a:ext cx="361" cy="221"/>
              </a:xfrm>
              <a:custGeom>
                <a:avLst/>
                <a:gdLst>
                  <a:gd name="T0" fmla="*/ 103 w 103"/>
                  <a:gd name="T1" fmla="*/ 0 h 63"/>
                  <a:gd name="T2" fmla="*/ 38 w 103"/>
                  <a:gd name="T3" fmla="*/ 63 h 63"/>
                  <a:gd name="T4" fmla="*/ 37 w 103"/>
                  <a:gd name="T5" fmla="*/ 4 h 63"/>
                  <a:gd name="T6" fmla="*/ 103 w 103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" h="63">
                    <a:moveTo>
                      <a:pt x="103" y="0"/>
                    </a:moveTo>
                    <a:cubicBezTo>
                      <a:pt x="103" y="0"/>
                      <a:pt x="88" y="63"/>
                      <a:pt x="38" y="63"/>
                    </a:cubicBezTo>
                    <a:cubicBezTo>
                      <a:pt x="0" y="63"/>
                      <a:pt x="37" y="4"/>
                      <a:pt x="37" y="4"/>
                    </a:cubicBez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7" name="Freeform 132"/>
              <p:cNvSpPr/>
              <p:nvPr/>
            </p:nvSpPr>
            <p:spPr bwMode="auto">
              <a:xfrm>
                <a:off x="4091" y="2071"/>
                <a:ext cx="487" cy="414"/>
              </a:xfrm>
              <a:custGeom>
                <a:avLst/>
                <a:gdLst>
                  <a:gd name="T0" fmla="*/ 113 w 139"/>
                  <a:gd name="T1" fmla="*/ 27 h 118"/>
                  <a:gd name="T2" fmla="*/ 67 w 139"/>
                  <a:gd name="T3" fmla="*/ 2 h 118"/>
                  <a:gd name="T4" fmla="*/ 0 w 139"/>
                  <a:gd name="T5" fmla="*/ 49 h 118"/>
                  <a:gd name="T6" fmla="*/ 89 w 139"/>
                  <a:gd name="T7" fmla="*/ 46 h 118"/>
                  <a:gd name="T8" fmla="*/ 104 w 139"/>
                  <a:gd name="T9" fmla="*/ 118 h 118"/>
                  <a:gd name="T10" fmla="*/ 113 w 139"/>
                  <a:gd name="T11" fmla="*/ 2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18">
                    <a:moveTo>
                      <a:pt x="113" y="27"/>
                    </a:moveTo>
                    <a:cubicBezTo>
                      <a:pt x="105" y="8"/>
                      <a:pt x="93" y="0"/>
                      <a:pt x="67" y="2"/>
                    </a:cubicBezTo>
                    <a:cubicBezTo>
                      <a:pt x="28" y="5"/>
                      <a:pt x="0" y="49"/>
                      <a:pt x="0" y="49"/>
                    </a:cubicBezTo>
                    <a:cubicBezTo>
                      <a:pt x="39" y="64"/>
                      <a:pt x="89" y="46"/>
                      <a:pt x="89" y="46"/>
                    </a:cubicBezTo>
                    <a:cubicBezTo>
                      <a:pt x="89" y="46"/>
                      <a:pt x="81" y="67"/>
                      <a:pt x="104" y="118"/>
                    </a:cubicBezTo>
                    <a:cubicBezTo>
                      <a:pt x="139" y="90"/>
                      <a:pt x="138" y="42"/>
                      <a:pt x="113" y="27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8" name="Freeform 133"/>
              <p:cNvSpPr/>
              <p:nvPr/>
            </p:nvSpPr>
            <p:spPr bwMode="auto">
              <a:xfrm>
                <a:off x="4140" y="2341"/>
                <a:ext cx="66" cy="67"/>
              </a:xfrm>
              <a:custGeom>
                <a:avLst/>
                <a:gdLst>
                  <a:gd name="T0" fmla="*/ 1 w 19"/>
                  <a:gd name="T1" fmla="*/ 10 h 19"/>
                  <a:gd name="T2" fmla="*/ 10 w 19"/>
                  <a:gd name="T3" fmla="*/ 18 h 19"/>
                  <a:gd name="T4" fmla="*/ 18 w 19"/>
                  <a:gd name="T5" fmla="*/ 8 h 19"/>
                  <a:gd name="T6" fmla="*/ 9 w 19"/>
                  <a:gd name="T7" fmla="*/ 0 h 19"/>
                  <a:gd name="T8" fmla="*/ 1 w 19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19">
                    <a:moveTo>
                      <a:pt x="1" y="10"/>
                    </a:moveTo>
                    <a:cubicBezTo>
                      <a:pt x="1" y="15"/>
                      <a:pt x="6" y="19"/>
                      <a:pt x="10" y="18"/>
                    </a:cubicBezTo>
                    <a:cubicBezTo>
                      <a:pt x="15" y="18"/>
                      <a:pt x="19" y="13"/>
                      <a:pt x="18" y="8"/>
                    </a:cubicBezTo>
                    <a:cubicBezTo>
                      <a:pt x="18" y="3"/>
                      <a:pt x="13" y="0"/>
                      <a:pt x="9" y="0"/>
                    </a:cubicBezTo>
                    <a:cubicBezTo>
                      <a:pt x="4" y="1"/>
                      <a:pt x="0" y="5"/>
                      <a:pt x="1" y="10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9" name="Freeform 134"/>
              <p:cNvSpPr/>
              <p:nvPr/>
            </p:nvSpPr>
            <p:spPr bwMode="auto">
              <a:xfrm>
                <a:off x="4287" y="2341"/>
                <a:ext cx="70" cy="67"/>
              </a:xfrm>
              <a:custGeom>
                <a:avLst/>
                <a:gdLst>
                  <a:gd name="T0" fmla="*/ 12 w 20"/>
                  <a:gd name="T1" fmla="*/ 1 h 19"/>
                  <a:gd name="T2" fmla="*/ 1 w 20"/>
                  <a:gd name="T3" fmla="*/ 7 h 19"/>
                  <a:gd name="T4" fmla="*/ 7 w 20"/>
                  <a:gd name="T5" fmla="*/ 18 h 19"/>
                  <a:gd name="T6" fmla="*/ 18 w 20"/>
                  <a:gd name="T7" fmla="*/ 12 h 19"/>
                  <a:gd name="T8" fmla="*/ 12 w 20"/>
                  <a:gd name="T9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12" y="1"/>
                    </a:moveTo>
                    <a:cubicBezTo>
                      <a:pt x="8" y="0"/>
                      <a:pt x="3" y="2"/>
                      <a:pt x="1" y="7"/>
                    </a:cubicBezTo>
                    <a:cubicBezTo>
                      <a:pt x="0" y="11"/>
                      <a:pt x="2" y="16"/>
                      <a:pt x="7" y="18"/>
                    </a:cubicBezTo>
                    <a:cubicBezTo>
                      <a:pt x="12" y="19"/>
                      <a:pt x="17" y="17"/>
                      <a:pt x="18" y="12"/>
                    </a:cubicBezTo>
                    <a:cubicBezTo>
                      <a:pt x="20" y="8"/>
                      <a:pt x="17" y="3"/>
                      <a:pt x="12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0" name="Freeform 135"/>
              <p:cNvSpPr/>
              <p:nvPr/>
            </p:nvSpPr>
            <p:spPr bwMode="auto">
              <a:xfrm>
                <a:off x="4388" y="2155"/>
                <a:ext cx="246" cy="488"/>
              </a:xfrm>
              <a:custGeom>
                <a:avLst/>
                <a:gdLst>
                  <a:gd name="T0" fmla="*/ 29 w 70"/>
                  <a:gd name="T1" fmla="*/ 1 h 139"/>
                  <a:gd name="T2" fmla="*/ 42 w 70"/>
                  <a:gd name="T3" fmla="*/ 90 h 139"/>
                  <a:gd name="T4" fmla="*/ 50 w 70"/>
                  <a:gd name="T5" fmla="*/ 131 h 139"/>
                  <a:gd name="T6" fmla="*/ 14 w 70"/>
                  <a:gd name="T7" fmla="*/ 129 h 139"/>
                  <a:gd name="T8" fmla="*/ 2 w 70"/>
                  <a:gd name="T9" fmla="*/ 44 h 139"/>
                  <a:gd name="T10" fmla="*/ 6 w 70"/>
                  <a:gd name="T11" fmla="*/ 16 h 139"/>
                  <a:gd name="T12" fmla="*/ 29 w 70"/>
                  <a:gd name="T13" fmla="*/ 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139">
                    <a:moveTo>
                      <a:pt x="29" y="1"/>
                    </a:moveTo>
                    <a:cubicBezTo>
                      <a:pt x="70" y="5"/>
                      <a:pt x="44" y="78"/>
                      <a:pt x="42" y="90"/>
                    </a:cubicBezTo>
                    <a:cubicBezTo>
                      <a:pt x="39" y="110"/>
                      <a:pt x="44" y="127"/>
                      <a:pt x="50" y="131"/>
                    </a:cubicBezTo>
                    <a:cubicBezTo>
                      <a:pt x="35" y="139"/>
                      <a:pt x="25" y="137"/>
                      <a:pt x="14" y="129"/>
                    </a:cubicBezTo>
                    <a:cubicBezTo>
                      <a:pt x="0" y="120"/>
                      <a:pt x="1" y="73"/>
                      <a:pt x="2" y="44"/>
                    </a:cubicBezTo>
                    <a:cubicBezTo>
                      <a:pt x="2" y="33"/>
                      <a:pt x="4" y="22"/>
                      <a:pt x="6" y="16"/>
                    </a:cubicBezTo>
                    <a:cubicBezTo>
                      <a:pt x="9" y="4"/>
                      <a:pt x="21" y="0"/>
                      <a:pt x="29" y="1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1" name="Freeform 136"/>
              <p:cNvSpPr/>
              <p:nvPr/>
            </p:nvSpPr>
            <p:spPr bwMode="auto">
              <a:xfrm>
                <a:off x="4371" y="2334"/>
                <a:ext cx="98" cy="105"/>
              </a:xfrm>
              <a:custGeom>
                <a:avLst/>
                <a:gdLst>
                  <a:gd name="T0" fmla="*/ 27 w 28"/>
                  <a:gd name="T1" fmla="*/ 13 h 30"/>
                  <a:gd name="T2" fmla="*/ 7 w 28"/>
                  <a:gd name="T3" fmla="*/ 30 h 30"/>
                  <a:gd name="T4" fmla="*/ 3 w 28"/>
                  <a:gd name="T5" fmla="*/ 14 h 30"/>
                  <a:gd name="T6" fmla="*/ 15 w 28"/>
                  <a:gd name="T7" fmla="*/ 1 h 30"/>
                  <a:gd name="T8" fmla="*/ 27 w 28"/>
                  <a:gd name="T9" fmla="*/ 1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7" y="13"/>
                    </a:moveTo>
                    <a:cubicBezTo>
                      <a:pt x="27" y="26"/>
                      <a:pt x="14" y="30"/>
                      <a:pt x="7" y="30"/>
                    </a:cubicBezTo>
                    <a:cubicBezTo>
                      <a:pt x="0" y="30"/>
                      <a:pt x="2" y="22"/>
                      <a:pt x="3" y="14"/>
                    </a:cubicBezTo>
                    <a:cubicBezTo>
                      <a:pt x="3" y="7"/>
                      <a:pt x="8" y="0"/>
                      <a:pt x="15" y="1"/>
                    </a:cubicBezTo>
                    <a:cubicBezTo>
                      <a:pt x="22" y="1"/>
                      <a:pt x="28" y="6"/>
                      <a:pt x="27" y="1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2" name="Freeform 137"/>
              <p:cNvSpPr/>
              <p:nvPr/>
            </p:nvSpPr>
            <p:spPr bwMode="auto">
              <a:xfrm>
                <a:off x="4679" y="2562"/>
                <a:ext cx="134" cy="137"/>
              </a:xfrm>
              <a:custGeom>
                <a:avLst/>
                <a:gdLst>
                  <a:gd name="T0" fmla="*/ 2 w 38"/>
                  <a:gd name="T1" fmla="*/ 21 h 39"/>
                  <a:gd name="T2" fmla="*/ 7 w 38"/>
                  <a:gd name="T3" fmla="*/ 33 h 39"/>
                  <a:gd name="T4" fmla="*/ 19 w 38"/>
                  <a:gd name="T5" fmla="*/ 38 h 39"/>
                  <a:gd name="T6" fmla="*/ 31 w 38"/>
                  <a:gd name="T7" fmla="*/ 33 h 39"/>
                  <a:gd name="T8" fmla="*/ 37 w 38"/>
                  <a:gd name="T9" fmla="*/ 18 h 39"/>
                  <a:gd name="T10" fmla="*/ 31 w 38"/>
                  <a:gd name="T11" fmla="*/ 6 h 39"/>
                  <a:gd name="T12" fmla="*/ 19 w 38"/>
                  <a:gd name="T13" fmla="*/ 1 h 39"/>
                  <a:gd name="T14" fmla="*/ 8 w 38"/>
                  <a:gd name="T15" fmla="*/ 6 h 39"/>
                  <a:gd name="T16" fmla="*/ 2 w 38"/>
                  <a:gd name="T17" fmla="*/ 2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39">
                    <a:moveTo>
                      <a:pt x="2" y="21"/>
                    </a:moveTo>
                    <a:cubicBezTo>
                      <a:pt x="0" y="26"/>
                      <a:pt x="2" y="31"/>
                      <a:pt x="7" y="33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24" y="39"/>
                      <a:pt x="29" y="37"/>
                      <a:pt x="31" y="33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3"/>
                      <a:pt x="36" y="8"/>
                      <a:pt x="31" y="6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5" y="0"/>
                      <a:pt x="9" y="2"/>
                      <a:pt x="8" y="6"/>
                    </a:cubicBezTo>
                    <a:lnTo>
                      <a:pt x="2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3" name="Freeform 138"/>
              <p:cNvSpPr/>
              <p:nvPr/>
            </p:nvSpPr>
            <p:spPr bwMode="auto">
              <a:xfrm>
                <a:off x="4669" y="2590"/>
                <a:ext cx="73" cy="95"/>
              </a:xfrm>
              <a:custGeom>
                <a:avLst/>
                <a:gdLst>
                  <a:gd name="T0" fmla="*/ 16 w 21"/>
                  <a:gd name="T1" fmla="*/ 25 h 27"/>
                  <a:gd name="T2" fmla="*/ 18 w 21"/>
                  <a:gd name="T3" fmla="*/ 10 h 27"/>
                  <a:gd name="T4" fmla="*/ 5 w 21"/>
                  <a:gd name="T5" fmla="*/ 2 h 27"/>
                  <a:gd name="T6" fmla="*/ 3 w 21"/>
                  <a:gd name="T7" fmla="*/ 17 h 27"/>
                  <a:gd name="T8" fmla="*/ 16 w 21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7">
                    <a:moveTo>
                      <a:pt x="16" y="25"/>
                    </a:moveTo>
                    <a:cubicBezTo>
                      <a:pt x="20" y="23"/>
                      <a:pt x="21" y="16"/>
                      <a:pt x="18" y="10"/>
                    </a:cubicBezTo>
                    <a:cubicBezTo>
                      <a:pt x="16" y="4"/>
                      <a:pt x="10" y="0"/>
                      <a:pt x="5" y="2"/>
                    </a:cubicBezTo>
                    <a:cubicBezTo>
                      <a:pt x="1" y="4"/>
                      <a:pt x="0" y="11"/>
                      <a:pt x="3" y="17"/>
                    </a:cubicBezTo>
                    <a:cubicBezTo>
                      <a:pt x="6" y="23"/>
                      <a:pt x="11" y="27"/>
                      <a:pt x="16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4" name="Freeform 139"/>
              <p:cNvSpPr/>
              <p:nvPr/>
            </p:nvSpPr>
            <p:spPr bwMode="auto">
              <a:xfrm>
                <a:off x="4672" y="2597"/>
                <a:ext cx="49" cy="64"/>
              </a:xfrm>
              <a:custGeom>
                <a:avLst/>
                <a:gdLst>
                  <a:gd name="T0" fmla="*/ 13 w 14"/>
                  <a:gd name="T1" fmla="*/ 8 h 18"/>
                  <a:gd name="T2" fmla="*/ 11 w 14"/>
                  <a:gd name="T3" fmla="*/ 1 h 18"/>
                  <a:gd name="T4" fmla="*/ 11 w 14"/>
                  <a:gd name="T5" fmla="*/ 1 h 18"/>
                  <a:gd name="T6" fmla="*/ 5 w 14"/>
                  <a:gd name="T7" fmla="*/ 4 h 18"/>
                  <a:gd name="T8" fmla="*/ 1 w 14"/>
                  <a:gd name="T9" fmla="*/ 11 h 18"/>
                  <a:gd name="T10" fmla="*/ 4 w 14"/>
                  <a:gd name="T11" fmla="*/ 17 h 18"/>
                  <a:gd name="T12" fmla="*/ 4 w 14"/>
                  <a:gd name="T13" fmla="*/ 17 h 18"/>
                  <a:gd name="T14" fmla="*/ 10 w 14"/>
                  <a:gd name="T15" fmla="*/ 15 h 18"/>
                  <a:gd name="T16" fmla="*/ 13 w 14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13" y="8"/>
                    </a:moveTo>
                    <a:cubicBezTo>
                      <a:pt x="14" y="5"/>
                      <a:pt x="13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6" y="1"/>
                      <a:pt x="5" y="4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3"/>
                      <a:pt x="1" y="16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8"/>
                      <a:pt x="9" y="17"/>
                      <a:pt x="10" y="15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5" name="Freeform 140"/>
              <p:cNvSpPr/>
              <p:nvPr/>
            </p:nvSpPr>
            <p:spPr bwMode="auto">
              <a:xfrm>
                <a:off x="4602" y="2654"/>
                <a:ext cx="176" cy="284"/>
              </a:xfrm>
              <a:custGeom>
                <a:avLst/>
                <a:gdLst>
                  <a:gd name="T0" fmla="*/ 176 w 176"/>
                  <a:gd name="T1" fmla="*/ 24 h 284"/>
                  <a:gd name="T2" fmla="*/ 95 w 176"/>
                  <a:gd name="T3" fmla="*/ 0 h 284"/>
                  <a:gd name="T4" fmla="*/ 0 w 176"/>
                  <a:gd name="T5" fmla="*/ 259 h 284"/>
                  <a:gd name="T6" fmla="*/ 77 w 176"/>
                  <a:gd name="T7" fmla="*/ 284 h 284"/>
                  <a:gd name="T8" fmla="*/ 176 w 176"/>
                  <a:gd name="T9" fmla="*/ 2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" h="284">
                    <a:moveTo>
                      <a:pt x="176" y="24"/>
                    </a:moveTo>
                    <a:lnTo>
                      <a:pt x="95" y="0"/>
                    </a:lnTo>
                    <a:lnTo>
                      <a:pt x="0" y="259"/>
                    </a:lnTo>
                    <a:lnTo>
                      <a:pt x="77" y="284"/>
                    </a:lnTo>
                    <a:lnTo>
                      <a:pt x="176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6" name="Freeform 141"/>
              <p:cNvSpPr/>
              <p:nvPr/>
            </p:nvSpPr>
            <p:spPr bwMode="auto">
              <a:xfrm>
                <a:off x="4595" y="2882"/>
                <a:ext cx="91" cy="91"/>
              </a:xfrm>
              <a:custGeom>
                <a:avLst/>
                <a:gdLst>
                  <a:gd name="T0" fmla="*/ 24 w 26"/>
                  <a:gd name="T1" fmla="*/ 17 h 26"/>
                  <a:gd name="T2" fmla="*/ 16 w 26"/>
                  <a:gd name="T3" fmla="*/ 2 h 26"/>
                  <a:gd name="T4" fmla="*/ 2 w 26"/>
                  <a:gd name="T5" fmla="*/ 9 h 26"/>
                  <a:gd name="T6" fmla="*/ 9 w 26"/>
                  <a:gd name="T7" fmla="*/ 24 h 26"/>
                  <a:gd name="T8" fmla="*/ 24 w 26"/>
                  <a:gd name="T9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24" y="17"/>
                    </a:moveTo>
                    <a:cubicBezTo>
                      <a:pt x="26" y="11"/>
                      <a:pt x="23" y="4"/>
                      <a:pt x="16" y="2"/>
                    </a:cubicBezTo>
                    <a:cubicBezTo>
                      <a:pt x="10" y="0"/>
                      <a:pt x="4" y="3"/>
                      <a:pt x="2" y="9"/>
                    </a:cubicBezTo>
                    <a:cubicBezTo>
                      <a:pt x="0" y="16"/>
                      <a:pt x="3" y="22"/>
                      <a:pt x="9" y="24"/>
                    </a:cubicBezTo>
                    <a:cubicBezTo>
                      <a:pt x="15" y="26"/>
                      <a:pt x="22" y="23"/>
                      <a:pt x="24" y="17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7" name="Freeform 142"/>
              <p:cNvSpPr/>
              <p:nvPr/>
            </p:nvSpPr>
            <p:spPr bwMode="auto">
              <a:xfrm>
                <a:off x="4452" y="2668"/>
                <a:ext cx="220" cy="281"/>
              </a:xfrm>
              <a:custGeom>
                <a:avLst/>
                <a:gdLst>
                  <a:gd name="T0" fmla="*/ 154 w 220"/>
                  <a:gd name="T1" fmla="*/ 281 h 281"/>
                  <a:gd name="T2" fmla="*/ 220 w 220"/>
                  <a:gd name="T3" fmla="*/ 231 h 281"/>
                  <a:gd name="T4" fmla="*/ 66 w 220"/>
                  <a:gd name="T5" fmla="*/ 0 h 281"/>
                  <a:gd name="T6" fmla="*/ 0 w 220"/>
                  <a:gd name="T7" fmla="*/ 52 h 281"/>
                  <a:gd name="T8" fmla="*/ 154 w 220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" h="281">
                    <a:moveTo>
                      <a:pt x="154" y="281"/>
                    </a:moveTo>
                    <a:lnTo>
                      <a:pt x="220" y="231"/>
                    </a:lnTo>
                    <a:lnTo>
                      <a:pt x="66" y="0"/>
                    </a:lnTo>
                    <a:lnTo>
                      <a:pt x="0" y="52"/>
                    </a:lnTo>
                    <a:lnTo>
                      <a:pt x="154" y="28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8" name="Freeform 143"/>
              <p:cNvSpPr/>
              <p:nvPr/>
            </p:nvSpPr>
            <p:spPr bwMode="auto">
              <a:xfrm>
                <a:off x="4438" y="2647"/>
                <a:ext cx="91" cy="94"/>
              </a:xfrm>
              <a:custGeom>
                <a:avLst/>
                <a:gdLst>
                  <a:gd name="T0" fmla="*/ 4 w 26"/>
                  <a:gd name="T1" fmla="*/ 20 h 27"/>
                  <a:gd name="T2" fmla="*/ 20 w 26"/>
                  <a:gd name="T3" fmla="*/ 23 h 27"/>
                  <a:gd name="T4" fmla="*/ 22 w 26"/>
                  <a:gd name="T5" fmla="*/ 6 h 27"/>
                  <a:gd name="T6" fmla="*/ 6 w 26"/>
                  <a:gd name="T7" fmla="*/ 4 h 27"/>
                  <a:gd name="T8" fmla="*/ 4 w 26"/>
                  <a:gd name="T9" fmla="*/ 2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4" y="20"/>
                    </a:moveTo>
                    <a:cubicBezTo>
                      <a:pt x="8" y="26"/>
                      <a:pt x="15" y="27"/>
                      <a:pt x="20" y="23"/>
                    </a:cubicBezTo>
                    <a:cubicBezTo>
                      <a:pt x="25" y="19"/>
                      <a:pt x="26" y="11"/>
                      <a:pt x="22" y="6"/>
                    </a:cubicBezTo>
                    <a:cubicBezTo>
                      <a:pt x="18" y="1"/>
                      <a:pt x="11" y="0"/>
                      <a:pt x="6" y="4"/>
                    </a:cubicBezTo>
                    <a:cubicBezTo>
                      <a:pt x="1" y="8"/>
                      <a:pt x="0" y="15"/>
                      <a:pt x="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9" name="Freeform 144"/>
              <p:cNvSpPr/>
              <p:nvPr/>
            </p:nvSpPr>
            <p:spPr bwMode="auto">
              <a:xfrm>
                <a:off x="4592" y="2878"/>
                <a:ext cx="94" cy="92"/>
              </a:xfrm>
              <a:custGeom>
                <a:avLst/>
                <a:gdLst>
                  <a:gd name="T0" fmla="*/ 4 w 27"/>
                  <a:gd name="T1" fmla="*/ 20 h 26"/>
                  <a:gd name="T2" fmla="*/ 21 w 27"/>
                  <a:gd name="T3" fmla="*/ 23 h 26"/>
                  <a:gd name="T4" fmla="*/ 23 w 27"/>
                  <a:gd name="T5" fmla="*/ 6 h 26"/>
                  <a:gd name="T6" fmla="*/ 6 w 27"/>
                  <a:gd name="T7" fmla="*/ 4 h 26"/>
                  <a:gd name="T8" fmla="*/ 4 w 27"/>
                  <a:gd name="T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4" y="20"/>
                    </a:moveTo>
                    <a:cubicBezTo>
                      <a:pt x="8" y="26"/>
                      <a:pt x="16" y="26"/>
                      <a:pt x="21" y="23"/>
                    </a:cubicBezTo>
                    <a:cubicBezTo>
                      <a:pt x="26" y="19"/>
                      <a:pt x="27" y="11"/>
                      <a:pt x="23" y="6"/>
                    </a:cubicBezTo>
                    <a:cubicBezTo>
                      <a:pt x="19" y="1"/>
                      <a:pt x="12" y="0"/>
                      <a:pt x="6" y="4"/>
                    </a:cubicBezTo>
                    <a:cubicBezTo>
                      <a:pt x="1" y="8"/>
                      <a:pt x="0" y="15"/>
                      <a:pt x="4" y="2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0" name="Freeform 145"/>
              <p:cNvSpPr/>
              <p:nvPr/>
            </p:nvSpPr>
            <p:spPr bwMode="auto">
              <a:xfrm>
                <a:off x="4417" y="2632"/>
                <a:ext cx="157" cy="169"/>
              </a:xfrm>
              <a:custGeom>
                <a:avLst/>
                <a:gdLst>
                  <a:gd name="T0" fmla="*/ 45 w 45"/>
                  <a:gd name="T1" fmla="*/ 32 h 48"/>
                  <a:gd name="T2" fmla="*/ 25 w 45"/>
                  <a:gd name="T3" fmla="*/ 48 h 48"/>
                  <a:gd name="T4" fmla="*/ 10 w 45"/>
                  <a:gd name="T5" fmla="*/ 28 h 48"/>
                  <a:gd name="T6" fmla="*/ 11 w 45"/>
                  <a:gd name="T7" fmla="*/ 8 h 48"/>
                  <a:gd name="T8" fmla="*/ 30 w 45"/>
                  <a:gd name="T9" fmla="*/ 12 h 48"/>
                  <a:gd name="T10" fmla="*/ 45 w 45"/>
                  <a:gd name="T11" fmla="*/ 32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48">
                    <a:moveTo>
                      <a:pt x="45" y="32"/>
                    </a:moveTo>
                    <a:cubicBezTo>
                      <a:pt x="25" y="48"/>
                      <a:pt x="25" y="48"/>
                      <a:pt x="25" y="4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0" y="17"/>
                      <a:pt x="11" y="8"/>
                    </a:cubicBezTo>
                    <a:cubicBezTo>
                      <a:pt x="20" y="0"/>
                      <a:pt x="30" y="12"/>
                      <a:pt x="30" y="12"/>
                    </a:cubicBezTo>
                    <a:lnTo>
                      <a:pt x="45" y="32"/>
                    </a:ln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1" name="Freeform 146"/>
              <p:cNvSpPr/>
              <p:nvPr/>
            </p:nvSpPr>
            <p:spPr bwMode="auto">
              <a:xfrm>
                <a:off x="2468" y="3212"/>
                <a:ext cx="158" cy="397"/>
              </a:xfrm>
              <a:custGeom>
                <a:avLst/>
                <a:gdLst>
                  <a:gd name="T0" fmla="*/ 0 w 158"/>
                  <a:gd name="T1" fmla="*/ 21 h 397"/>
                  <a:gd name="T2" fmla="*/ 45 w 158"/>
                  <a:gd name="T3" fmla="*/ 397 h 397"/>
                  <a:gd name="T4" fmla="*/ 158 w 158"/>
                  <a:gd name="T5" fmla="*/ 386 h 397"/>
                  <a:gd name="T6" fmla="*/ 154 w 158"/>
                  <a:gd name="T7" fmla="*/ 0 h 397"/>
                  <a:gd name="T8" fmla="*/ 0 w 158"/>
                  <a:gd name="T9" fmla="*/ 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" h="397">
                    <a:moveTo>
                      <a:pt x="0" y="21"/>
                    </a:moveTo>
                    <a:lnTo>
                      <a:pt x="45" y="397"/>
                    </a:lnTo>
                    <a:lnTo>
                      <a:pt x="158" y="386"/>
                    </a:lnTo>
                    <a:lnTo>
                      <a:pt x="154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2" name="Freeform 147"/>
              <p:cNvSpPr/>
              <p:nvPr/>
            </p:nvSpPr>
            <p:spPr bwMode="auto">
              <a:xfrm>
                <a:off x="2461" y="3075"/>
                <a:ext cx="179" cy="242"/>
              </a:xfrm>
              <a:custGeom>
                <a:avLst/>
                <a:gdLst>
                  <a:gd name="T0" fmla="*/ 49 w 51"/>
                  <a:gd name="T1" fmla="*/ 33 h 69"/>
                  <a:gd name="T2" fmla="*/ 22 w 51"/>
                  <a:gd name="T3" fmla="*/ 68 h 69"/>
                  <a:gd name="T4" fmla="*/ 1 w 51"/>
                  <a:gd name="T5" fmla="*/ 35 h 69"/>
                  <a:gd name="T6" fmla="*/ 28 w 51"/>
                  <a:gd name="T7" fmla="*/ 0 h 69"/>
                  <a:gd name="T8" fmla="*/ 49 w 51"/>
                  <a:gd name="T9" fmla="*/ 3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9">
                    <a:moveTo>
                      <a:pt x="49" y="33"/>
                    </a:moveTo>
                    <a:cubicBezTo>
                      <a:pt x="48" y="52"/>
                      <a:pt x="36" y="68"/>
                      <a:pt x="22" y="68"/>
                    </a:cubicBezTo>
                    <a:cubicBezTo>
                      <a:pt x="9" y="69"/>
                      <a:pt x="0" y="54"/>
                      <a:pt x="1" y="35"/>
                    </a:cubicBezTo>
                    <a:cubicBezTo>
                      <a:pt x="3" y="17"/>
                      <a:pt x="15" y="1"/>
                      <a:pt x="28" y="0"/>
                    </a:cubicBezTo>
                    <a:cubicBezTo>
                      <a:pt x="42" y="0"/>
                      <a:pt x="51" y="15"/>
                      <a:pt x="49" y="33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3" name="Freeform 148"/>
              <p:cNvSpPr/>
              <p:nvPr/>
            </p:nvSpPr>
            <p:spPr bwMode="auto">
              <a:xfrm>
                <a:off x="2506" y="3535"/>
                <a:ext cx="127" cy="130"/>
              </a:xfrm>
              <a:custGeom>
                <a:avLst/>
                <a:gdLst>
                  <a:gd name="T0" fmla="*/ 9 w 36"/>
                  <a:gd name="T1" fmla="*/ 5 h 37"/>
                  <a:gd name="T2" fmla="*/ 5 w 36"/>
                  <a:gd name="T3" fmla="*/ 28 h 37"/>
                  <a:gd name="T4" fmla="*/ 27 w 36"/>
                  <a:gd name="T5" fmla="*/ 32 h 37"/>
                  <a:gd name="T6" fmla="*/ 31 w 36"/>
                  <a:gd name="T7" fmla="*/ 10 h 37"/>
                  <a:gd name="T8" fmla="*/ 9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9" y="5"/>
                    </a:move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5" y="27"/>
                      <a:pt x="36" y="17"/>
                      <a:pt x="31" y="10"/>
                    </a:cubicBezTo>
                    <a:cubicBezTo>
                      <a:pt x="26" y="2"/>
                      <a:pt x="16" y="0"/>
                      <a:pt x="9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4" name="Freeform 149"/>
              <p:cNvSpPr/>
              <p:nvPr/>
            </p:nvSpPr>
            <p:spPr bwMode="auto">
              <a:xfrm>
                <a:off x="2464" y="3068"/>
                <a:ext cx="176" cy="274"/>
              </a:xfrm>
              <a:custGeom>
                <a:avLst/>
                <a:gdLst>
                  <a:gd name="T0" fmla="*/ 45 w 50"/>
                  <a:gd name="T1" fmla="*/ 47 h 78"/>
                  <a:gd name="T2" fmla="*/ 48 w 50"/>
                  <a:gd name="T3" fmla="*/ 34 h 78"/>
                  <a:gd name="T4" fmla="*/ 27 w 50"/>
                  <a:gd name="T5" fmla="*/ 0 h 78"/>
                  <a:gd name="T6" fmla="*/ 0 w 50"/>
                  <a:gd name="T7" fmla="*/ 35 h 78"/>
                  <a:gd name="T8" fmla="*/ 1 w 50"/>
                  <a:gd name="T9" fmla="*/ 47 h 78"/>
                  <a:gd name="T10" fmla="*/ 5 w 50"/>
                  <a:gd name="T11" fmla="*/ 78 h 78"/>
                  <a:gd name="T12" fmla="*/ 45 w 50"/>
                  <a:gd name="T13" fmla="*/ 77 h 78"/>
                  <a:gd name="T14" fmla="*/ 45 w 50"/>
                  <a:gd name="T15" fmla="*/ 4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78">
                    <a:moveTo>
                      <a:pt x="45" y="47"/>
                    </a:moveTo>
                    <a:cubicBezTo>
                      <a:pt x="47" y="43"/>
                      <a:pt x="48" y="38"/>
                      <a:pt x="48" y="34"/>
                    </a:cubicBezTo>
                    <a:cubicBezTo>
                      <a:pt x="50" y="15"/>
                      <a:pt x="41" y="0"/>
                      <a:pt x="27" y="0"/>
                    </a:cubicBezTo>
                    <a:cubicBezTo>
                      <a:pt x="14" y="1"/>
                      <a:pt x="2" y="17"/>
                      <a:pt x="0" y="35"/>
                    </a:cubicBezTo>
                    <a:cubicBezTo>
                      <a:pt x="0" y="40"/>
                      <a:pt x="0" y="43"/>
                      <a:pt x="1" y="47"/>
                    </a:cubicBezTo>
                    <a:cubicBezTo>
                      <a:pt x="5" y="78"/>
                      <a:pt x="5" y="78"/>
                      <a:pt x="5" y="78"/>
                    </a:cubicBezTo>
                    <a:cubicBezTo>
                      <a:pt x="45" y="77"/>
                      <a:pt x="45" y="77"/>
                      <a:pt x="45" y="77"/>
                    </a:cubicBezTo>
                    <a:lnTo>
                      <a:pt x="45" y="47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5" name="Freeform 150"/>
              <p:cNvSpPr/>
              <p:nvPr/>
            </p:nvSpPr>
            <p:spPr bwMode="auto">
              <a:xfrm>
                <a:off x="2513" y="3605"/>
                <a:ext cx="113" cy="499"/>
              </a:xfrm>
              <a:custGeom>
                <a:avLst/>
                <a:gdLst>
                  <a:gd name="T0" fmla="*/ 0 w 113"/>
                  <a:gd name="T1" fmla="*/ 0 h 499"/>
                  <a:gd name="T2" fmla="*/ 14 w 113"/>
                  <a:gd name="T3" fmla="*/ 495 h 499"/>
                  <a:gd name="T4" fmla="*/ 98 w 113"/>
                  <a:gd name="T5" fmla="*/ 499 h 499"/>
                  <a:gd name="T6" fmla="*/ 113 w 113"/>
                  <a:gd name="T7" fmla="*/ 4 h 499"/>
                  <a:gd name="T8" fmla="*/ 0 w 113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499">
                    <a:moveTo>
                      <a:pt x="0" y="0"/>
                    </a:moveTo>
                    <a:lnTo>
                      <a:pt x="14" y="495"/>
                    </a:lnTo>
                    <a:lnTo>
                      <a:pt x="98" y="499"/>
                    </a:lnTo>
                    <a:lnTo>
                      <a:pt x="113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6" name="Freeform 151"/>
              <p:cNvSpPr/>
              <p:nvPr/>
            </p:nvSpPr>
            <p:spPr bwMode="auto">
              <a:xfrm>
                <a:off x="2513" y="3553"/>
                <a:ext cx="116" cy="112"/>
              </a:xfrm>
              <a:custGeom>
                <a:avLst/>
                <a:gdLst>
                  <a:gd name="T0" fmla="*/ 0 w 33"/>
                  <a:gd name="T1" fmla="*/ 16 h 32"/>
                  <a:gd name="T2" fmla="*/ 16 w 33"/>
                  <a:gd name="T3" fmla="*/ 32 h 32"/>
                  <a:gd name="T4" fmla="*/ 33 w 33"/>
                  <a:gd name="T5" fmla="*/ 16 h 32"/>
                  <a:gd name="T6" fmla="*/ 16 w 33"/>
                  <a:gd name="T7" fmla="*/ 0 h 32"/>
                  <a:gd name="T8" fmla="*/ 0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0" y="16"/>
                    </a:moveTo>
                    <a:cubicBezTo>
                      <a:pt x="0" y="24"/>
                      <a:pt x="7" y="32"/>
                      <a:pt x="16" y="32"/>
                    </a:cubicBezTo>
                    <a:cubicBezTo>
                      <a:pt x="25" y="32"/>
                      <a:pt x="33" y="25"/>
                      <a:pt x="33" y="16"/>
                    </a:cubicBezTo>
                    <a:cubicBezTo>
                      <a:pt x="32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7" name="Freeform 152"/>
              <p:cNvSpPr/>
              <p:nvPr/>
            </p:nvSpPr>
            <p:spPr bwMode="auto">
              <a:xfrm>
                <a:off x="2520" y="4069"/>
                <a:ext cx="256" cy="119"/>
              </a:xfrm>
              <a:custGeom>
                <a:avLst/>
                <a:gdLst>
                  <a:gd name="T0" fmla="*/ 4 w 73"/>
                  <a:gd name="T1" fmla="*/ 0 h 34"/>
                  <a:gd name="T2" fmla="*/ 23 w 73"/>
                  <a:gd name="T3" fmla="*/ 1 h 34"/>
                  <a:gd name="T4" fmla="*/ 70 w 73"/>
                  <a:gd name="T5" fmla="*/ 27 h 34"/>
                  <a:gd name="T6" fmla="*/ 73 w 73"/>
                  <a:gd name="T7" fmla="*/ 31 h 34"/>
                  <a:gd name="T8" fmla="*/ 67 w 73"/>
                  <a:gd name="T9" fmla="*/ 34 h 34"/>
                  <a:gd name="T10" fmla="*/ 6 w 73"/>
                  <a:gd name="T11" fmla="*/ 33 h 34"/>
                  <a:gd name="T12" fmla="*/ 0 w 73"/>
                  <a:gd name="T13" fmla="*/ 30 h 34"/>
                  <a:gd name="T14" fmla="*/ 4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4" y="0"/>
                    </a:moveTo>
                    <a:cubicBezTo>
                      <a:pt x="4" y="0"/>
                      <a:pt x="22" y="1"/>
                      <a:pt x="23" y="1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2" y="28"/>
                      <a:pt x="73" y="30"/>
                      <a:pt x="73" y="31"/>
                    </a:cubicBezTo>
                    <a:cubicBezTo>
                      <a:pt x="72" y="33"/>
                      <a:pt x="70" y="34"/>
                      <a:pt x="67" y="34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3" y="33"/>
                      <a:pt x="0" y="32"/>
                      <a:pt x="0" y="30"/>
                    </a:cubicBezTo>
                    <a:cubicBezTo>
                      <a:pt x="0" y="30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8" name="Freeform 153"/>
              <p:cNvSpPr/>
              <p:nvPr/>
            </p:nvSpPr>
            <p:spPr bwMode="auto">
              <a:xfrm>
                <a:off x="2496" y="4076"/>
                <a:ext cx="294" cy="119"/>
              </a:xfrm>
              <a:custGeom>
                <a:avLst/>
                <a:gdLst>
                  <a:gd name="T0" fmla="*/ 7 w 84"/>
                  <a:gd name="T1" fmla="*/ 3 h 34"/>
                  <a:gd name="T2" fmla="*/ 20 w 84"/>
                  <a:gd name="T3" fmla="*/ 14 h 34"/>
                  <a:gd name="T4" fmla="*/ 35 w 84"/>
                  <a:gd name="T5" fmla="*/ 2 h 34"/>
                  <a:gd name="T6" fmla="*/ 41 w 84"/>
                  <a:gd name="T7" fmla="*/ 3 h 34"/>
                  <a:gd name="T8" fmla="*/ 81 w 84"/>
                  <a:gd name="T9" fmla="*/ 23 h 34"/>
                  <a:gd name="T10" fmla="*/ 80 w 84"/>
                  <a:gd name="T11" fmla="*/ 32 h 34"/>
                  <a:gd name="T12" fmla="*/ 6 w 84"/>
                  <a:gd name="T13" fmla="*/ 31 h 34"/>
                  <a:gd name="T14" fmla="*/ 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" y="3"/>
                    </a:moveTo>
                    <a:cubicBezTo>
                      <a:pt x="10" y="3"/>
                      <a:pt x="12" y="13"/>
                      <a:pt x="20" y="14"/>
                    </a:cubicBezTo>
                    <a:cubicBezTo>
                      <a:pt x="27" y="14"/>
                      <a:pt x="31" y="9"/>
                      <a:pt x="35" y="2"/>
                    </a:cubicBezTo>
                    <a:cubicBezTo>
                      <a:pt x="36" y="0"/>
                      <a:pt x="38" y="1"/>
                      <a:pt x="41" y="3"/>
                    </a:cubicBezTo>
                    <a:cubicBezTo>
                      <a:pt x="47" y="6"/>
                      <a:pt x="61" y="14"/>
                      <a:pt x="81" y="23"/>
                    </a:cubicBezTo>
                    <a:cubicBezTo>
                      <a:pt x="83" y="25"/>
                      <a:pt x="84" y="32"/>
                      <a:pt x="80" y="32"/>
                    </a:cubicBezTo>
                    <a:cubicBezTo>
                      <a:pt x="70" y="34"/>
                      <a:pt x="12" y="34"/>
                      <a:pt x="6" y="31"/>
                    </a:cubicBezTo>
                    <a:cubicBezTo>
                      <a:pt x="0" y="28"/>
                      <a:pt x="5" y="3"/>
                      <a:pt x="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9" name="Freeform 154"/>
              <p:cNvSpPr/>
              <p:nvPr/>
            </p:nvSpPr>
            <p:spPr bwMode="auto">
              <a:xfrm>
                <a:off x="2626" y="3138"/>
                <a:ext cx="161" cy="397"/>
              </a:xfrm>
              <a:custGeom>
                <a:avLst/>
                <a:gdLst>
                  <a:gd name="T0" fmla="*/ 0 w 161"/>
                  <a:gd name="T1" fmla="*/ 21 h 397"/>
                  <a:gd name="T2" fmla="*/ 49 w 161"/>
                  <a:gd name="T3" fmla="*/ 397 h 397"/>
                  <a:gd name="T4" fmla="*/ 161 w 161"/>
                  <a:gd name="T5" fmla="*/ 386 h 397"/>
                  <a:gd name="T6" fmla="*/ 157 w 161"/>
                  <a:gd name="T7" fmla="*/ 0 h 397"/>
                  <a:gd name="T8" fmla="*/ 0 w 161"/>
                  <a:gd name="T9" fmla="*/ 21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397">
                    <a:moveTo>
                      <a:pt x="0" y="21"/>
                    </a:moveTo>
                    <a:lnTo>
                      <a:pt x="49" y="397"/>
                    </a:lnTo>
                    <a:lnTo>
                      <a:pt x="161" y="386"/>
                    </a:lnTo>
                    <a:lnTo>
                      <a:pt x="157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155"/>
              <p:cNvSpPr/>
              <p:nvPr/>
            </p:nvSpPr>
            <p:spPr bwMode="auto">
              <a:xfrm>
                <a:off x="2615" y="3054"/>
                <a:ext cx="179" cy="197"/>
              </a:xfrm>
              <a:custGeom>
                <a:avLst/>
                <a:gdLst>
                  <a:gd name="T0" fmla="*/ 47 w 51"/>
                  <a:gd name="T1" fmla="*/ 22 h 56"/>
                  <a:gd name="T2" fmla="*/ 33 w 51"/>
                  <a:gd name="T3" fmla="*/ 53 h 56"/>
                  <a:gd name="T4" fmla="*/ 4 w 51"/>
                  <a:gd name="T5" fmla="*/ 34 h 56"/>
                  <a:gd name="T6" fmla="*/ 18 w 51"/>
                  <a:gd name="T7" fmla="*/ 3 h 56"/>
                  <a:gd name="T8" fmla="*/ 47 w 51"/>
                  <a:gd name="T9" fmla="*/ 2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6">
                    <a:moveTo>
                      <a:pt x="47" y="22"/>
                    </a:moveTo>
                    <a:cubicBezTo>
                      <a:pt x="51" y="36"/>
                      <a:pt x="45" y="50"/>
                      <a:pt x="33" y="53"/>
                    </a:cubicBezTo>
                    <a:cubicBezTo>
                      <a:pt x="21" y="56"/>
                      <a:pt x="8" y="48"/>
                      <a:pt x="4" y="34"/>
                    </a:cubicBezTo>
                    <a:cubicBezTo>
                      <a:pt x="0" y="20"/>
                      <a:pt x="6" y="6"/>
                      <a:pt x="18" y="3"/>
                    </a:cubicBezTo>
                    <a:cubicBezTo>
                      <a:pt x="30" y="0"/>
                      <a:pt x="43" y="9"/>
                      <a:pt x="47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1" name="Freeform 156"/>
              <p:cNvSpPr/>
              <p:nvPr/>
            </p:nvSpPr>
            <p:spPr bwMode="auto">
              <a:xfrm>
                <a:off x="2668" y="3461"/>
                <a:ext cx="126" cy="130"/>
              </a:xfrm>
              <a:custGeom>
                <a:avLst/>
                <a:gdLst>
                  <a:gd name="T0" fmla="*/ 9 w 36"/>
                  <a:gd name="T1" fmla="*/ 5 h 37"/>
                  <a:gd name="T2" fmla="*/ 5 w 36"/>
                  <a:gd name="T3" fmla="*/ 28 h 37"/>
                  <a:gd name="T4" fmla="*/ 27 w 36"/>
                  <a:gd name="T5" fmla="*/ 32 h 37"/>
                  <a:gd name="T6" fmla="*/ 31 w 36"/>
                  <a:gd name="T7" fmla="*/ 9 h 37"/>
                  <a:gd name="T8" fmla="*/ 9 w 36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7">
                    <a:moveTo>
                      <a:pt x="9" y="5"/>
                    </a:moveTo>
                    <a:cubicBezTo>
                      <a:pt x="2" y="10"/>
                      <a:pt x="0" y="20"/>
                      <a:pt x="5" y="28"/>
                    </a:cubicBezTo>
                    <a:cubicBezTo>
                      <a:pt x="10" y="35"/>
                      <a:pt x="20" y="37"/>
                      <a:pt x="27" y="32"/>
                    </a:cubicBezTo>
                    <a:cubicBezTo>
                      <a:pt x="34" y="27"/>
                      <a:pt x="36" y="17"/>
                      <a:pt x="31" y="9"/>
                    </a:cubicBezTo>
                    <a:cubicBezTo>
                      <a:pt x="26" y="2"/>
                      <a:pt x="16" y="0"/>
                      <a:pt x="9" y="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2" name="Freeform 157"/>
              <p:cNvSpPr/>
              <p:nvPr/>
            </p:nvSpPr>
            <p:spPr bwMode="auto">
              <a:xfrm>
                <a:off x="2675" y="3531"/>
                <a:ext cx="112" cy="499"/>
              </a:xfrm>
              <a:custGeom>
                <a:avLst/>
                <a:gdLst>
                  <a:gd name="T0" fmla="*/ 0 w 112"/>
                  <a:gd name="T1" fmla="*/ 0 h 499"/>
                  <a:gd name="T2" fmla="*/ 14 w 112"/>
                  <a:gd name="T3" fmla="*/ 496 h 499"/>
                  <a:gd name="T4" fmla="*/ 98 w 112"/>
                  <a:gd name="T5" fmla="*/ 499 h 499"/>
                  <a:gd name="T6" fmla="*/ 112 w 112"/>
                  <a:gd name="T7" fmla="*/ 4 h 499"/>
                  <a:gd name="T8" fmla="*/ 0 w 112"/>
                  <a:gd name="T9" fmla="*/ 0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99">
                    <a:moveTo>
                      <a:pt x="0" y="0"/>
                    </a:moveTo>
                    <a:lnTo>
                      <a:pt x="14" y="496"/>
                    </a:lnTo>
                    <a:lnTo>
                      <a:pt x="98" y="499"/>
                    </a:lnTo>
                    <a:lnTo>
                      <a:pt x="112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3" name="Freeform 158"/>
              <p:cNvSpPr/>
              <p:nvPr/>
            </p:nvSpPr>
            <p:spPr bwMode="auto">
              <a:xfrm>
                <a:off x="2675" y="3475"/>
                <a:ext cx="112" cy="116"/>
              </a:xfrm>
              <a:custGeom>
                <a:avLst/>
                <a:gdLst>
                  <a:gd name="T0" fmla="*/ 0 w 32"/>
                  <a:gd name="T1" fmla="*/ 16 h 33"/>
                  <a:gd name="T2" fmla="*/ 16 w 32"/>
                  <a:gd name="T3" fmla="*/ 33 h 33"/>
                  <a:gd name="T4" fmla="*/ 32 w 32"/>
                  <a:gd name="T5" fmla="*/ 17 h 33"/>
                  <a:gd name="T6" fmla="*/ 16 w 32"/>
                  <a:gd name="T7" fmla="*/ 1 h 33"/>
                  <a:gd name="T8" fmla="*/ 0 w 32"/>
                  <a:gd name="T9" fmla="*/ 1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">
                    <a:moveTo>
                      <a:pt x="0" y="16"/>
                    </a:moveTo>
                    <a:cubicBezTo>
                      <a:pt x="0" y="25"/>
                      <a:pt x="7" y="33"/>
                      <a:pt x="16" y="33"/>
                    </a:cubicBezTo>
                    <a:cubicBezTo>
                      <a:pt x="25" y="33"/>
                      <a:pt x="32" y="26"/>
                      <a:pt x="32" y="17"/>
                    </a:cubicBezTo>
                    <a:cubicBezTo>
                      <a:pt x="32" y="8"/>
                      <a:pt x="25" y="1"/>
                      <a:pt x="16" y="1"/>
                    </a:cubicBezTo>
                    <a:cubicBezTo>
                      <a:pt x="7" y="0"/>
                      <a:pt x="0" y="8"/>
                      <a:pt x="0" y="16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4" name="Freeform 159"/>
              <p:cNvSpPr/>
              <p:nvPr/>
            </p:nvSpPr>
            <p:spPr bwMode="auto">
              <a:xfrm>
                <a:off x="2682" y="3995"/>
                <a:ext cx="255" cy="119"/>
              </a:xfrm>
              <a:custGeom>
                <a:avLst/>
                <a:gdLst>
                  <a:gd name="T0" fmla="*/ 4 w 73"/>
                  <a:gd name="T1" fmla="*/ 0 h 34"/>
                  <a:gd name="T2" fmla="*/ 23 w 73"/>
                  <a:gd name="T3" fmla="*/ 1 h 34"/>
                  <a:gd name="T4" fmla="*/ 70 w 73"/>
                  <a:gd name="T5" fmla="*/ 27 h 34"/>
                  <a:gd name="T6" fmla="*/ 72 w 73"/>
                  <a:gd name="T7" fmla="*/ 31 h 34"/>
                  <a:gd name="T8" fmla="*/ 67 w 73"/>
                  <a:gd name="T9" fmla="*/ 34 h 34"/>
                  <a:gd name="T10" fmla="*/ 5 w 73"/>
                  <a:gd name="T11" fmla="*/ 33 h 34"/>
                  <a:gd name="T12" fmla="*/ 0 w 73"/>
                  <a:gd name="T13" fmla="*/ 30 h 34"/>
                  <a:gd name="T14" fmla="*/ 4 w 73"/>
                  <a:gd name="T1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34">
                    <a:moveTo>
                      <a:pt x="4" y="0"/>
                    </a:moveTo>
                    <a:cubicBezTo>
                      <a:pt x="4" y="0"/>
                      <a:pt x="22" y="1"/>
                      <a:pt x="23" y="1"/>
                    </a:cubicBezTo>
                    <a:cubicBezTo>
                      <a:pt x="70" y="27"/>
                      <a:pt x="70" y="27"/>
                      <a:pt x="70" y="27"/>
                    </a:cubicBezTo>
                    <a:cubicBezTo>
                      <a:pt x="72" y="28"/>
                      <a:pt x="73" y="29"/>
                      <a:pt x="72" y="31"/>
                    </a:cubicBezTo>
                    <a:cubicBezTo>
                      <a:pt x="72" y="33"/>
                      <a:pt x="70" y="34"/>
                      <a:pt x="67" y="34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2" y="33"/>
                      <a:pt x="0" y="32"/>
                      <a:pt x="0" y="30"/>
                    </a:cubicBezTo>
                    <a:cubicBezTo>
                      <a:pt x="0" y="30"/>
                      <a:pt x="1" y="0"/>
                      <a:pt x="4" y="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5" name="Freeform 160"/>
              <p:cNvSpPr/>
              <p:nvPr/>
            </p:nvSpPr>
            <p:spPr bwMode="auto">
              <a:xfrm>
                <a:off x="2657" y="4002"/>
                <a:ext cx="294" cy="119"/>
              </a:xfrm>
              <a:custGeom>
                <a:avLst/>
                <a:gdLst>
                  <a:gd name="T0" fmla="*/ 7 w 84"/>
                  <a:gd name="T1" fmla="*/ 3 h 34"/>
                  <a:gd name="T2" fmla="*/ 20 w 84"/>
                  <a:gd name="T3" fmla="*/ 14 h 34"/>
                  <a:gd name="T4" fmla="*/ 35 w 84"/>
                  <a:gd name="T5" fmla="*/ 2 h 34"/>
                  <a:gd name="T6" fmla="*/ 41 w 84"/>
                  <a:gd name="T7" fmla="*/ 3 h 34"/>
                  <a:gd name="T8" fmla="*/ 80 w 84"/>
                  <a:gd name="T9" fmla="*/ 23 h 34"/>
                  <a:gd name="T10" fmla="*/ 79 w 84"/>
                  <a:gd name="T11" fmla="*/ 32 h 34"/>
                  <a:gd name="T12" fmla="*/ 6 w 84"/>
                  <a:gd name="T13" fmla="*/ 31 h 34"/>
                  <a:gd name="T14" fmla="*/ 7 w 84"/>
                  <a:gd name="T15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4" h="34">
                    <a:moveTo>
                      <a:pt x="7" y="3"/>
                    </a:moveTo>
                    <a:cubicBezTo>
                      <a:pt x="9" y="3"/>
                      <a:pt x="11" y="13"/>
                      <a:pt x="20" y="14"/>
                    </a:cubicBezTo>
                    <a:cubicBezTo>
                      <a:pt x="27" y="14"/>
                      <a:pt x="31" y="9"/>
                      <a:pt x="35" y="2"/>
                    </a:cubicBezTo>
                    <a:cubicBezTo>
                      <a:pt x="36" y="0"/>
                      <a:pt x="38" y="1"/>
                      <a:pt x="41" y="3"/>
                    </a:cubicBezTo>
                    <a:cubicBezTo>
                      <a:pt x="47" y="6"/>
                      <a:pt x="61" y="14"/>
                      <a:pt x="80" y="23"/>
                    </a:cubicBezTo>
                    <a:cubicBezTo>
                      <a:pt x="83" y="25"/>
                      <a:pt x="84" y="32"/>
                      <a:pt x="79" y="32"/>
                    </a:cubicBezTo>
                    <a:cubicBezTo>
                      <a:pt x="70" y="34"/>
                      <a:pt x="11" y="34"/>
                      <a:pt x="6" y="31"/>
                    </a:cubicBezTo>
                    <a:cubicBezTo>
                      <a:pt x="0" y="28"/>
                      <a:pt x="4" y="2"/>
                      <a:pt x="7" y="3"/>
                    </a:cubicBez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6" name="Freeform 161"/>
              <p:cNvSpPr/>
              <p:nvPr/>
            </p:nvSpPr>
            <p:spPr bwMode="auto">
              <a:xfrm>
                <a:off x="2611" y="3050"/>
                <a:ext cx="176" cy="285"/>
              </a:xfrm>
              <a:custGeom>
                <a:avLst/>
                <a:gdLst>
                  <a:gd name="T0" fmla="*/ 50 w 50"/>
                  <a:gd name="T1" fmla="*/ 35 h 81"/>
                  <a:gd name="T2" fmla="*/ 50 w 50"/>
                  <a:gd name="T3" fmla="*/ 27 h 81"/>
                  <a:gd name="T4" fmla="*/ 50 w 50"/>
                  <a:gd name="T5" fmla="*/ 25 h 81"/>
                  <a:gd name="T6" fmla="*/ 49 w 50"/>
                  <a:gd name="T7" fmla="*/ 25 h 81"/>
                  <a:gd name="T8" fmla="*/ 49 w 50"/>
                  <a:gd name="T9" fmla="*/ 23 h 81"/>
                  <a:gd name="T10" fmla="*/ 19 w 50"/>
                  <a:gd name="T11" fmla="*/ 4 h 81"/>
                  <a:gd name="T12" fmla="*/ 5 w 50"/>
                  <a:gd name="T13" fmla="*/ 35 h 81"/>
                  <a:gd name="T14" fmla="*/ 5 w 50"/>
                  <a:gd name="T15" fmla="*/ 35 h 81"/>
                  <a:gd name="T16" fmla="*/ 11 w 50"/>
                  <a:gd name="T17" fmla="*/ 81 h 81"/>
                  <a:gd name="T18" fmla="*/ 50 w 50"/>
                  <a:gd name="T19" fmla="*/ 78 h 81"/>
                  <a:gd name="T20" fmla="*/ 50 w 50"/>
                  <a:gd name="T21" fmla="*/ 3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81">
                    <a:moveTo>
                      <a:pt x="50" y="35"/>
                    </a:moveTo>
                    <a:cubicBezTo>
                      <a:pt x="50" y="33"/>
                      <a:pt x="50" y="30"/>
                      <a:pt x="50" y="27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4"/>
                      <a:pt x="49" y="24"/>
                      <a:pt x="49" y="23"/>
                    </a:cubicBezTo>
                    <a:cubicBezTo>
                      <a:pt x="44" y="9"/>
                      <a:pt x="31" y="0"/>
                      <a:pt x="19" y="4"/>
                    </a:cubicBezTo>
                    <a:cubicBezTo>
                      <a:pt x="7" y="7"/>
                      <a:pt x="0" y="21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50" y="78"/>
                      <a:pt x="50" y="78"/>
                      <a:pt x="50" y="78"/>
                    </a:cubicBezTo>
                    <a:lnTo>
                      <a:pt x="50" y="35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162"/>
              <p:cNvSpPr/>
              <p:nvPr/>
            </p:nvSpPr>
            <p:spPr bwMode="auto">
              <a:xfrm>
                <a:off x="2987" y="2151"/>
                <a:ext cx="115" cy="123"/>
              </a:xfrm>
              <a:custGeom>
                <a:avLst/>
                <a:gdLst>
                  <a:gd name="T0" fmla="*/ 0 w 33"/>
                  <a:gd name="T1" fmla="*/ 24 h 35"/>
                  <a:gd name="T2" fmla="*/ 8 w 33"/>
                  <a:gd name="T3" fmla="*/ 33 h 35"/>
                  <a:gd name="T4" fmla="*/ 21 w 33"/>
                  <a:gd name="T5" fmla="*/ 35 h 35"/>
                  <a:gd name="T6" fmla="*/ 31 w 33"/>
                  <a:gd name="T7" fmla="*/ 27 h 35"/>
                  <a:gd name="T8" fmla="*/ 33 w 33"/>
                  <a:gd name="T9" fmla="*/ 11 h 35"/>
                  <a:gd name="T10" fmla="*/ 24 w 33"/>
                  <a:gd name="T11" fmla="*/ 1 h 35"/>
                  <a:gd name="T12" fmla="*/ 11 w 33"/>
                  <a:gd name="T13" fmla="*/ 0 h 35"/>
                  <a:gd name="T14" fmla="*/ 1 w 33"/>
                  <a:gd name="T15" fmla="*/ 8 h 35"/>
                  <a:gd name="T16" fmla="*/ 0 w 33"/>
                  <a:gd name="T17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5">
                    <a:moveTo>
                      <a:pt x="0" y="24"/>
                    </a:moveTo>
                    <a:cubicBezTo>
                      <a:pt x="0" y="29"/>
                      <a:pt x="3" y="33"/>
                      <a:pt x="8" y="33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6" y="35"/>
                      <a:pt x="31" y="32"/>
                      <a:pt x="31" y="27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6"/>
                      <a:pt x="29" y="2"/>
                      <a:pt x="2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6" y="0"/>
                      <a:pt x="2" y="3"/>
                      <a:pt x="1" y="8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8" name="Freeform 163"/>
              <p:cNvSpPr/>
              <p:nvPr/>
            </p:nvSpPr>
            <p:spPr bwMode="auto">
              <a:xfrm>
                <a:off x="2965" y="2187"/>
                <a:ext cx="85" cy="87"/>
              </a:xfrm>
              <a:custGeom>
                <a:avLst/>
                <a:gdLst>
                  <a:gd name="T0" fmla="*/ 20 w 24"/>
                  <a:gd name="T1" fmla="*/ 22 h 25"/>
                  <a:gd name="T2" fmla="*/ 18 w 24"/>
                  <a:gd name="T3" fmla="*/ 7 h 25"/>
                  <a:gd name="T4" fmla="*/ 3 w 24"/>
                  <a:gd name="T5" fmla="*/ 3 h 25"/>
                  <a:gd name="T6" fmla="*/ 5 w 24"/>
                  <a:gd name="T7" fmla="*/ 18 h 25"/>
                  <a:gd name="T8" fmla="*/ 20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20" y="22"/>
                    </a:moveTo>
                    <a:cubicBezTo>
                      <a:pt x="24" y="19"/>
                      <a:pt x="23" y="12"/>
                      <a:pt x="18" y="7"/>
                    </a:cubicBezTo>
                    <a:cubicBezTo>
                      <a:pt x="14" y="2"/>
                      <a:pt x="7" y="0"/>
                      <a:pt x="3" y="3"/>
                    </a:cubicBezTo>
                    <a:cubicBezTo>
                      <a:pt x="0" y="6"/>
                      <a:pt x="1" y="13"/>
                      <a:pt x="5" y="18"/>
                    </a:cubicBezTo>
                    <a:cubicBezTo>
                      <a:pt x="10" y="23"/>
                      <a:pt x="16" y="25"/>
                      <a:pt x="20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9" name="Freeform 164"/>
              <p:cNvSpPr/>
              <p:nvPr/>
            </p:nvSpPr>
            <p:spPr bwMode="auto">
              <a:xfrm>
                <a:off x="2976" y="2190"/>
                <a:ext cx="39" cy="63"/>
              </a:xfrm>
              <a:custGeom>
                <a:avLst/>
                <a:gdLst>
                  <a:gd name="T0" fmla="*/ 11 w 11"/>
                  <a:gd name="T1" fmla="*/ 6 h 18"/>
                  <a:gd name="T2" fmla="*/ 7 w 11"/>
                  <a:gd name="T3" fmla="*/ 1 h 18"/>
                  <a:gd name="T4" fmla="*/ 7 w 11"/>
                  <a:gd name="T5" fmla="*/ 1 h 18"/>
                  <a:gd name="T6" fmla="*/ 2 w 11"/>
                  <a:gd name="T7" fmla="*/ 5 h 18"/>
                  <a:gd name="T8" fmla="*/ 0 w 11"/>
                  <a:gd name="T9" fmla="*/ 12 h 18"/>
                  <a:gd name="T10" fmla="*/ 4 w 11"/>
                  <a:gd name="T11" fmla="*/ 18 h 18"/>
                  <a:gd name="T12" fmla="*/ 4 w 11"/>
                  <a:gd name="T13" fmla="*/ 18 h 18"/>
                  <a:gd name="T14" fmla="*/ 10 w 11"/>
                  <a:gd name="T15" fmla="*/ 14 h 18"/>
                  <a:gd name="T16" fmla="*/ 11 w 11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8">
                    <a:moveTo>
                      <a:pt x="11" y="6"/>
                    </a:moveTo>
                    <a:cubicBezTo>
                      <a:pt x="11" y="4"/>
                      <a:pt x="10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0"/>
                      <a:pt x="2" y="2"/>
                      <a:pt x="2" y="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"/>
                      <a:pt x="2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7" y="18"/>
                      <a:pt x="9" y="16"/>
                      <a:pt x="10" y="14"/>
                    </a:cubicBez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0" name="Freeform 165"/>
              <p:cNvSpPr/>
              <p:nvPr/>
            </p:nvSpPr>
            <p:spPr bwMode="auto">
              <a:xfrm>
                <a:off x="2983" y="2246"/>
                <a:ext cx="102" cy="323"/>
              </a:xfrm>
              <a:custGeom>
                <a:avLst/>
                <a:gdLst>
                  <a:gd name="T0" fmla="*/ 102 w 102"/>
                  <a:gd name="T1" fmla="*/ 4 h 323"/>
                  <a:gd name="T2" fmla="*/ 21 w 102"/>
                  <a:gd name="T3" fmla="*/ 0 h 323"/>
                  <a:gd name="T4" fmla="*/ 0 w 102"/>
                  <a:gd name="T5" fmla="*/ 320 h 323"/>
                  <a:gd name="T6" fmla="*/ 84 w 102"/>
                  <a:gd name="T7" fmla="*/ 323 h 323"/>
                  <a:gd name="T8" fmla="*/ 102 w 102"/>
                  <a:gd name="T9" fmla="*/ 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323">
                    <a:moveTo>
                      <a:pt x="102" y="4"/>
                    </a:moveTo>
                    <a:lnTo>
                      <a:pt x="21" y="0"/>
                    </a:lnTo>
                    <a:lnTo>
                      <a:pt x="0" y="320"/>
                    </a:lnTo>
                    <a:lnTo>
                      <a:pt x="84" y="323"/>
                    </a:lnTo>
                    <a:lnTo>
                      <a:pt x="102" y="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1" name="Freeform 166"/>
              <p:cNvSpPr/>
              <p:nvPr/>
            </p:nvSpPr>
            <p:spPr bwMode="auto">
              <a:xfrm>
                <a:off x="2983" y="2527"/>
                <a:ext cx="84" cy="84"/>
              </a:xfrm>
              <a:custGeom>
                <a:avLst/>
                <a:gdLst>
                  <a:gd name="T0" fmla="*/ 24 w 24"/>
                  <a:gd name="T1" fmla="*/ 12 h 24"/>
                  <a:gd name="T2" fmla="*/ 13 w 24"/>
                  <a:gd name="T3" fmla="*/ 0 h 24"/>
                  <a:gd name="T4" fmla="*/ 0 w 24"/>
                  <a:gd name="T5" fmla="*/ 12 h 24"/>
                  <a:gd name="T6" fmla="*/ 12 w 24"/>
                  <a:gd name="T7" fmla="*/ 24 h 24"/>
                  <a:gd name="T8" fmla="*/ 24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24" y="12"/>
                    </a:moveTo>
                    <a:cubicBezTo>
                      <a:pt x="24" y="6"/>
                      <a:pt x="19" y="0"/>
                      <a:pt x="13" y="0"/>
                    </a:cubicBezTo>
                    <a:cubicBezTo>
                      <a:pt x="6" y="0"/>
                      <a:pt x="1" y="5"/>
                      <a:pt x="0" y="12"/>
                    </a:cubicBezTo>
                    <a:cubicBezTo>
                      <a:pt x="0" y="18"/>
                      <a:pt x="5" y="24"/>
                      <a:pt x="12" y="24"/>
                    </a:cubicBezTo>
                    <a:cubicBezTo>
                      <a:pt x="18" y="24"/>
                      <a:pt x="24" y="19"/>
                      <a:pt x="24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2" name="Freeform 167"/>
              <p:cNvSpPr/>
              <p:nvPr/>
            </p:nvSpPr>
            <p:spPr bwMode="auto">
              <a:xfrm>
                <a:off x="2748" y="2538"/>
                <a:ext cx="291" cy="193"/>
              </a:xfrm>
              <a:custGeom>
                <a:avLst/>
                <a:gdLst>
                  <a:gd name="T0" fmla="*/ 291 w 291"/>
                  <a:gd name="T1" fmla="*/ 73 h 193"/>
                  <a:gd name="T2" fmla="*/ 260 w 291"/>
                  <a:gd name="T3" fmla="*/ 0 h 193"/>
                  <a:gd name="T4" fmla="*/ 0 w 291"/>
                  <a:gd name="T5" fmla="*/ 116 h 193"/>
                  <a:gd name="T6" fmla="*/ 35 w 291"/>
                  <a:gd name="T7" fmla="*/ 193 h 193"/>
                  <a:gd name="T8" fmla="*/ 291 w 291"/>
                  <a:gd name="T9" fmla="*/ 7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1" h="193">
                    <a:moveTo>
                      <a:pt x="291" y="73"/>
                    </a:moveTo>
                    <a:lnTo>
                      <a:pt x="260" y="0"/>
                    </a:lnTo>
                    <a:lnTo>
                      <a:pt x="0" y="116"/>
                    </a:lnTo>
                    <a:lnTo>
                      <a:pt x="35" y="193"/>
                    </a:lnTo>
                    <a:lnTo>
                      <a:pt x="291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3" name="Freeform 168"/>
              <p:cNvSpPr/>
              <p:nvPr/>
            </p:nvSpPr>
            <p:spPr bwMode="auto">
              <a:xfrm>
                <a:off x="2717" y="2647"/>
                <a:ext cx="94" cy="91"/>
              </a:xfrm>
              <a:custGeom>
                <a:avLst/>
                <a:gdLst>
                  <a:gd name="T0" fmla="*/ 18 w 27"/>
                  <a:gd name="T1" fmla="*/ 24 h 26"/>
                  <a:gd name="T2" fmla="*/ 25 w 27"/>
                  <a:gd name="T3" fmla="*/ 8 h 26"/>
                  <a:gd name="T4" fmla="*/ 9 w 27"/>
                  <a:gd name="T5" fmla="*/ 2 h 26"/>
                  <a:gd name="T6" fmla="*/ 3 w 27"/>
                  <a:gd name="T7" fmla="*/ 18 h 26"/>
                  <a:gd name="T8" fmla="*/ 18 w 27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18" y="24"/>
                    </a:moveTo>
                    <a:cubicBezTo>
                      <a:pt x="24" y="21"/>
                      <a:pt x="27" y="14"/>
                      <a:pt x="25" y="8"/>
                    </a:cubicBezTo>
                    <a:cubicBezTo>
                      <a:pt x="22" y="2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8"/>
                    </a:cubicBezTo>
                    <a:cubicBezTo>
                      <a:pt x="5" y="24"/>
                      <a:pt x="12" y="26"/>
                      <a:pt x="1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169"/>
              <p:cNvSpPr/>
              <p:nvPr/>
            </p:nvSpPr>
            <p:spPr bwMode="auto">
              <a:xfrm>
                <a:off x="2976" y="2527"/>
                <a:ext cx="95" cy="95"/>
              </a:xfrm>
              <a:custGeom>
                <a:avLst/>
                <a:gdLst>
                  <a:gd name="T0" fmla="*/ 18 w 27"/>
                  <a:gd name="T1" fmla="*/ 24 h 27"/>
                  <a:gd name="T2" fmla="*/ 24 w 27"/>
                  <a:gd name="T3" fmla="*/ 9 h 27"/>
                  <a:gd name="T4" fmla="*/ 9 w 27"/>
                  <a:gd name="T5" fmla="*/ 2 h 27"/>
                  <a:gd name="T6" fmla="*/ 3 w 27"/>
                  <a:gd name="T7" fmla="*/ 18 h 27"/>
                  <a:gd name="T8" fmla="*/ 18 w 27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18" y="24"/>
                    </a:moveTo>
                    <a:cubicBezTo>
                      <a:pt x="24" y="22"/>
                      <a:pt x="27" y="15"/>
                      <a:pt x="24" y="9"/>
                    </a:cubicBezTo>
                    <a:cubicBezTo>
                      <a:pt x="22" y="3"/>
                      <a:pt x="15" y="0"/>
                      <a:pt x="9" y="2"/>
                    </a:cubicBezTo>
                    <a:cubicBezTo>
                      <a:pt x="3" y="5"/>
                      <a:pt x="0" y="12"/>
                      <a:pt x="3" y="18"/>
                    </a:cubicBezTo>
                    <a:cubicBezTo>
                      <a:pt x="5" y="24"/>
                      <a:pt x="12" y="27"/>
                      <a:pt x="1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5" name="Freeform 170"/>
              <p:cNvSpPr/>
              <p:nvPr/>
            </p:nvSpPr>
            <p:spPr bwMode="auto">
              <a:xfrm>
                <a:off x="2478" y="2942"/>
                <a:ext cx="309" cy="301"/>
              </a:xfrm>
              <a:custGeom>
                <a:avLst/>
                <a:gdLst>
                  <a:gd name="T0" fmla="*/ 0 w 309"/>
                  <a:gd name="T1" fmla="*/ 203 h 301"/>
                  <a:gd name="T2" fmla="*/ 119 w 309"/>
                  <a:gd name="T3" fmla="*/ 301 h 301"/>
                  <a:gd name="T4" fmla="*/ 193 w 309"/>
                  <a:gd name="T5" fmla="*/ 301 h 301"/>
                  <a:gd name="T6" fmla="*/ 309 w 309"/>
                  <a:gd name="T7" fmla="*/ 196 h 301"/>
                  <a:gd name="T8" fmla="*/ 260 w 309"/>
                  <a:gd name="T9" fmla="*/ 0 h 301"/>
                  <a:gd name="T10" fmla="*/ 74 w 309"/>
                  <a:gd name="T11" fmla="*/ 0 h 301"/>
                  <a:gd name="T12" fmla="*/ 0 w 309"/>
                  <a:gd name="T13" fmla="*/ 203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9" h="301">
                    <a:moveTo>
                      <a:pt x="0" y="203"/>
                    </a:moveTo>
                    <a:lnTo>
                      <a:pt x="119" y="301"/>
                    </a:lnTo>
                    <a:lnTo>
                      <a:pt x="193" y="301"/>
                    </a:lnTo>
                    <a:lnTo>
                      <a:pt x="309" y="196"/>
                    </a:lnTo>
                    <a:lnTo>
                      <a:pt x="260" y="0"/>
                    </a:lnTo>
                    <a:lnTo>
                      <a:pt x="74" y="0"/>
                    </a:lnTo>
                    <a:lnTo>
                      <a:pt x="0" y="203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6" name="Freeform 171"/>
              <p:cNvSpPr/>
              <p:nvPr/>
            </p:nvSpPr>
            <p:spPr bwMode="auto">
              <a:xfrm>
                <a:off x="2457" y="2647"/>
                <a:ext cx="351" cy="442"/>
              </a:xfrm>
              <a:custGeom>
                <a:avLst/>
                <a:gdLst>
                  <a:gd name="T0" fmla="*/ 0 w 100"/>
                  <a:gd name="T1" fmla="*/ 11 h 126"/>
                  <a:gd name="T2" fmla="*/ 12 w 100"/>
                  <a:gd name="T3" fmla="*/ 0 h 126"/>
                  <a:gd name="T4" fmla="*/ 82 w 100"/>
                  <a:gd name="T5" fmla="*/ 2 h 126"/>
                  <a:gd name="T6" fmla="*/ 93 w 100"/>
                  <a:gd name="T7" fmla="*/ 14 h 126"/>
                  <a:gd name="T8" fmla="*/ 99 w 100"/>
                  <a:gd name="T9" fmla="*/ 48 h 126"/>
                  <a:gd name="T10" fmla="*/ 82 w 100"/>
                  <a:gd name="T11" fmla="*/ 80 h 126"/>
                  <a:gd name="T12" fmla="*/ 90 w 100"/>
                  <a:gd name="T13" fmla="*/ 126 h 126"/>
                  <a:gd name="T14" fmla="*/ 13 w 100"/>
                  <a:gd name="T15" fmla="*/ 124 h 126"/>
                  <a:gd name="T16" fmla="*/ 24 w 100"/>
                  <a:gd name="T17" fmla="*/ 83 h 126"/>
                  <a:gd name="T18" fmla="*/ 0 w 100"/>
                  <a:gd name="T19" fmla="*/ 1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" h="126">
                    <a:moveTo>
                      <a:pt x="0" y="11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8" y="2"/>
                      <a:pt x="91" y="7"/>
                      <a:pt x="93" y="14"/>
                    </a:cubicBezTo>
                    <a:cubicBezTo>
                      <a:pt x="93" y="14"/>
                      <a:pt x="100" y="38"/>
                      <a:pt x="99" y="48"/>
                    </a:cubicBezTo>
                    <a:cubicBezTo>
                      <a:pt x="98" y="53"/>
                      <a:pt x="86" y="71"/>
                      <a:pt x="82" y="80"/>
                    </a:cubicBezTo>
                    <a:cubicBezTo>
                      <a:pt x="85" y="95"/>
                      <a:pt x="90" y="126"/>
                      <a:pt x="90" y="126"/>
                    </a:cubicBezTo>
                    <a:cubicBezTo>
                      <a:pt x="13" y="124"/>
                      <a:pt x="13" y="124"/>
                      <a:pt x="13" y="124"/>
                    </a:cubicBezTo>
                    <a:cubicBezTo>
                      <a:pt x="24" y="83"/>
                      <a:pt x="24" y="83"/>
                      <a:pt x="24" y="83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569E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7" name="Freeform 172"/>
              <p:cNvSpPr/>
              <p:nvPr/>
            </p:nvSpPr>
            <p:spPr bwMode="auto">
              <a:xfrm>
                <a:off x="2566" y="2538"/>
                <a:ext cx="126" cy="130"/>
              </a:xfrm>
              <a:custGeom>
                <a:avLst/>
                <a:gdLst>
                  <a:gd name="T0" fmla="*/ 0 w 36"/>
                  <a:gd name="T1" fmla="*/ 32 h 37"/>
                  <a:gd name="T2" fmla="*/ 4 w 36"/>
                  <a:gd name="T3" fmla="*/ 36 h 37"/>
                  <a:gd name="T4" fmla="*/ 31 w 36"/>
                  <a:gd name="T5" fmla="*/ 37 h 37"/>
                  <a:gd name="T6" fmla="*/ 35 w 36"/>
                  <a:gd name="T7" fmla="*/ 33 h 37"/>
                  <a:gd name="T8" fmla="*/ 36 w 36"/>
                  <a:gd name="T9" fmla="*/ 5 h 37"/>
                  <a:gd name="T10" fmla="*/ 32 w 36"/>
                  <a:gd name="T11" fmla="*/ 0 h 37"/>
                  <a:gd name="T12" fmla="*/ 5 w 36"/>
                  <a:gd name="T13" fmla="*/ 0 h 37"/>
                  <a:gd name="T14" fmla="*/ 1 w 36"/>
                  <a:gd name="T15" fmla="*/ 4 h 37"/>
                  <a:gd name="T16" fmla="*/ 0 w 36"/>
                  <a:gd name="T17" fmla="*/ 3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7">
                    <a:moveTo>
                      <a:pt x="0" y="32"/>
                    </a:moveTo>
                    <a:cubicBezTo>
                      <a:pt x="0" y="34"/>
                      <a:pt x="2" y="36"/>
                      <a:pt x="4" y="36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3" y="37"/>
                      <a:pt x="35" y="35"/>
                      <a:pt x="35" y="33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4" y="1"/>
                      <a:pt x="32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1" y="2"/>
                      <a:pt x="1" y="4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8" name="Freeform 173"/>
              <p:cNvSpPr/>
              <p:nvPr/>
            </p:nvSpPr>
            <p:spPr bwMode="auto">
              <a:xfrm>
                <a:off x="2545" y="2647"/>
                <a:ext cx="210" cy="91"/>
              </a:xfrm>
              <a:custGeom>
                <a:avLst/>
                <a:gdLst>
                  <a:gd name="T0" fmla="*/ 49 w 60"/>
                  <a:gd name="T1" fmla="*/ 2 h 26"/>
                  <a:gd name="T2" fmla="*/ 38 w 60"/>
                  <a:gd name="T3" fmla="*/ 25 h 26"/>
                  <a:gd name="T4" fmla="*/ 0 w 60"/>
                  <a:gd name="T5" fmla="*/ 0 h 26"/>
                  <a:gd name="T6" fmla="*/ 49 w 60"/>
                  <a:gd name="T7" fmla="*/ 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26">
                    <a:moveTo>
                      <a:pt x="49" y="2"/>
                    </a:moveTo>
                    <a:cubicBezTo>
                      <a:pt x="49" y="2"/>
                      <a:pt x="60" y="26"/>
                      <a:pt x="38" y="25"/>
                    </a:cubicBezTo>
                    <a:cubicBezTo>
                      <a:pt x="20" y="25"/>
                      <a:pt x="0" y="0"/>
                      <a:pt x="0" y="0"/>
                    </a:cubicBezTo>
                    <a:lnTo>
                      <a:pt x="49" y="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9" name="Freeform 174"/>
              <p:cNvSpPr/>
              <p:nvPr/>
            </p:nvSpPr>
            <p:spPr bwMode="auto">
              <a:xfrm>
                <a:off x="2440" y="2141"/>
                <a:ext cx="382" cy="383"/>
              </a:xfrm>
              <a:custGeom>
                <a:avLst/>
                <a:gdLst>
                  <a:gd name="T0" fmla="*/ 1 w 109"/>
                  <a:gd name="T1" fmla="*/ 55 h 109"/>
                  <a:gd name="T2" fmla="*/ 56 w 109"/>
                  <a:gd name="T3" fmla="*/ 108 h 109"/>
                  <a:gd name="T4" fmla="*/ 109 w 109"/>
                  <a:gd name="T5" fmla="*/ 54 h 109"/>
                  <a:gd name="T6" fmla="*/ 54 w 109"/>
                  <a:gd name="T7" fmla="*/ 0 h 109"/>
                  <a:gd name="T8" fmla="*/ 1 w 109"/>
                  <a:gd name="T9" fmla="*/ 55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09">
                    <a:moveTo>
                      <a:pt x="1" y="55"/>
                    </a:moveTo>
                    <a:cubicBezTo>
                      <a:pt x="1" y="85"/>
                      <a:pt x="26" y="109"/>
                      <a:pt x="56" y="108"/>
                    </a:cubicBezTo>
                    <a:cubicBezTo>
                      <a:pt x="85" y="108"/>
                      <a:pt x="109" y="83"/>
                      <a:pt x="109" y="54"/>
                    </a:cubicBezTo>
                    <a:cubicBezTo>
                      <a:pt x="108" y="24"/>
                      <a:pt x="84" y="0"/>
                      <a:pt x="54" y="0"/>
                    </a:cubicBezTo>
                    <a:cubicBezTo>
                      <a:pt x="24" y="1"/>
                      <a:pt x="0" y="25"/>
                      <a:pt x="1" y="5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0" name="Freeform 175"/>
              <p:cNvSpPr/>
              <p:nvPr/>
            </p:nvSpPr>
            <p:spPr bwMode="auto">
              <a:xfrm>
                <a:off x="2548" y="2204"/>
                <a:ext cx="274" cy="407"/>
              </a:xfrm>
              <a:custGeom>
                <a:avLst/>
                <a:gdLst>
                  <a:gd name="T0" fmla="*/ 0 w 78"/>
                  <a:gd name="T1" fmla="*/ 72 h 116"/>
                  <a:gd name="T2" fmla="*/ 34 w 78"/>
                  <a:gd name="T3" fmla="*/ 116 h 116"/>
                  <a:gd name="T4" fmla="*/ 44 w 78"/>
                  <a:gd name="T5" fmla="*/ 116 h 116"/>
                  <a:gd name="T6" fmla="*/ 78 w 78"/>
                  <a:gd name="T7" fmla="*/ 72 h 116"/>
                  <a:gd name="T8" fmla="*/ 78 w 78"/>
                  <a:gd name="T9" fmla="*/ 33 h 116"/>
                  <a:gd name="T10" fmla="*/ 44 w 78"/>
                  <a:gd name="T11" fmla="*/ 0 h 116"/>
                  <a:gd name="T12" fmla="*/ 34 w 78"/>
                  <a:gd name="T13" fmla="*/ 0 h 116"/>
                  <a:gd name="T14" fmla="*/ 0 w 78"/>
                  <a:gd name="T15" fmla="*/ 33 h 116"/>
                  <a:gd name="T16" fmla="*/ 0 w 78"/>
                  <a:gd name="T17" fmla="*/ 7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16">
                    <a:moveTo>
                      <a:pt x="0" y="72"/>
                    </a:moveTo>
                    <a:cubicBezTo>
                      <a:pt x="0" y="90"/>
                      <a:pt x="15" y="116"/>
                      <a:pt x="34" y="116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63" y="116"/>
                      <a:pt x="78" y="90"/>
                      <a:pt x="78" y="72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6" y="10"/>
                      <a:pt x="63" y="0"/>
                      <a:pt x="4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1" name="Freeform 176"/>
              <p:cNvSpPr/>
              <p:nvPr/>
            </p:nvSpPr>
            <p:spPr bwMode="auto">
              <a:xfrm>
                <a:off x="2436" y="2401"/>
                <a:ext cx="319" cy="210"/>
              </a:xfrm>
              <a:custGeom>
                <a:avLst/>
                <a:gdLst>
                  <a:gd name="T0" fmla="*/ 0 w 91"/>
                  <a:gd name="T1" fmla="*/ 5 h 60"/>
                  <a:gd name="T2" fmla="*/ 62 w 91"/>
                  <a:gd name="T3" fmla="*/ 59 h 60"/>
                  <a:gd name="T4" fmla="*/ 52 w 91"/>
                  <a:gd name="T5" fmla="*/ 0 h 60"/>
                  <a:gd name="T6" fmla="*/ 0 w 91"/>
                  <a:gd name="T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60">
                    <a:moveTo>
                      <a:pt x="0" y="5"/>
                    </a:moveTo>
                    <a:cubicBezTo>
                      <a:pt x="0" y="5"/>
                      <a:pt x="32" y="60"/>
                      <a:pt x="62" y="59"/>
                    </a:cubicBezTo>
                    <a:cubicBezTo>
                      <a:pt x="91" y="57"/>
                      <a:pt x="52" y="0"/>
                      <a:pt x="52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2" name="Freeform 177"/>
              <p:cNvSpPr/>
              <p:nvPr/>
            </p:nvSpPr>
            <p:spPr bwMode="auto">
              <a:xfrm>
                <a:off x="2741" y="2345"/>
                <a:ext cx="60" cy="63"/>
              </a:xfrm>
              <a:custGeom>
                <a:avLst/>
                <a:gdLst>
                  <a:gd name="T0" fmla="*/ 17 w 17"/>
                  <a:gd name="T1" fmla="*/ 9 h 18"/>
                  <a:gd name="T2" fmla="*/ 9 w 17"/>
                  <a:gd name="T3" fmla="*/ 18 h 18"/>
                  <a:gd name="T4" fmla="*/ 0 w 17"/>
                  <a:gd name="T5" fmla="*/ 9 h 18"/>
                  <a:gd name="T6" fmla="*/ 9 w 17"/>
                  <a:gd name="T7" fmla="*/ 0 h 18"/>
                  <a:gd name="T8" fmla="*/ 17 w 17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7" y="9"/>
                    </a:moveTo>
                    <a:cubicBezTo>
                      <a:pt x="17" y="14"/>
                      <a:pt x="13" y="18"/>
                      <a:pt x="9" y="18"/>
                    </a:cubicBez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" y="0"/>
                      <a:pt x="17" y="4"/>
                      <a:pt x="17" y="9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178"/>
              <p:cNvSpPr/>
              <p:nvPr/>
            </p:nvSpPr>
            <p:spPr bwMode="auto">
              <a:xfrm>
                <a:off x="2587" y="2348"/>
                <a:ext cx="70" cy="67"/>
              </a:xfrm>
              <a:custGeom>
                <a:avLst/>
                <a:gdLst>
                  <a:gd name="T0" fmla="*/ 6 w 20"/>
                  <a:gd name="T1" fmla="*/ 2 h 19"/>
                  <a:gd name="T2" fmla="*/ 18 w 20"/>
                  <a:gd name="T3" fmla="*/ 6 h 19"/>
                  <a:gd name="T4" fmla="*/ 13 w 20"/>
                  <a:gd name="T5" fmla="*/ 17 h 19"/>
                  <a:gd name="T6" fmla="*/ 2 w 20"/>
                  <a:gd name="T7" fmla="*/ 13 h 19"/>
                  <a:gd name="T8" fmla="*/ 6 w 20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9">
                    <a:moveTo>
                      <a:pt x="6" y="2"/>
                    </a:moveTo>
                    <a:cubicBezTo>
                      <a:pt x="11" y="0"/>
                      <a:pt x="16" y="2"/>
                      <a:pt x="18" y="6"/>
                    </a:cubicBezTo>
                    <a:cubicBezTo>
                      <a:pt x="20" y="10"/>
                      <a:pt x="18" y="15"/>
                      <a:pt x="13" y="17"/>
                    </a:cubicBezTo>
                    <a:cubicBezTo>
                      <a:pt x="9" y="19"/>
                      <a:pt x="3" y="17"/>
                      <a:pt x="2" y="13"/>
                    </a:cubicBezTo>
                    <a:cubicBezTo>
                      <a:pt x="0" y="9"/>
                      <a:pt x="2" y="4"/>
                      <a:pt x="6" y="2"/>
                    </a:cubicBezTo>
                    <a:close/>
                  </a:path>
                </a:pathLst>
              </a:custGeom>
              <a:solidFill>
                <a:srgbClr val="7A4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4" name="Freeform 179"/>
              <p:cNvSpPr/>
              <p:nvPr/>
            </p:nvSpPr>
            <p:spPr bwMode="auto">
              <a:xfrm>
                <a:off x="2366" y="2102"/>
                <a:ext cx="487" cy="457"/>
              </a:xfrm>
              <a:custGeom>
                <a:avLst/>
                <a:gdLst>
                  <a:gd name="T0" fmla="*/ 27 w 139"/>
                  <a:gd name="T1" fmla="*/ 17 h 130"/>
                  <a:gd name="T2" fmla="*/ 82 w 139"/>
                  <a:gd name="T3" fmla="*/ 3 h 130"/>
                  <a:gd name="T4" fmla="*/ 139 w 139"/>
                  <a:gd name="T5" fmla="*/ 40 h 130"/>
                  <a:gd name="T6" fmla="*/ 49 w 139"/>
                  <a:gd name="T7" fmla="*/ 38 h 130"/>
                  <a:gd name="T8" fmla="*/ 32 w 139"/>
                  <a:gd name="T9" fmla="*/ 130 h 130"/>
                  <a:gd name="T10" fmla="*/ 18 w 139"/>
                  <a:gd name="T11" fmla="*/ 92 h 130"/>
                  <a:gd name="T12" fmla="*/ 27 w 139"/>
                  <a:gd name="T13" fmla="*/ 1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30">
                    <a:moveTo>
                      <a:pt x="27" y="17"/>
                    </a:moveTo>
                    <a:cubicBezTo>
                      <a:pt x="45" y="0"/>
                      <a:pt x="65" y="0"/>
                      <a:pt x="82" y="3"/>
                    </a:cubicBezTo>
                    <a:cubicBezTo>
                      <a:pt x="118" y="9"/>
                      <a:pt x="139" y="40"/>
                      <a:pt x="139" y="40"/>
                    </a:cubicBezTo>
                    <a:cubicBezTo>
                      <a:pt x="107" y="54"/>
                      <a:pt x="49" y="38"/>
                      <a:pt x="49" y="38"/>
                    </a:cubicBezTo>
                    <a:cubicBezTo>
                      <a:pt x="49" y="38"/>
                      <a:pt x="65" y="91"/>
                      <a:pt x="32" y="130"/>
                    </a:cubicBezTo>
                    <a:cubicBezTo>
                      <a:pt x="29" y="110"/>
                      <a:pt x="27" y="107"/>
                      <a:pt x="18" y="92"/>
                    </a:cubicBezTo>
                    <a:cubicBezTo>
                      <a:pt x="0" y="62"/>
                      <a:pt x="2" y="41"/>
                      <a:pt x="27" y="17"/>
                    </a:cubicBezTo>
                    <a:close/>
                  </a:path>
                </a:pathLst>
              </a:custGeom>
              <a:solidFill>
                <a:srgbClr val="E05D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5" name="Oval 180"/>
              <p:cNvSpPr>
                <a:spLocks noChangeArrowheads="1"/>
              </p:cNvSpPr>
              <p:nvPr/>
            </p:nvSpPr>
            <p:spPr bwMode="auto">
              <a:xfrm>
                <a:off x="2499" y="2345"/>
                <a:ext cx="77" cy="84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6" name="Freeform 181"/>
              <p:cNvSpPr/>
              <p:nvPr/>
            </p:nvSpPr>
            <p:spPr bwMode="auto">
              <a:xfrm>
                <a:off x="2142" y="2151"/>
                <a:ext cx="115" cy="123"/>
              </a:xfrm>
              <a:custGeom>
                <a:avLst/>
                <a:gdLst>
                  <a:gd name="T0" fmla="*/ 32 w 33"/>
                  <a:gd name="T1" fmla="*/ 24 h 35"/>
                  <a:gd name="T2" fmla="*/ 24 w 33"/>
                  <a:gd name="T3" fmla="*/ 33 h 35"/>
                  <a:gd name="T4" fmla="*/ 11 w 33"/>
                  <a:gd name="T5" fmla="*/ 35 h 35"/>
                  <a:gd name="T6" fmla="*/ 1 w 33"/>
                  <a:gd name="T7" fmla="*/ 27 h 35"/>
                  <a:gd name="T8" fmla="*/ 0 w 33"/>
                  <a:gd name="T9" fmla="*/ 11 h 35"/>
                  <a:gd name="T10" fmla="*/ 8 w 33"/>
                  <a:gd name="T11" fmla="*/ 1 h 35"/>
                  <a:gd name="T12" fmla="*/ 21 w 33"/>
                  <a:gd name="T13" fmla="*/ 0 h 35"/>
                  <a:gd name="T14" fmla="*/ 31 w 33"/>
                  <a:gd name="T15" fmla="*/ 8 h 35"/>
                  <a:gd name="T16" fmla="*/ 32 w 33"/>
                  <a:gd name="T17" fmla="*/ 2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35">
                    <a:moveTo>
                      <a:pt x="32" y="24"/>
                    </a:moveTo>
                    <a:cubicBezTo>
                      <a:pt x="33" y="29"/>
                      <a:pt x="29" y="33"/>
                      <a:pt x="24" y="33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6" y="35"/>
                      <a:pt x="2" y="32"/>
                      <a:pt x="1" y="2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6"/>
                      <a:pt x="3" y="2"/>
                      <a:pt x="8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0"/>
                      <a:pt x="31" y="3"/>
                      <a:pt x="31" y="8"/>
                    </a:cubicBez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7" name="Freeform 182"/>
              <p:cNvSpPr/>
              <p:nvPr/>
            </p:nvSpPr>
            <p:spPr bwMode="auto">
              <a:xfrm>
                <a:off x="2194" y="2187"/>
                <a:ext cx="85" cy="87"/>
              </a:xfrm>
              <a:custGeom>
                <a:avLst/>
                <a:gdLst>
                  <a:gd name="T0" fmla="*/ 4 w 24"/>
                  <a:gd name="T1" fmla="*/ 22 h 25"/>
                  <a:gd name="T2" fmla="*/ 5 w 24"/>
                  <a:gd name="T3" fmla="*/ 7 h 25"/>
                  <a:gd name="T4" fmla="*/ 20 w 24"/>
                  <a:gd name="T5" fmla="*/ 3 h 25"/>
                  <a:gd name="T6" fmla="*/ 18 w 24"/>
                  <a:gd name="T7" fmla="*/ 18 h 25"/>
                  <a:gd name="T8" fmla="*/ 4 w 24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4" y="22"/>
                    </a:moveTo>
                    <a:cubicBezTo>
                      <a:pt x="0" y="19"/>
                      <a:pt x="1" y="12"/>
                      <a:pt x="5" y="7"/>
                    </a:cubicBezTo>
                    <a:cubicBezTo>
                      <a:pt x="10" y="2"/>
                      <a:pt x="16" y="0"/>
                      <a:pt x="20" y="3"/>
                    </a:cubicBezTo>
                    <a:cubicBezTo>
                      <a:pt x="24" y="6"/>
                      <a:pt x="23" y="13"/>
                      <a:pt x="18" y="18"/>
                    </a:cubicBezTo>
                    <a:cubicBezTo>
                      <a:pt x="14" y="23"/>
                      <a:pt x="7" y="25"/>
                      <a:pt x="4" y="2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8" name="Freeform 183"/>
              <p:cNvSpPr/>
              <p:nvPr/>
            </p:nvSpPr>
            <p:spPr bwMode="auto">
              <a:xfrm>
                <a:off x="2226" y="2190"/>
                <a:ext cx="39" cy="63"/>
              </a:xfrm>
              <a:custGeom>
                <a:avLst/>
                <a:gdLst>
                  <a:gd name="T0" fmla="*/ 0 w 11"/>
                  <a:gd name="T1" fmla="*/ 6 h 18"/>
                  <a:gd name="T2" fmla="*/ 4 w 11"/>
                  <a:gd name="T3" fmla="*/ 1 h 18"/>
                  <a:gd name="T4" fmla="*/ 4 w 11"/>
                  <a:gd name="T5" fmla="*/ 1 h 18"/>
                  <a:gd name="T6" fmla="*/ 10 w 11"/>
                  <a:gd name="T7" fmla="*/ 5 h 18"/>
                  <a:gd name="T8" fmla="*/ 11 w 11"/>
                  <a:gd name="T9" fmla="*/ 12 h 18"/>
                  <a:gd name="T10" fmla="*/ 7 w 11"/>
                  <a:gd name="T11" fmla="*/ 18 h 18"/>
                  <a:gd name="T12" fmla="*/ 7 w 11"/>
                  <a:gd name="T13" fmla="*/ 18 h 18"/>
                  <a:gd name="T14" fmla="*/ 2 w 11"/>
                  <a:gd name="T15" fmla="*/ 14 h 18"/>
                  <a:gd name="T16" fmla="*/ 0 w 11"/>
                  <a:gd name="T17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8">
                    <a:moveTo>
                      <a:pt x="0" y="6"/>
                    </a:moveTo>
                    <a:cubicBezTo>
                      <a:pt x="0" y="4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7" y="0"/>
                      <a:pt x="10" y="2"/>
                      <a:pt x="10" y="5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5"/>
                      <a:pt x="10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4" y="18"/>
                      <a:pt x="2" y="16"/>
                      <a:pt x="2" y="14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9" name="Freeform 184"/>
              <p:cNvSpPr/>
              <p:nvPr/>
            </p:nvSpPr>
            <p:spPr bwMode="auto">
              <a:xfrm>
                <a:off x="2156" y="2246"/>
                <a:ext cx="101" cy="323"/>
              </a:xfrm>
              <a:custGeom>
                <a:avLst/>
                <a:gdLst>
                  <a:gd name="T0" fmla="*/ 0 w 101"/>
                  <a:gd name="T1" fmla="*/ 4 h 323"/>
                  <a:gd name="T2" fmla="*/ 84 w 101"/>
                  <a:gd name="T3" fmla="*/ 0 h 323"/>
                  <a:gd name="T4" fmla="*/ 101 w 101"/>
                  <a:gd name="T5" fmla="*/ 320 h 323"/>
                  <a:gd name="T6" fmla="*/ 21 w 101"/>
                  <a:gd name="T7" fmla="*/ 323 h 323"/>
                  <a:gd name="T8" fmla="*/ 0 w 101"/>
                  <a:gd name="T9" fmla="*/ 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23">
                    <a:moveTo>
                      <a:pt x="0" y="4"/>
                    </a:moveTo>
                    <a:lnTo>
                      <a:pt x="84" y="0"/>
                    </a:lnTo>
                    <a:lnTo>
                      <a:pt x="101" y="320"/>
                    </a:lnTo>
                    <a:lnTo>
                      <a:pt x="21" y="323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0" name="Freeform 185"/>
              <p:cNvSpPr/>
              <p:nvPr/>
            </p:nvSpPr>
            <p:spPr bwMode="auto">
              <a:xfrm>
                <a:off x="2173" y="2527"/>
                <a:ext cx="84" cy="84"/>
              </a:xfrm>
              <a:custGeom>
                <a:avLst/>
                <a:gdLst>
                  <a:gd name="T0" fmla="*/ 1 w 24"/>
                  <a:gd name="T1" fmla="*/ 12 h 24"/>
                  <a:gd name="T2" fmla="*/ 12 w 24"/>
                  <a:gd name="T3" fmla="*/ 0 h 24"/>
                  <a:gd name="T4" fmla="*/ 24 w 24"/>
                  <a:gd name="T5" fmla="*/ 12 h 24"/>
                  <a:gd name="T6" fmla="*/ 13 w 24"/>
                  <a:gd name="T7" fmla="*/ 24 h 24"/>
                  <a:gd name="T8" fmla="*/ 1 w 24"/>
                  <a:gd name="T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4">
                    <a:moveTo>
                      <a:pt x="1" y="12"/>
                    </a:moveTo>
                    <a:cubicBezTo>
                      <a:pt x="0" y="6"/>
                      <a:pt x="5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9" y="24"/>
                      <a:pt x="13" y="24"/>
                    </a:cubicBezTo>
                    <a:cubicBezTo>
                      <a:pt x="6" y="24"/>
                      <a:pt x="1" y="19"/>
                      <a:pt x="1" y="12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1" name="Freeform 186"/>
              <p:cNvSpPr/>
              <p:nvPr/>
            </p:nvSpPr>
            <p:spPr bwMode="auto">
              <a:xfrm>
                <a:off x="2205" y="2538"/>
                <a:ext cx="287" cy="193"/>
              </a:xfrm>
              <a:custGeom>
                <a:avLst/>
                <a:gdLst>
                  <a:gd name="T0" fmla="*/ 0 w 287"/>
                  <a:gd name="T1" fmla="*/ 73 h 193"/>
                  <a:gd name="T2" fmla="*/ 31 w 287"/>
                  <a:gd name="T3" fmla="*/ 0 h 193"/>
                  <a:gd name="T4" fmla="*/ 287 w 287"/>
                  <a:gd name="T5" fmla="*/ 116 h 193"/>
                  <a:gd name="T6" fmla="*/ 256 w 287"/>
                  <a:gd name="T7" fmla="*/ 193 h 193"/>
                  <a:gd name="T8" fmla="*/ 0 w 287"/>
                  <a:gd name="T9" fmla="*/ 7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193">
                    <a:moveTo>
                      <a:pt x="0" y="73"/>
                    </a:moveTo>
                    <a:lnTo>
                      <a:pt x="31" y="0"/>
                    </a:lnTo>
                    <a:lnTo>
                      <a:pt x="287" y="116"/>
                    </a:lnTo>
                    <a:lnTo>
                      <a:pt x="256" y="193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187"/>
              <p:cNvSpPr/>
              <p:nvPr/>
            </p:nvSpPr>
            <p:spPr bwMode="auto">
              <a:xfrm>
                <a:off x="2429" y="2647"/>
                <a:ext cx="95" cy="91"/>
              </a:xfrm>
              <a:custGeom>
                <a:avLst/>
                <a:gdLst>
                  <a:gd name="T0" fmla="*/ 9 w 27"/>
                  <a:gd name="T1" fmla="*/ 24 h 26"/>
                  <a:gd name="T2" fmla="*/ 3 w 27"/>
                  <a:gd name="T3" fmla="*/ 8 h 26"/>
                  <a:gd name="T4" fmla="*/ 18 w 27"/>
                  <a:gd name="T5" fmla="*/ 2 h 26"/>
                  <a:gd name="T6" fmla="*/ 25 w 27"/>
                  <a:gd name="T7" fmla="*/ 18 h 26"/>
                  <a:gd name="T8" fmla="*/ 9 w 27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9" y="24"/>
                    </a:moveTo>
                    <a:cubicBezTo>
                      <a:pt x="3" y="21"/>
                      <a:pt x="0" y="14"/>
                      <a:pt x="3" y="8"/>
                    </a:cubicBezTo>
                    <a:cubicBezTo>
                      <a:pt x="5" y="2"/>
                      <a:pt x="12" y="0"/>
                      <a:pt x="18" y="2"/>
                    </a:cubicBezTo>
                    <a:cubicBezTo>
                      <a:pt x="24" y="5"/>
                      <a:pt x="27" y="12"/>
                      <a:pt x="25" y="18"/>
                    </a:cubicBezTo>
                    <a:cubicBezTo>
                      <a:pt x="22" y="24"/>
                      <a:pt x="15" y="26"/>
                      <a:pt x="9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3" name="Freeform 188"/>
              <p:cNvSpPr/>
              <p:nvPr/>
            </p:nvSpPr>
            <p:spPr bwMode="auto">
              <a:xfrm>
                <a:off x="2173" y="2527"/>
                <a:ext cx="92" cy="95"/>
              </a:xfrm>
              <a:custGeom>
                <a:avLst/>
                <a:gdLst>
                  <a:gd name="T0" fmla="*/ 8 w 26"/>
                  <a:gd name="T1" fmla="*/ 24 h 27"/>
                  <a:gd name="T2" fmla="*/ 2 w 26"/>
                  <a:gd name="T3" fmla="*/ 9 h 27"/>
                  <a:gd name="T4" fmla="*/ 18 w 26"/>
                  <a:gd name="T5" fmla="*/ 2 h 27"/>
                  <a:gd name="T6" fmla="*/ 24 w 26"/>
                  <a:gd name="T7" fmla="*/ 18 h 27"/>
                  <a:gd name="T8" fmla="*/ 8 w 26"/>
                  <a:gd name="T9" fmla="*/ 2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8" y="24"/>
                    </a:moveTo>
                    <a:cubicBezTo>
                      <a:pt x="2" y="22"/>
                      <a:pt x="0" y="15"/>
                      <a:pt x="2" y="9"/>
                    </a:cubicBezTo>
                    <a:cubicBezTo>
                      <a:pt x="5" y="3"/>
                      <a:pt x="12" y="0"/>
                      <a:pt x="18" y="2"/>
                    </a:cubicBezTo>
                    <a:cubicBezTo>
                      <a:pt x="24" y="5"/>
                      <a:pt x="26" y="12"/>
                      <a:pt x="24" y="18"/>
                    </a:cubicBezTo>
                    <a:cubicBezTo>
                      <a:pt x="21" y="24"/>
                      <a:pt x="14" y="27"/>
                      <a:pt x="8" y="24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4" name="Freeform 189"/>
              <p:cNvSpPr/>
              <p:nvPr/>
            </p:nvSpPr>
            <p:spPr bwMode="auto">
              <a:xfrm>
                <a:off x="5461" y="2267"/>
                <a:ext cx="105" cy="320"/>
              </a:xfrm>
              <a:custGeom>
                <a:avLst/>
                <a:gdLst>
                  <a:gd name="T0" fmla="*/ 10 w 105"/>
                  <a:gd name="T1" fmla="*/ 320 h 320"/>
                  <a:gd name="T2" fmla="*/ 0 w 105"/>
                  <a:gd name="T3" fmla="*/ 4 h 320"/>
                  <a:gd name="T4" fmla="*/ 91 w 105"/>
                  <a:gd name="T5" fmla="*/ 0 h 320"/>
                  <a:gd name="T6" fmla="*/ 105 w 105"/>
                  <a:gd name="T7" fmla="*/ 316 h 320"/>
                  <a:gd name="T8" fmla="*/ 10 w 105"/>
                  <a:gd name="T9" fmla="*/ 32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20">
                    <a:moveTo>
                      <a:pt x="10" y="320"/>
                    </a:moveTo>
                    <a:lnTo>
                      <a:pt x="0" y="4"/>
                    </a:lnTo>
                    <a:lnTo>
                      <a:pt x="91" y="0"/>
                    </a:lnTo>
                    <a:lnTo>
                      <a:pt x="105" y="316"/>
                    </a:lnTo>
                    <a:lnTo>
                      <a:pt x="10" y="32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5" name="Freeform 190"/>
              <p:cNvSpPr/>
              <p:nvPr/>
            </p:nvSpPr>
            <p:spPr bwMode="auto">
              <a:xfrm>
                <a:off x="5471" y="2541"/>
                <a:ext cx="95" cy="106"/>
              </a:xfrm>
              <a:custGeom>
                <a:avLst/>
                <a:gdLst>
                  <a:gd name="T0" fmla="*/ 14 w 27"/>
                  <a:gd name="T1" fmla="*/ 30 h 30"/>
                  <a:gd name="T2" fmla="*/ 0 w 27"/>
                  <a:gd name="T3" fmla="*/ 15 h 30"/>
                  <a:gd name="T4" fmla="*/ 13 w 27"/>
                  <a:gd name="T5" fmla="*/ 0 h 30"/>
                  <a:gd name="T6" fmla="*/ 27 w 27"/>
                  <a:gd name="T7" fmla="*/ 14 h 30"/>
                  <a:gd name="T8" fmla="*/ 14 w 27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30">
                    <a:moveTo>
                      <a:pt x="14" y="30"/>
                    </a:moveTo>
                    <a:cubicBezTo>
                      <a:pt x="7" y="30"/>
                      <a:pt x="0" y="24"/>
                      <a:pt x="0" y="15"/>
                    </a:cubicBezTo>
                    <a:cubicBezTo>
                      <a:pt x="0" y="7"/>
                      <a:pt x="6" y="0"/>
                      <a:pt x="13" y="0"/>
                    </a:cubicBezTo>
                    <a:cubicBezTo>
                      <a:pt x="20" y="0"/>
                      <a:pt x="27" y="6"/>
                      <a:pt x="27" y="14"/>
                    </a:cubicBezTo>
                    <a:cubicBezTo>
                      <a:pt x="27" y="22"/>
                      <a:pt x="21" y="29"/>
                      <a:pt x="14" y="30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6" name="Freeform 191"/>
              <p:cNvSpPr/>
              <p:nvPr/>
            </p:nvSpPr>
            <p:spPr bwMode="auto">
              <a:xfrm>
                <a:off x="5440" y="2151"/>
                <a:ext cx="133" cy="144"/>
              </a:xfrm>
              <a:custGeom>
                <a:avLst/>
                <a:gdLst>
                  <a:gd name="T0" fmla="*/ 38 w 38"/>
                  <a:gd name="T1" fmla="*/ 28 h 41"/>
                  <a:gd name="T2" fmla="*/ 28 w 38"/>
                  <a:gd name="T3" fmla="*/ 39 h 41"/>
                  <a:gd name="T4" fmla="*/ 13 w 38"/>
                  <a:gd name="T5" fmla="*/ 40 h 41"/>
                  <a:gd name="T6" fmla="*/ 2 w 38"/>
                  <a:gd name="T7" fmla="*/ 31 h 41"/>
                  <a:gd name="T8" fmla="*/ 1 w 38"/>
                  <a:gd name="T9" fmla="*/ 13 h 41"/>
                  <a:gd name="T10" fmla="*/ 10 w 38"/>
                  <a:gd name="T11" fmla="*/ 2 h 41"/>
                  <a:gd name="T12" fmla="*/ 25 w 38"/>
                  <a:gd name="T13" fmla="*/ 0 h 41"/>
                  <a:gd name="T14" fmla="*/ 36 w 38"/>
                  <a:gd name="T15" fmla="*/ 9 h 41"/>
                  <a:gd name="T16" fmla="*/ 38 w 38"/>
                  <a:gd name="T17" fmla="*/ 2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38" y="28"/>
                    </a:moveTo>
                    <a:cubicBezTo>
                      <a:pt x="38" y="33"/>
                      <a:pt x="34" y="38"/>
                      <a:pt x="28" y="39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8" y="41"/>
                      <a:pt x="3" y="37"/>
                      <a:pt x="2" y="3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7"/>
                      <a:pt x="4" y="2"/>
                      <a:pt x="10" y="2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0" y="0"/>
                      <a:pt x="36" y="4"/>
                      <a:pt x="36" y="9"/>
                    </a:cubicBezTo>
                    <a:lnTo>
                      <a:pt x="38" y="28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7" name="Freeform 192"/>
              <p:cNvSpPr/>
              <p:nvPr/>
            </p:nvSpPr>
            <p:spPr bwMode="auto">
              <a:xfrm>
                <a:off x="5517" y="2179"/>
                <a:ext cx="70" cy="43"/>
              </a:xfrm>
              <a:custGeom>
                <a:avLst/>
                <a:gdLst>
                  <a:gd name="T0" fmla="*/ 6 w 20"/>
                  <a:gd name="T1" fmla="*/ 12 h 12"/>
                  <a:gd name="T2" fmla="*/ 0 w 20"/>
                  <a:gd name="T3" fmla="*/ 7 h 12"/>
                  <a:gd name="T4" fmla="*/ 0 w 20"/>
                  <a:gd name="T5" fmla="*/ 7 h 12"/>
                  <a:gd name="T6" fmla="*/ 5 w 20"/>
                  <a:gd name="T7" fmla="*/ 1 h 12"/>
                  <a:gd name="T8" fmla="*/ 14 w 20"/>
                  <a:gd name="T9" fmla="*/ 0 h 12"/>
                  <a:gd name="T10" fmla="*/ 20 w 20"/>
                  <a:gd name="T11" fmla="*/ 5 h 12"/>
                  <a:gd name="T12" fmla="*/ 20 w 20"/>
                  <a:gd name="T13" fmla="*/ 5 h 12"/>
                  <a:gd name="T14" fmla="*/ 15 w 20"/>
                  <a:gd name="T15" fmla="*/ 11 h 12"/>
                  <a:gd name="T16" fmla="*/ 6 w 20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3" y="12"/>
                      <a:pt x="0" y="10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2" y="1"/>
                      <a:pt x="5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20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8"/>
                      <a:pt x="18" y="11"/>
                      <a:pt x="15" y="11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8" name="Freeform 193"/>
              <p:cNvSpPr/>
              <p:nvPr/>
            </p:nvSpPr>
            <p:spPr bwMode="auto">
              <a:xfrm>
                <a:off x="5503" y="2194"/>
                <a:ext cx="95" cy="101"/>
              </a:xfrm>
              <a:custGeom>
                <a:avLst/>
                <a:gdLst>
                  <a:gd name="T0" fmla="*/ 4 w 27"/>
                  <a:gd name="T1" fmla="*/ 25 h 29"/>
                  <a:gd name="T2" fmla="*/ 6 w 27"/>
                  <a:gd name="T3" fmla="*/ 8 h 29"/>
                  <a:gd name="T4" fmla="*/ 23 w 27"/>
                  <a:gd name="T5" fmla="*/ 3 h 29"/>
                  <a:gd name="T6" fmla="*/ 21 w 27"/>
                  <a:gd name="T7" fmla="*/ 21 h 29"/>
                  <a:gd name="T8" fmla="*/ 4 w 27"/>
                  <a:gd name="T9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4" y="25"/>
                    </a:moveTo>
                    <a:cubicBezTo>
                      <a:pt x="0" y="22"/>
                      <a:pt x="1" y="14"/>
                      <a:pt x="6" y="8"/>
                    </a:cubicBezTo>
                    <a:cubicBezTo>
                      <a:pt x="11" y="2"/>
                      <a:pt x="19" y="0"/>
                      <a:pt x="23" y="3"/>
                    </a:cubicBezTo>
                    <a:cubicBezTo>
                      <a:pt x="27" y="7"/>
                      <a:pt x="26" y="15"/>
                      <a:pt x="21" y="21"/>
                    </a:cubicBezTo>
                    <a:cubicBezTo>
                      <a:pt x="16" y="27"/>
                      <a:pt x="8" y="29"/>
                      <a:pt x="4" y="25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9" name="Freeform 194"/>
              <p:cNvSpPr/>
              <p:nvPr/>
            </p:nvSpPr>
            <p:spPr bwMode="auto">
              <a:xfrm>
                <a:off x="5545" y="2176"/>
                <a:ext cx="49" cy="77"/>
              </a:xfrm>
              <a:custGeom>
                <a:avLst/>
                <a:gdLst>
                  <a:gd name="T0" fmla="*/ 1 w 14"/>
                  <a:gd name="T1" fmla="*/ 7 h 22"/>
                  <a:gd name="T2" fmla="*/ 6 w 14"/>
                  <a:gd name="T3" fmla="*/ 0 h 22"/>
                  <a:gd name="T4" fmla="*/ 6 w 14"/>
                  <a:gd name="T5" fmla="*/ 0 h 22"/>
                  <a:gd name="T6" fmla="*/ 13 w 14"/>
                  <a:gd name="T7" fmla="*/ 5 h 22"/>
                  <a:gd name="T8" fmla="*/ 14 w 14"/>
                  <a:gd name="T9" fmla="*/ 15 h 22"/>
                  <a:gd name="T10" fmla="*/ 8 w 14"/>
                  <a:gd name="T11" fmla="*/ 21 h 22"/>
                  <a:gd name="T12" fmla="*/ 8 w 14"/>
                  <a:gd name="T13" fmla="*/ 21 h 22"/>
                  <a:gd name="T14" fmla="*/ 2 w 14"/>
                  <a:gd name="T15" fmla="*/ 16 h 22"/>
                  <a:gd name="T16" fmla="*/ 1 w 14"/>
                  <a:gd name="T17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22">
                    <a:moveTo>
                      <a:pt x="1" y="7"/>
                    </a:moveTo>
                    <a:cubicBezTo>
                      <a:pt x="0" y="4"/>
                      <a:pt x="3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9" y="0"/>
                      <a:pt x="12" y="2"/>
                      <a:pt x="13" y="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8"/>
                      <a:pt x="12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22"/>
                      <a:pt x="2" y="19"/>
                      <a:pt x="2" y="16"/>
                    </a:cubicBezTo>
                    <a:lnTo>
                      <a:pt x="1" y="7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195"/>
              <p:cNvSpPr/>
              <p:nvPr/>
            </p:nvSpPr>
            <p:spPr bwMode="auto">
              <a:xfrm>
                <a:off x="5510" y="2562"/>
                <a:ext cx="305" cy="243"/>
              </a:xfrm>
              <a:custGeom>
                <a:avLst/>
                <a:gdLst>
                  <a:gd name="T0" fmla="*/ 53 w 305"/>
                  <a:gd name="T1" fmla="*/ 0 h 243"/>
                  <a:gd name="T2" fmla="*/ 305 w 305"/>
                  <a:gd name="T3" fmla="*/ 155 h 243"/>
                  <a:gd name="T4" fmla="*/ 252 w 305"/>
                  <a:gd name="T5" fmla="*/ 243 h 243"/>
                  <a:gd name="T6" fmla="*/ 0 w 305"/>
                  <a:gd name="T7" fmla="*/ 88 h 243"/>
                  <a:gd name="T8" fmla="*/ 53 w 305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5" h="243">
                    <a:moveTo>
                      <a:pt x="53" y="0"/>
                    </a:moveTo>
                    <a:lnTo>
                      <a:pt x="305" y="155"/>
                    </a:lnTo>
                    <a:lnTo>
                      <a:pt x="252" y="243"/>
                    </a:lnTo>
                    <a:lnTo>
                      <a:pt x="0" y="88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1" name="Freeform 196"/>
              <p:cNvSpPr/>
              <p:nvPr/>
            </p:nvSpPr>
            <p:spPr bwMode="auto">
              <a:xfrm>
                <a:off x="5471" y="2545"/>
                <a:ext cx="120" cy="116"/>
              </a:xfrm>
              <a:custGeom>
                <a:avLst/>
                <a:gdLst>
                  <a:gd name="T0" fmla="*/ 4 w 34"/>
                  <a:gd name="T1" fmla="*/ 9 h 33"/>
                  <a:gd name="T2" fmla="*/ 24 w 34"/>
                  <a:gd name="T3" fmla="*/ 4 h 33"/>
                  <a:gd name="T4" fmla="*/ 29 w 34"/>
                  <a:gd name="T5" fmla="*/ 24 h 33"/>
                  <a:gd name="T6" fmla="*/ 9 w 34"/>
                  <a:gd name="T7" fmla="*/ 29 h 33"/>
                  <a:gd name="T8" fmla="*/ 4 w 34"/>
                  <a:gd name="T9" fmla="*/ 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8"/>
                      <a:pt x="34" y="17"/>
                      <a:pt x="29" y="24"/>
                    </a:cubicBezTo>
                    <a:cubicBezTo>
                      <a:pt x="25" y="31"/>
                      <a:pt x="16" y="33"/>
                      <a:pt x="9" y="29"/>
                    </a:cubicBezTo>
                    <a:cubicBezTo>
                      <a:pt x="2" y="25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2" name="Freeform 197"/>
              <p:cNvSpPr/>
              <p:nvPr/>
            </p:nvSpPr>
            <p:spPr bwMode="auto">
              <a:xfrm>
                <a:off x="5724" y="2696"/>
                <a:ext cx="116" cy="119"/>
              </a:xfrm>
              <a:custGeom>
                <a:avLst/>
                <a:gdLst>
                  <a:gd name="T0" fmla="*/ 4 w 33"/>
                  <a:gd name="T1" fmla="*/ 9 h 34"/>
                  <a:gd name="T2" fmla="*/ 24 w 33"/>
                  <a:gd name="T3" fmla="*/ 4 h 34"/>
                  <a:gd name="T4" fmla="*/ 29 w 33"/>
                  <a:gd name="T5" fmla="*/ 25 h 34"/>
                  <a:gd name="T6" fmla="*/ 9 w 33"/>
                  <a:gd name="T7" fmla="*/ 30 h 34"/>
                  <a:gd name="T8" fmla="*/ 4 w 33"/>
                  <a:gd name="T9" fmla="*/ 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4" y="9"/>
                    </a:moveTo>
                    <a:cubicBezTo>
                      <a:pt x="8" y="2"/>
                      <a:pt x="17" y="0"/>
                      <a:pt x="24" y="4"/>
                    </a:cubicBezTo>
                    <a:cubicBezTo>
                      <a:pt x="31" y="9"/>
                      <a:pt x="33" y="18"/>
                      <a:pt x="29" y="25"/>
                    </a:cubicBezTo>
                    <a:cubicBezTo>
                      <a:pt x="25" y="32"/>
                      <a:pt x="16" y="34"/>
                      <a:pt x="9" y="30"/>
                    </a:cubicBezTo>
                    <a:cubicBezTo>
                      <a:pt x="2" y="26"/>
                      <a:pt x="0" y="16"/>
                      <a:pt x="4" y="9"/>
                    </a:cubicBezTo>
                    <a:close/>
                  </a:path>
                </a:pathLst>
              </a:cu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3" name="Freeform 198"/>
              <p:cNvSpPr/>
              <p:nvPr/>
            </p:nvSpPr>
            <p:spPr bwMode="auto">
              <a:xfrm>
                <a:off x="5622" y="2629"/>
                <a:ext cx="207" cy="186"/>
              </a:xfrm>
              <a:custGeom>
                <a:avLst/>
                <a:gdLst>
                  <a:gd name="T0" fmla="*/ 63 w 207"/>
                  <a:gd name="T1" fmla="*/ 0 h 186"/>
                  <a:gd name="T2" fmla="*/ 207 w 207"/>
                  <a:gd name="T3" fmla="*/ 84 h 186"/>
                  <a:gd name="T4" fmla="*/ 144 w 207"/>
                  <a:gd name="T5" fmla="*/ 186 h 186"/>
                  <a:gd name="T6" fmla="*/ 0 w 207"/>
                  <a:gd name="T7" fmla="*/ 102 h 186"/>
                  <a:gd name="T8" fmla="*/ 63 w 207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7" h="186">
                    <a:moveTo>
                      <a:pt x="63" y="0"/>
                    </a:moveTo>
                    <a:lnTo>
                      <a:pt x="207" y="84"/>
                    </a:lnTo>
                    <a:lnTo>
                      <a:pt x="144" y="186"/>
                    </a:lnTo>
                    <a:lnTo>
                      <a:pt x="0" y="102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4" name="Freeform 199"/>
              <p:cNvSpPr/>
              <p:nvPr/>
            </p:nvSpPr>
            <p:spPr bwMode="auto">
              <a:xfrm>
                <a:off x="5724" y="2692"/>
                <a:ext cx="137" cy="137"/>
              </a:xfrm>
              <a:custGeom>
                <a:avLst/>
                <a:gdLst>
                  <a:gd name="T0" fmla="*/ 5 w 39"/>
                  <a:gd name="T1" fmla="*/ 11 h 39"/>
                  <a:gd name="T2" fmla="*/ 28 w 39"/>
                  <a:gd name="T3" fmla="*/ 5 h 39"/>
                  <a:gd name="T4" fmla="*/ 34 w 39"/>
                  <a:gd name="T5" fmla="*/ 28 h 39"/>
                  <a:gd name="T6" fmla="*/ 10 w 39"/>
                  <a:gd name="T7" fmla="*/ 34 h 39"/>
                  <a:gd name="T8" fmla="*/ 5 w 39"/>
                  <a:gd name="T9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5" y="11"/>
                    </a:moveTo>
                    <a:cubicBezTo>
                      <a:pt x="9" y="2"/>
                      <a:pt x="20" y="0"/>
                      <a:pt x="28" y="5"/>
                    </a:cubicBezTo>
                    <a:cubicBezTo>
                      <a:pt x="36" y="10"/>
                      <a:pt x="39" y="20"/>
                      <a:pt x="34" y="28"/>
                    </a:cubicBezTo>
                    <a:cubicBezTo>
                      <a:pt x="29" y="36"/>
                      <a:pt x="18" y="39"/>
                      <a:pt x="10" y="34"/>
                    </a:cubicBezTo>
                    <a:cubicBezTo>
                      <a:pt x="2" y="29"/>
                      <a:pt x="0" y="19"/>
                      <a:pt x="5" y="11"/>
                    </a:cubicBezTo>
                    <a:close/>
                  </a:path>
                </a:pathLst>
              </a:custGeom>
              <a:solidFill>
                <a:srgbClr val="4857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Rectangle 200"/>
              <p:cNvSpPr>
                <a:spLocks noChangeArrowheads="1"/>
              </p:cNvSpPr>
              <p:nvPr/>
            </p:nvSpPr>
            <p:spPr bwMode="auto">
              <a:xfrm>
                <a:off x="5797" y="3314"/>
                <a:ext cx="106" cy="302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6" name="Oval 201"/>
              <p:cNvSpPr>
                <a:spLocks noChangeArrowheads="1"/>
              </p:cNvSpPr>
              <p:nvPr/>
            </p:nvSpPr>
            <p:spPr bwMode="auto">
              <a:xfrm>
                <a:off x="5797" y="3570"/>
                <a:ext cx="106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7" name="Oval 202"/>
              <p:cNvSpPr>
                <a:spLocks noChangeArrowheads="1"/>
              </p:cNvSpPr>
              <p:nvPr/>
            </p:nvSpPr>
            <p:spPr bwMode="auto">
              <a:xfrm>
                <a:off x="5797" y="3268"/>
                <a:ext cx="106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8" name="Rectangle 203"/>
              <p:cNvSpPr>
                <a:spLocks noChangeArrowheads="1"/>
              </p:cNvSpPr>
              <p:nvPr/>
            </p:nvSpPr>
            <p:spPr bwMode="auto">
              <a:xfrm>
                <a:off x="5797" y="3633"/>
                <a:ext cx="106" cy="369"/>
              </a:xfrm>
              <a:prstGeom prst="rect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9" name="Oval 204"/>
              <p:cNvSpPr>
                <a:spLocks noChangeArrowheads="1"/>
              </p:cNvSpPr>
              <p:nvPr/>
            </p:nvSpPr>
            <p:spPr bwMode="auto">
              <a:xfrm>
                <a:off x="5797" y="3574"/>
                <a:ext cx="106" cy="105"/>
              </a:xfrm>
              <a:prstGeom prst="ellipse">
                <a:avLst/>
              </a:prstGeom>
              <a:solidFill>
                <a:srgbClr val="FFD0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8" name="Freeform 206"/>
            <p:cNvSpPr/>
            <p:nvPr/>
          </p:nvSpPr>
          <p:spPr bwMode="auto">
            <a:xfrm>
              <a:off x="5647" y="4002"/>
              <a:ext cx="259" cy="91"/>
            </a:xfrm>
            <a:custGeom>
              <a:avLst/>
              <a:gdLst>
                <a:gd name="T0" fmla="*/ 68 w 74"/>
                <a:gd name="T1" fmla="*/ 1 h 26"/>
                <a:gd name="T2" fmla="*/ 44 w 74"/>
                <a:gd name="T3" fmla="*/ 2 h 26"/>
                <a:gd name="T4" fmla="*/ 41 w 74"/>
                <a:gd name="T5" fmla="*/ 3 h 26"/>
                <a:gd name="T6" fmla="*/ 3 w 74"/>
                <a:gd name="T7" fmla="*/ 19 h 26"/>
                <a:gd name="T8" fmla="*/ 1 w 74"/>
                <a:gd name="T9" fmla="*/ 24 h 26"/>
                <a:gd name="T10" fmla="*/ 6 w 74"/>
                <a:gd name="T11" fmla="*/ 26 h 26"/>
                <a:gd name="T12" fmla="*/ 69 w 74"/>
                <a:gd name="T13" fmla="*/ 23 h 26"/>
                <a:gd name="T14" fmla="*/ 74 w 74"/>
                <a:gd name="T15" fmla="*/ 19 h 26"/>
                <a:gd name="T16" fmla="*/ 73 w 74"/>
                <a:gd name="T17" fmla="*/ 4 h 26"/>
                <a:gd name="T18" fmla="*/ 68 w 74"/>
                <a:gd name="T1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6">
                  <a:moveTo>
                    <a:pt x="68" y="1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3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0" y="22"/>
                    <a:pt x="1" y="24"/>
                  </a:cubicBezTo>
                  <a:cubicBezTo>
                    <a:pt x="1" y="25"/>
                    <a:pt x="4" y="26"/>
                    <a:pt x="6" y="26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2" y="23"/>
                    <a:pt x="74" y="21"/>
                    <a:pt x="74" y="19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2"/>
                    <a:pt x="71" y="0"/>
                    <a:pt x="68" y="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07"/>
            <p:cNvSpPr/>
            <p:nvPr/>
          </p:nvSpPr>
          <p:spPr bwMode="auto">
            <a:xfrm>
              <a:off x="5640" y="3967"/>
              <a:ext cx="270" cy="133"/>
            </a:xfrm>
            <a:custGeom>
              <a:avLst/>
              <a:gdLst>
                <a:gd name="T0" fmla="*/ 44 w 77"/>
                <a:gd name="T1" fmla="*/ 1 h 38"/>
                <a:gd name="T2" fmla="*/ 76 w 77"/>
                <a:gd name="T3" fmla="*/ 0 h 38"/>
                <a:gd name="T4" fmla="*/ 77 w 77"/>
                <a:gd name="T5" fmla="*/ 25 h 38"/>
                <a:gd name="T6" fmla="*/ 69 w 77"/>
                <a:gd name="T7" fmla="*/ 33 h 38"/>
                <a:gd name="T8" fmla="*/ 6 w 77"/>
                <a:gd name="T9" fmla="*/ 38 h 38"/>
                <a:gd name="T10" fmla="*/ 1 w 77"/>
                <a:gd name="T11" fmla="*/ 34 h 38"/>
                <a:gd name="T12" fmla="*/ 7 w 77"/>
                <a:gd name="T13" fmla="*/ 27 h 38"/>
                <a:gd name="T14" fmla="*/ 44 w 77"/>
                <a:gd name="T15" fmla="*/ 11 h 38"/>
                <a:gd name="T16" fmla="*/ 44 w 77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8">
                  <a:moveTo>
                    <a:pt x="44" y="1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7" y="31"/>
                    <a:pt x="69" y="33"/>
                  </a:cubicBezTo>
                  <a:cubicBezTo>
                    <a:pt x="61" y="35"/>
                    <a:pt x="6" y="38"/>
                    <a:pt x="6" y="38"/>
                  </a:cubicBezTo>
                  <a:cubicBezTo>
                    <a:pt x="6" y="38"/>
                    <a:pt x="2" y="38"/>
                    <a:pt x="1" y="34"/>
                  </a:cubicBezTo>
                  <a:cubicBezTo>
                    <a:pt x="0" y="28"/>
                    <a:pt x="5" y="28"/>
                    <a:pt x="7" y="27"/>
                  </a:cubicBezTo>
                  <a:cubicBezTo>
                    <a:pt x="44" y="11"/>
                    <a:pt x="44" y="11"/>
                    <a:pt x="44" y="11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08"/>
            <p:cNvSpPr/>
            <p:nvPr/>
          </p:nvSpPr>
          <p:spPr bwMode="auto">
            <a:xfrm>
              <a:off x="5608" y="3981"/>
              <a:ext cx="326" cy="126"/>
            </a:xfrm>
            <a:custGeom>
              <a:avLst/>
              <a:gdLst>
                <a:gd name="T0" fmla="*/ 85 w 93"/>
                <a:gd name="T1" fmla="*/ 1 h 36"/>
                <a:gd name="T2" fmla="*/ 70 w 93"/>
                <a:gd name="T3" fmla="*/ 13 h 36"/>
                <a:gd name="T4" fmla="*/ 52 w 93"/>
                <a:gd name="T5" fmla="*/ 2 h 36"/>
                <a:gd name="T6" fmla="*/ 3 w 93"/>
                <a:gd name="T7" fmla="*/ 26 h 36"/>
                <a:gd name="T8" fmla="*/ 5 w 93"/>
                <a:gd name="T9" fmla="*/ 35 h 36"/>
                <a:gd name="T10" fmla="*/ 89 w 93"/>
                <a:gd name="T11" fmla="*/ 31 h 36"/>
                <a:gd name="T12" fmla="*/ 85 w 93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36">
                  <a:moveTo>
                    <a:pt x="85" y="1"/>
                  </a:moveTo>
                  <a:cubicBezTo>
                    <a:pt x="83" y="1"/>
                    <a:pt x="79" y="13"/>
                    <a:pt x="70" y="13"/>
                  </a:cubicBezTo>
                  <a:cubicBezTo>
                    <a:pt x="59" y="14"/>
                    <a:pt x="52" y="2"/>
                    <a:pt x="52" y="2"/>
                  </a:cubicBezTo>
                  <a:cubicBezTo>
                    <a:pt x="52" y="2"/>
                    <a:pt x="28" y="14"/>
                    <a:pt x="3" y="26"/>
                  </a:cubicBezTo>
                  <a:cubicBezTo>
                    <a:pt x="1" y="27"/>
                    <a:pt x="0" y="34"/>
                    <a:pt x="5" y="35"/>
                  </a:cubicBezTo>
                  <a:cubicBezTo>
                    <a:pt x="9" y="36"/>
                    <a:pt x="84" y="36"/>
                    <a:pt x="89" y="31"/>
                  </a:cubicBezTo>
                  <a:cubicBezTo>
                    <a:pt x="93" y="26"/>
                    <a:pt x="88" y="0"/>
                    <a:pt x="85" y="1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09"/>
            <p:cNvSpPr/>
            <p:nvPr/>
          </p:nvSpPr>
          <p:spPr bwMode="auto">
            <a:xfrm>
              <a:off x="5889" y="2562"/>
              <a:ext cx="129" cy="172"/>
            </a:xfrm>
            <a:custGeom>
              <a:avLst/>
              <a:gdLst>
                <a:gd name="T0" fmla="*/ 37 w 37"/>
                <a:gd name="T1" fmla="*/ 45 h 49"/>
                <a:gd name="T2" fmla="*/ 33 w 37"/>
                <a:gd name="T3" fmla="*/ 49 h 49"/>
                <a:gd name="T4" fmla="*/ 4 w 37"/>
                <a:gd name="T5" fmla="*/ 49 h 49"/>
                <a:gd name="T6" fmla="*/ 0 w 37"/>
                <a:gd name="T7" fmla="*/ 45 h 49"/>
                <a:gd name="T8" fmla="*/ 0 w 37"/>
                <a:gd name="T9" fmla="*/ 5 h 49"/>
                <a:gd name="T10" fmla="*/ 4 w 37"/>
                <a:gd name="T11" fmla="*/ 0 h 49"/>
                <a:gd name="T12" fmla="*/ 33 w 37"/>
                <a:gd name="T13" fmla="*/ 0 h 49"/>
                <a:gd name="T14" fmla="*/ 37 w 37"/>
                <a:gd name="T15" fmla="*/ 5 h 49"/>
                <a:gd name="T16" fmla="*/ 37 w 37"/>
                <a:gd name="T1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9">
                  <a:moveTo>
                    <a:pt x="37" y="45"/>
                  </a:moveTo>
                  <a:cubicBezTo>
                    <a:pt x="37" y="47"/>
                    <a:pt x="35" y="49"/>
                    <a:pt x="33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2" y="49"/>
                    <a:pt x="0" y="47"/>
                    <a:pt x="0" y="4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0"/>
                    <a:pt x="37" y="2"/>
                    <a:pt x="37" y="5"/>
                  </a:cubicBezTo>
                  <a:lnTo>
                    <a:pt x="37" y="45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0"/>
            <p:cNvSpPr/>
            <p:nvPr/>
          </p:nvSpPr>
          <p:spPr bwMode="auto">
            <a:xfrm>
              <a:off x="5780" y="2127"/>
              <a:ext cx="413" cy="414"/>
            </a:xfrm>
            <a:custGeom>
              <a:avLst/>
              <a:gdLst>
                <a:gd name="T0" fmla="*/ 117 w 118"/>
                <a:gd name="T1" fmla="*/ 61 h 118"/>
                <a:gd name="T2" fmla="*/ 57 w 118"/>
                <a:gd name="T3" fmla="*/ 117 h 118"/>
                <a:gd name="T4" fmla="*/ 1 w 118"/>
                <a:gd name="T5" fmla="*/ 57 h 118"/>
                <a:gd name="T6" fmla="*/ 61 w 118"/>
                <a:gd name="T7" fmla="*/ 1 h 118"/>
                <a:gd name="T8" fmla="*/ 117 w 118"/>
                <a:gd name="T9" fmla="*/ 6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8">
                  <a:moveTo>
                    <a:pt x="117" y="61"/>
                  </a:moveTo>
                  <a:cubicBezTo>
                    <a:pt x="116" y="93"/>
                    <a:pt x="89" y="118"/>
                    <a:pt x="57" y="117"/>
                  </a:cubicBezTo>
                  <a:cubicBezTo>
                    <a:pt x="25" y="116"/>
                    <a:pt x="0" y="89"/>
                    <a:pt x="1" y="57"/>
                  </a:cubicBezTo>
                  <a:cubicBezTo>
                    <a:pt x="2" y="25"/>
                    <a:pt x="29" y="0"/>
                    <a:pt x="61" y="1"/>
                  </a:cubicBezTo>
                  <a:cubicBezTo>
                    <a:pt x="93" y="2"/>
                    <a:pt x="118" y="29"/>
                    <a:pt x="117" y="6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1"/>
            <p:cNvSpPr/>
            <p:nvPr/>
          </p:nvSpPr>
          <p:spPr bwMode="auto">
            <a:xfrm>
              <a:off x="5776" y="2194"/>
              <a:ext cx="302" cy="442"/>
            </a:xfrm>
            <a:custGeom>
              <a:avLst/>
              <a:gdLst>
                <a:gd name="T0" fmla="*/ 85 w 86"/>
                <a:gd name="T1" fmla="*/ 78 h 126"/>
                <a:gd name="T2" fmla="*/ 48 w 86"/>
                <a:gd name="T3" fmla="*/ 125 h 126"/>
                <a:gd name="T4" fmla="*/ 36 w 86"/>
                <a:gd name="T5" fmla="*/ 125 h 126"/>
                <a:gd name="T6" fmla="*/ 1 w 86"/>
                <a:gd name="T7" fmla="*/ 77 h 126"/>
                <a:gd name="T8" fmla="*/ 2 w 86"/>
                <a:gd name="T9" fmla="*/ 36 h 126"/>
                <a:gd name="T10" fmla="*/ 39 w 86"/>
                <a:gd name="T11" fmla="*/ 0 h 126"/>
                <a:gd name="T12" fmla="*/ 50 w 86"/>
                <a:gd name="T13" fmla="*/ 0 h 126"/>
                <a:gd name="T14" fmla="*/ 86 w 86"/>
                <a:gd name="T15" fmla="*/ 37 h 126"/>
                <a:gd name="T16" fmla="*/ 85 w 86"/>
                <a:gd name="T17" fmla="*/ 7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126">
                  <a:moveTo>
                    <a:pt x="85" y="78"/>
                  </a:moveTo>
                  <a:cubicBezTo>
                    <a:pt x="85" y="99"/>
                    <a:pt x="68" y="126"/>
                    <a:pt x="48" y="125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16" y="125"/>
                    <a:pt x="0" y="97"/>
                    <a:pt x="1" y="7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15"/>
                    <a:pt x="19" y="0"/>
                    <a:pt x="3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70" y="0"/>
                    <a:pt x="86" y="17"/>
                    <a:pt x="86" y="37"/>
                  </a:cubicBezTo>
                  <a:lnTo>
                    <a:pt x="85" y="7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2"/>
            <p:cNvSpPr/>
            <p:nvPr/>
          </p:nvSpPr>
          <p:spPr bwMode="auto">
            <a:xfrm>
              <a:off x="5825" y="2411"/>
              <a:ext cx="344" cy="225"/>
            </a:xfrm>
            <a:custGeom>
              <a:avLst/>
              <a:gdLst>
                <a:gd name="T0" fmla="*/ 98 w 98"/>
                <a:gd name="T1" fmla="*/ 4 h 64"/>
                <a:gd name="T2" fmla="*/ 32 w 98"/>
                <a:gd name="T3" fmla="*/ 63 h 64"/>
                <a:gd name="T4" fmla="*/ 41 w 98"/>
                <a:gd name="T5" fmla="*/ 0 h 64"/>
                <a:gd name="T6" fmla="*/ 98 w 98"/>
                <a:gd name="T7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64">
                  <a:moveTo>
                    <a:pt x="98" y="4"/>
                  </a:moveTo>
                  <a:cubicBezTo>
                    <a:pt x="98" y="4"/>
                    <a:pt x="64" y="64"/>
                    <a:pt x="32" y="63"/>
                  </a:cubicBezTo>
                  <a:cubicBezTo>
                    <a:pt x="0" y="61"/>
                    <a:pt x="41" y="0"/>
                    <a:pt x="41" y="0"/>
                  </a:cubicBezTo>
                  <a:lnTo>
                    <a:pt x="98" y="4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3"/>
            <p:cNvSpPr/>
            <p:nvPr/>
          </p:nvSpPr>
          <p:spPr bwMode="auto">
            <a:xfrm>
              <a:off x="5776" y="2471"/>
              <a:ext cx="253" cy="179"/>
            </a:xfrm>
            <a:custGeom>
              <a:avLst/>
              <a:gdLst>
                <a:gd name="T0" fmla="*/ 6 w 72"/>
                <a:gd name="T1" fmla="*/ 16 h 51"/>
                <a:gd name="T2" fmla="*/ 27 w 72"/>
                <a:gd name="T3" fmla="*/ 49 h 51"/>
                <a:gd name="T4" fmla="*/ 72 w 72"/>
                <a:gd name="T5" fmla="*/ 35 h 51"/>
                <a:gd name="T6" fmla="*/ 27 w 72"/>
                <a:gd name="T7" fmla="*/ 0 h 51"/>
                <a:gd name="T8" fmla="*/ 6 w 72"/>
                <a:gd name="T9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1">
                  <a:moveTo>
                    <a:pt x="6" y="16"/>
                  </a:moveTo>
                  <a:cubicBezTo>
                    <a:pt x="6" y="16"/>
                    <a:pt x="7" y="47"/>
                    <a:pt x="27" y="49"/>
                  </a:cubicBezTo>
                  <a:cubicBezTo>
                    <a:pt x="48" y="51"/>
                    <a:pt x="60" y="46"/>
                    <a:pt x="72" y="35"/>
                  </a:cubicBezTo>
                  <a:cubicBezTo>
                    <a:pt x="67" y="24"/>
                    <a:pt x="53" y="1"/>
                    <a:pt x="27" y="0"/>
                  </a:cubicBezTo>
                  <a:cubicBezTo>
                    <a:pt x="0" y="1"/>
                    <a:pt x="6" y="16"/>
                    <a:pt x="6" y="16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4"/>
            <p:cNvSpPr/>
            <p:nvPr/>
          </p:nvSpPr>
          <p:spPr bwMode="auto">
            <a:xfrm>
              <a:off x="5832" y="2513"/>
              <a:ext cx="92" cy="28"/>
            </a:xfrm>
            <a:custGeom>
              <a:avLst/>
              <a:gdLst>
                <a:gd name="T0" fmla="*/ 92 w 92"/>
                <a:gd name="T1" fmla="*/ 28 h 28"/>
                <a:gd name="T2" fmla="*/ 0 w 92"/>
                <a:gd name="T3" fmla="*/ 25 h 28"/>
                <a:gd name="T4" fmla="*/ 0 w 92"/>
                <a:gd name="T5" fmla="*/ 0 h 28"/>
                <a:gd name="T6" fmla="*/ 92 w 92"/>
                <a:gd name="T7" fmla="*/ 0 h 28"/>
                <a:gd name="T8" fmla="*/ 92 w 9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8">
                  <a:moveTo>
                    <a:pt x="92" y="28"/>
                  </a:moveTo>
                  <a:lnTo>
                    <a:pt x="0" y="25"/>
                  </a:lnTo>
                  <a:lnTo>
                    <a:pt x="0" y="0"/>
                  </a:lnTo>
                  <a:lnTo>
                    <a:pt x="92" y="0"/>
                  </a:lnTo>
                  <a:lnTo>
                    <a:pt x="92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5"/>
            <p:cNvSpPr/>
            <p:nvPr/>
          </p:nvSpPr>
          <p:spPr bwMode="auto">
            <a:xfrm>
              <a:off x="5804" y="2092"/>
              <a:ext cx="425" cy="407"/>
            </a:xfrm>
            <a:custGeom>
              <a:avLst/>
              <a:gdLst>
                <a:gd name="T0" fmla="*/ 90 w 121"/>
                <a:gd name="T1" fmla="*/ 116 h 116"/>
                <a:gd name="T2" fmla="*/ 86 w 121"/>
                <a:gd name="T3" fmla="*/ 23 h 116"/>
                <a:gd name="T4" fmla="*/ 3 w 121"/>
                <a:gd name="T5" fmla="*/ 2 h 116"/>
                <a:gd name="T6" fmla="*/ 63 w 121"/>
                <a:gd name="T7" fmla="*/ 1 h 116"/>
                <a:gd name="T8" fmla="*/ 92 w 121"/>
                <a:gd name="T9" fmla="*/ 18 h 116"/>
                <a:gd name="T10" fmla="*/ 116 w 121"/>
                <a:gd name="T11" fmla="*/ 46 h 116"/>
                <a:gd name="T12" fmla="*/ 90 w 121"/>
                <a:gd name="T1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116">
                  <a:moveTo>
                    <a:pt x="90" y="116"/>
                  </a:moveTo>
                  <a:cubicBezTo>
                    <a:pt x="90" y="116"/>
                    <a:pt x="73" y="39"/>
                    <a:pt x="86" y="23"/>
                  </a:cubicBezTo>
                  <a:cubicBezTo>
                    <a:pt x="18" y="49"/>
                    <a:pt x="0" y="11"/>
                    <a:pt x="3" y="2"/>
                  </a:cubicBezTo>
                  <a:cubicBezTo>
                    <a:pt x="22" y="10"/>
                    <a:pt x="44" y="0"/>
                    <a:pt x="63" y="1"/>
                  </a:cubicBezTo>
                  <a:cubicBezTo>
                    <a:pt x="94" y="3"/>
                    <a:pt x="92" y="18"/>
                    <a:pt x="92" y="18"/>
                  </a:cubicBezTo>
                  <a:cubicBezTo>
                    <a:pt x="92" y="18"/>
                    <a:pt x="112" y="26"/>
                    <a:pt x="116" y="46"/>
                  </a:cubicBezTo>
                  <a:cubicBezTo>
                    <a:pt x="121" y="78"/>
                    <a:pt x="90" y="116"/>
                    <a:pt x="90" y="116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6"/>
            <p:cNvSpPr/>
            <p:nvPr/>
          </p:nvSpPr>
          <p:spPr bwMode="auto">
            <a:xfrm>
              <a:off x="6078" y="2302"/>
              <a:ext cx="84" cy="95"/>
            </a:xfrm>
            <a:custGeom>
              <a:avLst/>
              <a:gdLst>
                <a:gd name="T0" fmla="*/ 24 w 24"/>
                <a:gd name="T1" fmla="*/ 14 h 27"/>
                <a:gd name="T2" fmla="*/ 12 w 24"/>
                <a:gd name="T3" fmla="*/ 27 h 27"/>
                <a:gd name="T4" fmla="*/ 0 w 24"/>
                <a:gd name="T5" fmla="*/ 13 h 27"/>
                <a:gd name="T6" fmla="*/ 12 w 24"/>
                <a:gd name="T7" fmla="*/ 0 h 27"/>
                <a:gd name="T8" fmla="*/ 24 w 24"/>
                <a:gd name="T9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7">
                  <a:moveTo>
                    <a:pt x="24" y="14"/>
                  </a:moveTo>
                  <a:cubicBezTo>
                    <a:pt x="24" y="21"/>
                    <a:pt x="18" y="27"/>
                    <a:pt x="12" y="27"/>
                  </a:cubicBezTo>
                  <a:cubicBezTo>
                    <a:pt x="5" y="27"/>
                    <a:pt x="0" y="21"/>
                    <a:pt x="0" y="13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1"/>
                    <a:pt x="24" y="7"/>
                    <a:pt x="24" y="14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7"/>
            <p:cNvSpPr/>
            <p:nvPr/>
          </p:nvSpPr>
          <p:spPr bwMode="auto">
            <a:xfrm>
              <a:off x="5780" y="2327"/>
              <a:ext cx="109" cy="154"/>
            </a:xfrm>
            <a:custGeom>
              <a:avLst/>
              <a:gdLst>
                <a:gd name="T0" fmla="*/ 26 w 31"/>
                <a:gd name="T1" fmla="*/ 44 h 44"/>
                <a:gd name="T2" fmla="*/ 26 w 31"/>
                <a:gd name="T3" fmla="*/ 44 h 44"/>
                <a:gd name="T4" fmla="*/ 4 w 31"/>
                <a:gd name="T5" fmla="*/ 43 h 44"/>
                <a:gd name="T6" fmla="*/ 1 w 31"/>
                <a:gd name="T7" fmla="*/ 41 h 44"/>
                <a:gd name="T8" fmla="*/ 1 w 31"/>
                <a:gd name="T9" fmla="*/ 37 h 44"/>
                <a:gd name="T10" fmla="*/ 24 w 31"/>
                <a:gd name="T11" fmla="*/ 2 h 44"/>
                <a:gd name="T12" fmla="*/ 29 w 31"/>
                <a:gd name="T13" fmla="*/ 1 h 44"/>
                <a:gd name="T14" fmla="*/ 30 w 31"/>
                <a:gd name="T15" fmla="*/ 6 h 44"/>
                <a:gd name="T16" fmla="*/ 11 w 31"/>
                <a:gd name="T17" fmla="*/ 36 h 44"/>
                <a:gd name="T18" fmla="*/ 26 w 31"/>
                <a:gd name="T19" fmla="*/ 37 h 44"/>
                <a:gd name="T20" fmla="*/ 30 w 31"/>
                <a:gd name="T21" fmla="*/ 40 h 44"/>
                <a:gd name="T22" fmla="*/ 26 w 31"/>
                <a:gd name="T2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44"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3" y="43"/>
                    <a:pt x="2" y="42"/>
                    <a:pt x="1" y="41"/>
                  </a:cubicBezTo>
                  <a:cubicBezTo>
                    <a:pt x="0" y="40"/>
                    <a:pt x="0" y="38"/>
                    <a:pt x="1" y="37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1"/>
                    <a:pt x="27" y="0"/>
                    <a:pt x="29" y="1"/>
                  </a:cubicBezTo>
                  <a:cubicBezTo>
                    <a:pt x="30" y="2"/>
                    <a:pt x="31" y="5"/>
                    <a:pt x="30" y="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8" y="37"/>
                    <a:pt x="30" y="38"/>
                    <a:pt x="30" y="40"/>
                  </a:cubicBezTo>
                  <a:cubicBezTo>
                    <a:pt x="29" y="42"/>
                    <a:pt x="28" y="44"/>
                    <a:pt x="26" y="44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8"/>
            <p:cNvSpPr/>
            <p:nvPr/>
          </p:nvSpPr>
          <p:spPr bwMode="auto">
            <a:xfrm>
              <a:off x="6029" y="2222"/>
              <a:ext cx="94" cy="305"/>
            </a:xfrm>
            <a:custGeom>
              <a:avLst/>
              <a:gdLst>
                <a:gd name="T0" fmla="*/ 59 w 94"/>
                <a:gd name="T1" fmla="*/ 0 h 305"/>
                <a:gd name="T2" fmla="*/ 0 w 94"/>
                <a:gd name="T3" fmla="*/ 305 h 305"/>
                <a:gd name="T4" fmla="*/ 49 w 94"/>
                <a:gd name="T5" fmla="*/ 298 h 305"/>
                <a:gd name="T6" fmla="*/ 94 w 94"/>
                <a:gd name="T7" fmla="*/ 10 h 305"/>
                <a:gd name="T8" fmla="*/ 59 w 94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05">
                  <a:moveTo>
                    <a:pt x="59" y="0"/>
                  </a:moveTo>
                  <a:lnTo>
                    <a:pt x="0" y="305"/>
                  </a:lnTo>
                  <a:lnTo>
                    <a:pt x="49" y="298"/>
                  </a:lnTo>
                  <a:lnTo>
                    <a:pt x="94" y="1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9"/>
            <p:cNvSpPr>
              <a:spLocks noEditPoints="1"/>
            </p:cNvSpPr>
            <p:nvPr/>
          </p:nvSpPr>
          <p:spPr bwMode="auto">
            <a:xfrm>
              <a:off x="5696" y="2267"/>
              <a:ext cx="413" cy="155"/>
            </a:xfrm>
            <a:custGeom>
              <a:avLst/>
              <a:gdLst>
                <a:gd name="T0" fmla="*/ 116 w 118"/>
                <a:gd name="T1" fmla="*/ 7 h 44"/>
                <a:gd name="T2" fmla="*/ 115 w 118"/>
                <a:gd name="T3" fmla="*/ 6 h 44"/>
                <a:gd name="T4" fmla="*/ 107 w 118"/>
                <a:gd name="T5" fmla="*/ 4 h 44"/>
                <a:gd name="T6" fmla="*/ 89 w 118"/>
                <a:gd name="T7" fmla="*/ 1 h 44"/>
                <a:gd name="T8" fmla="*/ 86 w 118"/>
                <a:gd name="T9" fmla="*/ 1 h 44"/>
                <a:gd name="T10" fmla="*/ 66 w 118"/>
                <a:gd name="T11" fmla="*/ 4 h 44"/>
                <a:gd name="T12" fmla="*/ 57 w 118"/>
                <a:gd name="T13" fmla="*/ 6 h 44"/>
                <a:gd name="T14" fmla="*/ 51 w 118"/>
                <a:gd name="T15" fmla="*/ 5 h 44"/>
                <a:gd name="T16" fmla="*/ 32 w 118"/>
                <a:gd name="T17" fmla="*/ 0 h 44"/>
                <a:gd name="T18" fmla="*/ 31 w 118"/>
                <a:gd name="T19" fmla="*/ 0 h 44"/>
                <a:gd name="T20" fmla="*/ 28 w 118"/>
                <a:gd name="T21" fmla="*/ 0 h 44"/>
                <a:gd name="T22" fmla="*/ 15 w 118"/>
                <a:gd name="T23" fmla="*/ 1 h 44"/>
                <a:gd name="T24" fmla="*/ 3 w 118"/>
                <a:gd name="T25" fmla="*/ 2 h 44"/>
                <a:gd name="T26" fmla="*/ 1 w 118"/>
                <a:gd name="T27" fmla="*/ 4 h 44"/>
                <a:gd name="T28" fmla="*/ 1 w 118"/>
                <a:gd name="T29" fmla="*/ 12 h 44"/>
                <a:gd name="T30" fmla="*/ 3 w 118"/>
                <a:gd name="T31" fmla="*/ 15 h 44"/>
                <a:gd name="T32" fmla="*/ 8 w 118"/>
                <a:gd name="T33" fmla="*/ 34 h 44"/>
                <a:gd name="T34" fmla="*/ 26 w 118"/>
                <a:gd name="T35" fmla="*/ 43 h 44"/>
                <a:gd name="T36" fmla="*/ 49 w 118"/>
                <a:gd name="T37" fmla="*/ 34 h 44"/>
                <a:gd name="T38" fmla="*/ 57 w 118"/>
                <a:gd name="T39" fmla="*/ 18 h 44"/>
                <a:gd name="T40" fmla="*/ 58 w 118"/>
                <a:gd name="T41" fmla="*/ 18 h 44"/>
                <a:gd name="T42" fmla="*/ 59 w 118"/>
                <a:gd name="T43" fmla="*/ 18 h 44"/>
                <a:gd name="T44" fmla="*/ 67 w 118"/>
                <a:gd name="T45" fmla="*/ 35 h 44"/>
                <a:gd name="T46" fmla="*/ 90 w 118"/>
                <a:gd name="T47" fmla="*/ 44 h 44"/>
                <a:gd name="T48" fmla="*/ 108 w 118"/>
                <a:gd name="T49" fmla="*/ 36 h 44"/>
                <a:gd name="T50" fmla="*/ 112 w 118"/>
                <a:gd name="T51" fmla="*/ 23 h 44"/>
                <a:gd name="T52" fmla="*/ 113 w 118"/>
                <a:gd name="T53" fmla="*/ 14 h 44"/>
                <a:gd name="T54" fmla="*/ 116 w 118"/>
                <a:gd name="T55" fmla="*/ 7 h 44"/>
                <a:gd name="T56" fmla="*/ 100 w 118"/>
                <a:gd name="T57" fmla="*/ 31 h 44"/>
                <a:gd name="T58" fmla="*/ 90 w 118"/>
                <a:gd name="T59" fmla="*/ 35 h 44"/>
                <a:gd name="T60" fmla="*/ 73 w 118"/>
                <a:gd name="T61" fmla="*/ 28 h 44"/>
                <a:gd name="T62" fmla="*/ 68 w 118"/>
                <a:gd name="T63" fmla="*/ 16 h 44"/>
                <a:gd name="T64" fmla="*/ 85 w 118"/>
                <a:gd name="T65" fmla="*/ 10 h 44"/>
                <a:gd name="T66" fmla="*/ 86 w 118"/>
                <a:gd name="T67" fmla="*/ 10 h 44"/>
                <a:gd name="T68" fmla="*/ 86 w 118"/>
                <a:gd name="T69" fmla="*/ 10 h 44"/>
                <a:gd name="T70" fmla="*/ 86 w 118"/>
                <a:gd name="T71" fmla="*/ 10 h 44"/>
                <a:gd name="T72" fmla="*/ 89 w 118"/>
                <a:gd name="T73" fmla="*/ 10 h 44"/>
                <a:gd name="T74" fmla="*/ 103 w 118"/>
                <a:gd name="T75" fmla="*/ 12 h 44"/>
                <a:gd name="T76" fmla="*/ 100 w 118"/>
                <a:gd name="T77" fmla="*/ 31 h 44"/>
                <a:gd name="T78" fmla="*/ 48 w 118"/>
                <a:gd name="T79" fmla="*/ 16 h 44"/>
                <a:gd name="T80" fmla="*/ 43 w 118"/>
                <a:gd name="T81" fmla="*/ 28 h 44"/>
                <a:gd name="T82" fmla="*/ 26 w 118"/>
                <a:gd name="T83" fmla="*/ 34 h 44"/>
                <a:gd name="T84" fmla="*/ 16 w 118"/>
                <a:gd name="T85" fmla="*/ 29 h 44"/>
                <a:gd name="T86" fmla="*/ 13 w 118"/>
                <a:gd name="T87" fmla="*/ 11 h 44"/>
                <a:gd name="T88" fmla="*/ 28 w 118"/>
                <a:gd name="T89" fmla="*/ 9 h 44"/>
                <a:gd name="T90" fmla="*/ 30 w 118"/>
                <a:gd name="T91" fmla="*/ 9 h 44"/>
                <a:gd name="T92" fmla="*/ 30 w 118"/>
                <a:gd name="T93" fmla="*/ 9 h 44"/>
                <a:gd name="T94" fmla="*/ 31 w 118"/>
                <a:gd name="T95" fmla="*/ 9 h 44"/>
                <a:gd name="T96" fmla="*/ 32 w 118"/>
                <a:gd name="T97" fmla="*/ 9 h 44"/>
                <a:gd name="T98" fmla="*/ 48 w 118"/>
                <a:gd name="T9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8" h="44">
                  <a:moveTo>
                    <a:pt x="116" y="7"/>
                  </a:moveTo>
                  <a:cubicBezTo>
                    <a:pt x="116" y="7"/>
                    <a:pt x="115" y="6"/>
                    <a:pt x="115" y="6"/>
                  </a:cubicBezTo>
                  <a:cubicBezTo>
                    <a:pt x="113" y="4"/>
                    <a:pt x="110" y="5"/>
                    <a:pt x="107" y="4"/>
                  </a:cubicBezTo>
                  <a:cubicBezTo>
                    <a:pt x="104" y="2"/>
                    <a:pt x="98" y="1"/>
                    <a:pt x="89" y="1"/>
                  </a:cubicBezTo>
                  <a:cubicBezTo>
                    <a:pt x="88" y="1"/>
                    <a:pt x="87" y="1"/>
                    <a:pt x="86" y="1"/>
                  </a:cubicBezTo>
                  <a:cubicBezTo>
                    <a:pt x="79" y="1"/>
                    <a:pt x="71" y="2"/>
                    <a:pt x="66" y="4"/>
                  </a:cubicBezTo>
                  <a:cubicBezTo>
                    <a:pt x="63" y="6"/>
                    <a:pt x="59" y="6"/>
                    <a:pt x="57" y="6"/>
                  </a:cubicBezTo>
                  <a:cubicBezTo>
                    <a:pt x="56" y="7"/>
                    <a:pt x="53" y="6"/>
                    <a:pt x="51" y="5"/>
                  </a:cubicBezTo>
                  <a:cubicBezTo>
                    <a:pt x="46" y="2"/>
                    <a:pt x="39" y="0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3" y="0"/>
                    <a:pt x="18" y="0"/>
                    <a:pt x="15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7"/>
                    <a:pt x="0" y="9"/>
                    <a:pt x="1" y="12"/>
                  </a:cubicBezTo>
                  <a:cubicBezTo>
                    <a:pt x="1" y="13"/>
                    <a:pt x="3" y="12"/>
                    <a:pt x="3" y="15"/>
                  </a:cubicBezTo>
                  <a:cubicBezTo>
                    <a:pt x="4" y="21"/>
                    <a:pt x="5" y="29"/>
                    <a:pt x="8" y="34"/>
                  </a:cubicBezTo>
                  <a:cubicBezTo>
                    <a:pt x="12" y="40"/>
                    <a:pt x="18" y="43"/>
                    <a:pt x="26" y="43"/>
                  </a:cubicBezTo>
                  <a:cubicBezTo>
                    <a:pt x="35" y="43"/>
                    <a:pt x="43" y="40"/>
                    <a:pt x="49" y="34"/>
                  </a:cubicBezTo>
                  <a:cubicBezTo>
                    <a:pt x="54" y="29"/>
                    <a:pt x="57" y="23"/>
                    <a:pt x="57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9" y="23"/>
                    <a:pt x="62" y="29"/>
                    <a:pt x="67" y="35"/>
                  </a:cubicBezTo>
                  <a:cubicBezTo>
                    <a:pt x="72" y="41"/>
                    <a:pt x="80" y="44"/>
                    <a:pt x="90" y="44"/>
                  </a:cubicBezTo>
                  <a:cubicBezTo>
                    <a:pt x="98" y="44"/>
                    <a:pt x="104" y="42"/>
                    <a:pt x="108" y="36"/>
                  </a:cubicBezTo>
                  <a:cubicBezTo>
                    <a:pt x="111" y="32"/>
                    <a:pt x="112" y="27"/>
                    <a:pt x="112" y="23"/>
                  </a:cubicBezTo>
                  <a:cubicBezTo>
                    <a:pt x="113" y="20"/>
                    <a:pt x="112" y="17"/>
                    <a:pt x="113" y="14"/>
                  </a:cubicBezTo>
                  <a:cubicBezTo>
                    <a:pt x="113" y="12"/>
                    <a:pt x="118" y="13"/>
                    <a:pt x="116" y="7"/>
                  </a:cubicBezTo>
                  <a:close/>
                  <a:moveTo>
                    <a:pt x="100" y="31"/>
                  </a:moveTo>
                  <a:cubicBezTo>
                    <a:pt x="98" y="34"/>
                    <a:pt x="95" y="35"/>
                    <a:pt x="90" y="35"/>
                  </a:cubicBezTo>
                  <a:cubicBezTo>
                    <a:pt x="83" y="35"/>
                    <a:pt x="77" y="33"/>
                    <a:pt x="73" y="28"/>
                  </a:cubicBezTo>
                  <a:cubicBezTo>
                    <a:pt x="69" y="24"/>
                    <a:pt x="68" y="19"/>
                    <a:pt x="68" y="16"/>
                  </a:cubicBezTo>
                  <a:cubicBezTo>
                    <a:pt x="68" y="13"/>
                    <a:pt x="75" y="10"/>
                    <a:pt x="85" y="10"/>
                  </a:cubicBezTo>
                  <a:cubicBezTo>
                    <a:pt x="85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7" y="10"/>
                    <a:pt x="88" y="10"/>
                    <a:pt x="89" y="10"/>
                  </a:cubicBezTo>
                  <a:cubicBezTo>
                    <a:pt x="98" y="10"/>
                    <a:pt x="102" y="12"/>
                    <a:pt x="103" y="12"/>
                  </a:cubicBezTo>
                  <a:cubicBezTo>
                    <a:pt x="104" y="16"/>
                    <a:pt x="105" y="25"/>
                    <a:pt x="100" y="31"/>
                  </a:cubicBezTo>
                  <a:close/>
                  <a:moveTo>
                    <a:pt x="48" y="16"/>
                  </a:moveTo>
                  <a:cubicBezTo>
                    <a:pt x="48" y="18"/>
                    <a:pt x="47" y="24"/>
                    <a:pt x="43" y="28"/>
                  </a:cubicBezTo>
                  <a:cubicBezTo>
                    <a:pt x="38" y="32"/>
                    <a:pt x="33" y="34"/>
                    <a:pt x="26" y="34"/>
                  </a:cubicBezTo>
                  <a:cubicBezTo>
                    <a:pt x="21" y="34"/>
                    <a:pt x="18" y="32"/>
                    <a:pt x="16" y="29"/>
                  </a:cubicBezTo>
                  <a:cubicBezTo>
                    <a:pt x="11" y="23"/>
                    <a:pt x="12" y="14"/>
                    <a:pt x="13" y="11"/>
                  </a:cubicBezTo>
                  <a:cubicBezTo>
                    <a:pt x="14" y="10"/>
                    <a:pt x="18" y="9"/>
                    <a:pt x="28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1" y="9"/>
                    <a:pt x="31" y="9"/>
                  </a:cubicBezTo>
                  <a:cubicBezTo>
                    <a:pt x="31" y="9"/>
                    <a:pt x="31" y="9"/>
                    <a:pt x="32" y="9"/>
                  </a:cubicBezTo>
                  <a:cubicBezTo>
                    <a:pt x="42" y="9"/>
                    <a:pt x="48" y="13"/>
                    <a:pt x="48" y="16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0"/>
            <p:cNvSpPr/>
            <p:nvPr/>
          </p:nvSpPr>
          <p:spPr bwMode="auto">
            <a:xfrm>
              <a:off x="5787" y="2313"/>
              <a:ext cx="56" cy="56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3"/>
                    <a:pt x="4" y="16"/>
                    <a:pt x="8" y="16"/>
                  </a:cubicBezTo>
                  <a:cubicBezTo>
                    <a:pt x="12" y="16"/>
                    <a:pt x="16" y="13"/>
                    <a:pt x="16" y="8"/>
                  </a:cubicBezTo>
                  <a:cubicBezTo>
                    <a:pt x="16" y="4"/>
                    <a:pt x="12" y="1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221"/>
            <p:cNvSpPr>
              <a:spLocks noChangeArrowheads="1"/>
            </p:cNvSpPr>
            <p:nvPr/>
          </p:nvSpPr>
          <p:spPr bwMode="auto">
            <a:xfrm>
              <a:off x="5966" y="2316"/>
              <a:ext cx="52" cy="57"/>
            </a:xfrm>
            <a:prstGeom prst="ellipse">
              <a:avLst/>
            </a:pr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2"/>
            <p:cNvSpPr/>
            <p:nvPr/>
          </p:nvSpPr>
          <p:spPr bwMode="auto">
            <a:xfrm>
              <a:off x="5780" y="2685"/>
              <a:ext cx="326" cy="601"/>
            </a:xfrm>
            <a:custGeom>
              <a:avLst/>
              <a:gdLst>
                <a:gd name="T0" fmla="*/ 93 w 93"/>
                <a:gd name="T1" fmla="*/ 11 h 171"/>
                <a:gd name="T2" fmla="*/ 82 w 93"/>
                <a:gd name="T3" fmla="*/ 0 h 171"/>
                <a:gd name="T4" fmla="*/ 11 w 93"/>
                <a:gd name="T5" fmla="*/ 0 h 171"/>
                <a:gd name="T6" fmla="*/ 0 w 93"/>
                <a:gd name="T7" fmla="*/ 11 h 171"/>
                <a:gd name="T8" fmla="*/ 0 w 93"/>
                <a:gd name="T9" fmla="*/ 171 h 171"/>
                <a:gd name="T10" fmla="*/ 93 w 93"/>
                <a:gd name="T11" fmla="*/ 171 h 171"/>
                <a:gd name="T12" fmla="*/ 93 w 93"/>
                <a:gd name="T13" fmla="*/ 1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171">
                  <a:moveTo>
                    <a:pt x="93" y="11"/>
                  </a:moveTo>
                  <a:cubicBezTo>
                    <a:pt x="93" y="5"/>
                    <a:pt x="88" y="0"/>
                    <a:pt x="8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93" y="171"/>
                    <a:pt x="93" y="171"/>
                    <a:pt x="93" y="171"/>
                  </a:cubicBezTo>
                  <a:lnTo>
                    <a:pt x="93" y="11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3"/>
            <p:cNvSpPr/>
            <p:nvPr/>
          </p:nvSpPr>
          <p:spPr bwMode="auto">
            <a:xfrm>
              <a:off x="5780" y="3243"/>
              <a:ext cx="326" cy="180"/>
            </a:xfrm>
            <a:custGeom>
              <a:avLst/>
              <a:gdLst>
                <a:gd name="T0" fmla="*/ 0 w 93"/>
                <a:gd name="T1" fmla="*/ 0 h 51"/>
                <a:gd name="T2" fmla="*/ 0 w 93"/>
                <a:gd name="T3" fmla="*/ 27 h 51"/>
                <a:gd name="T4" fmla="*/ 24 w 93"/>
                <a:gd name="T5" fmla="*/ 51 h 51"/>
                <a:gd name="T6" fmla="*/ 69 w 93"/>
                <a:gd name="T7" fmla="*/ 51 h 51"/>
                <a:gd name="T8" fmla="*/ 93 w 93"/>
                <a:gd name="T9" fmla="*/ 27 h 51"/>
                <a:gd name="T10" fmla="*/ 93 w 93"/>
                <a:gd name="T11" fmla="*/ 0 h 51"/>
                <a:gd name="T12" fmla="*/ 0 w 93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1">
                  <a:moveTo>
                    <a:pt x="0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40"/>
                    <a:pt x="11" y="51"/>
                    <a:pt x="24" y="51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82" y="51"/>
                    <a:pt x="93" y="40"/>
                    <a:pt x="93" y="27"/>
                  </a:cubicBezTo>
                  <a:cubicBezTo>
                    <a:pt x="93" y="0"/>
                    <a:pt x="93" y="0"/>
                    <a:pt x="9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24"/>
            <p:cNvSpPr>
              <a:spLocks noChangeArrowheads="1"/>
            </p:cNvSpPr>
            <p:nvPr/>
          </p:nvSpPr>
          <p:spPr bwMode="auto">
            <a:xfrm>
              <a:off x="5976" y="3394"/>
              <a:ext cx="109" cy="30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225"/>
            <p:cNvSpPr>
              <a:spLocks noChangeArrowheads="1"/>
            </p:cNvSpPr>
            <p:nvPr/>
          </p:nvSpPr>
          <p:spPr bwMode="auto">
            <a:xfrm>
              <a:off x="5976" y="3651"/>
              <a:ext cx="109" cy="105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Oval 226"/>
            <p:cNvSpPr>
              <a:spLocks noChangeArrowheads="1"/>
            </p:cNvSpPr>
            <p:nvPr/>
          </p:nvSpPr>
          <p:spPr bwMode="auto">
            <a:xfrm>
              <a:off x="5980" y="3349"/>
              <a:ext cx="105" cy="105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27"/>
            <p:cNvSpPr>
              <a:spLocks noChangeArrowheads="1"/>
            </p:cNvSpPr>
            <p:nvPr/>
          </p:nvSpPr>
          <p:spPr bwMode="auto">
            <a:xfrm>
              <a:off x="5976" y="3714"/>
              <a:ext cx="109" cy="369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228"/>
            <p:cNvSpPr>
              <a:spLocks noChangeArrowheads="1"/>
            </p:cNvSpPr>
            <p:nvPr/>
          </p:nvSpPr>
          <p:spPr bwMode="auto">
            <a:xfrm>
              <a:off x="5976" y="3654"/>
              <a:ext cx="109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5825" y="4090"/>
              <a:ext cx="260" cy="91"/>
            </a:xfrm>
            <a:custGeom>
              <a:avLst/>
              <a:gdLst>
                <a:gd name="T0" fmla="*/ 68 w 74"/>
                <a:gd name="T1" fmla="*/ 1 h 26"/>
                <a:gd name="T2" fmla="*/ 44 w 74"/>
                <a:gd name="T3" fmla="*/ 2 h 26"/>
                <a:gd name="T4" fmla="*/ 41 w 74"/>
                <a:gd name="T5" fmla="*/ 2 h 26"/>
                <a:gd name="T6" fmla="*/ 3 w 74"/>
                <a:gd name="T7" fmla="*/ 19 h 26"/>
                <a:gd name="T8" fmla="*/ 1 w 74"/>
                <a:gd name="T9" fmla="*/ 24 h 26"/>
                <a:gd name="T10" fmla="*/ 6 w 74"/>
                <a:gd name="T11" fmla="*/ 26 h 26"/>
                <a:gd name="T12" fmla="*/ 69 w 74"/>
                <a:gd name="T13" fmla="*/ 23 h 26"/>
                <a:gd name="T14" fmla="*/ 74 w 74"/>
                <a:gd name="T15" fmla="*/ 19 h 26"/>
                <a:gd name="T16" fmla="*/ 74 w 74"/>
                <a:gd name="T17" fmla="*/ 4 h 26"/>
                <a:gd name="T18" fmla="*/ 68 w 74"/>
                <a:gd name="T19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6">
                  <a:moveTo>
                    <a:pt x="68" y="1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3" y="2"/>
                    <a:pt x="42" y="2"/>
                    <a:pt x="41" y="2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20"/>
                    <a:pt x="0" y="22"/>
                    <a:pt x="1" y="24"/>
                  </a:cubicBezTo>
                  <a:cubicBezTo>
                    <a:pt x="2" y="25"/>
                    <a:pt x="4" y="26"/>
                    <a:pt x="6" y="26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2" y="23"/>
                    <a:pt x="74" y="21"/>
                    <a:pt x="74" y="19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3" y="2"/>
                    <a:pt x="71" y="0"/>
                    <a:pt x="68" y="1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0"/>
            <p:cNvSpPr/>
            <p:nvPr/>
          </p:nvSpPr>
          <p:spPr bwMode="auto">
            <a:xfrm>
              <a:off x="5818" y="4055"/>
              <a:ext cx="274" cy="133"/>
            </a:xfrm>
            <a:custGeom>
              <a:avLst/>
              <a:gdLst>
                <a:gd name="T0" fmla="*/ 44 w 78"/>
                <a:gd name="T1" fmla="*/ 1 h 38"/>
                <a:gd name="T2" fmla="*/ 76 w 78"/>
                <a:gd name="T3" fmla="*/ 0 h 38"/>
                <a:gd name="T4" fmla="*/ 77 w 78"/>
                <a:gd name="T5" fmla="*/ 25 h 38"/>
                <a:gd name="T6" fmla="*/ 70 w 78"/>
                <a:gd name="T7" fmla="*/ 33 h 38"/>
                <a:gd name="T8" fmla="*/ 7 w 78"/>
                <a:gd name="T9" fmla="*/ 38 h 38"/>
                <a:gd name="T10" fmla="*/ 1 w 78"/>
                <a:gd name="T11" fmla="*/ 34 h 38"/>
                <a:gd name="T12" fmla="*/ 7 w 78"/>
                <a:gd name="T13" fmla="*/ 27 h 38"/>
                <a:gd name="T14" fmla="*/ 44 w 78"/>
                <a:gd name="T15" fmla="*/ 11 h 38"/>
                <a:gd name="T16" fmla="*/ 44 w 78"/>
                <a:gd name="T17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38">
                  <a:moveTo>
                    <a:pt x="44" y="1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25"/>
                    <a:pt x="78" y="31"/>
                    <a:pt x="70" y="33"/>
                  </a:cubicBezTo>
                  <a:cubicBezTo>
                    <a:pt x="62" y="35"/>
                    <a:pt x="7" y="38"/>
                    <a:pt x="7" y="38"/>
                  </a:cubicBezTo>
                  <a:cubicBezTo>
                    <a:pt x="7" y="38"/>
                    <a:pt x="2" y="38"/>
                    <a:pt x="1" y="34"/>
                  </a:cubicBezTo>
                  <a:cubicBezTo>
                    <a:pt x="0" y="28"/>
                    <a:pt x="5" y="28"/>
                    <a:pt x="7" y="27"/>
                  </a:cubicBezTo>
                  <a:cubicBezTo>
                    <a:pt x="44" y="11"/>
                    <a:pt x="44" y="11"/>
                    <a:pt x="44" y="11"/>
                  </a:cubicBezTo>
                  <a:lnTo>
                    <a:pt x="44" y="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5790" y="4069"/>
              <a:ext cx="323" cy="126"/>
            </a:xfrm>
            <a:custGeom>
              <a:avLst/>
              <a:gdLst>
                <a:gd name="T0" fmla="*/ 84 w 92"/>
                <a:gd name="T1" fmla="*/ 0 h 36"/>
                <a:gd name="T2" fmla="*/ 70 w 92"/>
                <a:gd name="T3" fmla="*/ 13 h 36"/>
                <a:gd name="T4" fmla="*/ 52 w 92"/>
                <a:gd name="T5" fmla="*/ 2 h 36"/>
                <a:gd name="T6" fmla="*/ 3 w 92"/>
                <a:gd name="T7" fmla="*/ 26 h 36"/>
                <a:gd name="T8" fmla="*/ 4 w 92"/>
                <a:gd name="T9" fmla="*/ 35 h 36"/>
                <a:gd name="T10" fmla="*/ 88 w 92"/>
                <a:gd name="T11" fmla="*/ 31 h 36"/>
                <a:gd name="T12" fmla="*/ 84 w 92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36">
                  <a:moveTo>
                    <a:pt x="84" y="0"/>
                  </a:moveTo>
                  <a:cubicBezTo>
                    <a:pt x="82" y="1"/>
                    <a:pt x="78" y="13"/>
                    <a:pt x="70" y="13"/>
                  </a:cubicBezTo>
                  <a:cubicBezTo>
                    <a:pt x="59" y="14"/>
                    <a:pt x="52" y="2"/>
                    <a:pt x="52" y="2"/>
                  </a:cubicBezTo>
                  <a:cubicBezTo>
                    <a:pt x="52" y="2"/>
                    <a:pt x="28" y="14"/>
                    <a:pt x="3" y="26"/>
                  </a:cubicBezTo>
                  <a:cubicBezTo>
                    <a:pt x="0" y="27"/>
                    <a:pt x="0" y="34"/>
                    <a:pt x="4" y="35"/>
                  </a:cubicBezTo>
                  <a:cubicBezTo>
                    <a:pt x="8" y="36"/>
                    <a:pt x="84" y="36"/>
                    <a:pt x="88" y="31"/>
                  </a:cubicBezTo>
                  <a:cubicBezTo>
                    <a:pt x="92" y="26"/>
                    <a:pt x="87" y="0"/>
                    <a:pt x="84" y="0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Rectangle 232"/>
            <p:cNvSpPr>
              <a:spLocks noChangeArrowheads="1"/>
            </p:cNvSpPr>
            <p:nvPr/>
          </p:nvSpPr>
          <p:spPr bwMode="auto">
            <a:xfrm>
              <a:off x="5959" y="3317"/>
              <a:ext cx="147" cy="200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Rectangle 233"/>
            <p:cNvSpPr>
              <a:spLocks noChangeArrowheads="1"/>
            </p:cNvSpPr>
            <p:nvPr/>
          </p:nvSpPr>
          <p:spPr bwMode="auto">
            <a:xfrm>
              <a:off x="5780" y="3335"/>
              <a:ext cx="144" cy="182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6309" y="2267"/>
              <a:ext cx="105" cy="320"/>
            </a:xfrm>
            <a:custGeom>
              <a:avLst/>
              <a:gdLst>
                <a:gd name="T0" fmla="*/ 95 w 105"/>
                <a:gd name="T1" fmla="*/ 320 h 320"/>
                <a:gd name="T2" fmla="*/ 105 w 105"/>
                <a:gd name="T3" fmla="*/ 4 h 320"/>
                <a:gd name="T4" fmla="*/ 11 w 105"/>
                <a:gd name="T5" fmla="*/ 0 h 320"/>
                <a:gd name="T6" fmla="*/ 0 w 105"/>
                <a:gd name="T7" fmla="*/ 316 h 320"/>
                <a:gd name="T8" fmla="*/ 95 w 105"/>
                <a:gd name="T9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20">
                  <a:moveTo>
                    <a:pt x="95" y="320"/>
                  </a:moveTo>
                  <a:lnTo>
                    <a:pt x="105" y="4"/>
                  </a:lnTo>
                  <a:lnTo>
                    <a:pt x="11" y="0"/>
                  </a:lnTo>
                  <a:lnTo>
                    <a:pt x="0" y="316"/>
                  </a:lnTo>
                  <a:lnTo>
                    <a:pt x="95" y="32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6306" y="2541"/>
              <a:ext cx="98" cy="106"/>
            </a:xfrm>
            <a:custGeom>
              <a:avLst/>
              <a:gdLst>
                <a:gd name="T0" fmla="*/ 14 w 28"/>
                <a:gd name="T1" fmla="*/ 30 h 30"/>
                <a:gd name="T2" fmla="*/ 27 w 28"/>
                <a:gd name="T3" fmla="*/ 15 h 30"/>
                <a:gd name="T4" fmla="*/ 15 w 28"/>
                <a:gd name="T5" fmla="*/ 0 h 30"/>
                <a:gd name="T6" fmla="*/ 1 w 28"/>
                <a:gd name="T7" fmla="*/ 14 h 30"/>
                <a:gd name="T8" fmla="*/ 14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4" y="30"/>
                  </a:moveTo>
                  <a:cubicBezTo>
                    <a:pt x="21" y="30"/>
                    <a:pt x="27" y="24"/>
                    <a:pt x="27" y="15"/>
                  </a:cubicBezTo>
                  <a:cubicBezTo>
                    <a:pt x="28" y="7"/>
                    <a:pt x="22" y="0"/>
                    <a:pt x="15" y="0"/>
                  </a:cubicBezTo>
                  <a:cubicBezTo>
                    <a:pt x="7" y="0"/>
                    <a:pt x="1" y="6"/>
                    <a:pt x="1" y="14"/>
                  </a:cubicBezTo>
                  <a:cubicBezTo>
                    <a:pt x="0" y="22"/>
                    <a:pt x="6" y="29"/>
                    <a:pt x="14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6299" y="2151"/>
              <a:ext cx="136" cy="144"/>
            </a:xfrm>
            <a:custGeom>
              <a:avLst/>
              <a:gdLst>
                <a:gd name="T0" fmla="*/ 1 w 39"/>
                <a:gd name="T1" fmla="*/ 28 h 41"/>
                <a:gd name="T2" fmla="*/ 10 w 39"/>
                <a:gd name="T3" fmla="*/ 39 h 41"/>
                <a:gd name="T4" fmla="*/ 25 w 39"/>
                <a:gd name="T5" fmla="*/ 40 h 41"/>
                <a:gd name="T6" fmla="*/ 36 w 39"/>
                <a:gd name="T7" fmla="*/ 31 h 41"/>
                <a:gd name="T8" fmla="*/ 38 w 39"/>
                <a:gd name="T9" fmla="*/ 13 h 41"/>
                <a:gd name="T10" fmla="*/ 29 w 39"/>
                <a:gd name="T11" fmla="*/ 2 h 41"/>
                <a:gd name="T12" fmla="*/ 14 w 39"/>
                <a:gd name="T13" fmla="*/ 0 h 41"/>
                <a:gd name="T14" fmla="*/ 2 w 39"/>
                <a:gd name="T15" fmla="*/ 9 h 41"/>
                <a:gd name="T16" fmla="*/ 1 w 39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41">
                  <a:moveTo>
                    <a:pt x="1" y="28"/>
                  </a:moveTo>
                  <a:cubicBezTo>
                    <a:pt x="0" y="33"/>
                    <a:pt x="4" y="38"/>
                    <a:pt x="10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41"/>
                    <a:pt x="36" y="37"/>
                    <a:pt x="36" y="31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7"/>
                    <a:pt x="34" y="2"/>
                    <a:pt x="29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3" y="4"/>
                    <a:pt x="2" y="9"/>
                  </a:cubicBezTo>
                  <a:lnTo>
                    <a:pt x="1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6285" y="2179"/>
              <a:ext cx="73" cy="43"/>
            </a:xfrm>
            <a:custGeom>
              <a:avLst/>
              <a:gdLst>
                <a:gd name="T0" fmla="*/ 14 w 21"/>
                <a:gd name="T1" fmla="*/ 12 h 12"/>
                <a:gd name="T2" fmla="*/ 20 w 21"/>
                <a:gd name="T3" fmla="*/ 7 h 12"/>
                <a:gd name="T4" fmla="*/ 20 w 21"/>
                <a:gd name="T5" fmla="*/ 7 h 12"/>
                <a:gd name="T6" fmla="*/ 15 w 21"/>
                <a:gd name="T7" fmla="*/ 1 h 12"/>
                <a:gd name="T8" fmla="*/ 7 w 21"/>
                <a:gd name="T9" fmla="*/ 0 h 12"/>
                <a:gd name="T10" fmla="*/ 1 w 21"/>
                <a:gd name="T11" fmla="*/ 5 h 12"/>
                <a:gd name="T12" fmla="*/ 1 w 21"/>
                <a:gd name="T13" fmla="*/ 5 h 12"/>
                <a:gd name="T14" fmla="*/ 6 w 21"/>
                <a:gd name="T15" fmla="*/ 11 h 12"/>
                <a:gd name="T16" fmla="*/ 14 w 21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14" y="12"/>
                  </a:moveTo>
                  <a:cubicBezTo>
                    <a:pt x="17" y="12"/>
                    <a:pt x="20" y="10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4"/>
                    <a:pt x="18" y="1"/>
                    <a:pt x="15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8"/>
                    <a:pt x="2" y="11"/>
                    <a:pt x="6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6278" y="2194"/>
              <a:ext cx="94" cy="101"/>
            </a:xfrm>
            <a:custGeom>
              <a:avLst/>
              <a:gdLst>
                <a:gd name="T0" fmla="*/ 23 w 27"/>
                <a:gd name="T1" fmla="*/ 25 h 29"/>
                <a:gd name="T2" fmla="*/ 21 w 27"/>
                <a:gd name="T3" fmla="*/ 8 h 29"/>
                <a:gd name="T4" fmla="*/ 4 w 27"/>
                <a:gd name="T5" fmla="*/ 3 h 29"/>
                <a:gd name="T6" fmla="*/ 6 w 27"/>
                <a:gd name="T7" fmla="*/ 21 h 29"/>
                <a:gd name="T8" fmla="*/ 23 w 27"/>
                <a:gd name="T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23" y="25"/>
                  </a:moveTo>
                  <a:cubicBezTo>
                    <a:pt x="27" y="22"/>
                    <a:pt x="26" y="14"/>
                    <a:pt x="21" y="8"/>
                  </a:cubicBezTo>
                  <a:cubicBezTo>
                    <a:pt x="16" y="2"/>
                    <a:pt x="8" y="0"/>
                    <a:pt x="4" y="3"/>
                  </a:cubicBezTo>
                  <a:cubicBezTo>
                    <a:pt x="0" y="7"/>
                    <a:pt x="0" y="15"/>
                    <a:pt x="6" y="21"/>
                  </a:cubicBezTo>
                  <a:cubicBezTo>
                    <a:pt x="11" y="27"/>
                    <a:pt x="18" y="29"/>
                    <a:pt x="23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39"/>
            <p:cNvSpPr/>
            <p:nvPr/>
          </p:nvSpPr>
          <p:spPr bwMode="auto">
            <a:xfrm>
              <a:off x="6281" y="2176"/>
              <a:ext cx="46" cy="77"/>
            </a:xfrm>
            <a:custGeom>
              <a:avLst/>
              <a:gdLst>
                <a:gd name="T0" fmla="*/ 13 w 13"/>
                <a:gd name="T1" fmla="*/ 7 h 22"/>
                <a:gd name="T2" fmla="*/ 8 w 13"/>
                <a:gd name="T3" fmla="*/ 0 h 22"/>
                <a:gd name="T4" fmla="*/ 8 w 13"/>
                <a:gd name="T5" fmla="*/ 0 h 22"/>
                <a:gd name="T6" fmla="*/ 1 w 13"/>
                <a:gd name="T7" fmla="*/ 5 h 22"/>
                <a:gd name="T8" fmla="*/ 0 w 13"/>
                <a:gd name="T9" fmla="*/ 15 h 22"/>
                <a:gd name="T10" fmla="*/ 5 w 13"/>
                <a:gd name="T11" fmla="*/ 21 h 22"/>
                <a:gd name="T12" fmla="*/ 5 w 13"/>
                <a:gd name="T13" fmla="*/ 21 h 22"/>
                <a:gd name="T14" fmla="*/ 12 w 13"/>
                <a:gd name="T15" fmla="*/ 16 h 22"/>
                <a:gd name="T16" fmla="*/ 13 w 13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22">
                  <a:moveTo>
                    <a:pt x="13" y="7"/>
                  </a:moveTo>
                  <a:cubicBezTo>
                    <a:pt x="13" y="4"/>
                    <a:pt x="11" y="1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1" y="2"/>
                    <a:pt x="1" y="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22"/>
                    <a:pt x="11" y="19"/>
                    <a:pt x="12" y="16"/>
                  </a:cubicBezTo>
                  <a:lnTo>
                    <a:pt x="13" y="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40"/>
            <p:cNvSpPr/>
            <p:nvPr/>
          </p:nvSpPr>
          <p:spPr bwMode="auto">
            <a:xfrm>
              <a:off x="6057" y="2562"/>
              <a:ext cx="308" cy="243"/>
            </a:xfrm>
            <a:custGeom>
              <a:avLst/>
              <a:gdLst>
                <a:gd name="T0" fmla="*/ 252 w 308"/>
                <a:gd name="T1" fmla="*/ 0 h 243"/>
                <a:gd name="T2" fmla="*/ 0 w 308"/>
                <a:gd name="T3" fmla="*/ 155 h 243"/>
                <a:gd name="T4" fmla="*/ 56 w 308"/>
                <a:gd name="T5" fmla="*/ 243 h 243"/>
                <a:gd name="T6" fmla="*/ 308 w 308"/>
                <a:gd name="T7" fmla="*/ 88 h 243"/>
                <a:gd name="T8" fmla="*/ 252 w 308"/>
                <a:gd name="T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243">
                  <a:moveTo>
                    <a:pt x="252" y="0"/>
                  </a:moveTo>
                  <a:lnTo>
                    <a:pt x="0" y="155"/>
                  </a:lnTo>
                  <a:lnTo>
                    <a:pt x="56" y="243"/>
                  </a:lnTo>
                  <a:lnTo>
                    <a:pt x="308" y="88"/>
                  </a:lnTo>
                  <a:lnTo>
                    <a:pt x="252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41"/>
            <p:cNvSpPr/>
            <p:nvPr/>
          </p:nvSpPr>
          <p:spPr bwMode="auto">
            <a:xfrm>
              <a:off x="6285" y="2545"/>
              <a:ext cx="119" cy="116"/>
            </a:xfrm>
            <a:custGeom>
              <a:avLst/>
              <a:gdLst>
                <a:gd name="T0" fmla="*/ 30 w 34"/>
                <a:gd name="T1" fmla="*/ 9 h 33"/>
                <a:gd name="T2" fmla="*/ 9 w 34"/>
                <a:gd name="T3" fmla="*/ 4 h 33"/>
                <a:gd name="T4" fmla="*/ 4 w 34"/>
                <a:gd name="T5" fmla="*/ 24 h 33"/>
                <a:gd name="T6" fmla="*/ 25 w 34"/>
                <a:gd name="T7" fmla="*/ 29 h 33"/>
                <a:gd name="T8" fmla="*/ 30 w 34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30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8" y="33"/>
                    <a:pt x="25" y="29"/>
                  </a:cubicBezTo>
                  <a:cubicBezTo>
                    <a:pt x="32" y="25"/>
                    <a:pt x="34" y="16"/>
                    <a:pt x="30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42"/>
            <p:cNvSpPr/>
            <p:nvPr/>
          </p:nvSpPr>
          <p:spPr bwMode="auto">
            <a:xfrm>
              <a:off x="6032" y="2696"/>
              <a:ext cx="119" cy="119"/>
            </a:xfrm>
            <a:custGeom>
              <a:avLst/>
              <a:gdLst>
                <a:gd name="T0" fmla="*/ 30 w 34"/>
                <a:gd name="T1" fmla="*/ 9 h 34"/>
                <a:gd name="T2" fmla="*/ 9 w 34"/>
                <a:gd name="T3" fmla="*/ 4 h 34"/>
                <a:gd name="T4" fmla="*/ 4 w 34"/>
                <a:gd name="T5" fmla="*/ 25 h 34"/>
                <a:gd name="T6" fmla="*/ 25 w 34"/>
                <a:gd name="T7" fmla="*/ 30 h 34"/>
                <a:gd name="T8" fmla="*/ 30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9"/>
                    <a:pt x="0" y="18"/>
                    <a:pt x="4" y="25"/>
                  </a:cubicBezTo>
                  <a:cubicBezTo>
                    <a:pt x="9" y="32"/>
                    <a:pt x="18" y="34"/>
                    <a:pt x="25" y="30"/>
                  </a:cubicBezTo>
                  <a:cubicBezTo>
                    <a:pt x="32" y="26"/>
                    <a:pt x="34" y="16"/>
                    <a:pt x="30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43"/>
            <p:cNvSpPr/>
            <p:nvPr/>
          </p:nvSpPr>
          <p:spPr bwMode="auto">
            <a:xfrm>
              <a:off x="6043" y="2629"/>
              <a:ext cx="207" cy="186"/>
            </a:xfrm>
            <a:custGeom>
              <a:avLst/>
              <a:gdLst>
                <a:gd name="T0" fmla="*/ 143 w 207"/>
                <a:gd name="T1" fmla="*/ 0 h 186"/>
                <a:gd name="T2" fmla="*/ 0 w 207"/>
                <a:gd name="T3" fmla="*/ 84 h 186"/>
                <a:gd name="T4" fmla="*/ 63 w 207"/>
                <a:gd name="T5" fmla="*/ 186 h 186"/>
                <a:gd name="T6" fmla="*/ 207 w 207"/>
                <a:gd name="T7" fmla="*/ 102 h 186"/>
                <a:gd name="T8" fmla="*/ 143 w 207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86">
                  <a:moveTo>
                    <a:pt x="143" y="0"/>
                  </a:moveTo>
                  <a:lnTo>
                    <a:pt x="0" y="84"/>
                  </a:lnTo>
                  <a:lnTo>
                    <a:pt x="63" y="186"/>
                  </a:lnTo>
                  <a:lnTo>
                    <a:pt x="207" y="102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6015" y="2692"/>
              <a:ext cx="136" cy="137"/>
            </a:xfrm>
            <a:custGeom>
              <a:avLst/>
              <a:gdLst>
                <a:gd name="T0" fmla="*/ 34 w 39"/>
                <a:gd name="T1" fmla="*/ 11 h 39"/>
                <a:gd name="T2" fmla="*/ 11 w 39"/>
                <a:gd name="T3" fmla="*/ 5 h 39"/>
                <a:gd name="T4" fmla="*/ 5 w 39"/>
                <a:gd name="T5" fmla="*/ 28 h 39"/>
                <a:gd name="T6" fmla="*/ 28 w 39"/>
                <a:gd name="T7" fmla="*/ 34 h 39"/>
                <a:gd name="T8" fmla="*/ 34 w 39"/>
                <a:gd name="T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4" y="11"/>
                  </a:moveTo>
                  <a:cubicBezTo>
                    <a:pt x="29" y="2"/>
                    <a:pt x="19" y="0"/>
                    <a:pt x="11" y="5"/>
                  </a:cubicBezTo>
                  <a:cubicBezTo>
                    <a:pt x="3" y="10"/>
                    <a:pt x="0" y="20"/>
                    <a:pt x="5" y="28"/>
                  </a:cubicBezTo>
                  <a:cubicBezTo>
                    <a:pt x="10" y="36"/>
                    <a:pt x="20" y="39"/>
                    <a:pt x="28" y="34"/>
                  </a:cubicBezTo>
                  <a:cubicBezTo>
                    <a:pt x="36" y="29"/>
                    <a:pt x="39" y="19"/>
                    <a:pt x="34" y="11"/>
                  </a:cubicBez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45"/>
            <p:cNvSpPr/>
            <p:nvPr/>
          </p:nvSpPr>
          <p:spPr bwMode="auto">
            <a:xfrm>
              <a:off x="2121" y="1614"/>
              <a:ext cx="105" cy="323"/>
            </a:xfrm>
            <a:custGeom>
              <a:avLst/>
              <a:gdLst>
                <a:gd name="T0" fmla="*/ 91 w 105"/>
                <a:gd name="T1" fmla="*/ 323 h 323"/>
                <a:gd name="T2" fmla="*/ 105 w 105"/>
                <a:gd name="T3" fmla="*/ 4 h 323"/>
                <a:gd name="T4" fmla="*/ 10 w 105"/>
                <a:gd name="T5" fmla="*/ 0 h 323"/>
                <a:gd name="T6" fmla="*/ 0 w 105"/>
                <a:gd name="T7" fmla="*/ 320 h 323"/>
                <a:gd name="T8" fmla="*/ 91 w 105"/>
                <a:gd name="T9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323">
                  <a:moveTo>
                    <a:pt x="91" y="323"/>
                  </a:moveTo>
                  <a:lnTo>
                    <a:pt x="105" y="4"/>
                  </a:lnTo>
                  <a:lnTo>
                    <a:pt x="10" y="0"/>
                  </a:lnTo>
                  <a:lnTo>
                    <a:pt x="0" y="320"/>
                  </a:lnTo>
                  <a:lnTo>
                    <a:pt x="91" y="32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46"/>
            <p:cNvSpPr/>
            <p:nvPr/>
          </p:nvSpPr>
          <p:spPr bwMode="auto">
            <a:xfrm>
              <a:off x="2117" y="1888"/>
              <a:ext cx="98" cy="105"/>
            </a:xfrm>
            <a:custGeom>
              <a:avLst/>
              <a:gdLst>
                <a:gd name="T0" fmla="*/ 13 w 28"/>
                <a:gd name="T1" fmla="*/ 30 h 30"/>
                <a:gd name="T2" fmla="*/ 27 w 28"/>
                <a:gd name="T3" fmla="*/ 16 h 30"/>
                <a:gd name="T4" fmla="*/ 14 w 28"/>
                <a:gd name="T5" fmla="*/ 0 h 30"/>
                <a:gd name="T6" fmla="*/ 1 w 28"/>
                <a:gd name="T7" fmla="*/ 15 h 30"/>
                <a:gd name="T8" fmla="*/ 13 w 28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0">
                  <a:moveTo>
                    <a:pt x="13" y="30"/>
                  </a:moveTo>
                  <a:cubicBezTo>
                    <a:pt x="21" y="30"/>
                    <a:pt x="27" y="24"/>
                    <a:pt x="27" y="16"/>
                  </a:cubicBezTo>
                  <a:cubicBezTo>
                    <a:pt x="28" y="8"/>
                    <a:pt x="22" y="1"/>
                    <a:pt x="14" y="0"/>
                  </a:cubicBezTo>
                  <a:cubicBezTo>
                    <a:pt x="7" y="0"/>
                    <a:pt x="1" y="6"/>
                    <a:pt x="1" y="15"/>
                  </a:cubicBezTo>
                  <a:cubicBezTo>
                    <a:pt x="0" y="23"/>
                    <a:pt x="6" y="30"/>
                    <a:pt x="13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47"/>
            <p:cNvSpPr/>
            <p:nvPr/>
          </p:nvSpPr>
          <p:spPr bwMode="auto">
            <a:xfrm>
              <a:off x="2110" y="1498"/>
              <a:ext cx="133" cy="144"/>
            </a:xfrm>
            <a:custGeom>
              <a:avLst/>
              <a:gdLst>
                <a:gd name="T0" fmla="*/ 1 w 38"/>
                <a:gd name="T1" fmla="*/ 28 h 41"/>
                <a:gd name="T2" fmla="*/ 10 w 38"/>
                <a:gd name="T3" fmla="*/ 39 h 41"/>
                <a:gd name="T4" fmla="*/ 25 w 38"/>
                <a:gd name="T5" fmla="*/ 41 h 41"/>
                <a:gd name="T6" fmla="*/ 36 w 38"/>
                <a:gd name="T7" fmla="*/ 31 h 41"/>
                <a:gd name="T8" fmla="*/ 38 w 38"/>
                <a:gd name="T9" fmla="*/ 13 h 41"/>
                <a:gd name="T10" fmla="*/ 29 w 38"/>
                <a:gd name="T11" fmla="*/ 2 h 41"/>
                <a:gd name="T12" fmla="*/ 14 w 38"/>
                <a:gd name="T13" fmla="*/ 0 h 41"/>
                <a:gd name="T14" fmla="*/ 2 w 38"/>
                <a:gd name="T15" fmla="*/ 10 h 41"/>
                <a:gd name="T16" fmla="*/ 1 w 38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1" y="28"/>
                  </a:moveTo>
                  <a:cubicBezTo>
                    <a:pt x="0" y="34"/>
                    <a:pt x="4" y="39"/>
                    <a:pt x="10" y="39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31" y="41"/>
                    <a:pt x="36" y="37"/>
                    <a:pt x="36" y="31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8"/>
                    <a:pt x="34" y="2"/>
                    <a:pt x="29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0"/>
                    <a:pt x="3" y="4"/>
                    <a:pt x="2" y="10"/>
                  </a:cubicBezTo>
                  <a:lnTo>
                    <a:pt x="1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48"/>
            <p:cNvSpPr/>
            <p:nvPr/>
          </p:nvSpPr>
          <p:spPr bwMode="auto">
            <a:xfrm>
              <a:off x="2096" y="1526"/>
              <a:ext cx="70" cy="46"/>
            </a:xfrm>
            <a:custGeom>
              <a:avLst/>
              <a:gdLst>
                <a:gd name="T0" fmla="*/ 14 w 20"/>
                <a:gd name="T1" fmla="*/ 12 h 13"/>
                <a:gd name="T2" fmla="*/ 20 w 20"/>
                <a:gd name="T3" fmla="*/ 7 h 13"/>
                <a:gd name="T4" fmla="*/ 20 w 20"/>
                <a:gd name="T5" fmla="*/ 7 h 13"/>
                <a:gd name="T6" fmla="*/ 15 w 20"/>
                <a:gd name="T7" fmla="*/ 1 h 13"/>
                <a:gd name="T8" fmla="*/ 6 w 20"/>
                <a:gd name="T9" fmla="*/ 0 h 13"/>
                <a:gd name="T10" fmla="*/ 0 w 20"/>
                <a:gd name="T11" fmla="*/ 5 h 13"/>
                <a:gd name="T12" fmla="*/ 0 w 20"/>
                <a:gd name="T13" fmla="*/ 5 h 13"/>
                <a:gd name="T14" fmla="*/ 5 w 20"/>
                <a:gd name="T15" fmla="*/ 11 h 13"/>
                <a:gd name="T16" fmla="*/ 14 w 20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3">
                  <a:moveTo>
                    <a:pt x="14" y="12"/>
                  </a:moveTo>
                  <a:cubicBezTo>
                    <a:pt x="17" y="13"/>
                    <a:pt x="20" y="10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4"/>
                    <a:pt x="18" y="1"/>
                    <a:pt x="1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1" y="2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49"/>
            <p:cNvSpPr/>
            <p:nvPr/>
          </p:nvSpPr>
          <p:spPr bwMode="auto">
            <a:xfrm>
              <a:off x="2086" y="1540"/>
              <a:ext cx="98" cy="102"/>
            </a:xfrm>
            <a:custGeom>
              <a:avLst/>
              <a:gdLst>
                <a:gd name="T0" fmla="*/ 23 w 28"/>
                <a:gd name="T1" fmla="*/ 25 h 29"/>
                <a:gd name="T2" fmla="*/ 22 w 28"/>
                <a:gd name="T3" fmla="*/ 8 h 29"/>
                <a:gd name="T4" fmla="*/ 5 w 28"/>
                <a:gd name="T5" fmla="*/ 3 h 29"/>
                <a:gd name="T6" fmla="*/ 6 w 28"/>
                <a:gd name="T7" fmla="*/ 21 h 29"/>
                <a:gd name="T8" fmla="*/ 23 w 28"/>
                <a:gd name="T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3" y="25"/>
                  </a:moveTo>
                  <a:cubicBezTo>
                    <a:pt x="28" y="22"/>
                    <a:pt x="27" y="14"/>
                    <a:pt x="22" y="8"/>
                  </a:cubicBezTo>
                  <a:cubicBezTo>
                    <a:pt x="16" y="2"/>
                    <a:pt x="9" y="0"/>
                    <a:pt x="5" y="3"/>
                  </a:cubicBezTo>
                  <a:cubicBezTo>
                    <a:pt x="0" y="7"/>
                    <a:pt x="1" y="15"/>
                    <a:pt x="6" y="21"/>
                  </a:cubicBezTo>
                  <a:cubicBezTo>
                    <a:pt x="12" y="27"/>
                    <a:pt x="19" y="29"/>
                    <a:pt x="23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50"/>
            <p:cNvSpPr/>
            <p:nvPr/>
          </p:nvSpPr>
          <p:spPr bwMode="auto">
            <a:xfrm>
              <a:off x="2089" y="1523"/>
              <a:ext cx="49" cy="77"/>
            </a:xfrm>
            <a:custGeom>
              <a:avLst/>
              <a:gdLst>
                <a:gd name="T0" fmla="*/ 14 w 14"/>
                <a:gd name="T1" fmla="*/ 7 h 22"/>
                <a:gd name="T2" fmla="*/ 8 w 14"/>
                <a:gd name="T3" fmla="*/ 1 h 22"/>
                <a:gd name="T4" fmla="*/ 8 w 14"/>
                <a:gd name="T5" fmla="*/ 1 h 22"/>
                <a:gd name="T6" fmla="*/ 2 w 14"/>
                <a:gd name="T7" fmla="*/ 6 h 22"/>
                <a:gd name="T8" fmla="*/ 1 w 14"/>
                <a:gd name="T9" fmla="*/ 15 h 22"/>
                <a:gd name="T10" fmla="*/ 6 w 14"/>
                <a:gd name="T11" fmla="*/ 21 h 22"/>
                <a:gd name="T12" fmla="*/ 6 w 14"/>
                <a:gd name="T13" fmla="*/ 21 h 22"/>
                <a:gd name="T14" fmla="*/ 12 w 14"/>
                <a:gd name="T15" fmla="*/ 16 h 22"/>
                <a:gd name="T16" fmla="*/ 14 w 1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2">
                  <a:moveTo>
                    <a:pt x="14" y="7"/>
                  </a:moveTo>
                  <a:cubicBezTo>
                    <a:pt x="14" y="4"/>
                    <a:pt x="12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5" y="0"/>
                    <a:pt x="2" y="2"/>
                    <a:pt x="2" y="6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9" y="22"/>
                    <a:pt x="12" y="20"/>
                    <a:pt x="12" y="16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51"/>
            <p:cNvSpPr/>
            <p:nvPr/>
          </p:nvSpPr>
          <p:spPr bwMode="auto">
            <a:xfrm>
              <a:off x="1868" y="1909"/>
              <a:ext cx="309" cy="242"/>
            </a:xfrm>
            <a:custGeom>
              <a:avLst/>
              <a:gdLst>
                <a:gd name="T0" fmla="*/ 253 w 309"/>
                <a:gd name="T1" fmla="*/ 0 h 242"/>
                <a:gd name="T2" fmla="*/ 0 w 309"/>
                <a:gd name="T3" fmla="*/ 155 h 242"/>
                <a:gd name="T4" fmla="*/ 57 w 309"/>
                <a:gd name="T5" fmla="*/ 242 h 242"/>
                <a:gd name="T6" fmla="*/ 309 w 309"/>
                <a:gd name="T7" fmla="*/ 91 h 242"/>
                <a:gd name="T8" fmla="*/ 253 w 309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242">
                  <a:moveTo>
                    <a:pt x="253" y="0"/>
                  </a:moveTo>
                  <a:lnTo>
                    <a:pt x="0" y="155"/>
                  </a:lnTo>
                  <a:lnTo>
                    <a:pt x="57" y="242"/>
                  </a:lnTo>
                  <a:lnTo>
                    <a:pt x="309" y="91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2"/>
            <p:cNvSpPr/>
            <p:nvPr/>
          </p:nvSpPr>
          <p:spPr bwMode="auto">
            <a:xfrm>
              <a:off x="2096" y="1892"/>
              <a:ext cx="119" cy="119"/>
            </a:xfrm>
            <a:custGeom>
              <a:avLst/>
              <a:gdLst>
                <a:gd name="T0" fmla="*/ 29 w 34"/>
                <a:gd name="T1" fmla="*/ 9 h 34"/>
                <a:gd name="T2" fmla="*/ 9 w 34"/>
                <a:gd name="T3" fmla="*/ 4 h 34"/>
                <a:gd name="T4" fmla="*/ 4 w 34"/>
                <a:gd name="T5" fmla="*/ 24 h 34"/>
                <a:gd name="T6" fmla="*/ 24 w 34"/>
                <a:gd name="T7" fmla="*/ 29 h 34"/>
                <a:gd name="T8" fmla="*/ 29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7" y="34"/>
                    <a:pt x="24" y="29"/>
                  </a:cubicBezTo>
                  <a:cubicBezTo>
                    <a:pt x="31" y="25"/>
                    <a:pt x="34" y="16"/>
                    <a:pt x="29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53"/>
            <p:cNvSpPr/>
            <p:nvPr/>
          </p:nvSpPr>
          <p:spPr bwMode="auto">
            <a:xfrm>
              <a:off x="1844" y="2046"/>
              <a:ext cx="119" cy="116"/>
            </a:xfrm>
            <a:custGeom>
              <a:avLst/>
              <a:gdLst>
                <a:gd name="T0" fmla="*/ 29 w 34"/>
                <a:gd name="T1" fmla="*/ 9 h 33"/>
                <a:gd name="T2" fmla="*/ 9 w 34"/>
                <a:gd name="T3" fmla="*/ 4 h 33"/>
                <a:gd name="T4" fmla="*/ 4 w 34"/>
                <a:gd name="T5" fmla="*/ 24 h 33"/>
                <a:gd name="T6" fmla="*/ 24 w 34"/>
                <a:gd name="T7" fmla="*/ 29 h 33"/>
                <a:gd name="T8" fmla="*/ 29 w 34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9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2" y="8"/>
                    <a:pt x="0" y="17"/>
                    <a:pt x="4" y="24"/>
                  </a:cubicBezTo>
                  <a:cubicBezTo>
                    <a:pt x="8" y="31"/>
                    <a:pt x="17" y="33"/>
                    <a:pt x="24" y="29"/>
                  </a:cubicBezTo>
                  <a:cubicBezTo>
                    <a:pt x="31" y="25"/>
                    <a:pt x="34" y="16"/>
                    <a:pt x="29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254"/>
            <p:cNvSpPr/>
            <p:nvPr/>
          </p:nvSpPr>
          <p:spPr bwMode="auto">
            <a:xfrm>
              <a:off x="1854" y="1976"/>
              <a:ext cx="207" cy="186"/>
            </a:xfrm>
            <a:custGeom>
              <a:avLst/>
              <a:gdLst>
                <a:gd name="T0" fmla="*/ 144 w 207"/>
                <a:gd name="T1" fmla="*/ 0 h 186"/>
                <a:gd name="T2" fmla="*/ 0 w 207"/>
                <a:gd name="T3" fmla="*/ 84 h 186"/>
                <a:gd name="T4" fmla="*/ 64 w 207"/>
                <a:gd name="T5" fmla="*/ 186 h 186"/>
                <a:gd name="T6" fmla="*/ 207 w 207"/>
                <a:gd name="T7" fmla="*/ 102 h 186"/>
                <a:gd name="T8" fmla="*/ 144 w 207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86">
                  <a:moveTo>
                    <a:pt x="144" y="0"/>
                  </a:moveTo>
                  <a:lnTo>
                    <a:pt x="0" y="84"/>
                  </a:lnTo>
                  <a:lnTo>
                    <a:pt x="64" y="186"/>
                  </a:lnTo>
                  <a:lnTo>
                    <a:pt x="207" y="10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255"/>
            <p:cNvSpPr/>
            <p:nvPr/>
          </p:nvSpPr>
          <p:spPr bwMode="auto">
            <a:xfrm>
              <a:off x="1826" y="2039"/>
              <a:ext cx="137" cy="137"/>
            </a:xfrm>
            <a:custGeom>
              <a:avLst/>
              <a:gdLst>
                <a:gd name="T0" fmla="*/ 34 w 39"/>
                <a:gd name="T1" fmla="*/ 11 h 39"/>
                <a:gd name="T2" fmla="*/ 10 w 39"/>
                <a:gd name="T3" fmla="*/ 5 h 39"/>
                <a:gd name="T4" fmla="*/ 5 w 39"/>
                <a:gd name="T5" fmla="*/ 28 h 39"/>
                <a:gd name="T6" fmla="*/ 28 w 39"/>
                <a:gd name="T7" fmla="*/ 34 h 39"/>
                <a:gd name="T8" fmla="*/ 34 w 39"/>
                <a:gd name="T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34" y="11"/>
                  </a:moveTo>
                  <a:cubicBezTo>
                    <a:pt x="29" y="3"/>
                    <a:pt x="18" y="0"/>
                    <a:pt x="10" y="5"/>
                  </a:cubicBezTo>
                  <a:cubicBezTo>
                    <a:pt x="2" y="10"/>
                    <a:pt x="0" y="20"/>
                    <a:pt x="5" y="28"/>
                  </a:cubicBezTo>
                  <a:cubicBezTo>
                    <a:pt x="10" y="37"/>
                    <a:pt x="20" y="39"/>
                    <a:pt x="28" y="34"/>
                  </a:cubicBezTo>
                  <a:cubicBezTo>
                    <a:pt x="36" y="29"/>
                    <a:pt x="39" y="19"/>
                    <a:pt x="34" y="1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Rectangle 256"/>
            <p:cNvSpPr>
              <a:spLocks noChangeArrowheads="1"/>
            </p:cNvSpPr>
            <p:nvPr/>
          </p:nvSpPr>
          <p:spPr bwMode="auto">
            <a:xfrm>
              <a:off x="1781" y="2661"/>
              <a:ext cx="105" cy="30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Oval 257"/>
            <p:cNvSpPr>
              <a:spLocks noChangeArrowheads="1"/>
            </p:cNvSpPr>
            <p:nvPr/>
          </p:nvSpPr>
          <p:spPr bwMode="auto">
            <a:xfrm>
              <a:off x="1781" y="2917"/>
              <a:ext cx="105" cy="105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Oval 258"/>
            <p:cNvSpPr>
              <a:spLocks noChangeArrowheads="1"/>
            </p:cNvSpPr>
            <p:nvPr/>
          </p:nvSpPr>
          <p:spPr bwMode="auto">
            <a:xfrm>
              <a:off x="1781" y="2618"/>
              <a:ext cx="105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Rectangle 259"/>
            <p:cNvSpPr>
              <a:spLocks noChangeArrowheads="1"/>
            </p:cNvSpPr>
            <p:nvPr/>
          </p:nvSpPr>
          <p:spPr bwMode="auto">
            <a:xfrm>
              <a:off x="1781" y="2980"/>
              <a:ext cx="105" cy="37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Oval 260"/>
            <p:cNvSpPr>
              <a:spLocks noChangeArrowheads="1"/>
            </p:cNvSpPr>
            <p:nvPr/>
          </p:nvSpPr>
          <p:spPr bwMode="auto">
            <a:xfrm>
              <a:off x="1781" y="2920"/>
              <a:ext cx="105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261"/>
            <p:cNvSpPr/>
            <p:nvPr/>
          </p:nvSpPr>
          <p:spPr bwMode="auto">
            <a:xfrm>
              <a:off x="1777" y="3352"/>
              <a:ext cx="260" cy="92"/>
            </a:xfrm>
            <a:custGeom>
              <a:avLst/>
              <a:gdLst>
                <a:gd name="T0" fmla="*/ 7 w 74"/>
                <a:gd name="T1" fmla="*/ 0 h 26"/>
                <a:gd name="T2" fmla="*/ 31 w 74"/>
                <a:gd name="T3" fmla="*/ 1 h 26"/>
                <a:gd name="T4" fmla="*/ 33 w 74"/>
                <a:gd name="T5" fmla="*/ 2 h 26"/>
                <a:gd name="T6" fmla="*/ 71 w 74"/>
                <a:gd name="T7" fmla="*/ 19 h 26"/>
                <a:gd name="T8" fmla="*/ 74 w 74"/>
                <a:gd name="T9" fmla="*/ 23 h 26"/>
                <a:gd name="T10" fmla="*/ 68 w 74"/>
                <a:gd name="T11" fmla="*/ 26 h 26"/>
                <a:gd name="T12" fmla="*/ 6 w 74"/>
                <a:gd name="T13" fmla="*/ 22 h 26"/>
                <a:gd name="T14" fmla="*/ 0 w 74"/>
                <a:gd name="T15" fmla="*/ 18 h 26"/>
                <a:gd name="T16" fmla="*/ 1 w 74"/>
                <a:gd name="T17" fmla="*/ 3 h 26"/>
                <a:gd name="T18" fmla="*/ 7 w 74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6">
                  <a:moveTo>
                    <a:pt x="7" y="0"/>
                  </a:moveTo>
                  <a:cubicBezTo>
                    <a:pt x="31" y="1"/>
                    <a:pt x="31" y="1"/>
                    <a:pt x="31" y="1"/>
                  </a:cubicBezTo>
                  <a:cubicBezTo>
                    <a:pt x="32" y="1"/>
                    <a:pt x="32" y="1"/>
                    <a:pt x="33" y="2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3" y="20"/>
                    <a:pt x="74" y="21"/>
                    <a:pt x="74" y="23"/>
                  </a:cubicBezTo>
                  <a:cubicBezTo>
                    <a:pt x="73" y="25"/>
                    <a:pt x="71" y="26"/>
                    <a:pt x="68" y="26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2"/>
                    <a:pt x="0" y="20"/>
                    <a:pt x="0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4" y="0"/>
                    <a:pt x="7" y="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262"/>
            <p:cNvSpPr/>
            <p:nvPr/>
          </p:nvSpPr>
          <p:spPr bwMode="auto">
            <a:xfrm>
              <a:off x="1774" y="3314"/>
              <a:ext cx="270" cy="137"/>
            </a:xfrm>
            <a:custGeom>
              <a:avLst/>
              <a:gdLst>
                <a:gd name="T0" fmla="*/ 33 w 77"/>
                <a:gd name="T1" fmla="*/ 1 h 39"/>
                <a:gd name="T2" fmla="*/ 1 w 77"/>
                <a:gd name="T3" fmla="*/ 0 h 39"/>
                <a:gd name="T4" fmla="*/ 0 w 77"/>
                <a:gd name="T5" fmla="*/ 25 h 39"/>
                <a:gd name="T6" fmla="*/ 8 w 77"/>
                <a:gd name="T7" fmla="*/ 34 h 39"/>
                <a:gd name="T8" fmla="*/ 71 w 77"/>
                <a:gd name="T9" fmla="*/ 38 h 39"/>
                <a:gd name="T10" fmla="*/ 76 w 77"/>
                <a:gd name="T11" fmla="*/ 34 h 39"/>
                <a:gd name="T12" fmla="*/ 70 w 77"/>
                <a:gd name="T13" fmla="*/ 27 h 39"/>
                <a:gd name="T14" fmla="*/ 33 w 77"/>
                <a:gd name="T15" fmla="*/ 11 h 39"/>
                <a:gd name="T16" fmla="*/ 33 w 77"/>
                <a:gd name="T1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9">
                  <a:moveTo>
                    <a:pt x="33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32"/>
                    <a:pt x="8" y="34"/>
                  </a:cubicBezTo>
                  <a:cubicBezTo>
                    <a:pt x="16" y="35"/>
                    <a:pt x="71" y="38"/>
                    <a:pt x="71" y="38"/>
                  </a:cubicBezTo>
                  <a:cubicBezTo>
                    <a:pt x="71" y="38"/>
                    <a:pt x="75" y="39"/>
                    <a:pt x="76" y="34"/>
                  </a:cubicBezTo>
                  <a:cubicBezTo>
                    <a:pt x="77" y="28"/>
                    <a:pt x="72" y="28"/>
                    <a:pt x="70" y="27"/>
                  </a:cubicBezTo>
                  <a:cubicBezTo>
                    <a:pt x="33" y="11"/>
                    <a:pt x="33" y="11"/>
                    <a:pt x="33" y="11"/>
                  </a:cubicBezTo>
                  <a:lnTo>
                    <a:pt x="33" y="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263"/>
            <p:cNvSpPr/>
            <p:nvPr/>
          </p:nvSpPr>
          <p:spPr bwMode="auto">
            <a:xfrm>
              <a:off x="1753" y="3328"/>
              <a:ext cx="322" cy="126"/>
            </a:xfrm>
            <a:custGeom>
              <a:avLst/>
              <a:gdLst>
                <a:gd name="T0" fmla="*/ 7 w 92"/>
                <a:gd name="T1" fmla="*/ 1 h 36"/>
                <a:gd name="T2" fmla="*/ 22 w 92"/>
                <a:gd name="T3" fmla="*/ 14 h 36"/>
                <a:gd name="T4" fmla="*/ 40 w 92"/>
                <a:gd name="T5" fmla="*/ 3 h 36"/>
                <a:gd name="T6" fmla="*/ 89 w 92"/>
                <a:gd name="T7" fmla="*/ 26 h 36"/>
                <a:gd name="T8" fmla="*/ 88 w 92"/>
                <a:gd name="T9" fmla="*/ 35 h 36"/>
                <a:gd name="T10" fmla="*/ 4 w 92"/>
                <a:gd name="T11" fmla="*/ 31 h 36"/>
                <a:gd name="T12" fmla="*/ 7 w 92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36">
                  <a:moveTo>
                    <a:pt x="7" y="1"/>
                  </a:moveTo>
                  <a:cubicBezTo>
                    <a:pt x="10" y="1"/>
                    <a:pt x="13" y="13"/>
                    <a:pt x="22" y="14"/>
                  </a:cubicBezTo>
                  <a:cubicBezTo>
                    <a:pt x="33" y="15"/>
                    <a:pt x="40" y="3"/>
                    <a:pt x="40" y="3"/>
                  </a:cubicBezTo>
                  <a:cubicBezTo>
                    <a:pt x="40" y="3"/>
                    <a:pt x="64" y="15"/>
                    <a:pt x="89" y="26"/>
                  </a:cubicBezTo>
                  <a:cubicBezTo>
                    <a:pt x="92" y="27"/>
                    <a:pt x="92" y="35"/>
                    <a:pt x="88" y="35"/>
                  </a:cubicBezTo>
                  <a:cubicBezTo>
                    <a:pt x="83" y="36"/>
                    <a:pt x="8" y="36"/>
                    <a:pt x="4" y="31"/>
                  </a:cubicBezTo>
                  <a:cubicBezTo>
                    <a:pt x="0" y="26"/>
                    <a:pt x="5" y="0"/>
                    <a:pt x="7" y="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64"/>
            <p:cNvSpPr/>
            <p:nvPr/>
          </p:nvSpPr>
          <p:spPr bwMode="auto">
            <a:xfrm>
              <a:off x="1690" y="1937"/>
              <a:ext cx="122" cy="158"/>
            </a:xfrm>
            <a:custGeom>
              <a:avLst/>
              <a:gdLst>
                <a:gd name="T0" fmla="*/ 0 w 35"/>
                <a:gd name="T1" fmla="*/ 41 h 45"/>
                <a:gd name="T2" fmla="*/ 4 w 35"/>
                <a:gd name="T3" fmla="*/ 45 h 45"/>
                <a:gd name="T4" fmla="*/ 31 w 35"/>
                <a:gd name="T5" fmla="*/ 45 h 45"/>
                <a:gd name="T6" fmla="*/ 35 w 35"/>
                <a:gd name="T7" fmla="*/ 41 h 45"/>
                <a:gd name="T8" fmla="*/ 35 w 35"/>
                <a:gd name="T9" fmla="*/ 4 h 45"/>
                <a:gd name="T10" fmla="*/ 31 w 35"/>
                <a:gd name="T11" fmla="*/ 0 h 45"/>
                <a:gd name="T12" fmla="*/ 4 w 35"/>
                <a:gd name="T13" fmla="*/ 0 h 45"/>
                <a:gd name="T14" fmla="*/ 0 w 35"/>
                <a:gd name="T15" fmla="*/ 4 h 45"/>
                <a:gd name="T16" fmla="*/ 0 w 35"/>
                <a:gd name="T17" fmla="*/ 4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45">
                  <a:moveTo>
                    <a:pt x="0" y="41"/>
                  </a:moveTo>
                  <a:cubicBezTo>
                    <a:pt x="0" y="43"/>
                    <a:pt x="2" y="45"/>
                    <a:pt x="4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3" y="45"/>
                    <a:pt x="35" y="43"/>
                    <a:pt x="35" y="41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65"/>
            <p:cNvSpPr/>
            <p:nvPr/>
          </p:nvSpPr>
          <p:spPr bwMode="auto">
            <a:xfrm>
              <a:off x="1550" y="1533"/>
              <a:ext cx="389" cy="387"/>
            </a:xfrm>
            <a:custGeom>
              <a:avLst/>
              <a:gdLst>
                <a:gd name="T0" fmla="*/ 1 w 111"/>
                <a:gd name="T1" fmla="*/ 54 h 110"/>
                <a:gd name="T2" fmla="*/ 55 w 111"/>
                <a:gd name="T3" fmla="*/ 110 h 110"/>
                <a:gd name="T4" fmla="*/ 111 w 111"/>
                <a:gd name="T5" fmla="*/ 55 h 110"/>
                <a:gd name="T6" fmla="*/ 56 w 111"/>
                <a:gd name="T7" fmla="*/ 0 h 110"/>
                <a:gd name="T8" fmla="*/ 1 w 111"/>
                <a:gd name="T9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0">
                  <a:moveTo>
                    <a:pt x="1" y="54"/>
                  </a:moveTo>
                  <a:cubicBezTo>
                    <a:pt x="0" y="85"/>
                    <a:pt x="25" y="110"/>
                    <a:pt x="55" y="110"/>
                  </a:cubicBezTo>
                  <a:cubicBezTo>
                    <a:pt x="86" y="110"/>
                    <a:pt x="110" y="86"/>
                    <a:pt x="111" y="55"/>
                  </a:cubicBezTo>
                  <a:cubicBezTo>
                    <a:pt x="111" y="25"/>
                    <a:pt x="86" y="0"/>
                    <a:pt x="56" y="0"/>
                  </a:cubicBezTo>
                  <a:cubicBezTo>
                    <a:pt x="26" y="0"/>
                    <a:pt x="1" y="24"/>
                    <a:pt x="1" y="54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66"/>
            <p:cNvSpPr/>
            <p:nvPr/>
          </p:nvSpPr>
          <p:spPr bwMode="auto">
            <a:xfrm>
              <a:off x="1655" y="1593"/>
              <a:ext cx="284" cy="418"/>
            </a:xfrm>
            <a:custGeom>
              <a:avLst/>
              <a:gdLst>
                <a:gd name="T0" fmla="*/ 0 w 81"/>
                <a:gd name="T1" fmla="*/ 73 h 119"/>
                <a:gd name="T2" fmla="*/ 34 w 81"/>
                <a:gd name="T3" fmla="*/ 119 h 119"/>
                <a:gd name="T4" fmla="*/ 45 w 81"/>
                <a:gd name="T5" fmla="*/ 119 h 119"/>
                <a:gd name="T6" fmla="*/ 80 w 81"/>
                <a:gd name="T7" fmla="*/ 75 h 119"/>
                <a:gd name="T8" fmla="*/ 81 w 81"/>
                <a:gd name="T9" fmla="*/ 36 h 119"/>
                <a:gd name="T10" fmla="*/ 47 w 81"/>
                <a:gd name="T11" fmla="*/ 1 h 119"/>
                <a:gd name="T12" fmla="*/ 36 w 81"/>
                <a:gd name="T13" fmla="*/ 1 h 119"/>
                <a:gd name="T14" fmla="*/ 1 w 81"/>
                <a:gd name="T15" fmla="*/ 34 h 119"/>
                <a:gd name="T16" fmla="*/ 0 w 81"/>
                <a:gd name="T17" fmla="*/ 7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19">
                  <a:moveTo>
                    <a:pt x="0" y="73"/>
                  </a:moveTo>
                  <a:cubicBezTo>
                    <a:pt x="0" y="92"/>
                    <a:pt x="15" y="118"/>
                    <a:pt x="34" y="119"/>
                  </a:cubicBezTo>
                  <a:cubicBezTo>
                    <a:pt x="45" y="119"/>
                    <a:pt x="45" y="119"/>
                    <a:pt x="45" y="119"/>
                  </a:cubicBezTo>
                  <a:cubicBezTo>
                    <a:pt x="64" y="119"/>
                    <a:pt x="79" y="94"/>
                    <a:pt x="80" y="75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17"/>
                    <a:pt x="66" y="1"/>
                    <a:pt x="47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17" y="0"/>
                    <a:pt x="1" y="15"/>
                    <a:pt x="1" y="34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67"/>
            <p:cNvSpPr/>
            <p:nvPr/>
          </p:nvSpPr>
          <p:spPr bwMode="auto">
            <a:xfrm>
              <a:off x="1560" y="1783"/>
              <a:ext cx="287" cy="238"/>
            </a:xfrm>
            <a:custGeom>
              <a:avLst/>
              <a:gdLst>
                <a:gd name="T0" fmla="*/ 0 w 82"/>
                <a:gd name="T1" fmla="*/ 0 h 68"/>
                <a:gd name="T2" fmla="*/ 53 w 82"/>
                <a:gd name="T3" fmla="*/ 65 h 68"/>
                <a:gd name="T4" fmla="*/ 53 w 82"/>
                <a:gd name="T5" fmla="*/ 4 h 68"/>
                <a:gd name="T6" fmla="*/ 0 w 82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8">
                  <a:moveTo>
                    <a:pt x="0" y="0"/>
                  </a:moveTo>
                  <a:cubicBezTo>
                    <a:pt x="0" y="0"/>
                    <a:pt x="23" y="61"/>
                    <a:pt x="53" y="65"/>
                  </a:cubicBezTo>
                  <a:cubicBezTo>
                    <a:pt x="82" y="68"/>
                    <a:pt x="53" y="4"/>
                    <a:pt x="53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68"/>
            <p:cNvSpPr/>
            <p:nvPr/>
          </p:nvSpPr>
          <p:spPr bwMode="auto">
            <a:xfrm>
              <a:off x="1676" y="1498"/>
              <a:ext cx="70" cy="67"/>
            </a:xfrm>
            <a:custGeom>
              <a:avLst/>
              <a:gdLst>
                <a:gd name="T0" fmla="*/ 0 w 20"/>
                <a:gd name="T1" fmla="*/ 9 h 19"/>
                <a:gd name="T2" fmla="*/ 10 w 20"/>
                <a:gd name="T3" fmla="*/ 19 h 19"/>
                <a:gd name="T4" fmla="*/ 20 w 20"/>
                <a:gd name="T5" fmla="*/ 10 h 19"/>
                <a:gd name="T6" fmla="*/ 10 w 20"/>
                <a:gd name="T7" fmla="*/ 0 h 19"/>
                <a:gd name="T8" fmla="*/ 0 w 20"/>
                <a:gd name="T9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0" y="9"/>
                  </a:moveTo>
                  <a:cubicBezTo>
                    <a:pt x="0" y="15"/>
                    <a:pt x="4" y="19"/>
                    <a:pt x="10" y="19"/>
                  </a:cubicBezTo>
                  <a:cubicBezTo>
                    <a:pt x="15" y="19"/>
                    <a:pt x="20" y="15"/>
                    <a:pt x="20" y="10"/>
                  </a:cubicBezTo>
                  <a:cubicBezTo>
                    <a:pt x="20" y="4"/>
                    <a:pt x="15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69"/>
            <p:cNvSpPr/>
            <p:nvPr/>
          </p:nvSpPr>
          <p:spPr bwMode="auto">
            <a:xfrm>
              <a:off x="1816" y="1498"/>
              <a:ext cx="80" cy="81"/>
            </a:xfrm>
            <a:custGeom>
              <a:avLst/>
              <a:gdLst>
                <a:gd name="T0" fmla="*/ 0 w 23"/>
                <a:gd name="T1" fmla="*/ 12 h 23"/>
                <a:gd name="T2" fmla="*/ 11 w 23"/>
                <a:gd name="T3" fmla="*/ 23 h 23"/>
                <a:gd name="T4" fmla="*/ 23 w 23"/>
                <a:gd name="T5" fmla="*/ 12 h 23"/>
                <a:gd name="T6" fmla="*/ 12 w 23"/>
                <a:gd name="T7" fmla="*/ 1 h 23"/>
                <a:gd name="T8" fmla="*/ 0 w 23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3">
                  <a:moveTo>
                    <a:pt x="0" y="12"/>
                  </a:moveTo>
                  <a:cubicBezTo>
                    <a:pt x="0" y="18"/>
                    <a:pt x="5" y="23"/>
                    <a:pt x="11" y="23"/>
                  </a:cubicBezTo>
                  <a:cubicBezTo>
                    <a:pt x="18" y="23"/>
                    <a:pt x="23" y="18"/>
                    <a:pt x="23" y="12"/>
                  </a:cubicBezTo>
                  <a:cubicBezTo>
                    <a:pt x="23" y="6"/>
                    <a:pt x="18" y="1"/>
                    <a:pt x="12" y="1"/>
                  </a:cubicBezTo>
                  <a:cubicBezTo>
                    <a:pt x="6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70"/>
            <p:cNvSpPr/>
            <p:nvPr/>
          </p:nvSpPr>
          <p:spPr bwMode="auto">
            <a:xfrm>
              <a:off x="1746" y="1491"/>
              <a:ext cx="77" cy="77"/>
            </a:xfrm>
            <a:custGeom>
              <a:avLst/>
              <a:gdLst>
                <a:gd name="T0" fmla="*/ 0 w 22"/>
                <a:gd name="T1" fmla="*/ 11 h 22"/>
                <a:gd name="T2" fmla="*/ 11 w 22"/>
                <a:gd name="T3" fmla="*/ 22 h 22"/>
                <a:gd name="T4" fmla="*/ 22 w 22"/>
                <a:gd name="T5" fmla="*/ 11 h 22"/>
                <a:gd name="T6" fmla="*/ 11 w 22"/>
                <a:gd name="T7" fmla="*/ 0 h 22"/>
                <a:gd name="T8" fmla="*/ 0 w 22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0" y="11"/>
                  </a:moveTo>
                  <a:cubicBezTo>
                    <a:pt x="0" y="17"/>
                    <a:pt x="4" y="22"/>
                    <a:pt x="11" y="22"/>
                  </a:cubicBezTo>
                  <a:cubicBezTo>
                    <a:pt x="17" y="22"/>
                    <a:pt x="22" y="18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71"/>
            <p:cNvSpPr/>
            <p:nvPr/>
          </p:nvSpPr>
          <p:spPr bwMode="auto">
            <a:xfrm>
              <a:off x="1483" y="1505"/>
              <a:ext cx="491" cy="404"/>
            </a:xfrm>
            <a:custGeom>
              <a:avLst/>
              <a:gdLst>
                <a:gd name="T0" fmla="*/ 28 w 140"/>
                <a:gd name="T1" fmla="*/ 19 h 115"/>
                <a:gd name="T2" fmla="*/ 83 w 140"/>
                <a:gd name="T3" fmla="*/ 7 h 115"/>
                <a:gd name="T4" fmla="*/ 116 w 140"/>
                <a:gd name="T5" fmla="*/ 16 h 115"/>
                <a:gd name="T6" fmla="*/ 130 w 140"/>
                <a:gd name="T7" fmla="*/ 2 h 115"/>
                <a:gd name="T8" fmla="*/ 136 w 140"/>
                <a:gd name="T9" fmla="*/ 27 h 115"/>
                <a:gd name="T10" fmla="*/ 113 w 140"/>
                <a:gd name="T11" fmla="*/ 42 h 115"/>
                <a:gd name="T12" fmla="*/ 50 w 140"/>
                <a:gd name="T13" fmla="*/ 35 h 115"/>
                <a:gd name="T14" fmla="*/ 39 w 140"/>
                <a:gd name="T15" fmla="*/ 115 h 115"/>
                <a:gd name="T16" fmla="*/ 28 w 140"/>
                <a:gd name="T17" fmla="*/ 1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15">
                  <a:moveTo>
                    <a:pt x="28" y="19"/>
                  </a:moveTo>
                  <a:cubicBezTo>
                    <a:pt x="46" y="2"/>
                    <a:pt x="65" y="7"/>
                    <a:pt x="83" y="7"/>
                  </a:cubicBezTo>
                  <a:cubicBezTo>
                    <a:pt x="94" y="7"/>
                    <a:pt x="110" y="12"/>
                    <a:pt x="116" y="16"/>
                  </a:cubicBezTo>
                  <a:cubicBezTo>
                    <a:pt x="114" y="5"/>
                    <a:pt x="122" y="0"/>
                    <a:pt x="130" y="2"/>
                  </a:cubicBezTo>
                  <a:cubicBezTo>
                    <a:pt x="135" y="4"/>
                    <a:pt x="140" y="11"/>
                    <a:pt x="136" y="27"/>
                  </a:cubicBezTo>
                  <a:cubicBezTo>
                    <a:pt x="133" y="43"/>
                    <a:pt x="113" y="42"/>
                    <a:pt x="113" y="42"/>
                  </a:cubicBezTo>
                  <a:cubicBezTo>
                    <a:pt x="91" y="41"/>
                    <a:pt x="50" y="35"/>
                    <a:pt x="50" y="35"/>
                  </a:cubicBezTo>
                  <a:cubicBezTo>
                    <a:pt x="50" y="35"/>
                    <a:pt x="62" y="57"/>
                    <a:pt x="39" y="115"/>
                  </a:cubicBezTo>
                  <a:cubicBezTo>
                    <a:pt x="23" y="89"/>
                    <a:pt x="0" y="46"/>
                    <a:pt x="28" y="19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72"/>
            <p:cNvSpPr/>
            <p:nvPr/>
          </p:nvSpPr>
          <p:spPr bwMode="auto">
            <a:xfrm>
              <a:off x="1609" y="1737"/>
              <a:ext cx="81" cy="88"/>
            </a:xfrm>
            <a:custGeom>
              <a:avLst/>
              <a:gdLst>
                <a:gd name="T0" fmla="*/ 0 w 23"/>
                <a:gd name="T1" fmla="*/ 12 h 25"/>
                <a:gd name="T2" fmla="*/ 11 w 23"/>
                <a:gd name="T3" fmla="*/ 25 h 25"/>
                <a:gd name="T4" fmla="*/ 23 w 23"/>
                <a:gd name="T5" fmla="*/ 13 h 25"/>
                <a:gd name="T6" fmla="*/ 12 w 23"/>
                <a:gd name="T7" fmla="*/ 0 h 25"/>
                <a:gd name="T8" fmla="*/ 0 w 23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0" y="12"/>
                  </a:moveTo>
                  <a:cubicBezTo>
                    <a:pt x="0" y="19"/>
                    <a:pt x="5" y="25"/>
                    <a:pt x="11" y="25"/>
                  </a:cubicBezTo>
                  <a:cubicBezTo>
                    <a:pt x="17" y="25"/>
                    <a:pt x="22" y="20"/>
                    <a:pt x="23" y="13"/>
                  </a:cubicBezTo>
                  <a:cubicBezTo>
                    <a:pt x="23" y="6"/>
                    <a:pt x="18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273"/>
            <p:cNvSpPr/>
            <p:nvPr/>
          </p:nvSpPr>
          <p:spPr bwMode="auto">
            <a:xfrm>
              <a:off x="1711" y="1741"/>
              <a:ext cx="59" cy="63"/>
            </a:xfrm>
            <a:custGeom>
              <a:avLst/>
              <a:gdLst>
                <a:gd name="T0" fmla="*/ 1 w 17"/>
                <a:gd name="T1" fmla="*/ 10 h 18"/>
                <a:gd name="T2" fmla="*/ 10 w 17"/>
                <a:gd name="T3" fmla="*/ 17 h 18"/>
                <a:gd name="T4" fmla="*/ 17 w 17"/>
                <a:gd name="T5" fmla="*/ 8 h 18"/>
                <a:gd name="T6" fmla="*/ 8 w 17"/>
                <a:gd name="T7" fmla="*/ 0 h 18"/>
                <a:gd name="T8" fmla="*/ 1 w 17"/>
                <a:gd name="T9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" y="10"/>
                  </a:moveTo>
                  <a:cubicBezTo>
                    <a:pt x="1" y="14"/>
                    <a:pt x="5" y="18"/>
                    <a:pt x="10" y="17"/>
                  </a:cubicBezTo>
                  <a:cubicBezTo>
                    <a:pt x="14" y="17"/>
                    <a:pt x="17" y="12"/>
                    <a:pt x="17" y="8"/>
                  </a:cubicBezTo>
                  <a:cubicBezTo>
                    <a:pt x="16" y="3"/>
                    <a:pt x="12" y="0"/>
                    <a:pt x="8" y="0"/>
                  </a:cubicBezTo>
                  <a:cubicBezTo>
                    <a:pt x="3" y="1"/>
                    <a:pt x="0" y="5"/>
                    <a:pt x="1" y="10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74"/>
            <p:cNvSpPr/>
            <p:nvPr/>
          </p:nvSpPr>
          <p:spPr bwMode="auto">
            <a:xfrm>
              <a:off x="1858" y="1737"/>
              <a:ext cx="67" cy="63"/>
            </a:xfrm>
            <a:custGeom>
              <a:avLst/>
              <a:gdLst>
                <a:gd name="T0" fmla="*/ 12 w 19"/>
                <a:gd name="T1" fmla="*/ 1 h 18"/>
                <a:gd name="T2" fmla="*/ 1 w 19"/>
                <a:gd name="T3" fmla="*/ 6 h 18"/>
                <a:gd name="T4" fmla="*/ 7 w 19"/>
                <a:gd name="T5" fmla="*/ 17 h 18"/>
                <a:gd name="T6" fmla="*/ 17 w 19"/>
                <a:gd name="T7" fmla="*/ 11 h 18"/>
                <a:gd name="T8" fmla="*/ 12 w 19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12" y="1"/>
                  </a:moveTo>
                  <a:cubicBezTo>
                    <a:pt x="7" y="0"/>
                    <a:pt x="3" y="2"/>
                    <a:pt x="1" y="6"/>
                  </a:cubicBezTo>
                  <a:cubicBezTo>
                    <a:pt x="0" y="11"/>
                    <a:pt x="3" y="15"/>
                    <a:pt x="7" y="17"/>
                  </a:cubicBezTo>
                  <a:cubicBezTo>
                    <a:pt x="11" y="18"/>
                    <a:pt x="16" y="16"/>
                    <a:pt x="17" y="11"/>
                  </a:cubicBezTo>
                  <a:cubicBezTo>
                    <a:pt x="19" y="7"/>
                    <a:pt x="16" y="3"/>
                    <a:pt x="12" y="1"/>
                  </a:cubicBezTo>
                  <a:close/>
                </a:path>
              </a:pathLst>
            </a:custGeom>
            <a:solidFill>
              <a:srgbClr val="7A48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75"/>
            <p:cNvSpPr/>
            <p:nvPr/>
          </p:nvSpPr>
          <p:spPr bwMode="auto">
            <a:xfrm>
              <a:off x="1578" y="2032"/>
              <a:ext cx="329" cy="604"/>
            </a:xfrm>
            <a:custGeom>
              <a:avLst/>
              <a:gdLst>
                <a:gd name="T0" fmla="*/ 0 w 94"/>
                <a:gd name="T1" fmla="*/ 12 h 172"/>
                <a:gd name="T2" fmla="*/ 11 w 94"/>
                <a:gd name="T3" fmla="*/ 0 h 172"/>
                <a:gd name="T4" fmla="*/ 82 w 94"/>
                <a:gd name="T5" fmla="*/ 0 h 172"/>
                <a:gd name="T6" fmla="*/ 94 w 94"/>
                <a:gd name="T7" fmla="*/ 12 h 172"/>
                <a:gd name="T8" fmla="*/ 94 w 94"/>
                <a:gd name="T9" fmla="*/ 172 h 172"/>
                <a:gd name="T10" fmla="*/ 0 w 94"/>
                <a:gd name="T11" fmla="*/ 172 h 172"/>
                <a:gd name="T12" fmla="*/ 0 w 94"/>
                <a:gd name="T13" fmla="*/ 1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172">
                  <a:moveTo>
                    <a:pt x="0" y="12"/>
                  </a:moveTo>
                  <a:cubicBezTo>
                    <a:pt x="0" y="5"/>
                    <a:pt x="5" y="0"/>
                    <a:pt x="11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8" y="0"/>
                    <a:pt x="94" y="5"/>
                    <a:pt x="94" y="1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0" y="172"/>
                    <a:pt x="0" y="172"/>
                    <a:pt x="0" y="172"/>
                  </a:cubicBezTo>
                  <a:lnTo>
                    <a:pt x="0" y="12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276"/>
            <p:cNvSpPr/>
            <p:nvPr/>
          </p:nvSpPr>
          <p:spPr bwMode="auto">
            <a:xfrm>
              <a:off x="1578" y="2594"/>
              <a:ext cx="325" cy="175"/>
            </a:xfrm>
            <a:custGeom>
              <a:avLst/>
              <a:gdLst>
                <a:gd name="T0" fmla="*/ 93 w 93"/>
                <a:gd name="T1" fmla="*/ 0 h 50"/>
                <a:gd name="T2" fmla="*/ 93 w 93"/>
                <a:gd name="T3" fmla="*/ 26 h 50"/>
                <a:gd name="T4" fmla="*/ 69 w 93"/>
                <a:gd name="T5" fmla="*/ 50 h 50"/>
                <a:gd name="T6" fmla="*/ 24 w 93"/>
                <a:gd name="T7" fmla="*/ 50 h 50"/>
                <a:gd name="T8" fmla="*/ 0 w 93"/>
                <a:gd name="T9" fmla="*/ 26 h 50"/>
                <a:gd name="T10" fmla="*/ 0 w 93"/>
                <a:gd name="T11" fmla="*/ 0 h 50"/>
                <a:gd name="T12" fmla="*/ 93 w 93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0">
                  <a:moveTo>
                    <a:pt x="93" y="0"/>
                  </a:moveTo>
                  <a:cubicBezTo>
                    <a:pt x="93" y="26"/>
                    <a:pt x="93" y="26"/>
                    <a:pt x="93" y="26"/>
                  </a:cubicBezTo>
                  <a:cubicBezTo>
                    <a:pt x="93" y="40"/>
                    <a:pt x="82" y="50"/>
                    <a:pt x="69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11" y="50"/>
                    <a:pt x="0" y="40"/>
                    <a:pt x="0" y="2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93" y="0"/>
                  </a:lnTo>
                  <a:close/>
                </a:path>
              </a:pathLst>
            </a:cu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277"/>
            <p:cNvSpPr>
              <a:spLocks noChangeArrowheads="1"/>
            </p:cNvSpPr>
            <p:nvPr/>
          </p:nvSpPr>
          <p:spPr bwMode="auto">
            <a:xfrm>
              <a:off x="1602" y="2741"/>
              <a:ext cx="105" cy="30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Oval 278"/>
            <p:cNvSpPr>
              <a:spLocks noChangeArrowheads="1"/>
            </p:cNvSpPr>
            <p:nvPr/>
          </p:nvSpPr>
          <p:spPr bwMode="auto">
            <a:xfrm>
              <a:off x="1602" y="2998"/>
              <a:ext cx="105" cy="105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279"/>
            <p:cNvSpPr>
              <a:spLocks noChangeArrowheads="1"/>
            </p:cNvSpPr>
            <p:nvPr/>
          </p:nvSpPr>
          <p:spPr bwMode="auto">
            <a:xfrm>
              <a:off x="1602" y="2699"/>
              <a:ext cx="105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Rectangle 280"/>
            <p:cNvSpPr>
              <a:spLocks noChangeArrowheads="1"/>
            </p:cNvSpPr>
            <p:nvPr/>
          </p:nvSpPr>
          <p:spPr bwMode="auto">
            <a:xfrm>
              <a:off x="1602" y="3061"/>
              <a:ext cx="105" cy="372"/>
            </a:xfrm>
            <a:prstGeom prst="rect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Oval 281"/>
            <p:cNvSpPr>
              <a:spLocks noChangeArrowheads="1"/>
            </p:cNvSpPr>
            <p:nvPr/>
          </p:nvSpPr>
          <p:spPr bwMode="auto">
            <a:xfrm>
              <a:off x="1602" y="3001"/>
              <a:ext cx="105" cy="106"/>
            </a:xfrm>
            <a:prstGeom prst="ellipse">
              <a:avLst/>
            </a:pr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282"/>
            <p:cNvSpPr/>
            <p:nvPr/>
          </p:nvSpPr>
          <p:spPr bwMode="auto">
            <a:xfrm>
              <a:off x="1599" y="3440"/>
              <a:ext cx="259" cy="91"/>
            </a:xfrm>
            <a:custGeom>
              <a:avLst/>
              <a:gdLst>
                <a:gd name="T0" fmla="*/ 7 w 74"/>
                <a:gd name="T1" fmla="*/ 0 h 26"/>
                <a:gd name="T2" fmla="*/ 30 w 74"/>
                <a:gd name="T3" fmla="*/ 1 h 26"/>
                <a:gd name="T4" fmla="*/ 33 w 74"/>
                <a:gd name="T5" fmla="*/ 2 h 26"/>
                <a:gd name="T6" fmla="*/ 71 w 74"/>
                <a:gd name="T7" fmla="*/ 18 h 26"/>
                <a:gd name="T8" fmla="*/ 73 w 74"/>
                <a:gd name="T9" fmla="*/ 23 h 26"/>
                <a:gd name="T10" fmla="*/ 68 w 74"/>
                <a:gd name="T11" fmla="*/ 26 h 26"/>
                <a:gd name="T12" fmla="*/ 5 w 74"/>
                <a:gd name="T13" fmla="*/ 22 h 26"/>
                <a:gd name="T14" fmla="*/ 0 w 74"/>
                <a:gd name="T15" fmla="*/ 18 h 26"/>
                <a:gd name="T16" fmla="*/ 1 w 74"/>
                <a:gd name="T17" fmla="*/ 3 h 26"/>
                <a:gd name="T18" fmla="*/ 7 w 74"/>
                <a:gd name="T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26">
                  <a:moveTo>
                    <a:pt x="7" y="0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2" y="1"/>
                    <a:pt x="33" y="2"/>
                  </a:cubicBezTo>
                  <a:cubicBezTo>
                    <a:pt x="71" y="18"/>
                    <a:pt x="71" y="18"/>
                    <a:pt x="71" y="18"/>
                  </a:cubicBezTo>
                  <a:cubicBezTo>
                    <a:pt x="73" y="19"/>
                    <a:pt x="74" y="21"/>
                    <a:pt x="73" y="23"/>
                  </a:cubicBezTo>
                  <a:cubicBezTo>
                    <a:pt x="73" y="25"/>
                    <a:pt x="70" y="26"/>
                    <a:pt x="68" y="26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2" y="22"/>
                    <a:pt x="0" y="20"/>
                    <a:pt x="0" y="1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3" y="0"/>
                    <a:pt x="7" y="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283"/>
            <p:cNvSpPr/>
            <p:nvPr/>
          </p:nvSpPr>
          <p:spPr bwMode="auto">
            <a:xfrm>
              <a:off x="1595" y="3402"/>
              <a:ext cx="270" cy="136"/>
            </a:xfrm>
            <a:custGeom>
              <a:avLst/>
              <a:gdLst>
                <a:gd name="T0" fmla="*/ 33 w 77"/>
                <a:gd name="T1" fmla="*/ 1 h 39"/>
                <a:gd name="T2" fmla="*/ 1 w 77"/>
                <a:gd name="T3" fmla="*/ 0 h 39"/>
                <a:gd name="T4" fmla="*/ 0 w 77"/>
                <a:gd name="T5" fmla="*/ 25 h 39"/>
                <a:gd name="T6" fmla="*/ 8 w 77"/>
                <a:gd name="T7" fmla="*/ 34 h 39"/>
                <a:gd name="T8" fmla="*/ 71 w 77"/>
                <a:gd name="T9" fmla="*/ 38 h 39"/>
                <a:gd name="T10" fmla="*/ 76 w 77"/>
                <a:gd name="T11" fmla="*/ 34 h 39"/>
                <a:gd name="T12" fmla="*/ 70 w 77"/>
                <a:gd name="T13" fmla="*/ 27 h 39"/>
                <a:gd name="T14" fmla="*/ 33 w 77"/>
                <a:gd name="T15" fmla="*/ 11 h 39"/>
                <a:gd name="T16" fmla="*/ 33 w 77"/>
                <a:gd name="T17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7" h="39">
                  <a:moveTo>
                    <a:pt x="33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32"/>
                    <a:pt x="8" y="34"/>
                  </a:cubicBezTo>
                  <a:cubicBezTo>
                    <a:pt x="16" y="35"/>
                    <a:pt x="71" y="38"/>
                    <a:pt x="71" y="38"/>
                  </a:cubicBezTo>
                  <a:cubicBezTo>
                    <a:pt x="71" y="38"/>
                    <a:pt x="75" y="39"/>
                    <a:pt x="76" y="34"/>
                  </a:cubicBezTo>
                  <a:cubicBezTo>
                    <a:pt x="77" y="28"/>
                    <a:pt x="72" y="28"/>
                    <a:pt x="70" y="27"/>
                  </a:cubicBezTo>
                  <a:cubicBezTo>
                    <a:pt x="33" y="11"/>
                    <a:pt x="33" y="11"/>
                    <a:pt x="33" y="11"/>
                  </a:cubicBezTo>
                  <a:lnTo>
                    <a:pt x="33" y="1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284"/>
            <p:cNvSpPr/>
            <p:nvPr/>
          </p:nvSpPr>
          <p:spPr bwMode="auto">
            <a:xfrm>
              <a:off x="1574" y="3416"/>
              <a:ext cx="322" cy="126"/>
            </a:xfrm>
            <a:custGeom>
              <a:avLst/>
              <a:gdLst>
                <a:gd name="T0" fmla="*/ 7 w 92"/>
                <a:gd name="T1" fmla="*/ 1 h 36"/>
                <a:gd name="T2" fmla="*/ 22 w 92"/>
                <a:gd name="T3" fmla="*/ 14 h 36"/>
                <a:gd name="T4" fmla="*/ 40 w 92"/>
                <a:gd name="T5" fmla="*/ 2 h 36"/>
                <a:gd name="T6" fmla="*/ 89 w 92"/>
                <a:gd name="T7" fmla="*/ 26 h 36"/>
                <a:gd name="T8" fmla="*/ 87 w 92"/>
                <a:gd name="T9" fmla="*/ 35 h 36"/>
                <a:gd name="T10" fmla="*/ 4 w 92"/>
                <a:gd name="T11" fmla="*/ 31 h 36"/>
                <a:gd name="T12" fmla="*/ 7 w 92"/>
                <a:gd name="T13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36">
                  <a:moveTo>
                    <a:pt x="7" y="1"/>
                  </a:moveTo>
                  <a:cubicBezTo>
                    <a:pt x="9" y="1"/>
                    <a:pt x="13" y="13"/>
                    <a:pt x="22" y="14"/>
                  </a:cubicBezTo>
                  <a:cubicBezTo>
                    <a:pt x="33" y="15"/>
                    <a:pt x="40" y="2"/>
                    <a:pt x="40" y="2"/>
                  </a:cubicBezTo>
                  <a:cubicBezTo>
                    <a:pt x="40" y="2"/>
                    <a:pt x="64" y="14"/>
                    <a:pt x="89" y="26"/>
                  </a:cubicBezTo>
                  <a:cubicBezTo>
                    <a:pt x="91" y="27"/>
                    <a:pt x="92" y="35"/>
                    <a:pt x="87" y="35"/>
                  </a:cubicBezTo>
                  <a:cubicBezTo>
                    <a:pt x="83" y="36"/>
                    <a:pt x="8" y="36"/>
                    <a:pt x="4" y="31"/>
                  </a:cubicBezTo>
                  <a:cubicBezTo>
                    <a:pt x="0" y="26"/>
                    <a:pt x="4" y="0"/>
                    <a:pt x="7" y="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Rectangle 285"/>
            <p:cNvSpPr>
              <a:spLocks noChangeArrowheads="1"/>
            </p:cNvSpPr>
            <p:nvPr/>
          </p:nvSpPr>
          <p:spPr bwMode="auto">
            <a:xfrm>
              <a:off x="1581" y="2668"/>
              <a:ext cx="144" cy="200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Rectangle 286"/>
            <p:cNvSpPr>
              <a:spLocks noChangeArrowheads="1"/>
            </p:cNvSpPr>
            <p:nvPr/>
          </p:nvSpPr>
          <p:spPr bwMode="auto">
            <a:xfrm>
              <a:off x="1760" y="2682"/>
              <a:ext cx="143" cy="186"/>
            </a:xfrm>
            <a:prstGeom prst="rect">
              <a:avLst/>
            </a:prstGeom>
            <a:solidFill>
              <a:srgbClr val="4857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87"/>
            <p:cNvSpPr/>
            <p:nvPr/>
          </p:nvSpPr>
          <p:spPr bwMode="auto">
            <a:xfrm>
              <a:off x="1269" y="1614"/>
              <a:ext cx="109" cy="323"/>
            </a:xfrm>
            <a:custGeom>
              <a:avLst/>
              <a:gdLst>
                <a:gd name="T0" fmla="*/ 14 w 109"/>
                <a:gd name="T1" fmla="*/ 323 h 323"/>
                <a:gd name="T2" fmla="*/ 0 w 109"/>
                <a:gd name="T3" fmla="*/ 4 h 323"/>
                <a:gd name="T4" fmla="*/ 95 w 109"/>
                <a:gd name="T5" fmla="*/ 0 h 323"/>
                <a:gd name="T6" fmla="*/ 109 w 109"/>
                <a:gd name="T7" fmla="*/ 320 h 323"/>
                <a:gd name="T8" fmla="*/ 14 w 109"/>
                <a:gd name="T9" fmla="*/ 323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23">
                  <a:moveTo>
                    <a:pt x="14" y="323"/>
                  </a:moveTo>
                  <a:lnTo>
                    <a:pt x="0" y="4"/>
                  </a:lnTo>
                  <a:lnTo>
                    <a:pt x="95" y="0"/>
                  </a:lnTo>
                  <a:lnTo>
                    <a:pt x="109" y="320"/>
                  </a:lnTo>
                  <a:lnTo>
                    <a:pt x="14" y="323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88"/>
            <p:cNvSpPr/>
            <p:nvPr/>
          </p:nvSpPr>
          <p:spPr bwMode="auto">
            <a:xfrm>
              <a:off x="1283" y="1888"/>
              <a:ext cx="95" cy="105"/>
            </a:xfrm>
            <a:custGeom>
              <a:avLst/>
              <a:gdLst>
                <a:gd name="T0" fmla="*/ 14 w 27"/>
                <a:gd name="T1" fmla="*/ 30 h 30"/>
                <a:gd name="T2" fmla="*/ 0 w 27"/>
                <a:gd name="T3" fmla="*/ 16 h 30"/>
                <a:gd name="T4" fmla="*/ 13 w 27"/>
                <a:gd name="T5" fmla="*/ 0 h 30"/>
                <a:gd name="T6" fmla="*/ 27 w 27"/>
                <a:gd name="T7" fmla="*/ 15 h 30"/>
                <a:gd name="T8" fmla="*/ 14 w 27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4" y="30"/>
                  </a:moveTo>
                  <a:cubicBezTo>
                    <a:pt x="6" y="30"/>
                    <a:pt x="0" y="24"/>
                    <a:pt x="0" y="16"/>
                  </a:cubicBezTo>
                  <a:cubicBezTo>
                    <a:pt x="0" y="8"/>
                    <a:pt x="5" y="1"/>
                    <a:pt x="13" y="0"/>
                  </a:cubicBezTo>
                  <a:cubicBezTo>
                    <a:pt x="20" y="0"/>
                    <a:pt x="26" y="6"/>
                    <a:pt x="27" y="15"/>
                  </a:cubicBezTo>
                  <a:cubicBezTo>
                    <a:pt x="27" y="23"/>
                    <a:pt x="21" y="30"/>
                    <a:pt x="14" y="30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89"/>
            <p:cNvSpPr/>
            <p:nvPr/>
          </p:nvSpPr>
          <p:spPr bwMode="auto">
            <a:xfrm>
              <a:off x="1252" y="1498"/>
              <a:ext cx="133" cy="144"/>
            </a:xfrm>
            <a:custGeom>
              <a:avLst/>
              <a:gdLst>
                <a:gd name="T0" fmla="*/ 38 w 38"/>
                <a:gd name="T1" fmla="*/ 28 h 41"/>
                <a:gd name="T2" fmla="*/ 28 w 38"/>
                <a:gd name="T3" fmla="*/ 39 h 41"/>
                <a:gd name="T4" fmla="*/ 13 w 38"/>
                <a:gd name="T5" fmla="*/ 41 h 41"/>
                <a:gd name="T6" fmla="*/ 2 w 38"/>
                <a:gd name="T7" fmla="*/ 31 h 41"/>
                <a:gd name="T8" fmla="*/ 0 w 38"/>
                <a:gd name="T9" fmla="*/ 13 h 41"/>
                <a:gd name="T10" fmla="*/ 10 w 38"/>
                <a:gd name="T11" fmla="*/ 2 h 41"/>
                <a:gd name="T12" fmla="*/ 25 w 38"/>
                <a:gd name="T13" fmla="*/ 0 h 41"/>
                <a:gd name="T14" fmla="*/ 36 w 38"/>
                <a:gd name="T15" fmla="*/ 10 h 41"/>
                <a:gd name="T16" fmla="*/ 38 w 38"/>
                <a:gd name="T17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41">
                  <a:moveTo>
                    <a:pt x="38" y="28"/>
                  </a:moveTo>
                  <a:cubicBezTo>
                    <a:pt x="38" y="34"/>
                    <a:pt x="34" y="39"/>
                    <a:pt x="28" y="39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8" y="41"/>
                    <a:pt x="2" y="37"/>
                    <a:pt x="2" y="3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8"/>
                    <a:pt x="4" y="2"/>
                    <a:pt x="10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0" y="0"/>
                    <a:pt x="35" y="4"/>
                    <a:pt x="36" y="10"/>
                  </a:cubicBezTo>
                  <a:lnTo>
                    <a:pt x="38" y="28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90"/>
            <p:cNvSpPr/>
            <p:nvPr/>
          </p:nvSpPr>
          <p:spPr bwMode="auto">
            <a:xfrm>
              <a:off x="1329" y="1526"/>
              <a:ext cx="70" cy="46"/>
            </a:xfrm>
            <a:custGeom>
              <a:avLst/>
              <a:gdLst>
                <a:gd name="T0" fmla="*/ 6 w 20"/>
                <a:gd name="T1" fmla="*/ 12 h 13"/>
                <a:gd name="T2" fmla="*/ 0 w 20"/>
                <a:gd name="T3" fmla="*/ 7 h 13"/>
                <a:gd name="T4" fmla="*/ 0 w 20"/>
                <a:gd name="T5" fmla="*/ 7 h 13"/>
                <a:gd name="T6" fmla="*/ 5 w 20"/>
                <a:gd name="T7" fmla="*/ 1 h 13"/>
                <a:gd name="T8" fmla="*/ 14 w 20"/>
                <a:gd name="T9" fmla="*/ 0 h 13"/>
                <a:gd name="T10" fmla="*/ 20 w 20"/>
                <a:gd name="T11" fmla="*/ 5 h 13"/>
                <a:gd name="T12" fmla="*/ 20 w 20"/>
                <a:gd name="T13" fmla="*/ 5 h 13"/>
                <a:gd name="T14" fmla="*/ 15 w 20"/>
                <a:gd name="T15" fmla="*/ 11 h 13"/>
                <a:gd name="T16" fmla="*/ 6 w 20"/>
                <a:gd name="T1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3">
                  <a:moveTo>
                    <a:pt x="6" y="12"/>
                  </a:moveTo>
                  <a:cubicBezTo>
                    <a:pt x="3" y="13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2" y="1"/>
                    <a:pt x="5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2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8"/>
                    <a:pt x="18" y="11"/>
                    <a:pt x="15" y="11"/>
                  </a:cubicBezTo>
                  <a:lnTo>
                    <a:pt x="6" y="12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291"/>
            <p:cNvSpPr/>
            <p:nvPr/>
          </p:nvSpPr>
          <p:spPr bwMode="auto">
            <a:xfrm>
              <a:off x="1315" y="1540"/>
              <a:ext cx="94" cy="102"/>
            </a:xfrm>
            <a:custGeom>
              <a:avLst/>
              <a:gdLst>
                <a:gd name="T0" fmla="*/ 4 w 27"/>
                <a:gd name="T1" fmla="*/ 25 h 29"/>
                <a:gd name="T2" fmla="*/ 6 w 27"/>
                <a:gd name="T3" fmla="*/ 8 h 29"/>
                <a:gd name="T4" fmla="*/ 23 w 27"/>
                <a:gd name="T5" fmla="*/ 3 h 29"/>
                <a:gd name="T6" fmla="*/ 21 w 27"/>
                <a:gd name="T7" fmla="*/ 21 h 29"/>
                <a:gd name="T8" fmla="*/ 4 w 27"/>
                <a:gd name="T9" fmla="*/ 2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9">
                  <a:moveTo>
                    <a:pt x="4" y="25"/>
                  </a:moveTo>
                  <a:cubicBezTo>
                    <a:pt x="0" y="22"/>
                    <a:pt x="0" y="14"/>
                    <a:pt x="6" y="8"/>
                  </a:cubicBezTo>
                  <a:cubicBezTo>
                    <a:pt x="11" y="2"/>
                    <a:pt x="18" y="0"/>
                    <a:pt x="23" y="3"/>
                  </a:cubicBezTo>
                  <a:cubicBezTo>
                    <a:pt x="27" y="7"/>
                    <a:pt x="26" y="15"/>
                    <a:pt x="21" y="21"/>
                  </a:cubicBezTo>
                  <a:cubicBezTo>
                    <a:pt x="16" y="27"/>
                    <a:pt x="8" y="29"/>
                    <a:pt x="4" y="25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292"/>
            <p:cNvSpPr/>
            <p:nvPr/>
          </p:nvSpPr>
          <p:spPr bwMode="auto">
            <a:xfrm>
              <a:off x="1357" y="1523"/>
              <a:ext cx="49" cy="77"/>
            </a:xfrm>
            <a:custGeom>
              <a:avLst/>
              <a:gdLst>
                <a:gd name="T0" fmla="*/ 1 w 14"/>
                <a:gd name="T1" fmla="*/ 7 h 22"/>
                <a:gd name="T2" fmla="*/ 6 w 14"/>
                <a:gd name="T3" fmla="*/ 1 h 22"/>
                <a:gd name="T4" fmla="*/ 6 w 14"/>
                <a:gd name="T5" fmla="*/ 1 h 22"/>
                <a:gd name="T6" fmla="*/ 12 w 14"/>
                <a:gd name="T7" fmla="*/ 6 h 22"/>
                <a:gd name="T8" fmla="*/ 13 w 14"/>
                <a:gd name="T9" fmla="*/ 15 h 22"/>
                <a:gd name="T10" fmla="*/ 8 w 14"/>
                <a:gd name="T11" fmla="*/ 21 h 22"/>
                <a:gd name="T12" fmla="*/ 8 w 14"/>
                <a:gd name="T13" fmla="*/ 21 h 22"/>
                <a:gd name="T14" fmla="*/ 2 w 14"/>
                <a:gd name="T15" fmla="*/ 16 h 22"/>
                <a:gd name="T16" fmla="*/ 1 w 14"/>
                <a:gd name="T17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2">
                  <a:moveTo>
                    <a:pt x="1" y="7"/>
                  </a:moveTo>
                  <a:cubicBezTo>
                    <a:pt x="0" y="4"/>
                    <a:pt x="3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9" y="0"/>
                    <a:pt x="12" y="2"/>
                    <a:pt x="12" y="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8"/>
                    <a:pt x="11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5" y="22"/>
                    <a:pt x="2" y="20"/>
                    <a:pt x="2" y="16"/>
                  </a:cubicBezTo>
                  <a:lnTo>
                    <a:pt x="1" y="7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93"/>
            <p:cNvSpPr/>
            <p:nvPr/>
          </p:nvSpPr>
          <p:spPr bwMode="auto">
            <a:xfrm>
              <a:off x="1322" y="1909"/>
              <a:ext cx="305" cy="242"/>
            </a:xfrm>
            <a:custGeom>
              <a:avLst/>
              <a:gdLst>
                <a:gd name="T0" fmla="*/ 52 w 305"/>
                <a:gd name="T1" fmla="*/ 0 h 242"/>
                <a:gd name="T2" fmla="*/ 305 w 305"/>
                <a:gd name="T3" fmla="*/ 155 h 242"/>
                <a:gd name="T4" fmla="*/ 252 w 305"/>
                <a:gd name="T5" fmla="*/ 242 h 242"/>
                <a:gd name="T6" fmla="*/ 0 w 305"/>
                <a:gd name="T7" fmla="*/ 91 h 242"/>
                <a:gd name="T8" fmla="*/ 52 w 30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242">
                  <a:moveTo>
                    <a:pt x="52" y="0"/>
                  </a:moveTo>
                  <a:lnTo>
                    <a:pt x="305" y="155"/>
                  </a:lnTo>
                  <a:lnTo>
                    <a:pt x="252" y="242"/>
                  </a:lnTo>
                  <a:lnTo>
                    <a:pt x="0" y="91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294"/>
            <p:cNvSpPr/>
            <p:nvPr/>
          </p:nvSpPr>
          <p:spPr bwMode="auto">
            <a:xfrm>
              <a:off x="1283" y="1892"/>
              <a:ext cx="116" cy="119"/>
            </a:xfrm>
            <a:custGeom>
              <a:avLst/>
              <a:gdLst>
                <a:gd name="T0" fmla="*/ 4 w 33"/>
                <a:gd name="T1" fmla="*/ 9 h 34"/>
                <a:gd name="T2" fmla="*/ 24 w 33"/>
                <a:gd name="T3" fmla="*/ 4 h 34"/>
                <a:gd name="T4" fmla="*/ 29 w 33"/>
                <a:gd name="T5" fmla="*/ 24 h 34"/>
                <a:gd name="T6" fmla="*/ 9 w 33"/>
                <a:gd name="T7" fmla="*/ 29 h 34"/>
                <a:gd name="T8" fmla="*/ 4 w 33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4" y="9"/>
                  </a:moveTo>
                  <a:cubicBezTo>
                    <a:pt x="8" y="2"/>
                    <a:pt x="17" y="0"/>
                    <a:pt x="24" y="4"/>
                  </a:cubicBezTo>
                  <a:cubicBezTo>
                    <a:pt x="31" y="8"/>
                    <a:pt x="33" y="17"/>
                    <a:pt x="29" y="24"/>
                  </a:cubicBezTo>
                  <a:cubicBezTo>
                    <a:pt x="25" y="31"/>
                    <a:pt x="16" y="34"/>
                    <a:pt x="9" y="29"/>
                  </a:cubicBezTo>
                  <a:cubicBezTo>
                    <a:pt x="2" y="25"/>
                    <a:pt x="0" y="16"/>
                    <a:pt x="4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95"/>
            <p:cNvSpPr/>
            <p:nvPr/>
          </p:nvSpPr>
          <p:spPr bwMode="auto">
            <a:xfrm>
              <a:off x="1535" y="2046"/>
              <a:ext cx="116" cy="116"/>
            </a:xfrm>
            <a:custGeom>
              <a:avLst/>
              <a:gdLst>
                <a:gd name="T0" fmla="*/ 4 w 33"/>
                <a:gd name="T1" fmla="*/ 9 h 33"/>
                <a:gd name="T2" fmla="*/ 24 w 33"/>
                <a:gd name="T3" fmla="*/ 4 h 33"/>
                <a:gd name="T4" fmla="*/ 29 w 33"/>
                <a:gd name="T5" fmla="*/ 24 h 33"/>
                <a:gd name="T6" fmla="*/ 9 w 33"/>
                <a:gd name="T7" fmla="*/ 29 h 33"/>
                <a:gd name="T8" fmla="*/ 4 w 33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4" y="9"/>
                  </a:moveTo>
                  <a:cubicBezTo>
                    <a:pt x="8" y="2"/>
                    <a:pt x="17" y="0"/>
                    <a:pt x="24" y="4"/>
                  </a:cubicBezTo>
                  <a:cubicBezTo>
                    <a:pt x="31" y="8"/>
                    <a:pt x="33" y="17"/>
                    <a:pt x="29" y="24"/>
                  </a:cubicBezTo>
                  <a:cubicBezTo>
                    <a:pt x="25" y="31"/>
                    <a:pt x="16" y="33"/>
                    <a:pt x="9" y="29"/>
                  </a:cubicBezTo>
                  <a:cubicBezTo>
                    <a:pt x="2" y="25"/>
                    <a:pt x="0" y="16"/>
                    <a:pt x="4" y="9"/>
                  </a:cubicBezTo>
                  <a:close/>
                </a:path>
              </a:pathLst>
            </a:custGeom>
            <a:solidFill>
              <a:srgbClr val="FFD0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96"/>
            <p:cNvSpPr/>
            <p:nvPr/>
          </p:nvSpPr>
          <p:spPr bwMode="auto">
            <a:xfrm>
              <a:off x="1434" y="1976"/>
              <a:ext cx="207" cy="186"/>
            </a:xfrm>
            <a:custGeom>
              <a:avLst/>
              <a:gdLst>
                <a:gd name="T0" fmla="*/ 63 w 207"/>
                <a:gd name="T1" fmla="*/ 0 h 186"/>
                <a:gd name="T2" fmla="*/ 207 w 207"/>
                <a:gd name="T3" fmla="*/ 84 h 186"/>
                <a:gd name="T4" fmla="*/ 144 w 207"/>
                <a:gd name="T5" fmla="*/ 186 h 186"/>
                <a:gd name="T6" fmla="*/ 0 w 207"/>
                <a:gd name="T7" fmla="*/ 102 h 186"/>
                <a:gd name="T8" fmla="*/ 63 w 207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86">
                  <a:moveTo>
                    <a:pt x="63" y="0"/>
                  </a:moveTo>
                  <a:lnTo>
                    <a:pt x="207" y="84"/>
                  </a:lnTo>
                  <a:lnTo>
                    <a:pt x="144" y="186"/>
                  </a:lnTo>
                  <a:lnTo>
                    <a:pt x="0" y="102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297"/>
            <p:cNvSpPr/>
            <p:nvPr/>
          </p:nvSpPr>
          <p:spPr bwMode="auto">
            <a:xfrm>
              <a:off x="1535" y="2039"/>
              <a:ext cx="134" cy="137"/>
            </a:xfrm>
            <a:custGeom>
              <a:avLst/>
              <a:gdLst>
                <a:gd name="T0" fmla="*/ 4 w 38"/>
                <a:gd name="T1" fmla="*/ 11 h 39"/>
                <a:gd name="T2" fmla="*/ 28 w 38"/>
                <a:gd name="T3" fmla="*/ 5 h 39"/>
                <a:gd name="T4" fmla="*/ 33 w 38"/>
                <a:gd name="T5" fmla="*/ 28 h 39"/>
                <a:gd name="T6" fmla="*/ 10 w 38"/>
                <a:gd name="T7" fmla="*/ 34 h 39"/>
                <a:gd name="T8" fmla="*/ 4 w 38"/>
                <a:gd name="T9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9">
                  <a:moveTo>
                    <a:pt x="4" y="11"/>
                  </a:moveTo>
                  <a:cubicBezTo>
                    <a:pt x="9" y="3"/>
                    <a:pt x="20" y="0"/>
                    <a:pt x="28" y="5"/>
                  </a:cubicBezTo>
                  <a:cubicBezTo>
                    <a:pt x="36" y="10"/>
                    <a:pt x="38" y="20"/>
                    <a:pt x="33" y="28"/>
                  </a:cubicBezTo>
                  <a:cubicBezTo>
                    <a:pt x="29" y="37"/>
                    <a:pt x="18" y="39"/>
                    <a:pt x="10" y="34"/>
                  </a:cubicBezTo>
                  <a:cubicBezTo>
                    <a:pt x="2" y="29"/>
                    <a:pt x="0" y="19"/>
                    <a:pt x="4" y="11"/>
                  </a:cubicBezTo>
                  <a:close/>
                </a:path>
              </a:pathLst>
            </a:custGeom>
            <a:solidFill>
              <a:srgbClr val="569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 dir="in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2463</Words>
  <Application>WPS 演示</Application>
  <PresentationFormat>宽屏</PresentationFormat>
  <Paragraphs>417</Paragraphs>
  <Slides>46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3" baseType="lpstr">
      <vt:lpstr>Arial </vt:lpstr>
      <vt:lpstr>宋体 </vt:lpstr>
      <vt:lpstr>张海山锐线体简</vt:lpstr>
      <vt:lpstr>Times New Roman</vt:lpstr>
      <vt:lpstr>汉仪特细等线简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wangjie</dc:creator>
  <cp:lastModifiedBy>Administrator</cp:lastModifiedBy>
  <cp:revision>209</cp:revision>
  <dcterms:created xsi:type="dcterms:W3CDTF">2015-04-07T08:00:00Z</dcterms:created>
  <dcterms:modified xsi:type="dcterms:W3CDTF">2016-03-25T04:52:35Z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2052-10.1.0.5559</vt:lpwstr>
  </property>
</Properties>
</file>