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82" r:id="rId3"/>
    <p:sldId id="285" r:id="rId4"/>
    <p:sldId id="286" r:id="rId5"/>
    <p:sldId id="287" r:id="rId6"/>
    <p:sldId id="288" r:id="rId7"/>
    <p:sldId id="280" r:id="rId8"/>
  </p:sldIdLst>
  <p:sldSz cx="6858000" cy="9144000" type="screen4x3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C06D"/>
    <a:srgbClr val="FF9900"/>
    <a:srgbClr val="954ECA"/>
    <a:srgbClr val="FF3399"/>
    <a:srgbClr val="0C73E5"/>
    <a:srgbClr val="900615"/>
    <a:srgbClr val="81DEFF"/>
    <a:srgbClr val="A5E7FF"/>
    <a:srgbClr val="B1EBFF"/>
    <a:srgbClr val="1D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18" autoAdjust="0"/>
  </p:normalViewPr>
  <p:slideViewPr>
    <p:cSldViewPr snapToGrid="0" showGuides="1">
      <p:cViewPr varScale="1">
        <p:scale>
          <a:sx n="69" d="100"/>
          <a:sy n="69" d="100"/>
        </p:scale>
        <p:origin x="2124" y="84"/>
      </p:cViewPr>
      <p:guideLst>
        <p:guide pos="178"/>
        <p:guide pos="2937"/>
        <p:guide orient="horz" pos="1665"/>
        <p:guide orient="horz" pos="2200"/>
        <p:guide orient="horz" pos="4513"/>
        <p:guide pos="1415"/>
        <p:guide pos="3642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88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870F8-546D-4077-A837-6B6432F334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F8842-8E45-430A-978F-370FDF0A66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9057E8-1063-49BA-A3A8-46525390B3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C3C14-EC1E-4D25-B996-F95953653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D04AF-8C2D-47EA-9565-40530759E4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1AEAC-8267-4123-9B99-0629501291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microsoft.com/office/2007/relationships/media" Target="../media/audio1.wav"/><Relationship Id="rId7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microsoft.com/office/2007/relationships/hdphoto" Target="../media/hdphoto1.wdp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矩形 213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任意多边形 217"/>
          <p:cNvSpPr/>
          <p:nvPr/>
        </p:nvSpPr>
        <p:spPr bwMode="auto">
          <a:xfrm>
            <a:off x="-659431" y="8420050"/>
            <a:ext cx="8162649" cy="1548078"/>
          </a:xfrm>
          <a:custGeom>
            <a:avLst/>
            <a:gdLst>
              <a:gd name="connsiteX0" fmla="*/ 3304472 w 3531114"/>
              <a:gd name="connsiteY0" fmla="*/ 0 h 1503363"/>
              <a:gd name="connsiteX1" fmla="*/ 3241851 w 3531114"/>
              <a:gd name="connsiteY1" fmla="*/ 0 h 1503363"/>
              <a:gd name="connsiteX2" fmla="*/ 289263 w 3531114"/>
              <a:gd name="connsiteY2" fmla="*/ 0 h 1503363"/>
              <a:gd name="connsiteX3" fmla="*/ 226642 w 3531114"/>
              <a:gd name="connsiteY3" fmla="*/ 0 h 1503363"/>
              <a:gd name="connsiteX4" fmla="*/ 0 w 3531114"/>
              <a:gd name="connsiteY4" fmla="*/ 1503363 h 1503363"/>
              <a:gd name="connsiteX5" fmla="*/ 289263 w 3531114"/>
              <a:gd name="connsiteY5" fmla="*/ 1503363 h 1503363"/>
              <a:gd name="connsiteX6" fmla="*/ 3241851 w 3531114"/>
              <a:gd name="connsiteY6" fmla="*/ 1503363 h 1503363"/>
              <a:gd name="connsiteX7" fmla="*/ 3531114 w 3531114"/>
              <a:gd name="connsiteY7" fmla="*/ 1503363 h 1503363"/>
              <a:gd name="connsiteX0-1" fmla="*/ 3304472 w 3531114"/>
              <a:gd name="connsiteY0-2" fmla="*/ 0 h 1503363"/>
              <a:gd name="connsiteX1-3" fmla="*/ 289263 w 3531114"/>
              <a:gd name="connsiteY1-4" fmla="*/ 0 h 1503363"/>
              <a:gd name="connsiteX2-5" fmla="*/ 226642 w 3531114"/>
              <a:gd name="connsiteY2-6" fmla="*/ 0 h 1503363"/>
              <a:gd name="connsiteX3-7" fmla="*/ 0 w 3531114"/>
              <a:gd name="connsiteY3-8" fmla="*/ 1503363 h 1503363"/>
              <a:gd name="connsiteX4-9" fmla="*/ 289263 w 3531114"/>
              <a:gd name="connsiteY4-10" fmla="*/ 1503363 h 1503363"/>
              <a:gd name="connsiteX5-11" fmla="*/ 3241851 w 3531114"/>
              <a:gd name="connsiteY5-12" fmla="*/ 1503363 h 1503363"/>
              <a:gd name="connsiteX6-13" fmla="*/ 3531114 w 3531114"/>
              <a:gd name="connsiteY6-14" fmla="*/ 1503363 h 1503363"/>
              <a:gd name="connsiteX7-15" fmla="*/ 3304472 w 3531114"/>
              <a:gd name="connsiteY7-16" fmla="*/ 0 h 1503363"/>
              <a:gd name="connsiteX0-17" fmla="*/ 3304472 w 3531114"/>
              <a:gd name="connsiteY0-18" fmla="*/ 0 h 1503363"/>
              <a:gd name="connsiteX1-19" fmla="*/ 226642 w 3531114"/>
              <a:gd name="connsiteY1-20" fmla="*/ 0 h 1503363"/>
              <a:gd name="connsiteX2-21" fmla="*/ 0 w 3531114"/>
              <a:gd name="connsiteY2-22" fmla="*/ 1503363 h 1503363"/>
              <a:gd name="connsiteX3-23" fmla="*/ 289263 w 3531114"/>
              <a:gd name="connsiteY3-24" fmla="*/ 1503363 h 1503363"/>
              <a:gd name="connsiteX4-25" fmla="*/ 3241851 w 3531114"/>
              <a:gd name="connsiteY4-26" fmla="*/ 1503363 h 1503363"/>
              <a:gd name="connsiteX5-27" fmla="*/ 3531114 w 3531114"/>
              <a:gd name="connsiteY5-28" fmla="*/ 1503363 h 1503363"/>
              <a:gd name="connsiteX6-29" fmla="*/ 3304472 w 3531114"/>
              <a:gd name="connsiteY6-30" fmla="*/ 0 h 1503363"/>
              <a:gd name="connsiteX0-31" fmla="*/ 3304472 w 3531114"/>
              <a:gd name="connsiteY0-32" fmla="*/ 0 h 1503363"/>
              <a:gd name="connsiteX1-33" fmla="*/ 226642 w 3531114"/>
              <a:gd name="connsiteY1-34" fmla="*/ 0 h 1503363"/>
              <a:gd name="connsiteX2-35" fmla="*/ 0 w 3531114"/>
              <a:gd name="connsiteY2-36" fmla="*/ 1503363 h 1503363"/>
              <a:gd name="connsiteX3-37" fmla="*/ 3241851 w 3531114"/>
              <a:gd name="connsiteY3-38" fmla="*/ 1503363 h 1503363"/>
              <a:gd name="connsiteX4-39" fmla="*/ 3531114 w 3531114"/>
              <a:gd name="connsiteY4-40" fmla="*/ 1503363 h 1503363"/>
              <a:gd name="connsiteX5-41" fmla="*/ 3304472 w 3531114"/>
              <a:gd name="connsiteY5-42" fmla="*/ 0 h 1503363"/>
              <a:gd name="connsiteX0-43" fmla="*/ 3304472 w 3531114"/>
              <a:gd name="connsiteY0-44" fmla="*/ 0 h 1503363"/>
              <a:gd name="connsiteX1-45" fmla="*/ 226642 w 3531114"/>
              <a:gd name="connsiteY1-46" fmla="*/ 0 h 1503363"/>
              <a:gd name="connsiteX2-47" fmla="*/ 0 w 3531114"/>
              <a:gd name="connsiteY2-48" fmla="*/ 1503363 h 1503363"/>
              <a:gd name="connsiteX3-49" fmla="*/ 3531114 w 3531114"/>
              <a:gd name="connsiteY3-50" fmla="*/ 1503363 h 1503363"/>
              <a:gd name="connsiteX4-51" fmla="*/ 3304472 w 3531114"/>
              <a:gd name="connsiteY4-52" fmla="*/ 0 h 1503363"/>
              <a:gd name="connsiteX0-53" fmla="*/ 1427854 w 3531114"/>
              <a:gd name="connsiteY0-54" fmla="*/ 762000 h 1503363"/>
              <a:gd name="connsiteX1-55" fmla="*/ 226642 w 3531114"/>
              <a:gd name="connsiteY1-56" fmla="*/ 0 h 1503363"/>
              <a:gd name="connsiteX2-57" fmla="*/ 0 w 3531114"/>
              <a:gd name="connsiteY2-58" fmla="*/ 1503363 h 1503363"/>
              <a:gd name="connsiteX3-59" fmla="*/ 3531114 w 3531114"/>
              <a:gd name="connsiteY3-60" fmla="*/ 1503363 h 1503363"/>
              <a:gd name="connsiteX4-61" fmla="*/ 1427854 w 3531114"/>
              <a:gd name="connsiteY4-62" fmla="*/ 762000 h 1503363"/>
              <a:gd name="connsiteX0-63" fmla="*/ 1427854 w 1554743"/>
              <a:gd name="connsiteY0-64" fmla="*/ 762000 h 1700213"/>
              <a:gd name="connsiteX1-65" fmla="*/ 226642 w 1554743"/>
              <a:gd name="connsiteY1-66" fmla="*/ 0 h 1700213"/>
              <a:gd name="connsiteX2-67" fmla="*/ 0 w 1554743"/>
              <a:gd name="connsiteY2-68" fmla="*/ 1503363 h 1700213"/>
              <a:gd name="connsiteX3-69" fmla="*/ 1554743 w 1554743"/>
              <a:gd name="connsiteY3-70" fmla="*/ 1700213 h 1700213"/>
              <a:gd name="connsiteX4-71" fmla="*/ 1427854 w 1554743"/>
              <a:gd name="connsiteY4-72" fmla="*/ 762000 h 1700213"/>
              <a:gd name="connsiteX0-73" fmla="*/ 1490201 w 1554743"/>
              <a:gd name="connsiteY0-74" fmla="*/ 1079500 h 1700213"/>
              <a:gd name="connsiteX1-75" fmla="*/ 226642 w 1554743"/>
              <a:gd name="connsiteY1-76" fmla="*/ 0 h 1700213"/>
              <a:gd name="connsiteX2-77" fmla="*/ 0 w 1554743"/>
              <a:gd name="connsiteY2-78" fmla="*/ 1503363 h 1700213"/>
              <a:gd name="connsiteX3-79" fmla="*/ 1554743 w 1554743"/>
              <a:gd name="connsiteY3-80" fmla="*/ 1700213 h 1700213"/>
              <a:gd name="connsiteX4-81" fmla="*/ 1490201 w 1554743"/>
              <a:gd name="connsiteY4-82" fmla="*/ 1079500 h 1700213"/>
              <a:gd name="connsiteX0-83" fmla="*/ 1515140 w 1554743"/>
              <a:gd name="connsiteY0-84" fmla="*/ 1028700 h 1700213"/>
              <a:gd name="connsiteX1-85" fmla="*/ 226642 w 1554743"/>
              <a:gd name="connsiteY1-86" fmla="*/ 0 h 1700213"/>
              <a:gd name="connsiteX2-87" fmla="*/ 0 w 1554743"/>
              <a:gd name="connsiteY2-88" fmla="*/ 1503363 h 1700213"/>
              <a:gd name="connsiteX3-89" fmla="*/ 1554743 w 1554743"/>
              <a:gd name="connsiteY3-90" fmla="*/ 1700213 h 1700213"/>
              <a:gd name="connsiteX4-91" fmla="*/ 1515140 w 1554743"/>
              <a:gd name="connsiteY4-92" fmla="*/ 1028700 h 1700213"/>
              <a:gd name="connsiteX0-93" fmla="*/ 1515140 w 1698139"/>
              <a:gd name="connsiteY0-94" fmla="*/ 1028700 h 1757363"/>
              <a:gd name="connsiteX1-95" fmla="*/ 226642 w 1698139"/>
              <a:gd name="connsiteY1-96" fmla="*/ 0 h 1757363"/>
              <a:gd name="connsiteX2-97" fmla="*/ 0 w 1698139"/>
              <a:gd name="connsiteY2-98" fmla="*/ 1503363 h 1757363"/>
              <a:gd name="connsiteX3-99" fmla="*/ 1698139 w 1698139"/>
              <a:gd name="connsiteY3-100" fmla="*/ 1757363 h 1757363"/>
              <a:gd name="connsiteX4-101" fmla="*/ 1515140 w 1698139"/>
              <a:gd name="connsiteY4-102" fmla="*/ 1028700 h 1757363"/>
              <a:gd name="connsiteX0-103" fmla="*/ 1515140 w 1698139"/>
              <a:gd name="connsiteY0-104" fmla="*/ 1054100 h 1782763"/>
              <a:gd name="connsiteX1-105" fmla="*/ 295223 w 1698139"/>
              <a:gd name="connsiteY1-106" fmla="*/ 0 h 1782763"/>
              <a:gd name="connsiteX2-107" fmla="*/ 0 w 1698139"/>
              <a:gd name="connsiteY2-108" fmla="*/ 1528763 h 1782763"/>
              <a:gd name="connsiteX3-109" fmla="*/ 1698139 w 1698139"/>
              <a:gd name="connsiteY3-110" fmla="*/ 1782763 h 1782763"/>
              <a:gd name="connsiteX4-111" fmla="*/ 1515140 w 1698139"/>
              <a:gd name="connsiteY4-112" fmla="*/ 1054100 h 1782763"/>
              <a:gd name="connsiteX0-113" fmla="*/ 1515140 w 1698139"/>
              <a:gd name="connsiteY0-114" fmla="*/ 1092200 h 1820863"/>
              <a:gd name="connsiteX1-115" fmla="*/ 251581 w 1698139"/>
              <a:gd name="connsiteY1-116" fmla="*/ 0 h 1820863"/>
              <a:gd name="connsiteX2-117" fmla="*/ 0 w 1698139"/>
              <a:gd name="connsiteY2-118" fmla="*/ 1566863 h 1820863"/>
              <a:gd name="connsiteX3-119" fmla="*/ 1698139 w 1698139"/>
              <a:gd name="connsiteY3-120" fmla="*/ 1820863 h 1820863"/>
              <a:gd name="connsiteX4-121" fmla="*/ 1515140 w 1698139"/>
              <a:gd name="connsiteY4-122" fmla="*/ 1092200 h 1820863"/>
              <a:gd name="connsiteX0-123" fmla="*/ 1515140 w 1698139"/>
              <a:gd name="connsiteY0-124" fmla="*/ 1047750 h 1776413"/>
              <a:gd name="connsiteX1-125" fmla="*/ 270285 w 1698139"/>
              <a:gd name="connsiteY1-126" fmla="*/ 0 h 1776413"/>
              <a:gd name="connsiteX2-127" fmla="*/ 0 w 1698139"/>
              <a:gd name="connsiteY2-128" fmla="*/ 1522413 h 1776413"/>
              <a:gd name="connsiteX3-129" fmla="*/ 1698139 w 1698139"/>
              <a:gd name="connsiteY3-130" fmla="*/ 1776413 h 1776413"/>
              <a:gd name="connsiteX4-131" fmla="*/ 1515140 w 1698139"/>
              <a:gd name="connsiteY4-132" fmla="*/ 1047750 h 1776413"/>
              <a:gd name="connsiteX0-133" fmla="*/ 1515140 w 1698139"/>
              <a:gd name="connsiteY0-134" fmla="*/ 1060450 h 1789113"/>
              <a:gd name="connsiteX1-135" fmla="*/ 270285 w 1698139"/>
              <a:gd name="connsiteY1-136" fmla="*/ 0 h 1789113"/>
              <a:gd name="connsiteX2-137" fmla="*/ 0 w 1698139"/>
              <a:gd name="connsiteY2-138" fmla="*/ 1535113 h 1789113"/>
              <a:gd name="connsiteX3-139" fmla="*/ 1698139 w 1698139"/>
              <a:gd name="connsiteY3-140" fmla="*/ 1789113 h 1789113"/>
              <a:gd name="connsiteX4-141" fmla="*/ 1515140 w 1698139"/>
              <a:gd name="connsiteY4-142" fmla="*/ 1060450 h 1789113"/>
              <a:gd name="connsiteX0-143" fmla="*/ 1515140 w 1698139"/>
              <a:gd name="connsiteY0-144" fmla="*/ 1060450 h 1789113"/>
              <a:gd name="connsiteX1-145" fmla="*/ 270285 w 1698139"/>
              <a:gd name="connsiteY1-146" fmla="*/ 0 h 1789113"/>
              <a:gd name="connsiteX2-147" fmla="*/ 0 w 1698139"/>
              <a:gd name="connsiteY2-148" fmla="*/ 1535113 h 1789113"/>
              <a:gd name="connsiteX3-149" fmla="*/ 1698139 w 1698139"/>
              <a:gd name="connsiteY3-150" fmla="*/ 1789113 h 1789113"/>
              <a:gd name="connsiteX4-151" fmla="*/ 1515140 w 1698139"/>
              <a:gd name="connsiteY4-152" fmla="*/ 1060450 h 1789113"/>
              <a:gd name="connsiteX0-153" fmla="*/ 1426408 w 1698139"/>
              <a:gd name="connsiteY0-154" fmla="*/ 368856 h 1789113"/>
              <a:gd name="connsiteX1-155" fmla="*/ 270285 w 1698139"/>
              <a:gd name="connsiteY1-156" fmla="*/ 0 h 1789113"/>
              <a:gd name="connsiteX2-157" fmla="*/ 0 w 1698139"/>
              <a:gd name="connsiteY2-158" fmla="*/ 1535113 h 1789113"/>
              <a:gd name="connsiteX3-159" fmla="*/ 1698139 w 1698139"/>
              <a:gd name="connsiteY3-160" fmla="*/ 1789113 h 1789113"/>
              <a:gd name="connsiteX4-161" fmla="*/ 1426408 w 1698139"/>
              <a:gd name="connsiteY4-162" fmla="*/ 368856 h 1789113"/>
              <a:gd name="connsiteX0-163" fmla="*/ 1426408 w 1698139"/>
              <a:gd name="connsiteY0-164" fmla="*/ 307381 h 1727638"/>
              <a:gd name="connsiteX1-165" fmla="*/ 301974 w 1698139"/>
              <a:gd name="connsiteY1-166" fmla="*/ 0 h 1727638"/>
              <a:gd name="connsiteX2-167" fmla="*/ 0 w 1698139"/>
              <a:gd name="connsiteY2-168" fmla="*/ 1473638 h 1727638"/>
              <a:gd name="connsiteX3-169" fmla="*/ 1698139 w 1698139"/>
              <a:gd name="connsiteY3-170" fmla="*/ 1727638 h 1727638"/>
              <a:gd name="connsiteX4-171" fmla="*/ 1426408 w 1698139"/>
              <a:gd name="connsiteY4-172" fmla="*/ 307381 h 1727638"/>
              <a:gd name="connsiteX0-173" fmla="*/ 1426408 w 1698139"/>
              <a:gd name="connsiteY0-174" fmla="*/ 332995 h 1753252"/>
              <a:gd name="connsiteX1-175" fmla="*/ 276622 w 1698139"/>
              <a:gd name="connsiteY1-176" fmla="*/ 0 h 1753252"/>
              <a:gd name="connsiteX2-177" fmla="*/ 0 w 1698139"/>
              <a:gd name="connsiteY2-178" fmla="*/ 1499252 h 1753252"/>
              <a:gd name="connsiteX3-179" fmla="*/ 1698139 w 1698139"/>
              <a:gd name="connsiteY3-180" fmla="*/ 1753252 h 1753252"/>
              <a:gd name="connsiteX4-181" fmla="*/ 1426408 w 1698139"/>
              <a:gd name="connsiteY4-182" fmla="*/ 332995 h 1753252"/>
              <a:gd name="connsiteX0-183" fmla="*/ 1650801 w 1922532"/>
              <a:gd name="connsiteY0-184" fmla="*/ 193652 h 1613909"/>
              <a:gd name="connsiteX1-185" fmla="*/ 0 w 1922532"/>
              <a:gd name="connsiteY1-186" fmla="*/ 0 h 1613909"/>
              <a:gd name="connsiteX2-187" fmla="*/ 224393 w 1922532"/>
              <a:gd name="connsiteY2-188" fmla="*/ 1359909 h 1613909"/>
              <a:gd name="connsiteX3-189" fmla="*/ 1922532 w 1922532"/>
              <a:gd name="connsiteY3-190" fmla="*/ 1613909 h 1613909"/>
              <a:gd name="connsiteX4-191" fmla="*/ 1650801 w 1922532"/>
              <a:gd name="connsiteY4-192" fmla="*/ 193652 h 1613909"/>
              <a:gd name="connsiteX0-193" fmla="*/ 4123553 w 4123553"/>
              <a:gd name="connsiteY0-194" fmla="*/ 0 h 1659753"/>
              <a:gd name="connsiteX1-195" fmla="*/ 0 w 4123553"/>
              <a:gd name="connsiteY1-196" fmla="*/ 45844 h 1659753"/>
              <a:gd name="connsiteX2-197" fmla="*/ 224393 w 4123553"/>
              <a:gd name="connsiteY2-198" fmla="*/ 1405753 h 1659753"/>
              <a:gd name="connsiteX3-199" fmla="*/ 1922532 w 4123553"/>
              <a:gd name="connsiteY3-200" fmla="*/ 1659753 h 1659753"/>
              <a:gd name="connsiteX4-201" fmla="*/ 4123553 w 4123553"/>
              <a:gd name="connsiteY4-202" fmla="*/ 0 h 1659753"/>
              <a:gd name="connsiteX0-203" fmla="*/ 4123553 w 4389896"/>
              <a:gd name="connsiteY0-204" fmla="*/ 0 h 1405753"/>
              <a:gd name="connsiteX1-205" fmla="*/ 0 w 4389896"/>
              <a:gd name="connsiteY1-206" fmla="*/ 45844 h 1405753"/>
              <a:gd name="connsiteX2-207" fmla="*/ 224393 w 4389896"/>
              <a:gd name="connsiteY2-208" fmla="*/ 1405753 h 1405753"/>
              <a:gd name="connsiteX3-209" fmla="*/ 4389896 w 4389896"/>
              <a:gd name="connsiteY3-210" fmla="*/ 906428 h 1405753"/>
              <a:gd name="connsiteX4-211" fmla="*/ 4123553 w 4389896"/>
              <a:gd name="connsiteY4-212" fmla="*/ 0 h 1405753"/>
              <a:gd name="connsiteX0-213" fmla="*/ 4233170 w 4499513"/>
              <a:gd name="connsiteY0-214" fmla="*/ 0 h 906428"/>
              <a:gd name="connsiteX1-215" fmla="*/ 109617 w 4499513"/>
              <a:gd name="connsiteY1-216" fmla="*/ 45844 h 906428"/>
              <a:gd name="connsiteX2-217" fmla="*/ 0 w 4499513"/>
              <a:gd name="connsiteY2-218" fmla="*/ 578401 h 906428"/>
              <a:gd name="connsiteX3-219" fmla="*/ 4499513 w 4499513"/>
              <a:gd name="connsiteY3-220" fmla="*/ 906428 h 906428"/>
              <a:gd name="connsiteX4-221" fmla="*/ 4233170 w 4499513"/>
              <a:gd name="connsiteY4-222" fmla="*/ 0 h 906428"/>
              <a:gd name="connsiteX0-223" fmla="*/ 4233170 w 4591096"/>
              <a:gd name="connsiteY0-224" fmla="*/ 0 h 578401"/>
              <a:gd name="connsiteX1-225" fmla="*/ 109617 w 4591096"/>
              <a:gd name="connsiteY1-226" fmla="*/ 45844 h 578401"/>
              <a:gd name="connsiteX2-227" fmla="*/ 0 w 4591096"/>
              <a:gd name="connsiteY2-228" fmla="*/ 578401 h 578401"/>
              <a:gd name="connsiteX3-229" fmla="*/ 4591096 w 4591096"/>
              <a:gd name="connsiteY3-230" fmla="*/ 527588 h 578401"/>
              <a:gd name="connsiteX4-231" fmla="*/ 4233170 w 4591096"/>
              <a:gd name="connsiteY4-232" fmla="*/ 0 h 578401"/>
              <a:gd name="connsiteX0-233" fmla="*/ 4233170 w 4591096"/>
              <a:gd name="connsiteY0-234" fmla="*/ 89145 h 667546"/>
              <a:gd name="connsiteX1-235" fmla="*/ 346657 w 4591096"/>
              <a:gd name="connsiteY1-236" fmla="*/ 0 h 667546"/>
              <a:gd name="connsiteX2-237" fmla="*/ 0 w 4591096"/>
              <a:gd name="connsiteY2-238" fmla="*/ 667546 h 667546"/>
              <a:gd name="connsiteX3-239" fmla="*/ 4591096 w 4591096"/>
              <a:gd name="connsiteY3-240" fmla="*/ 616733 h 667546"/>
              <a:gd name="connsiteX4-241" fmla="*/ 4233170 w 4591096"/>
              <a:gd name="connsiteY4-242" fmla="*/ 89145 h 667546"/>
              <a:gd name="connsiteX0-243" fmla="*/ 3996131 w 4591096"/>
              <a:gd name="connsiteY0-244" fmla="*/ 0 h 700326"/>
              <a:gd name="connsiteX1-245" fmla="*/ 346657 w 4591096"/>
              <a:gd name="connsiteY1-246" fmla="*/ 32780 h 700326"/>
              <a:gd name="connsiteX2-247" fmla="*/ 0 w 4591096"/>
              <a:gd name="connsiteY2-248" fmla="*/ 700326 h 700326"/>
              <a:gd name="connsiteX3-249" fmla="*/ 4591096 w 4591096"/>
              <a:gd name="connsiteY3-250" fmla="*/ 649513 h 700326"/>
              <a:gd name="connsiteX4-251" fmla="*/ 3996131 w 4591096"/>
              <a:gd name="connsiteY4-252" fmla="*/ 0 h 700326"/>
              <a:gd name="connsiteX0-253" fmla="*/ 4082327 w 4591096"/>
              <a:gd name="connsiteY0-254" fmla="*/ 0 h 722098"/>
              <a:gd name="connsiteX1-255" fmla="*/ 346657 w 4591096"/>
              <a:gd name="connsiteY1-256" fmla="*/ 54552 h 722098"/>
              <a:gd name="connsiteX2-257" fmla="*/ 0 w 4591096"/>
              <a:gd name="connsiteY2-258" fmla="*/ 722098 h 722098"/>
              <a:gd name="connsiteX3-259" fmla="*/ 4591096 w 4591096"/>
              <a:gd name="connsiteY3-260" fmla="*/ 671285 h 722098"/>
              <a:gd name="connsiteX4-261" fmla="*/ 4082327 w 4591096"/>
              <a:gd name="connsiteY4-262" fmla="*/ 0 h 722098"/>
              <a:gd name="connsiteX0-263" fmla="*/ 4082327 w 4591096"/>
              <a:gd name="connsiteY0-264" fmla="*/ 49955 h 772053"/>
              <a:gd name="connsiteX1-265" fmla="*/ 454403 w 4591096"/>
              <a:gd name="connsiteY1-266" fmla="*/ 0 h 772053"/>
              <a:gd name="connsiteX2-267" fmla="*/ 0 w 4591096"/>
              <a:gd name="connsiteY2-268" fmla="*/ 772053 h 772053"/>
              <a:gd name="connsiteX3-269" fmla="*/ 4591096 w 4591096"/>
              <a:gd name="connsiteY3-270" fmla="*/ 721240 h 772053"/>
              <a:gd name="connsiteX4-271" fmla="*/ 4082327 w 4591096"/>
              <a:gd name="connsiteY4-272" fmla="*/ 49955 h 772053"/>
              <a:gd name="connsiteX0-273" fmla="*/ 4707249 w 5216018"/>
              <a:gd name="connsiteY0-274" fmla="*/ 49955 h 859143"/>
              <a:gd name="connsiteX1-275" fmla="*/ 1079325 w 5216018"/>
              <a:gd name="connsiteY1-276" fmla="*/ 0 h 859143"/>
              <a:gd name="connsiteX2-277" fmla="*/ 0 w 5216018"/>
              <a:gd name="connsiteY2-278" fmla="*/ 859143 h 859143"/>
              <a:gd name="connsiteX3-279" fmla="*/ 5216018 w 5216018"/>
              <a:gd name="connsiteY3-280" fmla="*/ 721240 h 859143"/>
              <a:gd name="connsiteX4-281" fmla="*/ 4707249 w 5216018"/>
              <a:gd name="connsiteY4-282" fmla="*/ 49955 h 859143"/>
              <a:gd name="connsiteX0-283" fmla="*/ 4707249 w 5657773"/>
              <a:gd name="connsiteY0-284" fmla="*/ 49955 h 873647"/>
              <a:gd name="connsiteX1-285" fmla="*/ 1079325 w 5657773"/>
              <a:gd name="connsiteY1-286" fmla="*/ 0 h 873647"/>
              <a:gd name="connsiteX2-287" fmla="*/ 0 w 5657773"/>
              <a:gd name="connsiteY2-288" fmla="*/ 859143 h 873647"/>
              <a:gd name="connsiteX3-289" fmla="*/ 5657773 w 5657773"/>
              <a:gd name="connsiteY3-290" fmla="*/ 873647 h 873647"/>
              <a:gd name="connsiteX4-291" fmla="*/ 4707249 w 5657773"/>
              <a:gd name="connsiteY4-292" fmla="*/ 49955 h 873647"/>
              <a:gd name="connsiteX0-293" fmla="*/ 4685700 w 5657773"/>
              <a:gd name="connsiteY0-294" fmla="*/ 15119 h 873647"/>
              <a:gd name="connsiteX1-295" fmla="*/ 1079325 w 5657773"/>
              <a:gd name="connsiteY1-296" fmla="*/ 0 h 873647"/>
              <a:gd name="connsiteX2-297" fmla="*/ 0 w 5657773"/>
              <a:gd name="connsiteY2-298" fmla="*/ 859143 h 873647"/>
              <a:gd name="connsiteX3-299" fmla="*/ 5657773 w 5657773"/>
              <a:gd name="connsiteY3-300" fmla="*/ 873647 h 873647"/>
              <a:gd name="connsiteX4-301" fmla="*/ 4685700 w 5657773"/>
              <a:gd name="connsiteY4-302" fmla="*/ 15119 h 873647"/>
              <a:gd name="connsiteX0-303" fmla="*/ 4685700 w 5657773"/>
              <a:gd name="connsiteY0-304" fmla="*/ 19473 h 878001"/>
              <a:gd name="connsiteX1-305" fmla="*/ 987742 w 5657773"/>
              <a:gd name="connsiteY1-306" fmla="*/ 0 h 878001"/>
              <a:gd name="connsiteX2-307" fmla="*/ 0 w 5657773"/>
              <a:gd name="connsiteY2-308" fmla="*/ 863497 h 878001"/>
              <a:gd name="connsiteX3-309" fmla="*/ 5657773 w 5657773"/>
              <a:gd name="connsiteY3-310" fmla="*/ 878001 h 878001"/>
              <a:gd name="connsiteX4-311" fmla="*/ 4685700 w 5657773"/>
              <a:gd name="connsiteY4-312" fmla="*/ 19473 h 878001"/>
              <a:gd name="connsiteX0-313" fmla="*/ 4685700 w 5657773"/>
              <a:gd name="connsiteY0-314" fmla="*/ 19473 h 878001"/>
              <a:gd name="connsiteX1-315" fmla="*/ 944644 w 5657773"/>
              <a:gd name="connsiteY1-316" fmla="*/ 0 h 878001"/>
              <a:gd name="connsiteX2-317" fmla="*/ 0 w 5657773"/>
              <a:gd name="connsiteY2-318" fmla="*/ 863497 h 878001"/>
              <a:gd name="connsiteX3-319" fmla="*/ 5657773 w 5657773"/>
              <a:gd name="connsiteY3-320" fmla="*/ 878001 h 878001"/>
              <a:gd name="connsiteX4-321" fmla="*/ 4685700 w 5657773"/>
              <a:gd name="connsiteY4-322" fmla="*/ 19473 h 878001"/>
              <a:gd name="connsiteX0-323" fmla="*/ 4685700 w 5657773"/>
              <a:gd name="connsiteY0-324" fmla="*/ 23827 h 882355"/>
              <a:gd name="connsiteX1-325" fmla="*/ 901546 w 5657773"/>
              <a:gd name="connsiteY1-326" fmla="*/ 0 h 882355"/>
              <a:gd name="connsiteX2-327" fmla="*/ 0 w 5657773"/>
              <a:gd name="connsiteY2-328" fmla="*/ 867851 h 882355"/>
              <a:gd name="connsiteX3-329" fmla="*/ 5657773 w 5657773"/>
              <a:gd name="connsiteY3-330" fmla="*/ 882355 h 882355"/>
              <a:gd name="connsiteX4-331" fmla="*/ 4685700 w 5657773"/>
              <a:gd name="connsiteY4-332" fmla="*/ 23827 h 882355"/>
              <a:gd name="connsiteX0-333" fmla="*/ 4793445 w 5657773"/>
              <a:gd name="connsiteY0-334" fmla="*/ 0 h 889010"/>
              <a:gd name="connsiteX1-335" fmla="*/ 901546 w 5657773"/>
              <a:gd name="connsiteY1-336" fmla="*/ 6655 h 889010"/>
              <a:gd name="connsiteX2-337" fmla="*/ 0 w 5657773"/>
              <a:gd name="connsiteY2-338" fmla="*/ 874506 h 889010"/>
              <a:gd name="connsiteX3-339" fmla="*/ 5657773 w 5657773"/>
              <a:gd name="connsiteY3-340" fmla="*/ 889010 h 889010"/>
              <a:gd name="connsiteX4-341" fmla="*/ 4793445 w 5657773"/>
              <a:gd name="connsiteY4-342" fmla="*/ 0 h 889010"/>
              <a:gd name="connsiteX0-343" fmla="*/ 4825769 w 5657773"/>
              <a:gd name="connsiteY0-344" fmla="*/ 0 h 897719"/>
              <a:gd name="connsiteX1-345" fmla="*/ 901546 w 5657773"/>
              <a:gd name="connsiteY1-346" fmla="*/ 15364 h 897719"/>
              <a:gd name="connsiteX2-347" fmla="*/ 0 w 5657773"/>
              <a:gd name="connsiteY2-348" fmla="*/ 883215 h 897719"/>
              <a:gd name="connsiteX3-349" fmla="*/ 5657773 w 5657773"/>
              <a:gd name="connsiteY3-350" fmla="*/ 897719 h 897719"/>
              <a:gd name="connsiteX4-351" fmla="*/ 4825769 w 5657773"/>
              <a:gd name="connsiteY4-352" fmla="*/ 0 h 897719"/>
              <a:gd name="connsiteX0-353" fmla="*/ 4825769 w 5722420"/>
              <a:gd name="connsiteY0-354" fmla="*/ 0 h 897719"/>
              <a:gd name="connsiteX1-355" fmla="*/ 901546 w 5722420"/>
              <a:gd name="connsiteY1-356" fmla="*/ 15364 h 897719"/>
              <a:gd name="connsiteX2-357" fmla="*/ 0 w 5722420"/>
              <a:gd name="connsiteY2-358" fmla="*/ 883215 h 897719"/>
              <a:gd name="connsiteX3-359" fmla="*/ 5722420 w 5722420"/>
              <a:gd name="connsiteY3-360" fmla="*/ 897719 h 897719"/>
              <a:gd name="connsiteX4-361" fmla="*/ 4825769 w 5722420"/>
              <a:gd name="connsiteY4-362" fmla="*/ 0 h 897719"/>
              <a:gd name="connsiteX0-363" fmla="*/ 4825769 w 5743969"/>
              <a:gd name="connsiteY0-364" fmla="*/ 0 h 897719"/>
              <a:gd name="connsiteX1-365" fmla="*/ 901546 w 5743969"/>
              <a:gd name="connsiteY1-366" fmla="*/ 15364 h 897719"/>
              <a:gd name="connsiteX2-367" fmla="*/ 0 w 5743969"/>
              <a:gd name="connsiteY2-368" fmla="*/ 883215 h 897719"/>
              <a:gd name="connsiteX3-369" fmla="*/ 5743969 w 5743969"/>
              <a:gd name="connsiteY3-370" fmla="*/ 897719 h 897719"/>
              <a:gd name="connsiteX4-371" fmla="*/ 4825769 w 5743969"/>
              <a:gd name="connsiteY4-372" fmla="*/ 0 h 897719"/>
              <a:gd name="connsiteX0-373" fmla="*/ 4825769 w 5770905"/>
              <a:gd name="connsiteY0-374" fmla="*/ 0 h 884656"/>
              <a:gd name="connsiteX1-375" fmla="*/ 901546 w 5770905"/>
              <a:gd name="connsiteY1-376" fmla="*/ 15364 h 884656"/>
              <a:gd name="connsiteX2-377" fmla="*/ 0 w 5770905"/>
              <a:gd name="connsiteY2-378" fmla="*/ 883215 h 884656"/>
              <a:gd name="connsiteX3-379" fmla="*/ 5770905 w 5770905"/>
              <a:gd name="connsiteY3-380" fmla="*/ 884656 h 884656"/>
              <a:gd name="connsiteX4-381" fmla="*/ 4825769 w 5770905"/>
              <a:gd name="connsiteY4-382" fmla="*/ 0 h 884656"/>
              <a:gd name="connsiteX0-383" fmla="*/ 4825769 w 5770905"/>
              <a:gd name="connsiteY0-384" fmla="*/ 0 h 884656"/>
              <a:gd name="connsiteX1-385" fmla="*/ 950032 w 5770905"/>
              <a:gd name="connsiteY1-386" fmla="*/ 11010 h 884656"/>
              <a:gd name="connsiteX2-387" fmla="*/ 0 w 5770905"/>
              <a:gd name="connsiteY2-388" fmla="*/ 883215 h 884656"/>
              <a:gd name="connsiteX3-389" fmla="*/ 5770905 w 5770905"/>
              <a:gd name="connsiteY3-390" fmla="*/ 884656 h 884656"/>
              <a:gd name="connsiteX4-391" fmla="*/ 4825769 w 5770905"/>
              <a:gd name="connsiteY4-392" fmla="*/ 0 h 884656"/>
            </a:gdLst>
            <a:ahLst/>
            <a:cxnLst>
              <a:cxn ang="0">
                <a:pos x="connsiteX0-383" y="connsiteY0-384"/>
              </a:cxn>
              <a:cxn ang="0">
                <a:pos x="connsiteX1-385" y="connsiteY1-386"/>
              </a:cxn>
              <a:cxn ang="0">
                <a:pos x="connsiteX2-387" y="connsiteY2-388"/>
              </a:cxn>
              <a:cxn ang="0">
                <a:pos x="connsiteX3-389" y="connsiteY3-390"/>
              </a:cxn>
              <a:cxn ang="0">
                <a:pos x="connsiteX4-391" y="connsiteY4-392"/>
              </a:cxn>
            </a:cxnLst>
            <a:rect l="l" t="t" r="r" b="b"/>
            <a:pathLst>
              <a:path w="5770905" h="884656">
                <a:moveTo>
                  <a:pt x="4825769" y="0"/>
                </a:moveTo>
                <a:lnTo>
                  <a:pt x="950032" y="11010"/>
                </a:lnTo>
                <a:lnTo>
                  <a:pt x="0" y="883215"/>
                </a:lnTo>
                <a:lnTo>
                  <a:pt x="5770905" y="884656"/>
                </a:lnTo>
                <a:lnTo>
                  <a:pt x="4825769" y="0"/>
                </a:lnTo>
                <a:close/>
              </a:path>
            </a:pathLst>
          </a:custGeom>
          <a:gradFill>
            <a:gsLst>
              <a:gs pos="51000">
                <a:schemeClr val="tx1">
                  <a:lumMod val="85000"/>
                  <a:lumOff val="15000"/>
                  <a:alpha val="60000"/>
                </a:schemeClr>
              </a:gs>
              <a:gs pos="20000">
                <a:srgbClr val="262626"/>
              </a:gs>
              <a:gs pos="74000">
                <a:srgbClr val="262626">
                  <a:alpha val="20000"/>
                </a:srgbClr>
              </a:gs>
              <a:gs pos="98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" t="38895" r="1778" b="16504"/>
          <a:stretch>
            <a:fillRect/>
          </a:stretch>
        </p:blipFill>
        <p:spPr>
          <a:xfrm>
            <a:off x="-531038" y="6818746"/>
            <a:ext cx="7905862" cy="23252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7" name="组合 56"/>
          <p:cNvGrpSpPr/>
          <p:nvPr/>
        </p:nvGrpSpPr>
        <p:grpSpPr>
          <a:xfrm>
            <a:off x="4599079" y="2910694"/>
            <a:ext cx="326063" cy="636355"/>
            <a:chOff x="5236536" y="2755901"/>
            <a:chExt cx="326063" cy="636355"/>
          </a:xfrm>
        </p:grpSpPr>
        <p:sp>
          <p:nvSpPr>
            <p:cNvPr id="56" name="任意多边形 55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5122954" y="2936494"/>
            <a:ext cx="326063" cy="636355"/>
            <a:chOff x="5236536" y="2755901"/>
            <a:chExt cx="326063" cy="636355"/>
          </a:xfrm>
        </p:grpSpPr>
        <p:sp>
          <p:nvSpPr>
            <p:cNvPr id="289" name="任意多边形 288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4277303" y="4423423"/>
            <a:ext cx="326063" cy="636355"/>
            <a:chOff x="5236536" y="2755901"/>
            <a:chExt cx="326063" cy="636355"/>
          </a:xfrm>
        </p:grpSpPr>
        <p:sp>
          <p:nvSpPr>
            <p:cNvPr id="292" name="任意多边形 291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444514" y="3720014"/>
            <a:ext cx="210225" cy="410281"/>
            <a:chOff x="5236536" y="2755901"/>
            <a:chExt cx="326063" cy="636355"/>
          </a:xfrm>
        </p:grpSpPr>
        <p:sp>
          <p:nvSpPr>
            <p:cNvPr id="295" name="任意多边形 294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4968389" y="3745814"/>
            <a:ext cx="210225" cy="410281"/>
            <a:chOff x="5236536" y="2755901"/>
            <a:chExt cx="326063" cy="636355"/>
          </a:xfrm>
        </p:grpSpPr>
        <p:sp>
          <p:nvSpPr>
            <p:cNvPr id="298" name="任意多边形 297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0" name="组合 299"/>
          <p:cNvGrpSpPr/>
          <p:nvPr/>
        </p:nvGrpSpPr>
        <p:grpSpPr>
          <a:xfrm>
            <a:off x="3938135" y="4115779"/>
            <a:ext cx="210225" cy="410281"/>
            <a:chOff x="5236536" y="2755901"/>
            <a:chExt cx="326063" cy="636355"/>
          </a:xfrm>
        </p:grpSpPr>
        <p:sp>
          <p:nvSpPr>
            <p:cNvPr id="301" name="任意多边形 300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3" name="组合 302"/>
          <p:cNvGrpSpPr/>
          <p:nvPr/>
        </p:nvGrpSpPr>
        <p:grpSpPr>
          <a:xfrm>
            <a:off x="3868702" y="3102879"/>
            <a:ext cx="326063" cy="636355"/>
            <a:chOff x="5236536" y="2755901"/>
            <a:chExt cx="326063" cy="636355"/>
          </a:xfrm>
        </p:grpSpPr>
        <p:sp>
          <p:nvSpPr>
            <p:cNvPr id="304" name="任意多边形 303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3768700" y="4976513"/>
            <a:ext cx="258845" cy="505170"/>
            <a:chOff x="5236536" y="2755901"/>
            <a:chExt cx="326063" cy="636355"/>
          </a:xfrm>
        </p:grpSpPr>
        <p:sp>
          <p:nvSpPr>
            <p:cNvPr id="307" name="任意多边形 306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9" name="组合 308"/>
          <p:cNvGrpSpPr/>
          <p:nvPr/>
        </p:nvGrpSpPr>
        <p:grpSpPr>
          <a:xfrm rot="21126104">
            <a:off x="4442264" y="5235443"/>
            <a:ext cx="326063" cy="636355"/>
            <a:chOff x="5236536" y="2755901"/>
            <a:chExt cx="326063" cy="636355"/>
          </a:xfrm>
        </p:grpSpPr>
        <p:sp>
          <p:nvSpPr>
            <p:cNvPr id="310" name="任意多边形 309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3078761" y="5345164"/>
            <a:ext cx="258845" cy="505170"/>
            <a:chOff x="5236536" y="2755901"/>
            <a:chExt cx="326063" cy="636355"/>
          </a:xfrm>
        </p:grpSpPr>
        <p:sp>
          <p:nvSpPr>
            <p:cNvPr id="313" name="任意多边形 312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5" name="组合 314"/>
          <p:cNvGrpSpPr/>
          <p:nvPr/>
        </p:nvGrpSpPr>
        <p:grpSpPr>
          <a:xfrm rot="21171495">
            <a:off x="4883193" y="4346860"/>
            <a:ext cx="326063" cy="636355"/>
            <a:chOff x="5236536" y="2755901"/>
            <a:chExt cx="326063" cy="636355"/>
          </a:xfrm>
        </p:grpSpPr>
        <p:sp>
          <p:nvSpPr>
            <p:cNvPr id="316" name="任意多边形 315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3322640" y="4227271"/>
            <a:ext cx="326063" cy="636355"/>
            <a:chOff x="5236536" y="2755901"/>
            <a:chExt cx="326063" cy="636355"/>
          </a:xfrm>
        </p:grpSpPr>
        <p:sp>
          <p:nvSpPr>
            <p:cNvPr id="319" name="任意多边形 318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1" name="组合 320"/>
          <p:cNvGrpSpPr/>
          <p:nvPr/>
        </p:nvGrpSpPr>
        <p:grpSpPr>
          <a:xfrm>
            <a:off x="3796760" y="6000515"/>
            <a:ext cx="210225" cy="410281"/>
            <a:chOff x="5236536" y="2755901"/>
            <a:chExt cx="326063" cy="636355"/>
          </a:xfrm>
        </p:grpSpPr>
        <p:sp>
          <p:nvSpPr>
            <p:cNvPr id="322" name="任意多边形 321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6" name="组合 335"/>
          <p:cNvGrpSpPr/>
          <p:nvPr/>
        </p:nvGrpSpPr>
        <p:grpSpPr>
          <a:xfrm>
            <a:off x="5591914" y="3156898"/>
            <a:ext cx="210225" cy="410281"/>
            <a:chOff x="5236536" y="2755901"/>
            <a:chExt cx="326063" cy="636355"/>
          </a:xfrm>
        </p:grpSpPr>
        <p:sp>
          <p:nvSpPr>
            <p:cNvPr id="337" name="任意多边形 336"/>
            <p:cNvSpPr/>
            <p:nvPr/>
          </p:nvSpPr>
          <p:spPr>
            <a:xfrm>
              <a:off x="5236536" y="2755901"/>
              <a:ext cx="326063" cy="636355"/>
            </a:xfrm>
            <a:custGeom>
              <a:avLst/>
              <a:gdLst>
                <a:gd name="connsiteX0" fmla="*/ 330200 w 330200"/>
                <a:gd name="connsiteY0" fmla="*/ 0 h 533400"/>
                <a:gd name="connsiteX1" fmla="*/ 0 w 330200"/>
                <a:gd name="connsiteY1" fmla="*/ 495300 h 533400"/>
                <a:gd name="connsiteX2" fmla="*/ 228600 w 330200"/>
                <a:gd name="connsiteY2" fmla="*/ 533400 h 533400"/>
                <a:gd name="connsiteX3" fmla="*/ 317500 w 330200"/>
                <a:gd name="connsiteY3" fmla="*/ 50800 h 533400"/>
                <a:gd name="connsiteX4" fmla="*/ 330200 w 330200"/>
                <a:gd name="connsiteY4" fmla="*/ 0 h 533400"/>
                <a:gd name="connsiteX0-1" fmla="*/ 330200 w 330200"/>
                <a:gd name="connsiteY0-2" fmla="*/ 0 h 533400"/>
                <a:gd name="connsiteX1-3" fmla="*/ 0 w 330200"/>
                <a:gd name="connsiteY1-4" fmla="*/ 495300 h 533400"/>
                <a:gd name="connsiteX2-5" fmla="*/ 228600 w 330200"/>
                <a:gd name="connsiteY2-6" fmla="*/ 533400 h 533400"/>
                <a:gd name="connsiteX3-7" fmla="*/ 330200 w 330200"/>
                <a:gd name="connsiteY3-8" fmla="*/ 0 h 533400"/>
                <a:gd name="connsiteX0-9" fmla="*/ 330200 w 330200"/>
                <a:gd name="connsiteY0-10" fmla="*/ 0 h 569394"/>
                <a:gd name="connsiteX1-11" fmla="*/ 0 w 330200"/>
                <a:gd name="connsiteY1-12" fmla="*/ 495300 h 569394"/>
                <a:gd name="connsiteX2-13" fmla="*/ 228600 w 330200"/>
                <a:gd name="connsiteY2-14" fmla="*/ 533400 h 569394"/>
                <a:gd name="connsiteX3-15" fmla="*/ 330200 w 330200"/>
                <a:gd name="connsiteY3-16" fmla="*/ 0 h 569394"/>
                <a:gd name="connsiteX0-17" fmla="*/ 331531 w 331531"/>
                <a:gd name="connsiteY0-18" fmla="*/ 0 h 599005"/>
                <a:gd name="connsiteX1-19" fmla="*/ 1331 w 331531"/>
                <a:gd name="connsiteY1-20" fmla="*/ 495300 h 599005"/>
                <a:gd name="connsiteX2-21" fmla="*/ 229931 w 331531"/>
                <a:gd name="connsiteY2-22" fmla="*/ 533400 h 599005"/>
                <a:gd name="connsiteX3-23" fmla="*/ 331531 w 331531"/>
                <a:gd name="connsiteY3-24" fmla="*/ 0 h 599005"/>
                <a:gd name="connsiteX0-25" fmla="*/ 330767 w 330767"/>
                <a:gd name="connsiteY0-26" fmla="*/ 0 h 638176"/>
                <a:gd name="connsiteX1-27" fmla="*/ 567 w 330767"/>
                <a:gd name="connsiteY1-28" fmla="*/ 495300 h 638176"/>
                <a:gd name="connsiteX2-29" fmla="*/ 229167 w 330767"/>
                <a:gd name="connsiteY2-30" fmla="*/ 533400 h 638176"/>
                <a:gd name="connsiteX3-31" fmla="*/ 330767 w 330767"/>
                <a:gd name="connsiteY3-32" fmla="*/ 0 h 638176"/>
                <a:gd name="connsiteX0-33" fmla="*/ 330627 w 330627"/>
                <a:gd name="connsiteY0-34" fmla="*/ 0 h 651581"/>
                <a:gd name="connsiteX1-35" fmla="*/ 427 w 330627"/>
                <a:gd name="connsiteY1-36" fmla="*/ 495300 h 651581"/>
                <a:gd name="connsiteX2-37" fmla="*/ 229027 w 330627"/>
                <a:gd name="connsiteY2-38" fmla="*/ 533400 h 651581"/>
                <a:gd name="connsiteX3-39" fmla="*/ 330627 w 330627"/>
                <a:gd name="connsiteY3-40" fmla="*/ 0 h 651581"/>
                <a:gd name="connsiteX0-41" fmla="*/ 337730 w 337730"/>
                <a:gd name="connsiteY0-42" fmla="*/ 0 h 655670"/>
                <a:gd name="connsiteX1-43" fmla="*/ 7530 w 337730"/>
                <a:gd name="connsiteY1-44" fmla="*/ 495300 h 655670"/>
                <a:gd name="connsiteX2-45" fmla="*/ 236130 w 337730"/>
                <a:gd name="connsiteY2-46" fmla="*/ 533400 h 655670"/>
                <a:gd name="connsiteX3-47" fmla="*/ 337730 w 337730"/>
                <a:gd name="connsiteY3-48" fmla="*/ 0 h 655670"/>
                <a:gd name="connsiteX0-49" fmla="*/ 337730 w 337730"/>
                <a:gd name="connsiteY0-50" fmla="*/ 0 h 655670"/>
                <a:gd name="connsiteX1-51" fmla="*/ 7530 w 337730"/>
                <a:gd name="connsiteY1-52" fmla="*/ 495300 h 655670"/>
                <a:gd name="connsiteX2-53" fmla="*/ 236130 w 337730"/>
                <a:gd name="connsiteY2-54" fmla="*/ 533400 h 655670"/>
                <a:gd name="connsiteX3-55" fmla="*/ 337730 w 337730"/>
                <a:gd name="connsiteY3-56" fmla="*/ 0 h 655670"/>
                <a:gd name="connsiteX0-57" fmla="*/ 337730 w 337730"/>
                <a:gd name="connsiteY0-58" fmla="*/ 0 h 655670"/>
                <a:gd name="connsiteX1-59" fmla="*/ 7530 w 337730"/>
                <a:gd name="connsiteY1-60" fmla="*/ 495300 h 655670"/>
                <a:gd name="connsiteX2-61" fmla="*/ 236130 w 337730"/>
                <a:gd name="connsiteY2-62" fmla="*/ 533400 h 655670"/>
                <a:gd name="connsiteX3-63" fmla="*/ 337730 w 337730"/>
                <a:gd name="connsiteY3-64" fmla="*/ 0 h 655670"/>
                <a:gd name="connsiteX0-65" fmla="*/ 326235 w 326235"/>
                <a:gd name="connsiteY0-66" fmla="*/ 0 h 646113"/>
                <a:gd name="connsiteX1-67" fmla="*/ 7941 w 326235"/>
                <a:gd name="connsiteY1-68" fmla="*/ 466725 h 646113"/>
                <a:gd name="connsiteX2-69" fmla="*/ 224635 w 326235"/>
                <a:gd name="connsiteY2-70" fmla="*/ 533400 h 646113"/>
                <a:gd name="connsiteX3-71" fmla="*/ 326235 w 326235"/>
                <a:gd name="connsiteY3-72" fmla="*/ 0 h 646113"/>
                <a:gd name="connsiteX0-73" fmla="*/ 326235 w 326235"/>
                <a:gd name="connsiteY0-74" fmla="*/ 0 h 646113"/>
                <a:gd name="connsiteX1-75" fmla="*/ 7941 w 326235"/>
                <a:gd name="connsiteY1-76" fmla="*/ 466725 h 646113"/>
                <a:gd name="connsiteX2-77" fmla="*/ 224635 w 326235"/>
                <a:gd name="connsiteY2-78" fmla="*/ 533400 h 646113"/>
                <a:gd name="connsiteX3-79" fmla="*/ 326235 w 326235"/>
                <a:gd name="connsiteY3-80" fmla="*/ 0 h 646113"/>
                <a:gd name="connsiteX0-81" fmla="*/ 326318 w 326318"/>
                <a:gd name="connsiteY0-82" fmla="*/ 0 h 631466"/>
                <a:gd name="connsiteX1-83" fmla="*/ 8024 w 326318"/>
                <a:gd name="connsiteY1-84" fmla="*/ 466725 h 631466"/>
                <a:gd name="connsiteX2-85" fmla="*/ 224718 w 326318"/>
                <a:gd name="connsiteY2-86" fmla="*/ 533400 h 631466"/>
                <a:gd name="connsiteX3-87" fmla="*/ 326318 w 326318"/>
                <a:gd name="connsiteY3-88" fmla="*/ 0 h 631466"/>
                <a:gd name="connsiteX0-89" fmla="*/ 326318 w 326318"/>
                <a:gd name="connsiteY0-90" fmla="*/ 0 h 631466"/>
                <a:gd name="connsiteX1-91" fmla="*/ 8024 w 326318"/>
                <a:gd name="connsiteY1-92" fmla="*/ 466725 h 631466"/>
                <a:gd name="connsiteX2-93" fmla="*/ 224718 w 326318"/>
                <a:gd name="connsiteY2-94" fmla="*/ 533400 h 631466"/>
                <a:gd name="connsiteX3-95" fmla="*/ 326318 w 326318"/>
                <a:gd name="connsiteY3-96" fmla="*/ 0 h 631466"/>
                <a:gd name="connsiteX0-97" fmla="*/ 326063 w 326063"/>
                <a:gd name="connsiteY0-98" fmla="*/ 0 h 636355"/>
                <a:gd name="connsiteX1-99" fmla="*/ 7769 w 326063"/>
                <a:gd name="connsiteY1-100" fmla="*/ 466725 h 636355"/>
                <a:gd name="connsiteX2-101" fmla="*/ 231606 w 326063"/>
                <a:gd name="connsiteY2-102" fmla="*/ 540544 h 636355"/>
                <a:gd name="connsiteX3-103" fmla="*/ 326063 w 326063"/>
                <a:gd name="connsiteY3-104" fmla="*/ 0 h 636355"/>
              </a:gdLst>
              <a:ahLst/>
              <a:cxnLst>
                <a:cxn ang="0">
                  <a:pos x="connsiteX0-97" y="connsiteY0-98"/>
                </a:cxn>
                <a:cxn ang="0">
                  <a:pos x="connsiteX1-99" y="connsiteY1-100"/>
                </a:cxn>
                <a:cxn ang="0">
                  <a:pos x="connsiteX2-101" y="connsiteY2-102"/>
                </a:cxn>
                <a:cxn ang="0">
                  <a:pos x="connsiteX3-103" y="connsiteY3-104"/>
                </a:cxn>
              </a:cxnLst>
              <a:rect l="l" t="t" r="r" b="b"/>
              <a:pathLst>
                <a:path w="326063" h="636355">
                  <a:moveTo>
                    <a:pt x="326063" y="0"/>
                  </a:moveTo>
                  <a:cubicBezTo>
                    <a:pt x="215996" y="165100"/>
                    <a:pt x="53543" y="349250"/>
                    <a:pt x="7769" y="466725"/>
                  </a:cubicBezTo>
                  <a:cubicBezTo>
                    <a:pt x="-39856" y="610393"/>
                    <a:pt x="143499" y="725487"/>
                    <a:pt x="231606" y="540544"/>
                  </a:cubicBezTo>
                  <a:cubicBezTo>
                    <a:pt x="248803" y="486568"/>
                    <a:pt x="292196" y="177800"/>
                    <a:pt x="326063" y="0"/>
                  </a:cubicBezTo>
                  <a:close/>
                </a:path>
              </a:pathLst>
            </a:custGeom>
            <a:solidFill>
              <a:srgbClr val="81D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/>
            <p:cNvSpPr/>
            <p:nvPr/>
          </p:nvSpPr>
          <p:spPr>
            <a:xfrm rot="17596113">
              <a:off x="5216855" y="3194336"/>
              <a:ext cx="139614" cy="4909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3"/>
          <a:srcRect b="74842"/>
          <a:stretch>
            <a:fillRect/>
          </a:stretch>
        </p:blipFill>
        <p:spPr>
          <a:xfrm>
            <a:off x="0" y="0"/>
            <a:ext cx="6858594" cy="2311400"/>
          </a:xfrm>
          <a:prstGeom prst="rect">
            <a:avLst/>
          </a:prstGeom>
        </p:spPr>
      </p:pic>
      <p:grpSp>
        <p:nvGrpSpPr>
          <p:cNvPr id="278" name="组合 277"/>
          <p:cNvGrpSpPr/>
          <p:nvPr/>
        </p:nvGrpSpPr>
        <p:grpSpPr>
          <a:xfrm>
            <a:off x="-4576478" y="-4636039"/>
            <a:ext cx="9297936" cy="9297936"/>
            <a:chOff x="-2153274" y="-962880"/>
            <a:chExt cx="8297196" cy="8297196"/>
          </a:xfrm>
        </p:grpSpPr>
        <p:sp>
          <p:nvSpPr>
            <p:cNvPr id="279" name="任意多边形 278"/>
            <p:cNvSpPr/>
            <p:nvPr/>
          </p:nvSpPr>
          <p:spPr>
            <a:xfrm rot="2700000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0" name="任意多边形 279"/>
            <p:cNvSpPr/>
            <p:nvPr/>
          </p:nvSpPr>
          <p:spPr>
            <a:xfrm rot="18900000" flipH="1">
              <a:off x="-1531666" y="3160815"/>
              <a:ext cx="7053981" cy="49804"/>
            </a:xfrm>
            <a:custGeom>
              <a:avLst/>
              <a:gdLst>
                <a:gd name="connsiteX0" fmla="*/ 0 w 4644571"/>
                <a:gd name="connsiteY0" fmla="*/ 0 h 14514"/>
                <a:gd name="connsiteX1" fmla="*/ 4644571 w 4644571"/>
                <a:gd name="connsiteY1" fmla="*/ 0 h 14514"/>
                <a:gd name="connsiteX2" fmla="*/ 4644571 w 4644571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44571" h="14514">
                  <a:moveTo>
                    <a:pt x="0" y="0"/>
                  </a:moveTo>
                  <a:lnTo>
                    <a:pt x="4644571" y="0"/>
                  </a:lnTo>
                  <a:lnTo>
                    <a:pt x="4644571" y="14514"/>
                  </a:lnTo>
                </a:path>
              </a:pathLst>
            </a:custGeom>
            <a:noFill/>
            <a:ln w="381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4000">
                    <a:schemeClr val="bg1">
                      <a:alpha val="7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37496" y="1327889"/>
              <a:ext cx="3715657" cy="3715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1104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3" name="椭圆 282"/>
            <p:cNvSpPr/>
            <p:nvPr/>
          </p:nvSpPr>
          <p:spPr>
            <a:xfrm rot="16200000">
              <a:off x="-2153274" y="2996150"/>
              <a:ext cx="8297196" cy="379135"/>
            </a:xfrm>
            <a:prstGeom prst="ellipse">
              <a:avLst/>
            </a:prstGeom>
            <a:solidFill>
              <a:schemeClr val="bg1">
                <a:alpha val="47000"/>
              </a:scheme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1331947" y="2468724"/>
              <a:ext cx="1275619" cy="12756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330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sp>
        <p:nvSpPr>
          <p:cNvPr id="340" name="任意多边形 339"/>
          <p:cNvSpPr/>
          <p:nvPr/>
        </p:nvSpPr>
        <p:spPr>
          <a:xfrm>
            <a:off x="3540018" y="1334697"/>
            <a:ext cx="3106407" cy="1325434"/>
          </a:xfrm>
          <a:custGeom>
            <a:avLst/>
            <a:gdLst>
              <a:gd name="connsiteX0" fmla="*/ 1323049 w 3106407"/>
              <a:gd name="connsiteY0" fmla="*/ 0 h 1325434"/>
              <a:gd name="connsiteX1" fmla="*/ 1755718 w 3106407"/>
              <a:gd name="connsiteY1" fmla="*/ 286792 h 1325434"/>
              <a:gd name="connsiteX2" fmla="*/ 1776273 w 3106407"/>
              <a:gd name="connsiteY2" fmla="*/ 353010 h 1325434"/>
              <a:gd name="connsiteX3" fmla="*/ 1820536 w 3106407"/>
              <a:gd name="connsiteY3" fmla="*/ 370450 h 1325434"/>
              <a:gd name="connsiteX4" fmla="*/ 1879499 w 3106407"/>
              <a:gd name="connsiteY4" fmla="*/ 404340 h 1325434"/>
              <a:gd name="connsiteX5" fmla="*/ 1910900 w 3106407"/>
              <a:gd name="connsiteY5" fmla="*/ 430249 h 1325434"/>
              <a:gd name="connsiteX6" fmla="*/ 1932494 w 3106407"/>
              <a:gd name="connsiteY6" fmla="*/ 394657 h 1325434"/>
              <a:gd name="connsiteX7" fmla="*/ 2229168 w 3106407"/>
              <a:gd name="connsiteY7" fmla="*/ 254747 h 1325434"/>
              <a:gd name="connsiteX8" fmla="*/ 2583421 w 3106407"/>
              <a:gd name="connsiteY8" fmla="*/ 489562 h 1325434"/>
              <a:gd name="connsiteX9" fmla="*/ 2590320 w 3106407"/>
              <a:gd name="connsiteY9" fmla="*/ 511784 h 1325434"/>
              <a:gd name="connsiteX10" fmla="*/ 2629606 w 3106407"/>
              <a:gd name="connsiteY10" fmla="*/ 527264 h 1325434"/>
              <a:gd name="connsiteX11" fmla="*/ 2817178 w 3106407"/>
              <a:gd name="connsiteY11" fmla="*/ 724166 h 1325434"/>
              <a:gd name="connsiteX12" fmla="*/ 2817625 w 3106407"/>
              <a:gd name="connsiteY12" fmla="*/ 725607 h 1325434"/>
              <a:gd name="connsiteX13" fmla="*/ 2846946 w 3106407"/>
              <a:gd name="connsiteY13" fmla="*/ 716505 h 1325434"/>
              <a:gd name="connsiteX14" fmla="*/ 2890465 w 3106407"/>
              <a:gd name="connsiteY14" fmla="*/ 712118 h 1325434"/>
              <a:gd name="connsiteX15" fmla="*/ 3106407 w 3106407"/>
              <a:gd name="connsiteY15" fmla="*/ 928060 h 1325434"/>
              <a:gd name="connsiteX16" fmla="*/ 2890465 w 3106407"/>
              <a:gd name="connsiteY16" fmla="*/ 1144002 h 1325434"/>
              <a:gd name="connsiteX17" fmla="*/ 2806411 w 3106407"/>
              <a:gd name="connsiteY17" fmla="*/ 1127032 h 1325434"/>
              <a:gd name="connsiteX18" fmla="*/ 2770271 w 3106407"/>
              <a:gd name="connsiteY18" fmla="*/ 1102666 h 1325434"/>
              <a:gd name="connsiteX19" fmla="*/ 2734783 w 3106407"/>
              <a:gd name="connsiteY19" fmla="*/ 1145677 h 1325434"/>
              <a:gd name="connsiteX20" fmla="*/ 2462924 w 3106407"/>
              <a:gd name="connsiteY20" fmla="*/ 1258285 h 1325434"/>
              <a:gd name="connsiteX21" fmla="*/ 2425534 w 3106407"/>
              <a:gd name="connsiteY21" fmla="*/ 1255456 h 1325434"/>
              <a:gd name="connsiteX22" fmla="*/ 2423376 w 3106407"/>
              <a:gd name="connsiteY22" fmla="*/ 1257236 h 1325434"/>
              <a:gd name="connsiteX23" fmla="*/ 2200112 w 3106407"/>
              <a:gd name="connsiteY23" fmla="*/ 1325434 h 1325434"/>
              <a:gd name="connsiteX24" fmla="*/ 1976848 w 3106407"/>
              <a:gd name="connsiteY24" fmla="*/ 1257236 h 1325434"/>
              <a:gd name="connsiteX25" fmla="*/ 1974978 w 3106407"/>
              <a:gd name="connsiteY25" fmla="*/ 1255693 h 1325434"/>
              <a:gd name="connsiteX26" fmla="*/ 1923204 w 3106407"/>
              <a:gd name="connsiteY26" fmla="*/ 1250474 h 1325434"/>
              <a:gd name="connsiteX27" fmla="*/ 1851035 w 3106407"/>
              <a:gd name="connsiteY27" fmla="*/ 1228072 h 1325434"/>
              <a:gd name="connsiteX28" fmla="*/ 1823831 w 3106407"/>
              <a:gd name="connsiteY28" fmla="*/ 1213306 h 1325434"/>
              <a:gd name="connsiteX29" fmla="*/ 1799736 w 3106407"/>
              <a:gd name="connsiteY29" fmla="*/ 1226384 h 1325434"/>
              <a:gd name="connsiteX30" fmla="*/ 1616958 w 3106407"/>
              <a:gd name="connsiteY30" fmla="*/ 1263285 h 1325434"/>
              <a:gd name="connsiteX31" fmla="*/ 1393133 w 3106407"/>
              <a:gd name="connsiteY31" fmla="*/ 1206610 h 1325434"/>
              <a:gd name="connsiteX32" fmla="*/ 1373784 w 3106407"/>
              <a:gd name="connsiteY32" fmla="*/ 1192860 h 1325434"/>
              <a:gd name="connsiteX33" fmla="*/ 1343793 w 3106407"/>
              <a:gd name="connsiteY33" fmla="*/ 1202169 h 1325434"/>
              <a:gd name="connsiteX34" fmla="*/ 1263316 w 3106407"/>
              <a:gd name="connsiteY34" fmla="*/ 1210282 h 1325434"/>
              <a:gd name="connsiteX35" fmla="*/ 1107882 w 3106407"/>
              <a:gd name="connsiteY35" fmla="*/ 1178902 h 1325434"/>
              <a:gd name="connsiteX36" fmla="*/ 1077990 w 3106407"/>
              <a:gd name="connsiteY36" fmla="*/ 1162677 h 1325434"/>
              <a:gd name="connsiteX37" fmla="*/ 1016169 w 3106407"/>
              <a:gd name="connsiteY37" fmla="*/ 1206610 h 1325434"/>
              <a:gd name="connsiteX38" fmla="*/ 792344 w 3106407"/>
              <a:gd name="connsiteY38" fmla="*/ 1263285 h 1325434"/>
              <a:gd name="connsiteX39" fmla="*/ 460308 w 3106407"/>
              <a:gd name="connsiteY39" fmla="*/ 1125751 h 1325434"/>
              <a:gd name="connsiteX40" fmla="*/ 420893 w 3106407"/>
              <a:gd name="connsiteY40" fmla="*/ 1077980 h 1325434"/>
              <a:gd name="connsiteX41" fmla="*/ 394404 w 3106407"/>
              <a:gd name="connsiteY41" fmla="*/ 1092357 h 1325434"/>
              <a:gd name="connsiteX42" fmla="*/ 283898 w 3106407"/>
              <a:gd name="connsiteY42" fmla="*/ 1114667 h 1325434"/>
              <a:gd name="connsiteX43" fmla="*/ 0 w 3106407"/>
              <a:gd name="connsiteY43" fmla="*/ 830769 h 1325434"/>
              <a:gd name="connsiteX44" fmla="*/ 283898 w 3106407"/>
              <a:gd name="connsiteY44" fmla="*/ 546871 h 1325434"/>
              <a:gd name="connsiteX45" fmla="*/ 341113 w 3106407"/>
              <a:gd name="connsiteY45" fmla="*/ 552639 h 1325434"/>
              <a:gd name="connsiteX46" fmla="*/ 384079 w 3106407"/>
              <a:gd name="connsiteY46" fmla="*/ 565976 h 1325434"/>
              <a:gd name="connsiteX47" fmla="*/ 402969 w 3106407"/>
              <a:gd name="connsiteY47" fmla="*/ 531174 h 1325434"/>
              <a:gd name="connsiteX48" fmla="*/ 792344 w 3106407"/>
              <a:gd name="connsiteY48" fmla="*/ 324145 h 1325434"/>
              <a:gd name="connsiteX49" fmla="*/ 852150 w 3106407"/>
              <a:gd name="connsiteY49" fmla="*/ 327918 h 1325434"/>
              <a:gd name="connsiteX50" fmla="*/ 876186 w 3106407"/>
              <a:gd name="connsiteY50" fmla="*/ 332517 h 1325434"/>
              <a:gd name="connsiteX51" fmla="*/ 890380 w 3106407"/>
              <a:gd name="connsiteY51" fmla="*/ 286792 h 1325434"/>
              <a:gd name="connsiteX52" fmla="*/ 1323049 w 3106407"/>
              <a:gd name="connsiteY52" fmla="*/ 0 h 13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106407" h="1325434">
                <a:moveTo>
                  <a:pt x="1323049" y="0"/>
                </a:moveTo>
                <a:cubicBezTo>
                  <a:pt x="1517551" y="0"/>
                  <a:pt x="1684433" y="118257"/>
                  <a:pt x="1755718" y="286792"/>
                </a:cubicBezTo>
                <a:lnTo>
                  <a:pt x="1776273" y="353010"/>
                </a:lnTo>
                <a:lnTo>
                  <a:pt x="1820536" y="370450"/>
                </a:lnTo>
                <a:cubicBezTo>
                  <a:pt x="1841065" y="380341"/>
                  <a:pt x="1860763" y="391683"/>
                  <a:pt x="1879499" y="404340"/>
                </a:cubicBezTo>
                <a:lnTo>
                  <a:pt x="1910900" y="430249"/>
                </a:lnTo>
                <a:lnTo>
                  <a:pt x="1932494" y="394657"/>
                </a:lnTo>
                <a:cubicBezTo>
                  <a:pt x="2003011" y="309211"/>
                  <a:pt x="2109730" y="254747"/>
                  <a:pt x="2229168" y="254747"/>
                </a:cubicBezTo>
                <a:cubicBezTo>
                  <a:pt x="2388419" y="254747"/>
                  <a:pt x="2525056" y="351571"/>
                  <a:pt x="2583421" y="489562"/>
                </a:cubicBezTo>
                <a:lnTo>
                  <a:pt x="2590320" y="511784"/>
                </a:lnTo>
                <a:lnTo>
                  <a:pt x="2629606" y="527264"/>
                </a:lnTo>
                <a:cubicBezTo>
                  <a:pt x="2713646" y="567758"/>
                  <a:pt x="2780700" y="637922"/>
                  <a:pt x="2817178" y="724166"/>
                </a:cubicBezTo>
                <a:lnTo>
                  <a:pt x="2817625" y="725607"/>
                </a:lnTo>
                <a:lnTo>
                  <a:pt x="2846946" y="716505"/>
                </a:lnTo>
                <a:cubicBezTo>
                  <a:pt x="2861003" y="713629"/>
                  <a:pt x="2875558" y="712118"/>
                  <a:pt x="2890465" y="712118"/>
                </a:cubicBezTo>
                <a:cubicBezTo>
                  <a:pt x="3009726" y="712118"/>
                  <a:pt x="3106407" y="808799"/>
                  <a:pt x="3106407" y="928060"/>
                </a:cubicBezTo>
                <a:cubicBezTo>
                  <a:pt x="3106407" y="1047321"/>
                  <a:pt x="3009726" y="1144002"/>
                  <a:pt x="2890465" y="1144002"/>
                </a:cubicBezTo>
                <a:cubicBezTo>
                  <a:pt x="2860650" y="1144002"/>
                  <a:pt x="2832246" y="1137960"/>
                  <a:pt x="2806411" y="1127032"/>
                </a:cubicBezTo>
                <a:lnTo>
                  <a:pt x="2770271" y="1102666"/>
                </a:lnTo>
                <a:lnTo>
                  <a:pt x="2734783" y="1145677"/>
                </a:lnTo>
                <a:cubicBezTo>
                  <a:pt x="2665208" y="1215252"/>
                  <a:pt x="2569091" y="1258285"/>
                  <a:pt x="2462924" y="1258285"/>
                </a:cubicBezTo>
                <a:lnTo>
                  <a:pt x="2425534" y="1255456"/>
                </a:lnTo>
                <a:lnTo>
                  <a:pt x="2423376" y="1257236"/>
                </a:lnTo>
                <a:cubicBezTo>
                  <a:pt x="2359644" y="1300293"/>
                  <a:pt x="2282814" y="1325434"/>
                  <a:pt x="2200112" y="1325434"/>
                </a:cubicBezTo>
                <a:cubicBezTo>
                  <a:pt x="2117410" y="1325434"/>
                  <a:pt x="2040580" y="1300293"/>
                  <a:pt x="1976848" y="1257236"/>
                </a:cubicBezTo>
                <a:lnTo>
                  <a:pt x="1974978" y="1255693"/>
                </a:lnTo>
                <a:lnTo>
                  <a:pt x="1923204" y="1250474"/>
                </a:lnTo>
                <a:cubicBezTo>
                  <a:pt x="1898176" y="1245353"/>
                  <a:pt x="1874034" y="1237799"/>
                  <a:pt x="1851035" y="1228072"/>
                </a:cubicBezTo>
                <a:lnTo>
                  <a:pt x="1823831" y="1213306"/>
                </a:lnTo>
                <a:lnTo>
                  <a:pt x="1799736" y="1226384"/>
                </a:lnTo>
                <a:cubicBezTo>
                  <a:pt x="1743557" y="1250145"/>
                  <a:pt x="1681792" y="1263285"/>
                  <a:pt x="1616958" y="1263285"/>
                </a:cubicBezTo>
                <a:cubicBezTo>
                  <a:pt x="1535915" y="1263285"/>
                  <a:pt x="1459668" y="1242754"/>
                  <a:pt x="1393133" y="1206610"/>
                </a:cubicBezTo>
                <a:lnTo>
                  <a:pt x="1373784" y="1192860"/>
                </a:lnTo>
                <a:lnTo>
                  <a:pt x="1343793" y="1202169"/>
                </a:lnTo>
                <a:cubicBezTo>
                  <a:pt x="1317798" y="1207489"/>
                  <a:pt x="1290883" y="1210282"/>
                  <a:pt x="1263316" y="1210282"/>
                </a:cubicBezTo>
                <a:cubicBezTo>
                  <a:pt x="1208181" y="1210282"/>
                  <a:pt x="1155656" y="1199108"/>
                  <a:pt x="1107882" y="1178902"/>
                </a:cubicBezTo>
                <a:lnTo>
                  <a:pt x="1077990" y="1162677"/>
                </a:lnTo>
                <a:lnTo>
                  <a:pt x="1016169" y="1206610"/>
                </a:lnTo>
                <a:cubicBezTo>
                  <a:pt x="949634" y="1242754"/>
                  <a:pt x="873386" y="1263285"/>
                  <a:pt x="792344" y="1263285"/>
                </a:cubicBezTo>
                <a:cubicBezTo>
                  <a:pt x="662676" y="1263285"/>
                  <a:pt x="545283" y="1210727"/>
                  <a:pt x="460308" y="1125751"/>
                </a:cubicBezTo>
                <a:lnTo>
                  <a:pt x="420893" y="1077980"/>
                </a:lnTo>
                <a:lnTo>
                  <a:pt x="394404" y="1092357"/>
                </a:lnTo>
                <a:cubicBezTo>
                  <a:pt x="360439" y="1106723"/>
                  <a:pt x="323096" y="1114667"/>
                  <a:pt x="283898" y="1114667"/>
                </a:cubicBezTo>
                <a:cubicBezTo>
                  <a:pt x="127105" y="1114667"/>
                  <a:pt x="0" y="987562"/>
                  <a:pt x="0" y="830769"/>
                </a:cubicBezTo>
                <a:cubicBezTo>
                  <a:pt x="0" y="673976"/>
                  <a:pt x="127105" y="546871"/>
                  <a:pt x="283898" y="546871"/>
                </a:cubicBezTo>
                <a:cubicBezTo>
                  <a:pt x="303497" y="546871"/>
                  <a:pt x="322632" y="548857"/>
                  <a:pt x="341113" y="552639"/>
                </a:cubicBezTo>
                <a:lnTo>
                  <a:pt x="384079" y="565976"/>
                </a:lnTo>
                <a:lnTo>
                  <a:pt x="402969" y="531174"/>
                </a:lnTo>
                <a:cubicBezTo>
                  <a:pt x="487354" y="406268"/>
                  <a:pt x="630259" y="324145"/>
                  <a:pt x="792344" y="324145"/>
                </a:cubicBezTo>
                <a:cubicBezTo>
                  <a:pt x="812605" y="324145"/>
                  <a:pt x="832565" y="325428"/>
                  <a:pt x="852150" y="327918"/>
                </a:cubicBezTo>
                <a:lnTo>
                  <a:pt x="876186" y="332517"/>
                </a:lnTo>
                <a:lnTo>
                  <a:pt x="890380" y="286792"/>
                </a:lnTo>
                <a:cubicBezTo>
                  <a:pt x="961665" y="118257"/>
                  <a:pt x="1128547" y="0"/>
                  <a:pt x="132304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任意多边形 334"/>
          <p:cNvSpPr/>
          <p:nvPr/>
        </p:nvSpPr>
        <p:spPr>
          <a:xfrm>
            <a:off x="3542224" y="1334697"/>
            <a:ext cx="3106407" cy="1325434"/>
          </a:xfrm>
          <a:custGeom>
            <a:avLst/>
            <a:gdLst>
              <a:gd name="connsiteX0" fmla="*/ 1323049 w 3106407"/>
              <a:gd name="connsiteY0" fmla="*/ 0 h 1325434"/>
              <a:gd name="connsiteX1" fmla="*/ 1755718 w 3106407"/>
              <a:gd name="connsiteY1" fmla="*/ 286792 h 1325434"/>
              <a:gd name="connsiteX2" fmla="*/ 1776273 w 3106407"/>
              <a:gd name="connsiteY2" fmla="*/ 353010 h 1325434"/>
              <a:gd name="connsiteX3" fmla="*/ 1820536 w 3106407"/>
              <a:gd name="connsiteY3" fmla="*/ 370450 h 1325434"/>
              <a:gd name="connsiteX4" fmla="*/ 1879499 w 3106407"/>
              <a:gd name="connsiteY4" fmla="*/ 404340 h 1325434"/>
              <a:gd name="connsiteX5" fmla="*/ 1910900 w 3106407"/>
              <a:gd name="connsiteY5" fmla="*/ 430249 h 1325434"/>
              <a:gd name="connsiteX6" fmla="*/ 1932494 w 3106407"/>
              <a:gd name="connsiteY6" fmla="*/ 394657 h 1325434"/>
              <a:gd name="connsiteX7" fmla="*/ 2229168 w 3106407"/>
              <a:gd name="connsiteY7" fmla="*/ 254747 h 1325434"/>
              <a:gd name="connsiteX8" fmla="*/ 2583421 w 3106407"/>
              <a:gd name="connsiteY8" fmla="*/ 489562 h 1325434"/>
              <a:gd name="connsiteX9" fmla="*/ 2590320 w 3106407"/>
              <a:gd name="connsiteY9" fmla="*/ 511784 h 1325434"/>
              <a:gd name="connsiteX10" fmla="*/ 2629606 w 3106407"/>
              <a:gd name="connsiteY10" fmla="*/ 527264 h 1325434"/>
              <a:gd name="connsiteX11" fmla="*/ 2817178 w 3106407"/>
              <a:gd name="connsiteY11" fmla="*/ 724166 h 1325434"/>
              <a:gd name="connsiteX12" fmla="*/ 2817625 w 3106407"/>
              <a:gd name="connsiteY12" fmla="*/ 725607 h 1325434"/>
              <a:gd name="connsiteX13" fmla="*/ 2846946 w 3106407"/>
              <a:gd name="connsiteY13" fmla="*/ 716505 h 1325434"/>
              <a:gd name="connsiteX14" fmla="*/ 2890465 w 3106407"/>
              <a:gd name="connsiteY14" fmla="*/ 712118 h 1325434"/>
              <a:gd name="connsiteX15" fmla="*/ 3106407 w 3106407"/>
              <a:gd name="connsiteY15" fmla="*/ 928060 h 1325434"/>
              <a:gd name="connsiteX16" fmla="*/ 2890465 w 3106407"/>
              <a:gd name="connsiteY16" fmla="*/ 1144002 h 1325434"/>
              <a:gd name="connsiteX17" fmla="*/ 2806411 w 3106407"/>
              <a:gd name="connsiteY17" fmla="*/ 1127032 h 1325434"/>
              <a:gd name="connsiteX18" fmla="*/ 2770271 w 3106407"/>
              <a:gd name="connsiteY18" fmla="*/ 1102666 h 1325434"/>
              <a:gd name="connsiteX19" fmla="*/ 2734783 w 3106407"/>
              <a:gd name="connsiteY19" fmla="*/ 1145677 h 1325434"/>
              <a:gd name="connsiteX20" fmla="*/ 2462924 w 3106407"/>
              <a:gd name="connsiteY20" fmla="*/ 1258285 h 1325434"/>
              <a:gd name="connsiteX21" fmla="*/ 2425534 w 3106407"/>
              <a:gd name="connsiteY21" fmla="*/ 1255456 h 1325434"/>
              <a:gd name="connsiteX22" fmla="*/ 2423376 w 3106407"/>
              <a:gd name="connsiteY22" fmla="*/ 1257236 h 1325434"/>
              <a:gd name="connsiteX23" fmla="*/ 2200112 w 3106407"/>
              <a:gd name="connsiteY23" fmla="*/ 1325434 h 1325434"/>
              <a:gd name="connsiteX24" fmla="*/ 1976848 w 3106407"/>
              <a:gd name="connsiteY24" fmla="*/ 1257236 h 1325434"/>
              <a:gd name="connsiteX25" fmla="*/ 1974978 w 3106407"/>
              <a:gd name="connsiteY25" fmla="*/ 1255693 h 1325434"/>
              <a:gd name="connsiteX26" fmla="*/ 1923204 w 3106407"/>
              <a:gd name="connsiteY26" fmla="*/ 1250474 h 1325434"/>
              <a:gd name="connsiteX27" fmla="*/ 1851035 w 3106407"/>
              <a:gd name="connsiteY27" fmla="*/ 1228072 h 1325434"/>
              <a:gd name="connsiteX28" fmla="*/ 1823831 w 3106407"/>
              <a:gd name="connsiteY28" fmla="*/ 1213306 h 1325434"/>
              <a:gd name="connsiteX29" fmla="*/ 1799736 w 3106407"/>
              <a:gd name="connsiteY29" fmla="*/ 1226384 h 1325434"/>
              <a:gd name="connsiteX30" fmla="*/ 1616958 w 3106407"/>
              <a:gd name="connsiteY30" fmla="*/ 1263285 h 1325434"/>
              <a:gd name="connsiteX31" fmla="*/ 1393133 w 3106407"/>
              <a:gd name="connsiteY31" fmla="*/ 1206610 h 1325434"/>
              <a:gd name="connsiteX32" fmla="*/ 1373784 w 3106407"/>
              <a:gd name="connsiteY32" fmla="*/ 1192860 h 1325434"/>
              <a:gd name="connsiteX33" fmla="*/ 1343793 w 3106407"/>
              <a:gd name="connsiteY33" fmla="*/ 1202169 h 1325434"/>
              <a:gd name="connsiteX34" fmla="*/ 1263316 w 3106407"/>
              <a:gd name="connsiteY34" fmla="*/ 1210282 h 1325434"/>
              <a:gd name="connsiteX35" fmla="*/ 1107882 w 3106407"/>
              <a:gd name="connsiteY35" fmla="*/ 1178902 h 1325434"/>
              <a:gd name="connsiteX36" fmla="*/ 1077990 w 3106407"/>
              <a:gd name="connsiteY36" fmla="*/ 1162677 h 1325434"/>
              <a:gd name="connsiteX37" fmla="*/ 1016169 w 3106407"/>
              <a:gd name="connsiteY37" fmla="*/ 1206610 h 1325434"/>
              <a:gd name="connsiteX38" fmla="*/ 792344 w 3106407"/>
              <a:gd name="connsiteY38" fmla="*/ 1263285 h 1325434"/>
              <a:gd name="connsiteX39" fmla="*/ 460308 w 3106407"/>
              <a:gd name="connsiteY39" fmla="*/ 1125751 h 1325434"/>
              <a:gd name="connsiteX40" fmla="*/ 420893 w 3106407"/>
              <a:gd name="connsiteY40" fmla="*/ 1077980 h 1325434"/>
              <a:gd name="connsiteX41" fmla="*/ 394404 w 3106407"/>
              <a:gd name="connsiteY41" fmla="*/ 1092357 h 1325434"/>
              <a:gd name="connsiteX42" fmla="*/ 283898 w 3106407"/>
              <a:gd name="connsiteY42" fmla="*/ 1114667 h 1325434"/>
              <a:gd name="connsiteX43" fmla="*/ 0 w 3106407"/>
              <a:gd name="connsiteY43" fmla="*/ 830769 h 1325434"/>
              <a:gd name="connsiteX44" fmla="*/ 283898 w 3106407"/>
              <a:gd name="connsiteY44" fmla="*/ 546871 h 1325434"/>
              <a:gd name="connsiteX45" fmla="*/ 341113 w 3106407"/>
              <a:gd name="connsiteY45" fmla="*/ 552639 h 1325434"/>
              <a:gd name="connsiteX46" fmla="*/ 384079 w 3106407"/>
              <a:gd name="connsiteY46" fmla="*/ 565976 h 1325434"/>
              <a:gd name="connsiteX47" fmla="*/ 402969 w 3106407"/>
              <a:gd name="connsiteY47" fmla="*/ 531174 h 1325434"/>
              <a:gd name="connsiteX48" fmla="*/ 792344 w 3106407"/>
              <a:gd name="connsiteY48" fmla="*/ 324145 h 1325434"/>
              <a:gd name="connsiteX49" fmla="*/ 852150 w 3106407"/>
              <a:gd name="connsiteY49" fmla="*/ 327918 h 1325434"/>
              <a:gd name="connsiteX50" fmla="*/ 876186 w 3106407"/>
              <a:gd name="connsiteY50" fmla="*/ 332517 h 1325434"/>
              <a:gd name="connsiteX51" fmla="*/ 890380 w 3106407"/>
              <a:gd name="connsiteY51" fmla="*/ 286792 h 1325434"/>
              <a:gd name="connsiteX52" fmla="*/ 1323049 w 3106407"/>
              <a:gd name="connsiteY52" fmla="*/ 0 h 132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106407" h="1325434">
                <a:moveTo>
                  <a:pt x="1323049" y="0"/>
                </a:moveTo>
                <a:cubicBezTo>
                  <a:pt x="1517551" y="0"/>
                  <a:pt x="1684433" y="118257"/>
                  <a:pt x="1755718" y="286792"/>
                </a:cubicBezTo>
                <a:lnTo>
                  <a:pt x="1776273" y="353010"/>
                </a:lnTo>
                <a:lnTo>
                  <a:pt x="1820536" y="370450"/>
                </a:lnTo>
                <a:cubicBezTo>
                  <a:pt x="1841065" y="380341"/>
                  <a:pt x="1860763" y="391683"/>
                  <a:pt x="1879499" y="404340"/>
                </a:cubicBezTo>
                <a:lnTo>
                  <a:pt x="1910900" y="430249"/>
                </a:lnTo>
                <a:lnTo>
                  <a:pt x="1932494" y="394657"/>
                </a:lnTo>
                <a:cubicBezTo>
                  <a:pt x="2003011" y="309211"/>
                  <a:pt x="2109730" y="254747"/>
                  <a:pt x="2229168" y="254747"/>
                </a:cubicBezTo>
                <a:cubicBezTo>
                  <a:pt x="2388419" y="254747"/>
                  <a:pt x="2525056" y="351571"/>
                  <a:pt x="2583421" y="489562"/>
                </a:cubicBezTo>
                <a:lnTo>
                  <a:pt x="2590320" y="511784"/>
                </a:lnTo>
                <a:lnTo>
                  <a:pt x="2629606" y="527264"/>
                </a:lnTo>
                <a:cubicBezTo>
                  <a:pt x="2713646" y="567758"/>
                  <a:pt x="2780700" y="637922"/>
                  <a:pt x="2817178" y="724166"/>
                </a:cubicBezTo>
                <a:lnTo>
                  <a:pt x="2817625" y="725607"/>
                </a:lnTo>
                <a:lnTo>
                  <a:pt x="2846946" y="716505"/>
                </a:lnTo>
                <a:cubicBezTo>
                  <a:pt x="2861003" y="713629"/>
                  <a:pt x="2875558" y="712118"/>
                  <a:pt x="2890465" y="712118"/>
                </a:cubicBezTo>
                <a:cubicBezTo>
                  <a:pt x="3009726" y="712118"/>
                  <a:pt x="3106407" y="808799"/>
                  <a:pt x="3106407" y="928060"/>
                </a:cubicBezTo>
                <a:cubicBezTo>
                  <a:pt x="3106407" y="1047321"/>
                  <a:pt x="3009726" y="1144002"/>
                  <a:pt x="2890465" y="1144002"/>
                </a:cubicBezTo>
                <a:cubicBezTo>
                  <a:pt x="2860650" y="1144002"/>
                  <a:pt x="2832246" y="1137960"/>
                  <a:pt x="2806411" y="1127032"/>
                </a:cubicBezTo>
                <a:lnTo>
                  <a:pt x="2770271" y="1102666"/>
                </a:lnTo>
                <a:lnTo>
                  <a:pt x="2734783" y="1145677"/>
                </a:lnTo>
                <a:cubicBezTo>
                  <a:pt x="2665208" y="1215252"/>
                  <a:pt x="2569091" y="1258285"/>
                  <a:pt x="2462924" y="1258285"/>
                </a:cubicBezTo>
                <a:lnTo>
                  <a:pt x="2425534" y="1255456"/>
                </a:lnTo>
                <a:lnTo>
                  <a:pt x="2423376" y="1257236"/>
                </a:lnTo>
                <a:cubicBezTo>
                  <a:pt x="2359644" y="1300293"/>
                  <a:pt x="2282814" y="1325434"/>
                  <a:pt x="2200112" y="1325434"/>
                </a:cubicBezTo>
                <a:cubicBezTo>
                  <a:pt x="2117410" y="1325434"/>
                  <a:pt x="2040580" y="1300293"/>
                  <a:pt x="1976848" y="1257236"/>
                </a:cubicBezTo>
                <a:lnTo>
                  <a:pt x="1974978" y="1255693"/>
                </a:lnTo>
                <a:lnTo>
                  <a:pt x="1923204" y="1250474"/>
                </a:lnTo>
                <a:cubicBezTo>
                  <a:pt x="1898176" y="1245353"/>
                  <a:pt x="1874034" y="1237799"/>
                  <a:pt x="1851035" y="1228072"/>
                </a:cubicBezTo>
                <a:lnTo>
                  <a:pt x="1823831" y="1213306"/>
                </a:lnTo>
                <a:lnTo>
                  <a:pt x="1799736" y="1226384"/>
                </a:lnTo>
                <a:cubicBezTo>
                  <a:pt x="1743557" y="1250145"/>
                  <a:pt x="1681792" y="1263285"/>
                  <a:pt x="1616958" y="1263285"/>
                </a:cubicBezTo>
                <a:cubicBezTo>
                  <a:pt x="1535915" y="1263285"/>
                  <a:pt x="1459668" y="1242754"/>
                  <a:pt x="1393133" y="1206610"/>
                </a:cubicBezTo>
                <a:lnTo>
                  <a:pt x="1373784" y="1192860"/>
                </a:lnTo>
                <a:lnTo>
                  <a:pt x="1343793" y="1202169"/>
                </a:lnTo>
                <a:cubicBezTo>
                  <a:pt x="1317798" y="1207489"/>
                  <a:pt x="1290883" y="1210282"/>
                  <a:pt x="1263316" y="1210282"/>
                </a:cubicBezTo>
                <a:cubicBezTo>
                  <a:pt x="1208181" y="1210282"/>
                  <a:pt x="1155656" y="1199108"/>
                  <a:pt x="1107882" y="1178902"/>
                </a:cubicBezTo>
                <a:lnTo>
                  <a:pt x="1077990" y="1162677"/>
                </a:lnTo>
                <a:lnTo>
                  <a:pt x="1016169" y="1206610"/>
                </a:lnTo>
                <a:cubicBezTo>
                  <a:pt x="949634" y="1242754"/>
                  <a:pt x="873386" y="1263285"/>
                  <a:pt x="792344" y="1263285"/>
                </a:cubicBezTo>
                <a:cubicBezTo>
                  <a:pt x="662676" y="1263285"/>
                  <a:pt x="545283" y="1210727"/>
                  <a:pt x="460308" y="1125751"/>
                </a:cubicBezTo>
                <a:lnTo>
                  <a:pt x="420893" y="1077980"/>
                </a:lnTo>
                <a:lnTo>
                  <a:pt x="394404" y="1092357"/>
                </a:lnTo>
                <a:cubicBezTo>
                  <a:pt x="360439" y="1106723"/>
                  <a:pt x="323096" y="1114667"/>
                  <a:pt x="283898" y="1114667"/>
                </a:cubicBezTo>
                <a:cubicBezTo>
                  <a:pt x="127105" y="1114667"/>
                  <a:pt x="0" y="987562"/>
                  <a:pt x="0" y="830769"/>
                </a:cubicBezTo>
                <a:cubicBezTo>
                  <a:pt x="0" y="673976"/>
                  <a:pt x="127105" y="546871"/>
                  <a:pt x="283898" y="546871"/>
                </a:cubicBezTo>
                <a:cubicBezTo>
                  <a:pt x="303497" y="546871"/>
                  <a:pt x="322632" y="548857"/>
                  <a:pt x="341113" y="552639"/>
                </a:cubicBezTo>
                <a:lnTo>
                  <a:pt x="384079" y="565976"/>
                </a:lnTo>
                <a:lnTo>
                  <a:pt x="402969" y="531174"/>
                </a:lnTo>
                <a:cubicBezTo>
                  <a:pt x="487354" y="406268"/>
                  <a:pt x="630259" y="324145"/>
                  <a:pt x="792344" y="324145"/>
                </a:cubicBezTo>
                <a:cubicBezTo>
                  <a:pt x="812605" y="324145"/>
                  <a:pt x="832565" y="325428"/>
                  <a:pt x="852150" y="327918"/>
                </a:cubicBezTo>
                <a:lnTo>
                  <a:pt x="876186" y="332517"/>
                </a:lnTo>
                <a:lnTo>
                  <a:pt x="890380" y="286792"/>
                </a:lnTo>
                <a:cubicBezTo>
                  <a:pt x="961665" y="118257"/>
                  <a:pt x="1128547" y="0"/>
                  <a:pt x="1323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任意多边形 360"/>
          <p:cNvSpPr/>
          <p:nvPr/>
        </p:nvSpPr>
        <p:spPr>
          <a:xfrm flipH="1">
            <a:off x="3290886" y="107457"/>
            <a:ext cx="42144" cy="6547472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5880100">
                <a:moveTo>
                  <a:pt x="0" y="0"/>
                </a:moveTo>
                <a:lnTo>
                  <a:pt x="0" y="5880100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任意多边形 354"/>
          <p:cNvSpPr/>
          <p:nvPr/>
        </p:nvSpPr>
        <p:spPr>
          <a:xfrm>
            <a:off x="2647840" y="1478828"/>
            <a:ext cx="474090" cy="6338141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  <a:gd name="connsiteX0-5" fmla="*/ 1667 w 1667"/>
              <a:gd name="connsiteY0-6" fmla="*/ 0 h 10000"/>
              <a:gd name="connsiteX1-7" fmla="*/ 0 w 1667"/>
              <a:gd name="connsiteY1-8" fmla="*/ 1787 h 10000"/>
              <a:gd name="connsiteX2-9" fmla="*/ 1667 w 1667"/>
              <a:gd name="connsiteY2-10" fmla="*/ 10000 h 10000"/>
              <a:gd name="connsiteX0-11" fmla="*/ 0 w 712407"/>
              <a:gd name="connsiteY0-12" fmla="*/ 0 h 10008"/>
              <a:gd name="connsiteX1-13" fmla="*/ 702407 w 712407"/>
              <a:gd name="connsiteY1-14" fmla="*/ 1795 h 10008"/>
              <a:gd name="connsiteX2-15" fmla="*/ 712407 w 712407"/>
              <a:gd name="connsiteY2-16" fmla="*/ 10008 h 10008"/>
              <a:gd name="connsiteX0-17" fmla="*/ 0 w 712407"/>
              <a:gd name="connsiteY0-18" fmla="*/ 0 h 10008"/>
              <a:gd name="connsiteX1-19" fmla="*/ 702407 w 712407"/>
              <a:gd name="connsiteY1-20" fmla="*/ 1795 h 10008"/>
              <a:gd name="connsiteX2-21" fmla="*/ 712407 w 712407"/>
              <a:gd name="connsiteY2-22" fmla="*/ 10008 h 10008"/>
              <a:gd name="connsiteX0-23" fmla="*/ 11094 w 723501"/>
              <a:gd name="connsiteY0-24" fmla="*/ 0 h 10008"/>
              <a:gd name="connsiteX1-25" fmla="*/ 713501 w 723501"/>
              <a:gd name="connsiteY1-26" fmla="*/ 1795 h 10008"/>
              <a:gd name="connsiteX2-27" fmla="*/ 723501 w 723501"/>
              <a:gd name="connsiteY2-28" fmla="*/ 10008 h 10008"/>
              <a:gd name="connsiteX0-29" fmla="*/ 22432 w 734839"/>
              <a:gd name="connsiteY0-30" fmla="*/ 0 h 10008"/>
              <a:gd name="connsiteX1-31" fmla="*/ 724839 w 734839"/>
              <a:gd name="connsiteY1-32" fmla="*/ 1795 h 10008"/>
              <a:gd name="connsiteX2-33" fmla="*/ 734839 w 734839"/>
              <a:gd name="connsiteY2-34" fmla="*/ 10008 h 10008"/>
              <a:gd name="connsiteX0-35" fmla="*/ 17158 w 729565"/>
              <a:gd name="connsiteY0-36" fmla="*/ 0 h 10008"/>
              <a:gd name="connsiteX1-37" fmla="*/ 719565 w 729565"/>
              <a:gd name="connsiteY1-38" fmla="*/ 1795 h 10008"/>
              <a:gd name="connsiteX2-39" fmla="*/ 729565 w 729565"/>
              <a:gd name="connsiteY2-40" fmla="*/ 10008 h 10008"/>
              <a:gd name="connsiteX0-41" fmla="*/ 16320 w 728727"/>
              <a:gd name="connsiteY0-42" fmla="*/ 0 h 10008"/>
              <a:gd name="connsiteX1-43" fmla="*/ 718727 w 728727"/>
              <a:gd name="connsiteY1-44" fmla="*/ 1795 h 10008"/>
              <a:gd name="connsiteX2-45" fmla="*/ 728727 w 728727"/>
              <a:gd name="connsiteY2-46" fmla="*/ 10008 h 10008"/>
              <a:gd name="connsiteX0-47" fmla="*/ 17382 w 729789"/>
              <a:gd name="connsiteY0-48" fmla="*/ 0 h 10008"/>
              <a:gd name="connsiteX1-49" fmla="*/ 719789 w 729789"/>
              <a:gd name="connsiteY1-50" fmla="*/ 1795 h 10008"/>
              <a:gd name="connsiteX2-51" fmla="*/ 729789 w 729789"/>
              <a:gd name="connsiteY2-52" fmla="*/ 10008 h 10008"/>
              <a:gd name="connsiteX0-53" fmla="*/ 2171 w 714578"/>
              <a:gd name="connsiteY0-54" fmla="*/ 0 h 10008"/>
              <a:gd name="connsiteX1-55" fmla="*/ 704578 w 714578"/>
              <a:gd name="connsiteY1-56" fmla="*/ 1795 h 10008"/>
              <a:gd name="connsiteX2-57" fmla="*/ 714578 w 714578"/>
              <a:gd name="connsiteY2-58" fmla="*/ 10008 h 10008"/>
              <a:gd name="connsiteX0-59" fmla="*/ 2199 w 714606"/>
              <a:gd name="connsiteY0-60" fmla="*/ 0 h 10008"/>
              <a:gd name="connsiteX1-61" fmla="*/ 694607 w 714606"/>
              <a:gd name="connsiteY1-62" fmla="*/ 2107 h 10008"/>
              <a:gd name="connsiteX2-63" fmla="*/ 714606 w 714606"/>
              <a:gd name="connsiteY2-64" fmla="*/ 10008 h 10008"/>
            </a:gdLst>
            <a:ahLst/>
            <a:cxnLst>
              <a:cxn ang="0">
                <a:pos x="connsiteX0-59" y="connsiteY0-60"/>
              </a:cxn>
              <a:cxn ang="0">
                <a:pos x="connsiteX1-61" y="connsiteY1-62"/>
              </a:cxn>
              <a:cxn ang="0">
                <a:pos x="connsiteX2-63" y="connsiteY2-64"/>
              </a:cxn>
            </a:cxnLst>
            <a:rect l="l" t="t" r="r" b="b"/>
            <a:pathLst>
              <a:path w="714606" h="10008">
                <a:moveTo>
                  <a:pt x="2199" y="0"/>
                </a:moveTo>
                <a:cubicBezTo>
                  <a:pt x="-44877" y="1682"/>
                  <a:pt x="679192" y="1314"/>
                  <a:pt x="694607" y="2107"/>
                </a:cubicBezTo>
                <a:cubicBezTo>
                  <a:pt x="704607" y="3653"/>
                  <a:pt x="714606" y="6675"/>
                  <a:pt x="714606" y="10008"/>
                </a:cubicBezTo>
              </a:path>
            </a:pathLst>
          </a:custGeom>
          <a:noFill/>
          <a:ln>
            <a:solidFill>
              <a:srgbClr val="F65C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任意多边形 355"/>
          <p:cNvSpPr/>
          <p:nvPr/>
        </p:nvSpPr>
        <p:spPr>
          <a:xfrm flipH="1">
            <a:off x="3322700" y="2760140"/>
            <a:ext cx="55992" cy="4911399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5880100">
                <a:moveTo>
                  <a:pt x="0" y="0"/>
                </a:moveTo>
                <a:lnTo>
                  <a:pt x="0" y="5880100"/>
                </a:lnTo>
              </a:path>
            </a:pathLst>
          </a:custGeom>
          <a:noFill/>
          <a:ln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任意多边形 356"/>
          <p:cNvSpPr/>
          <p:nvPr/>
        </p:nvSpPr>
        <p:spPr>
          <a:xfrm>
            <a:off x="3879457" y="2683581"/>
            <a:ext cx="1765792" cy="5170380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</a:gdLst>
            <a:ahLst/>
            <a:cxnLst>
              <a:cxn ang="0">
                <a:pos x="connsiteX0-469" y="connsiteY0-470"/>
              </a:cxn>
              <a:cxn ang="0">
                <a:pos x="connsiteX1-471" y="connsiteY1-472"/>
              </a:cxn>
              <a:cxn ang="0">
                <a:pos x="connsiteX2-473" y="connsiteY2-474"/>
              </a:cxn>
              <a:cxn ang="0">
                <a:pos x="connsiteX3-475" y="connsiteY3-476"/>
              </a:cxn>
              <a:cxn ang="0">
                <a:pos x="connsiteX4-477" y="connsiteY4-478"/>
              </a:cxn>
              <a:cxn ang="0">
                <a:pos x="connsiteX5-479" y="connsiteY5-480"/>
              </a:cxn>
            </a:cxnLst>
            <a:rect l="l" t="t" r="r" b="b"/>
            <a:pathLst>
              <a:path w="1764677" h="5133535">
                <a:moveTo>
                  <a:pt x="1731095" y="0"/>
                </a:moveTo>
                <a:cubicBezTo>
                  <a:pt x="1748875" y="899942"/>
                  <a:pt x="1881907" y="1542073"/>
                  <a:pt x="1456775" y="1662235"/>
                </a:cubicBezTo>
                <a:cubicBezTo>
                  <a:pt x="910675" y="1786695"/>
                  <a:pt x="443315" y="1566985"/>
                  <a:pt x="143595" y="1800665"/>
                </a:cubicBezTo>
                <a:cubicBezTo>
                  <a:pt x="-7730" y="1961662"/>
                  <a:pt x="-1576" y="2054078"/>
                  <a:pt x="769" y="2695135"/>
                </a:cubicBezTo>
                <a:lnTo>
                  <a:pt x="769" y="5133535"/>
                </a:lnTo>
                <a:lnTo>
                  <a:pt x="769" y="5133535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>
            <a:off x="3743056" y="2513216"/>
            <a:ext cx="1342356" cy="5101970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721570 w 1758702"/>
              <a:gd name="connsiteY0-482" fmla="*/ 0 h 4419775"/>
              <a:gd name="connsiteX1-483" fmla="*/ 1456775 w 1758702"/>
              <a:gd name="connsiteY1-484" fmla="*/ 948475 h 4419775"/>
              <a:gd name="connsiteX2-485" fmla="*/ 143595 w 1758702"/>
              <a:gd name="connsiteY2-486" fmla="*/ 1086905 h 4419775"/>
              <a:gd name="connsiteX3-487" fmla="*/ 769 w 1758702"/>
              <a:gd name="connsiteY3-488" fmla="*/ 1981375 h 4419775"/>
              <a:gd name="connsiteX4-489" fmla="*/ 769 w 1758702"/>
              <a:gd name="connsiteY4-490" fmla="*/ 4419775 h 4419775"/>
              <a:gd name="connsiteX5-491" fmla="*/ 769 w 1758702"/>
              <a:gd name="connsiteY5-492" fmla="*/ 4419775 h 4419775"/>
              <a:gd name="connsiteX0-493" fmla="*/ 1753320 w 1779404"/>
              <a:gd name="connsiteY0-494" fmla="*/ 0 h 4419775"/>
              <a:gd name="connsiteX1-495" fmla="*/ 1456775 w 1779404"/>
              <a:gd name="connsiteY1-496" fmla="*/ 948475 h 4419775"/>
              <a:gd name="connsiteX2-497" fmla="*/ 143595 w 1779404"/>
              <a:gd name="connsiteY2-498" fmla="*/ 1086905 h 4419775"/>
              <a:gd name="connsiteX3-499" fmla="*/ 769 w 1779404"/>
              <a:gd name="connsiteY3-500" fmla="*/ 1981375 h 4419775"/>
              <a:gd name="connsiteX4-501" fmla="*/ 769 w 1779404"/>
              <a:gd name="connsiteY4-502" fmla="*/ 4419775 h 4419775"/>
              <a:gd name="connsiteX5-503" fmla="*/ 769 w 1779404"/>
              <a:gd name="connsiteY5-504" fmla="*/ 4419775 h 4419775"/>
              <a:gd name="connsiteX0-505" fmla="*/ 1772370 w 1792937"/>
              <a:gd name="connsiteY0-506" fmla="*/ 0 h 4419775"/>
              <a:gd name="connsiteX1-507" fmla="*/ 1456775 w 1792937"/>
              <a:gd name="connsiteY1-508" fmla="*/ 948475 h 4419775"/>
              <a:gd name="connsiteX2-509" fmla="*/ 143595 w 1792937"/>
              <a:gd name="connsiteY2-510" fmla="*/ 1086905 h 4419775"/>
              <a:gd name="connsiteX3-511" fmla="*/ 769 w 1792937"/>
              <a:gd name="connsiteY3-512" fmla="*/ 1981375 h 4419775"/>
              <a:gd name="connsiteX4-513" fmla="*/ 769 w 1792937"/>
              <a:gd name="connsiteY4-514" fmla="*/ 4419775 h 4419775"/>
              <a:gd name="connsiteX5-515" fmla="*/ 769 w 1792937"/>
              <a:gd name="connsiteY5-516" fmla="*/ 4419775 h 4419775"/>
              <a:gd name="connsiteX0-517" fmla="*/ 1772370 w 1790116"/>
              <a:gd name="connsiteY0-518" fmla="*/ 0 h 4419775"/>
              <a:gd name="connsiteX1-519" fmla="*/ 1456775 w 1790116"/>
              <a:gd name="connsiteY1-520" fmla="*/ 948475 h 4419775"/>
              <a:gd name="connsiteX2-521" fmla="*/ 143595 w 1790116"/>
              <a:gd name="connsiteY2-522" fmla="*/ 1086905 h 4419775"/>
              <a:gd name="connsiteX3-523" fmla="*/ 769 w 1790116"/>
              <a:gd name="connsiteY3-524" fmla="*/ 1981375 h 4419775"/>
              <a:gd name="connsiteX4-525" fmla="*/ 769 w 1790116"/>
              <a:gd name="connsiteY4-526" fmla="*/ 4419775 h 4419775"/>
              <a:gd name="connsiteX5-527" fmla="*/ 769 w 1790116"/>
              <a:gd name="connsiteY5-528" fmla="*/ 4419775 h 4419775"/>
              <a:gd name="connsiteX0-529" fmla="*/ 1772370 w 1790116"/>
              <a:gd name="connsiteY0-530" fmla="*/ 0 h 4419775"/>
              <a:gd name="connsiteX1-531" fmla="*/ 1456775 w 1790116"/>
              <a:gd name="connsiteY1-532" fmla="*/ 948475 h 4419775"/>
              <a:gd name="connsiteX2-533" fmla="*/ 143595 w 1790116"/>
              <a:gd name="connsiteY2-534" fmla="*/ 1086905 h 4419775"/>
              <a:gd name="connsiteX3-535" fmla="*/ 769 w 1790116"/>
              <a:gd name="connsiteY3-536" fmla="*/ 1981375 h 4419775"/>
              <a:gd name="connsiteX4-537" fmla="*/ 769 w 1790116"/>
              <a:gd name="connsiteY4-538" fmla="*/ 4419775 h 4419775"/>
              <a:gd name="connsiteX5-539" fmla="*/ 769 w 1790116"/>
              <a:gd name="connsiteY5-540" fmla="*/ 4419775 h 4419775"/>
            </a:gdLst>
            <a:ahLst/>
            <a:cxnLst>
              <a:cxn ang="0">
                <a:pos x="connsiteX0-529" y="connsiteY0-530"/>
              </a:cxn>
              <a:cxn ang="0">
                <a:pos x="connsiteX1-531" y="connsiteY1-532"/>
              </a:cxn>
              <a:cxn ang="0">
                <a:pos x="connsiteX2-533" y="connsiteY2-534"/>
              </a:cxn>
              <a:cxn ang="0">
                <a:pos x="connsiteX3-535" y="connsiteY3-536"/>
              </a:cxn>
              <a:cxn ang="0">
                <a:pos x="connsiteX4-537" y="connsiteY4-538"/>
              </a:cxn>
              <a:cxn ang="0">
                <a:pos x="connsiteX5-539" y="connsiteY5-540"/>
              </a:cxn>
            </a:cxnLst>
            <a:rect l="l" t="t" r="r" b="b"/>
            <a:pathLst>
              <a:path w="1790116" h="4419775">
                <a:moveTo>
                  <a:pt x="1772370" y="0"/>
                </a:moveTo>
                <a:cubicBezTo>
                  <a:pt x="1783800" y="641956"/>
                  <a:pt x="1881907" y="828313"/>
                  <a:pt x="1456775" y="948475"/>
                </a:cubicBezTo>
                <a:cubicBezTo>
                  <a:pt x="910675" y="1072935"/>
                  <a:pt x="443315" y="853225"/>
                  <a:pt x="143595" y="1086905"/>
                </a:cubicBezTo>
                <a:cubicBezTo>
                  <a:pt x="-7730" y="1247902"/>
                  <a:pt x="-1576" y="1340318"/>
                  <a:pt x="769" y="1981375"/>
                </a:cubicBezTo>
                <a:lnTo>
                  <a:pt x="769" y="4419775"/>
                </a:lnTo>
                <a:lnTo>
                  <a:pt x="769" y="4419775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任意多边形 358"/>
          <p:cNvSpPr/>
          <p:nvPr/>
        </p:nvSpPr>
        <p:spPr>
          <a:xfrm flipH="1">
            <a:off x="2334003" y="4001120"/>
            <a:ext cx="880781" cy="3911176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0ABB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 359"/>
          <p:cNvSpPr/>
          <p:nvPr/>
        </p:nvSpPr>
        <p:spPr>
          <a:xfrm flipH="1">
            <a:off x="3073497" y="4131944"/>
            <a:ext cx="119278" cy="3754000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5880100">
                <a:moveTo>
                  <a:pt x="0" y="0"/>
                </a:moveTo>
                <a:lnTo>
                  <a:pt x="0" y="5880100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任意多边形 361"/>
          <p:cNvSpPr/>
          <p:nvPr/>
        </p:nvSpPr>
        <p:spPr>
          <a:xfrm flipH="1">
            <a:off x="1602298" y="1759028"/>
            <a:ext cx="1656861" cy="5975694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789841 w 1823423"/>
              <a:gd name="connsiteY0-482" fmla="*/ 0 h 6213182"/>
              <a:gd name="connsiteX1-483" fmla="*/ 1515521 w 1823423"/>
              <a:gd name="connsiteY1-484" fmla="*/ 1662235 h 6213182"/>
              <a:gd name="connsiteX2-485" fmla="*/ 202341 w 1823423"/>
              <a:gd name="connsiteY2-486" fmla="*/ 1800665 h 6213182"/>
              <a:gd name="connsiteX3-487" fmla="*/ 59515 w 1823423"/>
              <a:gd name="connsiteY3-488" fmla="*/ 2695135 h 6213182"/>
              <a:gd name="connsiteX4-489" fmla="*/ 59515 w 1823423"/>
              <a:gd name="connsiteY4-490" fmla="*/ 5133535 h 6213182"/>
              <a:gd name="connsiteX5-491" fmla="*/ 0 w 1823423"/>
              <a:gd name="connsiteY5-492" fmla="*/ 6213182 h 6213182"/>
              <a:gd name="connsiteX0-493" fmla="*/ 1731095 w 1764677"/>
              <a:gd name="connsiteY0-494" fmla="*/ 0 h 5133535"/>
              <a:gd name="connsiteX1-495" fmla="*/ 1456775 w 1764677"/>
              <a:gd name="connsiteY1-496" fmla="*/ 1662235 h 5133535"/>
              <a:gd name="connsiteX2-497" fmla="*/ 143595 w 1764677"/>
              <a:gd name="connsiteY2-498" fmla="*/ 1800665 h 5133535"/>
              <a:gd name="connsiteX3-499" fmla="*/ 769 w 1764677"/>
              <a:gd name="connsiteY3-500" fmla="*/ 2695135 h 5133535"/>
              <a:gd name="connsiteX4-501" fmla="*/ 769 w 1764677"/>
              <a:gd name="connsiteY4-502" fmla="*/ 5133535 h 5133535"/>
              <a:gd name="connsiteX0-503" fmla="*/ 1731095 w 1764677"/>
              <a:gd name="connsiteY0-504" fmla="*/ 0 h 8454131"/>
              <a:gd name="connsiteX1-505" fmla="*/ 1456775 w 1764677"/>
              <a:gd name="connsiteY1-506" fmla="*/ 1662235 h 8454131"/>
              <a:gd name="connsiteX2-507" fmla="*/ 143595 w 1764677"/>
              <a:gd name="connsiteY2-508" fmla="*/ 1800665 h 8454131"/>
              <a:gd name="connsiteX3-509" fmla="*/ 769 w 1764677"/>
              <a:gd name="connsiteY3-510" fmla="*/ 2695135 h 8454131"/>
              <a:gd name="connsiteX4-511" fmla="*/ 30526 w 1764677"/>
              <a:gd name="connsiteY4-512" fmla="*/ 8454131 h 8454131"/>
              <a:gd name="connsiteX0-513" fmla="*/ 1731095 w 1764677"/>
              <a:gd name="connsiteY0-514" fmla="*/ 0 h 8490422"/>
              <a:gd name="connsiteX1-515" fmla="*/ 1456775 w 1764677"/>
              <a:gd name="connsiteY1-516" fmla="*/ 1662235 h 8490422"/>
              <a:gd name="connsiteX2-517" fmla="*/ 143595 w 1764677"/>
              <a:gd name="connsiteY2-518" fmla="*/ 1800665 h 8490422"/>
              <a:gd name="connsiteX3-519" fmla="*/ 769 w 1764677"/>
              <a:gd name="connsiteY3-520" fmla="*/ 2695135 h 8490422"/>
              <a:gd name="connsiteX4-521" fmla="*/ 10688 w 1764677"/>
              <a:gd name="connsiteY4-522" fmla="*/ 8490422 h 8490422"/>
              <a:gd name="connsiteX0-523" fmla="*/ 1731095 w 1764677"/>
              <a:gd name="connsiteY0-524" fmla="*/ 0 h 8490422"/>
              <a:gd name="connsiteX1-525" fmla="*/ 1456774 w 1764677"/>
              <a:gd name="connsiteY1-526" fmla="*/ 1607800 h 8490422"/>
              <a:gd name="connsiteX2-527" fmla="*/ 143595 w 1764677"/>
              <a:gd name="connsiteY2-528" fmla="*/ 1800665 h 8490422"/>
              <a:gd name="connsiteX3-529" fmla="*/ 769 w 1764677"/>
              <a:gd name="connsiteY3-530" fmla="*/ 2695135 h 8490422"/>
              <a:gd name="connsiteX4-531" fmla="*/ 10688 w 1764677"/>
              <a:gd name="connsiteY4-532" fmla="*/ 8490422 h 8490422"/>
              <a:gd name="connsiteX0-533" fmla="*/ 1766803 w 1788894"/>
              <a:gd name="connsiteY0-534" fmla="*/ 0 h 8479535"/>
              <a:gd name="connsiteX1-535" fmla="*/ 1456774 w 1788894"/>
              <a:gd name="connsiteY1-536" fmla="*/ 1596913 h 8479535"/>
              <a:gd name="connsiteX2-537" fmla="*/ 143595 w 1788894"/>
              <a:gd name="connsiteY2-538" fmla="*/ 1789778 h 8479535"/>
              <a:gd name="connsiteX3-539" fmla="*/ 769 w 1788894"/>
              <a:gd name="connsiteY3-540" fmla="*/ 2684248 h 8479535"/>
              <a:gd name="connsiteX4-541" fmla="*/ 10688 w 1788894"/>
              <a:gd name="connsiteY4-542" fmla="*/ 8479535 h 8479535"/>
            </a:gdLst>
            <a:ahLst/>
            <a:cxnLst>
              <a:cxn ang="0">
                <a:pos x="connsiteX0-533" y="connsiteY0-534"/>
              </a:cxn>
              <a:cxn ang="0">
                <a:pos x="connsiteX1-535" y="connsiteY1-536"/>
              </a:cxn>
              <a:cxn ang="0">
                <a:pos x="connsiteX2-537" y="connsiteY2-538"/>
              </a:cxn>
              <a:cxn ang="0">
                <a:pos x="connsiteX3-539" y="connsiteY3-540"/>
              </a:cxn>
              <a:cxn ang="0">
                <a:pos x="connsiteX4-541" y="connsiteY4-542"/>
              </a:cxn>
            </a:cxnLst>
            <a:rect l="l" t="t" r="r" b="b"/>
            <a:pathLst>
              <a:path w="1788894" h="8479535">
                <a:moveTo>
                  <a:pt x="1766803" y="0"/>
                </a:moveTo>
                <a:cubicBezTo>
                  <a:pt x="1784583" y="899942"/>
                  <a:pt x="1881906" y="1476751"/>
                  <a:pt x="1456774" y="1596913"/>
                </a:cubicBezTo>
                <a:cubicBezTo>
                  <a:pt x="910674" y="1721373"/>
                  <a:pt x="443315" y="1556098"/>
                  <a:pt x="143595" y="1789778"/>
                </a:cubicBezTo>
                <a:cubicBezTo>
                  <a:pt x="-7730" y="1950775"/>
                  <a:pt x="-1576" y="2043191"/>
                  <a:pt x="769" y="2684248"/>
                </a:cubicBezTo>
                <a:cubicBezTo>
                  <a:pt x="769" y="3497048"/>
                  <a:pt x="20607" y="7893194"/>
                  <a:pt x="10688" y="8479535"/>
                </a:cubicBezTo>
              </a:path>
            </a:pathLst>
          </a:custGeom>
          <a:noFill/>
          <a:ln>
            <a:solidFill>
              <a:srgbClr val="02B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任意多边形 362"/>
          <p:cNvSpPr/>
          <p:nvPr/>
        </p:nvSpPr>
        <p:spPr>
          <a:xfrm flipH="1">
            <a:off x="1164584" y="2596193"/>
            <a:ext cx="1708803" cy="5138529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721570 w 1758702"/>
              <a:gd name="connsiteY0-482" fmla="*/ 0 h 4419775"/>
              <a:gd name="connsiteX1-483" fmla="*/ 1456775 w 1758702"/>
              <a:gd name="connsiteY1-484" fmla="*/ 948475 h 4419775"/>
              <a:gd name="connsiteX2-485" fmla="*/ 143595 w 1758702"/>
              <a:gd name="connsiteY2-486" fmla="*/ 1086905 h 4419775"/>
              <a:gd name="connsiteX3-487" fmla="*/ 769 w 1758702"/>
              <a:gd name="connsiteY3-488" fmla="*/ 1981375 h 4419775"/>
              <a:gd name="connsiteX4-489" fmla="*/ 769 w 1758702"/>
              <a:gd name="connsiteY4-490" fmla="*/ 4419775 h 4419775"/>
              <a:gd name="connsiteX5-491" fmla="*/ 769 w 1758702"/>
              <a:gd name="connsiteY5-492" fmla="*/ 4419775 h 4419775"/>
              <a:gd name="connsiteX0-493" fmla="*/ 1753320 w 1779404"/>
              <a:gd name="connsiteY0-494" fmla="*/ 0 h 4419775"/>
              <a:gd name="connsiteX1-495" fmla="*/ 1456775 w 1779404"/>
              <a:gd name="connsiteY1-496" fmla="*/ 948475 h 4419775"/>
              <a:gd name="connsiteX2-497" fmla="*/ 143595 w 1779404"/>
              <a:gd name="connsiteY2-498" fmla="*/ 1086905 h 4419775"/>
              <a:gd name="connsiteX3-499" fmla="*/ 769 w 1779404"/>
              <a:gd name="connsiteY3-500" fmla="*/ 1981375 h 4419775"/>
              <a:gd name="connsiteX4-501" fmla="*/ 769 w 1779404"/>
              <a:gd name="connsiteY4-502" fmla="*/ 4419775 h 4419775"/>
              <a:gd name="connsiteX5-503" fmla="*/ 769 w 1779404"/>
              <a:gd name="connsiteY5-504" fmla="*/ 4419775 h 4419775"/>
              <a:gd name="connsiteX0-505" fmla="*/ 1772370 w 1792937"/>
              <a:gd name="connsiteY0-506" fmla="*/ 0 h 4419775"/>
              <a:gd name="connsiteX1-507" fmla="*/ 1456775 w 1792937"/>
              <a:gd name="connsiteY1-508" fmla="*/ 948475 h 4419775"/>
              <a:gd name="connsiteX2-509" fmla="*/ 143595 w 1792937"/>
              <a:gd name="connsiteY2-510" fmla="*/ 1086905 h 4419775"/>
              <a:gd name="connsiteX3-511" fmla="*/ 769 w 1792937"/>
              <a:gd name="connsiteY3-512" fmla="*/ 1981375 h 4419775"/>
              <a:gd name="connsiteX4-513" fmla="*/ 769 w 1792937"/>
              <a:gd name="connsiteY4-514" fmla="*/ 4419775 h 4419775"/>
              <a:gd name="connsiteX5-515" fmla="*/ 769 w 1792937"/>
              <a:gd name="connsiteY5-516" fmla="*/ 4419775 h 4419775"/>
              <a:gd name="connsiteX0-517" fmla="*/ 1772370 w 1790116"/>
              <a:gd name="connsiteY0-518" fmla="*/ 0 h 4419775"/>
              <a:gd name="connsiteX1-519" fmla="*/ 1456775 w 1790116"/>
              <a:gd name="connsiteY1-520" fmla="*/ 948475 h 4419775"/>
              <a:gd name="connsiteX2-521" fmla="*/ 143595 w 1790116"/>
              <a:gd name="connsiteY2-522" fmla="*/ 1086905 h 4419775"/>
              <a:gd name="connsiteX3-523" fmla="*/ 769 w 1790116"/>
              <a:gd name="connsiteY3-524" fmla="*/ 1981375 h 4419775"/>
              <a:gd name="connsiteX4-525" fmla="*/ 769 w 1790116"/>
              <a:gd name="connsiteY4-526" fmla="*/ 4419775 h 4419775"/>
              <a:gd name="connsiteX5-527" fmla="*/ 769 w 1790116"/>
              <a:gd name="connsiteY5-528" fmla="*/ 4419775 h 4419775"/>
              <a:gd name="connsiteX0-529" fmla="*/ 1772370 w 1790116"/>
              <a:gd name="connsiteY0-530" fmla="*/ 0 h 4419775"/>
              <a:gd name="connsiteX1-531" fmla="*/ 1456775 w 1790116"/>
              <a:gd name="connsiteY1-532" fmla="*/ 948475 h 4419775"/>
              <a:gd name="connsiteX2-533" fmla="*/ 143595 w 1790116"/>
              <a:gd name="connsiteY2-534" fmla="*/ 1086905 h 4419775"/>
              <a:gd name="connsiteX3-535" fmla="*/ 769 w 1790116"/>
              <a:gd name="connsiteY3-536" fmla="*/ 1981375 h 4419775"/>
              <a:gd name="connsiteX4-537" fmla="*/ 769 w 1790116"/>
              <a:gd name="connsiteY4-538" fmla="*/ 4419775 h 4419775"/>
              <a:gd name="connsiteX5-539" fmla="*/ 769 w 1790116"/>
              <a:gd name="connsiteY5-540" fmla="*/ 4419775 h 4419775"/>
            </a:gdLst>
            <a:ahLst/>
            <a:cxnLst>
              <a:cxn ang="0">
                <a:pos x="connsiteX0-529" y="connsiteY0-530"/>
              </a:cxn>
              <a:cxn ang="0">
                <a:pos x="connsiteX1-531" y="connsiteY1-532"/>
              </a:cxn>
              <a:cxn ang="0">
                <a:pos x="connsiteX2-533" y="connsiteY2-534"/>
              </a:cxn>
              <a:cxn ang="0">
                <a:pos x="connsiteX3-535" y="connsiteY3-536"/>
              </a:cxn>
              <a:cxn ang="0">
                <a:pos x="connsiteX4-537" y="connsiteY4-538"/>
              </a:cxn>
              <a:cxn ang="0">
                <a:pos x="connsiteX5-539" y="connsiteY5-540"/>
              </a:cxn>
            </a:cxnLst>
            <a:rect l="l" t="t" r="r" b="b"/>
            <a:pathLst>
              <a:path w="1790116" h="4419775">
                <a:moveTo>
                  <a:pt x="1772370" y="0"/>
                </a:moveTo>
                <a:cubicBezTo>
                  <a:pt x="1783800" y="641956"/>
                  <a:pt x="1881907" y="828313"/>
                  <a:pt x="1456775" y="948475"/>
                </a:cubicBezTo>
                <a:cubicBezTo>
                  <a:pt x="910675" y="1072935"/>
                  <a:pt x="443315" y="853225"/>
                  <a:pt x="143595" y="1086905"/>
                </a:cubicBezTo>
                <a:cubicBezTo>
                  <a:pt x="-7730" y="1247902"/>
                  <a:pt x="-1576" y="1340318"/>
                  <a:pt x="769" y="1981375"/>
                </a:cubicBezTo>
                <a:lnTo>
                  <a:pt x="769" y="4419775"/>
                </a:lnTo>
                <a:lnTo>
                  <a:pt x="769" y="4419775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任意多边形 363"/>
          <p:cNvSpPr/>
          <p:nvPr/>
        </p:nvSpPr>
        <p:spPr>
          <a:xfrm flipH="1">
            <a:off x="1935352" y="3363571"/>
            <a:ext cx="1238719" cy="4158770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  <a:gd name="connsiteX0-561" fmla="*/ 926746 w 926746"/>
              <a:gd name="connsiteY0-562" fmla="*/ 22451 h 3509944"/>
              <a:gd name="connsiteX1-563" fmla="*/ 143156 w 926746"/>
              <a:gd name="connsiteY1-564" fmla="*/ 177074 h 3509944"/>
              <a:gd name="connsiteX2-565" fmla="*/ 330 w 926746"/>
              <a:gd name="connsiteY2-566" fmla="*/ 1071544 h 3509944"/>
              <a:gd name="connsiteX3-567" fmla="*/ 330 w 926746"/>
              <a:gd name="connsiteY3-568" fmla="*/ 3509944 h 3509944"/>
              <a:gd name="connsiteX4-569" fmla="*/ 330 w 926746"/>
              <a:gd name="connsiteY4-570" fmla="*/ 3509944 h 3509944"/>
            </a:gdLst>
            <a:ahLst/>
            <a:cxnLst>
              <a:cxn ang="0">
                <a:pos x="connsiteX0-561" y="connsiteY0-562"/>
              </a:cxn>
              <a:cxn ang="0">
                <a:pos x="connsiteX1-563" y="connsiteY1-564"/>
              </a:cxn>
              <a:cxn ang="0">
                <a:pos x="connsiteX2-565" y="connsiteY2-566"/>
              </a:cxn>
              <a:cxn ang="0">
                <a:pos x="connsiteX3-567" y="connsiteY3-568"/>
              </a:cxn>
              <a:cxn ang="0">
                <a:pos x="connsiteX4-569" y="connsiteY4-570"/>
              </a:cxn>
            </a:cxnLst>
            <a:rect l="l" t="t" r="r" b="b"/>
            <a:pathLst>
              <a:path w="926746" h="3509944">
                <a:moveTo>
                  <a:pt x="926746" y="22451"/>
                </a:moveTo>
                <a:cubicBezTo>
                  <a:pt x="774346" y="13561"/>
                  <a:pt x="347626" y="-75656"/>
                  <a:pt x="143156" y="177074"/>
                </a:cubicBezTo>
                <a:cubicBezTo>
                  <a:pt x="4531" y="382521"/>
                  <a:pt x="-2015" y="430487"/>
                  <a:pt x="330" y="1071544"/>
                </a:cubicBezTo>
                <a:lnTo>
                  <a:pt x="330" y="3509944"/>
                </a:lnTo>
                <a:lnTo>
                  <a:pt x="330" y="3509944"/>
                </a:lnTo>
              </a:path>
            </a:pathLst>
          </a:custGeom>
          <a:noFill/>
          <a:ln>
            <a:solidFill>
              <a:srgbClr val="954E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任意多边形 364"/>
          <p:cNvSpPr/>
          <p:nvPr/>
        </p:nvSpPr>
        <p:spPr>
          <a:xfrm>
            <a:off x="3416920" y="4202035"/>
            <a:ext cx="39800" cy="3790460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h="5880100">
                <a:moveTo>
                  <a:pt x="0" y="0"/>
                </a:moveTo>
                <a:lnTo>
                  <a:pt x="0" y="5880100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任意多边形 365"/>
          <p:cNvSpPr/>
          <p:nvPr/>
        </p:nvSpPr>
        <p:spPr>
          <a:xfrm flipH="1">
            <a:off x="1317190" y="606872"/>
            <a:ext cx="1643701" cy="7305423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721570 w 1758702"/>
              <a:gd name="connsiteY0-482" fmla="*/ 0 h 4419775"/>
              <a:gd name="connsiteX1-483" fmla="*/ 1456775 w 1758702"/>
              <a:gd name="connsiteY1-484" fmla="*/ 948475 h 4419775"/>
              <a:gd name="connsiteX2-485" fmla="*/ 143595 w 1758702"/>
              <a:gd name="connsiteY2-486" fmla="*/ 1086905 h 4419775"/>
              <a:gd name="connsiteX3-487" fmla="*/ 769 w 1758702"/>
              <a:gd name="connsiteY3-488" fmla="*/ 1981375 h 4419775"/>
              <a:gd name="connsiteX4-489" fmla="*/ 769 w 1758702"/>
              <a:gd name="connsiteY4-490" fmla="*/ 4419775 h 4419775"/>
              <a:gd name="connsiteX5-491" fmla="*/ 769 w 1758702"/>
              <a:gd name="connsiteY5-492" fmla="*/ 4419775 h 4419775"/>
              <a:gd name="connsiteX0-493" fmla="*/ 1753320 w 1779404"/>
              <a:gd name="connsiteY0-494" fmla="*/ 0 h 4419775"/>
              <a:gd name="connsiteX1-495" fmla="*/ 1456775 w 1779404"/>
              <a:gd name="connsiteY1-496" fmla="*/ 948475 h 4419775"/>
              <a:gd name="connsiteX2-497" fmla="*/ 143595 w 1779404"/>
              <a:gd name="connsiteY2-498" fmla="*/ 1086905 h 4419775"/>
              <a:gd name="connsiteX3-499" fmla="*/ 769 w 1779404"/>
              <a:gd name="connsiteY3-500" fmla="*/ 1981375 h 4419775"/>
              <a:gd name="connsiteX4-501" fmla="*/ 769 w 1779404"/>
              <a:gd name="connsiteY4-502" fmla="*/ 4419775 h 4419775"/>
              <a:gd name="connsiteX5-503" fmla="*/ 769 w 1779404"/>
              <a:gd name="connsiteY5-504" fmla="*/ 4419775 h 4419775"/>
              <a:gd name="connsiteX0-505" fmla="*/ 1772370 w 1792937"/>
              <a:gd name="connsiteY0-506" fmla="*/ 0 h 4419775"/>
              <a:gd name="connsiteX1-507" fmla="*/ 1456775 w 1792937"/>
              <a:gd name="connsiteY1-508" fmla="*/ 948475 h 4419775"/>
              <a:gd name="connsiteX2-509" fmla="*/ 143595 w 1792937"/>
              <a:gd name="connsiteY2-510" fmla="*/ 1086905 h 4419775"/>
              <a:gd name="connsiteX3-511" fmla="*/ 769 w 1792937"/>
              <a:gd name="connsiteY3-512" fmla="*/ 1981375 h 4419775"/>
              <a:gd name="connsiteX4-513" fmla="*/ 769 w 1792937"/>
              <a:gd name="connsiteY4-514" fmla="*/ 4419775 h 4419775"/>
              <a:gd name="connsiteX5-515" fmla="*/ 769 w 1792937"/>
              <a:gd name="connsiteY5-516" fmla="*/ 4419775 h 4419775"/>
              <a:gd name="connsiteX0-517" fmla="*/ 1772370 w 1790116"/>
              <a:gd name="connsiteY0-518" fmla="*/ 0 h 4419775"/>
              <a:gd name="connsiteX1-519" fmla="*/ 1456775 w 1790116"/>
              <a:gd name="connsiteY1-520" fmla="*/ 948475 h 4419775"/>
              <a:gd name="connsiteX2-521" fmla="*/ 143595 w 1790116"/>
              <a:gd name="connsiteY2-522" fmla="*/ 1086905 h 4419775"/>
              <a:gd name="connsiteX3-523" fmla="*/ 769 w 1790116"/>
              <a:gd name="connsiteY3-524" fmla="*/ 1981375 h 4419775"/>
              <a:gd name="connsiteX4-525" fmla="*/ 769 w 1790116"/>
              <a:gd name="connsiteY4-526" fmla="*/ 4419775 h 4419775"/>
              <a:gd name="connsiteX5-527" fmla="*/ 769 w 1790116"/>
              <a:gd name="connsiteY5-528" fmla="*/ 4419775 h 4419775"/>
              <a:gd name="connsiteX0-529" fmla="*/ 1772370 w 1790116"/>
              <a:gd name="connsiteY0-530" fmla="*/ 0 h 4419775"/>
              <a:gd name="connsiteX1-531" fmla="*/ 1456775 w 1790116"/>
              <a:gd name="connsiteY1-532" fmla="*/ 948475 h 4419775"/>
              <a:gd name="connsiteX2-533" fmla="*/ 143595 w 1790116"/>
              <a:gd name="connsiteY2-534" fmla="*/ 1086905 h 4419775"/>
              <a:gd name="connsiteX3-535" fmla="*/ 769 w 1790116"/>
              <a:gd name="connsiteY3-536" fmla="*/ 1981375 h 4419775"/>
              <a:gd name="connsiteX4-537" fmla="*/ 769 w 1790116"/>
              <a:gd name="connsiteY4-538" fmla="*/ 4419775 h 4419775"/>
              <a:gd name="connsiteX5-539" fmla="*/ 769 w 1790116"/>
              <a:gd name="connsiteY5-540" fmla="*/ 4419775 h 4419775"/>
            </a:gdLst>
            <a:ahLst/>
            <a:cxnLst>
              <a:cxn ang="0">
                <a:pos x="connsiteX0-529" y="connsiteY0-530"/>
              </a:cxn>
              <a:cxn ang="0">
                <a:pos x="connsiteX1-531" y="connsiteY1-532"/>
              </a:cxn>
              <a:cxn ang="0">
                <a:pos x="connsiteX2-533" y="connsiteY2-534"/>
              </a:cxn>
              <a:cxn ang="0">
                <a:pos x="connsiteX3-535" y="connsiteY3-536"/>
              </a:cxn>
              <a:cxn ang="0">
                <a:pos x="connsiteX4-537" y="connsiteY4-538"/>
              </a:cxn>
              <a:cxn ang="0">
                <a:pos x="connsiteX5-539" y="connsiteY5-540"/>
              </a:cxn>
            </a:cxnLst>
            <a:rect l="l" t="t" r="r" b="b"/>
            <a:pathLst>
              <a:path w="1790116" h="4419775">
                <a:moveTo>
                  <a:pt x="1772370" y="0"/>
                </a:moveTo>
                <a:cubicBezTo>
                  <a:pt x="1783800" y="641956"/>
                  <a:pt x="1881907" y="828313"/>
                  <a:pt x="1456775" y="948475"/>
                </a:cubicBezTo>
                <a:cubicBezTo>
                  <a:pt x="910675" y="1072935"/>
                  <a:pt x="443315" y="853225"/>
                  <a:pt x="143595" y="1086905"/>
                </a:cubicBezTo>
                <a:cubicBezTo>
                  <a:pt x="-7730" y="1247902"/>
                  <a:pt x="-1576" y="1340318"/>
                  <a:pt x="769" y="1981375"/>
                </a:cubicBezTo>
                <a:lnTo>
                  <a:pt x="769" y="4419775"/>
                </a:lnTo>
                <a:lnTo>
                  <a:pt x="769" y="4419775"/>
                </a:lnTo>
              </a:path>
            </a:pathLst>
          </a:custGeom>
          <a:noFill/>
          <a:ln>
            <a:solidFill>
              <a:srgbClr val="F44B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任意多边形 366"/>
          <p:cNvSpPr/>
          <p:nvPr/>
        </p:nvSpPr>
        <p:spPr>
          <a:xfrm flipH="1">
            <a:off x="3785991" y="4114320"/>
            <a:ext cx="517500" cy="3785841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  <a:gd name="connsiteX0-5" fmla="*/ 1667 w 1667"/>
              <a:gd name="connsiteY0-6" fmla="*/ 0 h 10000"/>
              <a:gd name="connsiteX1-7" fmla="*/ 0 w 1667"/>
              <a:gd name="connsiteY1-8" fmla="*/ 1787 h 10000"/>
              <a:gd name="connsiteX2-9" fmla="*/ 1667 w 1667"/>
              <a:gd name="connsiteY2-10" fmla="*/ 10000 h 10000"/>
              <a:gd name="connsiteX0-11" fmla="*/ 0 w 712407"/>
              <a:gd name="connsiteY0-12" fmla="*/ 0 h 10008"/>
              <a:gd name="connsiteX1-13" fmla="*/ 702407 w 712407"/>
              <a:gd name="connsiteY1-14" fmla="*/ 1795 h 10008"/>
              <a:gd name="connsiteX2-15" fmla="*/ 712407 w 712407"/>
              <a:gd name="connsiteY2-16" fmla="*/ 10008 h 10008"/>
              <a:gd name="connsiteX0-17" fmla="*/ 0 w 712407"/>
              <a:gd name="connsiteY0-18" fmla="*/ 0 h 10008"/>
              <a:gd name="connsiteX1-19" fmla="*/ 702407 w 712407"/>
              <a:gd name="connsiteY1-20" fmla="*/ 1795 h 10008"/>
              <a:gd name="connsiteX2-21" fmla="*/ 712407 w 712407"/>
              <a:gd name="connsiteY2-22" fmla="*/ 10008 h 10008"/>
              <a:gd name="connsiteX0-23" fmla="*/ 11094 w 723501"/>
              <a:gd name="connsiteY0-24" fmla="*/ 0 h 10008"/>
              <a:gd name="connsiteX1-25" fmla="*/ 713501 w 723501"/>
              <a:gd name="connsiteY1-26" fmla="*/ 1795 h 10008"/>
              <a:gd name="connsiteX2-27" fmla="*/ 723501 w 723501"/>
              <a:gd name="connsiteY2-28" fmla="*/ 10008 h 10008"/>
              <a:gd name="connsiteX0-29" fmla="*/ 22432 w 734839"/>
              <a:gd name="connsiteY0-30" fmla="*/ 0 h 10008"/>
              <a:gd name="connsiteX1-31" fmla="*/ 724839 w 734839"/>
              <a:gd name="connsiteY1-32" fmla="*/ 1795 h 10008"/>
              <a:gd name="connsiteX2-33" fmla="*/ 734839 w 734839"/>
              <a:gd name="connsiteY2-34" fmla="*/ 10008 h 10008"/>
              <a:gd name="connsiteX0-35" fmla="*/ 17158 w 729565"/>
              <a:gd name="connsiteY0-36" fmla="*/ 0 h 10008"/>
              <a:gd name="connsiteX1-37" fmla="*/ 719565 w 729565"/>
              <a:gd name="connsiteY1-38" fmla="*/ 1795 h 10008"/>
              <a:gd name="connsiteX2-39" fmla="*/ 729565 w 729565"/>
              <a:gd name="connsiteY2-40" fmla="*/ 10008 h 10008"/>
              <a:gd name="connsiteX0-41" fmla="*/ 16320 w 728727"/>
              <a:gd name="connsiteY0-42" fmla="*/ 0 h 10008"/>
              <a:gd name="connsiteX1-43" fmla="*/ 718727 w 728727"/>
              <a:gd name="connsiteY1-44" fmla="*/ 1795 h 10008"/>
              <a:gd name="connsiteX2-45" fmla="*/ 728727 w 728727"/>
              <a:gd name="connsiteY2-46" fmla="*/ 10008 h 10008"/>
              <a:gd name="connsiteX0-47" fmla="*/ 17382 w 729789"/>
              <a:gd name="connsiteY0-48" fmla="*/ 0 h 10008"/>
              <a:gd name="connsiteX1-49" fmla="*/ 719789 w 729789"/>
              <a:gd name="connsiteY1-50" fmla="*/ 1795 h 10008"/>
              <a:gd name="connsiteX2-51" fmla="*/ 729789 w 729789"/>
              <a:gd name="connsiteY2-52" fmla="*/ 10008 h 10008"/>
              <a:gd name="connsiteX0-53" fmla="*/ 2171 w 714578"/>
              <a:gd name="connsiteY0-54" fmla="*/ 0 h 10008"/>
              <a:gd name="connsiteX1-55" fmla="*/ 704578 w 714578"/>
              <a:gd name="connsiteY1-56" fmla="*/ 1795 h 10008"/>
              <a:gd name="connsiteX2-57" fmla="*/ 714578 w 714578"/>
              <a:gd name="connsiteY2-58" fmla="*/ 10008 h 10008"/>
              <a:gd name="connsiteX0-59" fmla="*/ 2199 w 714606"/>
              <a:gd name="connsiteY0-60" fmla="*/ 0 h 10008"/>
              <a:gd name="connsiteX1-61" fmla="*/ 694607 w 714606"/>
              <a:gd name="connsiteY1-62" fmla="*/ 2107 h 10008"/>
              <a:gd name="connsiteX2-63" fmla="*/ 714606 w 714606"/>
              <a:gd name="connsiteY2-64" fmla="*/ 10008 h 10008"/>
              <a:gd name="connsiteX0-65" fmla="*/ 2182 w 714589"/>
              <a:gd name="connsiteY0-66" fmla="*/ 0 h 10008"/>
              <a:gd name="connsiteX1-67" fmla="*/ 700840 w 714589"/>
              <a:gd name="connsiteY1-68" fmla="*/ 2873 h 10008"/>
              <a:gd name="connsiteX2-69" fmla="*/ 714589 w 714589"/>
              <a:gd name="connsiteY2-70" fmla="*/ 10008 h 10008"/>
              <a:gd name="connsiteX0-71" fmla="*/ 2199 w 714606"/>
              <a:gd name="connsiteY0-72" fmla="*/ 0 h 10008"/>
              <a:gd name="connsiteX1-73" fmla="*/ 700857 w 714606"/>
              <a:gd name="connsiteY1-74" fmla="*/ 2873 h 10008"/>
              <a:gd name="connsiteX2-75" fmla="*/ 714606 w 714606"/>
              <a:gd name="connsiteY2-76" fmla="*/ 10008 h 10008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</a:cxnLst>
            <a:rect l="l" t="t" r="r" b="b"/>
            <a:pathLst>
              <a:path w="714606" h="10008">
                <a:moveTo>
                  <a:pt x="2199" y="0"/>
                </a:moveTo>
                <a:cubicBezTo>
                  <a:pt x="-44877" y="1682"/>
                  <a:pt x="679193" y="1211"/>
                  <a:pt x="700857" y="2873"/>
                </a:cubicBezTo>
                <a:cubicBezTo>
                  <a:pt x="710857" y="4419"/>
                  <a:pt x="714606" y="6675"/>
                  <a:pt x="714606" y="10008"/>
                </a:cubicBezTo>
              </a:path>
            </a:pathLst>
          </a:custGeom>
          <a:noFill/>
          <a:ln>
            <a:solidFill>
              <a:srgbClr val="F65C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任意多边形 367"/>
          <p:cNvSpPr/>
          <p:nvPr/>
        </p:nvSpPr>
        <p:spPr>
          <a:xfrm flipH="1">
            <a:off x="3618609" y="1221732"/>
            <a:ext cx="474090" cy="6751407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  <a:gd name="connsiteX0-5" fmla="*/ 1667 w 1667"/>
              <a:gd name="connsiteY0-6" fmla="*/ 0 h 10000"/>
              <a:gd name="connsiteX1-7" fmla="*/ 0 w 1667"/>
              <a:gd name="connsiteY1-8" fmla="*/ 1787 h 10000"/>
              <a:gd name="connsiteX2-9" fmla="*/ 1667 w 1667"/>
              <a:gd name="connsiteY2-10" fmla="*/ 10000 h 10000"/>
              <a:gd name="connsiteX0-11" fmla="*/ 0 w 712407"/>
              <a:gd name="connsiteY0-12" fmla="*/ 0 h 10008"/>
              <a:gd name="connsiteX1-13" fmla="*/ 702407 w 712407"/>
              <a:gd name="connsiteY1-14" fmla="*/ 1795 h 10008"/>
              <a:gd name="connsiteX2-15" fmla="*/ 712407 w 712407"/>
              <a:gd name="connsiteY2-16" fmla="*/ 10008 h 10008"/>
              <a:gd name="connsiteX0-17" fmla="*/ 0 w 712407"/>
              <a:gd name="connsiteY0-18" fmla="*/ 0 h 10008"/>
              <a:gd name="connsiteX1-19" fmla="*/ 702407 w 712407"/>
              <a:gd name="connsiteY1-20" fmla="*/ 1795 h 10008"/>
              <a:gd name="connsiteX2-21" fmla="*/ 712407 w 712407"/>
              <a:gd name="connsiteY2-22" fmla="*/ 10008 h 10008"/>
              <a:gd name="connsiteX0-23" fmla="*/ 11094 w 723501"/>
              <a:gd name="connsiteY0-24" fmla="*/ 0 h 10008"/>
              <a:gd name="connsiteX1-25" fmla="*/ 713501 w 723501"/>
              <a:gd name="connsiteY1-26" fmla="*/ 1795 h 10008"/>
              <a:gd name="connsiteX2-27" fmla="*/ 723501 w 723501"/>
              <a:gd name="connsiteY2-28" fmla="*/ 10008 h 10008"/>
              <a:gd name="connsiteX0-29" fmla="*/ 22432 w 734839"/>
              <a:gd name="connsiteY0-30" fmla="*/ 0 h 10008"/>
              <a:gd name="connsiteX1-31" fmla="*/ 724839 w 734839"/>
              <a:gd name="connsiteY1-32" fmla="*/ 1795 h 10008"/>
              <a:gd name="connsiteX2-33" fmla="*/ 734839 w 734839"/>
              <a:gd name="connsiteY2-34" fmla="*/ 10008 h 10008"/>
              <a:gd name="connsiteX0-35" fmla="*/ 17158 w 729565"/>
              <a:gd name="connsiteY0-36" fmla="*/ 0 h 10008"/>
              <a:gd name="connsiteX1-37" fmla="*/ 719565 w 729565"/>
              <a:gd name="connsiteY1-38" fmla="*/ 1795 h 10008"/>
              <a:gd name="connsiteX2-39" fmla="*/ 729565 w 729565"/>
              <a:gd name="connsiteY2-40" fmla="*/ 10008 h 10008"/>
              <a:gd name="connsiteX0-41" fmla="*/ 16320 w 728727"/>
              <a:gd name="connsiteY0-42" fmla="*/ 0 h 10008"/>
              <a:gd name="connsiteX1-43" fmla="*/ 718727 w 728727"/>
              <a:gd name="connsiteY1-44" fmla="*/ 1795 h 10008"/>
              <a:gd name="connsiteX2-45" fmla="*/ 728727 w 728727"/>
              <a:gd name="connsiteY2-46" fmla="*/ 10008 h 10008"/>
              <a:gd name="connsiteX0-47" fmla="*/ 17382 w 729789"/>
              <a:gd name="connsiteY0-48" fmla="*/ 0 h 10008"/>
              <a:gd name="connsiteX1-49" fmla="*/ 719789 w 729789"/>
              <a:gd name="connsiteY1-50" fmla="*/ 1795 h 10008"/>
              <a:gd name="connsiteX2-51" fmla="*/ 729789 w 729789"/>
              <a:gd name="connsiteY2-52" fmla="*/ 10008 h 10008"/>
              <a:gd name="connsiteX0-53" fmla="*/ 2171 w 714578"/>
              <a:gd name="connsiteY0-54" fmla="*/ 0 h 10008"/>
              <a:gd name="connsiteX1-55" fmla="*/ 704578 w 714578"/>
              <a:gd name="connsiteY1-56" fmla="*/ 1795 h 10008"/>
              <a:gd name="connsiteX2-57" fmla="*/ 714578 w 714578"/>
              <a:gd name="connsiteY2-58" fmla="*/ 10008 h 10008"/>
              <a:gd name="connsiteX0-59" fmla="*/ 2199 w 714606"/>
              <a:gd name="connsiteY0-60" fmla="*/ 0 h 10008"/>
              <a:gd name="connsiteX1-61" fmla="*/ 694607 w 714606"/>
              <a:gd name="connsiteY1-62" fmla="*/ 2107 h 10008"/>
              <a:gd name="connsiteX2-63" fmla="*/ 714606 w 714606"/>
              <a:gd name="connsiteY2-64" fmla="*/ 10008 h 10008"/>
              <a:gd name="connsiteX0-65" fmla="*/ 2182 w 714589"/>
              <a:gd name="connsiteY0-66" fmla="*/ 0 h 10008"/>
              <a:gd name="connsiteX1-67" fmla="*/ 700840 w 714589"/>
              <a:gd name="connsiteY1-68" fmla="*/ 2873 h 10008"/>
              <a:gd name="connsiteX2-69" fmla="*/ 714589 w 714589"/>
              <a:gd name="connsiteY2-70" fmla="*/ 10008 h 10008"/>
              <a:gd name="connsiteX0-71" fmla="*/ 2199 w 714606"/>
              <a:gd name="connsiteY0-72" fmla="*/ 0 h 10008"/>
              <a:gd name="connsiteX1-73" fmla="*/ 700857 w 714606"/>
              <a:gd name="connsiteY1-74" fmla="*/ 2873 h 10008"/>
              <a:gd name="connsiteX2-75" fmla="*/ 714606 w 714606"/>
              <a:gd name="connsiteY2-76" fmla="*/ 10008 h 10008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</a:cxnLst>
            <a:rect l="l" t="t" r="r" b="b"/>
            <a:pathLst>
              <a:path w="714606" h="10008">
                <a:moveTo>
                  <a:pt x="2199" y="0"/>
                </a:moveTo>
                <a:cubicBezTo>
                  <a:pt x="-44877" y="1682"/>
                  <a:pt x="679193" y="1211"/>
                  <a:pt x="700857" y="2873"/>
                </a:cubicBezTo>
                <a:cubicBezTo>
                  <a:pt x="710857" y="4419"/>
                  <a:pt x="714606" y="6675"/>
                  <a:pt x="714606" y="10008"/>
                </a:cubicBezTo>
              </a:path>
            </a:pathLst>
          </a:custGeom>
          <a:noFill/>
          <a:ln>
            <a:solidFill>
              <a:srgbClr val="0ABB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任意多边形 368"/>
          <p:cNvSpPr/>
          <p:nvPr/>
        </p:nvSpPr>
        <p:spPr>
          <a:xfrm>
            <a:off x="3724006" y="3027261"/>
            <a:ext cx="542866" cy="4698188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  <a:gd name="connsiteX0-561" fmla="*/ 901346 w 901346"/>
              <a:gd name="connsiteY0-562" fmla="*/ 15191 h 3523004"/>
              <a:gd name="connsiteX1-563" fmla="*/ 143156 w 901346"/>
              <a:gd name="connsiteY1-564" fmla="*/ 190134 h 3523004"/>
              <a:gd name="connsiteX2-565" fmla="*/ 330 w 901346"/>
              <a:gd name="connsiteY2-566" fmla="*/ 1084604 h 3523004"/>
              <a:gd name="connsiteX3-567" fmla="*/ 330 w 901346"/>
              <a:gd name="connsiteY3-568" fmla="*/ 3523004 h 3523004"/>
              <a:gd name="connsiteX4-569" fmla="*/ 330 w 901346"/>
              <a:gd name="connsiteY4-570" fmla="*/ 3523004 h 3523004"/>
              <a:gd name="connsiteX0-571" fmla="*/ 901346 w 901346"/>
              <a:gd name="connsiteY0-572" fmla="*/ 8971 h 3539644"/>
              <a:gd name="connsiteX1-573" fmla="*/ 143156 w 901346"/>
              <a:gd name="connsiteY1-574" fmla="*/ 206774 h 3539644"/>
              <a:gd name="connsiteX2-575" fmla="*/ 330 w 901346"/>
              <a:gd name="connsiteY2-576" fmla="*/ 1101244 h 3539644"/>
              <a:gd name="connsiteX3-577" fmla="*/ 330 w 901346"/>
              <a:gd name="connsiteY3-578" fmla="*/ 3539644 h 3539644"/>
              <a:gd name="connsiteX4-579" fmla="*/ 330 w 901346"/>
              <a:gd name="connsiteY4-580" fmla="*/ 3539644 h 3539644"/>
              <a:gd name="connsiteX0-581" fmla="*/ 901346 w 901346"/>
              <a:gd name="connsiteY0-582" fmla="*/ 5603 h 3536276"/>
              <a:gd name="connsiteX1-583" fmla="*/ 143156 w 901346"/>
              <a:gd name="connsiteY1-584" fmla="*/ 203406 h 3536276"/>
              <a:gd name="connsiteX2-585" fmla="*/ 330 w 901346"/>
              <a:gd name="connsiteY2-586" fmla="*/ 1097876 h 3536276"/>
              <a:gd name="connsiteX3-587" fmla="*/ 330 w 901346"/>
              <a:gd name="connsiteY3-588" fmla="*/ 3536276 h 3536276"/>
              <a:gd name="connsiteX4-589" fmla="*/ 330 w 901346"/>
              <a:gd name="connsiteY4-590" fmla="*/ 3536276 h 3536276"/>
            </a:gdLst>
            <a:ahLst/>
            <a:cxnLst>
              <a:cxn ang="0">
                <a:pos x="connsiteX0-581" y="connsiteY0-582"/>
              </a:cxn>
              <a:cxn ang="0">
                <a:pos x="connsiteX1-583" y="connsiteY1-584"/>
              </a:cxn>
              <a:cxn ang="0">
                <a:pos x="connsiteX2-585" y="connsiteY2-586"/>
              </a:cxn>
              <a:cxn ang="0">
                <a:pos x="connsiteX3-587" y="connsiteY3-588"/>
              </a:cxn>
              <a:cxn ang="0">
                <a:pos x="connsiteX4-589" y="connsiteY4-590"/>
              </a:cxn>
            </a:cxnLst>
            <a:rect l="l" t="t" r="r" b="b"/>
            <a:pathLst>
              <a:path w="901346" h="3536276">
                <a:moveTo>
                  <a:pt x="901346" y="5603"/>
                </a:moveTo>
                <a:cubicBezTo>
                  <a:pt x="748946" y="4333"/>
                  <a:pt x="347626" y="-49324"/>
                  <a:pt x="143156" y="203406"/>
                </a:cubicBezTo>
                <a:cubicBezTo>
                  <a:pt x="4531" y="408853"/>
                  <a:pt x="-2015" y="456819"/>
                  <a:pt x="330" y="1097876"/>
                </a:cubicBezTo>
                <a:lnTo>
                  <a:pt x="330" y="3536276"/>
                </a:lnTo>
                <a:lnTo>
                  <a:pt x="330" y="3536276"/>
                </a:lnTo>
              </a:path>
            </a:pathLst>
          </a:custGeom>
          <a:noFill/>
          <a:ln>
            <a:solidFill>
              <a:srgbClr val="0ABB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任意多边形 369"/>
          <p:cNvSpPr/>
          <p:nvPr/>
        </p:nvSpPr>
        <p:spPr>
          <a:xfrm flipH="1">
            <a:off x="1736532" y="4439080"/>
            <a:ext cx="1311767" cy="3377889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02B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任意多边形 370"/>
          <p:cNvSpPr/>
          <p:nvPr/>
        </p:nvSpPr>
        <p:spPr>
          <a:xfrm>
            <a:off x="2669196" y="2179565"/>
            <a:ext cx="590210" cy="5763401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  <a:gd name="connsiteX0-5" fmla="*/ 1667 w 1667"/>
              <a:gd name="connsiteY0-6" fmla="*/ 0 h 10000"/>
              <a:gd name="connsiteX1-7" fmla="*/ 0 w 1667"/>
              <a:gd name="connsiteY1-8" fmla="*/ 1787 h 10000"/>
              <a:gd name="connsiteX2-9" fmla="*/ 1667 w 1667"/>
              <a:gd name="connsiteY2-10" fmla="*/ 10000 h 10000"/>
              <a:gd name="connsiteX0-11" fmla="*/ 0 w 712407"/>
              <a:gd name="connsiteY0-12" fmla="*/ 0 h 10008"/>
              <a:gd name="connsiteX1-13" fmla="*/ 702407 w 712407"/>
              <a:gd name="connsiteY1-14" fmla="*/ 1795 h 10008"/>
              <a:gd name="connsiteX2-15" fmla="*/ 712407 w 712407"/>
              <a:gd name="connsiteY2-16" fmla="*/ 10008 h 10008"/>
              <a:gd name="connsiteX0-17" fmla="*/ 0 w 712407"/>
              <a:gd name="connsiteY0-18" fmla="*/ 0 h 10008"/>
              <a:gd name="connsiteX1-19" fmla="*/ 702407 w 712407"/>
              <a:gd name="connsiteY1-20" fmla="*/ 1795 h 10008"/>
              <a:gd name="connsiteX2-21" fmla="*/ 712407 w 712407"/>
              <a:gd name="connsiteY2-22" fmla="*/ 10008 h 10008"/>
              <a:gd name="connsiteX0-23" fmla="*/ 11094 w 723501"/>
              <a:gd name="connsiteY0-24" fmla="*/ 0 h 10008"/>
              <a:gd name="connsiteX1-25" fmla="*/ 713501 w 723501"/>
              <a:gd name="connsiteY1-26" fmla="*/ 1795 h 10008"/>
              <a:gd name="connsiteX2-27" fmla="*/ 723501 w 723501"/>
              <a:gd name="connsiteY2-28" fmla="*/ 10008 h 10008"/>
              <a:gd name="connsiteX0-29" fmla="*/ 22432 w 734839"/>
              <a:gd name="connsiteY0-30" fmla="*/ 0 h 10008"/>
              <a:gd name="connsiteX1-31" fmla="*/ 724839 w 734839"/>
              <a:gd name="connsiteY1-32" fmla="*/ 1795 h 10008"/>
              <a:gd name="connsiteX2-33" fmla="*/ 734839 w 734839"/>
              <a:gd name="connsiteY2-34" fmla="*/ 10008 h 10008"/>
              <a:gd name="connsiteX0-35" fmla="*/ 17158 w 729565"/>
              <a:gd name="connsiteY0-36" fmla="*/ 0 h 10008"/>
              <a:gd name="connsiteX1-37" fmla="*/ 719565 w 729565"/>
              <a:gd name="connsiteY1-38" fmla="*/ 1795 h 10008"/>
              <a:gd name="connsiteX2-39" fmla="*/ 729565 w 729565"/>
              <a:gd name="connsiteY2-40" fmla="*/ 10008 h 10008"/>
              <a:gd name="connsiteX0-41" fmla="*/ 16320 w 728727"/>
              <a:gd name="connsiteY0-42" fmla="*/ 0 h 10008"/>
              <a:gd name="connsiteX1-43" fmla="*/ 718727 w 728727"/>
              <a:gd name="connsiteY1-44" fmla="*/ 1795 h 10008"/>
              <a:gd name="connsiteX2-45" fmla="*/ 728727 w 728727"/>
              <a:gd name="connsiteY2-46" fmla="*/ 10008 h 10008"/>
              <a:gd name="connsiteX0-47" fmla="*/ 17382 w 729789"/>
              <a:gd name="connsiteY0-48" fmla="*/ 0 h 10008"/>
              <a:gd name="connsiteX1-49" fmla="*/ 719789 w 729789"/>
              <a:gd name="connsiteY1-50" fmla="*/ 1795 h 10008"/>
              <a:gd name="connsiteX2-51" fmla="*/ 729789 w 729789"/>
              <a:gd name="connsiteY2-52" fmla="*/ 10008 h 10008"/>
              <a:gd name="connsiteX0-53" fmla="*/ 2171 w 714578"/>
              <a:gd name="connsiteY0-54" fmla="*/ 0 h 10008"/>
              <a:gd name="connsiteX1-55" fmla="*/ 704578 w 714578"/>
              <a:gd name="connsiteY1-56" fmla="*/ 1795 h 10008"/>
              <a:gd name="connsiteX2-57" fmla="*/ 714578 w 714578"/>
              <a:gd name="connsiteY2-58" fmla="*/ 10008 h 10008"/>
              <a:gd name="connsiteX0-59" fmla="*/ 2199 w 714606"/>
              <a:gd name="connsiteY0-60" fmla="*/ 0 h 10008"/>
              <a:gd name="connsiteX1-61" fmla="*/ 694607 w 714606"/>
              <a:gd name="connsiteY1-62" fmla="*/ 2107 h 10008"/>
              <a:gd name="connsiteX2-63" fmla="*/ 714606 w 714606"/>
              <a:gd name="connsiteY2-64" fmla="*/ 10008 h 10008"/>
            </a:gdLst>
            <a:ahLst/>
            <a:cxnLst>
              <a:cxn ang="0">
                <a:pos x="connsiteX0-59" y="connsiteY0-60"/>
              </a:cxn>
              <a:cxn ang="0">
                <a:pos x="connsiteX1-61" y="connsiteY1-62"/>
              </a:cxn>
              <a:cxn ang="0">
                <a:pos x="connsiteX2-63" y="connsiteY2-64"/>
              </a:cxn>
            </a:cxnLst>
            <a:rect l="l" t="t" r="r" b="b"/>
            <a:pathLst>
              <a:path w="714606" h="10008">
                <a:moveTo>
                  <a:pt x="2199" y="0"/>
                </a:moveTo>
                <a:cubicBezTo>
                  <a:pt x="-44877" y="1682"/>
                  <a:pt x="679192" y="1314"/>
                  <a:pt x="694607" y="2107"/>
                </a:cubicBezTo>
                <a:cubicBezTo>
                  <a:pt x="704607" y="3653"/>
                  <a:pt x="714606" y="6675"/>
                  <a:pt x="714606" y="10008"/>
                </a:cubicBezTo>
              </a:path>
            </a:pathLst>
          </a:custGeom>
          <a:noFill/>
          <a:ln>
            <a:solidFill>
              <a:srgbClr val="AC7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任意多边形 371"/>
          <p:cNvSpPr/>
          <p:nvPr/>
        </p:nvSpPr>
        <p:spPr>
          <a:xfrm>
            <a:off x="3688769" y="3742282"/>
            <a:ext cx="2562340" cy="4074687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</a:gdLst>
            <a:ahLst/>
            <a:cxnLst>
              <a:cxn ang="0">
                <a:pos x="connsiteX0-511" y="connsiteY0-512"/>
              </a:cxn>
              <a:cxn ang="0">
                <a:pos x="connsiteX1-513" y="connsiteY1-514"/>
              </a:cxn>
              <a:cxn ang="0">
                <a:pos x="connsiteX2-515" y="connsiteY2-516"/>
              </a:cxn>
              <a:cxn ang="0">
                <a:pos x="connsiteX3-517" y="connsiteY3-518"/>
              </a:cxn>
              <a:cxn ang="0">
                <a:pos x="connsiteX4-519" y="connsiteY4-520"/>
              </a:cxn>
            </a:cxnLst>
            <a:rect l="l" t="t" r="r" b="b"/>
            <a:pathLst>
              <a:path w="1079585" h="3477364">
                <a:moveTo>
                  <a:pt x="1079585" y="8921"/>
                </a:moveTo>
                <a:cubicBezTo>
                  <a:pt x="571585" y="38131"/>
                  <a:pt x="443315" y="-89186"/>
                  <a:pt x="143595" y="144494"/>
                </a:cubicBezTo>
                <a:cubicBezTo>
                  <a:pt x="-7730" y="305491"/>
                  <a:pt x="-1576" y="397907"/>
                  <a:pt x="769" y="1038964"/>
                </a:cubicBezTo>
                <a:lnTo>
                  <a:pt x="769" y="3477364"/>
                </a:lnTo>
                <a:lnTo>
                  <a:pt x="769" y="3477364"/>
                </a:lnTo>
              </a:path>
            </a:pathLst>
          </a:custGeom>
          <a:noFill/>
          <a:ln>
            <a:solidFill>
              <a:srgbClr val="02B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任意多边形 372"/>
          <p:cNvSpPr/>
          <p:nvPr/>
        </p:nvSpPr>
        <p:spPr>
          <a:xfrm>
            <a:off x="3505297" y="2771016"/>
            <a:ext cx="2745812" cy="4844170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  <a:gd name="connsiteX0-561" fmla="*/ 901346 w 901346"/>
              <a:gd name="connsiteY0-562" fmla="*/ 15191 h 3523004"/>
              <a:gd name="connsiteX1-563" fmla="*/ 143156 w 901346"/>
              <a:gd name="connsiteY1-564" fmla="*/ 190134 h 3523004"/>
              <a:gd name="connsiteX2-565" fmla="*/ 330 w 901346"/>
              <a:gd name="connsiteY2-566" fmla="*/ 1084604 h 3523004"/>
              <a:gd name="connsiteX3-567" fmla="*/ 330 w 901346"/>
              <a:gd name="connsiteY3-568" fmla="*/ 3523004 h 3523004"/>
              <a:gd name="connsiteX4-569" fmla="*/ 330 w 901346"/>
              <a:gd name="connsiteY4-570" fmla="*/ 3523004 h 3523004"/>
              <a:gd name="connsiteX0-571" fmla="*/ 901346 w 901346"/>
              <a:gd name="connsiteY0-572" fmla="*/ 8971 h 3539644"/>
              <a:gd name="connsiteX1-573" fmla="*/ 143156 w 901346"/>
              <a:gd name="connsiteY1-574" fmla="*/ 206774 h 3539644"/>
              <a:gd name="connsiteX2-575" fmla="*/ 330 w 901346"/>
              <a:gd name="connsiteY2-576" fmla="*/ 1101244 h 3539644"/>
              <a:gd name="connsiteX3-577" fmla="*/ 330 w 901346"/>
              <a:gd name="connsiteY3-578" fmla="*/ 3539644 h 3539644"/>
              <a:gd name="connsiteX4-579" fmla="*/ 330 w 901346"/>
              <a:gd name="connsiteY4-580" fmla="*/ 3539644 h 3539644"/>
              <a:gd name="connsiteX0-581" fmla="*/ 901346 w 901346"/>
              <a:gd name="connsiteY0-582" fmla="*/ 5603 h 3536276"/>
              <a:gd name="connsiteX1-583" fmla="*/ 143156 w 901346"/>
              <a:gd name="connsiteY1-584" fmla="*/ 203406 h 3536276"/>
              <a:gd name="connsiteX2-585" fmla="*/ 330 w 901346"/>
              <a:gd name="connsiteY2-586" fmla="*/ 1097876 h 3536276"/>
              <a:gd name="connsiteX3-587" fmla="*/ 330 w 901346"/>
              <a:gd name="connsiteY3-588" fmla="*/ 3536276 h 3536276"/>
              <a:gd name="connsiteX4-589" fmla="*/ 330 w 901346"/>
              <a:gd name="connsiteY4-590" fmla="*/ 3536276 h 3536276"/>
            </a:gdLst>
            <a:ahLst/>
            <a:cxnLst>
              <a:cxn ang="0">
                <a:pos x="connsiteX0-581" y="connsiteY0-582"/>
              </a:cxn>
              <a:cxn ang="0">
                <a:pos x="connsiteX1-583" y="connsiteY1-584"/>
              </a:cxn>
              <a:cxn ang="0">
                <a:pos x="connsiteX2-585" y="connsiteY2-586"/>
              </a:cxn>
              <a:cxn ang="0">
                <a:pos x="connsiteX3-587" y="connsiteY3-588"/>
              </a:cxn>
              <a:cxn ang="0">
                <a:pos x="connsiteX4-589" y="connsiteY4-590"/>
              </a:cxn>
            </a:cxnLst>
            <a:rect l="l" t="t" r="r" b="b"/>
            <a:pathLst>
              <a:path w="901346" h="3536276">
                <a:moveTo>
                  <a:pt x="901346" y="5603"/>
                </a:moveTo>
                <a:cubicBezTo>
                  <a:pt x="748946" y="4333"/>
                  <a:pt x="347626" y="-49324"/>
                  <a:pt x="143156" y="203406"/>
                </a:cubicBezTo>
                <a:cubicBezTo>
                  <a:pt x="4531" y="408853"/>
                  <a:pt x="-2015" y="456819"/>
                  <a:pt x="330" y="1097876"/>
                </a:cubicBezTo>
                <a:lnTo>
                  <a:pt x="330" y="3536276"/>
                </a:lnTo>
                <a:lnTo>
                  <a:pt x="330" y="3536276"/>
                </a:lnTo>
              </a:path>
            </a:pathLst>
          </a:custGeom>
          <a:noFill/>
          <a:ln>
            <a:solidFill>
              <a:srgbClr val="0ABB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任意多边形 373"/>
          <p:cNvSpPr/>
          <p:nvPr/>
        </p:nvSpPr>
        <p:spPr>
          <a:xfrm flipH="1">
            <a:off x="1372785" y="2626863"/>
            <a:ext cx="1909199" cy="5442931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  <a:gd name="connsiteX0-561" fmla="*/ 901346 w 901346"/>
              <a:gd name="connsiteY0-562" fmla="*/ 15191 h 3523004"/>
              <a:gd name="connsiteX1-563" fmla="*/ 143156 w 901346"/>
              <a:gd name="connsiteY1-564" fmla="*/ 190134 h 3523004"/>
              <a:gd name="connsiteX2-565" fmla="*/ 330 w 901346"/>
              <a:gd name="connsiteY2-566" fmla="*/ 1084604 h 3523004"/>
              <a:gd name="connsiteX3-567" fmla="*/ 330 w 901346"/>
              <a:gd name="connsiteY3-568" fmla="*/ 3523004 h 3523004"/>
              <a:gd name="connsiteX4-569" fmla="*/ 330 w 901346"/>
              <a:gd name="connsiteY4-570" fmla="*/ 3523004 h 3523004"/>
              <a:gd name="connsiteX0-571" fmla="*/ 901346 w 901346"/>
              <a:gd name="connsiteY0-572" fmla="*/ 8971 h 3539644"/>
              <a:gd name="connsiteX1-573" fmla="*/ 143156 w 901346"/>
              <a:gd name="connsiteY1-574" fmla="*/ 206774 h 3539644"/>
              <a:gd name="connsiteX2-575" fmla="*/ 330 w 901346"/>
              <a:gd name="connsiteY2-576" fmla="*/ 1101244 h 3539644"/>
              <a:gd name="connsiteX3-577" fmla="*/ 330 w 901346"/>
              <a:gd name="connsiteY3-578" fmla="*/ 3539644 h 3539644"/>
              <a:gd name="connsiteX4-579" fmla="*/ 330 w 901346"/>
              <a:gd name="connsiteY4-580" fmla="*/ 3539644 h 3539644"/>
              <a:gd name="connsiteX0-581" fmla="*/ 901346 w 901346"/>
              <a:gd name="connsiteY0-582" fmla="*/ 5603 h 3536276"/>
              <a:gd name="connsiteX1-583" fmla="*/ 143156 w 901346"/>
              <a:gd name="connsiteY1-584" fmla="*/ 203406 h 3536276"/>
              <a:gd name="connsiteX2-585" fmla="*/ 330 w 901346"/>
              <a:gd name="connsiteY2-586" fmla="*/ 1097876 h 3536276"/>
              <a:gd name="connsiteX3-587" fmla="*/ 330 w 901346"/>
              <a:gd name="connsiteY3-588" fmla="*/ 3536276 h 3536276"/>
              <a:gd name="connsiteX4-589" fmla="*/ 330 w 901346"/>
              <a:gd name="connsiteY4-590" fmla="*/ 3536276 h 3536276"/>
            </a:gdLst>
            <a:ahLst/>
            <a:cxnLst>
              <a:cxn ang="0">
                <a:pos x="connsiteX0-581" y="connsiteY0-582"/>
              </a:cxn>
              <a:cxn ang="0">
                <a:pos x="connsiteX1-583" y="connsiteY1-584"/>
              </a:cxn>
              <a:cxn ang="0">
                <a:pos x="connsiteX2-585" y="connsiteY2-586"/>
              </a:cxn>
              <a:cxn ang="0">
                <a:pos x="connsiteX3-587" y="connsiteY3-588"/>
              </a:cxn>
              <a:cxn ang="0">
                <a:pos x="connsiteX4-589" y="connsiteY4-590"/>
              </a:cxn>
            </a:cxnLst>
            <a:rect l="l" t="t" r="r" b="b"/>
            <a:pathLst>
              <a:path w="901346" h="3536276">
                <a:moveTo>
                  <a:pt x="901346" y="5603"/>
                </a:moveTo>
                <a:cubicBezTo>
                  <a:pt x="748946" y="4333"/>
                  <a:pt x="347626" y="-49324"/>
                  <a:pt x="143156" y="203406"/>
                </a:cubicBezTo>
                <a:cubicBezTo>
                  <a:pt x="4531" y="408853"/>
                  <a:pt x="-2015" y="456819"/>
                  <a:pt x="330" y="1097876"/>
                </a:cubicBezTo>
                <a:lnTo>
                  <a:pt x="330" y="3536276"/>
                </a:lnTo>
                <a:lnTo>
                  <a:pt x="330" y="3536276"/>
                </a:lnTo>
              </a:path>
            </a:pathLst>
          </a:custGeom>
          <a:noFill/>
          <a:ln>
            <a:solidFill>
              <a:srgbClr val="F994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任意多边形 374"/>
          <p:cNvSpPr/>
          <p:nvPr/>
        </p:nvSpPr>
        <p:spPr>
          <a:xfrm flipH="1">
            <a:off x="3700649" y="533862"/>
            <a:ext cx="517500" cy="7035337"/>
          </a:xfrm>
          <a:custGeom>
            <a:avLst/>
            <a:gdLst>
              <a:gd name="connsiteX0" fmla="*/ 431800 w 431800"/>
              <a:gd name="connsiteY0" fmla="*/ 0 h 5880100"/>
              <a:gd name="connsiteX1" fmla="*/ 431800 w 431800"/>
              <a:gd name="connsiteY1" fmla="*/ 5880100 h 5880100"/>
              <a:gd name="connsiteX2" fmla="*/ 0 w 431800"/>
              <a:gd name="connsiteY2" fmla="*/ 5880100 h 5880100"/>
              <a:gd name="connsiteX0-1" fmla="*/ 0 w 0"/>
              <a:gd name="connsiteY0-2" fmla="*/ 0 h 5880100"/>
              <a:gd name="connsiteX1-3" fmla="*/ 0 w 0"/>
              <a:gd name="connsiteY1-4" fmla="*/ 5880100 h 5880100"/>
              <a:gd name="connsiteX0-5" fmla="*/ 1667 w 1667"/>
              <a:gd name="connsiteY0-6" fmla="*/ 0 h 10000"/>
              <a:gd name="connsiteX1-7" fmla="*/ 0 w 1667"/>
              <a:gd name="connsiteY1-8" fmla="*/ 1787 h 10000"/>
              <a:gd name="connsiteX2-9" fmla="*/ 1667 w 1667"/>
              <a:gd name="connsiteY2-10" fmla="*/ 10000 h 10000"/>
              <a:gd name="connsiteX0-11" fmla="*/ 0 w 712407"/>
              <a:gd name="connsiteY0-12" fmla="*/ 0 h 10008"/>
              <a:gd name="connsiteX1-13" fmla="*/ 702407 w 712407"/>
              <a:gd name="connsiteY1-14" fmla="*/ 1795 h 10008"/>
              <a:gd name="connsiteX2-15" fmla="*/ 712407 w 712407"/>
              <a:gd name="connsiteY2-16" fmla="*/ 10008 h 10008"/>
              <a:gd name="connsiteX0-17" fmla="*/ 0 w 712407"/>
              <a:gd name="connsiteY0-18" fmla="*/ 0 h 10008"/>
              <a:gd name="connsiteX1-19" fmla="*/ 702407 w 712407"/>
              <a:gd name="connsiteY1-20" fmla="*/ 1795 h 10008"/>
              <a:gd name="connsiteX2-21" fmla="*/ 712407 w 712407"/>
              <a:gd name="connsiteY2-22" fmla="*/ 10008 h 10008"/>
              <a:gd name="connsiteX0-23" fmla="*/ 11094 w 723501"/>
              <a:gd name="connsiteY0-24" fmla="*/ 0 h 10008"/>
              <a:gd name="connsiteX1-25" fmla="*/ 713501 w 723501"/>
              <a:gd name="connsiteY1-26" fmla="*/ 1795 h 10008"/>
              <a:gd name="connsiteX2-27" fmla="*/ 723501 w 723501"/>
              <a:gd name="connsiteY2-28" fmla="*/ 10008 h 10008"/>
              <a:gd name="connsiteX0-29" fmla="*/ 22432 w 734839"/>
              <a:gd name="connsiteY0-30" fmla="*/ 0 h 10008"/>
              <a:gd name="connsiteX1-31" fmla="*/ 724839 w 734839"/>
              <a:gd name="connsiteY1-32" fmla="*/ 1795 h 10008"/>
              <a:gd name="connsiteX2-33" fmla="*/ 734839 w 734839"/>
              <a:gd name="connsiteY2-34" fmla="*/ 10008 h 10008"/>
              <a:gd name="connsiteX0-35" fmla="*/ 17158 w 729565"/>
              <a:gd name="connsiteY0-36" fmla="*/ 0 h 10008"/>
              <a:gd name="connsiteX1-37" fmla="*/ 719565 w 729565"/>
              <a:gd name="connsiteY1-38" fmla="*/ 1795 h 10008"/>
              <a:gd name="connsiteX2-39" fmla="*/ 729565 w 729565"/>
              <a:gd name="connsiteY2-40" fmla="*/ 10008 h 10008"/>
              <a:gd name="connsiteX0-41" fmla="*/ 16320 w 728727"/>
              <a:gd name="connsiteY0-42" fmla="*/ 0 h 10008"/>
              <a:gd name="connsiteX1-43" fmla="*/ 718727 w 728727"/>
              <a:gd name="connsiteY1-44" fmla="*/ 1795 h 10008"/>
              <a:gd name="connsiteX2-45" fmla="*/ 728727 w 728727"/>
              <a:gd name="connsiteY2-46" fmla="*/ 10008 h 10008"/>
              <a:gd name="connsiteX0-47" fmla="*/ 17382 w 729789"/>
              <a:gd name="connsiteY0-48" fmla="*/ 0 h 10008"/>
              <a:gd name="connsiteX1-49" fmla="*/ 719789 w 729789"/>
              <a:gd name="connsiteY1-50" fmla="*/ 1795 h 10008"/>
              <a:gd name="connsiteX2-51" fmla="*/ 729789 w 729789"/>
              <a:gd name="connsiteY2-52" fmla="*/ 10008 h 10008"/>
              <a:gd name="connsiteX0-53" fmla="*/ 2171 w 714578"/>
              <a:gd name="connsiteY0-54" fmla="*/ 0 h 10008"/>
              <a:gd name="connsiteX1-55" fmla="*/ 704578 w 714578"/>
              <a:gd name="connsiteY1-56" fmla="*/ 1795 h 10008"/>
              <a:gd name="connsiteX2-57" fmla="*/ 714578 w 714578"/>
              <a:gd name="connsiteY2-58" fmla="*/ 10008 h 10008"/>
              <a:gd name="connsiteX0-59" fmla="*/ 2199 w 714606"/>
              <a:gd name="connsiteY0-60" fmla="*/ 0 h 10008"/>
              <a:gd name="connsiteX1-61" fmla="*/ 694607 w 714606"/>
              <a:gd name="connsiteY1-62" fmla="*/ 2107 h 10008"/>
              <a:gd name="connsiteX2-63" fmla="*/ 714606 w 714606"/>
              <a:gd name="connsiteY2-64" fmla="*/ 10008 h 10008"/>
              <a:gd name="connsiteX0-65" fmla="*/ 2182 w 714589"/>
              <a:gd name="connsiteY0-66" fmla="*/ 0 h 10008"/>
              <a:gd name="connsiteX1-67" fmla="*/ 700840 w 714589"/>
              <a:gd name="connsiteY1-68" fmla="*/ 2873 h 10008"/>
              <a:gd name="connsiteX2-69" fmla="*/ 714589 w 714589"/>
              <a:gd name="connsiteY2-70" fmla="*/ 10008 h 10008"/>
              <a:gd name="connsiteX0-71" fmla="*/ 2199 w 714606"/>
              <a:gd name="connsiteY0-72" fmla="*/ 0 h 10008"/>
              <a:gd name="connsiteX1-73" fmla="*/ 700857 w 714606"/>
              <a:gd name="connsiteY1-74" fmla="*/ 2873 h 10008"/>
              <a:gd name="connsiteX2-75" fmla="*/ 714606 w 714606"/>
              <a:gd name="connsiteY2-76" fmla="*/ 10008 h 10008"/>
            </a:gdLst>
            <a:ahLst/>
            <a:cxnLst>
              <a:cxn ang="0">
                <a:pos x="connsiteX0-71" y="connsiteY0-72"/>
              </a:cxn>
              <a:cxn ang="0">
                <a:pos x="connsiteX1-73" y="connsiteY1-74"/>
              </a:cxn>
              <a:cxn ang="0">
                <a:pos x="connsiteX2-75" y="connsiteY2-76"/>
              </a:cxn>
            </a:cxnLst>
            <a:rect l="l" t="t" r="r" b="b"/>
            <a:pathLst>
              <a:path w="714606" h="10008">
                <a:moveTo>
                  <a:pt x="2199" y="0"/>
                </a:moveTo>
                <a:cubicBezTo>
                  <a:pt x="-44877" y="1682"/>
                  <a:pt x="679193" y="1211"/>
                  <a:pt x="700857" y="2873"/>
                </a:cubicBezTo>
                <a:cubicBezTo>
                  <a:pt x="710857" y="4419"/>
                  <a:pt x="714606" y="6675"/>
                  <a:pt x="714606" y="10008"/>
                </a:cubicBezTo>
              </a:path>
            </a:pathLst>
          </a:custGeom>
          <a:noFill/>
          <a:ln>
            <a:solidFill>
              <a:srgbClr val="F65C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任意多边形 375"/>
          <p:cNvSpPr/>
          <p:nvPr/>
        </p:nvSpPr>
        <p:spPr>
          <a:xfrm flipH="1">
            <a:off x="582592" y="3887744"/>
            <a:ext cx="2435190" cy="3783796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任意多边形 376"/>
          <p:cNvSpPr/>
          <p:nvPr/>
        </p:nvSpPr>
        <p:spPr>
          <a:xfrm>
            <a:off x="3641436" y="4640902"/>
            <a:ext cx="866644" cy="3061719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02B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任意多边形 377"/>
          <p:cNvSpPr/>
          <p:nvPr/>
        </p:nvSpPr>
        <p:spPr>
          <a:xfrm>
            <a:off x="3524780" y="4395132"/>
            <a:ext cx="1360649" cy="3375851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6DD1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任意多边形 378"/>
          <p:cNvSpPr/>
          <p:nvPr/>
        </p:nvSpPr>
        <p:spPr>
          <a:xfrm flipH="1">
            <a:off x="2539494" y="4826959"/>
            <a:ext cx="560302" cy="2771112"/>
          </a:xfrm>
          <a:custGeom>
            <a:avLst/>
            <a:gdLst>
              <a:gd name="connsiteX0" fmla="*/ 1547446 w 1547446"/>
              <a:gd name="connsiteY0" fmla="*/ 0 h 5087815"/>
              <a:gd name="connsiteX1" fmla="*/ 1547446 w 1547446"/>
              <a:gd name="connsiteY1" fmla="*/ 1617785 h 5087815"/>
              <a:gd name="connsiteX2" fmla="*/ 175846 w 1547446"/>
              <a:gd name="connsiteY2" fmla="*/ 1617785 h 5087815"/>
              <a:gd name="connsiteX3" fmla="*/ 0 w 1547446"/>
              <a:gd name="connsiteY3" fmla="*/ 2649415 h 5087815"/>
              <a:gd name="connsiteX4" fmla="*/ 0 w 1547446"/>
              <a:gd name="connsiteY4" fmla="*/ 5087815 h 5087815"/>
              <a:gd name="connsiteX5" fmla="*/ 0 w 1547446"/>
              <a:gd name="connsiteY5" fmla="*/ 5087815 h 5087815"/>
              <a:gd name="connsiteX0-1" fmla="*/ 1547446 w 1547446"/>
              <a:gd name="connsiteY0-2" fmla="*/ 0 h 5087815"/>
              <a:gd name="connsiteX1-3" fmla="*/ 1440766 w 1547446"/>
              <a:gd name="connsiteY1-4" fmla="*/ 1602545 h 5087815"/>
              <a:gd name="connsiteX2-5" fmla="*/ 175846 w 1547446"/>
              <a:gd name="connsiteY2-6" fmla="*/ 1617785 h 5087815"/>
              <a:gd name="connsiteX3-7" fmla="*/ 0 w 1547446"/>
              <a:gd name="connsiteY3-8" fmla="*/ 2649415 h 5087815"/>
              <a:gd name="connsiteX4-9" fmla="*/ 0 w 1547446"/>
              <a:gd name="connsiteY4-10" fmla="*/ 5087815 h 5087815"/>
              <a:gd name="connsiteX5-11" fmla="*/ 0 w 1547446"/>
              <a:gd name="connsiteY5-12" fmla="*/ 5087815 h 5087815"/>
              <a:gd name="connsiteX0-13" fmla="*/ 1547446 w 1572880"/>
              <a:gd name="connsiteY0-14" fmla="*/ 0 h 5087815"/>
              <a:gd name="connsiteX1-15" fmla="*/ 1440766 w 1572880"/>
              <a:gd name="connsiteY1-16" fmla="*/ 1602545 h 5087815"/>
              <a:gd name="connsiteX2-17" fmla="*/ 175846 w 1572880"/>
              <a:gd name="connsiteY2-18" fmla="*/ 1617785 h 5087815"/>
              <a:gd name="connsiteX3-19" fmla="*/ 0 w 1572880"/>
              <a:gd name="connsiteY3-20" fmla="*/ 2649415 h 5087815"/>
              <a:gd name="connsiteX4-21" fmla="*/ 0 w 1572880"/>
              <a:gd name="connsiteY4-22" fmla="*/ 5087815 h 5087815"/>
              <a:gd name="connsiteX5-23" fmla="*/ 0 w 1572880"/>
              <a:gd name="connsiteY5-24" fmla="*/ 5087815 h 5087815"/>
              <a:gd name="connsiteX0-25" fmla="*/ 1547446 w 1572880"/>
              <a:gd name="connsiteY0-26" fmla="*/ 0 h 5087815"/>
              <a:gd name="connsiteX1-27" fmla="*/ 1440766 w 1572880"/>
              <a:gd name="connsiteY1-28" fmla="*/ 1602545 h 5087815"/>
              <a:gd name="connsiteX2-29" fmla="*/ 175846 w 1572880"/>
              <a:gd name="connsiteY2-30" fmla="*/ 1617785 h 5087815"/>
              <a:gd name="connsiteX3-31" fmla="*/ 0 w 1572880"/>
              <a:gd name="connsiteY3-32" fmla="*/ 2649415 h 5087815"/>
              <a:gd name="connsiteX4-33" fmla="*/ 0 w 1572880"/>
              <a:gd name="connsiteY4-34" fmla="*/ 5087815 h 5087815"/>
              <a:gd name="connsiteX5-35" fmla="*/ 0 w 1572880"/>
              <a:gd name="connsiteY5-36" fmla="*/ 5087815 h 5087815"/>
              <a:gd name="connsiteX0-37" fmla="*/ 1547446 w 1582250"/>
              <a:gd name="connsiteY0-38" fmla="*/ 0 h 5087815"/>
              <a:gd name="connsiteX1-39" fmla="*/ 1456006 w 1582250"/>
              <a:gd name="connsiteY1-40" fmla="*/ 1693985 h 5087815"/>
              <a:gd name="connsiteX2-41" fmla="*/ 175846 w 1582250"/>
              <a:gd name="connsiteY2-42" fmla="*/ 1617785 h 5087815"/>
              <a:gd name="connsiteX3-43" fmla="*/ 0 w 1582250"/>
              <a:gd name="connsiteY3-44" fmla="*/ 2649415 h 5087815"/>
              <a:gd name="connsiteX4-45" fmla="*/ 0 w 1582250"/>
              <a:gd name="connsiteY4-46" fmla="*/ 5087815 h 5087815"/>
              <a:gd name="connsiteX5-47" fmla="*/ 0 w 1582250"/>
              <a:gd name="connsiteY5-48" fmla="*/ 5087815 h 5087815"/>
              <a:gd name="connsiteX0-49" fmla="*/ 1547446 w 1582250"/>
              <a:gd name="connsiteY0-50" fmla="*/ 0 h 5087815"/>
              <a:gd name="connsiteX1-51" fmla="*/ 1456006 w 1582250"/>
              <a:gd name="connsiteY1-52" fmla="*/ 1693985 h 5087815"/>
              <a:gd name="connsiteX2-53" fmla="*/ 175846 w 1582250"/>
              <a:gd name="connsiteY2-54" fmla="*/ 1617785 h 5087815"/>
              <a:gd name="connsiteX3-55" fmla="*/ 0 w 1582250"/>
              <a:gd name="connsiteY3-56" fmla="*/ 2649415 h 5087815"/>
              <a:gd name="connsiteX4-57" fmla="*/ 0 w 1582250"/>
              <a:gd name="connsiteY4-58" fmla="*/ 5087815 h 5087815"/>
              <a:gd name="connsiteX5-59" fmla="*/ 0 w 1582250"/>
              <a:gd name="connsiteY5-60" fmla="*/ 5087815 h 5087815"/>
              <a:gd name="connsiteX0-61" fmla="*/ 1547446 w 1605264"/>
              <a:gd name="connsiteY0-62" fmla="*/ 0 h 5087815"/>
              <a:gd name="connsiteX1-63" fmla="*/ 1456006 w 1605264"/>
              <a:gd name="connsiteY1-64" fmla="*/ 1693985 h 5087815"/>
              <a:gd name="connsiteX2-65" fmla="*/ 175846 w 1605264"/>
              <a:gd name="connsiteY2-66" fmla="*/ 1617785 h 5087815"/>
              <a:gd name="connsiteX3-67" fmla="*/ 0 w 1605264"/>
              <a:gd name="connsiteY3-68" fmla="*/ 2649415 h 5087815"/>
              <a:gd name="connsiteX4-69" fmla="*/ 0 w 1605264"/>
              <a:gd name="connsiteY4-70" fmla="*/ 5087815 h 5087815"/>
              <a:gd name="connsiteX5-71" fmla="*/ 0 w 1605264"/>
              <a:gd name="connsiteY5-72" fmla="*/ 5087815 h 5087815"/>
              <a:gd name="connsiteX0-73" fmla="*/ 1547446 w 1601957"/>
              <a:gd name="connsiteY0-74" fmla="*/ 0 h 5087815"/>
              <a:gd name="connsiteX1-75" fmla="*/ 1456006 w 1601957"/>
              <a:gd name="connsiteY1-76" fmla="*/ 1693985 h 5087815"/>
              <a:gd name="connsiteX2-77" fmla="*/ 175846 w 1601957"/>
              <a:gd name="connsiteY2-78" fmla="*/ 1617785 h 5087815"/>
              <a:gd name="connsiteX3-79" fmla="*/ 0 w 1601957"/>
              <a:gd name="connsiteY3-80" fmla="*/ 2649415 h 5087815"/>
              <a:gd name="connsiteX4-81" fmla="*/ 0 w 1601957"/>
              <a:gd name="connsiteY4-82" fmla="*/ 5087815 h 5087815"/>
              <a:gd name="connsiteX5-83" fmla="*/ 0 w 1601957"/>
              <a:gd name="connsiteY5-84" fmla="*/ 5087815 h 5087815"/>
              <a:gd name="connsiteX0-85" fmla="*/ 1547446 w 1601957"/>
              <a:gd name="connsiteY0-86" fmla="*/ 0 h 5087815"/>
              <a:gd name="connsiteX1-87" fmla="*/ 1456006 w 1601957"/>
              <a:gd name="connsiteY1-88" fmla="*/ 1693985 h 5087815"/>
              <a:gd name="connsiteX2-89" fmla="*/ 175846 w 1601957"/>
              <a:gd name="connsiteY2-90" fmla="*/ 1617785 h 5087815"/>
              <a:gd name="connsiteX3-91" fmla="*/ 0 w 1601957"/>
              <a:gd name="connsiteY3-92" fmla="*/ 2649415 h 5087815"/>
              <a:gd name="connsiteX4-93" fmla="*/ 0 w 1601957"/>
              <a:gd name="connsiteY4-94" fmla="*/ 5087815 h 5087815"/>
              <a:gd name="connsiteX5-95" fmla="*/ 0 w 1601957"/>
              <a:gd name="connsiteY5-96" fmla="*/ 5087815 h 5087815"/>
              <a:gd name="connsiteX0-97" fmla="*/ 1547446 w 1601957"/>
              <a:gd name="connsiteY0-98" fmla="*/ 0 h 5087815"/>
              <a:gd name="connsiteX1-99" fmla="*/ 1456006 w 1601957"/>
              <a:gd name="connsiteY1-100" fmla="*/ 1693985 h 5087815"/>
              <a:gd name="connsiteX2-101" fmla="*/ 175846 w 1601957"/>
              <a:gd name="connsiteY2-102" fmla="*/ 1617785 h 5087815"/>
              <a:gd name="connsiteX3-103" fmla="*/ 0 w 1601957"/>
              <a:gd name="connsiteY3-104" fmla="*/ 2649415 h 5087815"/>
              <a:gd name="connsiteX4-105" fmla="*/ 0 w 1601957"/>
              <a:gd name="connsiteY4-106" fmla="*/ 5087815 h 5087815"/>
              <a:gd name="connsiteX5-107" fmla="*/ 0 w 1601957"/>
              <a:gd name="connsiteY5-108" fmla="*/ 5087815 h 5087815"/>
              <a:gd name="connsiteX0-109" fmla="*/ 1593166 w 1619687"/>
              <a:gd name="connsiteY0-110" fmla="*/ 0 h 5103055"/>
              <a:gd name="connsiteX1-111" fmla="*/ 1456006 w 1619687"/>
              <a:gd name="connsiteY1-112" fmla="*/ 1709225 h 5103055"/>
              <a:gd name="connsiteX2-113" fmla="*/ 175846 w 1619687"/>
              <a:gd name="connsiteY2-114" fmla="*/ 1633025 h 5103055"/>
              <a:gd name="connsiteX3-115" fmla="*/ 0 w 1619687"/>
              <a:gd name="connsiteY3-116" fmla="*/ 2664655 h 5103055"/>
              <a:gd name="connsiteX4-117" fmla="*/ 0 w 1619687"/>
              <a:gd name="connsiteY4-118" fmla="*/ 5103055 h 5103055"/>
              <a:gd name="connsiteX5-119" fmla="*/ 0 w 1619687"/>
              <a:gd name="connsiteY5-120" fmla="*/ 5103055 h 5103055"/>
              <a:gd name="connsiteX0-121" fmla="*/ 1593166 w 1638893"/>
              <a:gd name="connsiteY0-122" fmla="*/ 0 h 5103055"/>
              <a:gd name="connsiteX1-123" fmla="*/ 1456006 w 1638893"/>
              <a:gd name="connsiteY1-124" fmla="*/ 1709225 h 5103055"/>
              <a:gd name="connsiteX2-125" fmla="*/ 175846 w 1638893"/>
              <a:gd name="connsiteY2-126" fmla="*/ 1633025 h 5103055"/>
              <a:gd name="connsiteX3-127" fmla="*/ 0 w 1638893"/>
              <a:gd name="connsiteY3-128" fmla="*/ 2664655 h 5103055"/>
              <a:gd name="connsiteX4-129" fmla="*/ 0 w 1638893"/>
              <a:gd name="connsiteY4-130" fmla="*/ 5103055 h 5103055"/>
              <a:gd name="connsiteX5-131" fmla="*/ 0 w 1638893"/>
              <a:gd name="connsiteY5-132" fmla="*/ 5103055 h 5103055"/>
              <a:gd name="connsiteX0-133" fmla="*/ 1593166 w 1638893"/>
              <a:gd name="connsiteY0-134" fmla="*/ 0 h 5103055"/>
              <a:gd name="connsiteX1-135" fmla="*/ 1456006 w 1638893"/>
              <a:gd name="connsiteY1-136" fmla="*/ 1709225 h 5103055"/>
              <a:gd name="connsiteX2-137" fmla="*/ 175846 w 1638893"/>
              <a:gd name="connsiteY2-138" fmla="*/ 1633025 h 5103055"/>
              <a:gd name="connsiteX3-139" fmla="*/ 0 w 1638893"/>
              <a:gd name="connsiteY3-140" fmla="*/ 2664655 h 5103055"/>
              <a:gd name="connsiteX4-141" fmla="*/ 0 w 1638893"/>
              <a:gd name="connsiteY4-142" fmla="*/ 5103055 h 5103055"/>
              <a:gd name="connsiteX5-143" fmla="*/ 0 w 1638893"/>
              <a:gd name="connsiteY5-144" fmla="*/ 5103055 h 5103055"/>
              <a:gd name="connsiteX0-145" fmla="*/ 1593166 w 1638893"/>
              <a:gd name="connsiteY0-146" fmla="*/ 0 h 5103055"/>
              <a:gd name="connsiteX1-147" fmla="*/ 1456006 w 1638893"/>
              <a:gd name="connsiteY1-148" fmla="*/ 1709225 h 5103055"/>
              <a:gd name="connsiteX2-149" fmla="*/ 175846 w 1638893"/>
              <a:gd name="connsiteY2-150" fmla="*/ 1633025 h 5103055"/>
              <a:gd name="connsiteX3-151" fmla="*/ 0 w 1638893"/>
              <a:gd name="connsiteY3-152" fmla="*/ 2664655 h 5103055"/>
              <a:gd name="connsiteX4-153" fmla="*/ 0 w 1638893"/>
              <a:gd name="connsiteY4-154" fmla="*/ 5103055 h 5103055"/>
              <a:gd name="connsiteX5-155" fmla="*/ 0 w 1638893"/>
              <a:gd name="connsiteY5-156" fmla="*/ 5103055 h 5103055"/>
              <a:gd name="connsiteX0-157" fmla="*/ 1593166 w 1638893"/>
              <a:gd name="connsiteY0-158" fmla="*/ 0 h 5103055"/>
              <a:gd name="connsiteX1-159" fmla="*/ 1456006 w 1638893"/>
              <a:gd name="connsiteY1-160" fmla="*/ 1709225 h 5103055"/>
              <a:gd name="connsiteX2-161" fmla="*/ 175846 w 1638893"/>
              <a:gd name="connsiteY2-162" fmla="*/ 1633025 h 5103055"/>
              <a:gd name="connsiteX3-163" fmla="*/ 0 w 1638893"/>
              <a:gd name="connsiteY3-164" fmla="*/ 2664655 h 5103055"/>
              <a:gd name="connsiteX4-165" fmla="*/ 0 w 1638893"/>
              <a:gd name="connsiteY4-166" fmla="*/ 5103055 h 5103055"/>
              <a:gd name="connsiteX5-167" fmla="*/ 0 w 1638893"/>
              <a:gd name="connsiteY5-168" fmla="*/ 5103055 h 5103055"/>
              <a:gd name="connsiteX0-169" fmla="*/ 1606276 w 1652003"/>
              <a:gd name="connsiteY0-170" fmla="*/ 0 h 5103055"/>
              <a:gd name="connsiteX1-171" fmla="*/ 1469116 w 1652003"/>
              <a:gd name="connsiteY1-172" fmla="*/ 1709225 h 5103055"/>
              <a:gd name="connsiteX2-173" fmla="*/ 188956 w 1652003"/>
              <a:gd name="connsiteY2-174" fmla="*/ 1633025 h 5103055"/>
              <a:gd name="connsiteX3-175" fmla="*/ 13110 w 1652003"/>
              <a:gd name="connsiteY3-176" fmla="*/ 2664655 h 5103055"/>
              <a:gd name="connsiteX4-177" fmla="*/ 13110 w 1652003"/>
              <a:gd name="connsiteY4-178" fmla="*/ 5103055 h 5103055"/>
              <a:gd name="connsiteX5-179" fmla="*/ 13110 w 1652003"/>
              <a:gd name="connsiteY5-180" fmla="*/ 5103055 h 5103055"/>
              <a:gd name="connsiteX0-181" fmla="*/ 1606276 w 1652003"/>
              <a:gd name="connsiteY0-182" fmla="*/ 0 h 5103055"/>
              <a:gd name="connsiteX1-183" fmla="*/ 1469116 w 1652003"/>
              <a:gd name="connsiteY1-184" fmla="*/ 1709225 h 5103055"/>
              <a:gd name="connsiteX2-185" fmla="*/ 188956 w 1652003"/>
              <a:gd name="connsiteY2-186" fmla="*/ 1770185 h 5103055"/>
              <a:gd name="connsiteX3-187" fmla="*/ 13110 w 1652003"/>
              <a:gd name="connsiteY3-188" fmla="*/ 2664655 h 5103055"/>
              <a:gd name="connsiteX4-189" fmla="*/ 13110 w 1652003"/>
              <a:gd name="connsiteY4-190" fmla="*/ 5103055 h 5103055"/>
              <a:gd name="connsiteX5-191" fmla="*/ 13110 w 1652003"/>
              <a:gd name="connsiteY5-192" fmla="*/ 5103055 h 5103055"/>
              <a:gd name="connsiteX0-193" fmla="*/ 1598198 w 1643925"/>
              <a:gd name="connsiteY0-194" fmla="*/ 0 h 5103055"/>
              <a:gd name="connsiteX1-195" fmla="*/ 1461038 w 1643925"/>
              <a:gd name="connsiteY1-196" fmla="*/ 1709225 h 5103055"/>
              <a:gd name="connsiteX2-197" fmla="*/ 211358 w 1643925"/>
              <a:gd name="connsiteY2-198" fmla="*/ 1770185 h 5103055"/>
              <a:gd name="connsiteX3-199" fmla="*/ 5032 w 1643925"/>
              <a:gd name="connsiteY3-200" fmla="*/ 2664655 h 5103055"/>
              <a:gd name="connsiteX4-201" fmla="*/ 5032 w 1643925"/>
              <a:gd name="connsiteY4-202" fmla="*/ 5103055 h 5103055"/>
              <a:gd name="connsiteX5-203" fmla="*/ 5032 w 1643925"/>
              <a:gd name="connsiteY5-204" fmla="*/ 5103055 h 5103055"/>
              <a:gd name="connsiteX0-205" fmla="*/ 1598198 w 1643925"/>
              <a:gd name="connsiteY0-206" fmla="*/ 0 h 5103055"/>
              <a:gd name="connsiteX1-207" fmla="*/ 1461038 w 1643925"/>
              <a:gd name="connsiteY1-208" fmla="*/ 1709225 h 5103055"/>
              <a:gd name="connsiteX2-209" fmla="*/ 211358 w 1643925"/>
              <a:gd name="connsiteY2-210" fmla="*/ 1770185 h 5103055"/>
              <a:gd name="connsiteX3-211" fmla="*/ 5032 w 1643925"/>
              <a:gd name="connsiteY3-212" fmla="*/ 2664655 h 5103055"/>
              <a:gd name="connsiteX4-213" fmla="*/ 5032 w 1643925"/>
              <a:gd name="connsiteY4-214" fmla="*/ 5103055 h 5103055"/>
              <a:gd name="connsiteX5-215" fmla="*/ 5032 w 1643925"/>
              <a:gd name="connsiteY5-216" fmla="*/ 5103055 h 5103055"/>
              <a:gd name="connsiteX0-217" fmla="*/ 1598198 w 1692397"/>
              <a:gd name="connsiteY0-218" fmla="*/ 0 h 5103055"/>
              <a:gd name="connsiteX1-219" fmla="*/ 1461038 w 1692397"/>
              <a:gd name="connsiteY1-220" fmla="*/ 1709225 h 5103055"/>
              <a:gd name="connsiteX2-221" fmla="*/ 211358 w 1692397"/>
              <a:gd name="connsiteY2-222" fmla="*/ 1770185 h 5103055"/>
              <a:gd name="connsiteX3-223" fmla="*/ 5032 w 1692397"/>
              <a:gd name="connsiteY3-224" fmla="*/ 2664655 h 5103055"/>
              <a:gd name="connsiteX4-225" fmla="*/ 5032 w 1692397"/>
              <a:gd name="connsiteY4-226" fmla="*/ 5103055 h 5103055"/>
              <a:gd name="connsiteX5-227" fmla="*/ 5032 w 1692397"/>
              <a:gd name="connsiteY5-228" fmla="*/ 5103055 h 5103055"/>
              <a:gd name="connsiteX0-229" fmla="*/ 1598198 w 1689245"/>
              <a:gd name="connsiteY0-230" fmla="*/ 0 h 5103055"/>
              <a:gd name="connsiteX1-231" fmla="*/ 1461038 w 1689245"/>
              <a:gd name="connsiteY1-232" fmla="*/ 1709225 h 5103055"/>
              <a:gd name="connsiteX2-233" fmla="*/ 211358 w 1689245"/>
              <a:gd name="connsiteY2-234" fmla="*/ 1770185 h 5103055"/>
              <a:gd name="connsiteX3-235" fmla="*/ 5032 w 1689245"/>
              <a:gd name="connsiteY3-236" fmla="*/ 2664655 h 5103055"/>
              <a:gd name="connsiteX4-237" fmla="*/ 5032 w 1689245"/>
              <a:gd name="connsiteY4-238" fmla="*/ 5103055 h 5103055"/>
              <a:gd name="connsiteX5-239" fmla="*/ 5032 w 1689245"/>
              <a:gd name="connsiteY5-240" fmla="*/ 5103055 h 5103055"/>
              <a:gd name="connsiteX0-241" fmla="*/ 1598198 w 1689245"/>
              <a:gd name="connsiteY0-242" fmla="*/ 0 h 5103055"/>
              <a:gd name="connsiteX1-243" fmla="*/ 1461038 w 1689245"/>
              <a:gd name="connsiteY1-244" fmla="*/ 1709225 h 5103055"/>
              <a:gd name="connsiteX2-245" fmla="*/ 211358 w 1689245"/>
              <a:gd name="connsiteY2-246" fmla="*/ 1770185 h 5103055"/>
              <a:gd name="connsiteX3-247" fmla="*/ 5032 w 1689245"/>
              <a:gd name="connsiteY3-248" fmla="*/ 2664655 h 5103055"/>
              <a:gd name="connsiteX4-249" fmla="*/ 5032 w 1689245"/>
              <a:gd name="connsiteY4-250" fmla="*/ 5103055 h 5103055"/>
              <a:gd name="connsiteX5-251" fmla="*/ 5032 w 1689245"/>
              <a:gd name="connsiteY5-252" fmla="*/ 5103055 h 5103055"/>
              <a:gd name="connsiteX0-253" fmla="*/ 1598198 w 1689245"/>
              <a:gd name="connsiteY0-254" fmla="*/ 0 h 5103055"/>
              <a:gd name="connsiteX1-255" fmla="*/ 1461038 w 1689245"/>
              <a:gd name="connsiteY1-256" fmla="*/ 1709225 h 5103055"/>
              <a:gd name="connsiteX2-257" fmla="*/ 211358 w 1689245"/>
              <a:gd name="connsiteY2-258" fmla="*/ 1770185 h 5103055"/>
              <a:gd name="connsiteX3-259" fmla="*/ 5032 w 1689245"/>
              <a:gd name="connsiteY3-260" fmla="*/ 2664655 h 5103055"/>
              <a:gd name="connsiteX4-261" fmla="*/ 5032 w 1689245"/>
              <a:gd name="connsiteY4-262" fmla="*/ 5103055 h 5103055"/>
              <a:gd name="connsiteX5-263" fmla="*/ 5032 w 1689245"/>
              <a:gd name="connsiteY5-264" fmla="*/ 5103055 h 5103055"/>
              <a:gd name="connsiteX0-265" fmla="*/ 1598198 w 1689245"/>
              <a:gd name="connsiteY0-266" fmla="*/ 0 h 5103055"/>
              <a:gd name="connsiteX1-267" fmla="*/ 1461038 w 1689245"/>
              <a:gd name="connsiteY1-268" fmla="*/ 1709225 h 5103055"/>
              <a:gd name="connsiteX2-269" fmla="*/ 211358 w 1689245"/>
              <a:gd name="connsiteY2-270" fmla="*/ 1770185 h 5103055"/>
              <a:gd name="connsiteX3-271" fmla="*/ 5032 w 1689245"/>
              <a:gd name="connsiteY3-272" fmla="*/ 2664655 h 5103055"/>
              <a:gd name="connsiteX4-273" fmla="*/ 5032 w 1689245"/>
              <a:gd name="connsiteY4-274" fmla="*/ 5103055 h 5103055"/>
              <a:gd name="connsiteX5-275" fmla="*/ 5032 w 1689245"/>
              <a:gd name="connsiteY5-276" fmla="*/ 5103055 h 5103055"/>
              <a:gd name="connsiteX0-277" fmla="*/ 1598198 w 1689245"/>
              <a:gd name="connsiteY0-278" fmla="*/ 0 h 5103055"/>
              <a:gd name="connsiteX1-279" fmla="*/ 1461038 w 1689245"/>
              <a:gd name="connsiteY1-280" fmla="*/ 1709225 h 5103055"/>
              <a:gd name="connsiteX2-281" fmla="*/ 211358 w 1689245"/>
              <a:gd name="connsiteY2-282" fmla="*/ 1770185 h 5103055"/>
              <a:gd name="connsiteX3-283" fmla="*/ 5032 w 1689245"/>
              <a:gd name="connsiteY3-284" fmla="*/ 2664655 h 5103055"/>
              <a:gd name="connsiteX4-285" fmla="*/ 5032 w 1689245"/>
              <a:gd name="connsiteY4-286" fmla="*/ 5103055 h 5103055"/>
              <a:gd name="connsiteX5-287" fmla="*/ 5032 w 1689245"/>
              <a:gd name="connsiteY5-288" fmla="*/ 5103055 h 5103055"/>
              <a:gd name="connsiteX0-289" fmla="*/ 1598198 w 1673669"/>
              <a:gd name="connsiteY0-290" fmla="*/ 0 h 5103055"/>
              <a:gd name="connsiteX1-291" fmla="*/ 1461038 w 1673669"/>
              <a:gd name="connsiteY1-292" fmla="*/ 1709225 h 5103055"/>
              <a:gd name="connsiteX2-293" fmla="*/ 211358 w 1673669"/>
              <a:gd name="connsiteY2-294" fmla="*/ 1770185 h 5103055"/>
              <a:gd name="connsiteX3-295" fmla="*/ 5032 w 1673669"/>
              <a:gd name="connsiteY3-296" fmla="*/ 2664655 h 5103055"/>
              <a:gd name="connsiteX4-297" fmla="*/ 5032 w 1673669"/>
              <a:gd name="connsiteY4-298" fmla="*/ 5103055 h 5103055"/>
              <a:gd name="connsiteX5-299" fmla="*/ 5032 w 1673669"/>
              <a:gd name="connsiteY5-300" fmla="*/ 5103055 h 5103055"/>
              <a:gd name="connsiteX0-301" fmla="*/ 1598198 w 1673669"/>
              <a:gd name="connsiteY0-302" fmla="*/ 0 h 5103055"/>
              <a:gd name="connsiteX1-303" fmla="*/ 1461038 w 1673669"/>
              <a:gd name="connsiteY1-304" fmla="*/ 1709225 h 5103055"/>
              <a:gd name="connsiteX2-305" fmla="*/ 211358 w 1673669"/>
              <a:gd name="connsiteY2-306" fmla="*/ 1770185 h 5103055"/>
              <a:gd name="connsiteX3-307" fmla="*/ 5032 w 1673669"/>
              <a:gd name="connsiteY3-308" fmla="*/ 2664655 h 5103055"/>
              <a:gd name="connsiteX4-309" fmla="*/ 5032 w 1673669"/>
              <a:gd name="connsiteY4-310" fmla="*/ 5103055 h 5103055"/>
              <a:gd name="connsiteX5-311" fmla="*/ 5032 w 1673669"/>
              <a:gd name="connsiteY5-312" fmla="*/ 5103055 h 5103055"/>
              <a:gd name="connsiteX0-313" fmla="*/ 1598198 w 1673669"/>
              <a:gd name="connsiteY0-314" fmla="*/ 0 h 5103055"/>
              <a:gd name="connsiteX1-315" fmla="*/ 1461038 w 1673669"/>
              <a:gd name="connsiteY1-316" fmla="*/ 1709225 h 5103055"/>
              <a:gd name="connsiteX2-317" fmla="*/ 211358 w 1673669"/>
              <a:gd name="connsiteY2-318" fmla="*/ 1770185 h 5103055"/>
              <a:gd name="connsiteX3-319" fmla="*/ 5032 w 1673669"/>
              <a:gd name="connsiteY3-320" fmla="*/ 2664655 h 5103055"/>
              <a:gd name="connsiteX4-321" fmla="*/ 5032 w 1673669"/>
              <a:gd name="connsiteY4-322" fmla="*/ 5103055 h 5103055"/>
              <a:gd name="connsiteX5-323" fmla="*/ 5032 w 1673669"/>
              <a:gd name="connsiteY5-324" fmla="*/ 5103055 h 5103055"/>
              <a:gd name="connsiteX0-325" fmla="*/ 1595062 w 1670533"/>
              <a:gd name="connsiteY0-326" fmla="*/ 0 h 5103055"/>
              <a:gd name="connsiteX1-327" fmla="*/ 1457902 w 1670533"/>
              <a:gd name="connsiteY1-328" fmla="*/ 1709225 h 5103055"/>
              <a:gd name="connsiteX2-329" fmla="*/ 208222 w 1670533"/>
              <a:gd name="connsiteY2-330" fmla="*/ 1770185 h 5103055"/>
              <a:gd name="connsiteX3-331" fmla="*/ 1896 w 1670533"/>
              <a:gd name="connsiteY3-332" fmla="*/ 2664655 h 5103055"/>
              <a:gd name="connsiteX4-333" fmla="*/ 1896 w 1670533"/>
              <a:gd name="connsiteY4-334" fmla="*/ 5103055 h 5103055"/>
              <a:gd name="connsiteX5-335" fmla="*/ 1896 w 1670533"/>
              <a:gd name="connsiteY5-336" fmla="*/ 5103055 h 5103055"/>
              <a:gd name="connsiteX0-337" fmla="*/ 1595062 w 1670533"/>
              <a:gd name="connsiteY0-338" fmla="*/ 0 h 5103055"/>
              <a:gd name="connsiteX1-339" fmla="*/ 1457902 w 1670533"/>
              <a:gd name="connsiteY1-340" fmla="*/ 1709225 h 5103055"/>
              <a:gd name="connsiteX2-341" fmla="*/ 208222 w 1670533"/>
              <a:gd name="connsiteY2-342" fmla="*/ 1770185 h 5103055"/>
              <a:gd name="connsiteX3-343" fmla="*/ 1896 w 1670533"/>
              <a:gd name="connsiteY3-344" fmla="*/ 2664655 h 5103055"/>
              <a:gd name="connsiteX4-345" fmla="*/ 1896 w 1670533"/>
              <a:gd name="connsiteY4-346" fmla="*/ 5103055 h 5103055"/>
              <a:gd name="connsiteX5-347" fmla="*/ 1896 w 1670533"/>
              <a:gd name="connsiteY5-348" fmla="*/ 5103055 h 5103055"/>
              <a:gd name="connsiteX0-349" fmla="*/ 1686502 w 1718428"/>
              <a:gd name="connsiteY0-350" fmla="*/ 0 h 5125915"/>
              <a:gd name="connsiteX1-351" fmla="*/ 1457902 w 1718428"/>
              <a:gd name="connsiteY1-352" fmla="*/ 1732085 h 5125915"/>
              <a:gd name="connsiteX2-353" fmla="*/ 208222 w 1718428"/>
              <a:gd name="connsiteY2-354" fmla="*/ 1793045 h 5125915"/>
              <a:gd name="connsiteX3-355" fmla="*/ 1896 w 1718428"/>
              <a:gd name="connsiteY3-356" fmla="*/ 2687515 h 5125915"/>
              <a:gd name="connsiteX4-357" fmla="*/ 1896 w 1718428"/>
              <a:gd name="connsiteY4-358" fmla="*/ 5125915 h 5125915"/>
              <a:gd name="connsiteX5-359" fmla="*/ 1896 w 1718428"/>
              <a:gd name="connsiteY5-360" fmla="*/ 5125915 h 5125915"/>
              <a:gd name="connsiteX0-361" fmla="*/ 1686502 w 1718428"/>
              <a:gd name="connsiteY0-362" fmla="*/ 0 h 5125915"/>
              <a:gd name="connsiteX1-363" fmla="*/ 1457902 w 1718428"/>
              <a:gd name="connsiteY1-364" fmla="*/ 1686365 h 5125915"/>
              <a:gd name="connsiteX2-365" fmla="*/ 208222 w 1718428"/>
              <a:gd name="connsiteY2-366" fmla="*/ 1793045 h 5125915"/>
              <a:gd name="connsiteX3-367" fmla="*/ 1896 w 1718428"/>
              <a:gd name="connsiteY3-368" fmla="*/ 2687515 h 5125915"/>
              <a:gd name="connsiteX4-369" fmla="*/ 1896 w 1718428"/>
              <a:gd name="connsiteY4-370" fmla="*/ 5125915 h 5125915"/>
              <a:gd name="connsiteX5-371" fmla="*/ 1896 w 1718428"/>
              <a:gd name="connsiteY5-372" fmla="*/ 5125915 h 5125915"/>
              <a:gd name="connsiteX0-373" fmla="*/ 1686502 w 1726436"/>
              <a:gd name="connsiteY0-374" fmla="*/ 0 h 5125915"/>
              <a:gd name="connsiteX1-375" fmla="*/ 1457902 w 1726436"/>
              <a:gd name="connsiteY1-376" fmla="*/ 1686365 h 5125915"/>
              <a:gd name="connsiteX2-377" fmla="*/ 208222 w 1726436"/>
              <a:gd name="connsiteY2-378" fmla="*/ 1793045 h 5125915"/>
              <a:gd name="connsiteX3-379" fmla="*/ 1896 w 1726436"/>
              <a:gd name="connsiteY3-380" fmla="*/ 2687515 h 5125915"/>
              <a:gd name="connsiteX4-381" fmla="*/ 1896 w 1726436"/>
              <a:gd name="connsiteY4-382" fmla="*/ 5125915 h 5125915"/>
              <a:gd name="connsiteX5-383" fmla="*/ 1896 w 1726436"/>
              <a:gd name="connsiteY5-384" fmla="*/ 5125915 h 5125915"/>
              <a:gd name="connsiteX0-385" fmla="*/ 1686502 w 1726436"/>
              <a:gd name="connsiteY0-386" fmla="*/ 0 h 5125915"/>
              <a:gd name="connsiteX1-387" fmla="*/ 1457902 w 1726436"/>
              <a:gd name="connsiteY1-388" fmla="*/ 1686365 h 5125915"/>
              <a:gd name="connsiteX2-389" fmla="*/ 208222 w 1726436"/>
              <a:gd name="connsiteY2-390" fmla="*/ 1793045 h 5125915"/>
              <a:gd name="connsiteX3-391" fmla="*/ 1896 w 1726436"/>
              <a:gd name="connsiteY3-392" fmla="*/ 2687515 h 5125915"/>
              <a:gd name="connsiteX4-393" fmla="*/ 1896 w 1726436"/>
              <a:gd name="connsiteY4-394" fmla="*/ 5125915 h 5125915"/>
              <a:gd name="connsiteX5-395" fmla="*/ 1896 w 1726436"/>
              <a:gd name="connsiteY5-396" fmla="*/ 5125915 h 5125915"/>
              <a:gd name="connsiteX0-397" fmla="*/ 1686502 w 1726436"/>
              <a:gd name="connsiteY0-398" fmla="*/ 0 h 5125915"/>
              <a:gd name="connsiteX1-399" fmla="*/ 1457902 w 1726436"/>
              <a:gd name="connsiteY1-400" fmla="*/ 1654615 h 5125915"/>
              <a:gd name="connsiteX2-401" fmla="*/ 208222 w 1726436"/>
              <a:gd name="connsiteY2-402" fmla="*/ 1793045 h 5125915"/>
              <a:gd name="connsiteX3-403" fmla="*/ 1896 w 1726436"/>
              <a:gd name="connsiteY3-404" fmla="*/ 2687515 h 5125915"/>
              <a:gd name="connsiteX4-405" fmla="*/ 1896 w 1726436"/>
              <a:gd name="connsiteY4-406" fmla="*/ 5125915 h 5125915"/>
              <a:gd name="connsiteX5-407" fmla="*/ 1896 w 1726436"/>
              <a:gd name="connsiteY5-408" fmla="*/ 5125915 h 5125915"/>
              <a:gd name="connsiteX0-409" fmla="*/ 1686502 w 1730644"/>
              <a:gd name="connsiteY0-410" fmla="*/ 0 h 5125915"/>
              <a:gd name="connsiteX1-411" fmla="*/ 1457902 w 1730644"/>
              <a:gd name="connsiteY1-412" fmla="*/ 1654615 h 5125915"/>
              <a:gd name="connsiteX2-413" fmla="*/ 208222 w 1730644"/>
              <a:gd name="connsiteY2-414" fmla="*/ 1793045 h 5125915"/>
              <a:gd name="connsiteX3-415" fmla="*/ 1896 w 1730644"/>
              <a:gd name="connsiteY3-416" fmla="*/ 2687515 h 5125915"/>
              <a:gd name="connsiteX4-417" fmla="*/ 1896 w 1730644"/>
              <a:gd name="connsiteY4-418" fmla="*/ 5125915 h 5125915"/>
              <a:gd name="connsiteX5-419" fmla="*/ 1896 w 1730644"/>
              <a:gd name="connsiteY5-420" fmla="*/ 5125915 h 5125915"/>
              <a:gd name="connsiteX0-421" fmla="*/ 1703029 w 1747171"/>
              <a:gd name="connsiteY0-422" fmla="*/ 0 h 5125915"/>
              <a:gd name="connsiteX1-423" fmla="*/ 1474429 w 1747171"/>
              <a:gd name="connsiteY1-424" fmla="*/ 1654615 h 5125915"/>
              <a:gd name="connsiteX2-425" fmla="*/ 161249 w 1747171"/>
              <a:gd name="connsiteY2-426" fmla="*/ 1793045 h 5125915"/>
              <a:gd name="connsiteX3-427" fmla="*/ 18423 w 1747171"/>
              <a:gd name="connsiteY3-428" fmla="*/ 2687515 h 5125915"/>
              <a:gd name="connsiteX4-429" fmla="*/ 18423 w 1747171"/>
              <a:gd name="connsiteY4-430" fmla="*/ 5125915 h 5125915"/>
              <a:gd name="connsiteX5-431" fmla="*/ 18423 w 1747171"/>
              <a:gd name="connsiteY5-432" fmla="*/ 5125915 h 5125915"/>
              <a:gd name="connsiteX0-433" fmla="*/ 1685375 w 1729517"/>
              <a:gd name="connsiteY0-434" fmla="*/ 0 h 5125915"/>
              <a:gd name="connsiteX1-435" fmla="*/ 1456775 w 1729517"/>
              <a:gd name="connsiteY1-436" fmla="*/ 1654615 h 5125915"/>
              <a:gd name="connsiteX2-437" fmla="*/ 143595 w 1729517"/>
              <a:gd name="connsiteY2-438" fmla="*/ 1793045 h 5125915"/>
              <a:gd name="connsiteX3-439" fmla="*/ 769 w 1729517"/>
              <a:gd name="connsiteY3-440" fmla="*/ 2687515 h 5125915"/>
              <a:gd name="connsiteX4-441" fmla="*/ 769 w 1729517"/>
              <a:gd name="connsiteY4-442" fmla="*/ 5125915 h 5125915"/>
              <a:gd name="connsiteX5-443" fmla="*/ 769 w 1729517"/>
              <a:gd name="connsiteY5-444" fmla="*/ 5125915 h 5125915"/>
              <a:gd name="connsiteX0-445" fmla="*/ 1715855 w 1747938"/>
              <a:gd name="connsiteY0-446" fmla="*/ 0 h 5133535"/>
              <a:gd name="connsiteX1-447" fmla="*/ 1456775 w 1747938"/>
              <a:gd name="connsiteY1-448" fmla="*/ 1662235 h 5133535"/>
              <a:gd name="connsiteX2-449" fmla="*/ 143595 w 1747938"/>
              <a:gd name="connsiteY2-450" fmla="*/ 1800665 h 5133535"/>
              <a:gd name="connsiteX3-451" fmla="*/ 769 w 1747938"/>
              <a:gd name="connsiteY3-452" fmla="*/ 2695135 h 5133535"/>
              <a:gd name="connsiteX4-453" fmla="*/ 769 w 1747938"/>
              <a:gd name="connsiteY4-454" fmla="*/ 5133535 h 5133535"/>
              <a:gd name="connsiteX5-455" fmla="*/ 769 w 1747938"/>
              <a:gd name="connsiteY5-456" fmla="*/ 5133535 h 5133535"/>
              <a:gd name="connsiteX0-457" fmla="*/ 1731095 w 1757944"/>
              <a:gd name="connsiteY0-458" fmla="*/ 0 h 5133535"/>
              <a:gd name="connsiteX1-459" fmla="*/ 1456775 w 1757944"/>
              <a:gd name="connsiteY1-460" fmla="*/ 1662235 h 5133535"/>
              <a:gd name="connsiteX2-461" fmla="*/ 143595 w 1757944"/>
              <a:gd name="connsiteY2-462" fmla="*/ 1800665 h 5133535"/>
              <a:gd name="connsiteX3-463" fmla="*/ 769 w 1757944"/>
              <a:gd name="connsiteY3-464" fmla="*/ 2695135 h 5133535"/>
              <a:gd name="connsiteX4-465" fmla="*/ 769 w 1757944"/>
              <a:gd name="connsiteY4-466" fmla="*/ 5133535 h 5133535"/>
              <a:gd name="connsiteX5-467" fmla="*/ 769 w 1757944"/>
              <a:gd name="connsiteY5-468" fmla="*/ 5133535 h 5133535"/>
              <a:gd name="connsiteX0-469" fmla="*/ 1731095 w 1764677"/>
              <a:gd name="connsiteY0-470" fmla="*/ 0 h 5133535"/>
              <a:gd name="connsiteX1-471" fmla="*/ 1456775 w 1764677"/>
              <a:gd name="connsiteY1-472" fmla="*/ 1662235 h 5133535"/>
              <a:gd name="connsiteX2-473" fmla="*/ 143595 w 1764677"/>
              <a:gd name="connsiteY2-474" fmla="*/ 1800665 h 5133535"/>
              <a:gd name="connsiteX3-475" fmla="*/ 769 w 1764677"/>
              <a:gd name="connsiteY3-476" fmla="*/ 2695135 h 5133535"/>
              <a:gd name="connsiteX4-477" fmla="*/ 769 w 1764677"/>
              <a:gd name="connsiteY4-478" fmla="*/ 5133535 h 5133535"/>
              <a:gd name="connsiteX5-479" fmla="*/ 769 w 1764677"/>
              <a:gd name="connsiteY5-480" fmla="*/ 5133535 h 5133535"/>
              <a:gd name="connsiteX0-481" fmla="*/ 1456775 w 1456775"/>
              <a:gd name="connsiteY0-482" fmla="*/ 0 h 3471300"/>
              <a:gd name="connsiteX1-483" fmla="*/ 143595 w 1456775"/>
              <a:gd name="connsiteY1-484" fmla="*/ 138430 h 3471300"/>
              <a:gd name="connsiteX2-485" fmla="*/ 769 w 1456775"/>
              <a:gd name="connsiteY2-486" fmla="*/ 1032900 h 3471300"/>
              <a:gd name="connsiteX3-487" fmla="*/ 769 w 1456775"/>
              <a:gd name="connsiteY3-488" fmla="*/ 3471300 h 3471300"/>
              <a:gd name="connsiteX4-489" fmla="*/ 769 w 1456775"/>
              <a:gd name="connsiteY4-490" fmla="*/ 3471300 h 3471300"/>
              <a:gd name="connsiteX0-491" fmla="*/ 1098635 w 1098635"/>
              <a:gd name="connsiteY0-492" fmla="*/ 0 h 3463680"/>
              <a:gd name="connsiteX1-493" fmla="*/ 143595 w 1098635"/>
              <a:gd name="connsiteY1-494" fmla="*/ 130810 h 3463680"/>
              <a:gd name="connsiteX2-495" fmla="*/ 769 w 1098635"/>
              <a:gd name="connsiteY2-496" fmla="*/ 1025280 h 3463680"/>
              <a:gd name="connsiteX3-497" fmla="*/ 769 w 1098635"/>
              <a:gd name="connsiteY3-498" fmla="*/ 3463680 h 3463680"/>
              <a:gd name="connsiteX4-499" fmla="*/ 769 w 1098635"/>
              <a:gd name="connsiteY4-500" fmla="*/ 3463680 h 3463680"/>
              <a:gd name="connsiteX0-501" fmla="*/ 1098635 w 1098635"/>
              <a:gd name="connsiteY0-502" fmla="*/ 11271 h 3474951"/>
              <a:gd name="connsiteX1-503" fmla="*/ 143595 w 1098635"/>
              <a:gd name="connsiteY1-504" fmla="*/ 142081 h 3474951"/>
              <a:gd name="connsiteX2-505" fmla="*/ 769 w 1098635"/>
              <a:gd name="connsiteY2-506" fmla="*/ 1036551 h 3474951"/>
              <a:gd name="connsiteX3-507" fmla="*/ 769 w 1098635"/>
              <a:gd name="connsiteY3-508" fmla="*/ 3474951 h 3474951"/>
              <a:gd name="connsiteX4-509" fmla="*/ 769 w 1098635"/>
              <a:gd name="connsiteY4-510" fmla="*/ 3474951 h 3474951"/>
              <a:gd name="connsiteX0-511" fmla="*/ 1079585 w 1079585"/>
              <a:gd name="connsiteY0-512" fmla="*/ 8921 h 3477364"/>
              <a:gd name="connsiteX1-513" fmla="*/ 143595 w 1079585"/>
              <a:gd name="connsiteY1-514" fmla="*/ 144494 h 3477364"/>
              <a:gd name="connsiteX2-515" fmla="*/ 769 w 1079585"/>
              <a:gd name="connsiteY2-516" fmla="*/ 1038964 h 3477364"/>
              <a:gd name="connsiteX3-517" fmla="*/ 769 w 1079585"/>
              <a:gd name="connsiteY3-518" fmla="*/ 3477364 h 3477364"/>
              <a:gd name="connsiteX4-519" fmla="*/ 769 w 1079585"/>
              <a:gd name="connsiteY4-520" fmla="*/ 3477364 h 3477364"/>
              <a:gd name="connsiteX0-521" fmla="*/ 901785 w 901785"/>
              <a:gd name="connsiteY0-522" fmla="*/ 12074 h 3474167"/>
              <a:gd name="connsiteX1-523" fmla="*/ 143595 w 901785"/>
              <a:gd name="connsiteY1-524" fmla="*/ 141297 h 3474167"/>
              <a:gd name="connsiteX2-525" fmla="*/ 769 w 901785"/>
              <a:gd name="connsiteY2-526" fmla="*/ 1035767 h 3474167"/>
              <a:gd name="connsiteX3-527" fmla="*/ 769 w 901785"/>
              <a:gd name="connsiteY3-528" fmla="*/ 3474167 h 3474167"/>
              <a:gd name="connsiteX4-529" fmla="*/ 769 w 901785"/>
              <a:gd name="connsiteY4-530" fmla="*/ 3474167 h 3474167"/>
              <a:gd name="connsiteX0-531" fmla="*/ 901785 w 901785"/>
              <a:gd name="connsiteY0-532" fmla="*/ 26809 h 3488902"/>
              <a:gd name="connsiteX1-533" fmla="*/ 143595 w 901785"/>
              <a:gd name="connsiteY1-534" fmla="*/ 156032 h 3488902"/>
              <a:gd name="connsiteX2-535" fmla="*/ 769 w 901785"/>
              <a:gd name="connsiteY2-536" fmla="*/ 1050502 h 3488902"/>
              <a:gd name="connsiteX3-537" fmla="*/ 769 w 901785"/>
              <a:gd name="connsiteY3-538" fmla="*/ 3488902 h 3488902"/>
              <a:gd name="connsiteX4-539" fmla="*/ 769 w 901785"/>
              <a:gd name="connsiteY4-540" fmla="*/ 3488902 h 3488902"/>
              <a:gd name="connsiteX0-541" fmla="*/ 901785 w 901785"/>
              <a:gd name="connsiteY0-542" fmla="*/ 33573 h 3495666"/>
              <a:gd name="connsiteX1-543" fmla="*/ 143595 w 901785"/>
              <a:gd name="connsiteY1-544" fmla="*/ 162796 h 3495666"/>
              <a:gd name="connsiteX2-545" fmla="*/ 769 w 901785"/>
              <a:gd name="connsiteY2-546" fmla="*/ 1057266 h 3495666"/>
              <a:gd name="connsiteX3-547" fmla="*/ 769 w 901785"/>
              <a:gd name="connsiteY3-548" fmla="*/ 3495666 h 3495666"/>
              <a:gd name="connsiteX4-549" fmla="*/ 769 w 901785"/>
              <a:gd name="connsiteY4-550" fmla="*/ 3495666 h 3495666"/>
              <a:gd name="connsiteX0-551" fmla="*/ 901346 w 901346"/>
              <a:gd name="connsiteY0-552" fmla="*/ 33573 h 3495666"/>
              <a:gd name="connsiteX1-553" fmla="*/ 143156 w 901346"/>
              <a:gd name="connsiteY1-554" fmla="*/ 162796 h 3495666"/>
              <a:gd name="connsiteX2-555" fmla="*/ 330 w 901346"/>
              <a:gd name="connsiteY2-556" fmla="*/ 1057266 h 3495666"/>
              <a:gd name="connsiteX3-557" fmla="*/ 330 w 901346"/>
              <a:gd name="connsiteY3-558" fmla="*/ 3495666 h 3495666"/>
              <a:gd name="connsiteX4-559" fmla="*/ 330 w 901346"/>
              <a:gd name="connsiteY4-560" fmla="*/ 3495666 h 3495666"/>
            </a:gdLst>
            <a:ahLst/>
            <a:cxnLst>
              <a:cxn ang="0">
                <a:pos x="connsiteX0-551" y="connsiteY0-552"/>
              </a:cxn>
              <a:cxn ang="0">
                <a:pos x="connsiteX1-553" y="connsiteY1-554"/>
              </a:cxn>
              <a:cxn ang="0">
                <a:pos x="connsiteX2-555" y="connsiteY2-556"/>
              </a:cxn>
              <a:cxn ang="0">
                <a:pos x="connsiteX3-557" y="connsiteY3-558"/>
              </a:cxn>
              <a:cxn ang="0">
                <a:pos x="connsiteX4-559" y="connsiteY4-560"/>
              </a:cxn>
            </a:cxnLst>
            <a:rect l="l" t="t" r="r" b="b"/>
            <a:pathLst>
              <a:path w="901346" h="3495666">
                <a:moveTo>
                  <a:pt x="901346" y="33573"/>
                </a:moveTo>
                <a:cubicBezTo>
                  <a:pt x="748946" y="24683"/>
                  <a:pt x="347626" y="-89934"/>
                  <a:pt x="143156" y="162796"/>
                </a:cubicBezTo>
                <a:cubicBezTo>
                  <a:pt x="4531" y="368243"/>
                  <a:pt x="-2015" y="416209"/>
                  <a:pt x="330" y="1057266"/>
                </a:cubicBezTo>
                <a:lnTo>
                  <a:pt x="330" y="3495666"/>
                </a:lnTo>
                <a:lnTo>
                  <a:pt x="330" y="3495666"/>
                </a:lnTo>
              </a:path>
            </a:pathLst>
          </a:custGeom>
          <a:noFill/>
          <a:ln>
            <a:solidFill>
              <a:srgbClr val="AC7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1" name="椭圆 380"/>
          <p:cNvSpPr/>
          <p:nvPr/>
        </p:nvSpPr>
        <p:spPr>
          <a:xfrm>
            <a:off x="3822718" y="-219772"/>
            <a:ext cx="956687" cy="956687"/>
          </a:xfrm>
          <a:prstGeom prst="ellipse">
            <a:avLst/>
          </a:prstGeom>
          <a:solidFill>
            <a:srgbClr val="AC7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2" name="椭圆 381"/>
          <p:cNvSpPr/>
          <p:nvPr/>
        </p:nvSpPr>
        <p:spPr>
          <a:xfrm>
            <a:off x="3045361" y="-199301"/>
            <a:ext cx="575337" cy="575337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3" name="椭圆 382"/>
          <p:cNvSpPr/>
          <p:nvPr/>
        </p:nvSpPr>
        <p:spPr>
          <a:xfrm>
            <a:off x="1189667" y="500851"/>
            <a:ext cx="318387" cy="318387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4" name="椭圆 383"/>
          <p:cNvSpPr/>
          <p:nvPr/>
        </p:nvSpPr>
        <p:spPr>
          <a:xfrm>
            <a:off x="399187" y="1054130"/>
            <a:ext cx="561134" cy="56113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5" name="椭圆 384"/>
          <p:cNvSpPr/>
          <p:nvPr/>
        </p:nvSpPr>
        <p:spPr>
          <a:xfrm>
            <a:off x="5503097" y="3304925"/>
            <a:ext cx="426481" cy="426482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6" name="椭圆 385"/>
          <p:cNvSpPr/>
          <p:nvPr/>
        </p:nvSpPr>
        <p:spPr>
          <a:xfrm>
            <a:off x="4716480" y="4231463"/>
            <a:ext cx="318387" cy="318387"/>
          </a:xfrm>
          <a:prstGeom prst="ellipse">
            <a:avLst/>
          </a:prstGeom>
          <a:solidFill>
            <a:srgbClr val="6DD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椭圆 386"/>
          <p:cNvSpPr/>
          <p:nvPr/>
        </p:nvSpPr>
        <p:spPr>
          <a:xfrm>
            <a:off x="6003642" y="2173621"/>
            <a:ext cx="859686" cy="859686"/>
          </a:xfrm>
          <a:prstGeom prst="ellipse">
            <a:avLst/>
          </a:prstGeom>
          <a:solidFill>
            <a:srgbClr val="12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椭圆 387"/>
          <p:cNvSpPr/>
          <p:nvPr/>
        </p:nvSpPr>
        <p:spPr>
          <a:xfrm>
            <a:off x="4878575" y="2854499"/>
            <a:ext cx="563556" cy="563557"/>
          </a:xfrm>
          <a:prstGeom prst="ellipse">
            <a:avLst/>
          </a:prstGeom>
          <a:solidFill>
            <a:srgbClr val="AC7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9" name="椭圆 388"/>
          <p:cNvSpPr/>
          <p:nvPr/>
        </p:nvSpPr>
        <p:spPr>
          <a:xfrm>
            <a:off x="5877976" y="3263461"/>
            <a:ext cx="938574" cy="938574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0" name="椭圆 389"/>
          <p:cNvSpPr/>
          <p:nvPr/>
        </p:nvSpPr>
        <p:spPr>
          <a:xfrm>
            <a:off x="5348419" y="2352528"/>
            <a:ext cx="634757" cy="63475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1" name="椭圆 390"/>
          <p:cNvSpPr/>
          <p:nvPr/>
        </p:nvSpPr>
        <p:spPr>
          <a:xfrm>
            <a:off x="5246218" y="4011921"/>
            <a:ext cx="749724" cy="7497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2" name="椭圆 391"/>
          <p:cNvSpPr/>
          <p:nvPr/>
        </p:nvSpPr>
        <p:spPr>
          <a:xfrm>
            <a:off x="3963035" y="4342257"/>
            <a:ext cx="580230" cy="580231"/>
          </a:xfrm>
          <a:prstGeom prst="ellipse">
            <a:avLst/>
          </a:prstGeom>
          <a:solidFill>
            <a:srgbClr val="02B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3" name="椭圆 392"/>
          <p:cNvSpPr/>
          <p:nvPr/>
        </p:nvSpPr>
        <p:spPr>
          <a:xfrm>
            <a:off x="4014576" y="2724815"/>
            <a:ext cx="517121" cy="517121"/>
          </a:xfrm>
          <a:prstGeom prst="ellipse">
            <a:avLst/>
          </a:prstGeom>
          <a:solidFill>
            <a:srgbClr val="12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4" name="椭圆 393"/>
          <p:cNvSpPr/>
          <p:nvPr/>
        </p:nvSpPr>
        <p:spPr>
          <a:xfrm>
            <a:off x="2200564" y="3770362"/>
            <a:ext cx="575337" cy="575337"/>
          </a:xfrm>
          <a:prstGeom prst="ellipse">
            <a:avLst/>
          </a:prstGeom>
          <a:solidFill>
            <a:srgbClr val="0AB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椭圆 394"/>
          <p:cNvSpPr/>
          <p:nvPr/>
        </p:nvSpPr>
        <p:spPr>
          <a:xfrm>
            <a:off x="3043879" y="3967413"/>
            <a:ext cx="318387" cy="3183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椭圆 395"/>
          <p:cNvSpPr/>
          <p:nvPr/>
        </p:nvSpPr>
        <p:spPr>
          <a:xfrm>
            <a:off x="478076" y="2755352"/>
            <a:ext cx="381954" cy="381954"/>
          </a:xfrm>
          <a:prstGeom prst="ellipse">
            <a:avLst/>
          </a:prstGeom>
          <a:solidFill>
            <a:srgbClr val="12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椭圆 396"/>
          <p:cNvSpPr/>
          <p:nvPr/>
        </p:nvSpPr>
        <p:spPr>
          <a:xfrm>
            <a:off x="939097" y="3467644"/>
            <a:ext cx="429843" cy="429844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椭圆 397"/>
          <p:cNvSpPr/>
          <p:nvPr/>
        </p:nvSpPr>
        <p:spPr>
          <a:xfrm>
            <a:off x="1506047" y="2963889"/>
            <a:ext cx="939140" cy="939140"/>
          </a:xfrm>
          <a:prstGeom prst="ellipse">
            <a:avLst/>
          </a:prstGeom>
          <a:solidFill>
            <a:srgbClr val="954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9" name="椭圆 398"/>
          <p:cNvSpPr/>
          <p:nvPr/>
        </p:nvSpPr>
        <p:spPr>
          <a:xfrm>
            <a:off x="3170089" y="3241935"/>
            <a:ext cx="503754" cy="503754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0" name="椭圆 399"/>
          <p:cNvSpPr/>
          <p:nvPr/>
        </p:nvSpPr>
        <p:spPr>
          <a:xfrm>
            <a:off x="1830416" y="2149082"/>
            <a:ext cx="761526" cy="76152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1" name="椭圆 400"/>
          <p:cNvSpPr/>
          <p:nvPr/>
        </p:nvSpPr>
        <p:spPr>
          <a:xfrm>
            <a:off x="885206" y="2322288"/>
            <a:ext cx="643021" cy="643021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椭圆 401"/>
          <p:cNvSpPr/>
          <p:nvPr/>
        </p:nvSpPr>
        <p:spPr>
          <a:xfrm>
            <a:off x="-154482" y="3136277"/>
            <a:ext cx="911762" cy="9117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椭圆 402"/>
          <p:cNvSpPr/>
          <p:nvPr/>
        </p:nvSpPr>
        <p:spPr>
          <a:xfrm>
            <a:off x="2347712" y="4678402"/>
            <a:ext cx="318387" cy="318387"/>
          </a:xfrm>
          <a:prstGeom prst="ellipse">
            <a:avLst/>
          </a:prstGeom>
          <a:solidFill>
            <a:srgbClr val="AC7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4" name="椭圆 403"/>
          <p:cNvSpPr/>
          <p:nvPr/>
        </p:nvSpPr>
        <p:spPr>
          <a:xfrm>
            <a:off x="3780345" y="3183953"/>
            <a:ext cx="1056655" cy="1056655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5" name="椭圆 404"/>
          <p:cNvSpPr/>
          <p:nvPr/>
        </p:nvSpPr>
        <p:spPr>
          <a:xfrm>
            <a:off x="4149802" y="690112"/>
            <a:ext cx="1867152" cy="1867152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/>
          <p:cNvSpPr/>
          <p:nvPr/>
        </p:nvSpPr>
        <p:spPr>
          <a:xfrm>
            <a:off x="1799824" y="-81120"/>
            <a:ext cx="1596241" cy="1596242"/>
          </a:xfrm>
          <a:prstGeom prst="ellipse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文本框 421"/>
          <p:cNvSpPr txBox="1"/>
          <p:nvPr/>
        </p:nvSpPr>
        <p:spPr>
          <a:xfrm>
            <a:off x="1958203" y="131008"/>
            <a:ext cx="12534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66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师</a:t>
            </a:r>
            <a:endParaRPr lang="zh-CN" altLang="en-US" sz="8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19" name="椭圆 418"/>
          <p:cNvSpPr/>
          <p:nvPr/>
        </p:nvSpPr>
        <p:spPr>
          <a:xfrm>
            <a:off x="3520349" y="305605"/>
            <a:ext cx="1177471" cy="1177472"/>
          </a:xfrm>
          <a:prstGeom prst="ellipse">
            <a:avLst/>
          </a:prstGeom>
          <a:solidFill>
            <a:srgbClr val="12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文本框 419"/>
          <p:cNvSpPr txBox="1"/>
          <p:nvPr/>
        </p:nvSpPr>
        <p:spPr>
          <a:xfrm>
            <a:off x="3465952" y="462797"/>
            <a:ext cx="1253494" cy="83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8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节</a:t>
            </a:r>
            <a:endParaRPr lang="zh-CN" altLang="en-US" sz="6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08" name="文本框 407"/>
          <p:cNvSpPr txBox="1"/>
          <p:nvPr/>
        </p:nvSpPr>
        <p:spPr>
          <a:xfrm>
            <a:off x="4484731" y="965085"/>
            <a:ext cx="1253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72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乐</a:t>
            </a:r>
            <a:endParaRPr lang="zh-CN" altLang="en-US" sz="8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993677" y="1022504"/>
            <a:ext cx="1384244" cy="138424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文本框 417"/>
          <p:cNvSpPr txBox="1"/>
          <p:nvPr/>
        </p:nvSpPr>
        <p:spPr>
          <a:xfrm>
            <a:off x="1043330" y="1147496"/>
            <a:ext cx="1253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6000" dirty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教</a:t>
            </a:r>
            <a:endParaRPr lang="zh-CN" altLang="en-US" sz="72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10" name="椭圆 409"/>
          <p:cNvSpPr/>
          <p:nvPr/>
        </p:nvSpPr>
        <p:spPr>
          <a:xfrm>
            <a:off x="491391" y="1800118"/>
            <a:ext cx="503754" cy="503754"/>
          </a:xfrm>
          <a:prstGeom prst="ellipse">
            <a:avLst/>
          </a:prstGeom>
          <a:solidFill>
            <a:srgbClr val="AC75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椭圆 410"/>
          <p:cNvSpPr/>
          <p:nvPr/>
        </p:nvSpPr>
        <p:spPr>
          <a:xfrm>
            <a:off x="-82846" y="2099769"/>
            <a:ext cx="859686" cy="859686"/>
          </a:xfrm>
          <a:prstGeom prst="ellipse">
            <a:avLst/>
          </a:prstGeom>
          <a:solidFill>
            <a:srgbClr val="02B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椭圆 411"/>
          <p:cNvSpPr/>
          <p:nvPr/>
        </p:nvSpPr>
        <p:spPr>
          <a:xfrm>
            <a:off x="2499400" y="1735368"/>
            <a:ext cx="503754" cy="503754"/>
          </a:xfrm>
          <a:prstGeom prst="ellipse">
            <a:avLst/>
          </a:prstGeom>
          <a:solidFill>
            <a:srgbClr val="0AB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5" name="椭圆 414"/>
          <p:cNvSpPr/>
          <p:nvPr/>
        </p:nvSpPr>
        <p:spPr>
          <a:xfrm>
            <a:off x="2673043" y="1672753"/>
            <a:ext cx="1511183" cy="1511184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6" name="文本框 415"/>
          <p:cNvSpPr txBox="1"/>
          <p:nvPr/>
        </p:nvSpPr>
        <p:spPr>
          <a:xfrm>
            <a:off x="2788528" y="1874209"/>
            <a:ext cx="1253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60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快</a:t>
            </a:r>
            <a:endParaRPr lang="zh-CN" altLang="en-US" sz="72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14" name="椭圆 413"/>
          <p:cNvSpPr/>
          <p:nvPr/>
        </p:nvSpPr>
        <p:spPr>
          <a:xfrm>
            <a:off x="894877" y="3956070"/>
            <a:ext cx="1044656" cy="1044658"/>
          </a:xfrm>
          <a:prstGeom prst="ellipse">
            <a:avLst/>
          </a:prstGeom>
          <a:solidFill>
            <a:srgbClr val="02B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3" name="图片 422"/>
          <p:cNvPicPr>
            <a:picLocks noChangeAspect="1"/>
          </p:cNvPicPr>
          <p:nvPr/>
        </p:nvPicPr>
        <p:blipFill>
          <a:blip r:embed="rId4"/>
          <a:srcRect t="57347" b="19873"/>
          <a:stretch>
            <a:fillRect/>
          </a:stretch>
        </p:blipFill>
        <p:spPr>
          <a:xfrm>
            <a:off x="0" y="5023299"/>
            <a:ext cx="6858000" cy="2024623"/>
          </a:xfrm>
          <a:custGeom>
            <a:avLst/>
            <a:gdLst>
              <a:gd name="connsiteX0" fmla="*/ 0 w 6858000"/>
              <a:gd name="connsiteY0" fmla="*/ 0 h 2093417"/>
              <a:gd name="connsiteX1" fmla="*/ 6858000 w 6858000"/>
              <a:gd name="connsiteY1" fmla="*/ 0 h 2093417"/>
              <a:gd name="connsiteX2" fmla="*/ 6858000 w 6858000"/>
              <a:gd name="connsiteY2" fmla="*/ 2093417 h 2093417"/>
              <a:gd name="connsiteX3" fmla="*/ 0 w 6858000"/>
              <a:gd name="connsiteY3" fmla="*/ 2093417 h 2093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2093417">
                <a:moveTo>
                  <a:pt x="0" y="0"/>
                </a:moveTo>
                <a:lnTo>
                  <a:pt x="6858000" y="0"/>
                </a:lnTo>
                <a:lnTo>
                  <a:pt x="6858000" y="2093417"/>
                </a:lnTo>
                <a:lnTo>
                  <a:pt x="0" y="2093417"/>
                </a:lnTo>
                <a:close/>
              </a:path>
            </a:pathLst>
          </a:custGeom>
        </p:spPr>
      </p:pic>
      <p:sp>
        <p:nvSpPr>
          <p:cNvPr id="424" name="文本框 423"/>
          <p:cNvSpPr txBox="1"/>
          <p:nvPr/>
        </p:nvSpPr>
        <p:spPr>
          <a:xfrm>
            <a:off x="2195508" y="6554463"/>
            <a:ext cx="246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 algn="l"/>
            <a:r>
              <a:rPr lang="en-US" altLang="zh-CN" sz="2400" dirty="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zh-CN" altLang="en-US" sz="2400" dirty="0" smtClean="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老师，您辛苦了！</a:t>
            </a:r>
            <a:endParaRPr lang="zh-CN" altLang="en-US" sz="3200" b="1" dirty="0">
              <a:solidFill>
                <a:srgbClr val="0C73E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25" name="文本框 424"/>
          <p:cNvSpPr txBox="1"/>
          <p:nvPr/>
        </p:nvSpPr>
        <p:spPr>
          <a:xfrm>
            <a:off x="1875027" y="4904028"/>
            <a:ext cx="31079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en-US" altLang="zh-CN" sz="6600" dirty="0" smtClean="0">
                <a:solidFill>
                  <a:srgbClr val="0C73E5"/>
                </a:solidFill>
                <a:latin typeface="Aharoni" pitchFamily="2" charset="-79"/>
                <a:ea typeface="张海山锐谐体" panose="02000000000000000000" pitchFamily="2" charset="-122"/>
                <a:cs typeface="Aharoni" pitchFamily="2" charset="-79"/>
              </a:rPr>
              <a:t>HAPPY</a:t>
            </a:r>
            <a:endParaRPr lang="zh-CN" altLang="en-US" sz="8000" b="1" dirty="0">
              <a:solidFill>
                <a:srgbClr val="0C73E5"/>
              </a:solidFill>
              <a:latin typeface="Aharoni" pitchFamily="2" charset="-79"/>
              <a:ea typeface="张海山锐谐体" panose="02000000000000000000" pitchFamily="2" charset="-122"/>
              <a:cs typeface="Aharoni" pitchFamily="2" charset="-79"/>
            </a:endParaRPr>
          </a:p>
        </p:txBody>
      </p:sp>
      <p:sp>
        <p:nvSpPr>
          <p:cNvPr id="426" name="矩形 425"/>
          <p:cNvSpPr/>
          <p:nvPr/>
        </p:nvSpPr>
        <p:spPr>
          <a:xfrm>
            <a:off x="1076890" y="5635365"/>
            <a:ext cx="47042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C73E5"/>
                </a:solidFill>
                <a:latin typeface="Aharoni" pitchFamily="2" charset="-79"/>
                <a:ea typeface="张海山锐谐体" panose="02000000000000000000" pitchFamily="2" charset="-122"/>
                <a:cs typeface="Aharoni" pitchFamily="2" charset="-79"/>
              </a:rPr>
              <a:t>TEACHERS’DAY</a:t>
            </a:r>
            <a:endParaRPr lang="zh-CN" altLang="en-US" sz="4800" dirty="0">
              <a:solidFill>
                <a:srgbClr val="0C73E5"/>
              </a:solidFill>
              <a:latin typeface="Aharoni" pitchFamily="2" charset="-79"/>
              <a:ea typeface="张海山锐谐体" panose="02000000000000000000" pitchFamily="2" charset="-122"/>
              <a:cs typeface="Aharoni" pitchFamily="2" charset="-79"/>
            </a:endParaRPr>
          </a:p>
        </p:txBody>
      </p:sp>
      <p:sp>
        <p:nvSpPr>
          <p:cNvPr id="427" name="文本框 426"/>
          <p:cNvSpPr txBox="1"/>
          <p:nvPr/>
        </p:nvSpPr>
        <p:spPr>
          <a:xfrm>
            <a:off x="1953853" y="6224855"/>
            <a:ext cx="2950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80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十年树木，百年树人</a:t>
            </a:r>
            <a:endParaRPr lang="zh-CN" altLang="en-US" sz="3200" b="1" dirty="0">
              <a:solidFill>
                <a:srgbClr val="0C73E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428" name="图片 4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" t="31708" r="67012" b="19715"/>
          <a:stretch>
            <a:fillRect/>
          </a:stretch>
        </p:blipFill>
        <p:spPr>
          <a:xfrm>
            <a:off x="2247194" y="7098138"/>
            <a:ext cx="924861" cy="1604046"/>
          </a:xfrm>
          <a:prstGeom prst="rect">
            <a:avLst/>
          </a:prstGeom>
        </p:spPr>
      </p:pic>
      <p:pic>
        <p:nvPicPr>
          <p:cNvPr id="429" name="图片 4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4" t="18527" r="36578" b="28197"/>
          <a:stretch>
            <a:fillRect/>
          </a:stretch>
        </p:blipFill>
        <p:spPr>
          <a:xfrm>
            <a:off x="3552037" y="6931394"/>
            <a:ext cx="1022574" cy="1780741"/>
          </a:xfrm>
          <a:prstGeom prst="rect">
            <a:avLst/>
          </a:prstGeom>
        </p:spPr>
      </p:pic>
      <p:sp>
        <p:nvSpPr>
          <p:cNvPr id="286" name="文本框 285"/>
          <p:cNvSpPr txBox="1"/>
          <p:nvPr/>
        </p:nvSpPr>
        <p:spPr>
          <a:xfrm>
            <a:off x="1333832" y="4721232"/>
            <a:ext cx="419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只有适合的阳光，温度和水分</a:t>
            </a:r>
            <a:endParaRPr lang="zh-CN" altLang="en-US" dirty="0"/>
          </a:p>
        </p:txBody>
      </p:sp>
      <p:sp>
        <p:nvSpPr>
          <p:cNvPr id="342" name="文本框 341"/>
          <p:cNvSpPr txBox="1"/>
          <p:nvPr/>
        </p:nvSpPr>
        <p:spPr>
          <a:xfrm>
            <a:off x="1804252" y="4713927"/>
            <a:ext cx="3249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这都源自您的辛勤培育</a:t>
            </a:r>
            <a:endParaRPr lang="zh-CN" altLang="en-US" dirty="0"/>
          </a:p>
        </p:txBody>
      </p:sp>
      <p:sp>
        <p:nvSpPr>
          <p:cNvPr id="343" name="文本框 342"/>
          <p:cNvSpPr txBox="1"/>
          <p:nvPr/>
        </p:nvSpPr>
        <p:spPr>
          <a:xfrm>
            <a:off x="283732" y="4721347"/>
            <a:ext cx="6290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将来无论我们成为参天的大树还是低矮的灌木</a:t>
            </a:r>
            <a:endParaRPr lang="zh-CN" altLang="en-US" dirty="0"/>
          </a:p>
        </p:txBody>
      </p:sp>
      <p:sp>
        <p:nvSpPr>
          <p:cNvPr id="344" name="文本框 343"/>
          <p:cNvSpPr txBox="1"/>
          <p:nvPr/>
        </p:nvSpPr>
        <p:spPr>
          <a:xfrm>
            <a:off x="378667" y="4713927"/>
            <a:ext cx="6100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我们都将以生命的翠绿为您祝福，为您致敬！</a:t>
            </a:r>
            <a:endParaRPr lang="zh-CN" altLang="en-US" dirty="0"/>
          </a:p>
        </p:txBody>
      </p:sp>
      <p:sp>
        <p:nvSpPr>
          <p:cNvPr id="346" name="文本框 345"/>
          <p:cNvSpPr txBox="1"/>
          <p:nvPr/>
        </p:nvSpPr>
        <p:spPr>
          <a:xfrm>
            <a:off x="2632499" y="4710363"/>
            <a:ext cx="159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/>
              <a:t>我</a:t>
            </a:r>
            <a:r>
              <a:rPr lang="zh-CN" altLang="en-US" dirty="0" smtClean="0"/>
              <a:t>的老师！</a:t>
            </a:r>
            <a:endParaRPr lang="zh-CN" altLang="en-US" dirty="0"/>
          </a:p>
        </p:txBody>
      </p:sp>
      <p:sp>
        <p:nvSpPr>
          <p:cNvPr id="431" name="文本框 430"/>
          <p:cNvSpPr txBox="1"/>
          <p:nvPr/>
        </p:nvSpPr>
        <p:spPr>
          <a:xfrm>
            <a:off x="1953404" y="4708408"/>
            <a:ext cx="2951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/>
              <a:t>才能使小苗茁壮成长</a:t>
            </a:r>
            <a:endParaRPr lang="zh-CN" altLang="en-US" dirty="0"/>
          </a:p>
        </p:txBody>
      </p:sp>
      <p:pic>
        <p:nvPicPr>
          <p:cNvPr id="63" name="spring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fade in="500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513353" y="-280476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278 0.08768 L 0 -3.05556E-6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3.05556E-6 L 0 -0.09878 " pathEditMode="relative" rAng="0" ptsTypes="AA">
                                      <p:cBhvr>
                                        <p:cTn id="19" dur="15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pat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78 0.08768 L 0 -4.16667E-6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-4.16667E-6 L 0 -0.09878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278 0.08768 L 0 -3.05556E-6 " pathEditMode="relative" rAng="0" ptsTypes="AA">
                                      <p:cBhvr>
                                        <p:cTn id="37" dur="1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0 -3.05556E-6 L 0 -0.09878 " pathEditMode="relative" rAng="0" ptsTypes="AA">
                                      <p:cBhvr>
                                        <p:cTn id="39" dur="1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3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pat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278 0.08768 L 0 -3.05556E-6 " pathEditMode="relative" rAng="0" ptsTypes="AA">
                                      <p:cBhvr>
                                        <p:cTn id="47" dur="1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0 -3.05556E-6 L 0 -0.09878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3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4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7450"/>
                                  </p:stCondLst>
                                  <p:childTnLst>
                                    <p:animMotion origin="layout" path="M -0.00278 0.08768 L 0 -3.05556E-6 " pathEditMode="relative" rAng="0" ptsTypes="AA">
                                      <p:cBhvr>
                                        <p:cTn id="57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grpId="2" nodeType="withEffect">
                                  <p:stCondLst>
                                    <p:cond delay="9050"/>
                                  </p:stCondLst>
                                  <p:childTnLst>
                                    <p:animMotion origin="layout" path="M 0 -3.05556E-6 L 0 -0.09878 " pathEditMode="relative" rAng="0" ptsTypes="AA">
                                      <p:cBhvr>
                                        <p:cTn id="59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90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90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grpId="1" nodeType="withEffect">
                                  <p:stCondLst>
                                    <p:cond delay="9050"/>
                                  </p:stCondLst>
                                  <p:childTnLst>
                                    <p:animMotion origin="layout" path="M -0.00278 0.08768 L 0 -3.05556E-6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439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0 -3.05556E-6 L 0 -0.09878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4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7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2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07407E-6 -2.77778E-6 L 0.49306 0.00209 " pathEditMode="relative" rAng="0" ptsTypes="AA">
                                      <p:cBhvr>
                                        <p:cTn id="96" dur="2250" spd="-100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3" y="104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25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1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1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1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1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1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1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1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1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1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ntr" presetSubtype="3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1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3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325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325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32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325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3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325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32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325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3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275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27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27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27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27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1" dur="27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27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27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3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3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6" dur="3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3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3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5" dur="3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22" presetClass="entr" presetSubtype="4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8" dur="3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75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75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7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75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75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75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75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7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75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7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7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75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75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7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7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grpId="0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7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75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75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75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grpId="0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7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grpId="0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7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grpId="0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7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3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7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5" presetID="53" presetClass="entr" presetSubtype="16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7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75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53" presetClass="entr" presetSubtype="16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7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75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53" presetClass="entr" presetSubtype="16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75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75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75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53" presetClass="entr" presetSubtype="16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" dur="7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7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75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75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75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" dur="75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7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7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7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75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75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75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75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7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75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7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7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7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75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" dur="75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" dur="75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7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" dur="75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75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75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9" dur="75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53" presetClass="entr" presetSubtype="16" fill="hold" grpId="1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4" dur="75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7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7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75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7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" dur="75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7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" dur="75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7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" dur="75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53" presetClass="entr" presetSubtype="16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7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" dur="75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53" presetClass="entr" presetSubtype="16" fill="hold" grpId="1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75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5" presetID="53" presetClass="entr" presetSubtype="16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7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7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9" dur="75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53" presetClass="entr" presetSubtype="16" fill="hold" grpId="1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75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53" presetClass="entr" presetSubtype="16" fill="hold" grpId="1" nodeType="withEffect">
                                  <p:stCondLst>
                                    <p:cond delay="815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7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75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0" presetID="53" presetClass="entr" presetSubtype="16" fill="hold" grpId="1" nodeType="withEffect">
                                  <p:stCondLst>
                                    <p:cond delay="865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7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7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" dur="75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53" presetClass="entr" presetSubtype="16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7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75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53" presetClass="entr" presetSubtype="16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7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75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16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7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75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5" presetID="38" presetClass="entr" presetSubtype="0" accel="50000" fill="hold" grpId="0" nodeType="withEffect">
                                  <p:stCondLst>
                                    <p:cond delay="89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10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53" presetClass="entr" presetSubtype="16" fill="hold" grpId="1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53" presetClass="entr" presetSubtype="16" fill="hold" grpId="1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10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53" presetClass="entr" presetSubtype="16" fill="hold" grpId="1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10" presetClass="entr" presetSubtype="0" fill="hold" grpId="0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8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" presetID="53" presetClass="entr" presetSubtype="16" fill="hold" grpId="1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3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" presetID="16" presetClass="entr" presetSubtype="37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6" dur="2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42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9" dur="1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2" presetID="42" presetClass="entr" presetSubtype="0" fill="hold" grpId="0" nodeType="withEffect">
                                  <p:stCondLst>
                                    <p:cond delay="1160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10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" presetID="42" presetClass="entr" presetSubtype="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1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2" presetID="42" presetClass="entr" presetSubtype="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47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0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2" presetID="32" presetClass="emph" presetSubtype="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120000">
                                      <p:cBhvr>
                                        <p:cTn id="6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8" presetID="47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3" presetID="32" presetClass="emph" presetSubtype="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120000">
                                      <p:cBhvr>
                                        <p:cTn id="6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9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7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53" presetClass="entr" presetSubtype="16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75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6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214" grpId="0" animBg="1"/>
      <p:bldP spid="218" grpId="0" animBg="1"/>
      <p:bldP spid="340" grpId="0" animBg="1"/>
      <p:bldP spid="340" grpId="1" animBg="1"/>
      <p:bldP spid="335" grpId="0" animBg="1"/>
      <p:bldP spid="335" grpId="1" animBg="1"/>
      <p:bldP spid="335" grpId="2" animBg="1"/>
      <p:bldP spid="361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1" grpId="0" animBg="1"/>
      <p:bldP spid="381" grpId="1" animBg="1"/>
      <p:bldP spid="382" grpId="0" animBg="1"/>
      <p:bldP spid="382" grpId="1" animBg="1"/>
      <p:bldP spid="383" grpId="0" animBg="1"/>
      <p:bldP spid="383" grpId="1" animBg="1"/>
      <p:bldP spid="384" grpId="0" animBg="1"/>
      <p:bldP spid="384" grpId="1" animBg="1"/>
      <p:bldP spid="385" grpId="0" animBg="1"/>
      <p:bldP spid="385" grpId="1" animBg="1"/>
      <p:bldP spid="386" grpId="0" animBg="1"/>
      <p:bldP spid="386" grpId="1" animBg="1"/>
      <p:bldP spid="387" grpId="0" animBg="1"/>
      <p:bldP spid="387" grpId="1" animBg="1"/>
      <p:bldP spid="388" grpId="0" animBg="1"/>
      <p:bldP spid="388" grpId="1" animBg="1"/>
      <p:bldP spid="389" grpId="0" animBg="1"/>
      <p:bldP spid="389" grpId="1" animBg="1"/>
      <p:bldP spid="390" grpId="0" animBg="1"/>
      <p:bldP spid="390" grpId="1" animBg="1"/>
      <p:bldP spid="391" grpId="0" animBg="1"/>
      <p:bldP spid="391" grpId="1" animBg="1"/>
      <p:bldP spid="392" grpId="0" animBg="1"/>
      <p:bldP spid="392" grpId="1" animBg="1"/>
      <p:bldP spid="393" grpId="0" animBg="1"/>
      <p:bldP spid="393" grpId="1" animBg="1"/>
      <p:bldP spid="394" grpId="0" animBg="1"/>
      <p:bldP spid="394" grpId="1" animBg="1"/>
      <p:bldP spid="395" grpId="0" animBg="1"/>
      <p:bldP spid="395" grpId="1" animBg="1"/>
      <p:bldP spid="396" grpId="0" animBg="1"/>
      <p:bldP spid="396" grpId="1" animBg="1"/>
      <p:bldP spid="397" grpId="0" animBg="1"/>
      <p:bldP spid="397" grpId="1" animBg="1"/>
      <p:bldP spid="398" grpId="0" animBg="1"/>
      <p:bldP spid="398" grpId="1" animBg="1"/>
      <p:bldP spid="399" grpId="0" animBg="1"/>
      <p:bldP spid="399" grpId="1" animBg="1"/>
      <p:bldP spid="400" grpId="0" animBg="1"/>
      <p:bldP spid="400" grpId="1" animBg="1"/>
      <p:bldP spid="401" grpId="0" animBg="1"/>
      <p:bldP spid="401" grpId="1" animBg="1"/>
      <p:bldP spid="402" grpId="0" animBg="1"/>
      <p:bldP spid="402" grpId="1" animBg="1"/>
      <p:bldP spid="403" grpId="0" animBg="1"/>
      <p:bldP spid="403" grpId="1" animBg="1"/>
      <p:bldP spid="404" grpId="0" animBg="1"/>
      <p:bldP spid="404" grpId="1" animBg="1"/>
      <p:bldP spid="405" grpId="0" animBg="1"/>
      <p:bldP spid="405" grpId="1" animBg="1"/>
      <p:bldP spid="421" grpId="0" animBg="1"/>
      <p:bldP spid="421" grpId="1" animBg="1"/>
      <p:bldP spid="422" grpId="0"/>
      <p:bldP spid="422" grpId="1"/>
      <p:bldP spid="419" grpId="0" animBg="1"/>
      <p:bldP spid="419" grpId="1" animBg="1"/>
      <p:bldP spid="420" grpId="0"/>
      <p:bldP spid="420" grpId="1"/>
      <p:bldP spid="408" grpId="0"/>
      <p:bldP spid="408" grpId="1"/>
      <p:bldP spid="417" grpId="0" animBg="1"/>
      <p:bldP spid="417" grpId="1" animBg="1"/>
      <p:bldP spid="418" grpId="0"/>
      <p:bldP spid="410" grpId="0" animBg="1"/>
      <p:bldP spid="410" grpId="1" animBg="1"/>
      <p:bldP spid="411" grpId="0" animBg="1"/>
      <p:bldP spid="411" grpId="1" animBg="1"/>
      <p:bldP spid="412" grpId="0" animBg="1"/>
      <p:bldP spid="412" grpId="1" animBg="1"/>
      <p:bldP spid="415" grpId="0" animBg="1"/>
      <p:bldP spid="415" grpId="1" animBg="1"/>
      <p:bldP spid="416" grpId="0"/>
      <p:bldP spid="416" grpId="1"/>
      <p:bldP spid="414" grpId="0" animBg="1"/>
      <p:bldP spid="414" grpId="1" animBg="1"/>
      <p:bldP spid="424" grpId="0"/>
      <p:bldP spid="425" grpId="0"/>
      <p:bldP spid="426" grpId="0"/>
      <p:bldP spid="427" grpId="0"/>
      <p:bldP spid="286" grpId="0"/>
      <p:bldP spid="286" grpId="2"/>
      <p:bldP spid="286" grpId="3"/>
      <p:bldP spid="286" grpId="4"/>
      <p:bldP spid="342" grpId="0"/>
      <p:bldP spid="342" grpId="1"/>
      <p:bldP spid="342" grpId="2"/>
      <p:bldP spid="342" grpId="3"/>
      <p:bldP spid="343" grpId="0"/>
      <p:bldP spid="343" grpId="1"/>
      <p:bldP spid="343" grpId="2"/>
      <p:bldP spid="343" grpId="3"/>
      <p:bldP spid="344" grpId="0"/>
      <p:bldP spid="344" grpId="1"/>
      <p:bldP spid="344" grpId="2"/>
      <p:bldP spid="344" grpId="3"/>
      <p:bldP spid="346" grpId="0"/>
      <p:bldP spid="346" grpId="1"/>
      <p:bldP spid="346" grpId="2"/>
      <p:bldP spid="346" grpId="3"/>
      <p:bldP spid="431" grpId="0"/>
      <p:bldP spid="431" grpId="1"/>
      <p:bldP spid="431" grpId="2"/>
      <p:bldP spid="431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8" name="图片 42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" t="31708" r="67012" b="19715"/>
          <a:stretch>
            <a:fillRect/>
          </a:stretch>
        </p:blipFill>
        <p:spPr>
          <a:xfrm>
            <a:off x="426085" y="5456555"/>
            <a:ext cx="1889760" cy="327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9" name="图片 42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4" t="18527" r="36578" b="28197"/>
          <a:stretch>
            <a:fillRect/>
          </a:stretch>
        </p:blipFill>
        <p:spPr>
          <a:xfrm>
            <a:off x="4650740" y="5295265"/>
            <a:ext cx="2163445" cy="3768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1405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67" t="38895" r="1778" b="16504"/>
          <a:stretch>
            <a:fillRect/>
          </a:stretch>
        </p:blipFill>
        <p:spPr>
          <a:xfrm>
            <a:off x="873760" y="7299325"/>
            <a:ext cx="5414645" cy="15925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5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45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968750" y="112395"/>
            <a:ext cx="2790825" cy="4062730"/>
            <a:chOff x="1069103" y="178355"/>
            <a:chExt cx="5941297" cy="7300820"/>
          </a:xfrm>
        </p:grpSpPr>
        <p:sp>
          <p:nvSpPr>
            <p:cNvPr id="111" name="椭圆 110"/>
            <p:cNvSpPr/>
            <p:nvPr/>
          </p:nvSpPr>
          <p:spPr>
            <a:xfrm>
              <a:off x="1069103" y="1306145"/>
              <a:ext cx="561134" cy="56113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1147992" y="3007367"/>
              <a:ext cx="381954" cy="381954"/>
            </a:xfrm>
            <a:prstGeom prst="ellips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85141" y="2098835"/>
              <a:ext cx="939140" cy="939140"/>
            </a:xfrm>
            <a:prstGeom prst="ellipse">
              <a:avLst/>
            </a:prstGeom>
            <a:solidFill>
              <a:srgbClr val="954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442393" y="4128442"/>
              <a:ext cx="643021" cy="6430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941546" y="2119500"/>
              <a:ext cx="1044656" cy="1044658"/>
            </a:xfrm>
            <a:prstGeom prst="ellipse">
              <a:avLst/>
            </a:prstGeom>
            <a:solidFill>
              <a:srgbClr val="02B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20619515">
              <a:off x="4221312" y="3450127"/>
              <a:ext cx="1426797" cy="1711106"/>
            </a:xfrm>
            <a:custGeom>
              <a:avLst/>
              <a:gdLst>
                <a:gd name="connsiteX0" fmla="*/ 3194357 w 3194357"/>
                <a:gd name="connsiteY0" fmla="*/ 0 h 6066971"/>
                <a:gd name="connsiteX1" fmla="*/ 2613786 w 3194357"/>
                <a:gd name="connsiteY1" fmla="*/ 1088571 h 6066971"/>
                <a:gd name="connsiteX2" fmla="*/ 1786472 w 3194357"/>
                <a:gd name="connsiteY2" fmla="*/ 4093029 h 6066971"/>
                <a:gd name="connsiteX3" fmla="*/ 160872 w 3194357"/>
                <a:gd name="connsiteY3" fmla="*/ 5515429 h 6066971"/>
                <a:gd name="connsiteX4" fmla="*/ 59272 w 3194357"/>
                <a:gd name="connsiteY4" fmla="*/ 6066971 h 6066971"/>
                <a:gd name="connsiteX5" fmla="*/ 59272 w 3194357"/>
                <a:gd name="connsiteY5" fmla="*/ 6066971 h 6066971"/>
                <a:gd name="connsiteX0-1" fmla="*/ 3135085 w 3135085"/>
                <a:gd name="connsiteY0-2" fmla="*/ 0 h 6066971"/>
                <a:gd name="connsiteX1-3" fmla="*/ 2554514 w 3135085"/>
                <a:gd name="connsiteY1-4" fmla="*/ 1088571 h 6066971"/>
                <a:gd name="connsiteX2-5" fmla="*/ 1727200 w 3135085"/>
                <a:gd name="connsiteY2-6" fmla="*/ 4093029 h 6066971"/>
                <a:gd name="connsiteX3-7" fmla="*/ 505460 w 3135085"/>
                <a:gd name="connsiteY3-8" fmla="*/ 4741550 h 6066971"/>
                <a:gd name="connsiteX4-9" fmla="*/ 0 w 3135085"/>
                <a:gd name="connsiteY4-10" fmla="*/ 6066971 h 6066971"/>
                <a:gd name="connsiteX5-11" fmla="*/ 0 w 3135085"/>
                <a:gd name="connsiteY5-12" fmla="*/ 6066971 h 6066971"/>
                <a:gd name="connsiteX0-13" fmla="*/ 3135085 w 3135085"/>
                <a:gd name="connsiteY0-14" fmla="*/ 0 h 6066971"/>
                <a:gd name="connsiteX1-15" fmla="*/ 2531654 w 3135085"/>
                <a:gd name="connsiteY1-16" fmla="*/ 880944 h 6066971"/>
                <a:gd name="connsiteX2-17" fmla="*/ 1727200 w 3135085"/>
                <a:gd name="connsiteY2-18" fmla="*/ 4093029 h 6066971"/>
                <a:gd name="connsiteX3-19" fmla="*/ 505460 w 3135085"/>
                <a:gd name="connsiteY3-20" fmla="*/ 4741550 h 6066971"/>
                <a:gd name="connsiteX4-21" fmla="*/ 0 w 3135085"/>
                <a:gd name="connsiteY4-22" fmla="*/ 6066971 h 6066971"/>
                <a:gd name="connsiteX5-23" fmla="*/ 0 w 3135085"/>
                <a:gd name="connsiteY5-24" fmla="*/ 6066971 h 6066971"/>
                <a:gd name="connsiteX0-25" fmla="*/ 3135085 w 3135085"/>
                <a:gd name="connsiteY0-26" fmla="*/ 0 h 6066971"/>
                <a:gd name="connsiteX1-27" fmla="*/ 2531654 w 3135085"/>
                <a:gd name="connsiteY1-28" fmla="*/ 880944 h 6066971"/>
                <a:gd name="connsiteX2-29" fmla="*/ 2108200 w 3135085"/>
                <a:gd name="connsiteY2-30" fmla="*/ 3092647 h 6066971"/>
                <a:gd name="connsiteX3-31" fmla="*/ 505460 w 3135085"/>
                <a:gd name="connsiteY3-32" fmla="*/ 4741550 h 6066971"/>
                <a:gd name="connsiteX4-33" fmla="*/ 0 w 3135085"/>
                <a:gd name="connsiteY4-34" fmla="*/ 6066971 h 6066971"/>
                <a:gd name="connsiteX5-35" fmla="*/ 0 w 3135085"/>
                <a:gd name="connsiteY5-36" fmla="*/ 6066971 h 6066971"/>
                <a:gd name="connsiteX0-37" fmla="*/ 3135085 w 3135085"/>
                <a:gd name="connsiteY0-38" fmla="*/ 0 h 6066971"/>
                <a:gd name="connsiteX1-39" fmla="*/ 2531654 w 3135085"/>
                <a:gd name="connsiteY1-40" fmla="*/ 880944 h 6066971"/>
                <a:gd name="connsiteX2-41" fmla="*/ 2108200 w 3135085"/>
                <a:gd name="connsiteY2-42" fmla="*/ 3092647 h 6066971"/>
                <a:gd name="connsiteX3-43" fmla="*/ 695960 w 3135085"/>
                <a:gd name="connsiteY3-44" fmla="*/ 4533923 h 6066971"/>
                <a:gd name="connsiteX4-45" fmla="*/ 0 w 3135085"/>
                <a:gd name="connsiteY4-46" fmla="*/ 6066971 h 6066971"/>
                <a:gd name="connsiteX5-47" fmla="*/ 0 w 3135085"/>
                <a:gd name="connsiteY5-48" fmla="*/ 6066971 h 6066971"/>
                <a:gd name="connsiteX0-49" fmla="*/ 3135085 w 3135085"/>
                <a:gd name="connsiteY0-50" fmla="*/ 0 h 6066971"/>
                <a:gd name="connsiteX1-51" fmla="*/ 2516414 w 3135085"/>
                <a:gd name="connsiteY1-52" fmla="*/ 975320 h 6066971"/>
                <a:gd name="connsiteX2-53" fmla="*/ 2108200 w 3135085"/>
                <a:gd name="connsiteY2-54" fmla="*/ 3092647 h 6066971"/>
                <a:gd name="connsiteX3-55" fmla="*/ 695960 w 3135085"/>
                <a:gd name="connsiteY3-56" fmla="*/ 4533923 h 6066971"/>
                <a:gd name="connsiteX4-57" fmla="*/ 0 w 3135085"/>
                <a:gd name="connsiteY4-58" fmla="*/ 6066971 h 6066971"/>
                <a:gd name="connsiteX5-59" fmla="*/ 0 w 3135085"/>
                <a:gd name="connsiteY5-60" fmla="*/ 6066971 h 6066971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135085" h="6066971">
                  <a:moveTo>
                    <a:pt x="3135085" y="0"/>
                  </a:moveTo>
                  <a:cubicBezTo>
                    <a:pt x="2962123" y="203199"/>
                    <a:pt x="2687562" y="459879"/>
                    <a:pt x="2516414" y="975320"/>
                  </a:cubicBezTo>
                  <a:cubicBezTo>
                    <a:pt x="2345266" y="1490761"/>
                    <a:pt x="2411609" y="2499547"/>
                    <a:pt x="2108200" y="3092647"/>
                  </a:cubicBezTo>
                  <a:cubicBezTo>
                    <a:pt x="1804791" y="3685747"/>
                    <a:pt x="1047327" y="4038202"/>
                    <a:pt x="695960" y="4533923"/>
                  </a:cubicBezTo>
                  <a:cubicBezTo>
                    <a:pt x="344593" y="5029644"/>
                    <a:pt x="115993" y="5811463"/>
                    <a:pt x="0" y="6066971"/>
                  </a:cubicBezTo>
                  <a:lnTo>
                    <a:pt x="0" y="6066971"/>
                  </a:lnTo>
                </a:path>
              </a:pathLst>
            </a:cu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 rot="1002865">
              <a:off x="5433100" y="2005653"/>
              <a:ext cx="764337" cy="4061109"/>
            </a:xfrm>
            <a:custGeom>
              <a:avLst/>
              <a:gdLst>
                <a:gd name="connsiteX0" fmla="*/ 520861 w 926263"/>
                <a:gd name="connsiteY0" fmla="*/ 0 h 5278056"/>
                <a:gd name="connsiteX1" fmla="*/ 104172 w 926263"/>
                <a:gd name="connsiteY1" fmla="*/ 1342663 h 5278056"/>
                <a:gd name="connsiteX2" fmla="*/ 925975 w 926263"/>
                <a:gd name="connsiteY2" fmla="*/ 2766349 h 5278056"/>
                <a:gd name="connsiteX3" fmla="*/ 0 w 926263"/>
                <a:gd name="connsiteY3" fmla="*/ 5278056 h 5278056"/>
                <a:gd name="connsiteX4" fmla="*/ 0 w 926263"/>
                <a:gd name="connsiteY4" fmla="*/ 5278056 h 527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263" h="5278056">
                  <a:moveTo>
                    <a:pt x="520861" y="0"/>
                  </a:moveTo>
                  <a:cubicBezTo>
                    <a:pt x="278757" y="440802"/>
                    <a:pt x="36653" y="881605"/>
                    <a:pt x="104172" y="1342663"/>
                  </a:cubicBezTo>
                  <a:cubicBezTo>
                    <a:pt x="171691" y="1803721"/>
                    <a:pt x="943337" y="2110450"/>
                    <a:pt x="925975" y="2766349"/>
                  </a:cubicBezTo>
                  <a:cubicBezTo>
                    <a:pt x="908613" y="3422248"/>
                    <a:pt x="0" y="5278056"/>
                    <a:pt x="0" y="5278056"/>
                  </a:cubicBezTo>
                  <a:lnTo>
                    <a:pt x="0" y="5278056"/>
                  </a:lnTo>
                </a:path>
              </a:pathLst>
            </a:custGeom>
            <a:noFill/>
            <a:ln>
              <a:solidFill>
                <a:srgbClr val="0ABB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626974" y="1597909"/>
              <a:ext cx="1636733" cy="5300120"/>
            </a:xfrm>
            <a:custGeom>
              <a:avLst/>
              <a:gdLst>
                <a:gd name="connsiteX0" fmla="*/ 567643 w 1283909"/>
                <a:gd name="connsiteY0" fmla="*/ 0 h 5671595"/>
                <a:gd name="connsiteX1" fmla="*/ 23633 w 1283909"/>
                <a:gd name="connsiteY1" fmla="*/ 1886674 h 5671595"/>
                <a:gd name="connsiteX2" fmla="*/ 1262124 w 1283909"/>
                <a:gd name="connsiteY2" fmla="*/ 3646025 h 5671595"/>
                <a:gd name="connsiteX3" fmla="*/ 845435 w 1283909"/>
                <a:gd name="connsiteY3" fmla="*/ 5671595 h 5671595"/>
                <a:gd name="connsiteX4" fmla="*/ 845435 w 1283909"/>
                <a:gd name="connsiteY4" fmla="*/ 5671595 h 5671595"/>
                <a:gd name="connsiteX0-1" fmla="*/ 492593 w 1294584"/>
                <a:gd name="connsiteY0-2" fmla="*/ 0 h 5719220"/>
                <a:gd name="connsiteX1-3" fmla="*/ 34308 w 1294584"/>
                <a:gd name="connsiteY1-4" fmla="*/ 1934299 h 5719220"/>
                <a:gd name="connsiteX2-5" fmla="*/ 1272799 w 1294584"/>
                <a:gd name="connsiteY2-6" fmla="*/ 3693650 h 5719220"/>
                <a:gd name="connsiteX3-7" fmla="*/ 856110 w 1294584"/>
                <a:gd name="connsiteY3-8" fmla="*/ 5719220 h 5719220"/>
                <a:gd name="connsiteX4-9" fmla="*/ 856110 w 1294584"/>
                <a:gd name="connsiteY4-10" fmla="*/ 5719220 h 5719220"/>
                <a:gd name="connsiteX0-11" fmla="*/ 492593 w 1294584"/>
                <a:gd name="connsiteY0-12" fmla="*/ 0 h 5719220"/>
                <a:gd name="connsiteX1-13" fmla="*/ 34308 w 1294584"/>
                <a:gd name="connsiteY1-14" fmla="*/ 1934299 h 5719220"/>
                <a:gd name="connsiteX2-15" fmla="*/ 1272799 w 1294584"/>
                <a:gd name="connsiteY2-16" fmla="*/ 3693650 h 5719220"/>
                <a:gd name="connsiteX3-17" fmla="*/ 856110 w 1294584"/>
                <a:gd name="connsiteY3-18" fmla="*/ 5719220 h 5719220"/>
                <a:gd name="connsiteX0-19" fmla="*/ 1636733 w 2437034"/>
                <a:gd name="connsiteY0-20" fmla="*/ 0 h 5300120"/>
                <a:gd name="connsiteX1-21" fmla="*/ 1178448 w 2437034"/>
                <a:gd name="connsiteY1-22" fmla="*/ 1934299 h 5300120"/>
                <a:gd name="connsiteX2-23" fmla="*/ 2416939 w 2437034"/>
                <a:gd name="connsiteY2-24" fmla="*/ 3693650 h 5300120"/>
                <a:gd name="connsiteX3-25" fmla="*/ 0 w 2437034"/>
                <a:gd name="connsiteY3-26" fmla="*/ 5300120 h 5300120"/>
                <a:gd name="connsiteX0-27" fmla="*/ 1636733 w 1636733"/>
                <a:gd name="connsiteY0-28" fmla="*/ 0 h 5300120"/>
                <a:gd name="connsiteX1-29" fmla="*/ 1178448 w 1636733"/>
                <a:gd name="connsiteY1-30" fmla="*/ 1934299 h 5300120"/>
                <a:gd name="connsiteX2-31" fmla="*/ 1350139 w 1636733"/>
                <a:gd name="connsiteY2-32" fmla="*/ 2893550 h 5300120"/>
                <a:gd name="connsiteX3-33" fmla="*/ 0 w 1636733"/>
                <a:gd name="connsiteY3-34" fmla="*/ 5300120 h 5300120"/>
                <a:gd name="connsiteX0-35" fmla="*/ 1636733 w 1636733"/>
                <a:gd name="connsiteY0-36" fmla="*/ 0 h 5300120"/>
                <a:gd name="connsiteX1-37" fmla="*/ 959373 w 1636733"/>
                <a:gd name="connsiteY1-38" fmla="*/ 1010374 h 5300120"/>
                <a:gd name="connsiteX2-39" fmla="*/ 1350139 w 1636733"/>
                <a:gd name="connsiteY2-40" fmla="*/ 2893550 h 5300120"/>
                <a:gd name="connsiteX3-41" fmla="*/ 0 w 1636733"/>
                <a:gd name="connsiteY3-42" fmla="*/ 5300120 h 5300120"/>
                <a:gd name="connsiteX0-43" fmla="*/ 1636733 w 1636733"/>
                <a:gd name="connsiteY0-44" fmla="*/ 0 h 5300120"/>
                <a:gd name="connsiteX1-45" fmla="*/ 911748 w 1636733"/>
                <a:gd name="connsiteY1-46" fmla="*/ 1286599 h 5300120"/>
                <a:gd name="connsiteX2-47" fmla="*/ 1350139 w 1636733"/>
                <a:gd name="connsiteY2-48" fmla="*/ 2893550 h 5300120"/>
                <a:gd name="connsiteX3-49" fmla="*/ 0 w 1636733"/>
                <a:gd name="connsiteY3-50" fmla="*/ 5300120 h 5300120"/>
                <a:gd name="connsiteX0-51" fmla="*/ 1636733 w 1636733"/>
                <a:gd name="connsiteY0-52" fmla="*/ 0 h 5300120"/>
                <a:gd name="connsiteX1-53" fmla="*/ 911748 w 1636733"/>
                <a:gd name="connsiteY1-54" fmla="*/ 1286599 h 5300120"/>
                <a:gd name="connsiteX2-55" fmla="*/ 1369189 w 1636733"/>
                <a:gd name="connsiteY2-56" fmla="*/ 3131675 h 5300120"/>
                <a:gd name="connsiteX3-57" fmla="*/ 0 w 1636733"/>
                <a:gd name="connsiteY3-58" fmla="*/ 5300120 h 5300120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</a:cxnLst>
              <a:rect l="l" t="t" r="r" b="b"/>
              <a:pathLst>
                <a:path w="1636733" h="5300120">
                  <a:moveTo>
                    <a:pt x="1636733" y="0"/>
                  </a:moveTo>
                  <a:cubicBezTo>
                    <a:pt x="1306854" y="639501"/>
                    <a:pt x="956339" y="764653"/>
                    <a:pt x="911748" y="1286599"/>
                  </a:cubicBezTo>
                  <a:cubicBezTo>
                    <a:pt x="867157" y="1808545"/>
                    <a:pt x="1521147" y="2462755"/>
                    <a:pt x="1369189" y="3131675"/>
                  </a:cubicBezTo>
                  <a:cubicBezTo>
                    <a:pt x="1217231" y="3800595"/>
                    <a:pt x="0" y="5300120"/>
                    <a:pt x="0" y="5300120"/>
                  </a:cubicBezTo>
                </a:path>
              </a:pathLst>
            </a:cu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5036916" y="3231266"/>
              <a:ext cx="1441480" cy="4247909"/>
            </a:xfrm>
            <a:custGeom>
              <a:avLst/>
              <a:gdLst>
                <a:gd name="connsiteX0" fmla="*/ 1250066 w 1557865"/>
                <a:gd name="connsiteY0" fmla="*/ 0 h 4247909"/>
                <a:gd name="connsiteX1" fmla="*/ 1504709 w 1557865"/>
                <a:gd name="connsiteY1" fmla="*/ 1655180 h 4247909"/>
                <a:gd name="connsiteX2" fmla="*/ 335666 w 1557865"/>
                <a:gd name="connsiteY2" fmla="*/ 2696901 h 4247909"/>
                <a:gd name="connsiteX3" fmla="*/ 0 w 1557865"/>
                <a:gd name="connsiteY3" fmla="*/ 4247909 h 4247909"/>
                <a:gd name="connsiteX4" fmla="*/ 0 w 1557865"/>
                <a:gd name="connsiteY4" fmla="*/ 4247909 h 4247909"/>
                <a:gd name="connsiteX0-1" fmla="*/ 1250066 w 1440790"/>
                <a:gd name="connsiteY0-2" fmla="*/ 0 h 4247909"/>
                <a:gd name="connsiteX1-3" fmla="*/ 1352309 w 1440790"/>
                <a:gd name="connsiteY1-4" fmla="*/ 1445630 h 4247909"/>
                <a:gd name="connsiteX2-5" fmla="*/ 335666 w 1440790"/>
                <a:gd name="connsiteY2-6" fmla="*/ 2696901 h 4247909"/>
                <a:gd name="connsiteX3-7" fmla="*/ 0 w 1440790"/>
                <a:gd name="connsiteY3-8" fmla="*/ 4247909 h 4247909"/>
                <a:gd name="connsiteX4-9" fmla="*/ 0 w 1440790"/>
                <a:gd name="connsiteY4-10" fmla="*/ 4247909 h 4247909"/>
                <a:gd name="connsiteX0-11" fmla="*/ 1250066 w 1441480"/>
                <a:gd name="connsiteY0-12" fmla="*/ 0 h 4247909"/>
                <a:gd name="connsiteX1-13" fmla="*/ 1352309 w 1441480"/>
                <a:gd name="connsiteY1-14" fmla="*/ 1445630 h 4247909"/>
                <a:gd name="connsiteX2-15" fmla="*/ 326141 w 1441480"/>
                <a:gd name="connsiteY2-16" fmla="*/ 2592126 h 4247909"/>
                <a:gd name="connsiteX3-17" fmla="*/ 0 w 1441480"/>
                <a:gd name="connsiteY3-18" fmla="*/ 4247909 h 4247909"/>
                <a:gd name="connsiteX4-19" fmla="*/ 0 w 1441480"/>
                <a:gd name="connsiteY4-20" fmla="*/ 4247909 h 4247909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1441480" h="4247909">
                  <a:moveTo>
                    <a:pt x="1250066" y="0"/>
                  </a:moveTo>
                  <a:cubicBezTo>
                    <a:pt x="1453587" y="602848"/>
                    <a:pt x="1506297" y="1013609"/>
                    <a:pt x="1352309" y="1445630"/>
                  </a:cubicBezTo>
                  <a:cubicBezTo>
                    <a:pt x="1198321" y="1877651"/>
                    <a:pt x="551526" y="2125080"/>
                    <a:pt x="326141" y="2592126"/>
                  </a:cubicBezTo>
                  <a:cubicBezTo>
                    <a:pt x="100756" y="3059172"/>
                    <a:pt x="54357" y="3971945"/>
                    <a:pt x="0" y="4247909"/>
                  </a:cubicBezTo>
                  <a:lnTo>
                    <a:pt x="0" y="4247909"/>
                  </a:lnTo>
                </a:path>
              </a:pathLst>
            </a:custGeom>
            <a:noFill/>
            <a:ln>
              <a:solidFill>
                <a:srgbClr val="AC75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2116781" y="1703408"/>
              <a:ext cx="2098333" cy="3367570"/>
            </a:xfrm>
            <a:custGeom>
              <a:avLst/>
              <a:gdLst>
                <a:gd name="connsiteX0" fmla="*/ 1129791 w 1129791"/>
                <a:gd name="connsiteY0" fmla="*/ 0 h 2552148"/>
                <a:gd name="connsiteX1" fmla="*/ 597355 w 1129791"/>
                <a:gd name="connsiteY1" fmla="*/ 544010 h 2552148"/>
                <a:gd name="connsiteX2" fmla="*/ 655229 w 1129791"/>
                <a:gd name="connsiteY2" fmla="*/ 1736202 h 2552148"/>
                <a:gd name="connsiteX3" fmla="*/ 64920 w 1129791"/>
                <a:gd name="connsiteY3" fmla="*/ 2476982 h 2552148"/>
                <a:gd name="connsiteX4" fmla="*/ 41771 w 1129791"/>
                <a:gd name="connsiteY4" fmla="*/ 2488557 h 2552148"/>
                <a:gd name="connsiteX0-1" fmla="*/ 1064871 w 1064871"/>
                <a:gd name="connsiteY0-2" fmla="*/ 0 h 2476982"/>
                <a:gd name="connsiteX1-3" fmla="*/ 532435 w 1064871"/>
                <a:gd name="connsiteY1-4" fmla="*/ 544010 h 2476982"/>
                <a:gd name="connsiteX2-5" fmla="*/ 590309 w 1064871"/>
                <a:gd name="connsiteY2-6" fmla="*/ 1736202 h 2476982"/>
                <a:gd name="connsiteX3-7" fmla="*/ 0 w 1064871"/>
                <a:gd name="connsiteY3-8" fmla="*/ 2476982 h 2476982"/>
                <a:gd name="connsiteX0-9" fmla="*/ 1526833 w 1526833"/>
                <a:gd name="connsiteY0-10" fmla="*/ 0 h 2757970"/>
                <a:gd name="connsiteX1-11" fmla="*/ 994397 w 1526833"/>
                <a:gd name="connsiteY1-12" fmla="*/ 544010 h 2757970"/>
                <a:gd name="connsiteX2-13" fmla="*/ 1052271 w 1526833"/>
                <a:gd name="connsiteY2-14" fmla="*/ 1736202 h 2757970"/>
                <a:gd name="connsiteX3-15" fmla="*/ 0 w 1526833"/>
                <a:gd name="connsiteY3-16" fmla="*/ 2757970 h 2757970"/>
                <a:gd name="connsiteX0-17" fmla="*/ 2098333 w 2098333"/>
                <a:gd name="connsiteY0-18" fmla="*/ 0 h 3367570"/>
                <a:gd name="connsiteX1-19" fmla="*/ 1565897 w 2098333"/>
                <a:gd name="connsiteY1-20" fmla="*/ 544010 h 3367570"/>
                <a:gd name="connsiteX2-21" fmla="*/ 1623771 w 2098333"/>
                <a:gd name="connsiteY2-22" fmla="*/ 1736202 h 3367570"/>
                <a:gd name="connsiteX3-23" fmla="*/ 0 w 2098333"/>
                <a:gd name="connsiteY3-24" fmla="*/ 3367570 h 3367570"/>
                <a:gd name="connsiteX0-25" fmla="*/ 2098333 w 2098333"/>
                <a:gd name="connsiteY0-26" fmla="*/ 0 h 3367570"/>
                <a:gd name="connsiteX1-27" fmla="*/ 1565897 w 2098333"/>
                <a:gd name="connsiteY1-28" fmla="*/ 544010 h 3367570"/>
                <a:gd name="connsiteX2-29" fmla="*/ 1570431 w 2098333"/>
                <a:gd name="connsiteY2-30" fmla="*/ 1911462 h 3367570"/>
                <a:gd name="connsiteX3-31" fmla="*/ 0 w 2098333"/>
                <a:gd name="connsiteY3-32" fmla="*/ 3367570 h 3367570"/>
                <a:gd name="connsiteX0-33" fmla="*/ 2098333 w 2098333"/>
                <a:gd name="connsiteY0-34" fmla="*/ 0 h 3367570"/>
                <a:gd name="connsiteX1-35" fmla="*/ 1565897 w 2098333"/>
                <a:gd name="connsiteY1-36" fmla="*/ 544010 h 3367570"/>
                <a:gd name="connsiteX2-37" fmla="*/ 1570431 w 2098333"/>
                <a:gd name="connsiteY2-38" fmla="*/ 1911462 h 3367570"/>
                <a:gd name="connsiteX3-39" fmla="*/ 0 w 2098333"/>
                <a:gd name="connsiteY3-40" fmla="*/ 3367570 h 3367570"/>
                <a:gd name="connsiteX0-41" fmla="*/ 2098333 w 2098333"/>
                <a:gd name="connsiteY0-42" fmla="*/ 0 h 3367570"/>
                <a:gd name="connsiteX1-43" fmla="*/ 1565897 w 2098333"/>
                <a:gd name="connsiteY1-44" fmla="*/ 544010 h 3367570"/>
                <a:gd name="connsiteX2-45" fmla="*/ 1744052 w 2098333"/>
                <a:gd name="connsiteY2-46" fmla="*/ 1575796 h 3367570"/>
                <a:gd name="connsiteX3-47" fmla="*/ 0 w 2098333"/>
                <a:gd name="connsiteY3-48" fmla="*/ 3367570 h 3367570"/>
                <a:gd name="connsiteX0-49" fmla="*/ 2098333 w 2098333"/>
                <a:gd name="connsiteY0-50" fmla="*/ 0 h 3367570"/>
                <a:gd name="connsiteX1-51" fmla="*/ 1565897 w 2098333"/>
                <a:gd name="connsiteY1-52" fmla="*/ 544010 h 3367570"/>
                <a:gd name="connsiteX2-53" fmla="*/ 1489409 w 2098333"/>
                <a:gd name="connsiteY2-54" fmla="*/ 1575796 h 3367570"/>
                <a:gd name="connsiteX3-55" fmla="*/ 0 w 2098333"/>
                <a:gd name="connsiteY3-56" fmla="*/ 3367570 h 3367570"/>
                <a:gd name="connsiteX0-57" fmla="*/ 2098333 w 2098333"/>
                <a:gd name="connsiteY0-58" fmla="*/ 0 h 3367570"/>
                <a:gd name="connsiteX1-59" fmla="*/ 1600621 w 2098333"/>
                <a:gd name="connsiteY1-60" fmla="*/ 659757 h 3367570"/>
                <a:gd name="connsiteX2-61" fmla="*/ 1489409 w 2098333"/>
                <a:gd name="connsiteY2-62" fmla="*/ 1575796 h 3367570"/>
                <a:gd name="connsiteX3-63" fmla="*/ 0 w 2098333"/>
                <a:gd name="connsiteY3-64" fmla="*/ 3367570 h 3367570"/>
                <a:gd name="connsiteX0-65" fmla="*/ 2098333 w 2098333"/>
                <a:gd name="connsiteY0-66" fmla="*/ 0 h 3367570"/>
                <a:gd name="connsiteX1-67" fmla="*/ 1635345 w 2098333"/>
                <a:gd name="connsiteY1-68" fmla="*/ 567160 h 3367570"/>
                <a:gd name="connsiteX2-69" fmla="*/ 1489409 w 2098333"/>
                <a:gd name="connsiteY2-70" fmla="*/ 1575796 h 3367570"/>
                <a:gd name="connsiteX3-71" fmla="*/ 0 w 2098333"/>
                <a:gd name="connsiteY3-72" fmla="*/ 3367570 h 3367570"/>
                <a:gd name="connsiteX0-73" fmla="*/ 2098333 w 2098333"/>
                <a:gd name="connsiteY0-74" fmla="*/ 0 h 3367570"/>
                <a:gd name="connsiteX1-75" fmla="*/ 1635345 w 2098333"/>
                <a:gd name="connsiteY1-76" fmla="*/ 567160 h 3367570"/>
                <a:gd name="connsiteX2-77" fmla="*/ 1257916 w 2098333"/>
                <a:gd name="connsiteY2-78" fmla="*/ 1865163 h 3367570"/>
                <a:gd name="connsiteX3-79" fmla="*/ 0 w 2098333"/>
                <a:gd name="connsiteY3-80" fmla="*/ 3367570 h 3367570"/>
                <a:gd name="connsiteX0-81" fmla="*/ 2098333 w 2098333"/>
                <a:gd name="connsiteY0-82" fmla="*/ 0 h 3367570"/>
                <a:gd name="connsiteX1-83" fmla="*/ 1635345 w 2098333"/>
                <a:gd name="connsiteY1-84" fmla="*/ 567160 h 3367570"/>
                <a:gd name="connsiteX2-85" fmla="*/ 1304214 w 2098333"/>
                <a:gd name="connsiteY2-86" fmla="*/ 1772565 h 3367570"/>
                <a:gd name="connsiteX3-87" fmla="*/ 0 w 2098333"/>
                <a:gd name="connsiteY3-88" fmla="*/ 3367570 h 3367570"/>
                <a:gd name="connsiteX0-89" fmla="*/ 2098333 w 2098333"/>
                <a:gd name="connsiteY0-90" fmla="*/ 0 h 3367570"/>
                <a:gd name="connsiteX1-91" fmla="*/ 1635345 w 2098333"/>
                <a:gd name="connsiteY1-92" fmla="*/ 567160 h 3367570"/>
                <a:gd name="connsiteX2-93" fmla="*/ 1388034 w 2098333"/>
                <a:gd name="connsiteY2-94" fmla="*/ 1856385 h 3367570"/>
                <a:gd name="connsiteX3-95" fmla="*/ 0 w 2098333"/>
                <a:gd name="connsiteY3-96" fmla="*/ 3367570 h 3367570"/>
              </a:gdLst>
              <a:ahLst/>
              <a:cxnLst>
                <a:cxn ang="0">
                  <a:pos x="connsiteX0-89" y="connsiteY0-90"/>
                </a:cxn>
                <a:cxn ang="0">
                  <a:pos x="connsiteX1-91" y="connsiteY1-92"/>
                </a:cxn>
                <a:cxn ang="0">
                  <a:pos x="connsiteX2-93" y="connsiteY2-94"/>
                </a:cxn>
                <a:cxn ang="0">
                  <a:pos x="connsiteX3-95" y="connsiteY3-96"/>
                </a:cxn>
              </a:cxnLst>
              <a:rect l="l" t="t" r="r" b="b"/>
              <a:pathLst>
                <a:path w="2098333" h="3367570">
                  <a:moveTo>
                    <a:pt x="2098333" y="0"/>
                  </a:moveTo>
                  <a:cubicBezTo>
                    <a:pt x="1871662" y="127321"/>
                    <a:pt x="1753728" y="257763"/>
                    <a:pt x="1635345" y="567160"/>
                  </a:cubicBezTo>
                  <a:cubicBezTo>
                    <a:pt x="1516962" y="876558"/>
                    <a:pt x="1660591" y="1389650"/>
                    <a:pt x="1388034" y="1856385"/>
                  </a:cubicBezTo>
                  <a:cubicBezTo>
                    <a:pt x="1115477" y="2323120"/>
                    <a:pt x="565230" y="2501398"/>
                    <a:pt x="0" y="3367570"/>
                  </a:cubicBezTo>
                </a:path>
              </a:pathLst>
            </a:custGeom>
            <a:noFill/>
            <a:ln>
              <a:solidFill>
                <a:srgbClr val="1DC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 rot="299880">
              <a:off x="4894159" y="2201621"/>
              <a:ext cx="1400536" cy="3669175"/>
            </a:xfrm>
            <a:custGeom>
              <a:avLst/>
              <a:gdLst>
                <a:gd name="connsiteX0" fmla="*/ 1400536 w 1400536"/>
                <a:gd name="connsiteY0" fmla="*/ 0 h 3669175"/>
                <a:gd name="connsiteX1" fmla="*/ 729205 w 1400536"/>
                <a:gd name="connsiteY1" fmla="*/ 1157469 h 3669175"/>
                <a:gd name="connsiteX2" fmla="*/ 856526 w 1400536"/>
                <a:gd name="connsiteY2" fmla="*/ 2905246 h 3669175"/>
                <a:gd name="connsiteX3" fmla="*/ 0 w 1400536"/>
                <a:gd name="connsiteY3" fmla="*/ 3669175 h 3669175"/>
                <a:gd name="connsiteX4" fmla="*/ 0 w 1400536"/>
                <a:gd name="connsiteY4" fmla="*/ 3669175 h 3669175"/>
                <a:gd name="connsiteX0-1" fmla="*/ 1400536 w 1400536"/>
                <a:gd name="connsiteY0-2" fmla="*/ 0 h 3669175"/>
                <a:gd name="connsiteX1-3" fmla="*/ 729205 w 1400536"/>
                <a:gd name="connsiteY1-4" fmla="*/ 1157469 h 3669175"/>
                <a:gd name="connsiteX2-5" fmla="*/ 861283 w 1400536"/>
                <a:gd name="connsiteY2-6" fmla="*/ 2727418 h 3669175"/>
                <a:gd name="connsiteX3-7" fmla="*/ 0 w 1400536"/>
                <a:gd name="connsiteY3-8" fmla="*/ 3669175 h 3669175"/>
                <a:gd name="connsiteX4-9" fmla="*/ 0 w 1400536"/>
                <a:gd name="connsiteY4-10" fmla="*/ 3669175 h 3669175"/>
                <a:gd name="connsiteX0-11" fmla="*/ 1400536 w 1400536"/>
                <a:gd name="connsiteY0-12" fmla="*/ 0 h 3669175"/>
                <a:gd name="connsiteX1-13" fmla="*/ 729205 w 1400536"/>
                <a:gd name="connsiteY1-14" fmla="*/ 1157469 h 3669175"/>
                <a:gd name="connsiteX2-15" fmla="*/ 861283 w 1400536"/>
                <a:gd name="connsiteY2-16" fmla="*/ 2727418 h 3669175"/>
                <a:gd name="connsiteX3-17" fmla="*/ 0 w 1400536"/>
                <a:gd name="connsiteY3-18" fmla="*/ 3669175 h 3669175"/>
                <a:gd name="connsiteX4-19" fmla="*/ 0 w 1400536"/>
                <a:gd name="connsiteY4-20" fmla="*/ 3669175 h 3669175"/>
                <a:gd name="connsiteX0-21" fmla="*/ 1400536 w 1400536"/>
                <a:gd name="connsiteY0-22" fmla="*/ 0 h 3669175"/>
                <a:gd name="connsiteX1-23" fmla="*/ 729205 w 1400536"/>
                <a:gd name="connsiteY1-24" fmla="*/ 1157469 h 3669175"/>
                <a:gd name="connsiteX2-25" fmla="*/ 861283 w 1400536"/>
                <a:gd name="connsiteY2-26" fmla="*/ 2727418 h 3669175"/>
                <a:gd name="connsiteX3-27" fmla="*/ 0 w 1400536"/>
                <a:gd name="connsiteY3-28" fmla="*/ 3669175 h 3669175"/>
                <a:gd name="connsiteX4-29" fmla="*/ 0 w 1400536"/>
                <a:gd name="connsiteY4-30" fmla="*/ 3669175 h 3669175"/>
                <a:gd name="connsiteX0-31" fmla="*/ 1400536 w 1400536"/>
                <a:gd name="connsiteY0-32" fmla="*/ 0 h 3669175"/>
                <a:gd name="connsiteX1-33" fmla="*/ 729205 w 1400536"/>
                <a:gd name="connsiteY1-34" fmla="*/ 1157469 h 3669175"/>
                <a:gd name="connsiteX2-35" fmla="*/ 680291 w 1400536"/>
                <a:gd name="connsiteY2-36" fmla="*/ 2438176 h 3669175"/>
                <a:gd name="connsiteX3-37" fmla="*/ 0 w 1400536"/>
                <a:gd name="connsiteY3-38" fmla="*/ 3669175 h 3669175"/>
                <a:gd name="connsiteX4-39" fmla="*/ 0 w 1400536"/>
                <a:gd name="connsiteY4-40" fmla="*/ 3669175 h 3669175"/>
                <a:gd name="connsiteX0-41" fmla="*/ 1400536 w 1400536"/>
                <a:gd name="connsiteY0-42" fmla="*/ 0 h 3669175"/>
                <a:gd name="connsiteX1-43" fmla="*/ 729205 w 1400536"/>
                <a:gd name="connsiteY1-44" fmla="*/ 1157469 h 3669175"/>
                <a:gd name="connsiteX2-45" fmla="*/ 680291 w 1400536"/>
                <a:gd name="connsiteY2-46" fmla="*/ 2438176 h 3669175"/>
                <a:gd name="connsiteX3-47" fmla="*/ 0 w 1400536"/>
                <a:gd name="connsiteY3-48" fmla="*/ 3669175 h 3669175"/>
                <a:gd name="connsiteX4-49" fmla="*/ 0 w 1400536"/>
                <a:gd name="connsiteY4-50" fmla="*/ 3669175 h 3669175"/>
                <a:gd name="connsiteX0-51" fmla="*/ 1400536 w 1400536"/>
                <a:gd name="connsiteY0-52" fmla="*/ 0 h 3669175"/>
                <a:gd name="connsiteX1-53" fmla="*/ 729205 w 1400536"/>
                <a:gd name="connsiteY1-54" fmla="*/ 1157469 h 3669175"/>
                <a:gd name="connsiteX2-55" fmla="*/ 609844 w 1400536"/>
                <a:gd name="connsiteY2-56" fmla="*/ 2325274 h 3669175"/>
                <a:gd name="connsiteX3-57" fmla="*/ 0 w 1400536"/>
                <a:gd name="connsiteY3-58" fmla="*/ 3669175 h 3669175"/>
                <a:gd name="connsiteX4-59" fmla="*/ 0 w 1400536"/>
                <a:gd name="connsiteY4-60" fmla="*/ 3669175 h 366917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1400536" h="3669175">
                  <a:moveTo>
                    <a:pt x="1400536" y="0"/>
                  </a:moveTo>
                  <a:cubicBezTo>
                    <a:pt x="1110204" y="336630"/>
                    <a:pt x="860987" y="769923"/>
                    <a:pt x="729205" y="1157469"/>
                  </a:cubicBezTo>
                  <a:cubicBezTo>
                    <a:pt x="597423" y="1545015"/>
                    <a:pt x="1038483" y="1900178"/>
                    <a:pt x="609844" y="2325274"/>
                  </a:cubicBezTo>
                  <a:cubicBezTo>
                    <a:pt x="181205" y="2750370"/>
                    <a:pt x="101641" y="3445192"/>
                    <a:pt x="0" y="3669175"/>
                  </a:cubicBezTo>
                  <a:lnTo>
                    <a:pt x="0" y="3669175"/>
                  </a:lnTo>
                </a:path>
              </a:pathLst>
            </a:custGeom>
            <a:noFill/>
            <a:ln>
              <a:solidFill>
                <a:srgbClr val="F44B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20619515">
              <a:off x="2166678" y="4586277"/>
              <a:ext cx="1426797" cy="1711106"/>
            </a:xfrm>
            <a:custGeom>
              <a:avLst/>
              <a:gdLst>
                <a:gd name="connsiteX0" fmla="*/ 3194357 w 3194357"/>
                <a:gd name="connsiteY0" fmla="*/ 0 h 6066971"/>
                <a:gd name="connsiteX1" fmla="*/ 2613786 w 3194357"/>
                <a:gd name="connsiteY1" fmla="*/ 1088571 h 6066971"/>
                <a:gd name="connsiteX2" fmla="*/ 1786472 w 3194357"/>
                <a:gd name="connsiteY2" fmla="*/ 4093029 h 6066971"/>
                <a:gd name="connsiteX3" fmla="*/ 160872 w 3194357"/>
                <a:gd name="connsiteY3" fmla="*/ 5515429 h 6066971"/>
                <a:gd name="connsiteX4" fmla="*/ 59272 w 3194357"/>
                <a:gd name="connsiteY4" fmla="*/ 6066971 h 6066971"/>
                <a:gd name="connsiteX5" fmla="*/ 59272 w 3194357"/>
                <a:gd name="connsiteY5" fmla="*/ 6066971 h 6066971"/>
                <a:gd name="connsiteX0-1" fmla="*/ 3135085 w 3135085"/>
                <a:gd name="connsiteY0-2" fmla="*/ 0 h 6066971"/>
                <a:gd name="connsiteX1-3" fmla="*/ 2554514 w 3135085"/>
                <a:gd name="connsiteY1-4" fmla="*/ 1088571 h 6066971"/>
                <a:gd name="connsiteX2-5" fmla="*/ 1727200 w 3135085"/>
                <a:gd name="connsiteY2-6" fmla="*/ 4093029 h 6066971"/>
                <a:gd name="connsiteX3-7" fmla="*/ 505460 w 3135085"/>
                <a:gd name="connsiteY3-8" fmla="*/ 4741550 h 6066971"/>
                <a:gd name="connsiteX4-9" fmla="*/ 0 w 3135085"/>
                <a:gd name="connsiteY4-10" fmla="*/ 6066971 h 6066971"/>
                <a:gd name="connsiteX5-11" fmla="*/ 0 w 3135085"/>
                <a:gd name="connsiteY5-12" fmla="*/ 6066971 h 6066971"/>
                <a:gd name="connsiteX0-13" fmla="*/ 3135085 w 3135085"/>
                <a:gd name="connsiteY0-14" fmla="*/ 0 h 6066971"/>
                <a:gd name="connsiteX1-15" fmla="*/ 2531654 w 3135085"/>
                <a:gd name="connsiteY1-16" fmla="*/ 880944 h 6066971"/>
                <a:gd name="connsiteX2-17" fmla="*/ 1727200 w 3135085"/>
                <a:gd name="connsiteY2-18" fmla="*/ 4093029 h 6066971"/>
                <a:gd name="connsiteX3-19" fmla="*/ 505460 w 3135085"/>
                <a:gd name="connsiteY3-20" fmla="*/ 4741550 h 6066971"/>
                <a:gd name="connsiteX4-21" fmla="*/ 0 w 3135085"/>
                <a:gd name="connsiteY4-22" fmla="*/ 6066971 h 6066971"/>
                <a:gd name="connsiteX5-23" fmla="*/ 0 w 3135085"/>
                <a:gd name="connsiteY5-24" fmla="*/ 6066971 h 6066971"/>
                <a:gd name="connsiteX0-25" fmla="*/ 3135085 w 3135085"/>
                <a:gd name="connsiteY0-26" fmla="*/ 0 h 6066971"/>
                <a:gd name="connsiteX1-27" fmla="*/ 2531654 w 3135085"/>
                <a:gd name="connsiteY1-28" fmla="*/ 880944 h 6066971"/>
                <a:gd name="connsiteX2-29" fmla="*/ 2108200 w 3135085"/>
                <a:gd name="connsiteY2-30" fmla="*/ 3092647 h 6066971"/>
                <a:gd name="connsiteX3-31" fmla="*/ 505460 w 3135085"/>
                <a:gd name="connsiteY3-32" fmla="*/ 4741550 h 6066971"/>
                <a:gd name="connsiteX4-33" fmla="*/ 0 w 3135085"/>
                <a:gd name="connsiteY4-34" fmla="*/ 6066971 h 6066971"/>
                <a:gd name="connsiteX5-35" fmla="*/ 0 w 3135085"/>
                <a:gd name="connsiteY5-36" fmla="*/ 6066971 h 6066971"/>
                <a:gd name="connsiteX0-37" fmla="*/ 3135085 w 3135085"/>
                <a:gd name="connsiteY0-38" fmla="*/ 0 h 6066971"/>
                <a:gd name="connsiteX1-39" fmla="*/ 2531654 w 3135085"/>
                <a:gd name="connsiteY1-40" fmla="*/ 880944 h 6066971"/>
                <a:gd name="connsiteX2-41" fmla="*/ 2108200 w 3135085"/>
                <a:gd name="connsiteY2-42" fmla="*/ 3092647 h 6066971"/>
                <a:gd name="connsiteX3-43" fmla="*/ 695960 w 3135085"/>
                <a:gd name="connsiteY3-44" fmla="*/ 4533923 h 6066971"/>
                <a:gd name="connsiteX4-45" fmla="*/ 0 w 3135085"/>
                <a:gd name="connsiteY4-46" fmla="*/ 6066971 h 6066971"/>
                <a:gd name="connsiteX5-47" fmla="*/ 0 w 3135085"/>
                <a:gd name="connsiteY5-48" fmla="*/ 6066971 h 6066971"/>
                <a:gd name="connsiteX0-49" fmla="*/ 3135085 w 3135085"/>
                <a:gd name="connsiteY0-50" fmla="*/ 0 h 6066971"/>
                <a:gd name="connsiteX1-51" fmla="*/ 2516414 w 3135085"/>
                <a:gd name="connsiteY1-52" fmla="*/ 975320 h 6066971"/>
                <a:gd name="connsiteX2-53" fmla="*/ 2108200 w 3135085"/>
                <a:gd name="connsiteY2-54" fmla="*/ 3092647 h 6066971"/>
                <a:gd name="connsiteX3-55" fmla="*/ 695960 w 3135085"/>
                <a:gd name="connsiteY3-56" fmla="*/ 4533923 h 6066971"/>
                <a:gd name="connsiteX4-57" fmla="*/ 0 w 3135085"/>
                <a:gd name="connsiteY4-58" fmla="*/ 6066971 h 6066971"/>
                <a:gd name="connsiteX5-59" fmla="*/ 0 w 3135085"/>
                <a:gd name="connsiteY5-60" fmla="*/ 6066971 h 6066971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135085" h="6066971">
                  <a:moveTo>
                    <a:pt x="3135085" y="0"/>
                  </a:moveTo>
                  <a:cubicBezTo>
                    <a:pt x="2962123" y="203199"/>
                    <a:pt x="2687562" y="459879"/>
                    <a:pt x="2516414" y="975320"/>
                  </a:cubicBezTo>
                  <a:cubicBezTo>
                    <a:pt x="2345266" y="1490761"/>
                    <a:pt x="2411609" y="2499547"/>
                    <a:pt x="2108200" y="3092647"/>
                  </a:cubicBezTo>
                  <a:cubicBezTo>
                    <a:pt x="1804791" y="3685747"/>
                    <a:pt x="1047327" y="4038202"/>
                    <a:pt x="695960" y="4533923"/>
                  </a:cubicBezTo>
                  <a:cubicBezTo>
                    <a:pt x="344593" y="5029644"/>
                    <a:pt x="115993" y="5811463"/>
                    <a:pt x="0" y="6066971"/>
                  </a:cubicBezTo>
                  <a:lnTo>
                    <a:pt x="0" y="6066971"/>
                  </a:lnTo>
                </a:path>
              </a:pathLst>
            </a:cu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045498" y="2596631"/>
              <a:ext cx="1038791" cy="1038793"/>
            </a:xfrm>
            <a:prstGeom prst="ellips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5858052" y="1510797"/>
              <a:ext cx="1152348" cy="1152348"/>
            </a:xfrm>
            <a:prstGeom prst="ellips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5871707" y="2513307"/>
              <a:ext cx="1061018" cy="1061020"/>
            </a:xfrm>
            <a:prstGeom prst="ellipse">
              <a:avLst/>
            </a:prstGeom>
            <a:solidFill>
              <a:srgbClr val="AC7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732568" y="785757"/>
              <a:ext cx="1081521" cy="1081521"/>
            </a:xfrm>
            <a:prstGeom prst="ellipse">
              <a:avLst/>
            </a:prstGeom>
            <a:solidFill>
              <a:srgbClr val="1D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668997" y="3842948"/>
              <a:ext cx="860822" cy="860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273328" y="4822998"/>
              <a:ext cx="580230" cy="580231"/>
            </a:xfrm>
            <a:prstGeom prst="ellipse">
              <a:avLst/>
            </a:prstGeom>
            <a:solidFill>
              <a:srgbClr val="02B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3157231" y="4022899"/>
              <a:ext cx="575337" cy="575337"/>
            </a:xfrm>
            <a:prstGeom prst="ellipse">
              <a:avLst/>
            </a:prstGeom>
            <a:solidFill>
              <a:srgbClr val="0A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4514880" y="178355"/>
              <a:ext cx="1867152" cy="186715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3467108" y="2420162"/>
              <a:ext cx="1439911" cy="143991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6308454" y="3309198"/>
              <a:ext cx="195001" cy="387896"/>
            </a:xfrm>
            <a:prstGeom prst="triangle">
              <a:avLst/>
            </a:prstGeom>
            <a:solidFill>
              <a:srgbClr val="AC7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727244">
              <a:off x="5849361" y="4514370"/>
              <a:ext cx="128463" cy="255538"/>
            </a:xfrm>
            <a:prstGeom prst="triangl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 rot="2133883">
              <a:off x="5998380" y="2326585"/>
              <a:ext cx="150632" cy="299637"/>
            </a:xfrm>
            <a:prstGeom prst="triangl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 rot="19340339">
              <a:off x="4664639" y="3477685"/>
              <a:ext cx="128463" cy="25553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5584232" y="3523368"/>
              <a:ext cx="128463" cy="255538"/>
            </a:xfrm>
            <a:prstGeom prst="triangl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7" name="等腰三角形 136"/>
            <p:cNvSpPr/>
            <p:nvPr/>
          </p:nvSpPr>
          <p:spPr>
            <a:xfrm rot="2141006">
              <a:off x="4921240" y="1650849"/>
              <a:ext cx="285122" cy="567163"/>
            </a:xfrm>
            <a:prstGeom prst="triangl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8" name="等腰三角形 137"/>
            <p:cNvSpPr/>
            <p:nvPr/>
          </p:nvSpPr>
          <p:spPr>
            <a:xfrm rot="2570174">
              <a:off x="3963396" y="1590928"/>
              <a:ext cx="195001" cy="387896"/>
            </a:xfrm>
            <a:prstGeom prst="triangle">
              <a:avLst/>
            </a:prstGeom>
            <a:solidFill>
              <a:srgbClr val="1D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9" name="等腰三角形 138"/>
            <p:cNvSpPr/>
            <p:nvPr/>
          </p:nvSpPr>
          <p:spPr>
            <a:xfrm rot="2570174">
              <a:off x="3191672" y="4433853"/>
              <a:ext cx="100919" cy="200748"/>
            </a:xfrm>
            <a:prstGeom prst="triangle">
              <a:avLst/>
            </a:prstGeom>
            <a:solidFill>
              <a:srgbClr val="0A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2445621" y="3465062"/>
              <a:ext cx="617901" cy="617901"/>
            </a:xfrm>
            <a:prstGeom prst="ellips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20501816">
              <a:off x="4920109" y="297457"/>
              <a:ext cx="437556" cy="153855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9205835">
              <a:off x="5973167" y="2651781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7924701">
              <a:off x="5031277" y="2874126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9813165">
              <a:off x="5790420" y="3949786"/>
              <a:ext cx="195328" cy="6868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8816387">
              <a:off x="3545162" y="2628587"/>
              <a:ext cx="421467" cy="148198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9800750">
              <a:off x="3916124" y="905954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20544779">
              <a:off x="3268748" y="4073686"/>
              <a:ext cx="194576" cy="68417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0" y="0"/>
            <a:ext cx="6858000" cy="9189109"/>
          </a:xfrm>
          <a:prstGeom prst="rect">
            <a:avLst/>
          </a:prstGeom>
          <a:gradFill>
            <a:gsLst>
              <a:gs pos="0">
                <a:srgbClr val="A3E7FF"/>
              </a:gs>
              <a:gs pos="98000">
                <a:srgbClr val="FFFFF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16703" y="178355"/>
            <a:ext cx="5941297" cy="7300820"/>
            <a:chOff x="1069103" y="178355"/>
            <a:chExt cx="5941297" cy="7300820"/>
          </a:xfrm>
        </p:grpSpPr>
        <p:sp>
          <p:nvSpPr>
            <p:cNvPr id="111" name="椭圆 110"/>
            <p:cNvSpPr/>
            <p:nvPr/>
          </p:nvSpPr>
          <p:spPr>
            <a:xfrm>
              <a:off x="1069103" y="1306145"/>
              <a:ext cx="561134" cy="56113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1147992" y="3007367"/>
              <a:ext cx="381954" cy="381954"/>
            </a:xfrm>
            <a:prstGeom prst="ellips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85141" y="2098835"/>
              <a:ext cx="939140" cy="939140"/>
            </a:xfrm>
            <a:prstGeom prst="ellipse">
              <a:avLst/>
            </a:prstGeom>
            <a:solidFill>
              <a:srgbClr val="954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442393" y="4128442"/>
              <a:ext cx="643021" cy="6430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2941546" y="2119500"/>
              <a:ext cx="1044656" cy="1044658"/>
            </a:xfrm>
            <a:prstGeom prst="ellipse">
              <a:avLst/>
            </a:prstGeom>
            <a:solidFill>
              <a:srgbClr val="02B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 rot="20619515">
              <a:off x="4221312" y="3450127"/>
              <a:ext cx="1426797" cy="1711106"/>
            </a:xfrm>
            <a:custGeom>
              <a:avLst/>
              <a:gdLst>
                <a:gd name="connsiteX0" fmla="*/ 3194357 w 3194357"/>
                <a:gd name="connsiteY0" fmla="*/ 0 h 6066971"/>
                <a:gd name="connsiteX1" fmla="*/ 2613786 w 3194357"/>
                <a:gd name="connsiteY1" fmla="*/ 1088571 h 6066971"/>
                <a:gd name="connsiteX2" fmla="*/ 1786472 w 3194357"/>
                <a:gd name="connsiteY2" fmla="*/ 4093029 h 6066971"/>
                <a:gd name="connsiteX3" fmla="*/ 160872 w 3194357"/>
                <a:gd name="connsiteY3" fmla="*/ 5515429 h 6066971"/>
                <a:gd name="connsiteX4" fmla="*/ 59272 w 3194357"/>
                <a:gd name="connsiteY4" fmla="*/ 6066971 h 6066971"/>
                <a:gd name="connsiteX5" fmla="*/ 59272 w 3194357"/>
                <a:gd name="connsiteY5" fmla="*/ 6066971 h 6066971"/>
                <a:gd name="connsiteX0-1" fmla="*/ 3135085 w 3135085"/>
                <a:gd name="connsiteY0-2" fmla="*/ 0 h 6066971"/>
                <a:gd name="connsiteX1-3" fmla="*/ 2554514 w 3135085"/>
                <a:gd name="connsiteY1-4" fmla="*/ 1088571 h 6066971"/>
                <a:gd name="connsiteX2-5" fmla="*/ 1727200 w 3135085"/>
                <a:gd name="connsiteY2-6" fmla="*/ 4093029 h 6066971"/>
                <a:gd name="connsiteX3-7" fmla="*/ 505460 w 3135085"/>
                <a:gd name="connsiteY3-8" fmla="*/ 4741550 h 6066971"/>
                <a:gd name="connsiteX4-9" fmla="*/ 0 w 3135085"/>
                <a:gd name="connsiteY4-10" fmla="*/ 6066971 h 6066971"/>
                <a:gd name="connsiteX5-11" fmla="*/ 0 w 3135085"/>
                <a:gd name="connsiteY5-12" fmla="*/ 6066971 h 6066971"/>
                <a:gd name="connsiteX0-13" fmla="*/ 3135085 w 3135085"/>
                <a:gd name="connsiteY0-14" fmla="*/ 0 h 6066971"/>
                <a:gd name="connsiteX1-15" fmla="*/ 2531654 w 3135085"/>
                <a:gd name="connsiteY1-16" fmla="*/ 880944 h 6066971"/>
                <a:gd name="connsiteX2-17" fmla="*/ 1727200 w 3135085"/>
                <a:gd name="connsiteY2-18" fmla="*/ 4093029 h 6066971"/>
                <a:gd name="connsiteX3-19" fmla="*/ 505460 w 3135085"/>
                <a:gd name="connsiteY3-20" fmla="*/ 4741550 h 6066971"/>
                <a:gd name="connsiteX4-21" fmla="*/ 0 w 3135085"/>
                <a:gd name="connsiteY4-22" fmla="*/ 6066971 h 6066971"/>
                <a:gd name="connsiteX5-23" fmla="*/ 0 w 3135085"/>
                <a:gd name="connsiteY5-24" fmla="*/ 6066971 h 6066971"/>
                <a:gd name="connsiteX0-25" fmla="*/ 3135085 w 3135085"/>
                <a:gd name="connsiteY0-26" fmla="*/ 0 h 6066971"/>
                <a:gd name="connsiteX1-27" fmla="*/ 2531654 w 3135085"/>
                <a:gd name="connsiteY1-28" fmla="*/ 880944 h 6066971"/>
                <a:gd name="connsiteX2-29" fmla="*/ 2108200 w 3135085"/>
                <a:gd name="connsiteY2-30" fmla="*/ 3092647 h 6066971"/>
                <a:gd name="connsiteX3-31" fmla="*/ 505460 w 3135085"/>
                <a:gd name="connsiteY3-32" fmla="*/ 4741550 h 6066971"/>
                <a:gd name="connsiteX4-33" fmla="*/ 0 w 3135085"/>
                <a:gd name="connsiteY4-34" fmla="*/ 6066971 h 6066971"/>
                <a:gd name="connsiteX5-35" fmla="*/ 0 w 3135085"/>
                <a:gd name="connsiteY5-36" fmla="*/ 6066971 h 6066971"/>
                <a:gd name="connsiteX0-37" fmla="*/ 3135085 w 3135085"/>
                <a:gd name="connsiteY0-38" fmla="*/ 0 h 6066971"/>
                <a:gd name="connsiteX1-39" fmla="*/ 2531654 w 3135085"/>
                <a:gd name="connsiteY1-40" fmla="*/ 880944 h 6066971"/>
                <a:gd name="connsiteX2-41" fmla="*/ 2108200 w 3135085"/>
                <a:gd name="connsiteY2-42" fmla="*/ 3092647 h 6066971"/>
                <a:gd name="connsiteX3-43" fmla="*/ 695960 w 3135085"/>
                <a:gd name="connsiteY3-44" fmla="*/ 4533923 h 6066971"/>
                <a:gd name="connsiteX4-45" fmla="*/ 0 w 3135085"/>
                <a:gd name="connsiteY4-46" fmla="*/ 6066971 h 6066971"/>
                <a:gd name="connsiteX5-47" fmla="*/ 0 w 3135085"/>
                <a:gd name="connsiteY5-48" fmla="*/ 6066971 h 6066971"/>
                <a:gd name="connsiteX0-49" fmla="*/ 3135085 w 3135085"/>
                <a:gd name="connsiteY0-50" fmla="*/ 0 h 6066971"/>
                <a:gd name="connsiteX1-51" fmla="*/ 2516414 w 3135085"/>
                <a:gd name="connsiteY1-52" fmla="*/ 975320 h 6066971"/>
                <a:gd name="connsiteX2-53" fmla="*/ 2108200 w 3135085"/>
                <a:gd name="connsiteY2-54" fmla="*/ 3092647 h 6066971"/>
                <a:gd name="connsiteX3-55" fmla="*/ 695960 w 3135085"/>
                <a:gd name="connsiteY3-56" fmla="*/ 4533923 h 6066971"/>
                <a:gd name="connsiteX4-57" fmla="*/ 0 w 3135085"/>
                <a:gd name="connsiteY4-58" fmla="*/ 6066971 h 6066971"/>
                <a:gd name="connsiteX5-59" fmla="*/ 0 w 3135085"/>
                <a:gd name="connsiteY5-60" fmla="*/ 6066971 h 6066971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135085" h="6066971">
                  <a:moveTo>
                    <a:pt x="3135085" y="0"/>
                  </a:moveTo>
                  <a:cubicBezTo>
                    <a:pt x="2962123" y="203199"/>
                    <a:pt x="2687562" y="459879"/>
                    <a:pt x="2516414" y="975320"/>
                  </a:cubicBezTo>
                  <a:cubicBezTo>
                    <a:pt x="2345266" y="1490761"/>
                    <a:pt x="2411609" y="2499547"/>
                    <a:pt x="2108200" y="3092647"/>
                  </a:cubicBezTo>
                  <a:cubicBezTo>
                    <a:pt x="1804791" y="3685747"/>
                    <a:pt x="1047327" y="4038202"/>
                    <a:pt x="695960" y="4533923"/>
                  </a:cubicBezTo>
                  <a:cubicBezTo>
                    <a:pt x="344593" y="5029644"/>
                    <a:pt x="115993" y="5811463"/>
                    <a:pt x="0" y="6066971"/>
                  </a:cubicBezTo>
                  <a:lnTo>
                    <a:pt x="0" y="6066971"/>
                  </a:lnTo>
                </a:path>
              </a:pathLst>
            </a:cu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 rot="1002865">
              <a:off x="5433100" y="2005653"/>
              <a:ext cx="764337" cy="4061109"/>
            </a:xfrm>
            <a:custGeom>
              <a:avLst/>
              <a:gdLst>
                <a:gd name="connsiteX0" fmla="*/ 520861 w 926263"/>
                <a:gd name="connsiteY0" fmla="*/ 0 h 5278056"/>
                <a:gd name="connsiteX1" fmla="*/ 104172 w 926263"/>
                <a:gd name="connsiteY1" fmla="*/ 1342663 h 5278056"/>
                <a:gd name="connsiteX2" fmla="*/ 925975 w 926263"/>
                <a:gd name="connsiteY2" fmla="*/ 2766349 h 5278056"/>
                <a:gd name="connsiteX3" fmla="*/ 0 w 926263"/>
                <a:gd name="connsiteY3" fmla="*/ 5278056 h 5278056"/>
                <a:gd name="connsiteX4" fmla="*/ 0 w 926263"/>
                <a:gd name="connsiteY4" fmla="*/ 5278056 h 5278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263" h="5278056">
                  <a:moveTo>
                    <a:pt x="520861" y="0"/>
                  </a:moveTo>
                  <a:cubicBezTo>
                    <a:pt x="278757" y="440802"/>
                    <a:pt x="36653" y="881605"/>
                    <a:pt x="104172" y="1342663"/>
                  </a:cubicBezTo>
                  <a:cubicBezTo>
                    <a:pt x="171691" y="1803721"/>
                    <a:pt x="943337" y="2110450"/>
                    <a:pt x="925975" y="2766349"/>
                  </a:cubicBezTo>
                  <a:cubicBezTo>
                    <a:pt x="908613" y="3422248"/>
                    <a:pt x="0" y="5278056"/>
                    <a:pt x="0" y="5278056"/>
                  </a:cubicBezTo>
                  <a:lnTo>
                    <a:pt x="0" y="5278056"/>
                  </a:lnTo>
                </a:path>
              </a:pathLst>
            </a:custGeom>
            <a:noFill/>
            <a:ln>
              <a:solidFill>
                <a:srgbClr val="0ABB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626974" y="1597909"/>
              <a:ext cx="1636733" cy="5300120"/>
            </a:xfrm>
            <a:custGeom>
              <a:avLst/>
              <a:gdLst>
                <a:gd name="connsiteX0" fmla="*/ 567643 w 1283909"/>
                <a:gd name="connsiteY0" fmla="*/ 0 h 5671595"/>
                <a:gd name="connsiteX1" fmla="*/ 23633 w 1283909"/>
                <a:gd name="connsiteY1" fmla="*/ 1886674 h 5671595"/>
                <a:gd name="connsiteX2" fmla="*/ 1262124 w 1283909"/>
                <a:gd name="connsiteY2" fmla="*/ 3646025 h 5671595"/>
                <a:gd name="connsiteX3" fmla="*/ 845435 w 1283909"/>
                <a:gd name="connsiteY3" fmla="*/ 5671595 h 5671595"/>
                <a:gd name="connsiteX4" fmla="*/ 845435 w 1283909"/>
                <a:gd name="connsiteY4" fmla="*/ 5671595 h 5671595"/>
                <a:gd name="connsiteX0-1" fmla="*/ 492593 w 1294584"/>
                <a:gd name="connsiteY0-2" fmla="*/ 0 h 5719220"/>
                <a:gd name="connsiteX1-3" fmla="*/ 34308 w 1294584"/>
                <a:gd name="connsiteY1-4" fmla="*/ 1934299 h 5719220"/>
                <a:gd name="connsiteX2-5" fmla="*/ 1272799 w 1294584"/>
                <a:gd name="connsiteY2-6" fmla="*/ 3693650 h 5719220"/>
                <a:gd name="connsiteX3-7" fmla="*/ 856110 w 1294584"/>
                <a:gd name="connsiteY3-8" fmla="*/ 5719220 h 5719220"/>
                <a:gd name="connsiteX4-9" fmla="*/ 856110 w 1294584"/>
                <a:gd name="connsiteY4-10" fmla="*/ 5719220 h 5719220"/>
                <a:gd name="connsiteX0-11" fmla="*/ 492593 w 1294584"/>
                <a:gd name="connsiteY0-12" fmla="*/ 0 h 5719220"/>
                <a:gd name="connsiteX1-13" fmla="*/ 34308 w 1294584"/>
                <a:gd name="connsiteY1-14" fmla="*/ 1934299 h 5719220"/>
                <a:gd name="connsiteX2-15" fmla="*/ 1272799 w 1294584"/>
                <a:gd name="connsiteY2-16" fmla="*/ 3693650 h 5719220"/>
                <a:gd name="connsiteX3-17" fmla="*/ 856110 w 1294584"/>
                <a:gd name="connsiteY3-18" fmla="*/ 5719220 h 5719220"/>
                <a:gd name="connsiteX0-19" fmla="*/ 1636733 w 2437034"/>
                <a:gd name="connsiteY0-20" fmla="*/ 0 h 5300120"/>
                <a:gd name="connsiteX1-21" fmla="*/ 1178448 w 2437034"/>
                <a:gd name="connsiteY1-22" fmla="*/ 1934299 h 5300120"/>
                <a:gd name="connsiteX2-23" fmla="*/ 2416939 w 2437034"/>
                <a:gd name="connsiteY2-24" fmla="*/ 3693650 h 5300120"/>
                <a:gd name="connsiteX3-25" fmla="*/ 0 w 2437034"/>
                <a:gd name="connsiteY3-26" fmla="*/ 5300120 h 5300120"/>
                <a:gd name="connsiteX0-27" fmla="*/ 1636733 w 1636733"/>
                <a:gd name="connsiteY0-28" fmla="*/ 0 h 5300120"/>
                <a:gd name="connsiteX1-29" fmla="*/ 1178448 w 1636733"/>
                <a:gd name="connsiteY1-30" fmla="*/ 1934299 h 5300120"/>
                <a:gd name="connsiteX2-31" fmla="*/ 1350139 w 1636733"/>
                <a:gd name="connsiteY2-32" fmla="*/ 2893550 h 5300120"/>
                <a:gd name="connsiteX3-33" fmla="*/ 0 w 1636733"/>
                <a:gd name="connsiteY3-34" fmla="*/ 5300120 h 5300120"/>
                <a:gd name="connsiteX0-35" fmla="*/ 1636733 w 1636733"/>
                <a:gd name="connsiteY0-36" fmla="*/ 0 h 5300120"/>
                <a:gd name="connsiteX1-37" fmla="*/ 959373 w 1636733"/>
                <a:gd name="connsiteY1-38" fmla="*/ 1010374 h 5300120"/>
                <a:gd name="connsiteX2-39" fmla="*/ 1350139 w 1636733"/>
                <a:gd name="connsiteY2-40" fmla="*/ 2893550 h 5300120"/>
                <a:gd name="connsiteX3-41" fmla="*/ 0 w 1636733"/>
                <a:gd name="connsiteY3-42" fmla="*/ 5300120 h 5300120"/>
                <a:gd name="connsiteX0-43" fmla="*/ 1636733 w 1636733"/>
                <a:gd name="connsiteY0-44" fmla="*/ 0 h 5300120"/>
                <a:gd name="connsiteX1-45" fmla="*/ 911748 w 1636733"/>
                <a:gd name="connsiteY1-46" fmla="*/ 1286599 h 5300120"/>
                <a:gd name="connsiteX2-47" fmla="*/ 1350139 w 1636733"/>
                <a:gd name="connsiteY2-48" fmla="*/ 2893550 h 5300120"/>
                <a:gd name="connsiteX3-49" fmla="*/ 0 w 1636733"/>
                <a:gd name="connsiteY3-50" fmla="*/ 5300120 h 5300120"/>
                <a:gd name="connsiteX0-51" fmla="*/ 1636733 w 1636733"/>
                <a:gd name="connsiteY0-52" fmla="*/ 0 h 5300120"/>
                <a:gd name="connsiteX1-53" fmla="*/ 911748 w 1636733"/>
                <a:gd name="connsiteY1-54" fmla="*/ 1286599 h 5300120"/>
                <a:gd name="connsiteX2-55" fmla="*/ 1369189 w 1636733"/>
                <a:gd name="connsiteY2-56" fmla="*/ 3131675 h 5300120"/>
                <a:gd name="connsiteX3-57" fmla="*/ 0 w 1636733"/>
                <a:gd name="connsiteY3-58" fmla="*/ 5300120 h 5300120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</a:cxnLst>
              <a:rect l="l" t="t" r="r" b="b"/>
              <a:pathLst>
                <a:path w="1636733" h="5300120">
                  <a:moveTo>
                    <a:pt x="1636733" y="0"/>
                  </a:moveTo>
                  <a:cubicBezTo>
                    <a:pt x="1306854" y="639501"/>
                    <a:pt x="956339" y="764653"/>
                    <a:pt x="911748" y="1286599"/>
                  </a:cubicBezTo>
                  <a:cubicBezTo>
                    <a:pt x="867157" y="1808545"/>
                    <a:pt x="1521147" y="2462755"/>
                    <a:pt x="1369189" y="3131675"/>
                  </a:cubicBezTo>
                  <a:cubicBezTo>
                    <a:pt x="1217231" y="3800595"/>
                    <a:pt x="0" y="5300120"/>
                    <a:pt x="0" y="5300120"/>
                  </a:cubicBezTo>
                </a:path>
              </a:pathLst>
            </a:custGeom>
            <a:noFill/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5036916" y="3231266"/>
              <a:ext cx="1441480" cy="4247909"/>
            </a:xfrm>
            <a:custGeom>
              <a:avLst/>
              <a:gdLst>
                <a:gd name="connsiteX0" fmla="*/ 1250066 w 1557865"/>
                <a:gd name="connsiteY0" fmla="*/ 0 h 4247909"/>
                <a:gd name="connsiteX1" fmla="*/ 1504709 w 1557865"/>
                <a:gd name="connsiteY1" fmla="*/ 1655180 h 4247909"/>
                <a:gd name="connsiteX2" fmla="*/ 335666 w 1557865"/>
                <a:gd name="connsiteY2" fmla="*/ 2696901 h 4247909"/>
                <a:gd name="connsiteX3" fmla="*/ 0 w 1557865"/>
                <a:gd name="connsiteY3" fmla="*/ 4247909 h 4247909"/>
                <a:gd name="connsiteX4" fmla="*/ 0 w 1557865"/>
                <a:gd name="connsiteY4" fmla="*/ 4247909 h 4247909"/>
                <a:gd name="connsiteX0-1" fmla="*/ 1250066 w 1440790"/>
                <a:gd name="connsiteY0-2" fmla="*/ 0 h 4247909"/>
                <a:gd name="connsiteX1-3" fmla="*/ 1352309 w 1440790"/>
                <a:gd name="connsiteY1-4" fmla="*/ 1445630 h 4247909"/>
                <a:gd name="connsiteX2-5" fmla="*/ 335666 w 1440790"/>
                <a:gd name="connsiteY2-6" fmla="*/ 2696901 h 4247909"/>
                <a:gd name="connsiteX3-7" fmla="*/ 0 w 1440790"/>
                <a:gd name="connsiteY3-8" fmla="*/ 4247909 h 4247909"/>
                <a:gd name="connsiteX4-9" fmla="*/ 0 w 1440790"/>
                <a:gd name="connsiteY4-10" fmla="*/ 4247909 h 4247909"/>
                <a:gd name="connsiteX0-11" fmla="*/ 1250066 w 1441480"/>
                <a:gd name="connsiteY0-12" fmla="*/ 0 h 4247909"/>
                <a:gd name="connsiteX1-13" fmla="*/ 1352309 w 1441480"/>
                <a:gd name="connsiteY1-14" fmla="*/ 1445630 h 4247909"/>
                <a:gd name="connsiteX2-15" fmla="*/ 326141 w 1441480"/>
                <a:gd name="connsiteY2-16" fmla="*/ 2592126 h 4247909"/>
                <a:gd name="connsiteX3-17" fmla="*/ 0 w 1441480"/>
                <a:gd name="connsiteY3-18" fmla="*/ 4247909 h 4247909"/>
                <a:gd name="connsiteX4-19" fmla="*/ 0 w 1441480"/>
                <a:gd name="connsiteY4-20" fmla="*/ 4247909 h 4247909"/>
              </a:gdLst>
              <a:ahLst/>
              <a:cxnLst>
                <a:cxn ang="0">
                  <a:pos x="connsiteX0-11" y="connsiteY0-12"/>
                </a:cxn>
                <a:cxn ang="0">
                  <a:pos x="connsiteX1-13" y="connsiteY1-14"/>
                </a:cxn>
                <a:cxn ang="0">
                  <a:pos x="connsiteX2-15" y="connsiteY2-16"/>
                </a:cxn>
                <a:cxn ang="0">
                  <a:pos x="connsiteX3-17" y="connsiteY3-18"/>
                </a:cxn>
                <a:cxn ang="0">
                  <a:pos x="connsiteX4-19" y="connsiteY4-20"/>
                </a:cxn>
              </a:cxnLst>
              <a:rect l="l" t="t" r="r" b="b"/>
              <a:pathLst>
                <a:path w="1441480" h="4247909">
                  <a:moveTo>
                    <a:pt x="1250066" y="0"/>
                  </a:moveTo>
                  <a:cubicBezTo>
                    <a:pt x="1453587" y="602848"/>
                    <a:pt x="1506297" y="1013609"/>
                    <a:pt x="1352309" y="1445630"/>
                  </a:cubicBezTo>
                  <a:cubicBezTo>
                    <a:pt x="1198321" y="1877651"/>
                    <a:pt x="551526" y="2125080"/>
                    <a:pt x="326141" y="2592126"/>
                  </a:cubicBezTo>
                  <a:cubicBezTo>
                    <a:pt x="100756" y="3059172"/>
                    <a:pt x="54357" y="3971945"/>
                    <a:pt x="0" y="4247909"/>
                  </a:cubicBezTo>
                  <a:lnTo>
                    <a:pt x="0" y="4247909"/>
                  </a:lnTo>
                </a:path>
              </a:pathLst>
            </a:custGeom>
            <a:noFill/>
            <a:ln>
              <a:solidFill>
                <a:srgbClr val="AC75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2116781" y="1703408"/>
              <a:ext cx="2098333" cy="3367570"/>
            </a:xfrm>
            <a:custGeom>
              <a:avLst/>
              <a:gdLst>
                <a:gd name="connsiteX0" fmla="*/ 1129791 w 1129791"/>
                <a:gd name="connsiteY0" fmla="*/ 0 h 2552148"/>
                <a:gd name="connsiteX1" fmla="*/ 597355 w 1129791"/>
                <a:gd name="connsiteY1" fmla="*/ 544010 h 2552148"/>
                <a:gd name="connsiteX2" fmla="*/ 655229 w 1129791"/>
                <a:gd name="connsiteY2" fmla="*/ 1736202 h 2552148"/>
                <a:gd name="connsiteX3" fmla="*/ 64920 w 1129791"/>
                <a:gd name="connsiteY3" fmla="*/ 2476982 h 2552148"/>
                <a:gd name="connsiteX4" fmla="*/ 41771 w 1129791"/>
                <a:gd name="connsiteY4" fmla="*/ 2488557 h 2552148"/>
                <a:gd name="connsiteX0-1" fmla="*/ 1064871 w 1064871"/>
                <a:gd name="connsiteY0-2" fmla="*/ 0 h 2476982"/>
                <a:gd name="connsiteX1-3" fmla="*/ 532435 w 1064871"/>
                <a:gd name="connsiteY1-4" fmla="*/ 544010 h 2476982"/>
                <a:gd name="connsiteX2-5" fmla="*/ 590309 w 1064871"/>
                <a:gd name="connsiteY2-6" fmla="*/ 1736202 h 2476982"/>
                <a:gd name="connsiteX3-7" fmla="*/ 0 w 1064871"/>
                <a:gd name="connsiteY3-8" fmla="*/ 2476982 h 2476982"/>
                <a:gd name="connsiteX0-9" fmla="*/ 1526833 w 1526833"/>
                <a:gd name="connsiteY0-10" fmla="*/ 0 h 2757970"/>
                <a:gd name="connsiteX1-11" fmla="*/ 994397 w 1526833"/>
                <a:gd name="connsiteY1-12" fmla="*/ 544010 h 2757970"/>
                <a:gd name="connsiteX2-13" fmla="*/ 1052271 w 1526833"/>
                <a:gd name="connsiteY2-14" fmla="*/ 1736202 h 2757970"/>
                <a:gd name="connsiteX3-15" fmla="*/ 0 w 1526833"/>
                <a:gd name="connsiteY3-16" fmla="*/ 2757970 h 2757970"/>
                <a:gd name="connsiteX0-17" fmla="*/ 2098333 w 2098333"/>
                <a:gd name="connsiteY0-18" fmla="*/ 0 h 3367570"/>
                <a:gd name="connsiteX1-19" fmla="*/ 1565897 w 2098333"/>
                <a:gd name="connsiteY1-20" fmla="*/ 544010 h 3367570"/>
                <a:gd name="connsiteX2-21" fmla="*/ 1623771 w 2098333"/>
                <a:gd name="connsiteY2-22" fmla="*/ 1736202 h 3367570"/>
                <a:gd name="connsiteX3-23" fmla="*/ 0 w 2098333"/>
                <a:gd name="connsiteY3-24" fmla="*/ 3367570 h 3367570"/>
                <a:gd name="connsiteX0-25" fmla="*/ 2098333 w 2098333"/>
                <a:gd name="connsiteY0-26" fmla="*/ 0 h 3367570"/>
                <a:gd name="connsiteX1-27" fmla="*/ 1565897 w 2098333"/>
                <a:gd name="connsiteY1-28" fmla="*/ 544010 h 3367570"/>
                <a:gd name="connsiteX2-29" fmla="*/ 1570431 w 2098333"/>
                <a:gd name="connsiteY2-30" fmla="*/ 1911462 h 3367570"/>
                <a:gd name="connsiteX3-31" fmla="*/ 0 w 2098333"/>
                <a:gd name="connsiteY3-32" fmla="*/ 3367570 h 3367570"/>
                <a:gd name="connsiteX0-33" fmla="*/ 2098333 w 2098333"/>
                <a:gd name="connsiteY0-34" fmla="*/ 0 h 3367570"/>
                <a:gd name="connsiteX1-35" fmla="*/ 1565897 w 2098333"/>
                <a:gd name="connsiteY1-36" fmla="*/ 544010 h 3367570"/>
                <a:gd name="connsiteX2-37" fmla="*/ 1570431 w 2098333"/>
                <a:gd name="connsiteY2-38" fmla="*/ 1911462 h 3367570"/>
                <a:gd name="connsiteX3-39" fmla="*/ 0 w 2098333"/>
                <a:gd name="connsiteY3-40" fmla="*/ 3367570 h 3367570"/>
                <a:gd name="connsiteX0-41" fmla="*/ 2098333 w 2098333"/>
                <a:gd name="connsiteY0-42" fmla="*/ 0 h 3367570"/>
                <a:gd name="connsiteX1-43" fmla="*/ 1565897 w 2098333"/>
                <a:gd name="connsiteY1-44" fmla="*/ 544010 h 3367570"/>
                <a:gd name="connsiteX2-45" fmla="*/ 1744052 w 2098333"/>
                <a:gd name="connsiteY2-46" fmla="*/ 1575796 h 3367570"/>
                <a:gd name="connsiteX3-47" fmla="*/ 0 w 2098333"/>
                <a:gd name="connsiteY3-48" fmla="*/ 3367570 h 3367570"/>
                <a:gd name="connsiteX0-49" fmla="*/ 2098333 w 2098333"/>
                <a:gd name="connsiteY0-50" fmla="*/ 0 h 3367570"/>
                <a:gd name="connsiteX1-51" fmla="*/ 1565897 w 2098333"/>
                <a:gd name="connsiteY1-52" fmla="*/ 544010 h 3367570"/>
                <a:gd name="connsiteX2-53" fmla="*/ 1489409 w 2098333"/>
                <a:gd name="connsiteY2-54" fmla="*/ 1575796 h 3367570"/>
                <a:gd name="connsiteX3-55" fmla="*/ 0 w 2098333"/>
                <a:gd name="connsiteY3-56" fmla="*/ 3367570 h 3367570"/>
                <a:gd name="connsiteX0-57" fmla="*/ 2098333 w 2098333"/>
                <a:gd name="connsiteY0-58" fmla="*/ 0 h 3367570"/>
                <a:gd name="connsiteX1-59" fmla="*/ 1600621 w 2098333"/>
                <a:gd name="connsiteY1-60" fmla="*/ 659757 h 3367570"/>
                <a:gd name="connsiteX2-61" fmla="*/ 1489409 w 2098333"/>
                <a:gd name="connsiteY2-62" fmla="*/ 1575796 h 3367570"/>
                <a:gd name="connsiteX3-63" fmla="*/ 0 w 2098333"/>
                <a:gd name="connsiteY3-64" fmla="*/ 3367570 h 3367570"/>
                <a:gd name="connsiteX0-65" fmla="*/ 2098333 w 2098333"/>
                <a:gd name="connsiteY0-66" fmla="*/ 0 h 3367570"/>
                <a:gd name="connsiteX1-67" fmla="*/ 1635345 w 2098333"/>
                <a:gd name="connsiteY1-68" fmla="*/ 567160 h 3367570"/>
                <a:gd name="connsiteX2-69" fmla="*/ 1489409 w 2098333"/>
                <a:gd name="connsiteY2-70" fmla="*/ 1575796 h 3367570"/>
                <a:gd name="connsiteX3-71" fmla="*/ 0 w 2098333"/>
                <a:gd name="connsiteY3-72" fmla="*/ 3367570 h 3367570"/>
                <a:gd name="connsiteX0-73" fmla="*/ 2098333 w 2098333"/>
                <a:gd name="connsiteY0-74" fmla="*/ 0 h 3367570"/>
                <a:gd name="connsiteX1-75" fmla="*/ 1635345 w 2098333"/>
                <a:gd name="connsiteY1-76" fmla="*/ 567160 h 3367570"/>
                <a:gd name="connsiteX2-77" fmla="*/ 1257916 w 2098333"/>
                <a:gd name="connsiteY2-78" fmla="*/ 1865163 h 3367570"/>
                <a:gd name="connsiteX3-79" fmla="*/ 0 w 2098333"/>
                <a:gd name="connsiteY3-80" fmla="*/ 3367570 h 3367570"/>
                <a:gd name="connsiteX0-81" fmla="*/ 2098333 w 2098333"/>
                <a:gd name="connsiteY0-82" fmla="*/ 0 h 3367570"/>
                <a:gd name="connsiteX1-83" fmla="*/ 1635345 w 2098333"/>
                <a:gd name="connsiteY1-84" fmla="*/ 567160 h 3367570"/>
                <a:gd name="connsiteX2-85" fmla="*/ 1304214 w 2098333"/>
                <a:gd name="connsiteY2-86" fmla="*/ 1772565 h 3367570"/>
                <a:gd name="connsiteX3-87" fmla="*/ 0 w 2098333"/>
                <a:gd name="connsiteY3-88" fmla="*/ 3367570 h 3367570"/>
                <a:gd name="connsiteX0-89" fmla="*/ 2098333 w 2098333"/>
                <a:gd name="connsiteY0-90" fmla="*/ 0 h 3367570"/>
                <a:gd name="connsiteX1-91" fmla="*/ 1635345 w 2098333"/>
                <a:gd name="connsiteY1-92" fmla="*/ 567160 h 3367570"/>
                <a:gd name="connsiteX2-93" fmla="*/ 1388034 w 2098333"/>
                <a:gd name="connsiteY2-94" fmla="*/ 1856385 h 3367570"/>
                <a:gd name="connsiteX3-95" fmla="*/ 0 w 2098333"/>
                <a:gd name="connsiteY3-96" fmla="*/ 3367570 h 3367570"/>
              </a:gdLst>
              <a:ahLst/>
              <a:cxnLst>
                <a:cxn ang="0">
                  <a:pos x="connsiteX0-89" y="connsiteY0-90"/>
                </a:cxn>
                <a:cxn ang="0">
                  <a:pos x="connsiteX1-91" y="connsiteY1-92"/>
                </a:cxn>
                <a:cxn ang="0">
                  <a:pos x="connsiteX2-93" y="connsiteY2-94"/>
                </a:cxn>
                <a:cxn ang="0">
                  <a:pos x="connsiteX3-95" y="connsiteY3-96"/>
                </a:cxn>
              </a:cxnLst>
              <a:rect l="l" t="t" r="r" b="b"/>
              <a:pathLst>
                <a:path w="2098333" h="3367570">
                  <a:moveTo>
                    <a:pt x="2098333" y="0"/>
                  </a:moveTo>
                  <a:cubicBezTo>
                    <a:pt x="1871662" y="127321"/>
                    <a:pt x="1753728" y="257763"/>
                    <a:pt x="1635345" y="567160"/>
                  </a:cubicBezTo>
                  <a:cubicBezTo>
                    <a:pt x="1516962" y="876558"/>
                    <a:pt x="1660591" y="1389650"/>
                    <a:pt x="1388034" y="1856385"/>
                  </a:cubicBezTo>
                  <a:cubicBezTo>
                    <a:pt x="1115477" y="2323120"/>
                    <a:pt x="565230" y="2501398"/>
                    <a:pt x="0" y="3367570"/>
                  </a:cubicBezTo>
                </a:path>
              </a:pathLst>
            </a:custGeom>
            <a:noFill/>
            <a:ln>
              <a:solidFill>
                <a:srgbClr val="1DC4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 rot="299880">
              <a:off x="4894159" y="2201621"/>
              <a:ext cx="1400536" cy="3669175"/>
            </a:xfrm>
            <a:custGeom>
              <a:avLst/>
              <a:gdLst>
                <a:gd name="connsiteX0" fmla="*/ 1400536 w 1400536"/>
                <a:gd name="connsiteY0" fmla="*/ 0 h 3669175"/>
                <a:gd name="connsiteX1" fmla="*/ 729205 w 1400536"/>
                <a:gd name="connsiteY1" fmla="*/ 1157469 h 3669175"/>
                <a:gd name="connsiteX2" fmla="*/ 856526 w 1400536"/>
                <a:gd name="connsiteY2" fmla="*/ 2905246 h 3669175"/>
                <a:gd name="connsiteX3" fmla="*/ 0 w 1400536"/>
                <a:gd name="connsiteY3" fmla="*/ 3669175 h 3669175"/>
                <a:gd name="connsiteX4" fmla="*/ 0 w 1400536"/>
                <a:gd name="connsiteY4" fmla="*/ 3669175 h 3669175"/>
                <a:gd name="connsiteX0-1" fmla="*/ 1400536 w 1400536"/>
                <a:gd name="connsiteY0-2" fmla="*/ 0 h 3669175"/>
                <a:gd name="connsiteX1-3" fmla="*/ 729205 w 1400536"/>
                <a:gd name="connsiteY1-4" fmla="*/ 1157469 h 3669175"/>
                <a:gd name="connsiteX2-5" fmla="*/ 861283 w 1400536"/>
                <a:gd name="connsiteY2-6" fmla="*/ 2727418 h 3669175"/>
                <a:gd name="connsiteX3-7" fmla="*/ 0 w 1400536"/>
                <a:gd name="connsiteY3-8" fmla="*/ 3669175 h 3669175"/>
                <a:gd name="connsiteX4-9" fmla="*/ 0 w 1400536"/>
                <a:gd name="connsiteY4-10" fmla="*/ 3669175 h 3669175"/>
                <a:gd name="connsiteX0-11" fmla="*/ 1400536 w 1400536"/>
                <a:gd name="connsiteY0-12" fmla="*/ 0 h 3669175"/>
                <a:gd name="connsiteX1-13" fmla="*/ 729205 w 1400536"/>
                <a:gd name="connsiteY1-14" fmla="*/ 1157469 h 3669175"/>
                <a:gd name="connsiteX2-15" fmla="*/ 861283 w 1400536"/>
                <a:gd name="connsiteY2-16" fmla="*/ 2727418 h 3669175"/>
                <a:gd name="connsiteX3-17" fmla="*/ 0 w 1400536"/>
                <a:gd name="connsiteY3-18" fmla="*/ 3669175 h 3669175"/>
                <a:gd name="connsiteX4-19" fmla="*/ 0 w 1400536"/>
                <a:gd name="connsiteY4-20" fmla="*/ 3669175 h 3669175"/>
                <a:gd name="connsiteX0-21" fmla="*/ 1400536 w 1400536"/>
                <a:gd name="connsiteY0-22" fmla="*/ 0 h 3669175"/>
                <a:gd name="connsiteX1-23" fmla="*/ 729205 w 1400536"/>
                <a:gd name="connsiteY1-24" fmla="*/ 1157469 h 3669175"/>
                <a:gd name="connsiteX2-25" fmla="*/ 861283 w 1400536"/>
                <a:gd name="connsiteY2-26" fmla="*/ 2727418 h 3669175"/>
                <a:gd name="connsiteX3-27" fmla="*/ 0 w 1400536"/>
                <a:gd name="connsiteY3-28" fmla="*/ 3669175 h 3669175"/>
                <a:gd name="connsiteX4-29" fmla="*/ 0 w 1400536"/>
                <a:gd name="connsiteY4-30" fmla="*/ 3669175 h 3669175"/>
                <a:gd name="connsiteX0-31" fmla="*/ 1400536 w 1400536"/>
                <a:gd name="connsiteY0-32" fmla="*/ 0 h 3669175"/>
                <a:gd name="connsiteX1-33" fmla="*/ 729205 w 1400536"/>
                <a:gd name="connsiteY1-34" fmla="*/ 1157469 h 3669175"/>
                <a:gd name="connsiteX2-35" fmla="*/ 680291 w 1400536"/>
                <a:gd name="connsiteY2-36" fmla="*/ 2438176 h 3669175"/>
                <a:gd name="connsiteX3-37" fmla="*/ 0 w 1400536"/>
                <a:gd name="connsiteY3-38" fmla="*/ 3669175 h 3669175"/>
                <a:gd name="connsiteX4-39" fmla="*/ 0 w 1400536"/>
                <a:gd name="connsiteY4-40" fmla="*/ 3669175 h 3669175"/>
                <a:gd name="connsiteX0-41" fmla="*/ 1400536 w 1400536"/>
                <a:gd name="connsiteY0-42" fmla="*/ 0 h 3669175"/>
                <a:gd name="connsiteX1-43" fmla="*/ 729205 w 1400536"/>
                <a:gd name="connsiteY1-44" fmla="*/ 1157469 h 3669175"/>
                <a:gd name="connsiteX2-45" fmla="*/ 680291 w 1400536"/>
                <a:gd name="connsiteY2-46" fmla="*/ 2438176 h 3669175"/>
                <a:gd name="connsiteX3-47" fmla="*/ 0 w 1400536"/>
                <a:gd name="connsiteY3-48" fmla="*/ 3669175 h 3669175"/>
                <a:gd name="connsiteX4-49" fmla="*/ 0 w 1400536"/>
                <a:gd name="connsiteY4-50" fmla="*/ 3669175 h 3669175"/>
                <a:gd name="connsiteX0-51" fmla="*/ 1400536 w 1400536"/>
                <a:gd name="connsiteY0-52" fmla="*/ 0 h 3669175"/>
                <a:gd name="connsiteX1-53" fmla="*/ 729205 w 1400536"/>
                <a:gd name="connsiteY1-54" fmla="*/ 1157469 h 3669175"/>
                <a:gd name="connsiteX2-55" fmla="*/ 609844 w 1400536"/>
                <a:gd name="connsiteY2-56" fmla="*/ 2325274 h 3669175"/>
                <a:gd name="connsiteX3-57" fmla="*/ 0 w 1400536"/>
                <a:gd name="connsiteY3-58" fmla="*/ 3669175 h 3669175"/>
                <a:gd name="connsiteX4-59" fmla="*/ 0 w 1400536"/>
                <a:gd name="connsiteY4-60" fmla="*/ 3669175 h 3669175"/>
              </a:gdLst>
              <a:ahLst/>
              <a:cxnLst>
                <a:cxn ang="0">
                  <a:pos x="connsiteX0-51" y="connsiteY0-52"/>
                </a:cxn>
                <a:cxn ang="0">
                  <a:pos x="connsiteX1-53" y="connsiteY1-54"/>
                </a:cxn>
                <a:cxn ang="0">
                  <a:pos x="connsiteX2-55" y="connsiteY2-56"/>
                </a:cxn>
                <a:cxn ang="0">
                  <a:pos x="connsiteX3-57" y="connsiteY3-58"/>
                </a:cxn>
                <a:cxn ang="0">
                  <a:pos x="connsiteX4-59" y="connsiteY4-60"/>
                </a:cxn>
              </a:cxnLst>
              <a:rect l="l" t="t" r="r" b="b"/>
              <a:pathLst>
                <a:path w="1400536" h="3669175">
                  <a:moveTo>
                    <a:pt x="1400536" y="0"/>
                  </a:moveTo>
                  <a:cubicBezTo>
                    <a:pt x="1110204" y="336630"/>
                    <a:pt x="860987" y="769923"/>
                    <a:pt x="729205" y="1157469"/>
                  </a:cubicBezTo>
                  <a:cubicBezTo>
                    <a:pt x="597423" y="1545015"/>
                    <a:pt x="1038483" y="1900178"/>
                    <a:pt x="609844" y="2325274"/>
                  </a:cubicBezTo>
                  <a:cubicBezTo>
                    <a:pt x="181205" y="2750370"/>
                    <a:pt x="101641" y="3445192"/>
                    <a:pt x="0" y="3669175"/>
                  </a:cubicBezTo>
                  <a:lnTo>
                    <a:pt x="0" y="3669175"/>
                  </a:lnTo>
                </a:path>
              </a:pathLst>
            </a:custGeom>
            <a:noFill/>
            <a:ln>
              <a:solidFill>
                <a:srgbClr val="F44B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20619515">
              <a:off x="2166678" y="4586277"/>
              <a:ext cx="1426797" cy="1711106"/>
            </a:xfrm>
            <a:custGeom>
              <a:avLst/>
              <a:gdLst>
                <a:gd name="connsiteX0" fmla="*/ 3194357 w 3194357"/>
                <a:gd name="connsiteY0" fmla="*/ 0 h 6066971"/>
                <a:gd name="connsiteX1" fmla="*/ 2613786 w 3194357"/>
                <a:gd name="connsiteY1" fmla="*/ 1088571 h 6066971"/>
                <a:gd name="connsiteX2" fmla="*/ 1786472 w 3194357"/>
                <a:gd name="connsiteY2" fmla="*/ 4093029 h 6066971"/>
                <a:gd name="connsiteX3" fmla="*/ 160872 w 3194357"/>
                <a:gd name="connsiteY3" fmla="*/ 5515429 h 6066971"/>
                <a:gd name="connsiteX4" fmla="*/ 59272 w 3194357"/>
                <a:gd name="connsiteY4" fmla="*/ 6066971 h 6066971"/>
                <a:gd name="connsiteX5" fmla="*/ 59272 w 3194357"/>
                <a:gd name="connsiteY5" fmla="*/ 6066971 h 6066971"/>
                <a:gd name="connsiteX0-1" fmla="*/ 3135085 w 3135085"/>
                <a:gd name="connsiteY0-2" fmla="*/ 0 h 6066971"/>
                <a:gd name="connsiteX1-3" fmla="*/ 2554514 w 3135085"/>
                <a:gd name="connsiteY1-4" fmla="*/ 1088571 h 6066971"/>
                <a:gd name="connsiteX2-5" fmla="*/ 1727200 w 3135085"/>
                <a:gd name="connsiteY2-6" fmla="*/ 4093029 h 6066971"/>
                <a:gd name="connsiteX3-7" fmla="*/ 505460 w 3135085"/>
                <a:gd name="connsiteY3-8" fmla="*/ 4741550 h 6066971"/>
                <a:gd name="connsiteX4-9" fmla="*/ 0 w 3135085"/>
                <a:gd name="connsiteY4-10" fmla="*/ 6066971 h 6066971"/>
                <a:gd name="connsiteX5-11" fmla="*/ 0 w 3135085"/>
                <a:gd name="connsiteY5-12" fmla="*/ 6066971 h 6066971"/>
                <a:gd name="connsiteX0-13" fmla="*/ 3135085 w 3135085"/>
                <a:gd name="connsiteY0-14" fmla="*/ 0 h 6066971"/>
                <a:gd name="connsiteX1-15" fmla="*/ 2531654 w 3135085"/>
                <a:gd name="connsiteY1-16" fmla="*/ 880944 h 6066971"/>
                <a:gd name="connsiteX2-17" fmla="*/ 1727200 w 3135085"/>
                <a:gd name="connsiteY2-18" fmla="*/ 4093029 h 6066971"/>
                <a:gd name="connsiteX3-19" fmla="*/ 505460 w 3135085"/>
                <a:gd name="connsiteY3-20" fmla="*/ 4741550 h 6066971"/>
                <a:gd name="connsiteX4-21" fmla="*/ 0 w 3135085"/>
                <a:gd name="connsiteY4-22" fmla="*/ 6066971 h 6066971"/>
                <a:gd name="connsiteX5-23" fmla="*/ 0 w 3135085"/>
                <a:gd name="connsiteY5-24" fmla="*/ 6066971 h 6066971"/>
                <a:gd name="connsiteX0-25" fmla="*/ 3135085 w 3135085"/>
                <a:gd name="connsiteY0-26" fmla="*/ 0 h 6066971"/>
                <a:gd name="connsiteX1-27" fmla="*/ 2531654 w 3135085"/>
                <a:gd name="connsiteY1-28" fmla="*/ 880944 h 6066971"/>
                <a:gd name="connsiteX2-29" fmla="*/ 2108200 w 3135085"/>
                <a:gd name="connsiteY2-30" fmla="*/ 3092647 h 6066971"/>
                <a:gd name="connsiteX3-31" fmla="*/ 505460 w 3135085"/>
                <a:gd name="connsiteY3-32" fmla="*/ 4741550 h 6066971"/>
                <a:gd name="connsiteX4-33" fmla="*/ 0 w 3135085"/>
                <a:gd name="connsiteY4-34" fmla="*/ 6066971 h 6066971"/>
                <a:gd name="connsiteX5-35" fmla="*/ 0 w 3135085"/>
                <a:gd name="connsiteY5-36" fmla="*/ 6066971 h 6066971"/>
                <a:gd name="connsiteX0-37" fmla="*/ 3135085 w 3135085"/>
                <a:gd name="connsiteY0-38" fmla="*/ 0 h 6066971"/>
                <a:gd name="connsiteX1-39" fmla="*/ 2531654 w 3135085"/>
                <a:gd name="connsiteY1-40" fmla="*/ 880944 h 6066971"/>
                <a:gd name="connsiteX2-41" fmla="*/ 2108200 w 3135085"/>
                <a:gd name="connsiteY2-42" fmla="*/ 3092647 h 6066971"/>
                <a:gd name="connsiteX3-43" fmla="*/ 695960 w 3135085"/>
                <a:gd name="connsiteY3-44" fmla="*/ 4533923 h 6066971"/>
                <a:gd name="connsiteX4-45" fmla="*/ 0 w 3135085"/>
                <a:gd name="connsiteY4-46" fmla="*/ 6066971 h 6066971"/>
                <a:gd name="connsiteX5-47" fmla="*/ 0 w 3135085"/>
                <a:gd name="connsiteY5-48" fmla="*/ 6066971 h 6066971"/>
                <a:gd name="connsiteX0-49" fmla="*/ 3135085 w 3135085"/>
                <a:gd name="connsiteY0-50" fmla="*/ 0 h 6066971"/>
                <a:gd name="connsiteX1-51" fmla="*/ 2516414 w 3135085"/>
                <a:gd name="connsiteY1-52" fmla="*/ 975320 h 6066971"/>
                <a:gd name="connsiteX2-53" fmla="*/ 2108200 w 3135085"/>
                <a:gd name="connsiteY2-54" fmla="*/ 3092647 h 6066971"/>
                <a:gd name="connsiteX3-55" fmla="*/ 695960 w 3135085"/>
                <a:gd name="connsiteY3-56" fmla="*/ 4533923 h 6066971"/>
                <a:gd name="connsiteX4-57" fmla="*/ 0 w 3135085"/>
                <a:gd name="connsiteY4-58" fmla="*/ 6066971 h 6066971"/>
                <a:gd name="connsiteX5-59" fmla="*/ 0 w 3135085"/>
                <a:gd name="connsiteY5-60" fmla="*/ 6066971 h 6066971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135085" h="6066971">
                  <a:moveTo>
                    <a:pt x="3135085" y="0"/>
                  </a:moveTo>
                  <a:cubicBezTo>
                    <a:pt x="2962123" y="203199"/>
                    <a:pt x="2687562" y="459879"/>
                    <a:pt x="2516414" y="975320"/>
                  </a:cubicBezTo>
                  <a:cubicBezTo>
                    <a:pt x="2345266" y="1490761"/>
                    <a:pt x="2411609" y="2499547"/>
                    <a:pt x="2108200" y="3092647"/>
                  </a:cubicBezTo>
                  <a:cubicBezTo>
                    <a:pt x="1804791" y="3685747"/>
                    <a:pt x="1047327" y="4038202"/>
                    <a:pt x="695960" y="4533923"/>
                  </a:cubicBezTo>
                  <a:cubicBezTo>
                    <a:pt x="344593" y="5029644"/>
                    <a:pt x="115993" y="5811463"/>
                    <a:pt x="0" y="6066971"/>
                  </a:cubicBezTo>
                  <a:lnTo>
                    <a:pt x="0" y="6066971"/>
                  </a:lnTo>
                </a:path>
              </a:pathLst>
            </a:cu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5045498" y="2596631"/>
              <a:ext cx="1038791" cy="1038793"/>
            </a:xfrm>
            <a:prstGeom prst="ellips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5858052" y="1510797"/>
              <a:ext cx="1152348" cy="1152348"/>
            </a:xfrm>
            <a:prstGeom prst="ellips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5871707" y="2513307"/>
              <a:ext cx="1061018" cy="1061020"/>
            </a:xfrm>
            <a:prstGeom prst="ellipse">
              <a:avLst/>
            </a:prstGeom>
            <a:solidFill>
              <a:srgbClr val="AC7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3732568" y="785757"/>
              <a:ext cx="1081521" cy="1081521"/>
            </a:xfrm>
            <a:prstGeom prst="ellipse">
              <a:avLst/>
            </a:prstGeom>
            <a:solidFill>
              <a:srgbClr val="1D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668997" y="3842948"/>
              <a:ext cx="860822" cy="860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273328" y="4822998"/>
              <a:ext cx="580230" cy="580231"/>
            </a:xfrm>
            <a:prstGeom prst="ellipse">
              <a:avLst/>
            </a:prstGeom>
            <a:solidFill>
              <a:srgbClr val="02B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3157231" y="4022899"/>
              <a:ext cx="575337" cy="575337"/>
            </a:xfrm>
            <a:prstGeom prst="ellipse">
              <a:avLst/>
            </a:prstGeom>
            <a:solidFill>
              <a:srgbClr val="0A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4514880" y="178355"/>
              <a:ext cx="1867152" cy="186715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3467108" y="2420162"/>
              <a:ext cx="1439911" cy="143991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等腰三角形 131"/>
            <p:cNvSpPr/>
            <p:nvPr/>
          </p:nvSpPr>
          <p:spPr>
            <a:xfrm>
              <a:off x="6308454" y="3309198"/>
              <a:ext cx="195001" cy="387896"/>
            </a:xfrm>
            <a:prstGeom prst="triangle">
              <a:avLst/>
            </a:prstGeom>
            <a:solidFill>
              <a:srgbClr val="AC7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等腰三角形 132"/>
            <p:cNvSpPr/>
            <p:nvPr/>
          </p:nvSpPr>
          <p:spPr>
            <a:xfrm rot="1727244">
              <a:off x="5849361" y="4514370"/>
              <a:ext cx="128463" cy="255538"/>
            </a:xfrm>
            <a:prstGeom prst="triangle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 rot="2133883">
              <a:off x="5998380" y="2326585"/>
              <a:ext cx="150632" cy="299637"/>
            </a:xfrm>
            <a:prstGeom prst="triangle">
              <a:avLst/>
            </a:prstGeom>
            <a:solidFill>
              <a:srgbClr val="12C0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等腰三角形 134"/>
            <p:cNvSpPr/>
            <p:nvPr/>
          </p:nvSpPr>
          <p:spPr>
            <a:xfrm rot="19340339">
              <a:off x="4664639" y="3477685"/>
              <a:ext cx="128463" cy="255538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等腰三角形 135"/>
            <p:cNvSpPr/>
            <p:nvPr/>
          </p:nvSpPr>
          <p:spPr>
            <a:xfrm>
              <a:off x="5584232" y="3523368"/>
              <a:ext cx="128463" cy="255538"/>
            </a:xfrm>
            <a:prstGeom prst="triangl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等腰三角形 136"/>
            <p:cNvSpPr/>
            <p:nvPr/>
          </p:nvSpPr>
          <p:spPr>
            <a:xfrm rot="2141006">
              <a:off x="4921240" y="1650849"/>
              <a:ext cx="285122" cy="567163"/>
            </a:xfrm>
            <a:prstGeom prst="triangle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等腰三角形 137"/>
            <p:cNvSpPr/>
            <p:nvPr/>
          </p:nvSpPr>
          <p:spPr>
            <a:xfrm rot="2570174">
              <a:off x="3963396" y="1590928"/>
              <a:ext cx="195001" cy="387896"/>
            </a:xfrm>
            <a:prstGeom prst="triangle">
              <a:avLst/>
            </a:prstGeom>
            <a:solidFill>
              <a:srgbClr val="1D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等腰三角形 138"/>
            <p:cNvSpPr/>
            <p:nvPr/>
          </p:nvSpPr>
          <p:spPr>
            <a:xfrm rot="2570174">
              <a:off x="3191672" y="4433853"/>
              <a:ext cx="100919" cy="200748"/>
            </a:xfrm>
            <a:prstGeom prst="triangle">
              <a:avLst/>
            </a:prstGeom>
            <a:solidFill>
              <a:srgbClr val="0AB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2445621" y="3465062"/>
              <a:ext cx="617901" cy="617901"/>
            </a:xfrm>
            <a:prstGeom prst="ellipse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 rot="20501816">
              <a:off x="4920109" y="297457"/>
              <a:ext cx="437556" cy="153855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 rot="19205835">
              <a:off x="5973167" y="2651781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 rot="17924701">
              <a:off x="5031277" y="2874126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 rot="19813165">
              <a:off x="5790420" y="3949786"/>
              <a:ext cx="195328" cy="68682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 rot="18816387">
              <a:off x="3545162" y="2628587"/>
              <a:ext cx="421467" cy="148198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 rot="19800750">
              <a:off x="3916124" y="905954"/>
              <a:ext cx="289543" cy="101810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 rot="20544779">
              <a:off x="3268748" y="4073686"/>
              <a:ext cx="194576" cy="68417"/>
            </a:xfrm>
            <a:prstGeom prst="ellipse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809961" y="7458558"/>
            <a:ext cx="3587068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4000"/>
              </a:lnSpc>
              <a:defRPr sz="2400">
                <a:solidFill>
                  <a:srgbClr val="0C73E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感谢聆听！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122</Words>
  <Application>WPS 演示</Application>
  <PresentationFormat>全屏显示(4:3)</PresentationFormat>
  <Paragraphs>32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475</cp:revision>
  <dcterms:created xsi:type="dcterms:W3CDTF">2014-07-02T07:14:00Z</dcterms:created>
  <dcterms:modified xsi:type="dcterms:W3CDTF">2016-03-25T04:40:38Z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