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64" r:id="rId4"/>
    <p:sldId id="262" r:id="rId5"/>
    <p:sldId id="263" r:id="rId6"/>
    <p:sldId id="265" r:id="rId7"/>
    <p:sldId id="266" r:id="rId8"/>
    <p:sldId id="267" r:id="rId9"/>
    <p:sldId id="268" r:id="rId10"/>
    <p:sldId id="270" r:id="rId11"/>
    <p:sldId id="272" r:id="rId12"/>
    <p:sldId id="271" r:id="rId13"/>
    <p:sldId id="269" r:id="rId14"/>
    <p:sldId id="273" r:id="rId15"/>
    <p:sldId id="274" r:id="rId16"/>
    <p:sldId id="275" r:id="rId17"/>
    <p:sldId id="276" r:id="rId18"/>
    <p:sldId id="277" r:id="rId19"/>
    <p:sldId id="27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488"/>
    <a:srgbClr val="007E69"/>
    <a:srgbClr val="663A77"/>
    <a:srgbClr val="C07200"/>
    <a:srgbClr val="FFB850"/>
    <a:srgbClr val="A86400"/>
    <a:srgbClr val="01ACBE"/>
    <a:srgbClr val="C65885"/>
    <a:srgbClr val="371F41"/>
    <a:srgbClr val="0041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984" y="-96"/>
      </p:cViewPr>
      <p:guideLst>
        <p:guide orient="horz" pos="2341"/>
        <p:guide pos="26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23CD-CCF8-46C1-B2E5-0A7FF1B745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3778D-41D3-4637-B97C-4C32FE137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923CD-CCF8-46C1-B2E5-0A7FF1B745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3778D-41D3-4637-B97C-4C32FE1377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C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C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C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AC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58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58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58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58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图片 14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8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A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A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A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A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Kingsoft Office WPP</Application>
  <PresentationFormat>自定义</PresentationFormat>
  <Paragraphs>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Nordri ToolsTheme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杜鹏亮</dc:creator>
  <cp:lastModifiedBy>Administrator</cp:lastModifiedBy>
  <cp:revision>34</cp:revision>
  <dcterms:created xsi:type="dcterms:W3CDTF">2014-08-26T00:42:00Z</dcterms:created>
  <dcterms:modified xsi:type="dcterms:W3CDTF">2016-03-24T11:41:57Z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2052-10.1.0.5554</vt:lpwstr>
  </property>
</Properties>
</file>